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4.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5.xml" ContentType="application/vnd.openxmlformats-officedocument.theme+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6.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7.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8.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9.xml" ContentType="application/vnd.openxmlformats-officedocument.theme+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theme/theme10.xml" ContentType="application/vnd.openxmlformats-officedocument.theme+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4" r:id="rId2"/>
    <p:sldMasterId id="2147483687" r:id="rId3"/>
    <p:sldMasterId id="2147483710" r:id="rId4"/>
    <p:sldMasterId id="2147483724" r:id="rId5"/>
    <p:sldMasterId id="2147483736" r:id="rId6"/>
    <p:sldMasterId id="2147483748" r:id="rId7"/>
    <p:sldMasterId id="2147483760" r:id="rId8"/>
    <p:sldMasterId id="2147483772" r:id="rId9"/>
    <p:sldMasterId id="2147483783" r:id="rId10"/>
    <p:sldMasterId id="2147483797" r:id="rId11"/>
  </p:sldMasterIdLst>
  <p:notesMasterIdLst>
    <p:notesMasterId r:id="rId52"/>
  </p:notesMasterIdLst>
  <p:sldIdLst>
    <p:sldId id="4277" r:id="rId12"/>
    <p:sldId id="258" r:id="rId13"/>
    <p:sldId id="259" r:id="rId14"/>
    <p:sldId id="288" r:id="rId15"/>
    <p:sldId id="4278" r:id="rId16"/>
    <p:sldId id="269" r:id="rId17"/>
    <p:sldId id="294" r:id="rId18"/>
    <p:sldId id="295" r:id="rId19"/>
    <p:sldId id="899" r:id="rId20"/>
    <p:sldId id="897" r:id="rId21"/>
    <p:sldId id="4279" r:id="rId22"/>
    <p:sldId id="298" r:id="rId23"/>
    <p:sldId id="299" r:id="rId24"/>
    <p:sldId id="331" r:id="rId25"/>
    <p:sldId id="4280" r:id="rId26"/>
    <p:sldId id="4281" r:id="rId27"/>
    <p:sldId id="4282" r:id="rId28"/>
    <p:sldId id="279" r:id="rId29"/>
    <p:sldId id="283" r:id="rId30"/>
    <p:sldId id="338" r:id="rId31"/>
    <p:sldId id="339" r:id="rId32"/>
    <p:sldId id="340" r:id="rId33"/>
    <p:sldId id="341" r:id="rId34"/>
    <p:sldId id="3999" r:id="rId35"/>
    <p:sldId id="4271" r:id="rId36"/>
    <p:sldId id="540" r:id="rId37"/>
    <p:sldId id="4272" r:id="rId38"/>
    <p:sldId id="4276" r:id="rId39"/>
    <p:sldId id="601" r:id="rId40"/>
    <p:sldId id="287" r:id="rId41"/>
    <p:sldId id="497" r:id="rId42"/>
    <p:sldId id="541" r:id="rId43"/>
    <p:sldId id="542" r:id="rId44"/>
    <p:sldId id="498" r:id="rId45"/>
    <p:sldId id="604" r:id="rId46"/>
    <p:sldId id="605" r:id="rId47"/>
    <p:sldId id="507" r:id="rId48"/>
    <p:sldId id="599" r:id="rId49"/>
    <p:sldId id="4273" r:id="rId50"/>
    <p:sldId id="4274" r:id="rId5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5" autoAdjust="0"/>
    <p:restoredTop sz="87808" autoAdjust="0"/>
  </p:normalViewPr>
  <p:slideViewPr>
    <p:cSldViewPr snapToGrid="0">
      <p:cViewPr varScale="1">
        <p:scale>
          <a:sx n="105" d="100"/>
          <a:sy n="105" d="100"/>
        </p:scale>
        <p:origin x="216"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slide" Target="slides/slide28.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slide" Target="slides/slide31.xml"/><Relationship Id="rId47" Type="http://schemas.openxmlformats.org/officeDocument/2006/relationships/slide" Target="slides/slide36.xml"/><Relationship Id="rId50" Type="http://schemas.openxmlformats.org/officeDocument/2006/relationships/slide" Target="slides/slide39.xml"/><Relationship Id="rId55" Type="http://schemas.openxmlformats.org/officeDocument/2006/relationships/theme" Target="theme/theme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5.xml"/><Relationship Id="rId29" Type="http://schemas.openxmlformats.org/officeDocument/2006/relationships/slide" Target="slides/slide18.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slide" Target="slides/slide29.xml"/><Relationship Id="rId45" Type="http://schemas.openxmlformats.org/officeDocument/2006/relationships/slide" Target="slides/slide34.xml"/><Relationship Id="rId53" Type="http://schemas.openxmlformats.org/officeDocument/2006/relationships/presProps" Target="presProps.xml"/><Relationship Id="rId5" Type="http://schemas.openxmlformats.org/officeDocument/2006/relationships/slideMaster" Target="slideMasters/slideMaster5.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slide" Target="slides/slide32.xml"/><Relationship Id="rId48" Type="http://schemas.openxmlformats.org/officeDocument/2006/relationships/slide" Target="slides/slide37.xml"/><Relationship Id="rId56"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 Target="slides/slide40.xml"/><Relationship Id="rId3" Type="http://schemas.openxmlformats.org/officeDocument/2006/relationships/slideMaster" Target="slideMasters/slideMaster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slide" Target="slides/slide35.xml"/><Relationship Id="rId20" Type="http://schemas.openxmlformats.org/officeDocument/2006/relationships/slide" Target="slides/slide9.xml"/><Relationship Id="rId41" Type="http://schemas.openxmlformats.org/officeDocument/2006/relationships/slide" Target="slides/slide3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9CFC1D8-7BE9-4354-9BC2-615DACABA734}"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8700D9BC-764B-43B8-B964-3B735743BB46}">
      <dgm:prSet/>
      <dgm:spPr/>
      <dgm:t>
        <a:bodyPr/>
        <a:lstStyle/>
        <a:p>
          <a:r>
            <a:rPr lang="es-CL"/>
            <a:t>¿</a:t>
          </a:r>
          <a:r>
            <a:rPr lang="es-CL" b="1"/>
            <a:t>Qué estás haciendo para resolverlo?</a:t>
          </a:r>
          <a:endParaRPr lang="en-US"/>
        </a:p>
      </dgm:t>
    </dgm:pt>
    <dgm:pt modelId="{BE9C5658-DEDD-4174-B159-01AA5BE701BA}" type="parTrans" cxnId="{A4BC27D4-5EBA-448E-91A2-AEC6C6C03397}">
      <dgm:prSet/>
      <dgm:spPr/>
      <dgm:t>
        <a:bodyPr/>
        <a:lstStyle/>
        <a:p>
          <a:endParaRPr lang="en-US"/>
        </a:p>
      </dgm:t>
    </dgm:pt>
    <dgm:pt modelId="{98833AE6-2788-46D2-8D4B-593B3DA42CB3}" type="sibTrans" cxnId="{A4BC27D4-5EBA-448E-91A2-AEC6C6C03397}">
      <dgm:prSet/>
      <dgm:spPr/>
      <dgm:t>
        <a:bodyPr/>
        <a:lstStyle/>
        <a:p>
          <a:endParaRPr lang="en-US"/>
        </a:p>
      </dgm:t>
    </dgm:pt>
    <dgm:pt modelId="{5CD966A8-BF05-406D-8C95-28ED03202697}">
      <dgm:prSet/>
      <dgm:spPr/>
      <dgm:t>
        <a:bodyPr/>
        <a:lstStyle/>
        <a:p>
          <a:r>
            <a:rPr lang="es-CL" b="1"/>
            <a:t>¿Por qué crees que no lo haces?</a:t>
          </a:r>
          <a:endParaRPr lang="en-US"/>
        </a:p>
      </dgm:t>
    </dgm:pt>
    <dgm:pt modelId="{A34708BA-D0C4-4293-ABA0-87FFB37FA670}" type="parTrans" cxnId="{44F61828-80D3-45D1-A1C9-BFFF23B7460A}">
      <dgm:prSet/>
      <dgm:spPr/>
      <dgm:t>
        <a:bodyPr/>
        <a:lstStyle/>
        <a:p>
          <a:endParaRPr lang="en-US"/>
        </a:p>
      </dgm:t>
    </dgm:pt>
    <dgm:pt modelId="{C58D27AE-993A-407E-9586-02FF1BDD76CE}" type="sibTrans" cxnId="{44F61828-80D3-45D1-A1C9-BFFF23B7460A}">
      <dgm:prSet/>
      <dgm:spPr/>
      <dgm:t>
        <a:bodyPr/>
        <a:lstStyle/>
        <a:p>
          <a:endParaRPr lang="en-US"/>
        </a:p>
      </dgm:t>
    </dgm:pt>
    <dgm:pt modelId="{C8CBB541-C307-4738-A0C1-80E70875BDEE}">
      <dgm:prSet/>
      <dgm:spPr/>
      <dgm:t>
        <a:bodyPr/>
        <a:lstStyle/>
        <a:p>
          <a:r>
            <a:rPr lang="es-CL" b="1"/>
            <a:t>Si tuvieras que hacerlo de nuevo, ¿Qué harías?</a:t>
          </a:r>
          <a:endParaRPr lang="en-US"/>
        </a:p>
      </dgm:t>
    </dgm:pt>
    <dgm:pt modelId="{BE5A9581-59AE-4E0D-905F-36EA576121F6}" type="parTrans" cxnId="{9BF61E74-DB81-4681-87A6-AE973247BD0E}">
      <dgm:prSet/>
      <dgm:spPr/>
      <dgm:t>
        <a:bodyPr/>
        <a:lstStyle/>
        <a:p>
          <a:endParaRPr lang="en-US"/>
        </a:p>
      </dgm:t>
    </dgm:pt>
    <dgm:pt modelId="{97BF9883-682F-4780-AB77-18EC81D5EACA}" type="sibTrans" cxnId="{9BF61E74-DB81-4681-87A6-AE973247BD0E}">
      <dgm:prSet/>
      <dgm:spPr/>
      <dgm:t>
        <a:bodyPr/>
        <a:lstStyle/>
        <a:p>
          <a:endParaRPr lang="en-US"/>
        </a:p>
      </dgm:t>
    </dgm:pt>
    <dgm:pt modelId="{6404E390-17AC-4D72-B05A-6FCC62D99B1E}">
      <dgm:prSet/>
      <dgm:spPr/>
      <dgm:t>
        <a:bodyPr/>
        <a:lstStyle/>
        <a:p>
          <a:r>
            <a:rPr lang="es-CL" b="1"/>
            <a:t>¿Qué harías si supieras que no puede fallar?</a:t>
          </a:r>
          <a:endParaRPr lang="en-US"/>
        </a:p>
      </dgm:t>
    </dgm:pt>
    <dgm:pt modelId="{9602E3D5-3AD2-405C-9086-BFED8151723B}" type="parTrans" cxnId="{2C542550-2F8D-4411-8209-493FBD93BDFC}">
      <dgm:prSet/>
      <dgm:spPr/>
      <dgm:t>
        <a:bodyPr/>
        <a:lstStyle/>
        <a:p>
          <a:endParaRPr lang="en-US"/>
        </a:p>
      </dgm:t>
    </dgm:pt>
    <dgm:pt modelId="{2B6917CB-67D9-44AC-B007-1DDF2A21F732}" type="sibTrans" cxnId="{2C542550-2F8D-4411-8209-493FBD93BDFC}">
      <dgm:prSet/>
      <dgm:spPr/>
      <dgm:t>
        <a:bodyPr/>
        <a:lstStyle/>
        <a:p>
          <a:endParaRPr lang="en-US"/>
        </a:p>
      </dgm:t>
    </dgm:pt>
    <dgm:pt modelId="{7422D528-B01D-438E-A478-E0ACBBF7CBBB}">
      <dgm:prSet/>
      <dgm:spPr/>
      <dgm:t>
        <a:bodyPr/>
        <a:lstStyle/>
        <a:p>
          <a:r>
            <a:rPr lang="es-CL" b="1"/>
            <a:t>Si yo soy el que le pide ayuda por este mismo problema ¿qué me aconsejarías?</a:t>
          </a:r>
          <a:endParaRPr lang="en-US"/>
        </a:p>
      </dgm:t>
    </dgm:pt>
    <dgm:pt modelId="{E6BAE029-D313-4414-B470-9DB2E9C5CEB4}" type="parTrans" cxnId="{A1D7B377-B8F1-4DDD-9219-BCDF7ABC5560}">
      <dgm:prSet/>
      <dgm:spPr/>
      <dgm:t>
        <a:bodyPr/>
        <a:lstStyle/>
        <a:p>
          <a:endParaRPr lang="en-US"/>
        </a:p>
      </dgm:t>
    </dgm:pt>
    <dgm:pt modelId="{6F2FC13A-2206-48FE-9DAE-CD6D5EF15501}" type="sibTrans" cxnId="{A1D7B377-B8F1-4DDD-9219-BCDF7ABC5560}">
      <dgm:prSet/>
      <dgm:spPr/>
      <dgm:t>
        <a:bodyPr/>
        <a:lstStyle/>
        <a:p>
          <a:endParaRPr lang="en-US"/>
        </a:p>
      </dgm:t>
    </dgm:pt>
    <dgm:pt modelId="{F14C2C9A-DBA8-493E-A5AD-60B24146233D}">
      <dgm:prSet/>
      <dgm:spPr/>
      <dgm:t>
        <a:bodyPr/>
        <a:lstStyle/>
        <a:p>
          <a:r>
            <a:rPr lang="es-CL" b="1"/>
            <a:t>¿Qué sientes cuando piensas en ese problema?</a:t>
          </a:r>
          <a:endParaRPr lang="en-US"/>
        </a:p>
      </dgm:t>
    </dgm:pt>
    <dgm:pt modelId="{879AF083-ED92-4BB7-B49E-2E48924601FD}" type="parTrans" cxnId="{E4841DBE-E6FA-41F6-AA3D-7F5B7BDAF94A}">
      <dgm:prSet/>
      <dgm:spPr/>
      <dgm:t>
        <a:bodyPr/>
        <a:lstStyle/>
        <a:p>
          <a:endParaRPr lang="en-US"/>
        </a:p>
      </dgm:t>
    </dgm:pt>
    <dgm:pt modelId="{D4B52822-4104-4E56-B4DF-7461E428F772}" type="sibTrans" cxnId="{E4841DBE-E6FA-41F6-AA3D-7F5B7BDAF94A}">
      <dgm:prSet/>
      <dgm:spPr/>
      <dgm:t>
        <a:bodyPr/>
        <a:lstStyle/>
        <a:p>
          <a:endParaRPr lang="en-US"/>
        </a:p>
      </dgm:t>
    </dgm:pt>
    <dgm:pt modelId="{C66F1571-F3F6-45AA-9336-761FD755B5BB}">
      <dgm:prSet/>
      <dgm:spPr/>
      <dgm:t>
        <a:bodyPr/>
        <a:lstStyle/>
        <a:p>
          <a:r>
            <a:rPr lang="es-CL" b="1"/>
            <a:t>¿Qué te recuerda?</a:t>
          </a:r>
          <a:endParaRPr lang="en-US"/>
        </a:p>
      </dgm:t>
    </dgm:pt>
    <dgm:pt modelId="{EFC2E349-2569-4081-ACF4-541F96954001}" type="parTrans" cxnId="{B713265B-9058-4D29-9622-E0AAFF9702BF}">
      <dgm:prSet/>
      <dgm:spPr/>
      <dgm:t>
        <a:bodyPr/>
        <a:lstStyle/>
        <a:p>
          <a:endParaRPr lang="en-US"/>
        </a:p>
      </dgm:t>
    </dgm:pt>
    <dgm:pt modelId="{EA34D97B-4720-465A-8CD2-A13BF5368A7E}" type="sibTrans" cxnId="{B713265B-9058-4D29-9622-E0AAFF9702BF}">
      <dgm:prSet/>
      <dgm:spPr/>
      <dgm:t>
        <a:bodyPr/>
        <a:lstStyle/>
        <a:p>
          <a:endParaRPr lang="en-US"/>
        </a:p>
      </dgm:t>
    </dgm:pt>
    <dgm:pt modelId="{6E8C1DC3-D3C0-46F9-92E9-4ACF5E04FA87}">
      <dgm:prSet/>
      <dgm:spPr/>
      <dgm:t>
        <a:bodyPr/>
        <a:lstStyle/>
        <a:p>
          <a:r>
            <a:rPr lang="es-CL" b="1"/>
            <a:t>¿Qué te falta para poder resolver?</a:t>
          </a:r>
          <a:endParaRPr lang="en-US"/>
        </a:p>
      </dgm:t>
    </dgm:pt>
    <dgm:pt modelId="{001E3409-621E-49B9-B2F4-C146023A4E54}" type="parTrans" cxnId="{BE32AD6F-FCA6-422F-95A1-C96E6B10B4C9}">
      <dgm:prSet/>
      <dgm:spPr/>
      <dgm:t>
        <a:bodyPr/>
        <a:lstStyle/>
        <a:p>
          <a:endParaRPr lang="en-US"/>
        </a:p>
      </dgm:t>
    </dgm:pt>
    <dgm:pt modelId="{89E3FB40-4CC5-4AC9-B549-6B6F0A91EA8E}" type="sibTrans" cxnId="{BE32AD6F-FCA6-422F-95A1-C96E6B10B4C9}">
      <dgm:prSet/>
      <dgm:spPr/>
      <dgm:t>
        <a:bodyPr/>
        <a:lstStyle/>
        <a:p>
          <a:endParaRPr lang="en-US"/>
        </a:p>
      </dgm:t>
    </dgm:pt>
    <dgm:pt modelId="{BAA89717-67D4-44E3-BC70-0D87C35A8CD6}">
      <dgm:prSet/>
      <dgm:spPr/>
      <dgm:t>
        <a:bodyPr/>
        <a:lstStyle/>
        <a:p>
          <a:r>
            <a:rPr lang="es-CL" b="1"/>
            <a:t>¿Cómo crees que te puedo ayudar?</a:t>
          </a:r>
          <a:endParaRPr lang="en-US"/>
        </a:p>
      </dgm:t>
    </dgm:pt>
    <dgm:pt modelId="{D56716E4-6F77-46FD-B2DB-F0F5D8C4A7EA}" type="parTrans" cxnId="{FA5B9FF3-2FC4-4751-B8B9-FA7ACCBA3033}">
      <dgm:prSet/>
      <dgm:spPr/>
      <dgm:t>
        <a:bodyPr/>
        <a:lstStyle/>
        <a:p>
          <a:endParaRPr lang="en-US"/>
        </a:p>
      </dgm:t>
    </dgm:pt>
    <dgm:pt modelId="{9E01F94A-056C-4315-B652-5623D821B185}" type="sibTrans" cxnId="{FA5B9FF3-2FC4-4751-B8B9-FA7ACCBA3033}">
      <dgm:prSet/>
      <dgm:spPr/>
      <dgm:t>
        <a:bodyPr/>
        <a:lstStyle/>
        <a:p>
          <a:endParaRPr lang="en-US"/>
        </a:p>
      </dgm:t>
    </dgm:pt>
    <dgm:pt modelId="{684EF110-0596-4B99-BEFB-E3F7FA61B3D1}">
      <dgm:prSet/>
      <dgm:spPr/>
      <dgm:t>
        <a:bodyPr/>
        <a:lstStyle/>
        <a:p>
          <a:r>
            <a:rPr lang="es-CL" b="1"/>
            <a:t>Cada vez que te hacen una pregunta, se responde ¿Qué cree ud.?</a:t>
          </a:r>
          <a:endParaRPr lang="en-US"/>
        </a:p>
      </dgm:t>
    </dgm:pt>
    <dgm:pt modelId="{81E1266F-973D-454F-9F96-67CB1F8BF213}" type="parTrans" cxnId="{D27794CB-1145-49D2-95D1-6DDB38E546C3}">
      <dgm:prSet/>
      <dgm:spPr/>
      <dgm:t>
        <a:bodyPr/>
        <a:lstStyle/>
        <a:p>
          <a:endParaRPr lang="en-US"/>
        </a:p>
      </dgm:t>
    </dgm:pt>
    <dgm:pt modelId="{CB4C3EF1-A9B6-4FE6-A2AA-CE9AEE1F13AD}" type="sibTrans" cxnId="{D27794CB-1145-49D2-95D1-6DDB38E546C3}">
      <dgm:prSet/>
      <dgm:spPr/>
      <dgm:t>
        <a:bodyPr/>
        <a:lstStyle/>
        <a:p>
          <a:endParaRPr lang="en-US"/>
        </a:p>
      </dgm:t>
    </dgm:pt>
    <dgm:pt modelId="{AB2DECC1-7C1B-464F-BB92-22A21AE25ADD}" type="pres">
      <dgm:prSet presAssocID="{19CFC1D8-7BE9-4354-9BC2-615DACABA734}" presName="vert0" presStyleCnt="0">
        <dgm:presLayoutVars>
          <dgm:dir/>
          <dgm:animOne val="branch"/>
          <dgm:animLvl val="lvl"/>
        </dgm:presLayoutVars>
      </dgm:prSet>
      <dgm:spPr/>
    </dgm:pt>
    <dgm:pt modelId="{44968617-94D5-3D4A-B41A-5D62FEE6ED16}" type="pres">
      <dgm:prSet presAssocID="{8700D9BC-764B-43B8-B964-3B735743BB46}" presName="thickLine" presStyleLbl="alignNode1" presStyleIdx="0" presStyleCnt="10"/>
      <dgm:spPr/>
    </dgm:pt>
    <dgm:pt modelId="{981ABB14-70F7-0247-8BF7-D240A6B6AECF}" type="pres">
      <dgm:prSet presAssocID="{8700D9BC-764B-43B8-B964-3B735743BB46}" presName="horz1" presStyleCnt="0"/>
      <dgm:spPr/>
    </dgm:pt>
    <dgm:pt modelId="{5E8D5045-A52D-1749-988D-BF199DFA669F}" type="pres">
      <dgm:prSet presAssocID="{8700D9BC-764B-43B8-B964-3B735743BB46}" presName="tx1" presStyleLbl="revTx" presStyleIdx="0" presStyleCnt="10"/>
      <dgm:spPr/>
    </dgm:pt>
    <dgm:pt modelId="{B0C87A22-8584-6741-9B71-40B50A951120}" type="pres">
      <dgm:prSet presAssocID="{8700D9BC-764B-43B8-B964-3B735743BB46}" presName="vert1" presStyleCnt="0"/>
      <dgm:spPr/>
    </dgm:pt>
    <dgm:pt modelId="{E686A98A-AE5D-A24D-9E10-7500C89112A5}" type="pres">
      <dgm:prSet presAssocID="{5CD966A8-BF05-406D-8C95-28ED03202697}" presName="thickLine" presStyleLbl="alignNode1" presStyleIdx="1" presStyleCnt="10"/>
      <dgm:spPr/>
    </dgm:pt>
    <dgm:pt modelId="{0395F445-B9FF-6140-8874-9E5E43E8BF43}" type="pres">
      <dgm:prSet presAssocID="{5CD966A8-BF05-406D-8C95-28ED03202697}" presName="horz1" presStyleCnt="0"/>
      <dgm:spPr/>
    </dgm:pt>
    <dgm:pt modelId="{8E2B8929-0E4E-F442-AE75-2730D862B3C2}" type="pres">
      <dgm:prSet presAssocID="{5CD966A8-BF05-406D-8C95-28ED03202697}" presName="tx1" presStyleLbl="revTx" presStyleIdx="1" presStyleCnt="10"/>
      <dgm:spPr/>
    </dgm:pt>
    <dgm:pt modelId="{68C8CC0B-B105-F947-8ACC-40F542A9BF44}" type="pres">
      <dgm:prSet presAssocID="{5CD966A8-BF05-406D-8C95-28ED03202697}" presName="vert1" presStyleCnt="0"/>
      <dgm:spPr/>
    </dgm:pt>
    <dgm:pt modelId="{1328ECE0-5695-4145-B92F-0749999B1085}" type="pres">
      <dgm:prSet presAssocID="{C8CBB541-C307-4738-A0C1-80E70875BDEE}" presName="thickLine" presStyleLbl="alignNode1" presStyleIdx="2" presStyleCnt="10"/>
      <dgm:spPr/>
    </dgm:pt>
    <dgm:pt modelId="{B115A346-C367-094A-9026-DD2247E3EF8B}" type="pres">
      <dgm:prSet presAssocID="{C8CBB541-C307-4738-A0C1-80E70875BDEE}" presName="horz1" presStyleCnt="0"/>
      <dgm:spPr/>
    </dgm:pt>
    <dgm:pt modelId="{16A8AC14-3BB6-9940-9C0F-A7B7284A31FF}" type="pres">
      <dgm:prSet presAssocID="{C8CBB541-C307-4738-A0C1-80E70875BDEE}" presName="tx1" presStyleLbl="revTx" presStyleIdx="2" presStyleCnt="10"/>
      <dgm:spPr/>
    </dgm:pt>
    <dgm:pt modelId="{A0546E13-9C5F-424C-9AAB-617891036302}" type="pres">
      <dgm:prSet presAssocID="{C8CBB541-C307-4738-A0C1-80E70875BDEE}" presName="vert1" presStyleCnt="0"/>
      <dgm:spPr/>
    </dgm:pt>
    <dgm:pt modelId="{59C72B4D-B572-C940-B402-8F347D3AE207}" type="pres">
      <dgm:prSet presAssocID="{6404E390-17AC-4D72-B05A-6FCC62D99B1E}" presName="thickLine" presStyleLbl="alignNode1" presStyleIdx="3" presStyleCnt="10"/>
      <dgm:spPr/>
    </dgm:pt>
    <dgm:pt modelId="{5C8668EF-7CEE-FC46-BCC5-117AF9FF8C6D}" type="pres">
      <dgm:prSet presAssocID="{6404E390-17AC-4D72-B05A-6FCC62D99B1E}" presName="horz1" presStyleCnt="0"/>
      <dgm:spPr/>
    </dgm:pt>
    <dgm:pt modelId="{94974E39-C1D4-024D-A3C6-DF61BBC7900F}" type="pres">
      <dgm:prSet presAssocID="{6404E390-17AC-4D72-B05A-6FCC62D99B1E}" presName="tx1" presStyleLbl="revTx" presStyleIdx="3" presStyleCnt="10"/>
      <dgm:spPr/>
    </dgm:pt>
    <dgm:pt modelId="{5EE5E8CB-9730-3140-A7DF-D73A382A54C9}" type="pres">
      <dgm:prSet presAssocID="{6404E390-17AC-4D72-B05A-6FCC62D99B1E}" presName="vert1" presStyleCnt="0"/>
      <dgm:spPr/>
    </dgm:pt>
    <dgm:pt modelId="{708A1B2A-86ED-1243-A762-109BB05FD21A}" type="pres">
      <dgm:prSet presAssocID="{7422D528-B01D-438E-A478-E0ACBBF7CBBB}" presName="thickLine" presStyleLbl="alignNode1" presStyleIdx="4" presStyleCnt="10"/>
      <dgm:spPr/>
    </dgm:pt>
    <dgm:pt modelId="{9736DE6F-C6D3-D046-90E8-052C1A1DD03C}" type="pres">
      <dgm:prSet presAssocID="{7422D528-B01D-438E-A478-E0ACBBF7CBBB}" presName="horz1" presStyleCnt="0"/>
      <dgm:spPr/>
    </dgm:pt>
    <dgm:pt modelId="{52F7A9F5-A990-8B4C-A371-84C3481C9F2F}" type="pres">
      <dgm:prSet presAssocID="{7422D528-B01D-438E-A478-E0ACBBF7CBBB}" presName="tx1" presStyleLbl="revTx" presStyleIdx="4" presStyleCnt="10"/>
      <dgm:spPr/>
    </dgm:pt>
    <dgm:pt modelId="{CC954FB6-74DA-4445-83B6-FD8B28953DDA}" type="pres">
      <dgm:prSet presAssocID="{7422D528-B01D-438E-A478-E0ACBBF7CBBB}" presName="vert1" presStyleCnt="0"/>
      <dgm:spPr/>
    </dgm:pt>
    <dgm:pt modelId="{9CB1C6B5-BC44-A949-8360-7F77F9F94276}" type="pres">
      <dgm:prSet presAssocID="{F14C2C9A-DBA8-493E-A5AD-60B24146233D}" presName="thickLine" presStyleLbl="alignNode1" presStyleIdx="5" presStyleCnt="10"/>
      <dgm:spPr/>
    </dgm:pt>
    <dgm:pt modelId="{401A1AEC-2500-9040-B409-D128EA48A6E7}" type="pres">
      <dgm:prSet presAssocID="{F14C2C9A-DBA8-493E-A5AD-60B24146233D}" presName="horz1" presStyleCnt="0"/>
      <dgm:spPr/>
    </dgm:pt>
    <dgm:pt modelId="{FF0CA569-016A-B84E-8746-87C7B818B890}" type="pres">
      <dgm:prSet presAssocID="{F14C2C9A-DBA8-493E-A5AD-60B24146233D}" presName="tx1" presStyleLbl="revTx" presStyleIdx="5" presStyleCnt="10"/>
      <dgm:spPr/>
    </dgm:pt>
    <dgm:pt modelId="{473CFE07-8B9B-0146-B901-E1512B7297A2}" type="pres">
      <dgm:prSet presAssocID="{F14C2C9A-DBA8-493E-A5AD-60B24146233D}" presName="vert1" presStyleCnt="0"/>
      <dgm:spPr/>
    </dgm:pt>
    <dgm:pt modelId="{6A398020-4CA0-8D49-B5D0-8193FA1C0EDC}" type="pres">
      <dgm:prSet presAssocID="{C66F1571-F3F6-45AA-9336-761FD755B5BB}" presName="thickLine" presStyleLbl="alignNode1" presStyleIdx="6" presStyleCnt="10"/>
      <dgm:spPr/>
    </dgm:pt>
    <dgm:pt modelId="{D5A069C0-ED95-9E4C-855C-CBCB6709CDBA}" type="pres">
      <dgm:prSet presAssocID="{C66F1571-F3F6-45AA-9336-761FD755B5BB}" presName="horz1" presStyleCnt="0"/>
      <dgm:spPr/>
    </dgm:pt>
    <dgm:pt modelId="{D203A75B-34FE-BC40-99FD-80B60A018A1A}" type="pres">
      <dgm:prSet presAssocID="{C66F1571-F3F6-45AA-9336-761FD755B5BB}" presName="tx1" presStyleLbl="revTx" presStyleIdx="6" presStyleCnt="10"/>
      <dgm:spPr/>
    </dgm:pt>
    <dgm:pt modelId="{470DB711-0C9B-CD4B-B4C8-BEABFA3C9B0A}" type="pres">
      <dgm:prSet presAssocID="{C66F1571-F3F6-45AA-9336-761FD755B5BB}" presName="vert1" presStyleCnt="0"/>
      <dgm:spPr/>
    </dgm:pt>
    <dgm:pt modelId="{F7239268-40EB-804C-B158-15AD1A6344AC}" type="pres">
      <dgm:prSet presAssocID="{6E8C1DC3-D3C0-46F9-92E9-4ACF5E04FA87}" presName="thickLine" presStyleLbl="alignNode1" presStyleIdx="7" presStyleCnt="10"/>
      <dgm:spPr/>
    </dgm:pt>
    <dgm:pt modelId="{1C4538D8-F651-2842-87AB-7A1A111E6023}" type="pres">
      <dgm:prSet presAssocID="{6E8C1DC3-D3C0-46F9-92E9-4ACF5E04FA87}" presName="horz1" presStyleCnt="0"/>
      <dgm:spPr/>
    </dgm:pt>
    <dgm:pt modelId="{7F49DD8A-4FE7-B341-B32E-5E9C64EEC71E}" type="pres">
      <dgm:prSet presAssocID="{6E8C1DC3-D3C0-46F9-92E9-4ACF5E04FA87}" presName="tx1" presStyleLbl="revTx" presStyleIdx="7" presStyleCnt="10"/>
      <dgm:spPr/>
    </dgm:pt>
    <dgm:pt modelId="{8EA5FF9A-3742-9F42-88F4-79FB573D4A5E}" type="pres">
      <dgm:prSet presAssocID="{6E8C1DC3-D3C0-46F9-92E9-4ACF5E04FA87}" presName="vert1" presStyleCnt="0"/>
      <dgm:spPr/>
    </dgm:pt>
    <dgm:pt modelId="{F1EE57E3-09A5-F94E-83C2-AB4C111CBD3D}" type="pres">
      <dgm:prSet presAssocID="{BAA89717-67D4-44E3-BC70-0D87C35A8CD6}" presName="thickLine" presStyleLbl="alignNode1" presStyleIdx="8" presStyleCnt="10"/>
      <dgm:spPr/>
    </dgm:pt>
    <dgm:pt modelId="{CC2B4B7E-27E3-5748-B42B-B9BD4E46D119}" type="pres">
      <dgm:prSet presAssocID="{BAA89717-67D4-44E3-BC70-0D87C35A8CD6}" presName="horz1" presStyleCnt="0"/>
      <dgm:spPr/>
    </dgm:pt>
    <dgm:pt modelId="{7A853B94-A6C6-084D-963E-8B1A6626B0B4}" type="pres">
      <dgm:prSet presAssocID="{BAA89717-67D4-44E3-BC70-0D87C35A8CD6}" presName="tx1" presStyleLbl="revTx" presStyleIdx="8" presStyleCnt="10"/>
      <dgm:spPr/>
    </dgm:pt>
    <dgm:pt modelId="{03A6B834-882D-8C4A-A7C1-9651A0923238}" type="pres">
      <dgm:prSet presAssocID="{BAA89717-67D4-44E3-BC70-0D87C35A8CD6}" presName="vert1" presStyleCnt="0"/>
      <dgm:spPr/>
    </dgm:pt>
    <dgm:pt modelId="{E681E150-209E-B84F-8F15-4263FEE40A03}" type="pres">
      <dgm:prSet presAssocID="{684EF110-0596-4B99-BEFB-E3F7FA61B3D1}" presName="thickLine" presStyleLbl="alignNode1" presStyleIdx="9" presStyleCnt="10"/>
      <dgm:spPr/>
    </dgm:pt>
    <dgm:pt modelId="{29B886BA-2BC1-7C40-B891-CB765BC9C6F3}" type="pres">
      <dgm:prSet presAssocID="{684EF110-0596-4B99-BEFB-E3F7FA61B3D1}" presName="horz1" presStyleCnt="0"/>
      <dgm:spPr/>
    </dgm:pt>
    <dgm:pt modelId="{86B233E8-7502-F64D-86EB-FE1783F69CFC}" type="pres">
      <dgm:prSet presAssocID="{684EF110-0596-4B99-BEFB-E3F7FA61B3D1}" presName="tx1" presStyleLbl="revTx" presStyleIdx="9" presStyleCnt="10"/>
      <dgm:spPr/>
    </dgm:pt>
    <dgm:pt modelId="{F5B47064-A57D-7340-97DD-363D4E36CC67}" type="pres">
      <dgm:prSet presAssocID="{684EF110-0596-4B99-BEFB-E3F7FA61B3D1}" presName="vert1" presStyleCnt="0"/>
      <dgm:spPr/>
    </dgm:pt>
  </dgm:ptLst>
  <dgm:cxnLst>
    <dgm:cxn modelId="{27C17107-7EC1-2B41-B0B6-ADC216F353EB}" type="presOf" srcId="{5CD966A8-BF05-406D-8C95-28ED03202697}" destId="{8E2B8929-0E4E-F442-AE75-2730D862B3C2}" srcOrd="0" destOrd="0" presId="urn:microsoft.com/office/officeart/2008/layout/LinedList"/>
    <dgm:cxn modelId="{44F61828-80D3-45D1-A1C9-BFFF23B7460A}" srcId="{19CFC1D8-7BE9-4354-9BC2-615DACABA734}" destId="{5CD966A8-BF05-406D-8C95-28ED03202697}" srcOrd="1" destOrd="0" parTransId="{A34708BA-D0C4-4293-ABA0-87FFB37FA670}" sibTransId="{C58D27AE-993A-407E-9586-02FF1BDD76CE}"/>
    <dgm:cxn modelId="{0ECA4E2B-B836-4348-944D-1C10033DA5F0}" type="presOf" srcId="{BAA89717-67D4-44E3-BC70-0D87C35A8CD6}" destId="{7A853B94-A6C6-084D-963E-8B1A6626B0B4}" srcOrd="0" destOrd="0" presId="urn:microsoft.com/office/officeart/2008/layout/LinedList"/>
    <dgm:cxn modelId="{B4EAD936-89EB-0146-9DEA-E457A577E8BC}" type="presOf" srcId="{19CFC1D8-7BE9-4354-9BC2-615DACABA734}" destId="{AB2DECC1-7C1B-464F-BB92-22A21AE25ADD}" srcOrd="0" destOrd="0" presId="urn:microsoft.com/office/officeart/2008/layout/LinedList"/>
    <dgm:cxn modelId="{2C542550-2F8D-4411-8209-493FBD93BDFC}" srcId="{19CFC1D8-7BE9-4354-9BC2-615DACABA734}" destId="{6404E390-17AC-4D72-B05A-6FCC62D99B1E}" srcOrd="3" destOrd="0" parTransId="{9602E3D5-3AD2-405C-9086-BFED8151723B}" sibTransId="{2B6917CB-67D9-44AC-B007-1DDF2A21F732}"/>
    <dgm:cxn modelId="{B713265B-9058-4D29-9622-E0AAFF9702BF}" srcId="{19CFC1D8-7BE9-4354-9BC2-615DACABA734}" destId="{C66F1571-F3F6-45AA-9336-761FD755B5BB}" srcOrd="6" destOrd="0" parTransId="{EFC2E349-2569-4081-ACF4-541F96954001}" sibTransId="{EA34D97B-4720-465A-8CD2-A13BF5368A7E}"/>
    <dgm:cxn modelId="{6A16BD62-AB37-B443-89E0-220C40C34829}" type="presOf" srcId="{6E8C1DC3-D3C0-46F9-92E9-4ACF5E04FA87}" destId="{7F49DD8A-4FE7-B341-B32E-5E9C64EEC71E}" srcOrd="0" destOrd="0" presId="urn:microsoft.com/office/officeart/2008/layout/LinedList"/>
    <dgm:cxn modelId="{BE32AD6F-FCA6-422F-95A1-C96E6B10B4C9}" srcId="{19CFC1D8-7BE9-4354-9BC2-615DACABA734}" destId="{6E8C1DC3-D3C0-46F9-92E9-4ACF5E04FA87}" srcOrd="7" destOrd="0" parTransId="{001E3409-621E-49B9-B2F4-C146023A4E54}" sibTransId="{89E3FB40-4CC5-4AC9-B549-6B6F0A91EA8E}"/>
    <dgm:cxn modelId="{9BF61E74-DB81-4681-87A6-AE973247BD0E}" srcId="{19CFC1D8-7BE9-4354-9BC2-615DACABA734}" destId="{C8CBB541-C307-4738-A0C1-80E70875BDEE}" srcOrd="2" destOrd="0" parTransId="{BE5A9581-59AE-4E0D-905F-36EA576121F6}" sibTransId="{97BF9883-682F-4780-AB77-18EC81D5EACA}"/>
    <dgm:cxn modelId="{A1D7B377-B8F1-4DDD-9219-BCDF7ABC5560}" srcId="{19CFC1D8-7BE9-4354-9BC2-615DACABA734}" destId="{7422D528-B01D-438E-A478-E0ACBBF7CBBB}" srcOrd="4" destOrd="0" parTransId="{E6BAE029-D313-4414-B470-9DB2E9C5CEB4}" sibTransId="{6F2FC13A-2206-48FE-9DAE-CD6D5EF15501}"/>
    <dgm:cxn modelId="{6664487D-8BCA-064C-B766-6206A563E3C2}" type="presOf" srcId="{684EF110-0596-4B99-BEFB-E3F7FA61B3D1}" destId="{86B233E8-7502-F64D-86EB-FE1783F69CFC}" srcOrd="0" destOrd="0" presId="urn:microsoft.com/office/officeart/2008/layout/LinedList"/>
    <dgm:cxn modelId="{DEDBD98B-79A8-6C4F-91AD-090F25406A91}" type="presOf" srcId="{7422D528-B01D-438E-A478-E0ACBBF7CBBB}" destId="{52F7A9F5-A990-8B4C-A371-84C3481C9F2F}" srcOrd="0" destOrd="0" presId="urn:microsoft.com/office/officeart/2008/layout/LinedList"/>
    <dgm:cxn modelId="{5929F9A7-9C2D-B242-8C41-5538A5AD8789}" type="presOf" srcId="{6404E390-17AC-4D72-B05A-6FCC62D99B1E}" destId="{94974E39-C1D4-024D-A3C6-DF61BBC7900F}" srcOrd="0" destOrd="0" presId="urn:microsoft.com/office/officeart/2008/layout/LinedList"/>
    <dgm:cxn modelId="{E4841DBE-E6FA-41F6-AA3D-7F5B7BDAF94A}" srcId="{19CFC1D8-7BE9-4354-9BC2-615DACABA734}" destId="{F14C2C9A-DBA8-493E-A5AD-60B24146233D}" srcOrd="5" destOrd="0" parTransId="{879AF083-ED92-4BB7-B49E-2E48924601FD}" sibTransId="{D4B52822-4104-4E56-B4DF-7461E428F772}"/>
    <dgm:cxn modelId="{D27794CB-1145-49D2-95D1-6DDB38E546C3}" srcId="{19CFC1D8-7BE9-4354-9BC2-615DACABA734}" destId="{684EF110-0596-4B99-BEFB-E3F7FA61B3D1}" srcOrd="9" destOrd="0" parTransId="{81E1266F-973D-454F-9F96-67CB1F8BF213}" sibTransId="{CB4C3EF1-A9B6-4FE6-A2AA-CE9AEE1F13AD}"/>
    <dgm:cxn modelId="{79F91ED3-DEAC-EE41-9597-CFA19BE30475}" type="presOf" srcId="{8700D9BC-764B-43B8-B964-3B735743BB46}" destId="{5E8D5045-A52D-1749-988D-BF199DFA669F}" srcOrd="0" destOrd="0" presId="urn:microsoft.com/office/officeart/2008/layout/LinedList"/>
    <dgm:cxn modelId="{A4BC27D4-5EBA-448E-91A2-AEC6C6C03397}" srcId="{19CFC1D8-7BE9-4354-9BC2-615DACABA734}" destId="{8700D9BC-764B-43B8-B964-3B735743BB46}" srcOrd="0" destOrd="0" parTransId="{BE9C5658-DEDD-4174-B159-01AA5BE701BA}" sibTransId="{98833AE6-2788-46D2-8D4B-593B3DA42CB3}"/>
    <dgm:cxn modelId="{244FCBEC-1158-E14E-98B0-F60AB56739A3}" type="presOf" srcId="{C66F1571-F3F6-45AA-9336-761FD755B5BB}" destId="{D203A75B-34FE-BC40-99FD-80B60A018A1A}" srcOrd="0" destOrd="0" presId="urn:microsoft.com/office/officeart/2008/layout/LinedList"/>
    <dgm:cxn modelId="{9D0C13F1-97C2-6442-AFA9-8D2994504291}" type="presOf" srcId="{F14C2C9A-DBA8-493E-A5AD-60B24146233D}" destId="{FF0CA569-016A-B84E-8746-87C7B818B890}" srcOrd="0" destOrd="0" presId="urn:microsoft.com/office/officeart/2008/layout/LinedList"/>
    <dgm:cxn modelId="{17CBDBF2-D3AD-2C4E-A03E-6EE4CACD6BD5}" type="presOf" srcId="{C8CBB541-C307-4738-A0C1-80E70875BDEE}" destId="{16A8AC14-3BB6-9940-9C0F-A7B7284A31FF}" srcOrd="0" destOrd="0" presId="urn:microsoft.com/office/officeart/2008/layout/LinedList"/>
    <dgm:cxn modelId="{FA5B9FF3-2FC4-4751-B8B9-FA7ACCBA3033}" srcId="{19CFC1D8-7BE9-4354-9BC2-615DACABA734}" destId="{BAA89717-67D4-44E3-BC70-0D87C35A8CD6}" srcOrd="8" destOrd="0" parTransId="{D56716E4-6F77-46FD-B2DB-F0F5D8C4A7EA}" sibTransId="{9E01F94A-056C-4315-B652-5623D821B185}"/>
    <dgm:cxn modelId="{2F3036D8-347F-E74E-87B8-E61C96D96155}" type="presParOf" srcId="{AB2DECC1-7C1B-464F-BB92-22A21AE25ADD}" destId="{44968617-94D5-3D4A-B41A-5D62FEE6ED16}" srcOrd="0" destOrd="0" presId="urn:microsoft.com/office/officeart/2008/layout/LinedList"/>
    <dgm:cxn modelId="{FF373D84-C91E-9348-B983-014A4BBA85B9}" type="presParOf" srcId="{AB2DECC1-7C1B-464F-BB92-22A21AE25ADD}" destId="{981ABB14-70F7-0247-8BF7-D240A6B6AECF}" srcOrd="1" destOrd="0" presId="urn:microsoft.com/office/officeart/2008/layout/LinedList"/>
    <dgm:cxn modelId="{3AAEC2AA-1A22-ED4E-86B5-B360BEDD39E7}" type="presParOf" srcId="{981ABB14-70F7-0247-8BF7-D240A6B6AECF}" destId="{5E8D5045-A52D-1749-988D-BF199DFA669F}" srcOrd="0" destOrd="0" presId="urn:microsoft.com/office/officeart/2008/layout/LinedList"/>
    <dgm:cxn modelId="{1B617F28-0CA4-1443-B6DD-2411465FCCD3}" type="presParOf" srcId="{981ABB14-70F7-0247-8BF7-D240A6B6AECF}" destId="{B0C87A22-8584-6741-9B71-40B50A951120}" srcOrd="1" destOrd="0" presId="urn:microsoft.com/office/officeart/2008/layout/LinedList"/>
    <dgm:cxn modelId="{257F7B88-F51F-6743-A539-54A236882F82}" type="presParOf" srcId="{AB2DECC1-7C1B-464F-BB92-22A21AE25ADD}" destId="{E686A98A-AE5D-A24D-9E10-7500C89112A5}" srcOrd="2" destOrd="0" presId="urn:microsoft.com/office/officeart/2008/layout/LinedList"/>
    <dgm:cxn modelId="{FD4C0048-973F-E642-A27F-88370ADAE61B}" type="presParOf" srcId="{AB2DECC1-7C1B-464F-BB92-22A21AE25ADD}" destId="{0395F445-B9FF-6140-8874-9E5E43E8BF43}" srcOrd="3" destOrd="0" presId="urn:microsoft.com/office/officeart/2008/layout/LinedList"/>
    <dgm:cxn modelId="{3104A5EB-8B78-EE40-B690-B474759C3F8E}" type="presParOf" srcId="{0395F445-B9FF-6140-8874-9E5E43E8BF43}" destId="{8E2B8929-0E4E-F442-AE75-2730D862B3C2}" srcOrd="0" destOrd="0" presId="urn:microsoft.com/office/officeart/2008/layout/LinedList"/>
    <dgm:cxn modelId="{42B9EB8D-0C58-584D-81BD-F5DA90F4E12D}" type="presParOf" srcId="{0395F445-B9FF-6140-8874-9E5E43E8BF43}" destId="{68C8CC0B-B105-F947-8ACC-40F542A9BF44}" srcOrd="1" destOrd="0" presId="urn:microsoft.com/office/officeart/2008/layout/LinedList"/>
    <dgm:cxn modelId="{8280C2E6-8EAF-3A49-8C2C-973A6A16AF65}" type="presParOf" srcId="{AB2DECC1-7C1B-464F-BB92-22A21AE25ADD}" destId="{1328ECE0-5695-4145-B92F-0749999B1085}" srcOrd="4" destOrd="0" presId="urn:microsoft.com/office/officeart/2008/layout/LinedList"/>
    <dgm:cxn modelId="{34F86343-CB0F-8748-9A97-DEA10EF01F8E}" type="presParOf" srcId="{AB2DECC1-7C1B-464F-BB92-22A21AE25ADD}" destId="{B115A346-C367-094A-9026-DD2247E3EF8B}" srcOrd="5" destOrd="0" presId="urn:microsoft.com/office/officeart/2008/layout/LinedList"/>
    <dgm:cxn modelId="{AC694740-E725-EF4C-99B1-71B671AC9878}" type="presParOf" srcId="{B115A346-C367-094A-9026-DD2247E3EF8B}" destId="{16A8AC14-3BB6-9940-9C0F-A7B7284A31FF}" srcOrd="0" destOrd="0" presId="urn:microsoft.com/office/officeart/2008/layout/LinedList"/>
    <dgm:cxn modelId="{9B8AEE61-C7F9-F24E-9344-299F686ED700}" type="presParOf" srcId="{B115A346-C367-094A-9026-DD2247E3EF8B}" destId="{A0546E13-9C5F-424C-9AAB-617891036302}" srcOrd="1" destOrd="0" presId="urn:microsoft.com/office/officeart/2008/layout/LinedList"/>
    <dgm:cxn modelId="{8844BA5F-531C-7342-83D0-B9A31D918000}" type="presParOf" srcId="{AB2DECC1-7C1B-464F-BB92-22A21AE25ADD}" destId="{59C72B4D-B572-C940-B402-8F347D3AE207}" srcOrd="6" destOrd="0" presId="urn:microsoft.com/office/officeart/2008/layout/LinedList"/>
    <dgm:cxn modelId="{C366269F-189E-E844-9C99-80A6434FC810}" type="presParOf" srcId="{AB2DECC1-7C1B-464F-BB92-22A21AE25ADD}" destId="{5C8668EF-7CEE-FC46-BCC5-117AF9FF8C6D}" srcOrd="7" destOrd="0" presId="urn:microsoft.com/office/officeart/2008/layout/LinedList"/>
    <dgm:cxn modelId="{9B0C73DC-13D1-C54D-AF6D-8C495DFD94E8}" type="presParOf" srcId="{5C8668EF-7CEE-FC46-BCC5-117AF9FF8C6D}" destId="{94974E39-C1D4-024D-A3C6-DF61BBC7900F}" srcOrd="0" destOrd="0" presId="urn:microsoft.com/office/officeart/2008/layout/LinedList"/>
    <dgm:cxn modelId="{BB44686F-1C2F-FF43-A49C-8EEF07451B87}" type="presParOf" srcId="{5C8668EF-7CEE-FC46-BCC5-117AF9FF8C6D}" destId="{5EE5E8CB-9730-3140-A7DF-D73A382A54C9}" srcOrd="1" destOrd="0" presId="urn:microsoft.com/office/officeart/2008/layout/LinedList"/>
    <dgm:cxn modelId="{85A769BB-C60A-2845-9CB1-8B72075E4F5D}" type="presParOf" srcId="{AB2DECC1-7C1B-464F-BB92-22A21AE25ADD}" destId="{708A1B2A-86ED-1243-A762-109BB05FD21A}" srcOrd="8" destOrd="0" presId="urn:microsoft.com/office/officeart/2008/layout/LinedList"/>
    <dgm:cxn modelId="{64CFCC3D-8BA0-8043-B93D-5085EA3398C4}" type="presParOf" srcId="{AB2DECC1-7C1B-464F-BB92-22A21AE25ADD}" destId="{9736DE6F-C6D3-D046-90E8-052C1A1DD03C}" srcOrd="9" destOrd="0" presId="urn:microsoft.com/office/officeart/2008/layout/LinedList"/>
    <dgm:cxn modelId="{87B73D56-9DDB-9441-AA59-4843FB25A175}" type="presParOf" srcId="{9736DE6F-C6D3-D046-90E8-052C1A1DD03C}" destId="{52F7A9F5-A990-8B4C-A371-84C3481C9F2F}" srcOrd="0" destOrd="0" presId="urn:microsoft.com/office/officeart/2008/layout/LinedList"/>
    <dgm:cxn modelId="{51788543-C713-2746-B789-CEFF405F222C}" type="presParOf" srcId="{9736DE6F-C6D3-D046-90E8-052C1A1DD03C}" destId="{CC954FB6-74DA-4445-83B6-FD8B28953DDA}" srcOrd="1" destOrd="0" presId="urn:microsoft.com/office/officeart/2008/layout/LinedList"/>
    <dgm:cxn modelId="{F8A0133E-B1C9-0745-B708-88C86DFBDBE3}" type="presParOf" srcId="{AB2DECC1-7C1B-464F-BB92-22A21AE25ADD}" destId="{9CB1C6B5-BC44-A949-8360-7F77F9F94276}" srcOrd="10" destOrd="0" presId="urn:microsoft.com/office/officeart/2008/layout/LinedList"/>
    <dgm:cxn modelId="{AFC0DB49-585C-6B48-B03E-3C3349007192}" type="presParOf" srcId="{AB2DECC1-7C1B-464F-BB92-22A21AE25ADD}" destId="{401A1AEC-2500-9040-B409-D128EA48A6E7}" srcOrd="11" destOrd="0" presId="urn:microsoft.com/office/officeart/2008/layout/LinedList"/>
    <dgm:cxn modelId="{1644D6B5-9C4F-5E4E-81B6-269914AE8ED6}" type="presParOf" srcId="{401A1AEC-2500-9040-B409-D128EA48A6E7}" destId="{FF0CA569-016A-B84E-8746-87C7B818B890}" srcOrd="0" destOrd="0" presId="urn:microsoft.com/office/officeart/2008/layout/LinedList"/>
    <dgm:cxn modelId="{36577DA5-C815-3141-96FA-B651F39A5BA8}" type="presParOf" srcId="{401A1AEC-2500-9040-B409-D128EA48A6E7}" destId="{473CFE07-8B9B-0146-B901-E1512B7297A2}" srcOrd="1" destOrd="0" presId="urn:microsoft.com/office/officeart/2008/layout/LinedList"/>
    <dgm:cxn modelId="{7CDDDF6F-6620-5F44-A65F-1E5B08AF8C4A}" type="presParOf" srcId="{AB2DECC1-7C1B-464F-BB92-22A21AE25ADD}" destId="{6A398020-4CA0-8D49-B5D0-8193FA1C0EDC}" srcOrd="12" destOrd="0" presId="urn:microsoft.com/office/officeart/2008/layout/LinedList"/>
    <dgm:cxn modelId="{E9B3BD83-27F3-194D-BA60-88F15068069A}" type="presParOf" srcId="{AB2DECC1-7C1B-464F-BB92-22A21AE25ADD}" destId="{D5A069C0-ED95-9E4C-855C-CBCB6709CDBA}" srcOrd="13" destOrd="0" presId="urn:microsoft.com/office/officeart/2008/layout/LinedList"/>
    <dgm:cxn modelId="{F033709A-8241-A445-B0FA-AA7784693751}" type="presParOf" srcId="{D5A069C0-ED95-9E4C-855C-CBCB6709CDBA}" destId="{D203A75B-34FE-BC40-99FD-80B60A018A1A}" srcOrd="0" destOrd="0" presId="urn:microsoft.com/office/officeart/2008/layout/LinedList"/>
    <dgm:cxn modelId="{81DBFFFF-52AD-D84E-AEBB-AD79D1DF0B5A}" type="presParOf" srcId="{D5A069C0-ED95-9E4C-855C-CBCB6709CDBA}" destId="{470DB711-0C9B-CD4B-B4C8-BEABFA3C9B0A}" srcOrd="1" destOrd="0" presId="urn:microsoft.com/office/officeart/2008/layout/LinedList"/>
    <dgm:cxn modelId="{1A1992C9-C6B3-344A-A63E-3C6655E3DFEE}" type="presParOf" srcId="{AB2DECC1-7C1B-464F-BB92-22A21AE25ADD}" destId="{F7239268-40EB-804C-B158-15AD1A6344AC}" srcOrd="14" destOrd="0" presId="urn:microsoft.com/office/officeart/2008/layout/LinedList"/>
    <dgm:cxn modelId="{7A0DCCB0-58E5-4B49-87FF-AB1C056B917E}" type="presParOf" srcId="{AB2DECC1-7C1B-464F-BB92-22A21AE25ADD}" destId="{1C4538D8-F651-2842-87AB-7A1A111E6023}" srcOrd="15" destOrd="0" presId="urn:microsoft.com/office/officeart/2008/layout/LinedList"/>
    <dgm:cxn modelId="{9156E7F5-45FF-FA43-9FFA-7B70073C5658}" type="presParOf" srcId="{1C4538D8-F651-2842-87AB-7A1A111E6023}" destId="{7F49DD8A-4FE7-B341-B32E-5E9C64EEC71E}" srcOrd="0" destOrd="0" presId="urn:microsoft.com/office/officeart/2008/layout/LinedList"/>
    <dgm:cxn modelId="{E676D05A-F10D-0444-B945-17B1BEAE73F2}" type="presParOf" srcId="{1C4538D8-F651-2842-87AB-7A1A111E6023}" destId="{8EA5FF9A-3742-9F42-88F4-79FB573D4A5E}" srcOrd="1" destOrd="0" presId="urn:microsoft.com/office/officeart/2008/layout/LinedList"/>
    <dgm:cxn modelId="{8A48C988-DD10-9D4B-861F-2B23E918ACB7}" type="presParOf" srcId="{AB2DECC1-7C1B-464F-BB92-22A21AE25ADD}" destId="{F1EE57E3-09A5-F94E-83C2-AB4C111CBD3D}" srcOrd="16" destOrd="0" presId="urn:microsoft.com/office/officeart/2008/layout/LinedList"/>
    <dgm:cxn modelId="{3311526D-D30B-BB40-9E02-0D6ED7F1FB04}" type="presParOf" srcId="{AB2DECC1-7C1B-464F-BB92-22A21AE25ADD}" destId="{CC2B4B7E-27E3-5748-B42B-B9BD4E46D119}" srcOrd="17" destOrd="0" presId="urn:microsoft.com/office/officeart/2008/layout/LinedList"/>
    <dgm:cxn modelId="{D23832FB-466A-504B-8309-D8CA6CE44645}" type="presParOf" srcId="{CC2B4B7E-27E3-5748-B42B-B9BD4E46D119}" destId="{7A853B94-A6C6-084D-963E-8B1A6626B0B4}" srcOrd="0" destOrd="0" presId="urn:microsoft.com/office/officeart/2008/layout/LinedList"/>
    <dgm:cxn modelId="{B7DFE4A6-B22F-5642-BE3E-D33A1556C7B0}" type="presParOf" srcId="{CC2B4B7E-27E3-5748-B42B-B9BD4E46D119}" destId="{03A6B834-882D-8C4A-A7C1-9651A0923238}" srcOrd="1" destOrd="0" presId="urn:microsoft.com/office/officeart/2008/layout/LinedList"/>
    <dgm:cxn modelId="{33323432-564C-584B-B758-10969732B2E3}" type="presParOf" srcId="{AB2DECC1-7C1B-464F-BB92-22A21AE25ADD}" destId="{E681E150-209E-B84F-8F15-4263FEE40A03}" srcOrd="18" destOrd="0" presId="urn:microsoft.com/office/officeart/2008/layout/LinedList"/>
    <dgm:cxn modelId="{66610231-AC10-7E4F-94C9-253899DC1A00}" type="presParOf" srcId="{AB2DECC1-7C1B-464F-BB92-22A21AE25ADD}" destId="{29B886BA-2BC1-7C40-B891-CB765BC9C6F3}" srcOrd="19" destOrd="0" presId="urn:microsoft.com/office/officeart/2008/layout/LinedList"/>
    <dgm:cxn modelId="{6AC08949-3841-4746-8093-887DDA1A1D36}" type="presParOf" srcId="{29B886BA-2BC1-7C40-B891-CB765BC9C6F3}" destId="{86B233E8-7502-F64D-86EB-FE1783F69CFC}" srcOrd="0" destOrd="0" presId="urn:microsoft.com/office/officeart/2008/layout/LinedList"/>
    <dgm:cxn modelId="{6CFE0B3B-3766-2747-85DD-9CA51E4F6A79}" type="presParOf" srcId="{29B886BA-2BC1-7C40-B891-CB765BC9C6F3}" destId="{F5B47064-A57D-7340-97DD-363D4E36CC6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968617-94D5-3D4A-B41A-5D62FEE6ED16}">
      <dsp:nvSpPr>
        <dsp:cNvPr id="0" name=""/>
        <dsp:cNvSpPr/>
      </dsp:nvSpPr>
      <dsp:spPr>
        <a:xfrm>
          <a:off x="0" y="552"/>
          <a:ext cx="10972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E8D5045-A52D-1749-988D-BF199DFA669F}">
      <dsp:nvSpPr>
        <dsp:cNvPr id="0" name=""/>
        <dsp:cNvSpPr/>
      </dsp:nvSpPr>
      <dsp:spPr>
        <a:xfrm>
          <a:off x="0" y="552"/>
          <a:ext cx="109728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CL" sz="2000" kern="1200"/>
            <a:t>¿</a:t>
          </a:r>
          <a:r>
            <a:rPr lang="es-CL" sz="2000" b="1" kern="1200"/>
            <a:t>Qué estás haciendo para resolverlo?</a:t>
          </a:r>
          <a:endParaRPr lang="en-US" sz="2000" kern="1200"/>
        </a:p>
      </dsp:txBody>
      <dsp:txXfrm>
        <a:off x="0" y="552"/>
        <a:ext cx="10972800" cy="452485"/>
      </dsp:txXfrm>
    </dsp:sp>
    <dsp:sp modelId="{E686A98A-AE5D-A24D-9E10-7500C89112A5}">
      <dsp:nvSpPr>
        <dsp:cNvPr id="0" name=""/>
        <dsp:cNvSpPr/>
      </dsp:nvSpPr>
      <dsp:spPr>
        <a:xfrm>
          <a:off x="0" y="453038"/>
          <a:ext cx="10972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E2B8929-0E4E-F442-AE75-2730D862B3C2}">
      <dsp:nvSpPr>
        <dsp:cNvPr id="0" name=""/>
        <dsp:cNvSpPr/>
      </dsp:nvSpPr>
      <dsp:spPr>
        <a:xfrm>
          <a:off x="0" y="453038"/>
          <a:ext cx="109728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CL" sz="2000" b="1" kern="1200"/>
            <a:t>¿Por qué crees que no lo haces?</a:t>
          </a:r>
          <a:endParaRPr lang="en-US" sz="2000" kern="1200"/>
        </a:p>
      </dsp:txBody>
      <dsp:txXfrm>
        <a:off x="0" y="453038"/>
        <a:ext cx="10972800" cy="452485"/>
      </dsp:txXfrm>
    </dsp:sp>
    <dsp:sp modelId="{1328ECE0-5695-4145-B92F-0749999B1085}">
      <dsp:nvSpPr>
        <dsp:cNvPr id="0" name=""/>
        <dsp:cNvSpPr/>
      </dsp:nvSpPr>
      <dsp:spPr>
        <a:xfrm>
          <a:off x="0" y="905524"/>
          <a:ext cx="10972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6A8AC14-3BB6-9940-9C0F-A7B7284A31FF}">
      <dsp:nvSpPr>
        <dsp:cNvPr id="0" name=""/>
        <dsp:cNvSpPr/>
      </dsp:nvSpPr>
      <dsp:spPr>
        <a:xfrm>
          <a:off x="0" y="905524"/>
          <a:ext cx="109728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CL" sz="2000" b="1" kern="1200"/>
            <a:t>Si tuvieras que hacerlo de nuevo, ¿Qué harías?</a:t>
          </a:r>
          <a:endParaRPr lang="en-US" sz="2000" kern="1200"/>
        </a:p>
      </dsp:txBody>
      <dsp:txXfrm>
        <a:off x="0" y="905524"/>
        <a:ext cx="10972800" cy="452485"/>
      </dsp:txXfrm>
    </dsp:sp>
    <dsp:sp modelId="{59C72B4D-B572-C940-B402-8F347D3AE207}">
      <dsp:nvSpPr>
        <dsp:cNvPr id="0" name=""/>
        <dsp:cNvSpPr/>
      </dsp:nvSpPr>
      <dsp:spPr>
        <a:xfrm>
          <a:off x="0" y="1358009"/>
          <a:ext cx="10972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974E39-C1D4-024D-A3C6-DF61BBC7900F}">
      <dsp:nvSpPr>
        <dsp:cNvPr id="0" name=""/>
        <dsp:cNvSpPr/>
      </dsp:nvSpPr>
      <dsp:spPr>
        <a:xfrm>
          <a:off x="0" y="1358009"/>
          <a:ext cx="109728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CL" sz="2000" b="1" kern="1200"/>
            <a:t>¿Qué harías si supieras que no puede fallar?</a:t>
          </a:r>
          <a:endParaRPr lang="en-US" sz="2000" kern="1200"/>
        </a:p>
      </dsp:txBody>
      <dsp:txXfrm>
        <a:off x="0" y="1358009"/>
        <a:ext cx="10972800" cy="452485"/>
      </dsp:txXfrm>
    </dsp:sp>
    <dsp:sp modelId="{708A1B2A-86ED-1243-A762-109BB05FD21A}">
      <dsp:nvSpPr>
        <dsp:cNvPr id="0" name=""/>
        <dsp:cNvSpPr/>
      </dsp:nvSpPr>
      <dsp:spPr>
        <a:xfrm>
          <a:off x="0" y="1810495"/>
          <a:ext cx="10972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2F7A9F5-A990-8B4C-A371-84C3481C9F2F}">
      <dsp:nvSpPr>
        <dsp:cNvPr id="0" name=""/>
        <dsp:cNvSpPr/>
      </dsp:nvSpPr>
      <dsp:spPr>
        <a:xfrm>
          <a:off x="0" y="1810495"/>
          <a:ext cx="109728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CL" sz="2000" b="1" kern="1200"/>
            <a:t>Si yo soy el que le pide ayuda por este mismo problema ¿qué me aconsejarías?</a:t>
          </a:r>
          <a:endParaRPr lang="en-US" sz="2000" kern="1200"/>
        </a:p>
      </dsp:txBody>
      <dsp:txXfrm>
        <a:off x="0" y="1810495"/>
        <a:ext cx="10972800" cy="452485"/>
      </dsp:txXfrm>
    </dsp:sp>
    <dsp:sp modelId="{9CB1C6B5-BC44-A949-8360-7F77F9F94276}">
      <dsp:nvSpPr>
        <dsp:cNvPr id="0" name=""/>
        <dsp:cNvSpPr/>
      </dsp:nvSpPr>
      <dsp:spPr>
        <a:xfrm>
          <a:off x="0" y="2262981"/>
          <a:ext cx="10972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0CA569-016A-B84E-8746-87C7B818B890}">
      <dsp:nvSpPr>
        <dsp:cNvPr id="0" name=""/>
        <dsp:cNvSpPr/>
      </dsp:nvSpPr>
      <dsp:spPr>
        <a:xfrm>
          <a:off x="0" y="2262981"/>
          <a:ext cx="109728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CL" sz="2000" b="1" kern="1200"/>
            <a:t>¿Qué sientes cuando piensas en ese problema?</a:t>
          </a:r>
          <a:endParaRPr lang="en-US" sz="2000" kern="1200"/>
        </a:p>
      </dsp:txBody>
      <dsp:txXfrm>
        <a:off x="0" y="2262981"/>
        <a:ext cx="10972800" cy="452485"/>
      </dsp:txXfrm>
    </dsp:sp>
    <dsp:sp modelId="{6A398020-4CA0-8D49-B5D0-8193FA1C0EDC}">
      <dsp:nvSpPr>
        <dsp:cNvPr id="0" name=""/>
        <dsp:cNvSpPr/>
      </dsp:nvSpPr>
      <dsp:spPr>
        <a:xfrm>
          <a:off x="0" y="2715467"/>
          <a:ext cx="10972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03A75B-34FE-BC40-99FD-80B60A018A1A}">
      <dsp:nvSpPr>
        <dsp:cNvPr id="0" name=""/>
        <dsp:cNvSpPr/>
      </dsp:nvSpPr>
      <dsp:spPr>
        <a:xfrm>
          <a:off x="0" y="2715467"/>
          <a:ext cx="109728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CL" sz="2000" b="1" kern="1200"/>
            <a:t>¿Qué te recuerda?</a:t>
          </a:r>
          <a:endParaRPr lang="en-US" sz="2000" kern="1200"/>
        </a:p>
      </dsp:txBody>
      <dsp:txXfrm>
        <a:off x="0" y="2715467"/>
        <a:ext cx="10972800" cy="452485"/>
      </dsp:txXfrm>
    </dsp:sp>
    <dsp:sp modelId="{F7239268-40EB-804C-B158-15AD1A6344AC}">
      <dsp:nvSpPr>
        <dsp:cNvPr id="0" name=""/>
        <dsp:cNvSpPr/>
      </dsp:nvSpPr>
      <dsp:spPr>
        <a:xfrm>
          <a:off x="0" y="3167953"/>
          <a:ext cx="10972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49DD8A-4FE7-B341-B32E-5E9C64EEC71E}">
      <dsp:nvSpPr>
        <dsp:cNvPr id="0" name=""/>
        <dsp:cNvSpPr/>
      </dsp:nvSpPr>
      <dsp:spPr>
        <a:xfrm>
          <a:off x="0" y="3167953"/>
          <a:ext cx="109728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CL" sz="2000" b="1" kern="1200"/>
            <a:t>¿Qué te falta para poder resolver?</a:t>
          </a:r>
          <a:endParaRPr lang="en-US" sz="2000" kern="1200"/>
        </a:p>
      </dsp:txBody>
      <dsp:txXfrm>
        <a:off x="0" y="3167953"/>
        <a:ext cx="10972800" cy="452485"/>
      </dsp:txXfrm>
    </dsp:sp>
    <dsp:sp modelId="{F1EE57E3-09A5-F94E-83C2-AB4C111CBD3D}">
      <dsp:nvSpPr>
        <dsp:cNvPr id="0" name=""/>
        <dsp:cNvSpPr/>
      </dsp:nvSpPr>
      <dsp:spPr>
        <a:xfrm>
          <a:off x="0" y="3620438"/>
          <a:ext cx="10972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853B94-A6C6-084D-963E-8B1A6626B0B4}">
      <dsp:nvSpPr>
        <dsp:cNvPr id="0" name=""/>
        <dsp:cNvSpPr/>
      </dsp:nvSpPr>
      <dsp:spPr>
        <a:xfrm>
          <a:off x="0" y="3620438"/>
          <a:ext cx="109728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CL" sz="2000" b="1" kern="1200"/>
            <a:t>¿Cómo crees que te puedo ayudar?</a:t>
          </a:r>
          <a:endParaRPr lang="en-US" sz="2000" kern="1200"/>
        </a:p>
      </dsp:txBody>
      <dsp:txXfrm>
        <a:off x="0" y="3620438"/>
        <a:ext cx="10972800" cy="452485"/>
      </dsp:txXfrm>
    </dsp:sp>
    <dsp:sp modelId="{E681E150-209E-B84F-8F15-4263FEE40A03}">
      <dsp:nvSpPr>
        <dsp:cNvPr id="0" name=""/>
        <dsp:cNvSpPr/>
      </dsp:nvSpPr>
      <dsp:spPr>
        <a:xfrm>
          <a:off x="0" y="4072924"/>
          <a:ext cx="109728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B233E8-7502-F64D-86EB-FE1783F69CFC}">
      <dsp:nvSpPr>
        <dsp:cNvPr id="0" name=""/>
        <dsp:cNvSpPr/>
      </dsp:nvSpPr>
      <dsp:spPr>
        <a:xfrm>
          <a:off x="0" y="4072924"/>
          <a:ext cx="10972800" cy="45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s-CL" sz="2000" b="1" kern="1200"/>
            <a:t>Cada vez que te hacen una pregunta, se responde ¿Qué cree ud.?</a:t>
          </a:r>
          <a:endParaRPr lang="en-US" sz="2000" kern="1200"/>
        </a:p>
      </dsp:txBody>
      <dsp:txXfrm>
        <a:off x="0" y="4072924"/>
        <a:ext cx="10972800" cy="45248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871374-BC2D-4FFE-A078-7ADED359E926}" type="datetimeFigureOut">
              <a:rPr lang="es-CL" smtClean="0"/>
              <a:t>26-07-26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A55338-1008-43BC-B8F9-5A1532B78408}" type="slidenum">
              <a:rPr lang="es-CL" smtClean="0"/>
              <a:t>‹Nº›</a:t>
            </a:fld>
            <a:endParaRPr lang="es-CL"/>
          </a:p>
        </p:txBody>
      </p:sp>
    </p:spTree>
    <p:extLst>
      <p:ext uri="{BB962C8B-B14F-4D97-AF65-F5344CB8AC3E}">
        <p14:creationId xmlns:p14="http://schemas.microsoft.com/office/powerpoint/2010/main" val="24053268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Kurt Lewin, psicólogo, considerado el padre de la psicología social, el año 1939.</a:t>
            </a:r>
          </a:p>
          <a:p>
            <a:r>
              <a:rPr lang="es-CL" dirty="0"/>
              <a:t>Trabajaron con niños. </a:t>
            </a:r>
          </a:p>
          <a:p>
            <a:pPr marL="174708" indent="-174708">
              <a:buFont typeface="Arial" panose="020B0604020202020204" pitchFamily="34" charset="0"/>
              <a:buChar char="•"/>
            </a:pPr>
            <a:r>
              <a:rPr lang="es-CL" dirty="0"/>
              <a:t>Autocrático efectivamente lograban resultados, pero trabajaban solo cuando estaban en presencia del mentor, de lo contrario, se peleaban y no mostraban interés por la tarea. Mostraban un comportamiento agresivo y competitivo.</a:t>
            </a:r>
          </a:p>
          <a:p>
            <a:pPr marL="174708" indent="-174708">
              <a:buFont typeface="Arial" panose="020B0604020202020204" pitchFamily="34" charset="0"/>
              <a:buChar char="•"/>
            </a:pPr>
            <a:r>
              <a:rPr lang="es-CL" dirty="0"/>
              <a:t>Liberal, no alcanzaron nunca los resultados, mostraban una pasividad total.</a:t>
            </a:r>
          </a:p>
          <a:p>
            <a:pPr marL="174708" indent="-174708">
              <a:buFont typeface="Arial" panose="020B0604020202020204" pitchFamily="34" charset="0"/>
              <a:buChar char="•"/>
            </a:pPr>
            <a:r>
              <a:rPr lang="es-CL" dirty="0"/>
              <a:t>Democrático, se lograron los mismos resultados que en el autoritario, pero había compañerismo y cooperación, incluso cuando el profesor no estaba en la clase.</a:t>
            </a:r>
          </a:p>
          <a:p>
            <a:pPr marL="174708" indent="-174708">
              <a:buFont typeface="Arial" panose="020B0604020202020204" pitchFamily="34" charset="0"/>
              <a:buChar char="•"/>
            </a:pPr>
            <a:endParaRPr lang="es-CL" dirty="0"/>
          </a:p>
          <a:p>
            <a:r>
              <a:rPr lang="es-CL" dirty="0"/>
              <a:t>Los 6 estilos de liderazgo de Daniel Goleman</a:t>
            </a:r>
          </a:p>
          <a:p>
            <a:r>
              <a:rPr lang="es-CL" dirty="0"/>
              <a:t>A veces y dependiendo de la situación se hace necesario usar una combinación de estilos o de todos ellos.</a:t>
            </a:r>
          </a:p>
          <a:p>
            <a:pPr marL="174708" indent="-174708">
              <a:buFont typeface="Arial" panose="020B0604020202020204" pitchFamily="34" charset="0"/>
              <a:buChar char="•"/>
            </a:pPr>
            <a:r>
              <a:rPr lang="es-CL" dirty="0"/>
              <a:t>Líder visionario u orientativo – les señala la dirección y los guía hacia ella</a:t>
            </a:r>
          </a:p>
          <a:p>
            <a:pPr marL="174708" indent="-174708">
              <a:buFont typeface="Arial" panose="020B0604020202020204" pitchFamily="34" charset="0"/>
              <a:buChar char="•"/>
            </a:pPr>
            <a:r>
              <a:rPr lang="es-CL" dirty="0"/>
              <a:t>El líder asume como mentor y va haciendo salir las fortalezas y debilidades de sus colaboradores, objeto mantenerlas y fortalecerlas respectivamente.</a:t>
            </a:r>
          </a:p>
          <a:p>
            <a:pPr marL="174708" indent="-174708">
              <a:buFont typeface="Arial" panose="020B0604020202020204" pitchFamily="34" charset="0"/>
              <a:buChar char="•"/>
            </a:pPr>
            <a:r>
              <a:rPr lang="es-CL" dirty="0"/>
              <a:t>Líder afiliativo, busca crear vínculos entre los integrantes del grupo</a:t>
            </a:r>
          </a:p>
          <a:p>
            <a:pPr marL="174708" indent="-174708">
              <a:buFont typeface="Arial" panose="020B0604020202020204" pitchFamily="34" charset="0"/>
              <a:buChar char="•"/>
            </a:pPr>
            <a:r>
              <a:rPr lang="es-CL" dirty="0"/>
              <a:t>Líder democrático, los colaboradores participan también de las decisiones</a:t>
            </a:r>
          </a:p>
          <a:p>
            <a:pPr marL="174708" indent="-174708">
              <a:buFont typeface="Arial" panose="020B0604020202020204" pitchFamily="34" charset="0"/>
              <a:buChar char="•"/>
            </a:pPr>
            <a:r>
              <a:rPr lang="es-CL" dirty="0"/>
              <a:t>Líder timonel, es quien guía y dirige la micro, es factible cuando el líder tiene mucha experiencia y muy por sobre el resto</a:t>
            </a:r>
          </a:p>
          <a:p>
            <a:pPr marL="174708" indent="-174708">
              <a:buFont typeface="Arial" panose="020B0604020202020204" pitchFamily="34" charset="0"/>
              <a:buChar char="•"/>
            </a:pPr>
            <a:r>
              <a:rPr lang="es-CL" dirty="0"/>
              <a:t>Líder coercitivo, se deben seguir instrucciones al pie de la letra, se asocia al ámbito militar</a:t>
            </a:r>
          </a:p>
          <a:p>
            <a:pPr marL="174708" indent="-174708">
              <a:buFont typeface="Arial" panose="020B0604020202020204" pitchFamily="34" charset="0"/>
              <a:buChar char="•"/>
            </a:pPr>
            <a:endParaRPr lang="es-CL" dirty="0"/>
          </a:p>
          <a:p>
            <a:pPr marL="174708" indent="-174708">
              <a:buFont typeface="Arial" panose="020B0604020202020204" pitchFamily="34" charset="0"/>
              <a:buChar char="•"/>
            </a:pPr>
            <a:endParaRPr lang="es-CL" dirty="0"/>
          </a:p>
          <a:p>
            <a:endParaRPr lang="es-CL" dirty="0"/>
          </a:p>
          <a:p>
            <a:pPr marL="174708" indent="-174708">
              <a:buFont typeface="Arial" panose="020B0604020202020204" pitchFamily="34" charset="0"/>
              <a:buChar char="•"/>
            </a:pPr>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A1D6EB-408C-457E-AC44-0303B5840CF4}" type="slidenum">
              <a:rPr kumimoji="0" lang="es-C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s-C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13684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a:t>Las primeras investigaciones formales sobre </a:t>
            </a:r>
            <a:r>
              <a:rPr lang="es-ES" b="1" dirty="0"/>
              <a:t>liderazgo</a:t>
            </a:r>
            <a:r>
              <a:rPr lang="es-ES" dirty="0"/>
              <a:t> surgieron a finales del siglo XIX y principios del siglo XX, influenciadas por el desarrollo de la psicología y la sociología. Sin embargo, el concepto de liderazgo ha sido estudiado desde la antigüedad en filosofía y política.</a:t>
            </a:r>
          </a:p>
          <a:p>
            <a:r>
              <a:rPr lang="es-ES" dirty="0"/>
              <a:t>La </a:t>
            </a:r>
            <a:r>
              <a:rPr lang="es-ES" b="1" dirty="0"/>
              <a:t>psicometría</a:t>
            </a:r>
            <a:r>
              <a:rPr lang="es-ES" dirty="0"/>
              <a:t> es la rama de la psicología que se encarga de la </a:t>
            </a:r>
            <a:r>
              <a:rPr lang="es-ES" b="1" dirty="0"/>
              <a:t>medición de variables psicológicas</a:t>
            </a:r>
            <a:r>
              <a:rPr lang="es-ES" dirty="0"/>
              <a:t>, como la inteligencia, la personalidad, las actitudes y las habilidades. Su objetivo es diseñar, validar y aplicar </a:t>
            </a:r>
            <a:r>
              <a:rPr lang="es-ES" b="1" dirty="0"/>
              <a:t>pruebas y escalas de medición</a:t>
            </a:r>
            <a:r>
              <a:rPr lang="es-ES" dirty="0"/>
              <a:t> que permitan cuantificar estos aspectos de manera objetiva y confiable.</a:t>
            </a:r>
          </a:p>
          <a:p>
            <a:r>
              <a:rPr lang="es-ES" b="1" dirty="0"/>
              <a:t>¿Cuándo nace la psicometría como ciencia?</a:t>
            </a:r>
          </a:p>
          <a:p>
            <a:r>
              <a:rPr lang="es-ES" dirty="0"/>
              <a:t>La psicometría comenzó a desarrollarse como ciencia en el siglo XIX, influenciada por avances en estadística y psicología experimental. </a:t>
            </a:r>
          </a:p>
          <a:p>
            <a:pPr>
              <a:buFont typeface="+mj-lt"/>
              <a:buAutoNum type="arabicPeriod"/>
            </a:pPr>
            <a:r>
              <a:rPr lang="es-ES" b="1" dirty="0"/>
              <a:t>Francis Galton (siglo XIX)</a:t>
            </a:r>
            <a:endParaRPr lang="es-ES" dirty="0"/>
          </a:p>
          <a:p>
            <a:pPr marL="742950" lvl="1" indent="-285750">
              <a:buFont typeface="+mj-lt"/>
              <a:buAutoNum type="arabicPeriod"/>
            </a:pPr>
            <a:r>
              <a:rPr lang="es-ES" dirty="0"/>
              <a:t>Considerado el </a:t>
            </a:r>
            <a:r>
              <a:rPr lang="es-ES" b="1" dirty="0"/>
              <a:t>padre de la psicometría</a:t>
            </a:r>
            <a:r>
              <a:rPr lang="es-ES" dirty="0"/>
              <a:t>, introdujo la idea de medir la inteligencia y estableció bases estadísticas para la medición de características humanas.</a:t>
            </a:r>
          </a:p>
          <a:p>
            <a:pPr marL="742950" lvl="1" indent="-285750">
              <a:buFont typeface="+mj-lt"/>
              <a:buAutoNum type="arabicPeriod"/>
            </a:pPr>
            <a:r>
              <a:rPr lang="es-ES" dirty="0"/>
              <a:t>Desarrolló técnicas de </a:t>
            </a:r>
            <a:r>
              <a:rPr lang="es-ES" b="1" dirty="0"/>
              <a:t>correlación y análisis estadístico</a:t>
            </a:r>
            <a:r>
              <a:rPr lang="es-ES" dirty="0"/>
              <a:t>.</a:t>
            </a:r>
          </a:p>
          <a:p>
            <a:pPr>
              <a:buFont typeface="+mj-lt"/>
              <a:buAutoNum type="arabicPeriod"/>
            </a:pPr>
            <a:r>
              <a:rPr lang="es-ES" b="1" dirty="0"/>
              <a:t>James McKeen Cattell (finales del siglo XIX)</a:t>
            </a:r>
            <a:endParaRPr lang="es-ES" dirty="0"/>
          </a:p>
          <a:p>
            <a:pPr marL="742950" lvl="1" indent="-285750">
              <a:buFont typeface="+mj-lt"/>
              <a:buAutoNum type="arabicPeriod"/>
            </a:pPr>
            <a:r>
              <a:rPr lang="es-ES" dirty="0"/>
              <a:t>Introdujo el concepto de "pruebas mentales" en 1890.</a:t>
            </a:r>
          </a:p>
          <a:p>
            <a:pPr marL="742950" lvl="1" indent="-285750">
              <a:buFont typeface="+mj-lt"/>
              <a:buAutoNum type="arabicPeriod"/>
            </a:pPr>
            <a:r>
              <a:rPr lang="es-ES" dirty="0"/>
              <a:t>Pionero en la medición de diferencias individuales.</a:t>
            </a:r>
          </a:p>
          <a:p>
            <a:pPr>
              <a:buFont typeface="+mj-lt"/>
              <a:buAutoNum type="arabicPeriod"/>
            </a:pPr>
            <a:r>
              <a:rPr lang="es-ES" b="1" dirty="0"/>
              <a:t>Alfred Binet y Théodore Simon (1905)</a:t>
            </a:r>
            <a:endParaRPr lang="es-ES" dirty="0"/>
          </a:p>
          <a:p>
            <a:pPr marL="742950" lvl="1" indent="-285750">
              <a:buFont typeface="+mj-lt"/>
              <a:buAutoNum type="arabicPeriod"/>
            </a:pPr>
            <a:r>
              <a:rPr lang="es-ES" dirty="0"/>
              <a:t>Crearon el </a:t>
            </a:r>
            <a:r>
              <a:rPr lang="es-ES" b="1" dirty="0"/>
              <a:t>primer test de inteligencia</a:t>
            </a:r>
            <a:r>
              <a:rPr lang="es-ES" dirty="0"/>
              <a:t> para identificar niños con dificultades de aprendizaje en Francia.</a:t>
            </a:r>
          </a:p>
          <a:p>
            <a:pPr marL="742950" lvl="1" indent="-285750">
              <a:buFont typeface="+mj-lt"/>
              <a:buAutoNum type="arabicPeriod"/>
            </a:pPr>
            <a:r>
              <a:rPr lang="es-ES" dirty="0"/>
              <a:t>Su trabajo dio origen al </a:t>
            </a:r>
            <a:r>
              <a:rPr lang="es-ES" b="1" dirty="0"/>
              <a:t>Coeficiente Intelectual (CI)</a:t>
            </a:r>
            <a:r>
              <a:rPr lang="es-ES" dirty="0"/>
              <a:t>.</a:t>
            </a:r>
          </a:p>
          <a:p>
            <a:pPr>
              <a:buFont typeface="+mj-lt"/>
              <a:buAutoNum type="arabicPeriod"/>
            </a:pPr>
            <a:r>
              <a:rPr lang="es-ES" b="1" dirty="0"/>
              <a:t>Charles Spearman (1904)</a:t>
            </a:r>
            <a:endParaRPr lang="es-ES" dirty="0"/>
          </a:p>
          <a:p>
            <a:pPr marL="742950" lvl="1" indent="-285750">
              <a:buFont typeface="+mj-lt"/>
              <a:buAutoNum type="arabicPeriod"/>
            </a:pPr>
            <a:r>
              <a:rPr lang="es-ES" dirty="0"/>
              <a:t>Desarrolló la teoría del </a:t>
            </a:r>
            <a:r>
              <a:rPr lang="es-ES" b="1" dirty="0"/>
              <a:t>factor general de inteligencia (g)</a:t>
            </a:r>
            <a:r>
              <a:rPr lang="es-ES" dirty="0"/>
              <a:t> y aplicó el análisis factorial a la psicometría.</a:t>
            </a:r>
          </a:p>
          <a:p>
            <a:pPr>
              <a:buFont typeface="+mj-lt"/>
              <a:buAutoNum type="arabicPeriod"/>
            </a:pPr>
            <a:r>
              <a:rPr lang="es-ES" b="1" dirty="0"/>
              <a:t>Desarrollo formal en el siglo XX</a:t>
            </a:r>
            <a:endParaRPr lang="es-ES" dirty="0"/>
          </a:p>
          <a:p>
            <a:pPr marL="742950" lvl="1" indent="-285750">
              <a:buFont typeface="+mj-lt"/>
              <a:buAutoNum type="arabicPeriod"/>
            </a:pPr>
            <a:r>
              <a:rPr lang="es-ES" dirty="0"/>
              <a:t>Se consolidó con la creación de pruebas psicométricas aplicadas en educación, empleo y salud mental.</a:t>
            </a:r>
          </a:p>
          <a:p>
            <a:pPr marL="742950" lvl="1" indent="-285750">
              <a:buFont typeface="+mj-lt"/>
              <a:buAutoNum type="arabicPeriod"/>
            </a:pPr>
            <a:r>
              <a:rPr lang="es-ES" dirty="0"/>
              <a:t>Se incorporaron modelos matemáticos avanzados, como la </a:t>
            </a:r>
            <a:r>
              <a:rPr lang="es-ES" b="1" dirty="0"/>
              <a:t>Teoría de Respuesta al Ítem (TRI)</a:t>
            </a:r>
            <a:r>
              <a:rPr lang="es-ES" dirty="0"/>
              <a:t>.</a:t>
            </a:r>
          </a:p>
          <a:p>
            <a:r>
              <a:rPr lang="es-ES" dirty="0"/>
              <a:t>Hoy en día, la psicometría es una disciplina fundamental en psicología, recursos humanos, educación y neurociencia.</a:t>
            </a:r>
          </a:p>
          <a:p>
            <a:endParaRPr lang="es-ES" dirty="0"/>
          </a:p>
          <a:p>
            <a:endParaRPr lang="es-CL" dirty="0"/>
          </a:p>
        </p:txBody>
      </p:sp>
      <p:sp>
        <p:nvSpPr>
          <p:cNvPr id="4" name="Marcador de número de diapositiva 3"/>
          <p:cNvSpPr>
            <a:spLocks noGrp="1"/>
          </p:cNvSpPr>
          <p:nvPr>
            <p:ph type="sldNum" sz="quarter" idx="5"/>
          </p:nvPr>
        </p:nvSpPr>
        <p:spPr/>
        <p:txBody>
          <a:bodyPr/>
          <a:lstStyle/>
          <a:p>
            <a:pPr marL="0" marR="0" lvl="0" indent="0" algn="r" defTabSz="903288" rtl="0" eaLnBrk="1" fontAlgn="base" latinLnBrk="0" hangingPunct="1">
              <a:lnSpc>
                <a:spcPct val="100000"/>
              </a:lnSpc>
              <a:spcBef>
                <a:spcPct val="0"/>
              </a:spcBef>
              <a:spcAft>
                <a:spcPct val="0"/>
              </a:spcAft>
              <a:buClrTx/>
              <a:buSzTx/>
              <a:buFontTx/>
              <a:buNone/>
              <a:tabLst/>
              <a:defRPr/>
            </a:pPr>
            <a:fld id="{B02E2396-2484-4AE3-9D59-F67939810FD8}" type="slidenum">
              <a:rPr kumimoji="0" lang="en-GB" sz="1200" b="0" i="0" u="none" strike="noStrike" kern="1200" cap="none" spc="0" normalizeH="0" baseline="0" noProof="0" smtClean="0">
                <a:ln>
                  <a:noFill/>
                </a:ln>
                <a:solidFill>
                  <a:srgbClr val="000000"/>
                </a:solidFill>
                <a:effectLst/>
                <a:uLnTx/>
                <a:uFillTx/>
                <a:latin typeface="Arial" pitchFamily="34" charset="0"/>
                <a:ea typeface="ＭＳ Ｐゴシック"/>
                <a:cs typeface="+mn-cs"/>
              </a:rPr>
              <a:pPr marL="0" marR="0" lvl="0" indent="0" algn="r" defTabSz="903288" rtl="0" eaLnBrk="1" fontAlgn="base" latinLnBrk="0" hangingPunct="1">
                <a:lnSpc>
                  <a:spcPct val="100000"/>
                </a:lnSpc>
                <a:spcBef>
                  <a:spcPct val="0"/>
                </a:spcBef>
                <a:spcAft>
                  <a:spcPct val="0"/>
                </a:spcAft>
                <a:buClrTx/>
                <a:buSzTx/>
                <a:buFontTx/>
                <a:buNone/>
                <a:tabLst/>
                <a:defRPr/>
              </a:pPr>
              <a:t>9</a:t>
            </a:fld>
            <a:endParaRPr kumimoji="0" lang="en-GB" sz="1200" b="0" i="0" u="none" strike="noStrike" kern="1200" cap="none" spc="0" normalizeH="0" baseline="0" noProof="0">
              <a:ln>
                <a:noFill/>
              </a:ln>
              <a:solidFill>
                <a:srgbClr val="000000"/>
              </a:solidFill>
              <a:effectLst/>
              <a:uLnTx/>
              <a:uFillTx/>
              <a:latin typeface="Arial" pitchFamily="34" charset="0"/>
              <a:ea typeface="ＭＳ Ｐゴシック"/>
              <a:cs typeface="+mn-cs"/>
            </a:endParaRPr>
          </a:p>
        </p:txBody>
      </p:sp>
    </p:spTree>
    <p:extLst>
      <p:ext uri="{BB962C8B-B14F-4D97-AF65-F5344CB8AC3E}">
        <p14:creationId xmlns:p14="http://schemas.microsoft.com/office/powerpoint/2010/main" val="1318682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1141095" indent="-226695" algn="l"/>
            <a:r>
              <a:rPr lang="es-CL" sz="1000" b="1" dirty="0">
                <a:solidFill>
                  <a:srgbClr val="000000"/>
                </a:solidFill>
                <a:effectLst/>
                <a:latin typeface="+mn-lt"/>
                <a:ea typeface="Calibri" panose="020F0502020204030204" pitchFamily="34" charset="0"/>
                <a:cs typeface="Times New Roman" panose="02020603050405020304" pitchFamily="18" charset="0"/>
              </a:rPr>
              <a:t>Proyecto Genoma-Humano</a:t>
            </a:r>
            <a:r>
              <a:rPr lang="es-CL" sz="1000" dirty="0">
                <a:solidFill>
                  <a:srgbClr val="000000"/>
                </a:solidFill>
                <a:effectLst/>
                <a:latin typeface="+mn-lt"/>
                <a:ea typeface="Calibri" panose="020F0502020204030204" pitchFamily="34" charset="0"/>
                <a:cs typeface="Times New Roman" panose="02020603050405020304" pitchFamily="18" charset="0"/>
              </a:rPr>
              <a:t> del año 2003 buscó determinar cada uno de los cromosomas que tenemos y dado que se terminó, los científicos buscaron un nuevo proyecto y este se llamó </a:t>
            </a:r>
            <a:r>
              <a:rPr lang="es-CL" sz="1000" b="1" dirty="0">
                <a:solidFill>
                  <a:srgbClr val="000000"/>
                </a:solidFill>
                <a:effectLst/>
                <a:latin typeface="+mn-lt"/>
                <a:ea typeface="Calibri" panose="020F0502020204030204" pitchFamily="34" charset="0"/>
                <a:cs typeface="Times New Roman" panose="02020603050405020304" pitchFamily="18" charset="0"/>
              </a:rPr>
              <a:t>Proyecto Conectoma Humano</a:t>
            </a:r>
            <a:r>
              <a:rPr lang="es-CL" sz="1000" dirty="0">
                <a:solidFill>
                  <a:srgbClr val="000000"/>
                </a:solidFill>
                <a:effectLst/>
                <a:latin typeface="+mn-lt"/>
                <a:ea typeface="Calibri" panose="020F0502020204030204" pitchFamily="34" charset="0"/>
                <a:cs typeface="Times New Roman" panose="02020603050405020304" pitchFamily="18" charset="0"/>
              </a:rPr>
              <a:t>, el que comenzó el año 2009, que consiste en construir un “mapeo de red” sobre nuestra conectividad cerebral. </a:t>
            </a:r>
            <a:endParaRPr lang="es-CL" sz="1000" dirty="0">
              <a:effectLst/>
              <a:latin typeface="+mn-lt"/>
              <a:ea typeface="Calibri" panose="020F0502020204030204" pitchFamily="34" charset="0"/>
              <a:cs typeface="Times New Roman" panose="02020603050405020304" pitchFamily="18" charset="0"/>
            </a:endParaRPr>
          </a:p>
          <a:p>
            <a:pPr marL="1141095" indent="-226695" algn="l"/>
            <a:r>
              <a:rPr lang="es-CL" sz="1000" dirty="0">
                <a:effectLst/>
                <a:latin typeface="+mn-lt"/>
                <a:ea typeface="Calibri" panose="020F0502020204030204" pitchFamily="34" charset="0"/>
                <a:cs typeface="Times New Roman" panose="02020603050405020304" pitchFamily="18" charset="0"/>
              </a:rPr>
              <a:t> </a:t>
            </a:r>
          </a:p>
          <a:p>
            <a:pPr marL="1141095" indent="-226695" algn="just"/>
            <a:r>
              <a:rPr lang="es-CL" sz="1000" dirty="0">
                <a:solidFill>
                  <a:srgbClr val="000000"/>
                </a:solidFill>
                <a:effectLst/>
                <a:latin typeface="+mn-lt"/>
                <a:ea typeface="Calibri" panose="020F0502020204030204" pitchFamily="34" charset="0"/>
                <a:cs typeface="Times New Roman" panose="02020603050405020304" pitchFamily="18" charset="0"/>
              </a:rPr>
              <a:t>Conectoma = 50% genético + (50% ambiente + situación). Se va desarrollando a lo largo de la vida</a:t>
            </a:r>
          </a:p>
          <a:p>
            <a:pPr marL="1141095" marR="0" lvl="0" indent="-226695" algn="just" defTabSz="914400" rtl="0" eaLnBrk="1" fontAlgn="auto" latinLnBrk="0" hangingPunct="1">
              <a:lnSpc>
                <a:spcPct val="100000"/>
              </a:lnSpc>
              <a:spcBef>
                <a:spcPts val="0"/>
              </a:spcBef>
              <a:spcAft>
                <a:spcPts val="0"/>
              </a:spcAft>
              <a:buClrTx/>
              <a:buSzTx/>
              <a:buFontTx/>
              <a:buNone/>
              <a:tabLst/>
              <a:defRPr/>
            </a:pPr>
            <a:r>
              <a:rPr lang="es-CL" sz="12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Fue desarrollado por </a:t>
            </a:r>
            <a:r>
              <a:rPr lang="es-CL" sz="1200" dirty="0" err="1">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Katharine</a:t>
            </a:r>
            <a:r>
              <a:rPr lang="es-CL" sz="12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 Cook Briggs y su hija Isabel Briggs Myers, </a:t>
            </a:r>
            <a:r>
              <a:rPr lang="es-CL" sz="1200" dirty="0" err="1">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diurante</a:t>
            </a:r>
            <a:r>
              <a:rPr lang="es-CL" sz="12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 la Segunda Guerra Mundial, pero se basan en la tipologías de personalidad desarrollada por el psiquiatra Suizo Carl Gustav Jung</a:t>
            </a:r>
          </a:p>
          <a:p>
            <a:pPr marL="1141095" marR="0" lvl="0" indent="-226695" algn="just" defTabSz="914400" rtl="0" eaLnBrk="1" fontAlgn="auto" latinLnBrk="0" hangingPunct="1">
              <a:lnSpc>
                <a:spcPct val="100000"/>
              </a:lnSpc>
              <a:spcBef>
                <a:spcPts val="0"/>
              </a:spcBef>
              <a:spcAft>
                <a:spcPts val="0"/>
              </a:spcAft>
              <a:buClrTx/>
              <a:buSzTx/>
              <a:buFontTx/>
              <a:buNone/>
              <a:tabLst/>
              <a:defRPr/>
            </a:pPr>
            <a:r>
              <a:rPr lang="es-CL" sz="12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Es el test de evaluación de personalidad más utilizado del mundo.</a:t>
            </a:r>
          </a:p>
          <a:p>
            <a:pPr marL="1141095" marR="0" lvl="0" indent="-226695" algn="just" defTabSz="914400" rtl="0" eaLnBrk="1" fontAlgn="auto" latinLnBrk="0" hangingPunct="1">
              <a:lnSpc>
                <a:spcPct val="100000"/>
              </a:lnSpc>
              <a:spcBef>
                <a:spcPts val="0"/>
              </a:spcBef>
              <a:spcAft>
                <a:spcPts val="0"/>
              </a:spcAft>
              <a:buClrTx/>
              <a:buSzTx/>
              <a:buFontTx/>
              <a:buNone/>
              <a:tabLst/>
              <a:defRPr/>
            </a:pPr>
            <a:endParaRPr lang="es-CL" sz="12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endParaRPr>
          </a:p>
          <a:p>
            <a:pPr marL="1141095" marR="0" lvl="0" indent="-226695" algn="just" defTabSz="914400" rtl="0" eaLnBrk="1" fontAlgn="auto" latinLnBrk="0" hangingPunct="1">
              <a:lnSpc>
                <a:spcPct val="100000"/>
              </a:lnSpc>
              <a:spcBef>
                <a:spcPts val="0"/>
              </a:spcBef>
              <a:spcAft>
                <a:spcPts val="0"/>
              </a:spcAft>
              <a:buClrTx/>
              <a:buSzTx/>
              <a:buFontTx/>
              <a:buNone/>
              <a:tabLst/>
              <a:defRPr/>
            </a:pPr>
            <a:r>
              <a:rPr lang="es-CL" sz="12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Cerca del 50% del sistema de conexiones ya viene conectado, pero el resto se va haciendo con la experiencia, situaciones, </a:t>
            </a:r>
            <a:r>
              <a:rPr lang="es-CL" sz="1200" dirty="0" err="1">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etc</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1141095" indent="-226695" algn="just"/>
            <a:endParaRPr lang="es-CL" sz="1000" dirty="0">
              <a:solidFill>
                <a:srgbClr val="000000"/>
              </a:solidFill>
              <a:effectLst/>
              <a:latin typeface="+mn-lt"/>
              <a:ea typeface="Calibri" panose="020F0502020204030204" pitchFamily="34" charset="0"/>
              <a:cs typeface="Times New Roman" panose="02020603050405020304" pitchFamily="18" charset="0"/>
            </a:endParaRPr>
          </a:p>
          <a:p>
            <a:pPr marL="1141095" indent="-226695" algn="l"/>
            <a:r>
              <a:rPr lang="es-CL" sz="12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La personalidad es flexible</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1141095" indent="-226695" algn="l"/>
            <a:r>
              <a:rPr lang="es-CL" sz="1200" dirty="0">
                <a:effectLst/>
                <a:latin typeface="Segoe UI" panose="020B0502040204020203" pitchFamily="34" charset="0"/>
                <a:ea typeface="Calibri" panose="020F0502020204030204" pitchFamily="34" charset="0"/>
                <a:cs typeface="Times New Roman" panose="02020603050405020304" pitchFamily="18" charset="0"/>
              </a:rPr>
              <a:t> </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1141095" indent="-226695" algn="l"/>
            <a:r>
              <a:rPr lang="es-CL" sz="12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Flexibilidad cognitiva = una de las características más importantes de la personalidad normal que nos permite alto grado de adaptabilidad y que se pierde en los trastornos de personalidad o en las patologías. Ello nos permite enfrentar desafíos, planificar, modificar mi manera de pensar sobre algo, </a:t>
            </a:r>
            <a:r>
              <a:rPr lang="es-CL" sz="1200" dirty="0" err="1">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etc</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1141095" indent="-226695" algn="l"/>
            <a:r>
              <a:rPr lang="es-CL" sz="12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La flexibilidad es importante, ya que se puede estar en desacuerdo con alguien y a la vez estar de acuerdo con alguien, pero no puedo estar SIEMPRE  en desacuerdo con todo, ello significaría un trastorno de la personalidad, algo que no es normal.</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1141095" marR="0" lvl="0" indent="-226695" algn="just" defTabSz="914400" rtl="0" eaLnBrk="1" fontAlgn="auto" latinLnBrk="0" hangingPunct="1">
              <a:lnSpc>
                <a:spcPct val="100000"/>
              </a:lnSpc>
              <a:spcBef>
                <a:spcPts val="0"/>
              </a:spcBef>
              <a:spcAft>
                <a:spcPts val="0"/>
              </a:spcAft>
              <a:buClrTx/>
              <a:buSzTx/>
              <a:buFontTx/>
              <a:buNone/>
              <a:tabLst/>
              <a:defRPr/>
            </a:pPr>
            <a:r>
              <a:rPr lang="es-CL" sz="1200" dirty="0">
                <a:solidFill>
                  <a:srgbClr val="000000"/>
                </a:solidFill>
                <a:effectLst/>
                <a:latin typeface="Segoe UI" panose="020B0502040204020203" pitchFamily="34" charset="0"/>
                <a:ea typeface="Calibri" panose="020F0502020204030204" pitchFamily="34" charset="0"/>
                <a:cs typeface="Times New Roman" panose="02020603050405020304" pitchFamily="18" charset="0"/>
              </a:rPr>
              <a:t>Test MBTI - </a:t>
            </a:r>
            <a:r>
              <a:rPr lang="es-CL" sz="1200" dirty="0">
                <a:solidFill>
                  <a:srgbClr val="1D2125"/>
                </a:solidFill>
                <a:effectLst/>
                <a:latin typeface="Segoe UI" panose="020B0502040204020203" pitchFamily="34" charset="0"/>
                <a:ea typeface="Calibri" panose="020F0502020204030204" pitchFamily="34" charset="0"/>
                <a:cs typeface="Times New Roman" panose="02020603050405020304" pitchFamily="18" charset="0"/>
              </a:rPr>
              <a:t>El MBTI se ha aplicado como herramienta durante muchos años a una variedad de usuarios de todo el mundo, especialmente en empresas públicas y privadas, estatales y educativas.</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1141095" indent="-226695" algn="l"/>
            <a:r>
              <a:rPr lang="es-CL" sz="1200" dirty="0">
                <a:solidFill>
                  <a:srgbClr val="1D2125"/>
                </a:solidFill>
                <a:effectLst/>
                <a:latin typeface="Segoe UI" panose="020B0502040204020203" pitchFamily="34" charset="0"/>
                <a:ea typeface="Times New Roman" panose="02020603050405020304" pitchFamily="18" charset="0"/>
                <a:cs typeface="Times New Roman" panose="02020603050405020304" pitchFamily="18" charset="0"/>
              </a:rPr>
              <a:t>En general, el MBTI funciona como una herramienta que ayuda a las personas de las organizaciones a:</a:t>
            </a:r>
            <a:endParaRPr lang="es-CL"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SzPts val="1000"/>
              <a:buFont typeface="Symbol" panose="05050102010706020507" pitchFamily="18" charset="2"/>
              <a:buChar char=""/>
              <a:tabLst>
                <a:tab pos="457200" algn="l"/>
              </a:tabLst>
            </a:pPr>
            <a:r>
              <a:rPr lang="es-CL" sz="1200" dirty="0">
                <a:solidFill>
                  <a:srgbClr val="1D2125"/>
                </a:solidFill>
                <a:effectLst/>
                <a:latin typeface="Segoe UI" panose="020B0502040204020203" pitchFamily="34" charset="0"/>
                <a:ea typeface="Times New Roman" panose="02020603050405020304" pitchFamily="18" charset="0"/>
                <a:cs typeface="Times New Roman" panose="02020603050405020304" pitchFamily="18" charset="0"/>
              </a:rPr>
              <a:t>Comprenderse a sí mismas y sus comportamientos, obteniendo el máximo de sus recursos humanos</a:t>
            </a:r>
            <a:endParaRPr lang="es-CL" sz="1200" dirty="0">
              <a:solidFill>
                <a:srgbClr val="1D2125"/>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SzPts val="1000"/>
              <a:buFont typeface="Symbol" panose="05050102010706020507" pitchFamily="18" charset="2"/>
              <a:buChar char=""/>
              <a:tabLst>
                <a:tab pos="457200" algn="l"/>
              </a:tabLst>
            </a:pPr>
            <a:r>
              <a:rPr lang="es-CL" sz="1200" dirty="0">
                <a:solidFill>
                  <a:srgbClr val="1D2125"/>
                </a:solidFill>
                <a:effectLst/>
                <a:latin typeface="Segoe UI" panose="020B0502040204020203" pitchFamily="34" charset="0"/>
                <a:ea typeface="Times New Roman" panose="02020603050405020304" pitchFamily="18" charset="0"/>
                <a:cs typeface="Times New Roman" panose="02020603050405020304" pitchFamily="18" charset="0"/>
              </a:rPr>
              <a:t>Apreciar a los demás para hacer un uso constructivo de las diferencias individuales</a:t>
            </a:r>
            <a:endParaRPr lang="es-CL" sz="1200" dirty="0">
              <a:solidFill>
                <a:srgbClr val="1D2125"/>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SzPts val="1000"/>
              <a:buFont typeface="Symbol" panose="05050102010706020507" pitchFamily="18" charset="2"/>
              <a:buChar char=""/>
              <a:tabLst>
                <a:tab pos="457200" algn="l"/>
              </a:tabLst>
            </a:pPr>
            <a:r>
              <a:rPr lang="es-CL" sz="1200" dirty="0">
                <a:solidFill>
                  <a:srgbClr val="1D2125"/>
                </a:solidFill>
                <a:effectLst/>
                <a:latin typeface="Segoe UI" panose="020B0502040204020203" pitchFamily="34" charset="0"/>
                <a:ea typeface="Times New Roman" panose="02020603050405020304" pitchFamily="18" charset="0"/>
                <a:cs typeface="Times New Roman" panose="02020603050405020304" pitchFamily="18" charset="0"/>
              </a:rPr>
              <a:t>Abordar problemas de distintas formas, y, en consecuencia, ser más productivo</a:t>
            </a:r>
            <a:endParaRPr lang="es-CL" sz="1200" dirty="0">
              <a:solidFill>
                <a:srgbClr val="1D2125"/>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SzPts val="1000"/>
              <a:buFont typeface="Symbol" panose="05050102010706020507" pitchFamily="18" charset="2"/>
              <a:buChar char=""/>
              <a:tabLst>
                <a:tab pos="457200" algn="l"/>
              </a:tabLst>
            </a:pPr>
            <a:r>
              <a:rPr lang="es-CL" sz="1200" dirty="0">
                <a:solidFill>
                  <a:srgbClr val="1D2125"/>
                </a:solidFill>
                <a:effectLst/>
                <a:latin typeface="Segoe UI" panose="020B0502040204020203" pitchFamily="34" charset="0"/>
                <a:ea typeface="Times New Roman" panose="02020603050405020304" pitchFamily="18" charset="0"/>
                <a:cs typeface="Times New Roman" panose="02020603050405020304" pitchFamily="18" charset="0"/>
              </a:rPr>
              <a:t>Utilizar las capacidades naturales de los individuos</a:t>
            </a:r>
            <a:endParaRPr lang="es-CL" sz="1200" dirty="0">
              <a:solidFill>
                <a:srgbClr val="1D2125"/>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SzPts val="1000"/>
              <a:buFont typeface="Symbol" panose="05050102010706020507" pitchFamily="18" charset="2"/>
              <a:buChar char=""/>
              <a:tabLst>
                <a:tab pos="457200" algn="l"/>
              </a:tabLst>
            </a:pPr>
            <a:r>
              <a:rPr lang="es-CL" sz="1200" dirty="0">
                <a:solidFill>
                  <a:srgbClr val="1D2125"/>
                </a:solidFill>
                <a:effectLst/>
                <a:latin typeface="Segoe UI" panose="020B0502040204020203" pitchFamily="34" charset="0"/>
                <a:ea typeface="Times New Roman" panose="02020603050405020304" pitchFamily="18" charset="0"/>
                <a:cs typeface="Times New Roman" panose="02020603050405020304" pitchFamily="18" charset="0"/>
              </a:rPr>
              <a:t>Mejorar el trabajo en equipo, reconociendo las contribuciones únicas de los empleados</a:t>
            </a:r>
            <a:endParaRPr lang="es-CL" sz="1200" dirty="0">
              <a:solidFill>
                <a:srgbClr val="1D2125"/>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SzPts val="1000"/>
              <a:buFont typeface="Symbol" panose="05050102010706020507" pitchFamily="18" charset="2"/>
              <a:buChar char=""/>
              <a:tabLst>
                <a:tab pos="457200" algn="l"/>
              </a:tabLst>
            </a:pPr>
            <a:r>
              <a:rPr lang="es-CL" sz="1200" dirty="0">
                <a:solidFill>
                  <a:srgbClr val="1D2125"/>
                </a:solidFill>
                <a:effectLst/>
                <a:latin typeface="Segoe UI" panose="020B0502040204020203" pitchFamily="34" charset="0"/>
                <a:ea typeface="Times New Roman" panose="02020603050405020304" pitchFamily="18" charset="0"/>
                <a:cs typeface="Times New Roman" panose="02020603050405020304" pitchFamily="18" charset="0"/>
              </a:rPr>
              <a:t>Comprender y adaptarse a las diferencias de estilo de dirección/gestión</a:t>
            </a:r>
            <a:endParaRPr lang="es-CL" sz="1200" dirty="0">
              <a:solidFill>
                <a:srgbClr val="1D2125"/>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SzPts val="1000"/>
              <a:buFont typeface="Symbol" panose="05050102010706020507" pitchFamily="18" charset="2"/>
              <a:buChar char=""/>
              <a:tabLst>
                <a:tab pos="457200" algn="l"/>
              </a:tabLst>
            </a:pPr>
            <a:r>
              <a:rPr lang="es-CL" sz="1200" dirty="0">
                <a:solidFill>
                  <a:srgbClr val="1D2125"/>
                </a:solidFill>
                <a:effectLst/>
                <a:latin typeface="Segoe UI" panose="020B0502040204020203" pitchFamily="34" charset="0"/>
                <a:ea typeface="Times New Roman" panose="02020603050405020304" pitchFamily="18" charset="0"/>
                <a:cs typeface="Times New Roman" panose="02020603050405020304" pitchFamily="18" charset="0"/>
              </a:rPr>
              <a:t>Mejorar las comunicaciones eficaces entre supervisores, compañeros, empleados y clientes</a:t>
            </a:r>
            <a:endParaRPr lang="es-CL" sz="1200" dirty="0">
              <a:solidFill>
                <a:srgbClr val="1D2125"/>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SzPts val="1000"/>
              <a:buFont typeface="Symbol" panose="05050102010706020507" pitchFamily="18" charset="2"/>
              <a:buChar char=""/>
              <a:tabLst>
                <a:tab pos="457200" algn="l"/>
              </a:tabLst>
            </a:pPr>
            <a:r>
              <a:rPr lang="es-CL" sz="1200" dirty="0">
                <a:solidFill>
                  <a:srgbClr val="1D2125"/>
                </a:solidFill>
                <a:effectLst/>
                <a:latin typeface="Segoe UI" panose="020B0502040204020203" pitchFamily="34" charset="0"/>
                <a:ea typeface="Times New Roman" panose="02020603050405020304" pitchFamily="18" charset="0"/>
                <a:cs typeface="Times New Roman" panose="02020603050405020304" pitchFamily="18" charset="0"/>
              </a:rPr>
              <a:t>Ayudar al desarrollo de carreras</a:t>
            </a:r>
            <a:endParaRPr lang="es-CL" sz="1200" dirty="0">
              <a:solidFill>
                <a:srgbClr val="1D2125"/>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SzPts val="1000"/>
              <a:buFont typeface="Symbol" panose="05050102010706020507" pitchFamily="18" charset="2"/>
              <a:buChar char=""/>
              <a:tabLst>
                <a:tab pos="457200" algn="l"/>
              </a:tabLst>
            </a:pPr>
            <a:r>
              <a:rPr lang="es-CL" sz="1200" dirty="0">
                <a:solidFill>
                  <a:srgbClr val="1D2125"/>
                </a:solidFill>
                <a:effectLst/>
                <a:latin typeface="Segoe UI" panose="020B0502040204020203" pitchFamily="34" charset="0"/>
                <a:ea typeface="Times New Roman" panose="02020603050405020304" pitchFamily="18" charset="0"/>
                <a:cs typeface="Times New Roman" panose="02020603050405020304" pitchFamily="18" charset="0"/>
              </a:rPr>
              <a:t>Resolver conflictos</a:t>
            </a:r>
            <a:endParaRPr lang="es-CL" sz="1200" dirty="0">
              <a:solidFill>
                <a:srgbClr val="1D2125"/>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SzPts val="1000"/>
              <a:buFont typeface="Symbol" panose="05050102010706020507" pitchFamily="18" charset="2"/>
              <a:buChar char=""/>
              <a:tabLst>
                <a:tab pos="457200" algn="l"/>
              </a:tabLst>
            </a:pPr>
            <a:r>
              <a:rPr lang="es-CL" sz="1200" dirty="0">
                <a:solidFill>
                  <a:srgbClr val="1D2125"/>
                </a:solidFill>
                <a:effectLst/>
                <a:latin typeface="Segoe UI" panose="020B0502040204020203" pitchFamily="34" charset="0"/>
                <a:ea typeface="Times New Roman" panose="02020603050405020304" pitchFamily="18" charset="0"/>
                <a:cs typeface="Times New Roman" panose="02020603050405020304" pitchFamily="18" charset="0"/>
              </a:rPr>
              <a:t>Entrenar individuos</a:t>
            </a:r>
            <a:endParaRPr lang="es-CL" sz="1200" dirty="0">
              <a:solidFill>
                <a:srgbClr val="1D2125"/>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SzPts val="1000"/>
              <a:buFont typeface="Symbol" panose="05050102010706020507" pitchFamily="18" charset="2"/>
              <a:buChar char=""/>
              <a:tabLst>
                <a:tab pos="457200" algn="l"/>
              </a:tabLst>
            </a:pPr>
            <a:r>
              <a:rPr lang="es-CL" sz="1200" dirty="0">
                <a:solidFill>
                  <a:srgbClr val="1D2125"/>
                </a:solidFill>
                <a:effectLst/>
                <a:latin typeface="Segoe UI" panose="020B0502040204020203" pitchFamily="34" charset="0"/>
                <a:ea typeface="Times New Roman" panose="02020603050405020304" pitchFamily="18" charset="0"/>
                <a:cs typeface="Times New Roman" panose="02020603050405020304" pitchFamily="18" charset="0"/>
              </a:rPr>
              <a:t>Diseñar actividades de formación</a:t>
            </a:r>
            <a:endParaRPr lang="es-CL" sz="1200" dirty="0">
              <a:solidFill>
                <a:srgbClr val="1D2125"/>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buSzPts val="1000"/>
              <a:buFont typeface="Symbol" panose="05050102010706020507" pitchFamily="18" charset="2"/>
              <a:buChar char=""/>
              <a:tabLst>
                <a:tab pos="457200" algn="l"/>
              </a:tabLst>
            </a:pPr>
            <a:r>
              <a:rPr lang="es-CL" sz="1200" dirty="0">
                <a:solidFill>
                  <a:srgbClr val="1D2125"/>
                </a:solidFill>
                <a:effectLst/>
                <a:latin typeface="Segoe UI" panose="020B0502040204020203" pitchFamily="34" charset="0"/>
                <a:ea typeface="Times New Roman" panose="02020603050405020304" pitchFamily="18" charset="0"/>
                <a:cs typeface="Times New Roman" panose="02020603050405020304" pitchFamily="18" charset="0"/>
              </a:rPr>
              <a:t>Desarrollar habilidades en los campos de la creatividad, gestión del tiempo y gestión del estrés</a:t>
            </a:r>
            <a:endParaRPr lang="es-CL" sz="1200" dirty="0">
              <a:solidFill>
                <a:srgbClr val="1D2125"/>
              </a:solidFill>
              <a:effectLst/>
              <a:latin typeface="Calibri" panose="020F0502020204030204" pitchFamily="34" charset="0"/>
              <a:ea typeface="Calibri" panose="020F0502020204030204" pitchFamily="34" charset="0"/>
              <a:cs typeface="Times New Roman" panose="02020603050405020304" pitchFamily="18" charset="0"/>
            </a:endParaRPr>
          </a:p>
          <a:p>
            <a:pPr marL="1141095" indent="-226695" algn="just"/>
            <a:endParaRPr lang="es-CL" sz="1000" dirty="0">
              <a:solidFill>
                <a:srgbClr val="000000"/>
              </a:solidFill>
              <a:effectLst/>
              <a:latin typeface="+mn-lt"/>
              <a:ea typeface="Calibri" panose="020F0502020204030204" pitchFamily="34" charset="0"/>
              <a:cs typeface="Times New Roman" panose="02020603050405020304" pitchFamily="18" charset="0"/>
            </a:endParaRPr>
          </a:p>
          <a:p>
            <a:pPr marL="1141095" indent="-226695" algn="just"/>
            <a:endParaRPr lang="es-CL" sz="1000" dirty="0">
              <a:effectLst/>
              <a:latin typeface="+mn-lt"/>
              <a:ea typeface="Calibri" panose="020F0502020204030204" pitchFamily="34" charset="0"/>
              <a:cs typeface="Times New Roman" panose="02020603050405020304" pitchFamily="18" charset="0"/>
            </a:endParaRPr>
          </a:p>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A1D6EB-408C-457E-AC44-0303B5840CF4}" type="slidenum">
              <a:rPr kumimoji="0" lang="es-C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s-C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7055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a:t>(E)  o (I) ¿cuál es la fuente de tu energía? La obtienes del exterior o de tu mundo interior</a:t>
            </a:r>
          </a:p>
          <a:p>
            <a:r>
              <a:rPr lang="es-ES" dirty="0"/>
              <a:t>(S) o (N) ¿cómo procesa la información? Se apoya en los cinco sentidos, ver para creer o trabaja más con la imaginación</a:t>
            </a:r>
          </a:p>
          <a:p>
            <a:r>
              <a:rPr lang="es-ES" dirty="0"/>
              <a:t>(T) O (F) emite juicios basado en la lógica, la razón y las normas en vez de los sentimientos propios y los de los demás</a:t>
            </a:r>
          </a:p>
          <a:p>
            <a:r>
              <a:rPr lang="es-ES" dirty="0"/>
              <a:t>(J) O (P) ¿cómo funcionas en le mundo? Preferir tener las cosas decididas o preferir permanecer abierto a nuevos acontecimientos</a:t>
            </a:r>
          </a:p>
          <a:p>
            <a:endParaRPr lang="es-ES" dirty="0"/>
          </a:p>
          <a:p>
            <a:r>
              <a:rPr lang="es-ES" dirty="0"/>
              <a:t>Pongan Myers y Briggs en internet y obtendrán una gran cantidad de información de ustedes y como pueden superarse en aspectos que son débiles</a:t>
            </a:r>
          </a:p>
          <a:p>
            <a:endParaRPr lang="es-ES" dirty="0"/>
          </a:p>
          <a:p>
            <a:r>
              <a:rPr lang="es-ES" dirty="0"/>
              <a:t>El MBTI tiene sus detractores entre los propios psicólogos, porque indican que no tiene base científica pero es una muy buena guía, además de hablar en sentido positivo, sus 16 tipos de personalidad no tienen nombres negativos, como neurótico, amorfo, </a:t>
            </a:r>
            <a:r>
              <a:rPr lang="es-ES" dirty="0" err="1"/>
              <a:t>etc</a:t>
            </a:r>
            <a:endParaRPr lang="es-ES" dirty="0"/>
          </a:p>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A1D6EB-408C-457E-AC44-0303B5840CF4}" type="slidenum">
              <a:rPr kumimoji="0" lang="es-C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s-C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71518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a:t>EL WICKED PROBLEM TIENE LA PARTICULARIDAD QUE LA SOLUCIÓN DEL PROBLEMA, MUCHAS VECES GENERA OTRO PROBLEMA Y SU NUEVA SOLUCIÓN GENERA OTRO</a:t>
            </a:r>
          </a:p>
          <a:p>
            <a:endParaRPr lang="es-ES" dirty="0"/>
          </a:p>
          <a:p>
            <a:pPr marL="171441" indent="-171441">
              <a:buFont typeface="Arial" panose="020B0604020202020204" pitchFamily="34" charset="0"/>
              <a:buChar char="•"/>
            </a:pPr>
            <a:r>
              <a:rPr lang="es-CL" dirty="0"/>
              <a:t>Next </a:t>
            </a:r>
            <a:r>
              <a:rPr lang="es-CL" dirty="0" err="1"/>
              <a:t>Jump</a:t>
            </a:r>
            <a:r>
              <a:rPr lang="es-CL" dirty="0"/>
              <a:t> </a:t>
            </a:r>
            <a:r>
              <a:rPr lang="es-CL" dirty="0" err="1"/>
              <a:t>company</a:t>
            </a:r>
            <a:r>
              <a:rPr lang="es-CL" dirty="0"/>
              <a:t> </a:t>
            </a:r>
            <a:r>
              <a:rPr lang="es-CL" dirty="0" err="1"/>
              <a:t>from</a:t>
            </a:r>
            <a:r>
              <a:rPr lang="es-CL" dirty="0"/>
              <a:t> new </a:t>
            </a:r>
            <a:r>
              <a:rPr lang="es-CL" dirty="0" err="1"/>
              <a:t>tork</a:t>
            </a:r>
            <a:r>
              <a:rPr lang="es-CL" dirty="0"/>
              <a:t> </a:t>
            </a:r>
            <a:r>
              <a:rPr lang="es-CL" dirty="0" err="1"/>
              <a:t>city</a:t>
            </a:r>
            <a:r>
              <a:rPr lang="es-CL" dirty="0"/>
              <a:t> </a:t>
            </a:r>
            <a:r>
              <a:rPr lang="es-CL" dirty="0" err="1"/>
              <a:t>dirigda</a:t>
            </a:r>
            <a:r>
              <a:rPr lang="es-CL" dirty="0"/>
              <a:t> por Charlie Kim </a:t>
            </a:r>
          </a:p>
          <a:p>
            <a:pPr marL="171441" indent="-171441">
              <a:buFont typeface="Arial" panose="020B0604020202020204" pitchFamily="34" charset="0"/>
              <a:buChar char="•"/>
            </a:pPr>
            <a:r>
              <a:rPr lang="es-CL" dirty="0"/>
              <a:t>Barry-</a:t>
            </a:r>
            <a:r>
              <a:rPr lang="es-CL" dirty="0" err="1"/>
              <a:t>Wehmiller</a:t>
            </a:r>
            <a:r>
              <a:rPr lang="es-CL" dirty="0"/>
              <a:t> dirigida por Bob Chapman, 2008 fue golpeado por una </a:t>
            </a:r>
            <a:r>
              <a:rPr lang="es-CL" dirty="0" err="1"/>
              <a:t>rcesión</a:t>
            </a:r>
            <a:r>
              <a:rPr lang="es-CL" dirty="0"/>
              <a:t> y perdió 30% de sus pedidos de un plumazo, en una empresa manufacturera era un problema, necesitaban ahorrar USD 10 millones de dólares, ¿cuál fue la decisión del </a:t>
            </a:r>
            <a:r>
              <a:rPr lang="es-CL" dirty="0" err="1"/>
              <a:t>borad</a:t>
            </a:r>
            <a:r>
              <a:rPr lang="es-CL" dirty="0"/>
              <a:t>? Bien corten gente, pero Bob dijo que no. Se le ocurrió una idea, cada </a:t>
            </a:r>
            <a:r>
              <a:rPr lang="es-CL" dirty="0" err="1"/>
              <a:t>e,mpleado</a:t>
            </a:r>
            <a:r>
              <a:rPr lang="es-CL" dirty="0"/>
              <a:t> desde el más alto hasta el más bajo debían tomar cuatro semanas de licencia SIN sueldo. El resultado y la cohesión fue espectacular, entre ellos mismos se cambian semanas, unos le tomaban a otros por problemas de salud, etc. Dijo una frase muy significativa “Es mejor que todos suframos un poco  a que pocos sufran mucho”. Finalmente ahorraron USD 20 millones y no 10</a:t>
            </a:r>
          </a:p>
          <a:p>
            <a:endParaRPr lang="es-CL" dirty="0"/>
          </a:p>
        </p:txBody>
      </p:sp>
      <p:sp>
        <p:nvSpPr>
          <p:cNvPr id="4" name="Marcador de número de diapositiva 3"/>
          <p:cNvSpPr>
            <a:spLocks noGrp="1"/>
          </p:cNvSpPr>
          <p:nvPr>
            <p:ph type="sldNum" sz="quarter" idx="5"/>
          </p:nvPr>
        </p:nvSpPr>
        <p:spPr/>
        <p:txBody>
          <a:bodyPr/>
          <a:lstStyle/>
          <a:p>
            <a:fld id="{8FA1D6EB-408C-457E-AC44-0303B5840CF4}" type="slidenum">
              <a:rPr lang="es-CL" smtClean="0"/>
              <a:t>14</a:t>
            </a:fld>
            <a:endParaRPr lang="es-CL"/>
          </a:p>
        </p:txBody>
      </p:sp>
    </p:spTree>
    <p:extLst>
      <p:ext uri="{BB962C8B-B14F-4D97-AF65-F5344CB8AC3E}">
        <p14:creationId xmlns:p14="http://schemas.microsoft.com/office/powerpoint/2010/main" val="7837595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C4A44-4F74-D5C7-33F2-C67F76021B7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3029A09-799D-869E-B75A-3098B868C92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87E439B-40DA-C255-17C4-D4D0B1E8171C}"/>
              </a:ext>
            </a:extLst>
          </p:cNvPr>
          <p:cNvSpPr>
            <a:spLocks noGrp="1"/>
          </p:cNvSpPr>
          <p:nvPr>
            <p:ph type="body" idx="1"/>
          </p:nvPr>
        </p:nvSpPr>
        <p:spPr/>
        <p:txBody>
          <a:bodyPr/>
          <a:lstStyle/>
          <a:p>
            <a:r>
              <a:rPr lang="es-ES" dirty="0"/>
              <a:t>EL WICKED PROBLEM TIENE LA PARTICULARIDAD QUE LA SOLUCIÓN DEL PROBLEMA, MUCHAS VECES GENERA OTRO PROBLEMA Y SU NUEVA SOLUCIÓN GENERA OTRO</a:t>
            </a:r>
          </a:p>
          <a:p>
            <a:endParaRPr lang="es-ES" dirty="0"/>
          </a:p>
          <a:p>
            <a:pPr marL="171441" indent="-171441">
              <a:buFont typeface="Arial" panose="020B0604020202020204" pitchFamily="34" charset="0"/>
              <a:buChar char="•"/>
            </a:pPr>
            <a:r>
              <a:rPr lang="es-CL" dirty="0"/>
              <a:t>Next </a:t>
            </a:r>
            <a:r>
              <a:rPr lang="es-CL" dirty="0" err="1"/>
              <a:t>Jump</a:t>
            </a:r>
            <a:r>
              <a:rPr lang="es-CL" dirty="0"/>
              <a:t> </a:t>
            </a:r>
            <a:r>
              <a:rPr lang="es-CL" dirty="0" err="1"/>
              <a:t>company</a:t>
            </a:r>
            <a:r>
              <a:rPr lang="es-CL" dirty="0"/>
              <a:t> </a:t>
            </a:r>
            <a:r>
              <a:rPr lang="es-CL" dirty="0" err="1"/>
              <a:t>from</a:t>
            </a:r>
            <a:r>
              <a:rPr lang="es-CL" dirty="0"/>
              <a:t> new </a:t>
            </a:r>
            <a:r>
              <a:rPr lang="es-CL" dirty="0" err="1"/>
              <a:t>tork</a:t>
            </a:r>
            <a:r>
              <a:rPr lang="es-CL" dirty="0"/>
              <a:t> </a:t>
            </a:r>
            <a:r>
              <a:rPr lang="es-CL" dirty="0" err="1"/>
              <a:t>city</a:t>
            </a:r>
            <a:r>
              <a:rPr lang="es-CL" dirty="0"/>
              <a:t> </a:t>
            </a:r>
            <a:r>
              <a:rPr lang="es-CL" dirty="0" err="1"/>
              <a:t>dirigda</a:t>
            </a:r>
            <a:r>
              <a:rPr lang="es-CL" dirty="0"/>
              <a:t> por Charlie Kim </a:t>
            </a:r>
          </a:p>
          <a:p>
            <a:pPr marL="171441" indent="-171441">
              <a:buFont typeface="Arial" panose="020B0604020202020204" pitchFamily="34" charset="0"/>
              <a:buChar char="•"/>
            </a:pPr>
            <a:r>
              <a:rPr lang="es-CL" dirty="0"/>
              <a:t>Barry-</a:t>
            </a:r>
            <a:r>
              <a:rPr lang="es-CL" dirty="0" err="1"/>
              <a:t>Wehmiller</a:t>
            </a:r>
            <a:r>
              <a:rPr lang="es-CL" dirty="0"/>
              <a:t> dirigida por Bob Chapman, 2008 fue golpeado por una </a:t>
            </a:r>
            <a:r>
              <a:rPr lang="es-CL" dirty="0" err="1"/>
              <a:t>rcesión</a:t>
            </a:r>
            <a:r>
              <a:rPr lang="es-CL" dirty="0"/>
              <a:t> y perdió 30% de sus pedidos de un plumazo, en una empresa manufacturera era un problema, necesitaban ahorrar USD 10 millones de dólares, ¿cuál fue la decisión del </a:t>
            </a:r>
            <a:r>
              <a:rPr lang="es-CL" dirty="0" err="1"/>
              <a:t>borad</a:t>
            </a:r>
            <a:r>
              <a:rPr lang="es-CL" dirty="0"/>
              <a:t>? Bien corten gente, pero Bob dijo que no. Se le ocurrió una idea, cada </a:t>
            </a:r>
            <a:r>
              <a:rPr lang="es-CL" dirty="0" err="1"/>
              <a:t>e,mpleado</a:t>
            </a:r>
            <a:r>
              <a:rPr lang="es-CL" dirty="0"/>
              <a:t> desde el más alto hasta el más bajo debían tomar cuatro semanas de licencia SIN sueldo. El resultado y la cohesión fue espectacular, entre ellos mismos se cambian semanas, unos le tomaban a otros por problemas de salud, etc. Dijo una frase muy significativa “Es mejor que todos suframos un poco  a que pocos sufran mucho”. Finalmente ahorraron USD 20 millones y no 10</a:t>
            </a:r>
          </a:p>
          <a:p>
            <a:endParaRPr lang="es-CL" dirty="0"/>
          </a:p>
        </p:txBody>
      </p:sp>
      <p:sp>
        <p:nvSpPr>
          <p:cNvPr id="4" name="Marcador de número de diapositiva 3">
            <a:extLst>
              <a:ext uri="{FF2B5EF4-FFF2-40B4-BE49-F238E27FC236}">
                <a16:creationId xmlns:a16="http://schemas.microsoft.com/office/drawing/2014/main" id="{25A3910F-D7F5-C732-A5BB-0E447ADCD1F1}"/>
              </a:ext>
            </a:extLst>
          </p:cNvPr>
          <p:cNvSpPr>
            <a:spLocks noGrp="1"/>
          </p:cNvSpPr>
          <p:nvPr>
            <p:ph type="sldNum" sz="quarter" idx="5"/>
          </p:nvPr>
        </p:nvSpPr>
        <p:spPr/>
        <p:txBody>
          <a:bodyPr/>
          <a:lstStyle/>
          <a:p>
            <a:fld id="{8FA1D6EB-408C-457E-AC44-0303B5840CF4}" type="slidenum">
              <a:rPr lang="es-CL" smtClean="0"/>
              <a:t>15</a:t>
            </a:fld>
            <a:endParaRPr lang="es-CL"/>
          </a:p>
        </p:txBody>
      </p:sp>
    </p:spTree>
    <p:extLst>
      <p:ext uri="{BB962C8B-B14F-4D97-AF65-F5344CB8AC3E}">
        <p14:creationId xmlns:p14="http://schemas.microsoft.com/office/powerpoint/2010/main" val="12875970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F2CC8-A418-5AA4-52E3-303FA2D8BA8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0319D38-F4FD-3AC5-E5A0-A265EC6999A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2880E2E-FAB6-91AF-53E2-94B10CBD93B9}"/>
              </a:ext>
            </a:extLst>
          </p:cNvPr>
          <p:cNvSpPr>
            <a:spLocks noGrp="1"/>
          </p:cNvSpPr>
          <p:nvPr>
            <p:ph type="body" idx="1"/>
          </p:nvPr>
        </p:nvSpPr>
        <p:spPr/>
        <p:txBody>
          <a:bodyPr/>
          <a:lstStyle/>
          <a:p>
            <a:r>
              <a:rPr lang="es-ES" dirty="0"/>
              <a:t>EL WICKED PROBLEM TIENE LA PARTICULARIDAD QUE LA SOLUCIÓN DEL PROBLEMA, MUCHAS VECES GENERA OTRO PROBLEMA Y SU NUEVA SOLUCIÓN GENERA OTRO</a:t>
            </a:r>
          </a:p>
          <a:p>
            <a:endParaRPr lang="es-ES" dirty="0"/>
          </a:p>
          <a:p>
            <a:pPr marL="171441" indent="-171441">
              <a:buFont typeface="Arial" panose="020B0604020202020204" pitchFamily="34" charset="0"/>
              <a:buChar char="•"/>
            </a:pPr>
            <a:r>
              <a:rPr lang="es-CL" dirty="0"/>
              <a:t>Next </a:t>
            </a:r>
            <a:r>
              <a:rPr lang="es-CL" dirty="0" err="1"/>
              <a:t>Jump</a:t>
            </a:r>
            <a:r>
              <a:rPr lang="es-CL" dirty="0"/>
              <a:t> </a:t>
            </a:r>
            <a:r>
              <a:rPr lang="es-CL" dirty="0" err="1"/>
              <a:t>company</a:t>
            </a:r>
            <a:r>
              <a:rPr lang="es-CL" dirty="0"/>
              <a:t> </a:t>
            </a:r>
            <a:r>
              <a:rPr lang="es-CL" dirty="0" err="1"/>
              <a:t>from</a:t>
            </a:r>
            <a:r>
              <a:rPr lang="es-CL" dirty="0"/>
              <a:t> new </a:t>
            </a:r>
            <a:r>
              <a:rPr lang="es-CL" dirty="0" err="1"/>
              <a:t>tork</a:t>
            </a:r>
            <a:r>
              <a:rPr lang="es-CL" dirty="0"/>
              <a:t> </a:t>
            </a:r>
            <a:r>
              <a:rPr lang="es-CL" dirty="0" err="1"/>
              <a:t>city</a:t>
            </a:r>
            <a:r>
              <a:rPr lang="es-CL" dirty="0"/>
              <a:t> </a:t>
            </a:r>
            <a:r>
              <a:rPr lang="es-CL" dirty="0" err="1"/>
              <a:t>dirigda</a:t>
            </a:r>
            <a:r>
              <a:rPr lang="es-CL" dirty="0"/>
              <a:t> por Charlie Kim </a:t>
            </a:r>
          </a:p>
          <a:p>
            <a:pPr marL="171441" indent="-171441">
              <a:buFont typeface="Arial" panose="020B0604020202020204" pitchFamily="34" charset="0"/>
              <a:buChar char="•"/>
            </a:pPr>
            <a:r>
              <a:rPr lang="es-CL" dirty="0"/>
              <a:t>Barry-</a:t>
            </a:r>
            <a:r>
              <a:rPr lang="es-CL" dirty="0" err="1"/>
              <a:t>Wehmiller</a:t>
            </a:r>
            <a:r>
              <a:rPr lang="es-CL" dirty="0"/>
              <a:t> dirigida por Bob Chapman, 2008 fue golpeado por una </a:t>
            </a:r>
            <a:r>
              <a:rPr lang="es-CL" dirty="0" err="1"/>
              <a:t>rcesión</a:t>
            </a:r>
            <a:r>
              <a:rPr lang="es-CL" dirty="0"/>
              <a:t> y perdió 30% de sus pedidos de un plumazo, en una empresa manufacturera era un problema, necesitaban ahorrar USD 10 millones de dólares, ¿cuál fue la decisión del </a:t>
            </a:r>
            <a:r>
              <a:rPr lang="es-CL" dirty="0" err="1"/>
              <a:t>borad</a:t>
            </a:r>
            <a:r>
              <a:rPr lang="es-CL" dirty="0"/>
              <a:t>? Bien corten gente, pero Bob dijo que no. Se le ocurrió una idea, cada </a:t>
            </a:r>
            <a:r>
              <a:rPr lang="es-CL" dirty="0" err="1"/>
              <a:t>e,mpleado</a:t>
            </a:r>
            <a:r>
              <a:rPr lang="es-CL" dirty="0"/>
              <a:t> desde el más alto hasta el más bajo debían tomar cuatro semanas de licencia SIN sueldo. El resultado y la cohesión fue espectacular, entre ellos mismos se cambian semanas, unos le tomaban a otros por problemas de salud, etc. Dijo una frase muy significativa “Es mejor que todos suframos un poco  a que pocos sufran mucho”. Finalmente ahorraron USD 20 millones y no 10</a:t>
            </a:r>
          </a:p>
          <a:p>
            <a:endParaRPr lang="es-CL" dirty="0"/>
          </a:p>
        </p:txBody>
      </p:sp>
      <p:sp>
        <p:nvSpPr>
          <p:cNvPr id="4" name="Marcador de número de diapositiva 3">
            <a:extLst>
              <a:ext uri="{FF2B5EF4-FFF2-40B4-BE49-F238E27FC236}">
                <a16:creationId xmlns:a16="http://schemas.microsoft.com/office/drawing/2014/main" id="{427BBC0D-A493-9342-E5AE-C43695DB3F45}"/>
              </a:ext>
            </a:extLst>
          </p:cNvPr>
          <p:cNvSpPr>
            <a:spLocks noGrp="1"/>
          </p:cNvSpPr>
          <p:nvPr>
            <p:ph type="sldNum" sz="quarter" idx="5"/>
          </p:nvPr>
        </p:nvSpPr>
        <p:spPr/>
        <p:txBody>
          <a:bodyPr/>
          <a:lstStyle/>
          <a:p>
            <a:fld id="{8FA1D6EB-408C-457E-AC44-0303B5840CF4}" type="slidenum">
              <a:rPr lang="es-CL" smtClean="0"/>
              <a:t>16</a:t>
            </a:fld>
            <a:endParaRPr lang="es-CL"/>
          </a:p>
        </p:txBody>
      </p:sp>
    </p:spTree>
    <p:extLst>
      <p:ext uri="{BB962C8B-B14F-4D97-AF65-F5344CB8AC3E}">
        <p14:creationId xmlns:p14="http://schemas.microsoft.com/office/powerpoint/2010/main" val="371080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59625A-5590-458F-B961-9D10F27ADC0C}" type="slidenum">
              <a:rPr kumimoji="0" lang="es-E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s-E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443854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75D676-36A3-4947-9DE3-339A2064FF3C}" type="slidenum">
              <a:rPr kumimoji="0" lang="es-E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s-E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91920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4.xml"/><Relationship Id="rId6" Type="http://schemas.openxmlformats.org/officeDocument/2006/relationships/image" Target="../media/image15.png"/><Relationship Id="rId5" Type="http://schemas.microsoft.com/office/2007/relationships/hdphoto" Target="../media/hdphoto2.wdp"/><Relationship Id="rId4" Type="http://schemas.openxmlformats.org/officeDocument/2006/relationships/image" Target="../media/image14.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4.xml"/><Relationship Id="rId6" Type="http://schemas.openxmlformats.org/officeDocument/2006/relationships/image" Target="../media/image15.png"/><Relationship Id="rId5" Type="http://schemas.microsoft.com/office/2007/relationships/hdphoto" Target="../media/hdphoto2.wdp"/><Relationship Id="rId4" Type="http://schemas.openxmlformats.org/officeDocument/2006/relationships/image" Target="../media/image14.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4.xml"/><Relationship Id="rId6" Type="http://schemas.openxmlformats.org/officeDocument/2006/relationships/image" Target="../media/image15.png"/><Relationship Id="rId5" Type="http://schemas.microsoft.com/office/2007/relationships/hdphoto" Target="../media/hdphoto2.wdp"/><Relationship Id="rId4" Type="http://schemas.openxmlformats.org/officeDocument/2006/relationships/image" Target="../media/image14.pn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4.xml"/><Relationship Id="rId4" Type="http://schemas.openxmlformats.org/officeDocument/2006/relationships/image" Target="../media/image9.pn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4.xml"/><Relationship Id="rId4" Type="http://schemas.openxmlformats.org/officeDocument/2006/relationships/image" Target="../media/image9.png"/></Relationships>
</file>

<file path=ppt/slideLayouts/_rels/slideLayout5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5.png"/></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71D44C91-7FBD-4297-BB9C-49264FE46E03}" type="datetimeFigureOut">
              <a:rPr lang="es-CL" smtClean="0"/>
              <a:t>26-07-26</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A94BE765-D4FC-477F-986C-8476153E5CC4}" type="slidenum">
              <a:rPr lang="es-CL" smtClean="0"/>
              <a:t>‹Nº›</a:t>
            </a:fld>
            <a:endParaRPr lang="es-CL"/>
          </a:p>
        </p:txBody>
      </p:sp>
    </p:spTree>
    <p:extLst>
      <p:ext uri="{BB962C8B-B14F-4D97-AF65-F5344CB8AC3E}">
        <p14:creationId xmlns:p14="http://schemas.microsoft.com/office/powerpoint/2010/main" val="1960652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71D44C91-7FBD-4297-BB9C-49264FE46E03}" type="datetimeFigureOut">
              <a:rPr lang="es-CL" smtClean="0"/>
              <a:t>26-07-26</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A94BE765-D4FC-477F-986C-8476153E5CC4}" type="slidenum">
              <a:rPr lang="es-CL" smtClean="0"/>
              <a:t>‹Nº›</a:t>
            </a:fld>
            <a:endParaRPr lang="es-CL"/>
          </a:p>
        </p:txBody>
      </p:sp>
    </p:spTree>
    <p:extLst>
      <p:ext uri="{BB962C8B-B14F-4D97-AF65-F5344CB8AC3E}">
        <p14:creationId xmlns:p14="http://schemas.microsoft.com/office/powerpoint/2010/main" val="12121363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71D44C91-7FBD-4297-BB9C-49264FE46E03}" type="datetimeFigureOut">
              <a:rPr lang="es-CL" smtClean="0"/>
              <a:t>26-07-26</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A94BE765-D4FC-477F-986C-8476153E5CC4}" type="slidenum">
              <a:rPr lang="es-CL" smtClean="0"/>
              <a:t>‹Nº›</a:t>
            </a:fld>
            <a:endParaRPr lang="es-CL"/>
          </a:p>
        </p:txBody>
      </p:sp>
    </p:spTree>
    <p:extLst>
      <p:ext uri="{BB962C8B-B14F-4D97-AF65-F5344CB8AC3E}">
        <p14:creationId xmlns:p14="http://schemas.microsoft.com/office/powerpoint/2010/main" val="34113060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71D44C91-7FBD-4297-BB9C-49264FE46E03}" type="datetimeFigureOut">
              <a:rPr lang="es-CL" smtClean="0"/>
              <a:t>26-07-26</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A94BE765-D4FC-477F-986C-8476153E5CC4}" type="slidenum">
              <a:rPr lang="es-CL" smtClean="0"/>
              <a:t>‹Nº›</a:t>
            </a:fld>
            <a:endParaRPr lang="es-CL"/>
          </a:p>
        </p:txBody>
      </p:sp>
    </p:spTree>
    <p:extLst>
      <p:ext uri="{BB962C8B-B14F-4D97-AF65-F5344CB8AC3E}">
        <p14:creationId xmlns:p14="http://schemas.microsoft.com/office/powerpoint/2010/main" val="3762951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71D44C91-7FBD-4297-BB9C-49264FE46E03}" type="datetimeFigureOut">
              <a:rPr lang="es-CL" smtClean="0"/>
              <a:t>26-07-26</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A94BE765-D4FC-477F-986C-8476153E5CC4}" type="slidenum">
              <a:rPr lang="es-CL" smtClean="0"/>
              <a:t>‹Nº›</a:t>
            </a:fld>
            <a:endParaRPr lang="es-CL"/>
          </a:p>
        </p:txBody>
      </p:sp>
    </p:spTree>
    <p:extLst>
      <p:ext uri="{BB962C8B-B14F-4D97-AF65-F5344CB8AC3E}">
        <p14:creationId xmlns:p14="http://schemas.microsoft.com/office/powerpoint/2010/main" val="1966333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71D44C91-7FBD-4297-BB9C-49264FE46E03}" type="datetimeFigureOut">
              <a:rPr lang="es-CL" smtClean="0"/>
              <a:t>26-07-26</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A94BE765-D4FC-477F-986C-8476153E5CC4}" type="slidenum">
              <a:rPr lang="es-CL" smtClean="0"/>
              <a:t>‹Nº›</a:t>
            </a:fld>
            <a:endParaRPr lang="es-CL"/>
          </a:p>
        </p:txBody>
      </p:sp>
    </p:spTree>
    <p:extLst>
      <p:ext uri="{BB962C8B-B14F-4D97-AF65-F5344CB8AC3E}">
        <p14:creationId xmlns:p14="http://schemas.microsoft.com/office/powerpoint/2010/main" val="2626798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1D44C91-7FBD-4297-BB9C-49264FE46E03}" type="datetimeFigureOut">
              <a:rPr lang="es-CL" smtClean="0"/>
              <a:t>26-07-26</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A94BE765-D4FC-477F-986C-8476153E5CC4}" type="slidenum">
              <a:rPr lang="es-CL" smtClean="0"/>
              <a:t>‹Nº›</a:t>
            </a:fld>
            <a:endParaRPr lang="es-CL"/>
          </a:p>
        </p:txBody>
      </p:sp>
    </p:spTree>
    <p:extLst>
      <p:ext uri="{BB962C8B-B14F-4D97-AF65-F5344CB8AC3E}">
        <p14:creationId xmlns:p14="http://schemas.microsoft.com/office/powerpoint/2010/main" val="3538199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71D44C91-7FBD-4297-BB9C-49264FE46E03}" type="datetimeFigureOut">
              <a:rPr lang="es-CL" smtClean="0"/>
              <a:t>26-07-26</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A94BE765-D4FC-477F-986C-8476153E5CC4}" type="slidenum">
              <a:rPr lang="es-CL" smtClean="0"/>
              <a:t>‹Nº›</a:t>
            </a:fld>
            <a:endParaRPr lang="es-CL"/>
          </a:p>
        </p:txBody>
      </p:sp>
    </p:spTree>
    <p:extLst>
      <p:ext uri="{BB962C8B-B14F-4D97-AF65-F5344CB8AC3E}">
        <p14:creationId xmlns:p14="http://schemas.microsoft.com/office/powerpoint/2010/main" val="194096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71D44C91-7FBD-4297-BB9C-49264FE46E03}" type="datetimeFigureOut">
              <a:rPr lang="es-CL" smtClean="0"/>
              <a:t>26-07-26</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A94BE765-D4FC-477F-986C-8476153E5CC4}" type="slidenum">
              <a:rPr lang="es-CL" smtClean="0"/>
              <a:t>‹Nº›</a:t>
            </a:fld>
            <a:endParaRPr lang="es-CL"/>
          </a:p>
        </p:txBody>
      </p:sp>
    </p:spTree>
    <p:extLst>
      <p:ext uri="{BB962C8B-B14F-4D97-AF65-F5344CB8AC3E}">
        <p14:creationId xmlns:p14="http://schemas.microsoft.com/office/powerpoint/2010/main" val="16388403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71D44C91-7FBD-4297-BB9C-49264FE46E03}" type="datetimeFigureOut">
              <a:rPr lang="es-CL" smtClean="0"/>
              <a:t>26-07-26</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A94BE765-D4FC-477F-986C-8476153E5CC4}" type="slidenum">
              <a:rPr lang="es-CL" smtClean="0"/>
              <a:t>‹Nº›</a:t>
            </a:fld>
            <a:endParaRPr lang="es-CL"/>
          </a:p>
        </p:txBody>
      </p:sp>
    </p:spTree>
    <p:extLst>
      <p:ext uri="{BB962C8B-B14F-4D97-AF65-F5344CB8AC3E}">
        <p14:creationId xmlns:p14="http://schemas.microsoft.com/office/powerpoint/2010/main" val="4133856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71D44C91-7FBD-4297-BB9C-49264FE46E03}" type="datetimeFigureOut">
              <a:rPr lang="es-CL" smtClean="0"/>
              <a:t>26-07-26</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A94BE765-D4FC-477F-986C-8476153E5CC4}" type="slidenum">
              <a:rPr lang="es-CL" smtClean="0"/>
              <a:t>‹Nº›</a:t>
            </a:fld>
            <a:endParaRPr lang="es-CL"/>
          </a:p>
        </p:txBody>
      </p:sp>
    </p:spTree>
    <p:extLst>
      <p:ext uri="{BB962C8B-B14F-4D97-AF65-F5344CB8AC3E}">
        <p14:creationId xmlns:p14="http://schemas.microsoft.com/office/powerpoint/2010/main" val="39596739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257175" indent="0" algn="ctr">
              <a:buNone/>
              <a:defRPr>
                <a:solidFill>
                  <a:schemeClr val="tx1">
                    <a:tint val="75000"/>
                  </a:schemeClr>
                </a:solidFill>
              </a:defRPr>
            </a:lvl2pPr>
            <a:lvl3pPr marL="514350" indent="0" algn="ctr">
              <a:buNone/>
              <a:defRPr>
                <a:solidFill>
                  <a:schemeClr val="tx1">
                    <a:tint val="75000"/>
                  </a:schemeClr>
                </a:solidFill>
              </a:defRPr>
            </a:lvl3pPr>
            <a:lvl4pPr marL="771525" indent="0" algn="ctr">
              <a:buNone/>
              <a:defRPr>
                <a:solidFill>
                  <a:schemeClr val="tx1">
                    <a:tint val="75000"/>
                  </a:schemeClr>
                </a:solidFill>
              </a:defRPr>
            </a:lvl4pPr>
            <a:lvl5pPr marL="1028700" indent="0" algn="ctr">
              <a:buNone/>
              <a:defRPr>
                <a:solidFill>
                  <a:schemeClr val="tx1">
                    <a:tint val="75000"/>
                  </a:schemeClr>
                </a:solidFill>
              </a:defRPr>
            </a:lvl5pPr>
            <a:lvl6pPr marL="1285875" indent="0" algn="ctr">
              <a:buNone/>
              <a:defRPr>
                <a:solidFill>
                  <a:schemeClr val="tx1">
                    <a:tint val="75000"/>
                  </a:schemeClr>
                </a:solidFill>
              </a:defRPr>
            </a:lvl6pPr>
            <a:lvl7pPr marL="1543050" indent="0" algn="ctr">
              <a:buNone/>
              <a:defRPr>
                <a:solidFill>
                  <a:schemeClr val="tx1">
                    <a:tint val="75000"/>
                  </a:schemeClr>
                </a:solidFill>
              </a:defRPr>
            </a:lvl7pPr>
            <a:lvl8pPr marL="1800225" indent="0" algn="ctr">
              <a:buNone/>
              <a:defRPr>
                <a:solidFill>
                  <a:schemeClr val="tx1">
                    <a:tint val="75000"/>
                  </a:schemeClr>
                </a:solidFill>
              </a:defRPr>
            </a:lvl8pPr>
            <a:lvl9pPr marL="20574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16385592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14731927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5"/>
            <a:ext cx="10363200" cy="1362075"/>
          </a:xfrm>
        </p:spPr>
        <p:txBody>
          <a:bodyPr anchor="t"/>
          <a:lstStyle>
            <a:lvl1pPr algn="l">
              <a:defRPr sz="225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1125">
                <a:solidFill>
                  <a:schemeClr val="tx1">
                    <a:tint val="75000"/>
                  </a:schemeClr>
                </a:solidFill>
              </a:defRPr>
            </a:lvl1pPr>
            <a:lvl2pPr marL="257175" indent="0">
              <a:buNone/>
              <a:defRPr sz="1013">
                <a:solidFill>
                  <a:schemeClr val="tx1">
                    <a:tint val="75000"/>
                  </a:schemeClr>
                </a:solidFill>
              </a:defRPr>
            </a:lvl2pPr>
            <a:lvl3pPr marL="514350" indent="0">
              <a:buNone/>
              <a:defRPr sz="900">
                <a:solidFill>
                  <a:schemeClr val="tx1">
                    <a:tint val="75000"/>
                  </a:schemeClr>
                </a:solidFill>
              </a:defRPr>
            </a:lvl3pPr>
            <a:lvl4pPr marL="771525" indent="0">
              <a:buNone/>
              <a:defRPr sz="788">
                <a:solidFill>
                  <a:schemeClr val="tx1">
                    <a:tint val="75000"/>
                  </a:schemeClr>
                </a:solidFill>
              </a:defRPr>
            </a:lvl4pPr>
            <a:lvl5pPr marL="1028700" indent="0">
              <a:buNone/>
              <a:defRPr sz="788">
                <a:solidFill>
                  <a:schemeClr val="tx1">
                    <a:tint val="75000"/>
                  </a:schemeClr>
                </a:solidFill>
              </a:defRPr>
            </a:lvl5pPr>
            <a:lvl6pPr marL="1285875" indent="0">
              <a:buNone/>
              <a:defRPr sz="788">
                <a:solidFill>
                  <a:schemeClr val="tx1">
                    <a:tint val="75000"/>
                  </a:schemeClr>
                </a:solidFill>
              </a:defRPr>
            </a:lvl6pPr>
            <a:lvl7pPr marL="1543050" indent="0">
              <a:buNone/>
              <a:defRPr sz="788">
                <a:solidFill>
                  <a:schemeClr val="tx1">
                    <a:tint val="75000"/>
                  </a:schemeClr>
                </a:solidFill>
              </a:defRPr>
            </a:lvl7pPr>
            <a:lvl8pPr marL="1800225" indent="0">
              <a:buNone/>
              <a:defRPr sz="788">
                <a:solidFill>
                  <a:schemeClr val="tx1">
                    <a:tint val="75000"/>
                  </a:schemeClr>
                </a:solidFill>
              </a:defRPr>
            </a:lvl8pPr>
            <a:lvl9pPr marL="2057400" indent="0">
              <a:buNone/>
              <a:defRPr sz="788">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20508678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600205"/>
            <a:ext cx="5384800" cy="4525963"/>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600205"/>
            <a:ext cx="5384800" cy="4525963"/>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8588904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70" y="1535113"/>
            <a:ext cx="5389033" cy="63976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70" y="2174875"/>
            <a:ext cx="5389033" cy="3951288"/>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5834608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10344678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36458536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3" y="273050"/>
            <a:ext cx="4011084" cy="1162050"/>
          </a:xfrm>
        </p:spPr>
        <p:txBody>
          <a:bodyPr anchor="b"/>
          <a:lstStyle>
            <a:lvl1pPr algn="l">
              <a:defRPr sz="1125"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5"/>
            <a:ext cx="6815667" cy="5853113"/>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3" y="1435103"/>
            <a:ext cx="4011084" cy="4691063"/>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3968705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1125"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endParaRPr lang="es-CL"/>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30435837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39574713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43"/>
            <a:ext cx="27432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74643"/>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1123145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ítulo y objetos">
    <p:spTree>
      <p:nvGrpSpPr>
        <p:cNvPr id="1" name=""/>
        <p:cNvGrpSpPr/>
        <p:nvPr/>
      </p:nvGrpSpPr>
      <p:grpSpPr>
        <a:xfrm>
          <a:off x="0" y="0"/>
          <a:ext cx="0" cy="0"/>
          <a:chOff x="0" y="0"/>
          <a:chExt cx="0" cy="0"/>
        </a:xfrm>
      </p:grpSpPr>
      <p:sp>
        <p:nvSpPr>
          <p:cNvPr id="6" name="5 Rectángulo"/>
          <p:cNvSpPr/>
          <p:nvPr userDrawn="1"/>
        </p:nvSpPr>
        <p:spPr>
          <a:xfrm>
            <a:off x="335361" y="764709"/>
            <a:ext cx="11617291" cy="74475"/>
          </a:xfrm>
          <a:prstGeom prst="rect">
            <a:avLst/>
          </a:prstGeom>
          <a:gradFill flip="none" rotWithShape="1">
            <a:gsLst>
              <a:gs pos="25000">
                <a:srgbClr val="000048"/>
              </a:gs>
              <a:gs pos="59000">
                <a:srgbClr val="0066FF"/>
              </a:gs>
              <a:gs pos="99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13"/>
          </a:p>
        </p:txBody>
      </p:sp>
      <p:sp>
        <p:nvSpPr>
          <p:cNvPr id="9" name="8 CuadroTexto"/>
          <p:cNvSpPr txBox="1"/>
          <p:nvPr userDrawn="1"/>
        </p:nvSpPr>
        <p:spPr>
          <a:xfrm>
            <a:off x="5231905" y="249180"/>
            <a:ext cx="6720747" cy="334835"/>
          </a:xfrm>
          <a:prstGeom prst="rect">
            <a:avLst/>
          </a:prstGeom>
          <a:noFill/>
          <a:effectLst/>
        </p:spPr>
        <p:txBody>
          <a:bodyPr wrap="square" rtlCol="0">
            <a:spAutoFit/>
          </a:bodyPr>
          <a:lstStyle/>
          <a:p>
            <a:pPr marL="0" marR="0" indent="0" algn="r" defTabSz="514350" rtl="0" eaLnBrk="1" fontAlgn="auto" latinLnBrk="0" hangingPunct="1">
              <a:lnSpc>
                <a:spcPct val="100000"/>
              </a:lnSpc>
              <a:spcBef>
                <a:spcPts val="0"/>
              </a:spcBef>
              <a:spcAft>
                <a:spcPts val="0"/>
              </a:spcAft>
              <a:buClrTx/>
              <a:buSzTx/>
              <a:buFontTx/>
              <a:buNone/>
              <a:tabLst/>
              <a:defRPr/>
            </a:pPr>
            <a:r>
              <a:rPr lang="es-CL" sz="788" b="1" i="1" kern="1200" dirty="0">
                <a:solidFill>
                  <a:srgbClr val="0000FF"/>
                </a:solidFill>
                <a:latin typeface="+mn-lt"/>
                <a:ea typeface="+mn-ea"/>
                <a:cs typeface="+mn-cs"/>
              </a:rPr>
              <a:t>Asuntos de interés en la gestión de RR.HH.</a:t>
            </a:r>
          </a:p>
          <a:p>
            <a:pPr marL="0" marR="0" indent="0" algn="r" defTabSz="514350" rtl="0" eaLnBrk="1" fontAlgn="auto" latinLnBrk="0" hangingPunct="1">
              <a:lnSpc>
                <a:spcPct val="100000"/>
              </a:lnSpc>
              <a:spcBef>
                <a:spcPts val="0"/>
              </a:spcBef>
              <a:spcAft>
                <a:spcPts val="0"/>
              </a:spcAft>
              <a:buClrTx/>
              <a:buSzTx/>
              <a:buFontTx/>
              <a:buNone/>
              <a:tabLst/>
              <a:defRPr/>
            </a:pPr>
            <a:r>
              <a:rPr lang="es-CL" sz="788" b="1" i="1" kern="1200" dirty="0">
                <a:solidFill>
                  <a:srgbClr val="000054"/>
                </a:solidFill>
                <a:latin typeface="+mn-lt"/>
                <a:ea typeface="+mn-ea"/>
                <a:cs typeface="+mn-cs"/>
              </a:rPr>
              <a:t>Conferencia</a:t>
            </a:r>
            <a:r>
              <a:rPr lang="es-CL" sz="788" b="1" i="1" kern="1200" baseline="0" dirty="0">
                <a:solidFill>
                  <a:srgbClr val="000054"/>
                </a:solidFill>
                <a:latin typeface="+mn-lt"/>
                <a:ea typeface="+mn-ea"/>
                <a:cs typeface="+mn-cs"/>
              </a:rPr>
              <a:t> para Oficiales DIRHUM 2018</a:t>
            </a:r>
            <a:endParaRPr lang="es-CL" sz="675" b="1" kern="1200" dirty="0">
              <a:solidFill>
                <a:schemeClr val="tx1"/>
              </a:solidFill>
              <a:latin typeface="+mn-lt"/>
              <a:ea typeface="+mn-ea"/>
              <a:cs typeface="+mn-cs"/>
            </a:endParaRPr>
          </a:p>
        </p:txBody>
      </p:sp>
      <p:sp>
        <p:nvSpPr>
          <p:cNvPr id="10" name="9 CuadroTexto"/>
          <p:cNvSpPr txBox="1"/>
          <p:nvPr userDrawn="1"/>
        </p:nvSpPr>
        <p:spPr>
          <a:xfrm>
            <a:off x="1521794" y="256876"/>
            <a:ext cx="1386918" cy="325858"/>
          </a:xfrm>
          <a:prstGeom prst="rect">
            <a:avLst/>
          </a:prstGeom>
          <a:noFill/>
        </p:spPr>
        <p:txBody>
          <a:bodyPr wrap="none" rtlCol="0">
            <a:spAutoFit/>
          </a:bodyPr>
          <a:lstStyle/>
          <a:p>
            <a:pPr algn="ctr"/>
            <a:r>
              <a:rPr lang="es-CL" sz="506" b="1" dirty="0">
                <a:solidFill>
                  <a:srgbClr val="000054"/>
                </a:solidFill>
                <a:latin typeface="Arial" pitchFamily="34" charset="0"/>
                <a:cs typeface="Arial" pitchFamily="34" charset="0"/>
              </a:rPr>
              <a:t>DIRECCIÓN DE RECURSOS</a:t>
            </a:r>
            <a:r>
              <a:rPr lang="es-CL" sz="506" b="1" baseline="0" dirty="0">
                <a:solidFill>
                  <a:srgbClr val="000054"/>
                </a:solidFill>
                <a:latin typeface="Arial" pitchFamily="34" charset="0"/>
                <a:cs typeface="Arial" pitchFamily="34" charset="0"/>
              </a:rPr>
              <a:t> HUMANOS</a:t>
            </a:r>
            <a:endParaRPr lang="es-CL" sz="506" b="1" dirty="0">
              <a:solidFill>
                <a:srgbClr val="000054"/>
              </a:solidFill>
              <a:latin typeface="Arial" pitchFamily="34" charset="0"/>
              <a:cs typeface="Arial" pitchFamily="34" charset="0"/>
            </a:endParaRPr>
          </a:p>
          <a:p>
            <a:pPr algn="ctr"/>
            <a:r>
              <a:rPr lang="es-CL" sz="506" dirty="0">
                <a:solidFill>
                  <a:srgbClr val="000054"/>
                </a:solidFill>
                <a:latin typeface="Arial" pitchFamily="34" charset="0"/>
                <a:cs typeface="Arial" pitchFamily="34" charset="0"/>
              </a:rPr>
              <a:t>Dirección General del Personal</a:t>
            </a:r>
          </a:p>
          <a:p>
            <a:pPr algn="ctr"/>
            <a:r>
              <a:rPr lang="es-CL" sz="506" b="1" dirty="0">
                <a:solidFill>
                  <a:srgbClr val="000054"/>
                </a:solidFill>
                <a:latin typeface="Arial" pitchFamily="34" charset="0"/>
                <a:cs typeface="Arial" pitchFamily="34" charset="0"/>
              </a:rPr>
              <a:t>Armada de Chile</a:t>
            </a:r>
          </a:p>
        </p:txBody>
      </p:sp>
      <p:pic>
        <p:nvPicPr>
          <p:cNvPr id="7" name="Imagen 1"/>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colorTemperature colorTemp="11200"/>
                    </a14:imgEffect>
                  </a14:imgLayer>
                </a14:imgProps>
              </a:ext>
            </a:extLst>
          </a:blip>
          <a:srcRect/>
          <a:stretch>
            <a:fillRect/>
          </a:stretch>
        </p:blipFill>
        <p:spPr bwMode="auto">
          <a:xfrm>
            <a:off x="93145" y="97808"/>
            <a:ext cx="689551" cy="698207"/>
          </a:xfrm>
          <a:prstGeom prst="rect">
            <a:avLst/>
          </a:prstGeom>
          <a:noFill/>
          <a:ln w="9525">
            <a:noFill/>
            <a:miter lim="800000"/>
            <a:headEnd/>
            <a:tailEnd/>
          </a:ln>
        </p:spPr>
      </p:pic>
    </p:spTree>
    <p:extLst>
      <p:ext uri="{BB962C8B-B14F-4D97-AF65-F5344CB8AC3E}">
        <p14:creationId xmlns:p14="http://schemas.microsoft.com/office/powerpoint/2010/main" val="18379141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rincipal">
    <p:spTree>
      <p:nvGrpSpPr>
        <p:cNvPr id="1" name=""/>
        <p:cNvGrpSpPr/>
        <p:nvPr/>
      </p:nvGrpSpPr>
      <p:grpSpPr>
        <a:xfrm>
          <a:off x="0" y="0"/>
          <a:ext cx="0" cy="0"/>
          <a:chOff x="0" y="0"/>
          <a:chExt cx="0" cy="0"/>
        </a:xfrm>
      </p:grpSpPr>
      <p:sp>
        <p:nvSpPr>
          <p:cNvPr id="4" name="Forma libre: Forma 10">
            <a:extLst>
              <a:ext uri="{FF2B5EF4-FFF2-40B4-BE49-F238E27FC236}">
                <a16:creationId xmlns:a16="http://schemas.microsoft.com/office/drawing/2014/main" id="{D3F5EC45-E180-9A43-9EB0-B57498DEDB14}"/>
              </a:ext>
            </a:extLst>
          </p:cNvPr>
          <p:cNvSpPr/>
          <p:nvPr userDrawn="1"/>
        </p:nvSpPr>
        <p:spPr>
          <a:xfrm rot="900000">
            <a:off x="5042826"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47000">
                <a:schemeClr val="accent1">
                  <a:alpha val="81000"/>
                </a:schemeClr>
              </a:gs>
              <a:gs pos="100000">
                <a:schemeClr val="bg1">
                  <a:lumMod val="95000"/>
                </a:schemeClr>
              </a:gs>
            </a:gsLst>
            <a:path path="circle">
              <a:fillToRect l="100000" b="100000"/>
            </a:path>
            <a:tileRect t="-100000" r="-100000"/>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Imagen 5">
            <a:extLst>
              <a:ext uri="{FF2B5EF4-FFF2-40B4-BE49-F238E27FC236}">
                <a16:creationId xmlns:a16="http://schemas.microsoft.com/office/drawing/2014/main" id="{C4164971-57D6-784A-8CBB-F265D9DB023B}"/>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l="28954" t="19608" r="28693" b="18628"/>
          <a:stretch>
            <a:fillRect/>
          </a:stretch>
        </p:blipFill>
        <p:spPr bwMode="auto">
          <a:xfrm>
            <a:off x="2122488" y="430213"/>
            <a:ext cx="1122362" cy="163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uadroTexto 6">
            <a:extLst>
              <a:ext uri="{FF2B5EF4-FFF2-40B4-BE49-F238E27FC236}">
                <a16:creationId xmlns:a16="http://schemas.microsoft.com/office/drawing/2014/main" id="{079252F5-AD01-DD44-BE7B-16E9E8D661EB}"/>
              </a:ext>
            </a:extLst>
          </p:cNvPr>
          <p:cNvSpPr txBox="1">
            <a:spLocks noChangeArrowheads="1"/>
          </p:cNvSpPr>
          <p:nvPr userDrawn="1"/>
        </p:nvSpPr>
        <p:spPr bwMode="auto">
          <a:xfrm>
            <a:off x="1092200" y="2066925"/>
            <a:ext cx="3167063" cy="584200"/>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altLang="en-US" sz="16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Dirección General del Personal de la Armada</a:t>
            </a:r>
          </a:p>
        </p:txBody>
      </p:sp>
      <p:pic>
        <p:nvPicPr>
          <p:cNvPr id="7" name="Imagen 3">
            <a:extLst>
              <a:ext uri="{FF2B5EF4-FFF2-40B4-BE49-F238E27FC236}">
                <a16:creationId xmlns:a16="http://schemas.microsoft.com/office/drawing/2014/main" id="{08A4BEB4-C468-C444-8A88-8DE47E8FEB23}"/>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8366" t="18234" r="28105" b="19215"/>
          <a:stretch>
            <a:fillRect/>
          </a:stretch>
        </p:blipFill>
        <p:spPr bwMode="auto">
          <a:xfrm>
            <a:off x="127000" y="87313"/>
            <a:ext cx="676275"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p:cNvSpPr>
            <a:spLocks noGrp="1"/>
          </p:cNvSpPr>
          <p:nvPr>
            <p:ph type="ctrTitle"/>
          </p:nvPr>
        </p:nvSpPr>
        <p:spPr>
          <a:xfrm>
            <a:off x="585131" y="2884797"/>
            <a:ext cx="4099187" cy="2078700"/>
          </a:xfrm>
        </p:spPr>
        <p:txBody>
          <a:bodyPr/>
          <a:lstStyle>
            <a:lvl1pPr algn="l">
              <a:lnSpc>
                <a:spcPct val="100000"/>
              </a:lnSpc>
              <a:defRPr sz="2800" cap="all" baseline="0">
                <a:solidFill>
                  <a:schemeClr val="bg1"/>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3" name="Subtítulo 2"/>
          <p:cNvSpPr>
            <a:spLocks noGrp="1"/>
          </p:cNvSpPr>
          <p:nvPr>
            <p:ph type="subTitle" idx="1"/>
          </p:nvPr>
        </p:nvSpPr>
        <p:spPr>
          <a:xfrm>
            <a:off x="585130" y="5219976"/>
            <a:ext cx="4099187" cy="1048939"/>
          </a:xfrm>
        </p:spPr>
        <p:txBody>
          <a:bodyPr rtlCol="0"/>
          <a:lstStyle>
            <a:lvl1pPr marL="0" indent="0" algn="ctr">
              <a:buNone/>
              <a:defRPr sz="1800" b="0" cap="all" baseline="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noProof="0" dirty="0"/>
              <a:t>Haga clic para editar el estilo de subtítulo del patrón</a:t>
            </a:r>
          </a:p>
        </p:txBody>
      </p:sp>
    </p:spTree>
    <p:extLst>
      <p:ext uri="{BB962C8B-B14F-4D97-AF65-F5344CB8AC3E}">
        <p14:creationId xmlns:p14="http://schemas.microsoft.com/office/powerpoint/2010/main" val="13221362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emario">
    <p:spTree>
      <p:nvGrpSpPr>
        <p:cNvPr id="1" name=""/>
        <p:cNvGrpSpPr/>
        <p:nvPr/>
      </p:nvGrpSpPr>
      <p:grpSpPr>
        <a:xfrm>
          <a:off x="0" y="0"/>
          <a:ext cx="0" cy="0"/>
          <a:chOff x="0" y="0"/>
          <a:chExt cx="0" cy="0"/>
        </a:xfrm>
      </p:grpSpPr>
      <p:sp>
        <p:nvSpPr>
          <p:cNvPr id="6" name="Forma libre: Forma 17">
            <a:extLst>
              <a:ext uri="{FF2B5EF4-FFF2-40B4-BE49-F238E27FC236}">
                <a16:creationId xmlns:a16="http://schemas.microsoft.com/office/drawing/2014/main" id="{6766FF0D-9F2D-214D-B253-25888B12086F}"/>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Imagen 10">
            <a:extLst>
              <a:ext uri="{FF2B5EF4-FFF2-40B4-BE49-F238E27FC236}">
                <a16:creationId xmlns:a16="http://schemas.microsoft.com/office/drawing/2014/main" id="{871365B6-2F20-2648-A8D5-F3A12B0D99D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4288" y="6094413"/>
            <a:ext cx="11761787" cy="76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n 15">
            <a:extLst>
              <a:ext uri="{FF2B5EF4-FFF2-40B4-BE49-F238E27FC236}">
                <a16:creationId xmlns:a16="http://schemas.microsoft.com/office/drawing/2014/main" id="{31257C14-67B5-424A-A063-178EF8E0480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n 14">
            <a:extLst>
              <a:ext uri="{FF2B5EF4-FFF2-40B4-BE49-F238E27FC236}">
                <a16:creationId xmlns:a16="http://schemas.microsoft.com/office/drawing/2014/main" id="{F30AE84E-99B5-F14B-81EA-7095A654E2FA}"/>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Marcador de contenido 2"/>
          <p:cNvSpPr>
            <a:spLocks noGrp="1"/>
          </p:cNvSpPr>
          <p:nvPr>
            <p:ph idx="13"/>
          </p:nvPr>
        </p:nvSpPr>
        <p:spPr>
          <a:xfrm>
            <a:off x="443499" y="3251789"/>
            <a:ext cx="4444800" cy="2728844"/>
          </a:xfrm>
        </p:spPr>
        <p:txBody>
          <a:bodyPr rtlCol="0"/>
          <a:lstStyle>
            <a:lvl1pPr>
              <a:defRPr>
                <a:solidFill>
                  <a:schemeClr val="tx1">
                    <a:lumMod val="75000"/>
                    <a:lumOff val="25000"/>
                  </a:schemeClr>
                </a:solidFill>
                <a:latin typeface="Arial" panose="020B0604020202020204" pitchFamily="34" charset="0"/>
                <a:cs typeface="Arial" panose="020B0604020202020204" pitchFamily="34" charset="0"/>
              </a:defRPr>
            </a:lvl1pPr>
            <a:lvl2pPr>
              <a:defRPr>
                <a:solidFill>
                  <a:schemeClr val="tx1">
                    <a:lumMod val="75000"/>
                    <a:lumOff val="25000"/>
                  </a:schemeClr>
                </a:solidFill>
                <a:latin typeface="Arial" panose="020B0604020202020204" pitchFamily="34" charset="0"/>
                <a:cs typeface="Arial" panose="020B0604020202020204" pitchFamily="34" charset="0"/>
              </a:defRPr>
            </a:lvl2pPr>
            <a:lvl3pPr>
              <a:defRPr>
                <a:solidFill>
                  <a:schemeClr val="tx1">
                    <a:lumMod val="75000"/>
                    <a:lumOff val="25000"/>
                  </a:schemeClr>
                </a:solidFill>
                <a:latin typeface="Arial" panose="020B0604020202020204" pitchFamily="34" charset="0"/>
                <a:cs typeface="Arial" panose="020B0604020202020204" pitchFamily="34" charset="0"/>
              </a:defRPr>
            </a:lvl3pPr>
            <a:lvl4pPr>
              <a:defRPr>
                <a:solidFill>
                  <a:schemeClr val="tx1">
                    <a:lumMod val="75000"/>
                    <a:lumOff val="25000"/>
                  </a:schemeClr>
                </a:solidFill>
                <a:latin typeface="Arial" panose="020B0604020202020204" pitchFamily="34" charset="0"/>
                <a:cs typeface="Arial" panose="020B0604020202020204" pitchFamily="34" charset="0"/>
              </a:defRPr>
            </a:lvl4pPr>
            <a:lvl5pPr>
              <a:defRPr>
                <a:solidFill>
                  <a:schemeClr val="tx1">
                    <a:lumMod val="75000"/>
                    <a:lumOff val="25000"/>
                  </a:schemeClr>
                </a:solidFill>
                <a:latin typeface="Arial" panose="020B0604020202020204" pitchFamily="34" charset="0"/>
                <a:cs typeface="Arial" panose="020B0604020202020204" pitchFamily="34"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s-ES" noProof="0"/>
          </a:p>
        </p:txBody>
      </p:sp>
      <p:sp>
        <p:nvSpPr>
          <p:cNvPr id="23" name="Marcador de posición de imagen 22"/>
          <p:cNvSpPr>
            <a:spLocks noGrp="1"/>
          </p:cNvSpPr>
          <p:nvPr>
            <p:ph type="pic" sz="quarter" idx="10"/>
          </p:nvPr>
        </p:nvSpPr>
        <p:spPr>
          <a:xfrm>
            <a:off x="4564609" y="196033"/>
            <a:ext cx="3475177" cy="3555252"/>
          </a:xfrm>
          <a:custGeom>
            <a:avLst/>
            <a:gdLst>
              <a:gd name="connsiteX0" fmla="*/ 3249753 w 3475177"/>
              <a:gd name="connsiteY0" fmla="*/ 1073266 h 3555252"/>
              <a:gd name="connsiteX1" fmla="*/ 3250964 w 3475177"/>
              <a:gd name="connsiteY1" fmla="*/ 1073266 h 3555252"/>
              <a:gd name="connsiteX2" fmla="*/ 3275203 w 3475177"/>
              <a:gd name="connsiteY2" fmla="*/ 1131440 h 3555252"/>
              <a:gd name="connsiteX3" fmla="*/ 3249753 w 3475177"/>
              <a:gd name="connsiteY3" fmla="*/ 1073266 h 3555252"/>
              <a:gd name="connsiteX4" fmla="*/ 3346710 w 3475177"/>
              <a:gd name="connsiteY4" fmla="*/ 1030848 h 3555252"/>
              <a:gd name="connsiteX5" fmla="*/ 3347921 w 3475177"/>
              <a:gd name="connsiteY5" fmla="*/ 1030848 h 3555252"/>
              <a:gd name="connsiteX6" fmla="*/ 3373373 w 3475177"/>
              <a:gd name="connsiteY6" fmla="*/ 1092657 h 3555252"/>
              <a:gd name="connsiteX7" fmla="*/ 3346710 w 3475177"/>
              <a:gd name="connsiteY7" fmla="*/ 1030848 h 3555252"/>
              <a:gd name="connsiteX8" fmla="*/ 3150151 w 3475177"/>
              <a:gd name="connsiteY8" fmla="*/ 887586 h 3555252"/>
              <a:gd name="connsiteX9" fmla="*/ 3167338 w 3475177"/>
              <a:gd name="connsiteY9" fmla="*/ 913287 h 3555252"/>
              <a:gd name="connsiteX10" fmla="*/ 3166127 w 3475177"/>
              <a:gd name="connsiteY10" fmla="*/ 913287 h 3555252"/>
              <a:gd name="connsiteX11" fmla="*/ 3110897 w 3475177"/>
              <a:gd name="connsiteY11" fmla="*/ 828890 h 3555252"/>
              <a:gd name="connsiteX12" fmla="*/ 3123708 w 3475177"/>
              <a:gd name="connsiteY12" fmla="*/ 846628 h 3555252"/>
              <a:gd name="connsiteX13" fmla="*/ 3138251 w 3475177"/>
              <a:gd name="connsiteY13" fmla="*/ 868444 h 3555252"/>
              <a:gd name="connsiteX14" fmla="*/ 3150151 w 3475177"/>
              <a:gd name="connsiteY14" fmla="*/ 887586 h 3555252"/>
              <a:gd name="connsiteX15" fmla="*/ 486486 w 3475177"/>
              <a:gd name="connsiteY15" fmla="*/ 719373 h 3555252"/>
              <a:gd name="connsiteX16" fmla="*/ 462247 w 3475177"/>
              <a:gd name="connsiteY16" fmla="*/ 763004 h 3555252"/>
              <a:gd name="connsiteX17" fmla="*/ 439220 w 3475177"/>
              <a:gd name="connsiteY17" fmla="*/ 809058 h 3555252"/>
              <a:gd name="connsiteX18" fmla="*/ 428312 w 3475177"/>
              <a:gd name="connsiteY18" fmla="*/ 832085 h 3555252"/>
              <a:gd name="connsiteX19" fmla="*/ 417405 w 3475177"/>
              <a:gd name="connsiteY19" fmla="*/ 855113 h 3555252"/>
              <a:gd name="connsiteX20" fmla="*/ 396801 w 3475177"/>
              <a:gd name="connsiteY20" fmla="*/ 902378 h 3555252"/>
              <a:gd name="connsiteX21" fmla="*/ 171377 w 3475177"/>
              <a:gd name="connsiteY21" fmla="*/ 1561685 h 3555252"/>
              <a:gd name="connsiteX22" fmla="*/ 168953 w 3475177"/>
              <a:gd name="connsiteY22" fmla="*/ 1911942 h 3555252"/>
              <a:gd name="connsiteX23" fmla="*/ 241670 w 3475177"/>
              <a:gd name="connsiteY23" fmla="*/ 2254925 h 3555252"/>
              <a:gd name="connsiteX24" fmla="*/ 596775 w 3475177"/>
              <a:gd name="connsiteY24" fmla="*/ 2853633 h 3555252"/>
              <a:gd name="connsiteX25" fmla="*/ 1170031 w 3475177"/>
              <a:gd name="connsiteY25" fmla="*/ 3248732 h 3555252"/>
              <a:gd name="connsiteX26" fmla="*/ 1856000 w 3475177"/>
              <a:gd name="connsiteY26" fmla="*/ 3366293 h 3555252"/>
              <a:gd name="connsiteX27" fmla="*/ 2528637 w 3475177"/>
              <a:gd name="connsiteY27" fmla="*/ 3185710 h 3555252"/>
              <a:gd name="connsiteX28" fmla="*/ 3063111 w 3475177"/>
              <a:gd name="connsiteY28" fmla="*/ 2739709 h 3555252"/>
              <a:gd name="connsiteX29" fmla="*/ 3362464 w 3475177"/>
              <a:gd name="connsiteY29" fmla="*/ 2110703 h 3555252"/>
              <a:gd name="connsiteX30" fmla="*/ 3409730 w 3475177"/>
              <a:gd name="connsiteY30" fmla="*/ 2260986 h 3555252"/>
              <a:gd name="connsiteX31" fmla="*/ 3031600 w 3475177"/>
              <a:gd name="connsiteY31" fmla="*/ 2898477 h 3555252"/>
              <a:gd name="connsiteX32" fmla="*/ 2421984 w 3475177"/>
              <a:gd name="connsiteY32" fmla="*/ 3314178 h 3555252"/>
              <a:gd name="connsiteX33" fmla="*/ 1696021 w 3475177"/>
              <a:gd name="connsiteY33" fmla="*/ 3431739 h 3555252"/>
              <a:gd name="connsiteX34" fmla="*/ 991873 w 3475177"/>
              <a:gd name="connsiteY34" fmla="*/ 3230554 h 3555252"/>
              <a:gd name="connsiteX35" fmla="*/ 441644 w 3475177"/>
              <a:gd name="connsiteY35" fmla="*/ 2751829 h 3555252"/>
              <a:gd name="connsiteX36" fmla="*/ 148350 w 3475177"/>
              <a:gd name="connsiteY36" fmla="*/ 2087675 h 3555252"/>
              <a:gd name="connsiteX37" fmla="*/ 165317 w 3475177"/>
              <a:gd name="connsiteY37" fmla="*/ 1364136 h 3555252"/>
              <a:gd name="connsiteX38" fmla="*/ 290149 w 3475177"/>
              <a:gd name="connsiteY38" fmla="*/ 1023575 h 3555252"/>
              <a:gd name="connsiteX39" fmla="*/ 486486 w 3475177"/>
              <a:gd name="connsiteY39" fmla="*/ 719373 h 3555252"/>
              <a:gd name="connsiteX40" fmla="*/ 3090986 w 3475177"/>
              <a:gd name="connsiteY40" fmla="*/ 629688 h 3555252"/>
              <a:gd name="connsiteX41" fmla="*/ 3098257 w 3475177"/>
              <a:gd name="connsiteY41" fmla="*/ 633323 h 3555252"/>
              <a:gd name="connsiteX42" fmla="*/ 3106740 w 3475177"/>
              <a:gd name="connsiteY42" fmla="*/ 638171 h 3555252"/>
              <a:gd name="connsiteX43" fmla="*/ 3140675 w 3475177"/>
              <a:gd name="connsiteY43" fmla="*/ 680591 h 3555252"/>
              <a:gd name="connsiteX44" fmla="*/ 3173399 w 3475177"/>
              <a:gd name="connsiteY44" fmla="*/ 724221 h 3555252"/>
              <a:gd name="connsiteX45" fmla="*/ 3214605 w 3475177"/>
              <a:gd name="connsiteY45" fmla="*/ 784819 h 3555252"/>
              <a:gd name="connsiteX46" fmla="*/ 3263084 w 3475177"/>
              <a:gd name="connsiteY46" fmla="*/ 863596 h 3555252"/>
              <a:gd name="connsiteX47" fmla="*/ 3286110 w 3475177"/>
              <a:gd name="connsiteY47" fmla="*/ 904802 h 3555252"/>
              <a:gd name="connsiteX48" fmla="*/ 3297019 w 3475177"/>
              <a:gd name="connsiteY48" fmla="*/ 925406 h 3555252"/>
              <a:gd name="connsiteX49" fmla="*/ 3306714 w 3475177"/>
              <a:gd name="connsiteY49" fmla="*/ 946009 h 3555252"/>
              <a:gd name="connsiteX50" fmla="*/ 3304290 w 3475177"/>
              <a:gd name="connsiteY50" fmla="*/ 944798 h 3555252"/>
              <a:gd name="connsiteX51" fmla="*/ 3281262 w 3475177"/>
              <a:gd name="connsiteY51" fmla="*/ 902378 h 3555252"/>
              <a:gd name="connsiteX52" fmla="*/ 3257023 w 3475177"/>
              <a:gd name="connsiteY52" fmla="*/ 859961 h 3555252"/>
              <a:gd name="connsiteX53" fmla="*/ 3204910 w 3475177"/>
              <a:gd name="connsiteY53" fmla="*/ 777547 h 3555252"/>
              <a:gd name="connsiteX54" fmla="*/ 3163703 w 3475177"/>
              <a:gd name="connsiteY54" fmla="*/ 720585 h 3555252"/>
              <a:gd name="connsiteX55" fmla="*/ 3128556 w 3475177"/>
              <a:gd name="connsiteY55" fmla="*/ 674530 h 3555252"/>
              <a:gd name="connsiteX56" fmla="*/ 3110377 w 3475177"/>
              <a:gd name="connsiteY56" fmla="*/ 651503 h 3555252"/>
              <a:gd name="connsiteX57" fmla="*/ 2901920 w 3475177"/>
              <a:gd name="connsiteY57" fmla="*/ 583634 h 3555252"/>
              <a:gd name="connsiteX58" fmla="*/ 2922523 w 3475177"/>
              <a:gd name="connsiteY58" fmla="*/ 592117 h 3555252"/>
              <a:gd name="connsiteX59" fmla="*/ 3054475 w 3475177"/>
              <a:gd name="connsiteY59" fmla="*/ 744521 h 3555252"/>
              <a:gd name="connsiteX60" fmla="*/ 3110897 w 3475177"/>
              <a:gd name="connsiteY60" fmla="*/ 828890 h 3555252"/>
              <a:gd name="connsiteX61" fmla="*/ 3107953 w 3475177"/>
              <a:gd name="connsiteY61" fmla="*/ 824813 h 3555252"/>
              <a:gd name="connsiteX62" fmla="*/ 3077653 w 3475177"/>
              <a:gd name="connsiteY62" fmla="*/ 781183 h 3555252"/>
              <a:gd name="connsiteX63" fmla="*/ 3044931 w 3475177"/>
              <a:gd name="connsiteY63" fmla="*/ 739976 h 3555252"/>
              <a:gd name="connsiteX64" fmla="*/ 3027964 w 3475177"/>
              <a:gd name="connsiteY64" fmla="*/ 719373 h 3555252"/>
              <a:gd name="connsiteX65" fmla="*/ 3010996 w 3475177"/>
              <a:gd name="connsiteY65" fmla="*/ 698769 h 3555252"/>
              <a:gd name="connsiteX66" fmla="*/ 2975849 w 3475177"/>
              <a:gd name="connsiteY66" fmla="*/ 658775 h 3555252"/>
              <a:gd name="connsiteX67" fmla="*/ 2901920 w 3475177"/>
              <a:gd name="connsiteY67" fmla="*/ 583634 h 3555252"/>
              <a:gd name="connsiteX68" fmla="*/ 1780859 w 3475177"/>
              <a:gd name="connsiteY68" fmla="*/ 195807 h 3555252"/>
              <a:gd name="connsiteX69" fmla="*/ 3332166 w 3475177"/>
              <a:gd name="connsiteY69" fmla="*/ 1747115 h 3555252"/>
              <a:gd name="connsiteX70" fmla="*/ 3324156 w 3475177"/>
              <a:gd name="connsiteY70" fmla="*/ 1905727 h 3555252"/>
              <a:gd name="connsiteX71" fmla="*/ 3303087 w 3475177"/>
              <a:gd name="connsiteY71" fmla="*/ 2043782 h 3555252"/>
              <a:gd name="connsiteX72" fmla="*/ 3306714 w 3475177"/>
              <a:gd name="connsiteY72" fmla="*/ 2051316 h 3555252"/>
              <a:gd name="connsiteX73" fmla="*/ 3334590 w 3475177"/>
              <a:gd name="connsiteY73" fmla="*/ 2121610 h 3555252"/>
              <a:gd name="connsiteX74" fmla="*/ 3064323 w 3475177"/>
              <a:gd name="connsiteY74" fmla="*/ 2687596 h 3555252"/>
              <a:gd name="connsiteX75" fmla="*/ 2597718 w 3475177"/>
              <a:gd name="connsiteY75" fmla="*/ 3104510 h 3555252"/>
              <a:gd name="connsiteX76" fmla="*/ 2008706 w 3475177"/>
              <a:gd name="connsiteY76" fmla="*/ 3308119 h 3555252"/>
              <a:gd name="connsiteX77" fmla="*/ 1389396 w 3475177"/>
              <a:gd name="connsiteY77" fmla="*/ 3269336 h 3555252"/>
              <a:gd name="connsiteX78" fmla="*/ 835530 w 3475177"/>
              <a:gd name="connsiteY78" fmla="*/ 2994221 h 3555252"/>
              <a:gd name="connsiteX79" fmla="*/ 431948 w 3475177"/>
              <a:gd name="connsiteY79" fmla="*/ 2528828 h 3555252"/>
              <a:gd name="connsiteX80" fmla="*/ 240459 w 3475177"/>
              <a:gd name="connsiteY80" fmla="*/ 1945876 h 3555252"/>
              <a:gd name="connsiteX81" fmla="*/ 237747 w 3475177"/>
              <a:gd name="connsiteY81" fmla="*/ 1906951 h 3555252"/>
              <a:gd name="connsiteX82" fmla="*/ 237562 w 3475177"/>
              <a:gd name="connsiteY82" fmla="*/ 1905727 h 3555252"/>
              <a:gd name="connsiteX83" fmla="*/ 237293 w 3475177"/>
              <a:gd name="connsiteY83" fmla="*/ 1900425 h 3555252"/>
              <a:gd name="connsiteX84" fmla="*/ 229778 w 3475177"/>
              <a:gd name="connsiteY84" fmla="*/ 1792526 h 3555252"/>
              <a:gd name="connsiteX85" fmla="*/ 230518 w 3475177"/>
              <a:gd name="connsiteY85" fmla="*/ 1766237 h 3555252"/>
              <a:gd name="connsiteX86" fmla="*/ 229552 w 3475177"/>
              <a:gd name="connsiteY86" fmla="*/ 1747115 h 3555252"/>
              <a:gd name="connsiteX87" fmla="*/ 232943 w 3475177"/>
              <a:gd name="connsiteY87" fmla="*/ 1679963 h 3555252"/>
              <a:gd name="connsiteX88" fmla="*/ 234096 w 3475177"/>
              <a:gd name="connsiteY88" fmla="*/ 1638948 h 3555252"/>
              <a:gd name="connsiteX89" fmla="*/ 235621 w 3475177"/>
              <a:gd name="connsiteY89" fmla="*/ 1626932 h 3555252"/>
              <a:gd name="connsiteX90" fmla="*/ 237562 w 3475177"/>
              <a:gd name="connsiteY90" fmla="*/ 1588503 h 3555252"/>
              <a:gd name="connsiteX91" fmla="*/ 1780859 w 3475177"/>
              <a:gd name="connsiteY91" fmla="*/ 195807 h 3555252"/>
              <a:gd name="connsiteX92" fmla="*/ 1047623 w 3475177"/>
              <a:gd name="connsiteY92" fmla="*/ 143693 h 3555252"/>
              <a:gd name="connsiteX93" fmla="*/ 879162 w 3475177"/>
              <a:gd name="connsiteY93" fmla="*/ 263676 h 3555252"/>
              <a:gd name="connsiteX94" fmla="*/ 549509 w 3475177"/>
              <a:gd name="connsiteY94" fmla="*/ 523036 h 3555252"/>
              <a:gd name="connsiteX95" fmla="*/ 291361 w 3475177"/>
              <a:gd name="connsiteY95" fmla="*/ 852689 h 3555252"/>
              <a:gd name="connsiteX96" fmla="*/ 119263 w 3475177"/>
              <a:gd name="connsiteY96" fmla="*/ 1235668 h 3555252"/>
              <a:gd name="connsiteX97" fmla="*/ 45334 w 3475177"/>
              <a:gd name="connsiteY97" fmla="*/ 1647734 h 3555252"/>
              <a:gd name="connsiteX98" fmla="*/ 70785 w 3475177"/>
              <a:gd name="connsiteY98" fmla="*/ 2065861 h 3555252"/>
              <a:gd name="connsiteX99" fmla="*/ 92600 w 3475177"/>
              <a:gd name="connsiteY99" fmla="*/ 2168877 h 3555252"/>
              <a:gd name="connsiteX100" fmla="*/ 105932 w 3475177"/>
              <a:gd name="connsiteY100" fmla="*/ 2219779 h 3555252"/>
              <a:gd name="connsiteX101" fmla="*/ 120476 w 3475177"/>
              <a:gd name="connsiteY101" fmla="*/ 2270682 h 3555252"/>
              <a:gd name="connsiteX102" fmla="*/ 195617 w 3475177"/>
              <a:gd name="connsiteY102" fmla="*/ 2467019 h 3555252"/>
              <a:gd name="connsiteX103" fmla="*/ 293785 w 3475177"/>
              <a:gd name="connsiteY103" fmla="*/ 2652449 h 3555252"/>
              <a:gd name="connsiteX104" fmla="*/ 413770 w 3475177"/>
              <a:gd name="connsiteY104" fmla="*/ 2824548 h 3555252"/>
              <a:gd name="connsiteX105" fmla="*/ 553144 w 3475177"/>
              <a:gd name="connsiteY105" fmla="*/ 2982102 h 3555252"/>
              <a:gd name="connsiteX106" fmla="*/ 710699 w 3475177"/>
              <a:gd name="connsiteY106" fmla="*/ 3120266 h 3555252"/>
              <a:gd name="connsiteX107" fmla="*/ 882797 w 3475177"/>
              <a:gd name="connsiteY107" fmla="*/ 3240249 h 3555252"/>
              <a:gd name="connsiteX108" fmla="*/ 928851 w 3475177"/>
              <a:gd name="connsiteY108" fmla="*/ 3266912 h 3555252"/>
              <a:gd name="connsiteX109" fmla="*/ 951879 w 3475177"/>
              <a:gd name="connsiteY109" fmla="*/ 3280245 h 3555252"/>
              <a:gd name="connsiteX110" fmla="*/ 974906 w 3475177"/>
              <a:gd name="connsiteY110" fmla="*/ 3292364 h 3555252"/>
              <a:gd name="connsiteX111" fmla="*/ 1022173 w 3475177"/>
              <a:gd name="connsiteY111" fmla="*/ 3316603 h 3555252"/>
              <a:gd name="connsiteX112" fmla="*/ 1069439 w 3475177"/>
              <a:gd name="connsiteY112" fmla="*/ 3338419 h 3555252"/>
              <a:gd name="connsiteX113" fmla="*/ 1265776 w 3475177"/>
              <a:gd name="connsiteY113" fmla="*/ 3413560 h 3555252"/>
              <a:gd name="connsiteX114" fmla="*/ 1470598 w 3475177"/>
              <a:gd name="connsiteY114" fmla="*/ 3463250 h 3555252"/>
              <a:gd name="connsiteX115" fmla="*/ 2300789 w 3475177"/>
              <a:gd name="connsiteY115" fmla="*/ 3412348 h 3555252"/>
              <a:gd name="connsiteX116" fmla="*/ 2682556 w 3475177"/>
              <a:gd name="connsiteY116" fmla="*/ 3239038 h 3555252"/>
              <a:gd name="connsiteX117" fmla="*/ 3012209 w 3475177"/>
              <a:gd name="connsiteY117" fmla="*/ 2979679 h 3555252"/>
              <a:gd name="connsiteX118" fmla="*/ 3270355 w 3475177"/>
              <a:gd name="connsiteY118" fmla="*/ 2650026 h 3555252"/>
              <a:gd name="connsiteX119" fmla="*/ 3442454 w 3475177"/>
              <a:gd name="connsiteY119" fmla="*/ 2267046 h 3555252"/>
              <a:gd name="connsiteX120" fmla="*/ 3475177 w 3475177"/>
              <a:gd name="connsiteY120" fmla="*/ 2428236 h 3555252"/>
              <a:gd name="connsiteX121" fmla="*/ 3430334 w 3475177"/>
              <a:gd name="connsiteY121" fmla="*/ 2530041 h 3555252"/>
              <a:gd name="connsiteX122" fmla="*/ 3404884 w 3475177"/>
              <a:gd name="connsiteY122" fmla="*/ 2579732 h 3555252"/>
              <a:gd name="connsiteX123" fmla="*/ 3378220 w 3475177"/>
              <a:gd name="connsiteY123" fmla="*/ 2628210 h 3555252"/>
              <a:gd name="connsiteX124" fmla="*/ 3321258 w 3475177"/>
              <a:gd name="connsiteY124" fmla="*/ 2722743 h 3555252"/>
              <a:gd name="connsiteX125" fmla="*/ 3290959 w 3475177"/>
              <a:gd name="connsiteY125" fmla="*/ 2768798 h 3555252"/>
              <a:gd name="connsiteX126" fmla="*/ 3258236 w 3475177"/>
              <a:gd name="connsiteY126" fmla="*/ 2813639 h 3555252"/>
              <a:gd name="connsiteX127" fmla="*/ 2955246 w 3475177"/>
              <a:gd name="connsiteY127" fmla="*/ 3136021 h 3555252"/>
              <a:gd name="connsiteX128" fmla="*/ 2166262 w 3475177"/>
              <a:gd name="connsiteY128" fmla="*/ 3517789 h 3555252"/>
              <a:gd name="connsiteX129" fmla="*/ 1728744 w 3475177"/>
              <a:gd name="connsiteY129" fmla="*/ 3554147 h 3555252"/>
              <a:gd name="connsiteX130" fmla="*/ 1509380 w 3475177"/>
              <a:gd name="connsiteY130" fmla="*/ 3533543 h 3555252"/>
              <a:gd name="connsiteX131" fmla="*/ 1454841 w 3475177"/>
              <a:gd name="connsiteY131" fmla="*/ 3523848 h 3555252"/>
              <a:gd name="connsiteX132" fmla="*/ 1401515 w 3475177"/>
              <a:gd name="connsiteY132" fmla="*/ 3512941 h 3555252"/>
              <a:gd name="connsiteX133" fmla="*/ 1294863 w 3475177"/>
              <a:gd name="connsiteY133" fmla="*/ 3485065 h 3555252"/>
              <a:gd name="connsiteX134" fmla="*/ 1242749 w 3475177"/>
              <a:gd name="connsiteY134" fmla="*/ 3469310 h 3555252"/>
              <a:gd name="connsiteX135" fmla="*/ 1190634 w 3475177"/>
              <a:gd name="connsiteY135" fmla="*/ 3451130 h 3555252"/>
              <a:gd name="connsiteX136" fmla="*/ 1087619 w 3475177"/>
              <a:gd name="connsiteY136" fmla="*/ 3411136 h 3555252"/>
              <a:gd name="connsiteX137" fmla="*/ 1037928 w 3475177"/>
              <a:gd name="connsiteY137" fmla="*/ 3388108 h 3555252"/>
              <a:gd name="connsiteX138" fmla="*/ 988238 w 3475177"/>
              <a:gd name="connsiteY138" fmla="*/ 3363869 h 3555252"/>
              <a:gd name="connsiteX139" fmla="*/ 891281 w 3475177"/>
              <a:gd name="connsiteY139" fmla="*/ 3311755 h 3555252"/>
              <a:gd name="connsiteX140" fmla="*/ 844014 w 3475177"/>
              <a:gd name="connsiteY140" fmla="*/ 3283880 h 3555252"/>
              <a:gd name="connsiteX141" fmla="*/ 797960 w 3475177"/>
              <a:gd name="connsiteY141" fmla="*/ 3253581 h 3555252"/>
              <a:gd name="connsiteX142" fmla="*/ 774933 w 3475177"/>
              <a:gd name="connsiteY142" fmla="*/ 3239038 h 3555252"/>
              <a:gd name="connsiteX143" fmla="*/ 753118 w 3475177"/>
              <a:gd name="connsiteY143" fmla="*/ 3223282 h 3555252"/>
              <a:gd name="connsiteX144" fmla="*/ 708275 w 3475177"/>
              <a:gd name="connsiteY144" fmla="*/ 3190560 h 3555252"/>
              <a:gd name="connsiteX145" fmla="*/ 542237 w 3475177"/>
              <a:gd name="connsiteY145" fmla="*/ 3047548 h 3555252"/>
              <a:gd name="connsiteX146" fmla="*/ 394378 w 3475177"/>
              <a:gd name="connsiteY146" fmla="*/ 2886357 h 3555252"/>
              <a:gd name="connsiteX147" fmla="*/ 268335 w 3475177"/>
              <a:gd name="connsiteY147" fmla="*/ 2708200 h 3555252"/>
              <a:gd name="connsiteX148" fmla="*/ 213796 w 3475177"/>
              <a:gd name="connsiteY148" fmla="*/ 2613667 h 3555252"/>
              <a:gd name="connsiteX149" fmla="*/ 188345 w 3475177"/>
              <a:gd name="connsiteY149" fmla="*/ 2565188 h 3555252"/>
              <a:gd name="connsiteX150" fmla="*/ 164106 w 3475177"/>
              <a:gd name="connsiteY150" fmla="*/ 2516710 h 3555252"/>
              <a:gd name="connsiteX151" fmla="*/ 142291 w 3475177"/>
              <a:gd name="connsiteY151" fmla="*/ 2467019 h 3555252"/>
              <a:gd name="connsiteX152" fmla="*/ 131383 w 3475177"/>
              <a:gd name="connsiteY152" fmla="*/ 2441568 h 3555252"/>
              <a:gd name="connsiteX153" fmla="*/ 121687 w 3475177"/>
              <a:gd name="connsiteY153" fmla="*/ 2416117 h 3555252"/>
              <a:gd name="connsiteX154" fmla="*/ 102296 w 3475177"/>
              <a:gd name="connsiteY154" fmla="*/ 2365214 h 3555252"/>
              <a:gd name="connsiteX155" fmla="*/ 85328 w 3475177"/>
              <a:gd name="connsiteY155" fmla="*/ 2313101 h 3555252"/>
              <a:gd name="connsiteX156" fmla="*/ 55030 w 3475177"/>
              <a:gd name="connsiteY156" fmla="*/ 2208872 h 3555252"/>
              <a:gd name="connsiteX157" fmla="*/ 42910 w 3475177"/>
              <a:gd name="connsiteY157" fmla="*/ 2155546 h 3555252"/>
              <a:gd name="connsiteX158" fmla="*/ 32002 w 3475177"/>
              <a:gd name="connsiteY158" fmla="*/ 2102220 h 3555252"/>
              <a:gd name="connsiteX159" fmla="*/ 4128 w 3475177"/>
              <a:gd name="connsiteY159" fmla="*/ 1886491 h 3555252"/>
              <a:gd name="connsiteX160" fmla="*/ 27154 w 3475177"/>
              <a:gd name="connsiteY160" fmla="*/ 1453821 h 3555252"/>
              <a:gd name="connsiteX161" fmla="*/ 36850 w 3475177"/>
              <a:gd name="connsiteY161" fmla="*/ 1400495 h 3555252"/>
              <a:gd name="connsiteX162" fmla="*/ 48969 w 3475177"/>
              <a:gd name="connsiteY162" fmla="*/ 1347168 h 3555252"/>
              <a:gd name="connsiteX163" fmla="*/ 62302 w 3475177"/>
              <a:gd name="connsiteY163" fmla="*/ 1295055 h 3555252"/>
              <a:gd name="connsiteX164" fmla="*/ 78056 w 3475177"/>
              <a:gd name="connsiteY164" fmla="*/ 1242940 h 3555252"/>
              <a:gd name="connsiteX165" fmla="*/ 85328 w 3475177"/>
              <a:gd name="connsiteY165" fmla="*/ 1217489 h 3555252"/>
              <a:gd name="connsiteX166" fmla="*/ 93813 w 3475177"/>
              <a:gd name="connsiteY166" fmla="*/ 1190826 h 3555252"/>
              <a:gd name="connsiteX167" fmla="*/ 111991 w 3475177"/>
              <a:gd name="connsiteY167" fmla="*/ 1139924 h 3555252"/>
              <a:gd name="connsiteX168" fmla="*/ 132595 w 3475177"/>
              <a:gd name="connsiteY168" fmla="*/ 1089022 h 3555252"/>
              <a:gd name="connsiteX169" fmla="*/ 153198 w 3475177"/>
              <a:gd name="connsiteY169" fmla="*/ 1039331 h 3555252"/>
              <a:gd name="connsiteX170" fmla="*/ 200465 w 3475177"/>
              <a:gd name="connsiteY170" fmla="*/ 942374 h 3555252"/>
              <a:gd name="connsiteX171" fmla="*/ 225915 w 3475177"/>
              <a:gd name="connsiteY171" fmla="*/ 895108 h 3555252"/>
              <a:gd name="connsiteX172" fmla="*/ 253791 w 3475177"/>
              <a:gd name="connsiteY172" fmla="*/ 847841 h 3555252"/>
              <a:gd name="connsiteX173" fmla="*/ 282878 w 3475177"/>
              <a:gd name="connsiteY173" fmla="*/ 801787 h 3555252"/>
              <a:gd name="connsiteX174" fmla="*/ 311965 w 3475177"/>
              <a:gd name="connsiteY174" fmla="*/ 756945 h 3555252"/>
              <a:gd name="connsiteX175" fmla="*/ 343476 w 3475177"/>
              <a:gd name="connsiteY175" fmla="*/ 713314 h 3555252"/>
              <a:gd name="connsiteX176" fmla="*/ 376198 w 3475177"/>
              <a:gd name="connsiteY176" fmla="*/ 669684 h 3555252"/>
              <a:gd name="connsiteX177" fmla="*/ 679188 w 3475177"/>
              <a:gd name="connsiteY177" fmla="*/ 365481 h 3555252"/>
              <a:gd name="connsiteX178" fmla="*/ 1047623 w 3475177"/>
              <a:gd name="connsiteY178" fmla="*/ 143693 h 3555252"/>
              <a:gd name="connsiteX179" fmla="*/ 2391686 w 3475177"/>
              <a:gd name="connsiteY179" fmla="*/ 138845 h 3555252"/>
              <a:gd name="connsiteX180" fmla="*/ 2458343 w 3475177"/>
              <a:gd name="connsiteY180" fmla="*/ 158237 h 3555252"/>
              <a:gd name="connsiteX181" fmla="*/ 2525002 w 3475177"/>
              <a:gd name="connsiteY181" fmla="*/ 181263 h 3555252"/>
              <a:gd name="connsiteX182" fmla="*/ 3061899 w 3475177"/>
              <a:gd name="connsiteY182" fmla="*/ 584846 h 3555252"/>
              <a:gd name="connsiteX183" fmla="*/ 3024329 w 3475177"/>
              <a:gd name="connsiteY183" fmla="*/ 550912 h 3555252"/>
              <a:gd name="connsiteX184" fmla="*/ 2985546 w 3475177"/>
              <a:gd name="connsiteY184" fmla="*/ 518188 h 3555252"/>
              <a:gd name="connsiteX185" fmla="*/ 2391686 w 3475177"/>
              <a:gd name="connsiteY185" fmla="*/ 138845 h 3555252"/>
              <a:gd name="connsiteX186" fmla="*/ 2031734 w 3475177"/>
              <a:gd name="connsiteY186" fmla="*/ 136421 h 3555252"/>
              <a:gd name="connsiteX187" fmla="*/ 2059608 w 3475177"/>
              <a:gd name="connsiteY187" fmla="*/ 136421 h 3555252"/>
              <a:gd name="connsiteX188" fmla="*/ 2110510 w 3475177"/>
              <a:gd name="connsiteY188" fmla="*/ 146117 h 3555252"/>
              <a:gd name="connsiteX189" fmla="*/ 2161413 w 3475177"/>
              <a:gd name="connsiteY189" fmla="*/ 158237 h 3555252"/>
              <a:gd name="connsiteX190" fmla="*/ 2186864 w 3475177"/>
              <a:gd name="connsiteY190" fmla="*/ 164296 h 3555252"/>
              <a:gd name="connsiteX191" fmla="*/ 2212315 w 3475177"/>
              <a:gd name="connsiteY191" fmla="*/ 171567 h 3555252"/>
              <a:gd name="connsiteX192" fmla="*/ 2262006 w 3475177"/>
              <a:gd name="connsiteY192" fmla="*/ 186111 h 3555252"/>
              <a:gd name="connsiteX193" fmla="*/ 2455919 w 3475177"/>
              <a:gd name="connsiteY193" fmla="*/ 262465 h 3555252"/>
              <a:gd name="connsiteX194" fmla="*/ 2807387 w 3475177"/>
              <a:gd name="connsiteY194" fmla="*/ 485466 h 3555252"/>
              <a:gd name="connsiteX195" fmla="*/ 2780724 w 3475177"/>
              <a:gd name="connsiteY195" fmla="*/ 472134 h 3555252"/>
              <a:gd name="connsiteX196" fmla="*/ 2768605 w 3475177"/>
              <a:gd name="connsiteY196" fmla="*/ 464862 h 3555252"/>
              <a:gd name="connsiteX197" fmla="*/ 1949321 w 3475177"/>
              <a:gd name="connsiteY197" fmla="*/ 137633 h 3555252"/>
              <a:gd name="connsiteX198" fmla="*/ 2003858 w 3475177"/>
              <a:gd name="connsiteY198" fmla="*/ 137633 h 3555252"/>
              <a:gd name="connsiteX199" fmla="*/ 1780858 w 3475177"/>
              <a:gd name="connsiteY199" fmla="*/ 103698 h 3555252"/>
              <a:gd name="connsiteX200" fmla="*/ 1715412 w 3475177"/>
              <a:gd name="connsiteY200" fmla="*/ 113393 h 3555252"/>
              <a:gd name="connsiteX201" fmla="*/ 1698445 w 3475177"/>
              <a:gd name="connsiteY201" fmla="*/ 115817 h 3555252"/>
              <a:gd name="connsiteX202" fmla="*/ 1681477 w 3475177"/>
              <a:gd name="connsiteY202" fmla="*/ 119453 h 3555252"/>
              <a:gd name="connsiteX203" fmla="*/ 1648755 w 3475177"/>
              <a:gd name="connsiteY203" fmla="*/ 126724 h 3555252"/>
              <a:gd name="connsiteX204" fmla="*/ 1086406 w 3475177"/>
              <a:gd name="connsiteY204" fmla="*/ 277007 h 3555252"/>
              <a:gd name="connsiteX205" fmla="*/ 613742 w 3475177"/>
              <a:gd name="connsiteY205" fmla="*/ 615145 h 3555252"/>
              <a:gd name="connsiteX206" fmla="*/ 796747 w 3475177"/>
              <a:gd name="connsiteY206" fmla="*/ 416383 h 3555252"/>
              <a:gd name="connsiteX207" fmla="*/ 1020960 w 3475177"/>
              <a:gd name="connsiteY207" fmla="*/ 279431 h 3555252"/>
              <a:gd name="connsiteX208" fmla="*/ 1140944 w 3475177"/>
              <a:gd name="connsiteY208" fmla="*/ 224894 h 3555252"/>
              <a:gd name="connsiteX209" fmla="*/ 1202754 w 3475177"/>
              <a:gd name="connsiteY209" fmla="*/ 201866 h 3555252"/>
              <a:gd name="connsiteX210" fmla="*/ 1264563 w 3475177"/>
              <a:gd name="connsiteY210" fmla="*/ 181263 h 3555252"/>
              <a:gd name="connsiteX211" fmla="*/ 1520287 w 3475177"/>
              <a:gd name="connsiteY211" fmla="*/ 121876 h 3555252"/>
              <a:gd name="connsiteX212" fmla="*/ 1780858 w 3475177"/>
              <a:gd name="connsiteY212" fmla="*/ 103698 h 3555252"/>
              <a:gd name="connsiteX213" fmla="*/ 1733611 w 3475177"/>
              <a:gd name="connsiteY213" fmla="*/ 284 h 3555252"/>
              <a:gd name="connsiteX214" fmla="*/ 2269278 w 3475177"/>
              <a:gd name="connsiteY214" fmla="*/ 73399 h 3555252"/>
              <a:gd name="connsiteX215" fmla="*/ 2224436 w 3475177"/>
              <a:gd name="connsiteY215" fmla="*/ 66128 h 3555252"/>
              <a:gd name="connsiteX216" fmla="*/ 2177169 w 3475177"/>
              <a:gd name="connsiteY216" fmla="*/ 61280 h 3555252"/>
              <a:gd name="connsiteX217" fmla="*/ 2051125 w 3475177"/>
              <a:gd name="connsiteY217" fmla="*/ 35828 h 3555252"/>
              <a:gd name="connsiteX218" fmla="*/ 1986892 w 3475177"/>
              <a:gd name="connsiteY218" fmla="*/ 27345 h 3555252"/>
              <a:gd name="connsiteX219" fmla="*/ 1922658 w 3475177"/>
              <a:gd name="connsiteY219" fmla="*/ 21285 h 3555252"/>
              <a:gd name="connsiteX220" fmla="*/ 1858424 w 3475177"/>
              <a:gd name="connsiteY220" fmla="*/ 16437 h 3555252"/>
              <a:gd name="connsiteX221" fmla="*/ 1794190 w 3475177"/>
              <a:gd name="connsiteY221" fmla="*/ 14013 h 3555252"/>
              <a:gd name="connsiteX222" fmla="*/ 1729957 w 3475177"/>
              <a:gd name="connsiteY222" fmla="*/ 15225 h 3555252"/>
              <a:gd name="connsiteX223" fmla="*/ 1697233 w 3475177"/>
              <a:gd name="connsiteY223" fmla="*/ 16437 h 3555252"/>
              <a:gd name="connsiteX224" fmla="*/ 1665722 w 3475177"/>
              <a:gd name="connsiteY224" fmla="*/ 18861 h 3555252"/>
              <a:gd name="connsiteX225" fmla="*/ 1162760 w 3475177"/>
              <a:gd name="connsiteY225" fmla="*/ 125513 h 3555252"/>
              <a:gd name="connsiteX226" fmla="*/ 1185787 w 3475177"/>
              <a:gd name="connsiteY226" fmla="*/ 113393 h 3555252"/>
              <a:gd name="connsiteX227" fmla="*/ 1203967 w 3475177"/>
              <a:gd name="connsiteY227" fmla="*/ 104910 h 3555252"/>
              <a:gd name="connsiteX228" fmla="*/ 1250021 w 3475177"/>
              <a:gd name="connsiteY228" fmla="*/ 84306 h 3555252"/>
              <a:gd name="connsiteX229" fmla="*/ 1290015 w 3475177"/>
              <a:gd name="connsiteY229" fmla="*/ 69763 h 3555252"/>
              <a:gd name="connsiteX230" fmla="*/ 1349402 w 3475177"/>
              <a:gd name="connsiteY230" fmla="*/ 51584 h 3555252"/>
              <a:gd name="connsiteX231" fmla="*/ 1435450 w 3475177"/>
              <a:gd name="connsiteY231" fmla="*/ 30980 h 3555252"/>
              <a:gd name="connsiteX232" fmla="*/ 1489989 w 3475177"/>
              <a:gd name="connsiteY232" fmla="*/ 21285 h 3555252"/>
              <a:gd name="connsiteX233" fmla="*/ 1520287 w 3475177"/>
              <a:gd name="connsiteY233" fmla="*/ 16437 h 3555252"/>
              <a:gd name="connsiteX234" fmla="*/ 1553011 w 3475177"/>
              <a:gd name="connsiteY234" fmla="*/ 12801 h 3555252"/>
              <a:gd name="connsiteX235" fmla="*/ 1733611 w 3475177"/>
              <a:gd name="connsiteY235" fmla="*/ 284 h 355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3475177" h="3555252">
                <a:moveTo>
                  <a:pt x="3249753" y="1073266"/>
                </a:moveTo>
                <a:cubicBezTo>
                  <a:pt x="3249753" y="1073266"/>
                  <a:pt x="3250964" y="1073266"/>
                  <a:pt x="3250964" y="1073266"/>
                </a:cubicBezTo>
                <a:cubicBezTo>
                  <a:pt x="3259448" y="1092657"/>
                  <a:pt x="3267932" y="1110836"/>
                  <a:pt x="3275203" y="1131440"/>
                </a:cubicBezTo>
                <a:cubicBezTo>
                  <a:pt x="3267932" y="1110836"/>
                  <a:pt x="3258236" y="1092657"/>
                  <a:pt x="3249753" y="1073266"/>
                </a:cubicBezTo>
                <a:close/>
                <a:moveTo>
                  <a:pt x="3346710" y="1030848"/>
                </a:moveTo>
                <a:cubicBezTo>
                  <a:pt x="3346710" y="1030848"/>
                  <a:pt x="3347921" y="1030848"/>
                  <a:pt x="3347921" y="1030848"/>
                </a:cubicBezTo>
                <a:cubicBezTo>
                  <a:pt x="3356405" y="1051450"/>
                  <a:pt x="3366101" y="1070842"/>
                  <a:pt x="3373373" y="1092657"/>
                </a:cubicBezTo>
                <a:cubicBezTo>
                  <a:pt x="3366101" y="1070842"/>
                  <a:pt x="3355193" y="1051450"/>
                  <a:pt x="3346710" y="1030848"/>
                </a:cubicBezTo>
                <a:close/>
                <a:moveTo>
                  <a:pt x="3150151" y="887586"/>
                </a:moveTo>
                <a:lnTo>
                  <a:pt x="3167338" y="913287"/>
                </a:lnTo>
                <a:cubicBezTo>
                  <a:pt x="3167338" y="913287"/>
                  <a:pt x="3166127" y="913287"/>
                  <a:pt x="3166127" y="913287"/>
                </a:cubicBezTo>
                <a:close/>
                <a:moveTo>
                  <a:pt x="3110897" y="828890"/>
                </a:moveTo>
                <a:lnTo>
                  <a:pt x="3123708" y="846628"/>
                </a:lnTo>
                <a:lnTo>
                  <a:pt x="3138251" y="868444"/>
                </a:lnTo>
                <a:lnTo>
                  <a:pt x="3150151" y="887586"/>
                </a:lnTo>
                <a:close/>
                <a:moveTo>
                  <a:pt x="486486" y="719373"/>
                </a:moveTo>
                <a:cubicBezTo>
                  <a:pt x="478003" y="735128"/>
                  <a:pt x="469518" y="749672"/>
                  <a:pt x="462247" y="763004"/>
                </a:cubicBezTo>
                <a:cubicBezTo>
                  <a:pt x="454975" y="778759"/>
                  <a:pt x="446492" y="793302"/>
                  <a:pt x="439220" y="809058"/>
                </a:cubicBezTo>
                <a:lnTo>
                  <a:pt x="428312" y="832085"/>
                </a:lnTo>
                <a:lnTo>
                  <a:pt x="417405" y="855113"/>
                </a:lnTo>
                <a:cubicBezTo>
                  <a:pt x="410133" y="870868"/>
                  <a:pt x="404073" y="886624"/>
                  <a:pt x="396801" y="902378"/>
                </a:cubicBezTo>
                <a:cubicBezTo>
                  <a:pt x="275605" y="1102353"/>
                  <a:pt x="198040" y="1328988"/>
                  <a:pt x="171377" y="1561685"/>
                </a:cubicBezTo>
                <a:cubicBezTo>
                  <a:pt x="158046" y="1678033"/>
                  <a:pt x="156833" y="1795593"/>
                  <a:pt x="168953" y="1911942"/>
                </a:cubicBezTo>
                <a:cubicBezTo>
                  <a:pt x="179861" y="2028290"/>
                  <a:pt x="205311" y="2143425"/>
                  <a:pt x="241670" y="2254925"/>
                </a:cubicBezTo>
                <a:cubicBezTo>
                  <a:pt x="314388" y="2476715"/>
                  <a:pt x="436796" y="2682748"/>
                  <a:pt x="596775" y="2853633"/>
                </a:cubicBezTo>
                <a:cubicBezTo>
                  <a:pt x="756753" y="3024520"/>
                  <a:pt x="953091" y="3161471"/>
                  <a:pt x="1170031" y="3248732"/>
                </a:cubicBezTo>
                <a:cubicBezTo>
                  <a:pt x="1385759" y="3337206"/>
                  <a:pt x="1622092" y="3377200"/>
                  <a:pt x="1856000" y="3366293"/>
                </a:cubicBezTo>
                <a:cubicBezTo>
                  <a:pt x="2089908" y="3356597"/>
                  <a:pt x="2321391" y="3293575"/>
                  <a:pt x="2528637" y="3185710"/>
                </a:cubicBezTo>
                <a:cubicBezTo>
                  <a:pt x="2735881" y="3079058"/>
                  <a:pt x="2920100" y="2925140"/>
                  <a:pt x="3063111" y="2739709"/>
                </a:cubicBezTo>
                <a:cubicBezTo>
                  <a:pt x="3207334" y="2555491"/>
                  <a:pt x="3310351" y="2338551"/>
                  <a:pt x="3362464" y="2110703"/>
                </a:cubicBezTo>
                <a:cubicBezTo>
                  <a:pt x="3380644" y="2159181"/>
                  <a:pt x="3395188" y="2208871"/>
                  <a:pt x="3409730" y="2260986"/>
                </a:cubicBezTo>
                <a:cubicBezTo>
                  <a:pt x="3332166" y="2497317"/>
                  <a:pt x="3202486" y="2717894"/>
                  <a:pt x="3031600" y="2898477"/>
                </a:cubicBezTo>
                <a:cubicBezTo>
                  <a:pt x="2861926" y="3079058"/>
                  <a:pt x="2652257" y="3223282"/>
                  <a:pt x="2421984" y="3314178"/>
                </a:cubicBezTo>
                <a:cubicBezTo>
                  <a:pt x="2191712" y="3406287"/>
                  <a:pt x="1942049" y="3446282"/>
                  <a:pt x="1696021" y="3431739"/>
                </a:cubicBezTo>
                <a:cubicBezTo>
                  <a:pt x="1449994" y="3417195"/>
                  <a:pt x="1207602" y="3348113"/>
                  <a:pt x="991873" y="3230554"/>
                </a:cubicBezTo>
                <a:cubicBezTo>
                  <a:pt x="774932" y="3114205"/>
                  <a:pt x="587079" y="2948166"/>
                  <a:pt x="441644" y="2751829"/>
                </a:cubicBezTo>
                <a:cubicBezTo>
                  <a:pt x="297420" y="2555491"/>
                  <a:pt x="195616" y="2326432"/>
                  <a:pt x="148350" y="2087675"/>
                </a:cubicBezTo>
                <a:cubicBezTo>
                  <a:pt x="101083" y="1847707"/>
                  <a:pt x="107143" y="1600467"/>
                  <a:pt x="165317" y="1364136"/>
                </a:cubicBezTo>
                <a:cubicBezTo>
                  <a:pt x="194405" y="1246575"/>
                  <a:pt x="235611" y="1131440"/>
                  <a:pt x="290149" y="1023575"/>
                </a:cubicBezTo>
                <a:cubicBezTo>
                  <a:pt x="344687" y="915711"/>
                  <a:pt x="410133" y="812694"/>
                  <a:pt x="486486" y="719373"/>
                </a:cubicBezTo>
                <a:close/>
                <a:moveTo>
                  <a:pt x="3090986" y="629688"/>
                </a:moveTo>
                <a:cubicBezTo>
                  <a:pt x="3093410" y="630900"/>
                  <a:pt x="3095833" y="632112"/>
                  <a:pt x="3098257" y="633323"/>
                </a:cubicBezTo>
                <a:cubicBezTo>
                  <a:pt x="3100681" y="635747"/>
                  <a:pt x="3104317" y="636960"/>
                  <a:pt x="3106740" y="638171"/>
                </a:cubicBezTo>
                <a:cubicBezTo>
                  <a:pt x="3118860" y="651503"/>
                  <a:pt x="3129768" y="666047"/>
                  <a:pt x="3140675" y="680591"/>
                </a:cubicBezTo>
                <a:cubicBezTo>
                  <a:pt x="3151584" y="695134"/>
                  <a:pt x="3163703" y="709678"/>
                  <a:pt x="3173399" y="724221"/>
                </a:cubicBezTo>
                <a:cubicBezTo>
                  <a:pt x="3186730" y="743612"/>
                  <a:pt x="3201273" y="764215"/>
                  <a:pt x="3214605" y="784819"/>
                </a:cubicBezTo>
                <a:cubicBezTo>
                  <a:pt x="3231573" y="811482"/>
                  <a:pt x="3248540" y="836933"/>
                  <a:pt x="3263084" y="863596"/>
                </a:cubicBezTo>
                <a:lnTo>
                  <a:pt x="3286110" y="904802"/>
                </a:lnTo>
                <a:lnTo>
                  <a:pt x="3297019" y="925406"/>
                </a:lnTo>
                <a:lnTo>
                  <a:pt x="3306714" y="946009"/>
                </a:lnTo>
                <a:cubicBezTo>
                  <a:pt x="3305502" y="946009"/>
                  <a:pt x="3305502" y="944798"/>
                  <a:pt x="3304290" y="944798"/>
                </a:cubicBezTo>
                <a:cubicBezTo>
                  <a:pt x="3297019" y="930254"/>
                  <a:pt x="3289747" y="916922"/>
                  <a:pt x="3281262" y="902378"/>
                </a:cubicBezTo>
                <a:lnTo>
                  <a:pt x="3257023" y="859961"/>
                </a:lnTo>
                <a:cubicBezTo>
                  <a:pt x="3240056" y="832085"/>
                  <a:pt x="3223088" y="804210"/>
                  <a:pt x="3204910" y="777547"/>
                </a:cubicBezTo>
                <a:lnTo>
                  <a:pt x="3163703" y="720585"/>
                </a:lnTo>
                <a:cubicBezTo>
                  <a:pt x="3152795" y="704830"/>
                  <a:pt x="3140675" y="690286"/>
                  <a:pt x="3128556" y="674530"/>
                </a:cubicBezTo>
                <a:lnTo>
                  <a:pt x="3110377" y="651503"/>
                </a:lnTo>
                <a:close/>
                <a:moveTo>
                  <a:pt x="2901920" y="583634"/>
                </a:moveTo>
                <a:cubicBezTo>
                  <a:pt x="2907979" y="586058"/>
                  <a:pt x="2915251" y="588482"/>
                  <a:pt x="2922523" y="592117"/>
                </a:cubicBezTo>
                <a:cubicBezTo>
                  <a:pt x="2969790" y="639990"/>
                  <a:pt x="3013723" y="690892"/>
                  <a:pt x="3054475" y="744521"/>
                </a:cubicBezTo>
                <a:lnTo>
                  <a:pt x="3110897" y="828890"/>
                </a:lnTo>
                <a:lnTo>
                  <a:pt x="3107953" y="824813"/>
                </a:lnTo>
                <a:lnTo>
                  <a:pt x="3077653" y="781183"/>
                </a:lnTo>
                <a:lnTo>
                  <a:pt x="3044931" y="739976"/>
                </a:lnTo>
                <a:lnTo>
                  <a:pt x="3027964" y="719373"/>
                </a:lnTo>
                <a:lnTo>
                  <a:pt x="3010996" y="698769"/>
                </a:lnTo>
                <a:cubicBezTo>
                  <a:pt x="2998877" y="685438"/>
                  <a:pt x="2987968" y="672106"/>
                  <a:pt x="2975849" y="658775"/>
                </a:cubicBezTo>
                <a:cubicBezTo>
                  <a:pt x="2951610" y="633323"/>
                  <a:pt x="2927371" y="607873"/>
                  <a:pt x="2901920" y="583634"/>
                </a:cubicBezTo>
                <a:close/>
                <a:moveTo>
                  <a:pt x="1780859" y="195807"/>
                </a:moveTo>
                <a:cubicBezTo>
                  <a:pt x="2637621" y="195807"/>
                  <a:pt x="3332166" y="890351"/>
                  <a:pt x="3332166" y="1747115"/>
                </a:cubicBezTo>
                <a:cubicBezTo>
                  <a:pt x="3332166" y="1800663"/>
                  <a:pt x="3329453" y="1853577"/>
                  <a:pt x="3324156" y="1905727"/>
                </a:cubicBezTo>
                <a:lnTo>
                  <a:pt x="3303087" y="2043782"/>
                </a:lnTo>
                <a:lnTo>
                  <a:pt x="3306714" y="2051316"/>
                </a:lnTo>
                <a:cubicBezTo>
                  <a:pt x="3316410" y="2074344"/>
                  <a:pt x="3324893" y="2097371"/>
                  <a:pt x="3334590" y="2121610"/>
                </a:cubicBezTo>
                <a:cubicBezTo>
                  <a:pt x="3283686" y="2326432"/>
                  <a:pt x="3190366" y="2519133"/>
                  <a:pt x="3064323" y="2687596"/>
                </a:cubicBezTo>
                <a:cubicBezTo>
                  <a:pt x="2938279" y="2856058"/>
                  <a:pt x="2778300" y="2999069"/>
                  <a:pt x="2597718" y="3104510"/>
                </a:cubicBezTo>
                <a:cubicBezTo>
                  <a:pt x="2417137" y="3211162"/>
                  <a:pt x="2215951" y="3280243"/>
                  <a:pt x="2008706" y="3308119"/>
                </a:cubicBezTo>
                <a:cubicBezTo>
                  <a:pt x="1801462" y="3335993"/>
                  <a:pt x="1590581" y="3322662"/>
                  <a:pt x="1389396" y="3269336"/>
                </a:cubicBezTo>
                <a:cubicBezTo>
                  <a:pt x="1188211" y="3216010"/>
                  <a:pt x="999145" y="3121477"/>
                  <a:pt x="835530" y="2994221"/>
                </a:cubicBezTo>
                <a:cubicBezTo>
                  <a:pt x="671916" y="2866966"/>
                  <a:pt x="533753" y="2708199"/>
                  <a:pt x="431948" y="2528828"/>
                </a:cubicBezTo>
                <a:cubicBezTo>
                  <a:pt x="330144" y="2349458"/>
                  <a:pt x="264698" y="2149486"/>
                  <a:pt x="240459" y="1945876"/>
                </a:cubicBezTo>
                <a:lnTo>
                  <a:pt x="237747" y="1906951"/>
                </a:lnTo>
                <a:lnTo>
                  <a:pt x="237562" y="1905727"/>
                </a:lnTo>
                <a:lnTo>
                  <a:pt x="237293" y="1900425"/>
                </a:lnTo>
                <a:lnTo>
                  <a:pt x="229778" y="1792526"/>
                </a:lnTo>
                <a:lnTo>
                  <a:pt x="230518" y="1766237"/>
                </a:lnTo>
                <a:lnTo>
                  <a:pt x="229552" y="1747115"/>
                </a:lnTo>
                <a:lnTo>
                  <a:pt x="232943" y="1679963"/>
                </a:lnTo>
                <a:lnTo>
                  <a:pt x="234096" y="1638948"/>
                </a:lnTo>
                <a:lnTo>
                  <a:pt x="235621" y="1626932"/>
                </a:lnTo>
                <a:lnTo>
                  <a:pt x="237562" y="1588503"/>
                </a:lnTo>
                <a:cubicBezTo>
                  <a:pt x="317004" y="806246"/>
                  <a:pt x="977643" y="195807"/>
                  <a:pt x="1780859" y="195807"/>
                </a:cubicBezTo>
                <a:close/>
                <a:moveTo>
                  <a:pt x="1047623" y="143693"/>
                </a:moveTo>
                <a:cubicBezTo>
                  <a:pt x="988238" y="180052"/>
                  <a:pt x="933699" y="220046"/>
                  <a:pt x="879162" y="263676"/>
                </a:cubicBezTo>
                <a:cubicBezTo>
                  <a:pt x="759177" y="337607"/>
                  <a:pt x="648890" y="424868"/>
                  <a:pt x="549509" y="523036"/>
                </a:cubicBezTo>
                <a:cubicBezTo>
                  <a:pt x="451340" y="622417"/>
                  <a:pt x="364079" y="732705"/>
                  <a:pt x="291361" y="852689"/>
                </a:cubicBezTo>
                <a:cubicBezTo>
                  <a:pt x="218644" y="973885"/>
                  <a:pt x="161682" y="1102353"/>
                  <a:pt x="119263" y="1235668"/>
                </a:cubicBezTo>
                <a:cubicBezTo>
                  <a:pt x="79269" y="1368984"/>
                  <a:pt x="53817" y="1508360"/>
                  <a:pt x="45334" y="1647734"/>
                </a:cubicBezTo>
                <a:cubicBezTo>
                  <a:pt x="36850" y="1787110"/>
                  <a:pt x="45334" y="1927698"/>
                  <a:pt x="70785" y="2065861"/>
                </a:cubicBezTo>
                <a:cubicBezTo>
                  <a:pt x="75633" y="2101007"/>
                  <a:pt x="85328" y="2134942"/>
                  <a:pt x="92600" y="2168877"/>
                </a:cubicBezTo>
                <a:cubicBezTo>
                  <a:pt x="96236" y="2185844"/>
                  <a:pt x="101084" y="2202812"/>
                  <a:pt x="105932" y="2219779"/>
                </a:cubicBezTo>
                <a:cubicBezTo>
                  <a:pt x="110780" y="2236747"/>
                  <a:pt x="115628" y="2253714"/>
                  <a:pt x="120476" y="2270682"/>
                </a:cubicBezTo>
                <a:cubicBezTo>
                  <a:pt x="142291" y="2337340"/>
                  <a:pt x="166530" y="2403997"/>
                  <a:pt x="195617" y="2467019"/>
                </a:cubicBezTo>
                <a:cubicBezTo>
                  <a:pt x="224704" y="2531254"/>
                  <a:pt x="258639" y="2591851"/>
                  <a:pt x="293785" y="2652449"/>
                </a:cubicBezTo>
                <a:cubicBezTo>
                  <a:pt x="331356" y="2711835"/>
                  <a:pt x="370139" y="2770009"/>
                  <a:pt x="413770" y="2824548"/>
                </a:cubicBezTo>
                <a:cubicBezTo>
                  <a:pt x="456188" y="2880298"/>
                  <a:pt x="504666" y="2932411"/>
                  <a:pt x="553144" y="2982102"/>
                </a:cubicBezTo>
                <a:cubicBezTo>
                  <a:pt x="604047" y="3030581"/>
                  <a:pt x="654949" y="3077847"/>
                  <a:pt x="710699" y="3120266"/>
                </a:cubicBezTo>
                <a:cubicBezTo>
                  <a:pt x="765238" y="3163896"/>
                  <a:pt x="823412" y="3203890"/>
                  <a:pt x="882797" y="3240249"/>
                </a:cubicBezTo>
                <a:lnTo>
                  <a:pt x="928851" y="3266912"/>
                </a:lnTo>
                <a:lnTo>
                  <a:pt x="951879" y="3280245"/>
                </a:lnTo>
                <a:lnTo>
                  <a:pt x="974906" y="3292364"/>
                </a:lnTo>
                <a:lnTo>
                  <a:pt x="1022173" y="3316603"/>
                </a:lnTo>
                <a:cubicBezTo>
                  <a:pt x="1037928" y="3323875"/>
                  <a:pt x="1053684" y="3331147"/>
                  <a:pt x="1069439" y="3338419"/>
                </a:cubicBezTo>
                <a:cubicBezTo>
                  <a:pt x="1132460" y="3368717"/>
                  <a:pt x="1199119" y="3391745"/>
                  <a:pt x="1265776" y="3413560"/>
                </a:cubicBezTo>
                <a:cubicBezTo>
                  <a:pt x="1333646" y="3434163"/>
                  <a:pt x="1401515" y="3451130"/>
                  <a:pt x="1470598" y="3463250"/>
                </a:cubicBezTo>
                <a:cubicBezTo>
                  <a:pt x="1745712" y="3514152"/>
                  <a:pt x="2032946" y="3494761"/>
                  <a:pt x="2300789" y="3412348"/>
                </a:cubicBezTo>
                <a:cubicBezTo>
                  <a:pt x="2434104" y="3369930"/>
                  <a:pt x="2562572" y="3311755"/>
                  <a:pt x="2682556" y="3239038"/>
                </a:cubicBezTo>
                <a:cubicBezTo>
                  <a:pt x="2802539" y="3165108"/>
                  <a:pt x="2912828" y="3079059"/>
                  <a:pt x="3012209" y="2979679"/>
                </a:cubicBezTo>
                <a:cubicBezTo>
                  <a:pt x="3110377" y="2880298"/>
                  <a:pt x="3197638" y="2770009"/>
                  <a:pt x="3270355" y="2650026"/>
                </a:cubicBezTo>
                <a:cubicBezTo>
                  <a:pt x="3343073" y="2530041"/>
                  <a:pt x="3400036" y="2400362"/>
                  <a:pt x="3442454" y="2267046"/>
                </a:cubicBezTo>
                <a:cubicBezTo>
                  <a:pt x="3455786" y="2319160"/>
                  <a:pt x="3467905" y="2373699"/>
                  <a:pt x="3475177" y="2428236"/>
                </a:cubicBezTo>
                <a:cubicBezTo>
                  <a:pt x="3461845" y="2463384"/>
                  <a:pt x="3446090" y="2496106"/>
                  <a:pt x="3430334" y="2530041"/>
                </a:cubicBezTo>
                <a:cubicBezTo>
                  <a:pt x="3423062" y="2547008"/>
                  <a:pt x="3413367" y="2562764"/>
                  <a:pt x="3404884" y="2579732"/>
                </a:cubicBezTo>
                <a:cubicBezTo>
                  <a:pt x="3395188" y="2595487"/>
                  <a:pt x="3387916" y="2612454"/>
                  <a:pt x="3378220" y="2628210"/>
                </a:cubicBezTo>
                <a:cubicBezTo>
                  <a:pt x="3360040" y="2659721"/>
                  <a:pt x="3341862" y="2692444"/>
                  <a:pt x="3321258" y="2722743"/>
                </a:cubicBezTo>
                <a:lnTo>
                  <a:pt x="3290959" y="2768798"/>
                </a:lnTo>
                <a:lnTo>
                  <a:pt x="3258236" y="2813639"/>
                </a:lnTo>
                <a:cubicBezTo>
                  <a:pt x="3170975" y="2933624"/>
                  <a:pt x="3067959" y="3041488"/>
                  <a:pt x="2955246" y="3136021"/>
                </a:cubicBezTo>
                <a:cubicBezTo>
                  <a:pt x="2728611" y="3325086"/>
                  <a:pt x="2454708" y="3458402"/>
                  <a:pt x="2166262" y="3517789"/>
                </a:cubicBezTo>
                <a:cubicBezTo>
                  <a:pt x="2022038" y="3548087"/>
                  <a:pt x="1875392" y="3558995"/>
                  <a:pt x="1728744" y="3554147"/>
                </a:cubicBezTo>
                <a:cubicBezTo>
                  <a:pt x="1654815" y="3552935"/>
                  <a:pt x="1582098" y="3544452"/>
                  <a:pt x="1509380" y="3533543"/>
                </a:cubicBezTo>
                <a:cubicBezTo>
                  <a:pt x="1491200" y="3531120"/>
                  <a:pt x="1473021" y="3527484"/>
                  <a:pt x="1454841" y="3523848"/>
                </a:cubicBezTo>
                <a:cubicBezTo>
                  <a:pt x="1437874" y="3520213"/>
                  <a:pt x="1419695" y="3517789"/>
                  <a:pt x="1401515" y="3512941"/>
                </a:cubicBezTo>
                <a:cubicBezTo>
                  <a:pt x="1365157" y="3503245"/>
                  <a:pt x="1330010" y="3495973"/>
                  <a:pt x="1294863" y="3485065"/>
                </a:cubicBezTo>
                <a:lnTo>
                  <a:pt x="1242749" y="3469310"/>
                </a:lnTo>
                <a:lnTo>
                  <a:pt x="1190634" y="3451130"/>
                </a:lnTo>
                <a:cubicBezTo>
                  <a:pt x="1155488" y="3439011"/>
                  <a:pt x="1121553" y="3424467"/>
                  <a:pt x="1087619" y="3411136"/>
                </a:cubicBezTo>
                <a:cubicBezTo>
                  <a:pt x="1070651" y="3403864"/>
                  <a:pt x="1054895" y="3395380"/>
                  <a:pt x="1037928" y="3388108"/>
                </a:cubicBezTo>
                <a:cubicBezTo>
                  <a:pt x="1020960" y="3379625"/>
                  <a:pt x="1003993" y="3372353"/>
                  <a:pt x="988238" y="3363869"/>
                </a:cubicBezTo>
                <a:cubicBezTo>
                  <a:pt x="955515" y="3346902"/>
                  <a:pt x="922792" y="3331147"/>
                  <a:pt x="891281" y="3311755"/>
                </a:cubicBezTo>
                <a:cubicBezTo>
                  <a:pt x="875525" y="3302060"/>
                  <a:pt x="859770" y="3293575"/>
                  <a:pt x="844014" y="3283880"/>
                </a:cubicBezTo>
                <a:lnTo>
                  <a:pt x="797960" y="3253581"/>
                </a:lnTo>
                <a:lnTo>
                  <a:pt x="774933" y="3239038"/>
                </a:lnTo>
                <a:lnTo>
                  <a:pt x="753118" y="3223282"/>
                </a:lnTo>
                <a:lnTo>
                  <a:pt x="708275" y="3190560"/>
                </a:lnTo>
                <a:cubicBezTo>
                  <a:pt x="650101" y="3145716"/>
                  <a:pt x="594351" y="3098451"/>
                  <a:pt x="542237" y="3047548"/>
                </a:cubicBezTo>
                <a:cubicBezTo>
                  <a:pt x="488911" y="2996646"/>
                  <a:pt x="440433" y="2942107"/>
                  <a:pt x="394378" y="2886357"/>
                </a:cubicBezTo>
                <a:cubicBezTo>
                  <a:pt x="349535" y="2829396"/>
                  <a:pt x="305905" y="2770009"/>
                  <a:pt x="268335" y="2708200"/>
                </a:cubicBezTo>
                <a:cubicBezTo>
                  <a:pt x="248943" y="2677900"/>
                  <a:pt x="231976" y="2645178"/>
                  <a:pt x="213796" y="2613667"/>
                </a:cubicBezTo>
                <a:cubicBezTo>
                  <a:pt x="204100" y="2597911"/>
                  <a:pt x="196828" y="2580943"/>
                  <a:pt x="188345" y="2565188"/>
                </a:cubicBezTo>
                <a:cubicBezTo>
                  <a:pt x="179861" y="2549433"/>
                  <a:pt x="171378" y="2533678"/>
                  <a:pt x="164106" y="2516710"/>
                </a:cubicBezTo>
                <a:lnTo>
                  <a:pt x="142291" y="2467019"/>
                </a:lnTo>
                <a:cubicBezTo>
                  <a:pt x="138654" y="2458536"/>
                  <a:pt x="135019" y="2450052"/>
                  <a:pt x="131383" y="2441568"/>
                </a:cubicBezTo>
                <a:lnTo>
                  <a:pt x="121687" y="2416117"/>
                </a:lnTo>
                <a:lnTo>
                  <a:pt x="102296" y="2365214"/>
                </a:lnTo>
                <a:cubicBezTo>
                  <a:pt x="96236" y="2348247"/>
                  <a:pt x="91389" y="2330068"/>
                  <a:pt x="85328" y="2313101"/>
                </a:cubicBezTo>
                <a:cubicBezTo>
                  <a:pt x="73209" y="2279166"/>
                  <a:pt x="64726" y="2244018"/>
                  <a:pt x="55030" y="2208872"/>
                </a:cubicBezTo>
                <a:cubicBezTo>
                  <a:pt x="50182" y="2190692"/>
                  <a:pt x="46546" y="2173725"/>
                  <a:pt x="42910" y="2155546"/>
                </a:cubicBezTo>
                <a:cubicBezTo>
                  <a:pt x="39274" y="2137366"/>
                  <a:pt x="35639" y="2120399"/>
                  <a:pt x="32002" y="2102220"/>
                </a:cubicBezTo>
                <a:cubicBezTo>
                  <a:pt x="18671" y="2030713"/>
                  <a:pt x="7763" y="1959209"/>
                  <a:pt x="4128" y="1886491"/>
                </a:cubicBezTo>
                <a:cubicBezTo>
                  <a:pt x="-5568" y="1742267"/>
                  <a:pt x="1704" y="1596832"/>
                  <a:pt x="27154" y="1453821"/>
                </a:cubicBezTo>
                <a:lnTo>
                  <a:pt x="36850" y="1400495"/>
                </a:lnTo>
                <a:cubicBezTo>
                  <a:pt x="40486" y="1382316"/>
                  <a:pt x="45334" y="1365348"/>
                  <a:pt x="48969" y="1347168"/>
                </a:cubicBezTo>
                <a:cubicBezTo>
                  <a:pt x="53817" y="1330201"/>
                  <a:pt x="57454" y="1312022"/>
                  <a:pt x="62302" y="1295055"/>
                </a:cubicBezTo>
                <a:lnTo>
                  <a:pt x="78056" y="1242940"/>
                </a:lnTo>
                <a:cubicBezTo>
                  <a:pt x="80480" y="1234457"/>
                  <a:pt x="82904" y="1225972"/>
                  <a:pt x="85328" y="1217489"/>
                </a:cubicBezTo>
                <a:lnTo>
                  <a:pt x="93813" y="1190826"/>
                </a:lnTo>
                <a:lnTo>
                  <a:pt x="111991" y="1139924"/>
                </a:lnTo>
                <a:cubicBezTo>
                  <a:pt x="119263" y="1122957"/>
                  <a:pt x="125323" y="1105989"/>
                  <a:pt x="132595" y="1089022"/>
                </a:cubicBezTo>
                <a:cubicBezTo>
                  <a:pt x="138654" y="1072054"/>
                  <a:pt x="145926" y="1055087"/>
                  <a:pt x="153198" y="1039331"/>
                </a:cubicBezTo>
                <a:cubicBezTo>
                  <a:pt x="168954" y="1006608"/>
                  <a:pt x="183498" y="973885"/>
                  <a:pt x="200465" y="942374"/>
                </a:cubicBezTo>
                <a:cubicBezTo>
                  <a:pt x="208948" y="926619"/>
                  <a:pt x="217432" y="910863"/>
                  <a:pt x="225915" y="895108"/>
                </a:cubicBezTo>
                <a:lnTo>
                  <a:pt x="253791" y="847841"/>
                </a:lnTo>
                <a:cubicBezTo>
                  <a:pt x="263487" y="832086"/>
                  <a:pt x="273182" y="816330"/>
                  <a:pt x="282878" y="801787"/>
                </a:cubicBezTo>
                <a:lnTo>
                  <a:pt x="311965" y="756945"/>
                </a:lnTo>
                <a:lnTo>
                  <a:pt x="343476" y="713314"/>
                </a:lnTo>
                <a:cubicBezTo>
                  <a:pt x="354383" y="697558"/>
                  <a:pt x="365291" y="683015"/>
                  <a:pt x="376198" y="669684"/>
                </a:cubicBezTo>
                <a:cubicBezTo>
                  <a:pt x="464672" y="556971"/>
                  <a:pt x="566476" y="453955"/>
                  <a:pt x="679188" y="365481"/>
                </a:cubicBezTo>
                <a:cubicBezTo>
                  <a:pt x="793112" y="277009"/>
                  <a:pt x="916732" y="201867"/>
                  <a:pt x="1047623" y="143693"/>
                </a:cubicBezTo>
                <a:close/>
                <a:moveTo>
                  <a:pt x="2391686" y="138845"/>
                </a:moveTo>
                <a:cubicBezTo>
                  <a:pt x="2413501" y="144904"/>
                  <a:pt x="2436528" y="150965"/>
                  <a:pt x="2458343" y="158237"/>
                </a:cubicBezTo>
                <a:lnTo>
                  <a:pt x="2525002" y="181263"/>
                </a:lnTo>
                <a:cubicBezTo>
                  <a:pt x="2728611" y="279433"/>
                  <a:pt x="2911616" y="417596"/>
                  <a:pt x="3061899" y="584846"/>
                </a:cubicBezTo>
                <a:lnTo>
                  <a:pt x="3024329" y="550912"/>
                </a:lnTo>
                <a:cubicBezTo>
                  <a:pt x="3010996" y="540003"/>
                  <a:pt x="2998877" y="529096"/>
                  <a:pt x="2985546" y="518188"/>
                </a:cubicBezTo>
                <a:cubicBezTo>
                  <a:pt x="2815872" y="353361"/>
                  <a:pt x="2613474" y="222470"/>
                  <a:pt x="2391686" y="138845"/>
                </a:cubicBezTo>
                <a:close/>
                <a:moveTo>
                  <a:pt x="2031734" y="136421"/>
                </a:moveTo>
                <a:lnTo>
                  <a:pt x="2059608" y="136421"/>
                </a:lnTo>
                <a:lnTo>
                  <a:pt x="2110510" y="146117"/>
                </a:lnTo>
                <a:lnTo>
                  <a:pt x="2161413" y="158237"/>
                </a:lnTo>
                <a:lnTo>
                  <a:pt x="2186864" y="164296"/>
                </a:lnTo>
                <a:cubicBezTo>
                  <a:pt x="2195348" y="166720"/>
                  <a:pt x="2203832" y="169144"/>
                  <a:pt x="2212315" y="171567"/>
                </a:cubicBezTo>
                <a:lnTo>
                  <a:pt x="2262006" y="186111"/>
                </a:lnTo>
                <a:cubicBezTo>
                  <a:pt x="2327452" y="207926"/>
                  <a:pt x="2392897" y="232166"/>
                  <a:pt x="2455919" y="262465"/>
                </a:cubicBezTo>
                <a:cubicBezTo>
                  <a:pt x="2583174" y="320639"/>
                  <a:pt x="2700735" y="396992"/>
                  <a:pt x="2807387" y="485466"/>
                </a:cubicBezTo>
                <a:cubicBezTo>
                  <a:pt x="2798903" y="480618"/>
                  <a:pt x="2789207" y="476981"/>
                  <a:pt x="2780724" y="472134"/>
                </a:cubicBezTo>
                <a:cubicBezTo>
                  <a:pt x="2777088" y="469710"/>
                  <a:pt x="2772240" y="467286"/>
                  <a:pt x="2768605" y="464862"/>
                </a:cubicBezTo>
                <a:cubicBezTo>
                  <a:pt x="2532272" y="283068"/>
                  <a:pt x="2245038" y="167932"/>
                  <a:pt x="1949321" y="137633"/>
                </a:cubicBezTo>
                <a:lnTo>
                  <a:pt x="2003858" y="137633"/>
                </a:lnTo>
                <a:close/>
                <a:moveTo>
                  <a:pt x="1780858" y="103698"/>
                </a:moveTo>
                <a:lnTo>
                  <a:pt x="1715412" y="113393"/>
                </a:lnTo>
                <a:lnTo>
                  <a:pt x="1698445" y="115817"/>
                </a:lnTo>
                <a:lnTo>
                  <a:pt x="1681477" y="119453"/>
                </a:lnTo>
                <a:lnTo>
                  <a:pt x="1648755" y="126724"/>
                </a:lnTo>
                <a:cubicBezTo>
                  <a:pt x="1453629" y="142480"/>
                  <a:pt x="1262139" y="193383"/>
                  <a:pt x="1086406" y="277007"/>
                </a:cubicBezTo>
                <a:cubicBezTo>
                  <a:pt x="910671" y="359421"/>
                  <a:pt x="749482" y="475769"/>
                  <a:pt x="613742" y="615145"/>
                </a:cubicBezTo>
                <a:cubicBezTo>
                  <a:pt x="668280" y="544851"/>
                  <a:pt x="728878" y="478193"/>
                  <a:pt x="796747" y="416383"/>
                </a:cubicBezTo>
                <a:cubicBezTo>
                  <a:pt x="867041" y="364268"/>
                  <a:pt x="943395" y="319427"/>
                  <a:pt x="1020960" y="279431"/>
                </a:cubicBezTo>
                <a:cubicBezTo>
                  <a:pt x="1060954" y="260040"/>
                  <a:pt x="1100950" y="241861"/>
                  <a:pt x="1140944" y="224894"/>
                </a:cubicBezTo>
                <a:lnTo>
                  <a:pt x="1202754" y="201866"/>
                </a:lnTo>
                <a:cubicBezTo>
                  <a:pt x="1222145" y="194594"/>
                  <a:pt x="1243961" y="188535"/>
                  <a:pt x="1264563" y="181263"/>
                </a:cubicBezTo>
                <a:cubicBezTo>
                  <a:pt x="1348189" y="155811"/>
                  <a:pt x="1434238" y="133996"/>
                  <a:pt x="1520287" y="121876"/>
                </a:cubicBezTo>
                <a:cubicBezTo>
                  <a:pt x="1606336" y="109757"/>
                  <a:pt x="1693597" y="103698"/>
                  <a:pt x="1780858" y="103698"/>
                </a:cubicBezTo>
                <a:close/>
                <a:moveTo>
                  <a:pt x="1733611" y="284"/>
                </a:moveTo>
                <a:cubicBezTo>
                  <a:pt x="1914554" y="-2955"/>
                  <a:pt x="2095665" y="21587"/>
                  <a:pt x="2269278" y="73399"/>
                </a:cubicBezTo>
                <a:cubicBezTo>
                  <a:pt x="2253523" y="70975"/>
                  <a:pt x="2237767" y="68552"/>
                  <a:pt x="2224436" y="66128"/>
                </a:cubicBezTo>
                <a:cubicBezTo>
                  <a:pt x="2208680" y="63704"/>
                  <a:pt x="2192925" y="62491"/>
                  <a:pt x="2177169" y="61280"/>
                </a:cubicBezTo>
                <a:cubicBezTo>
                  <a:pt x="2135962" y="50371"/>
                  <a:pt x="2093544" y="43100"/>
                  <a:pt x="2051125" y="35828"/>
                </a:cubicBezTo>
                <a:cubicBezTo>
                  <a:pt x="2029310" y="33404"/>
                  <a:pt x="2008707" y="29769"/>
                  <a:pt x="1986892" y="27345"/>
                </a:cubicBezTo>
                <a:cubicBezTo>
                  <a:pt x="1965077" y="24921"/>
                  <a:pt x="1944473" y="22497"/>
                  <a:pt x="1922658" y="21285"/>
                </a:cubicBezTo>
                <a:cubicBezTo>
                  <a:pt x="1900842" y="20073"/>
                  <a:pt x="1880240" y="16437"/>
                  <a:pt x="1858424" y="16437"/>
                </a:cubicBezTo>
                <a:lnTo>
                  <a:pt x="1794190" y="14013"/>
                </a:lnTo>
                <a:cubicBezTo>
                  <a:pt x="1772375" y="14013"/>
                  <a:pt x="1751772" y="15225"/>
                  <a:pt x="1729957" y="15225"/>
                </a:cubicBezTo>
                <a:lnTo>
                  <a:pt x="1697233" y="16437"/>
                </a:lnTo>
                <a:cubicBezTo>
                  <a:pt x="1687538" y="17649"/>
                  <a:pt x="1676631" y="17649"/>
                  <a:pt x="1665722" y="18861"/>
                </a:cubicBezTo>
                <a:cubicBezTo>
                  <a:pt x="1493624" y="28556"/>
                  <a:pt x="1323950" y="64915"/>
                  <a:pt x="1162760" y="125513"/>
                </a:cubicBezTo>
                <a:cubicBezTo>
                  <a:pt x="1172456" y="120665"/>
                  <a:pt x="1179727" y="117030"/>
                  <a:pt x="1185787" y="113393"/>
                </a:cubicBezTo>
                <a:cubicBezTo>
                  <a:pt x="1191847" y="110969"/>
                  <a:pt x="1197906" y="107334"/>
                  <a:pt x="1203967" y="104910"/>
                </a:cubicBezTo>
                <a:cubicBezTo>
                  <a:pt x="1216086" y="98850"/>
                  <a:pt x="1228206" y="92791"/>
                  <a:pt x="1250021" y="84306"/>
                </a:cubicBezTo>
                <a:cubicBezTo>
                  <a:pt x="1260928" y="79459"/>
                  <a:pt x="1274260" y="74611"/>
                  <a:pt x="1290015" y="69763"/>
                </a:cubicBezTo>
                <a:cubicBezTo>
                  <a:pt x="1305771" y="64915"/>
                  <a:pt x="1325163" y="57643"/>
                  <a:pt x="1349402" y="51584"/>
                </a:cubicBezTo>
                <a:cubicBezTo>
                  <a:pt x="1373641" y="45524"/>
                  <a:pt x="1401515" y="38252"/>
                  <a:pt x="1435450" y="30980"/>
                </a:cubicBezTo>
                <a:cubicBezTo>
                  <a:pt x="1452418" y="28556"/>
                  <a:pt x="1470598" y="24921"/>
                  <a:pt x="1489989" y="21285"/>
                </a:cubicBezTo>
                <a:cubicBezTo>
                  <a:pt x="1499685" y="20073"/>
                  <a:pt x="1509380" y="17649"/>
                  <a:pt x="1520287" y="16437"/>
                </a:cubicBezTo>
                <a:cubicBezTo>
                  <a:pt x="1529983" y="15225"/>
                  <a:pt x="1542102" y="14013"/>
                  <a:pt x="1553011" y="12801"/>
                </a:cubicBezTo>
                <a:cubicBezTo>
                  <a:pt x="1613003" y="5530"/>
                  <a:pt x="1673298" y="1364"/>
                  <a:pt x="1733611" y="284"/>
                </a:cubicBezTo>
                <a:close/>
              </a:path>
            </a:pathLst>
          </a:custGeom>
          <a:solidFill>
            <a:schemeClr val="bg1">
              <a:lumMod val="85000"/>
            </a:schemeClr>
          </a:solidFill>
        </p:spPr>
        <p:txBody>
          <a:bodyPr tIns="1512000" rtlCol="0">
            <a:noAutofit/>
          </a:bodyPr>
          <a:lstStyle>
            <a:lvl1pPr marL="0" indent="0" algn="ctr">
              <a:buNone/>
              <a:defRPr sz="1100"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20" name="Título 1"/>
          <p:cNvSpPr>
            <a:spLocks noGrp="1"/>
          </p:cNvSpPr>
          <p:nvPr>
            <p:ph type="ctrTitle"/>
          </p:nvPr>
        </p:nvSpPr>
        <p:spPr>
          <a:xfrm>
            <a:off x="770085" y="137339"/>
            <a:ext cx="4118214" cy="720000"/>
          </a:xfrm>
        </p:spPr>
        <p:txBody>
          <a:bodyPr/>
          <a:lstStyle>
            <a:lvl1pPr algn="l">
              <a:defRPr sz="3200" spc="0">
                <a:solidFill>
                  <a:srgbClr val="334963"/>
                </a:solidFill>
                <a:latin typeface="Arial" panose="020B0604020202020204" pitchFamily="34" charset="0"/>
                <a:cs typeface="Arial" panose="020B0604020202020204" pitchFamily="34" charset="0"/>
              </a:defRPr>
            </a:lvl1pPr>
          </a:lstStyle>
          <a:p>
            <a:r>
              <a:rPr lang="en-US" noProof="0"/>
              <a:t>Click to edit Master title style</a:t>
            </a:r>
            <a:endParaRPr lang="es-ES" noProof="0"/>
          </a:p>
        </p:txBody>
      </p:sp>
      <p:sp>
        <p:nvSpPr>
          <p:cNvPr id="21" name="Subtítulo 2"/>
          <p:cNvSpPr>
            <a:spLocks noGrp="1"/>
          </p:cNvSpPr>
          <p:nvPr>
            <p:ph type="subTitle" idx="1"/>
          </p:nvPr>
        </p:nvSpPr>
        <p:spPr>
          <a:xfrm>
            <a:off x="7859469" y="3708115"/>
            <a:ext cx="3863221" cy="1415429"/>
          </a:xfrm>
        </p:spPr>
        <p:txBody>
          <a:bodyPr rtlCol="0"/>
          <a:lstStyle>
            <a:lvl1pPr marL="0" indent="0" algn="r">
              <a:buNone/>
              <a:defRPr sz="2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noProof="0" dirty="0"/>
              <a:t>Haga clic para editar el estilo de subtítulo del patrón</a:t>
            </a:r>
          </a:p>
        </p:txBody>
      </p:sp>
      <p:sp>
        <p:nvSpPr>
          <p:cNvPr id="10" name="Marcador de posición de número de diapositiva 5">
            <a:extLst>
              <a:ext uri="{FF2B5EF4-FFF2-40B4-BE49-F238E27FC236}">
                <a16:creationId xmlns:a16="http://schemas.microsoft.com/office/drawing/2014/main" id="{7E27BFB3-21EC-264C-925A-6EFF3C3CB9CC}"/>
              </a:ext>
            </a:extLst>
          </p:cNvPr>
          <p:cNvSpPr>
            <a:spLocks noGrp="1"/>
          </p:cNvSpPr>
          <p:nvPr>
            <p:ph type="sldNum" sz="quarter" idx="14"/>
          </p:nvPr>
        </p:nvSpPr>
        <p:spPr>
          <a:solidFill>
            <a:schemeClr val="tx1"/>
          </a:solidFill>
        </p:spPr>
        <p:txBody>
          <a:bodyPr/>
          <a:lstStyle>
            <a:lvl1pPr algn="ct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B0C7C006-8C7A-7744-B7BA-952CAC90192A}"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9700712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ambio de seccuión">
    <p:spTree>
      <p:nvGrpSpPr>
        <p:cNvPr id="1" name=""/>
        <p:cNvGrpSpPr/>
        <p:nvPr/>
      </p:nvGrpSpPr>
      <p:grpSpPr>
        <a:xfrm>
          <a:off x="0" y="0"/>
          <a:ext cx="0" cy="0"/>
          <a:chOff x="0" y="0"/>
          <a:chExt cx="0" cy="0"/>
        </a:xfrm>
      </p:grpSpPr>
      <p:sp>
        <p:nvSpPr>
          <p:cNvPr id="5" name="Forma libre: Forma 15">
            <a:extLst>
              <a:ext uri="{FF2B5EF4-FFF2-40B4-BE49-F238E27FC236}">
                <a16:creationId xmlns:a16="http://schemas.microsoft.com/office/drawing/2014/main" id="{88C47A59-A30D-1E4A-A58D-ADEF6406A131}"/>
              </a:ext>
            </a:extLst>
          </p:cNvPr>
          <p:cNvSpPr/>
          <p:nvPr userDrawn="1"/>
        </p:nvSpPr>
        <p:spPr>
          <a:xfrm rot="900000">
            <a:off x="5042826"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4000">
                <a:schemeClr val="tx2">
                  <a:lumMod val="20000"/>
                  <a:lumOff val="80000"/>
                </a:schemeClr>
              </a:gs>
              <a:gs pos="100000">
                <a:schemeClr val="accent1"/>
              </a:gs>
            </a:gsLst>
            <a:path path="circle">
              <a:fillToRect l="100000" b="100000"/>
            </a:path>
            <a:tileRect t="-100000" r="-100000"/>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Forma libre: Forma 11">
            <a:extLst>
              <a:ext uri="{FF2B5EF4-FFF2-40B4-BE49-F238E27FC236}">
                <a16:creationId xmlns:a16="http://schemas.microsoft.com/office/drawing/2014/main" id="{240447BD-0AC6-7E4B-BF71-1F728F3BDBA0}"/>
              </a:ext>
            </a:extLst>
          </p:cNvPr>
          <p:cNvSpPr/>
          <p:nvPr userDrawn="1"/>
        </p:nvSpPr>
        <p:spPr>
          <a:xfrm rot="10800000">
            <a:off x="6350256" y="585722"/>
            <a:ext cx="5652866" cy="5578295"/>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1">
                  <a:lumMod val="5000"/>
                  <a:lumOff val="95000"/>
                </a:schemeClr>
              </a:gs>
              <a:gs pos="100000">
                <a:schemeClr val="accent1">
                  <a:alpha val="96000"/>
                </a:schemeClr>
              </a:gs>
            </a:gsLst>
            <a:path path="circle">
              <a:fillToRect l="100000" b="100000"/>
            </a:path>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Imagen 17">
            <a:extLst>
              <a:ext uri="{FF2B5EF4-FFF2-40B4-BE49-F238E27FC236}">
                <a16:creationId xmlns:a16="http://schemas.microsoft.com/office/drawing/2014/main" id="{5B1BFB40-7581-CE4F-8D0A-DAE9F17F0205}"/>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n 18">
            <a:extLst>
              <a:ext uri="{FF2B5EF4-FFF2-40B4-BE49-F238E27FC236}">
                <a16:creationId xmlns:a16="http://schemas.microsoft.com/office/drawing/2014/main" id="{9F27DCD4-8BA8-DE40-BDBC-A193C09B6F65}"/>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p:cNvSpPr>
            <a:spLocks noGrp="1"/>
          </p:cNvSpPr>
          <p:nvPr>
            <p:ph type="title"/>
          </p:nvPr>
        </p:nvSpPr>
        <p:spPr>
          <a:xfrm>
            <a:off x="504000" y="2781300"/>
            <a:ext cx="4793714" cy="2078699"/>
          </a:xfrm>
        </p:spPr>
        <p:txBody>
          <a:bodyPr anchor="b"/>
          <a:lstStyle>
            <a:lvl1pPr algn="l" defTabSz="914400" rtl="0" eaLnBrk="1" latinLnBrk="0" hangingPunct="1">
              <a:lnSpc>
                <a:spcPts val="5000"/>
              </a:lnSpc>
              <a:spcBef>
                <a:spcPct val="0"/>
              </a:spcBef>
              <a:buNone/>
              <a:defRPr lang="en-ZA" sz="3200" b="1" kern="1200" cap="all" spc="-150" baseline="0" dirty="0">
                <a:solidFill>
                  <a:schemeClr val="bg1"/>
                </a:solidFill>
                <a:latin typeface="Arial" panose="020B0604020202020204" pitchFamily="34" charset="0"/>
                <a:ea typeface="+mj-ea"/>
                <a:cs typeface="Arial" panose="020B0604020202020204" pitchFamily="34" charset="0"/>
              </a:defRPr>
            </a:lvl1pPr>
          </a:lstStyle>
          <a:p>
            <a:r>
              <a:rPr lang="es-ES" noProof="0" dirty="0"/>
              <a:t>Haga clic para modificar el estilo de título del patrón</a:t>
            </a:r>
          </a:p>
        </p:txBody>
      </p:sp>
      <p:sp>
        <p:nvSpPr>
          <p:cNvPr id="3" name="Marcador de posición de texto 2"/>
          <p:cNvSpPr>
            <a:spLocks noGrp="1"/>
          </p:cNvSpPr>
          <p:nvPr>
            <p:ph type="body" idx="1"/>
          </p:nvPr>
        </p:nvSpPr>
        <p:spPr>
          <a:xfrm>
            <a:off x="504000" y="1441490"/>
            <a:ext cx="4793714" cy="1047600"/>
          </a:xfrm>
        </p:spPr>
        <p:txBody>
          <a:bodyPr rtlCol="0"/>
          <a:lstStyle>
            <a:lvl1pPr marL="0" indent="0" algn="l" defTabSz="914400" rtl="0" eaLnBrk="1" latinLnBrk="0" hangingPunct="1">
              <a:lnSpc>
                <a:spcPct val="90000"/>
              </a:lnSpc>
              <a:spcBef>
                <a:spcPts val="1000"/>
              </a:spcBef>
              <a:buFont typeface="Arial" panose="020B0604020202020204" pitchFamily="34" charset="0"/>
              <a:buNone/>
              <a:defRPr lang="en-US" sz="1600" b="0" kern="1200" cap="all" baseline="0" dirty="0">
                <a:solidFill>
                  <a:schemeClr val="bg1"/>
                </a:solidFill>
                <a:latin typeface="Arial" panose="020B0604020202020204" pitchFamily="34" charset="0"/>
                <a:ea typeface="+mn-ea"/>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Click to edit Master text styles</a:t>
            </a:r>
          </a:p>
        </p:txBody>
      </p:sp>
      <p:sp>
        <p:nvSpPr>
          <p:cNvPr id="13" name="Marcador de posición de imagen 12"/>
          <p:cNvSpPr>
            <a:spLocks noGrp="1"/>
          </p:cNvSpPr>
          <p:nvPr>
            <p:ph type="pic" sz="quarter" idx="12"/>
          </p:nvPr>
        </p:nvSpPr>
        <p:spPr>
          <a:xfrm>
            <a:off x="7031223" y="1172675"/>
            <a:ext cx="4290933" cy="4404388"/>
          </a:xfrm>
          <a:custGeom>
            <a:avLst/>
            <a:gdLst>
              <a:gd name="connsiteX0" fmla="*/ 4728104 w 5039333"/>
              <a:gd name="connsiteY0" fmla="*/ 1561505 h 5172574"/>
              <a:gd name="connsiteX1" fmla="*/ 4729866 w 5039333"/>
              <a:gd name="connsiteY1" fmla="*/ 1561505 h 5172574"/>
              <a:gd name="connsiteX2" fmla="*/ 4765132 w 5039333"/>
              <a:gd name="connsiteY2" fmla="*/ 1646143 h 5172574"/>
              <a:gd name="connsiteX3" fmla="*/ 4728104 w 5039333"/>
              <a:gd name="connsiteY3" fmla="*/ 1561505 h 5172574"/>
              <a:gd name="connsiteX4" fmla="*/ 4888651 w 5039333"/>
              <a:gd name="connsiteY4" fmla="*/ 1542826 h 5172574"/>
              <a:gd name="connsiteX5" fmla="*/ 4889224 w 5039333"/>
              <a:gd name="connsiteY5" fmla="*/ 1544092 h 5172574"/>
              <a:gd name="connsiteX6" fmla="*/ 4907960 w 5039333"/>
              <a:gd name="connsiteY6" fmla="*/ 1589717 h 5172574"/>
              <a:gd name="connsiteX7" fmla="*/ 4869167 w 5039333"/>
              <a:gd name="connsiteY7" fmla="*/ 1499790 h 5172574"/>
              <a:gd name="connsiteX8" fmla="*/ 4870930 w 5039333"/>
              <a:gd name="connsiteY8" fmla="*/ 1499790 h 5172574"/>
              <a:gd name="connsiteX9" fmla="*/ 4888651 w 5039333"/>
              <a:gd name="connsiteY9" fmla="*/ 1542826 h 5172574"/>
              <a:gd name="connsiteX10" fmla="*/ 4583190 w 5039333"/>
              <a:gd name="connsiteY10" fmla="*/ 1291357 h 5172574"/>
              <a:gd name="connsiteX11" fmla="*/ 4608198 w 5039333"/>
              <a:gd name="connsiteY11" fmla="*/ 1328750 h 5172574"/>
              <a:gd name="connsiteX12" fmla="*/ 4606436 w 5039333"/>
              <a:gd name="connsiteY12" fmla="*/ 1328750 h 5172574"/>
              <a:gd name="connsiteX13" fmla="*/ 4526081 w 5039333"/>
              <a:gd name="connsiteY13" fmla="*/ 1205962 h 5172574"/>
              <a:gd name="connsiteX14" fmla="*/ 4544719 w 5039333"/>
              <a:gd name="connsiteY14" fmla="*/ 1231768 h 5172574"/>
              <a:gd name="connsiteX15" fmla="*/ 4565879 w 5039333"/>
              <a:gd name="connsiteY15" fmla="*/ 1263507 h 5172574"/>
              <a:gd name="connsiteX16" fmla="*/ 4583190 w 5039333"/>
              <a:gd name="connsiteY16" fmla="*/ 1291357 h 5172574"/>
              <a:gd name="connsiteX17" fmla="*/ 707794 w 5039333"/>
              <a:gd name="connsiteY17" fmla="*/ 1046623 h 5172574"/>
              <a:gd name="connsiteX18" fmla="*/ 672528 w 5039333"/>
              <a:gd name="connsiteY18" fmla="*/ 1110102 h 5172574"/>
              <a:gd name="connsiteX19" fmla="*/ 639027 w 5039333"/>
              <a:gd name="connsiteY19" fmla="*/ 1177107 h 5172574"/>
              <a:gd name="connsiteX20" fmla="*/ 623156 w 5039333"/>
              <a:gd name="connsiteY20" fmla="*/ 1210608 h 5172574"/>
              <a:gd name="connsiteX21" fmla="*/ 607288 w 5039333"/>
              <a:gd name="connsiteY21" fmla="*/ 1244112 h 5172574"/>
              <a:gd name="connsiteX22" fmla="*/ 577311 w 5039333"/>
              <a:gd name="connsiteY22" fmla="*/ 1312879 h 5172574"/>
              <a:gd name="connsiteX23" fmla="*/ 249338 w 5039333"/>
              <a:gd name="connsiteY23" fmla="*/ 2272111 h 5172574"/>
              <a:gd name="connsiteX24" fmla="*/ 245812 w 5039333"/>
              <a:gd name="connsiteY24" fmla="*/ 2781703 h 5172574"/>
              <a:gd name="connsiteX25" fmla="*/ 351609 w 5039333"/>
              <a:gd name="connsiteY25" fmla="*/ 3280714 h 5172574"/>
              <a:gd name="connsiteX26" fmla="*/ 868255 w 5039333"/>
              <a:gd name="connsiteY26" fmla="*/ 4151780 h 5172574"/>
              <a:gd name="connsiteX27" fmla="*/ 1702292 w 5039333"/>
              <a:gd name="connsiteY27" fmla="*/ 4726614 h 5172574"/>
              <a:gd name="connsiteX28" fmla="*/ 2700317 w 5039333"/>
              <a:gd name="connsiteY28" fmla="*/ 4897654 h 5172574"/>
              <a:gd name="connsiteX29" fmla="*/ 3678944 w 5039333"/>
              <a:gd name="connsiteY29" fmla="*/ 4634923 h 5172574"/>
              <a:gd name="connsiteX30" fmla="*/ 4456557 w 5039333"/>
              <a:gd name="connsiteY30" fmla="*/ 3986031 h 5172574"/>
              <a:gd name="connsiteX31" fmla="*/ 4892089 w 5039333"/>
              <a:gd name="connsiteY31" fmla="*/ 3070883 h 5172574"/>
              <a:gd name="connsiteX32" fmla="*/ 4960857 w 5039333"/>
              <a:gd name="connsiteY32" fmla="*/ 3289531 h 5172574"/>
              <a:gd name="connsiteX33" fmla="*/ 4410711 w 5039333"/>
              <a:gd name="connsiteY33" fmla="*/ 4217023 h 5172574"/>
              <a:gd name="connsiteX34" fmla="*/ 3523774 w 5039333"/>
              <a:gd name="connsiteY34" fmla="*/ 4821832 h 5172574"/>
              <a:gd name="connsiteX35" fmla="*/ 2467560 w 5039333"/>
              <a:gd name="connsiteY35" fmla="*/ 4992872 h 5172574"/>
              <a:gd name="connsiteX36" fmla="*/ 1443088 w 5039333"/>
              <a:gd name="connsiteY36" fmla="*/ 4700165 h 5172574"/>
              <a:gd name="connsiteX37" fmla="*/ 642553 w 5039333"/>
              <a:gd name="connsiteY37" fmla="*/ 4003664 h 5172574"/>
              <a:gd name="connsiteX38" fmla="*/ 215837 w 5039333"/>
              <a:gd name="connsiteY38" fmla="*/ 3037380 h 5172574"/>
              <a:gd name="connsiteX39" fmla="*/ 240523 w 5039333"/>
              <a:gd name="connsiteY39" fmla="*/ 1984695 h 5172574"/>
              <a:gd name="connsiteX40" fmla="*/ 422141 w 5039333"/>
              <a:gd name="connsiteY40" fmla="*/ 1489209 h 5172574"/>
              <a:gd name="connsiteX41" fmla="*/ 707794 w 5039333"/>
              <a:gd name="connsiteY41" fmla="*/ 1046623 h 5172574"/>
              <a:gd name="connsiteX42" fmla="*/ 4497112 w 5039333"/>
              <a:gd name="connsiteY42" fmla="*/ 916139 h 5172574"/>
              <a:gd name="connsiteX43" fmla="*/ 4507691 w 5039333"/>
              <a:gd name="connsiteY43" fmla="*/ 921428 h 5172574"/>
              <a:gd name="connsiteX44" fmla="*/ 4520033 w 5039333"/>
              <a:gd name="connsiteY44" fmla="*/ 928482 h 5172574"/>
              <a:gd name="connsiteX45" fmla="*/ 4569406 w 5039333"/>
              <a:gd name="connsiteY45" fmla="*/ 990198 h 5172574"/>
              <a:gd name="connsiteX46" fmla="*/ 4617015 w 5039333"/>
              <a:gd name="connsiteY46" fmla="*/ 1053676 h 5172574"/>
              <a:gd name="connsiteX47" fmla="*/ 4676967 w 5039333"/>
              <a:gd name="connsiteY47" fmla="*/ 1141841 h 5172574"/>
              <a:gd name="connsiteX48" fmla="*/ 4747499 w 5039333"/>
              <a:gd name="connsiteY48" fmla="*/ 1256454 h 5172574"/>
              <a:gd name="connsiteX49" fmla="*/ 4781001 w 5039333"/>
              <a:gd name="connsiteY49" fmla="*/ 1316406 h 5172574"/>
              <a:gd name="connsiteX50" fmla="*/ 4796871 w 5039333"/>
              <a:gd name="connsiteY50" fmla="*/ 1346383 h 5172574"/>
              <a:gd name="connsiteX51" fmla="*/ 4810978 w 5039333"/>
              <a:gd name="connsiteY51" fmla="*/ 1376358 h 5172574"/>
              <a:gd name="connsiteX52" fmla="*/ 4807451 w 5039333"/>
              <a:gd name="connsiteY52" fmla="*/ 1374596 h 5172574"/>
              <a:gd name="connsiteX53" fmla="*/ 4773948 w 5039333"/>
              <a:gd name="connsiteY53" fmla="*/ 1312879 h 5172574"/>
              <a:gd name="connsiteX54" fmla="*/ 4738682 w 5039333"/>
              <a:gd name="connsiteY54" fmla="*/ 1251165 h 5172574"/>
              <a:gd name="connsiteX55" fmla="*/ 4662861 w 5039333"/>
              <a:gd name="connsiteY55" fmla="*/ 1131261 h 5172574"/>
              <a:gd name="connsiteX56" fmla="*/ 4602909 w 5039333"/>
              <a:gd name="connsiteY56" fmla="*/ 1048386 h 5172574"/>
              <a:gd name="connsiteX57" fmla="*/ 4551773 w 5039333"/>
              <a:gd name="connsiteY57" fmla="*/ 981380 h 5172574"/>
              <a:gd name="connsiteX58" fmla="*/ 4525324 w 5039333"/>
              <a:gd name="connsiteY58" fmla="*/ 947879 h 5172574"/>
              <a:gd name="connsiteX59" fmla="*/ 4222038 w 5039333"/>
              <a:gd name="connsiteY59" fmla="*/ 849134 h 5172574"/>
              <a:gd name="connsiteX60" fmla="*/ 4252013 w 5039333"/>
              <a:gd name="connsiteY60" fmla="*/ 861476 h 5172574"/>
              <a:gd name="connsiteX61" fmla="*/ 4443991 w 5039333"/>
              <a:gd name="connsiteY61" fmla="*/ 1083211 h 5172574"/>
              <a:gd name="connsiteX62" fmla="*/ 4526081 w 5039333"/>
              <a:gd name="connsiteY62" fmla="*/ 1205962 h 5172574"/>
              <a:gd name="connsiteX63" fmla="*/ 4521798 w 5039333"/>
              <a:gd name="connsiteY63" fmla="*/ 1200029 h 5172574"/>
              <a:gd name="connsiteX64" fmla="*/ 4477714 w 5039333"/>
              <a:gd name="connsiteY64" fmla="*/ 1136550 h 5172574"/>
              <a:gd name="connsiteX65" fmla="*/ 4430106 w 5039333"/>
              <a:gd name="connsiteY65" fmla="*/ 1076598 h 5172574"/>
              <a:gd name="connsiteX66" fmla="*/ 4405420 w 5039333"/>
              <a:gd name="connsiteY66" fmla="*/ 1046623 h 5172574"/>
              <a:gd name="connsiteX67" fmla="*/ 4380734 w 5039333"/>
              <a:gd name="connsiteY67" fmla="*/ 1016646 h 5172574"/>
              <a:gd name="connsiteX68" fmla="*/ 4329598 w 5039333"/>
              <a:gd name="connsiteY68" fmla="*/ 958459 h 5172574"/>
              <a:gd name="connsiteX69" fmla="*/ 4222038 w 5039333"/>
              <a:gd name="connsiteY69" fmla="*/ 849134 h 5172574"/>
              <a:gd name="connsiteX70" fmla="*/ 2590993 w 5039333"/>
              <a:gd name="connsiteY70" fmla="*/ 284881 h 5172574"/>
              <a:gd name="connsiteX71" fmla="*/ 4848008 w 5039333"/>
              <a:gd name="connsiteY71" fmla="*/ 2541895 h 5172574"/>
              <a:gd name="connsiteX72" fmla="*/ 4836356 w 5039333"/>
              <a:gd name="connsiteY72" fmla="*/ 2772662 h 5172574"/>
              <a:gd name="connsiteX73" fmla="*/ 4805702 w 5039333"/>
              <a:gd name="connsiteY73" fmla="*/ 2973520 h 5172574"/>
              <a:gd name="connsiteX74" fmla="*/ 4810978 w 5039333"/>
              <a:gd name="connsiteY74" fmla="*/ 2984481 h 5172574"/>
              <a:gd name="connsiteX75" fmla="*/ 4851534 w 5039333"/>
              <a:gd name="connsiteY75" fmla="*/ 3086752 h 5172574"/>
              <a:gd name="connsiteX76" fmla="*/ 4458319 w 5039333"/>
              <a:gd name="connsiteY76" fmla="*/ 3910210 h 5172574"/>
              <a:gd name="connsiteX77" fmla="*/ 3779450 w 5039333"/>
              <a:gd name="connsiteY77" fmla="*/ 4516783 h 5172574"/>
              <a:gd name="connsiteX78" fmla="*/ 2922490 w 5039333"/>
              <a:gd name="connsiteY78" fmla="*/ 4813016 h 5172574"/>
              <a:gd name="connsiteX79" fmla="*/ 2021448 w 5039333"/>
              <a:gd name="connsiteY79" fmla="*/ 4756591 h 5172574"/>
              <a:gd name="connsiteX80" fmla="*/ 1215623 w 5039333"/>
              <a:gd name="connsiteY80" fmla="*/ 4356323 h 5172574"/>
              <a:gd name="connsiteX81" fmla="*/ 628447 w 5039333"/>
              <a:gd name="connsiteY81" fmla="*/ 3679218 h 5172574"/>
              <a:gd name="connsiteX82" fmla="*/ 349847 w 5039333"/>
              <a:gd name="connsiteY82" fmla="*/ 2831075 h 5172574"/>
              <a:gd name="connsiteX83" fmla="*/ 345902 w 5039333"/>
              <a:gd name="connsiteY83" fmla="*/ 2774443 h 5172574"/>
              <a:gd name="connsiteX84" fmla="*/ 345630 w 5039333"/>
              <a:gd name="connsiteY84" fmla="*/ 2772662 h 5172574"/>
              <a:gd name="connsiteX85" fmla="*/ 345241 w 5039333"/>
              <a:gd name="connsiteY85" fmla="*/ 2764951 h 5172574"/>
              <a:gd name="connsiteX86" fmla="*/ 334308 w 5039333"/>
              <a:gd name="connsiteY86" fmla="*/ 2607964 h 5172574"/>
              <a:gd name="connsiteX87" fmla="*/ 335383 w 5039333"/>
              <a:gd name="connsiteY87" fmla="*/ 2569715 h 5172574"/>
              <a:gd name="connsiteX88" fmla="*/ 333978 w 5039333"/>
              <a:gd name="connsiteY88" fmla="*/ 2541895 h 5172574"/>
              <a:gd name="connsiteX89" fmla="*/ 338912 w 5039333"/>
              <a:gd name="connsiteY89" fmla="*/ 2444195 h 5172574"/>
              <a:gd name="connsiteX90" fmla="*/ 340589 w 5039333"/>
              <a:gd name="connsiteY90" fmla="*/ 2384523 h 5172574"/>
              <a:gd name="connsiteX91" fmla="*/ 342807 w 5039333"/>
              <a:gd name="connsiteY91" fmla="*/ 2367040 h 5172574"/>
              <a:gd name="connsiteX92" fmla="*/ 345630 w 5039333"/>
              <a:gd name="connsiteY92" fmla="*/ 2311129 h 5172574"/>
              <a:gd name="connsiteX93" fmla="*/ 2590993 w 5039333"/>
              <a:gd name="connsiteY93" fmla="*/ 284881 h 5172574"/>
              <a:gd name="connsiteX94" fmla="*/ 1524200 w 5039333"/>
              <a:gd name="connsiteY94" fmla="*/ 209060 h 5172574"/>
              <a:gd name="connsiteX95" fmla="*/ 1279103 w 5039333"/>
              <a:gd name="connsiteY95" fmla="*/ 383625 h 5172574"/>
              <a:gd name="connsiteX96" fmla="*/ 799487 w 5039333"/>
              <a:gd name="connsiteY96" fmla="*/ 760970 h 5172574"/>
              <a:gd name="connsiteX97" fmla="*/ 423905 w 5039333"/>
              <a:gd name="connsiteY97" fmla="*/ 1240585 h 5172574"/>
              <a:gd name="connsiteX98" fmla="*/ 173518 w 5039333"/>
              <a:gd name="connsiteY98" fmla="*/ 1797786 h 5172574"/>
              <a:gd name="connsiteX99" fmla="*/ 65958 w 5039333"/>
              <a:gd name="connsiteY99" fmla="*/ 2397305 h 5172574"/>
              <a:gd name="connsiteX100" fmla="*/ 102986 w 5039333"/>
              <a:gd name="connsiteY100" fmla="*/ 3005642 h 5172574"/>
              <a:gd name="connsiteX101" fmla="*/ 134725 w 5039333"/>
              <a:gd name="connsiteY101" fmla="*/ 3155521 h 5172574"/>
              <a:gd name="connsiteX102" fmla="*/ 154122 w 5039333"/>
              <a:gd name="connsiteY102" fmla="*/ 3229579 h 5172574"/>
              <a:gd name="connsiteX103" fmla="*/ 175282 w 5039333"/>
              <a:gd name="connsiteY103" fmla="*/ 3303638 h 5172574"/>
              <a:gd name="connsiteX104" fmla="*/ 284606 w 5039333"/>
              <a:gd name="connsiteY104" fmla="*/ 3589291 h 5172574"/>
              <a:gd name="connsiteX105" fmla="*/ 427432 w 5039333"/>
              <a:gd name="connsiteY105" fmla="*/ 3859076 h 5172574"/>
              <a:gd name="connsiteX106" fmla="*/ 601999 w 5039333"/>
              <a:gd name="connsiteY106" fmla="*/ 4109463 h 5172574"/>
              <a:gd name="connsiteX107" fmla="*/ 804776 w 5039333"/>
              <a:gd name="connsiteY107" fmla="*/ 4338691 h 5172574"/>
              <a:gd name="connsiteX108" fmla="*/ 1034004 w 5039333"/>
              <a:gd name="connsiteY108" fmla="*/ 4539707 h 5172574"/>
              <a:gd name="connsiteX109" fmla="*/ 1284392 w 5039333"/>
              <a:gd name="connsiteY109" fmla="*/ 4714272 h 5172574"/>
              <a:gd name="connsiteX110" fmla="*/ 1351397 w 5039333"/>
              <a:gd name="connsiteY110" fmla="*/ 4753064 h 5172574"/>
              <a:gd name="connsiteX111" fmla="*/ 1384901 w 5039333"/>
              <a:gd name="connsiteY111" fmla="*/ 4772461 h 5172574"/>
              <a:gd name="connsiteX112" fmla="*/ 1418402 w 5039333"/>
              <a:gd name="connsiteY112" fmla="*/ 4790094 h 5172574"/>
              <a:gd name="connsiteX113" fmla="*/ 1487172 w 5039333"/>
              <a:gd name="connsiteY113" fmla="*/ 4825360 h 5172574"/>
              <a:gd name="connsiteX114" fmla="*/ 1555939 w 5039333"/>
              <a:gd name="connsiteY114" fmla="*/ 4857099 h 5172574"/>
              <a:gd name="connsiteX115" fmla="*/ 1841593 w 5039333"/>
              <a:gd name="connsiteY115" fmla="*/ 4966424 h 5172574"/>
              <a:gd name="connsiteX116" fmla="*/ 2139590 w 5039333"/>
              <a:gd name="connsiteY116" fmla="*/ 5038718 h 5172574"/>
              <a:gd name="connsiteX117" fmla="*/ 3347445 w 5039333"/>
              <a:gd name="connsiteY117" fmla="*/ 4964659 h 5172574"/>
              <a:gd name="connsiteX118" fmla="*/ 3902883 w 5039333"/>
              <a:gd name="connsiteY118" fmla="*/ 4712509 h 5172574"/>
              <a:gd name="connsiteX119" fmla="*/ 4382498 w 5039333"/>
              <a:gd name="connsiteY119" fmla="*/ 4335165 h 5172574"/>
              <a:gd name="connsiteX120" fmla="*/ 4758079 w 5039333"/>
              <a:gd name="connsiteY120" fmla="*/ 3855549 h 5172574"/>
              <a:gd name="connsiteX121" fmla="*/ 5008466 w 5039333"/>
              <a:gd name="connsiteY121" fmla="*/ 3298349 h 5172574"/>
              <a:gd name="connsiteX122" fmla="*/ 5035578 w 5039333"/>
              <a:gd name="connsiteY122" fmla="*/ 3414285 h 5172574"/>
              <a:gd name="connsiteX123" fmla="*/ 5039333 w 5039333"/>
              <a:gd name="connsiteY123" fmla="*/ 3436011 h 5172574"/>
              <a:gd name="connsiteX124" fmla="*/ 4972399 w 5039333"/>
              <a:gd name="connsiteY124" fmla="*/ 3618891 h 5172574"/>
              <a:gd name="connsiteX125" fmla="*/ 4403875 w 5039333"/>
              <a:gd name="connsiteY125" fmla="*/ 4462124 h 5172574"/>
              <a:gd name="connsiteX126" fmla="*/ 4253822 w 5039333"/>
              <a:gd name="connsiteY126" fmla="*/ 4598501 h 5172574"/>
              <a:gd name="connsiteX127" fmla="*/ 4172842 w 5039333"/>
              <a:gd name="connsiteY127" fmla="*/ 4661928 h 5172574"/>
              <a:gd name="connsiteX128" fmla="*/ 3151720 w 5039333"/>
              <a:gd name="connsiteY128" fmla="*/ 5118067 h 5172574"/>
              <a:gd name="connsiteX129" fmla="*/ 2515170 w 5039333"/>
              <a:gd name="connsiteY129" fmla="*/ 5170966 h 5172574"/>
              <a:gd name="connsiteX130" fmla="*/ 2196015 w 5039333"/>
              <a:gd name="connsiteY130" fmla="*/ 5140989 h 5172574"/>
              <a:gd name="connsiteX131" fmla="*/ 2116666 w 5039333"/>
              <a:gd name="connsiteY131" fmla="*/ 5126882 h 5172574"/>
              <a:gd name="connsiteX132" fmla="*/ 2039081 w 5039333"/>
              <a:gd name="connsiteY132" fmla="*/ 5111014 h 5172574"/>
              <a:gd name="connsiteX133" fmla="*/ 1883912 w 5039333"/>
              <a:gd name="connsiteY133" fmla="*/ 5070457 h 5172574"/>
              <a:gd name="connsiteX134" fmla="*/ 1808091 w 5039333"/>
              <a:gd name="connsiteY134" fmla="*/ 5047535 h 5172574"/>
              <a:gd name="connsiteX135" fmla="*/ 1732268 w 5039333"/>
              <a:gd name="connsiteY135" fmla="*/ 5021085 h 5172574"/>
              <a:gd name="connsiteX136" fmla="*/ 1582389 w 5039333"/>
              <a:gd name="connsiteY136" fmla="*/ 4962897 h 5172574"/>
              <a:gd name="connsiteX137" fmla="*/ 1510094 w 5039333"/>
              <a:gd name="connsiteY137" fmla="*/ 4929394 h 5172574"/>
              <a:gd name="connsiteX138" fmla="*/ 1437799 w 5039333"/>
              <a:gd name="connsiteY138" fmla="*/ 4894128 h 5172574"/>
              <a:gd name="connsiteX139" fmla="*/ 1296736 w 5039333"/>
              <a:gd name="connsiteY139" fmla="*/ 4818307 h 5172574"/>
              <a:gd name="connsiteX140" fmla="*/ 1227967 w 5039333"/>
              <a:gd name="connsiteY140" fmla="*/ 4777750 h 5172574"/>
              <a:gd name="connsiteX141" fmla="*/ 1160962 w 5039333"/>
              <a:gd name="connsiteY141" fmla="*/ 4733669 h 5172574"/>
              <a:gd name="connsiteX142" fmla="*/ 1127460 w 5039333"/>
              <a:gd name="connsiteY142" fmla="*/ 4712509 h 5172574"/>
              <a:gd name="connsiteX143" fmla="*/ 1095721 w 5039333"/>
              <a:gd name="connsiteY143" fmla="*/ 4689586 h 5172574"/>
              <a:gd name="connsiteX144" fmla="*/ 1030478 w 5039333"/>
              <a:gd name="connsiteY144" fmla="*/ 4641978 h 5172574"/>
              <a:gd name="connsiteX145" fmla="*/ 788908 w 5039333"/>
              <a:gd name="connsiteY145" fmla="*/ 4433909 h 5172574"/>
              <a:gd name="connsiteX146" fmla="*/ 573786 w 5039333"/>
              <a:gd name="connsiteY146" fmla="*/ 4199390 h 5172574"/>
              <a:gd name="connsiteX147" fmla="*/ 390403 w 5039333"/>
              <a:gd name="connsiteY147" fmla="*/ 3940187 h 5172574"/>
              <a:gd name="connsiteX148" fmla="*/ 311054 w 5039333"/>
              <a:gd name="connsiteY148" fmla="*/ 3802650 h 5172574"/>
              <a:gd name="connsiteX149" fmla="*/ 274026 w 5039333"/>
              <a:gd name="connsiteY149" fmla="*/ 3732119 h 5172574"/>
              <a:gd name="connsiteX150" fmla="*/ 238760 w 5039333"/>
              <a:gd name="connsiteY150" fmla="*/ 3661587 h 5172574"/>
              <a:gd name="connsiteX151" fmla="*/ 207021 w 5039333"/>
              <a:gd name="connsiteY151" fmla="*/ 3589291 h 5172574"/>
              <a:gd name="connsiteX152" fmla="*/ 191150 w 5039333"/>
              <a:gd name="connsiteY152" fmla="*/ 3552263 h 5172574"/>
              <a:gd name="connsiteX153" fmla="*/ 177044 w 5039333"/>
              <a:gd name="connsiteY153" fmla="*/ 3515233 h 5172574"/>
              <a:gd name="connsiteX154" fmla="*/ 148831 w 5039333"/>
              <a:gd name="connsiteY154" fmla="*/ 3441174 h 5172574"/>
              <a:gd name="connsiteX155" fmla="*/ 124145 w 5039333"/>
              <a:gd name="connsiteY155" fmla="*/ 3365354 h 5172574"/>
              <a:gd name="connsiteX156" fmla="*/ 80064 w 5039333"/>
              <a:gd name="connsiteY156" fmla="*/ 3213711 h 5172574"/>
              <a:gd name="connsiteX157" fmla="*/ 62431 w 5039333"/>
              <a:gd name="connsiteY157" fmla="*/ 3136126 h 5172574"/>
              <a:gd name="connsiteX158" fmla="*/ 46560 w 5039333"/>
              <a:gd name="connsiteY158" fmla="*/ 3058541 h 5172574"/>
              <a:gd name="connsiteX159" fmla="*/ 6006 w 5039333"/>
              <a:gd name="connsiteY159" fmla="*/ 2744675 h 5172574"/>
              <a:gd name="connsiteX160" fmla="*/ 39507 w 5039333"/>
              <a:gd name="connsiteY160" fmla="*/ 2115178 h 5172574"/>
              <a:gd name="connsiteX161" fmla="*/ 53614 w 5039333"/>
              <a:gd name="connsiteY161" fmla="*/ 2037594 h 5172574"/>
              <a:gd name="connsiteX162" fmla="*/ 71247 w 5039333"/>
              <a:gd name="connsiteY162" fmla="*/ 1960009 h 5172574"/>
              <a:gd name="connsiteX163" fmla="*/ 90644 w 5039333"/>
              <a:gd name="connsiteY163" fmla="*/ 1884188 h 5172574"/>
              <a:gd name="connsiteX164" fmla="*/ 113566 w 5039333"/>
              <a:gd name="connsiteY164" fmla="*/ 1808366 h 5172574"/>
              <a:gd name="connsiteX165" fmla="*/ 124145 w 5039333"/>
              <a:gd name="connsiteY165" fmla="*/ 1771337 h 5172574"/>
              <a:gd name="connsiteX166" fmla="*/ 136489 w 5039333"/>
              <a:gd name="connsiteY166" fmla="*/ 1732545 h 5172574"/>
              <a:gd name="connsiteX167" fmla="*/ 162938 w 5039333"/>
              <a:gd name="connsiteY167" fmla="*/ 1658487 h 5172574"/>
              <a:gd name="connsiteX168" fmla="*/ 192915 w 5039333"/>
              <a:gd name="connsiteY168" fmla="*/ 1584428 h 5172574"/>
              <a:gd name="connsiteX169" fmla="*/ 222890 w 5039333"/>
              <a:gd name="connsiteY169" fmla="*/ 1512132 h 5172574"/>
              <a:gd name="connsiteX170" fmla="*/ 291659 w 5039333"/>
              <a:gd name="connsiteY170" fmla="*/ 1371069 h 5172574"/>
              <a:gd name="connsiteX171" fmla="*/ 328687 w 5039333"/>
              <a:gd name="connsiteY171" fmla="*/ 1302302 h 5172574"/>
              <a:gd name="connsiteX172" fmla="*/ 369244 w 5039333"/>
              <a:gd name="connsiteY172" fmla="*/ 1233532 h 5172574"/>
              <a:gd name="connsiteX173" fmla="*/ 411563 w 5039333"/>
              <a:gd name="connsiteY173" fmla="*/ 1166527 h 5172574"/>
              <a:gd name="connsiteX174" fmla="*/ 453882 w 5039333"/>
              <a:gd name="connsiteY174" fmla="*/ 1101286 h 5172574"/>
              <a:gd name="connsiteX175" fmla="*/ 499728 w 5039333"/>
              <a:gd name="connsiteY175" fmla="*/ 1037808 h 5172574"/>
              <a:gd name="connsiteX176" fmla="*/ 547336 w 5039333"/>
              <a:gd name="connsiteY176" fmla="*/ 974329 h 5172574"/>
              <a:gd name="connsiteX177" fmla="*/ 988159 w 5039333"/>
              <a:gd name="connsiteY177" fmla="*/ 531742 h 5172574"/>
              <a:gd name="connsiteX178" fmla="*/ 1524200 w 5039333"/>
              <a:gd name="connsiteY178" fmla="*/ 209060 h 5172574"/>
              <a:gd name="connsiteX179" fmla="*/ 3479692 w 5039333"/>
              <a:gd name="connsiteY179" fmla="*/ 202007 h 5172574"/>
              <a:gd name="connsiteX180" fmla="*/ 3576673 w 5039333"/>
              <a:gd name="connsiteY180" fmla="*/ 230220 h 5172574"/>
              <a:gd name="connsiteX181" fmla="*/ 3673655 w 5039333"/>
              <a:gd name="connsiteY181" fmla="*/ 263721 h 5172574"/>
              <a:gd name="connsiteX182" fmla="*/ 4454792 w 5039333"/>
              <a:gd name="connsiteY182" fmla="*/ 850899 h 5172574"/>
              <a:gd name="connsiteX183" fmla="*/ 4400131 w 5039333"/>
              <a:gd name="connsiteY183" fmla="*/ 801526 h 5172574"/>
              <a:gd name="connsiteX184" fmla="*/ 4343706 w 5039333"/>
              <a:gd name="connsiteY184" fmla="*/ 753917 h 5172574"/>
              <a:gd name="connsiteX185" fmla="*/ 3479692 w 5039333"/>
              <a:gd name="connsiteY185" fmla="*/ 202007 h 5172574"/>
              <a:gd name="connsiteX186" fmla="*/ 2955994 w 5039333"/>
              <a:gd name="connsiteY186" fmla="*/ 198480 h 5172574"/>
              <a:gd name="connsiteX187" fmla="*/ 2996548 w 5039333"/>
              <a:gd name="connsiteY187" fmla="*/ 198480 h 5172574"/>
              <a:gd name="connsiteX188" fmla="*/ 3070607 w 5039333"/>
              <a:gd name="connsiteY188" fmla="*/ 212587 h 5172574"/>
              <a:gd name="connsiteX189" fmla="*/ 3144665 w 5039333"/>
              <a:gd name="connsiteY189" fmla="*/ 230220 h 5172574"/>
              <a:gd name="connsiteX190" fmla="*/ 3181695 w 5039333"/>
              <a:gd name="connsiteY190" fmla="*/ 239035 h 5172574"/>
              <a:gd name="connsiteX191" fmla="*/ 3218723 w 5039333"/>
              <a:gd name="connsiteY191" fmla="*/ 249615 h 5172574"/>
              <a:gd name="connsiteX192" fmla="*/ 3291019 w 5039333"/>
              <a:gd name="connsiteY192" fmla="*/ 270774 h 5172574"/>
              <a:gd name="connsiteX193" fmla="*/ 3573146 w 5039333"/>
              <a:gd name="connsiteY193" fmla="*/ 381863 h 5172574"/>
              <a:gd name="connsiteX194" fmla="*/ 4084501 w 5039333"/>
              <a:gd name="connsiteY194" fmla="*/ 706309 h 5172574"/>
              <a:gd name="connsiteX195" fmla="*/ 4045708 w 5039333"/>
              <a:gd name="connsiteY195" fmla="*/ 686911 h 5172574"/>
              <a:gd name="connsiteX196" fmla="*/ 4028076 w 5039333"/>
              <a:gd name="connsiteY196" fmla="*/ 676332 h 5172574"/>
              <a:gd name="connsiteX197" fmla="*/ 2836090 w 5039333"/>
              <a:gd name="connsiteY197" fmla="*/ 200243 h 5172574"/>
              <a:gd name="connsiteX198" fmla="*/ 2915437 w 5039333"/>
              <a:gd name="connsiteY198" fmla="*/ 200243 h 5172574"/>
              <a:gd name="connsiteX199" fmla="*/ 2590991 w 5039333"/>
              <a:gd name="connsiteY199" fmla="*/ 150870 h 5172574"/>
              <a:gd name="connsiteX200" fmla="*/ 2495773 w 5039333"/>
              <a:gd name="connsiteY200" fmla="*/ 164977 h 5172574"/>
              <a:gd name="connsiteX201" fmla="*/ 2471087 w 5039333"/>
              <a:gd name="connsiteY201" fmla="*/ 168503 h 5172574"/>
              <a:gd name="connsiteX202" fmla="*/ 2446401 w 5039333"/>
              <a:gd name="connsiteY202" fmla="*/ 173792 h 5172574"/>
              <a:gd name="connsiteX203" fmla="*/ 2398793 w 5039333"/>
              <a:gd name="connsiteY203" fmla="*/ 184372 h 5172574"/>
              <a:gd name="connsiteX204" fmla="*/ 1580625 w 5039333"/>
              <a:gd name="connsiteY204" fmla="*/ 403020 h 5172574"/>
              <a:gd name="connsiteX205" fmla="*/ 892941 w 5039333"/>
              <a:gd name="connsiteY205" fmla="*/ 894980 h 5172574"/>
              <a:gd name="connsiteX206" fmla="*/ 1159197 w 5039333"/>
              <a:gd name="connsiteY206" fmla="*/ 605800 h 5172574"/>
              <a:gd name="connsiteX207" fmla="*/ 1485407 w 5039333"/>
              <a:gd name="connsiteY207" fmla="*/ 406547 h 5172574"/>
              <a:gd name="connsiteX208" fmla="*/ 1659972 w 5039333"/>
              <a:gd name="connsiteY208" fmla="*/ 327200 h 5172574"/>
              <a:gd name="connsiteX209" fmla="*/ 1749901 w 5039333"/>
              <a:gd name="connsiteY209" fmla="*/ 293696 h 5172574"/>
              <a:gd name="connsiteX210" fmla="*/ 1839828 w 5039333"/>
              <a:gd name="connsiteY210" fmla="*/ 263721 h 5172574"/>
              <a:gd name="connsiteX211" fmla="*/ 2211884 w 5039333"/>
              <a:gd name="connsiteY211" fmla="*/ 177319 h 5172574"/>
              <a:gd name="connsiteX212" fmla="*/ 2590991 w 5039333"/>
              <a:gd name="connsiteY212" fmla="*/ 150870 h 5172574"/>
              <a:gd name="connsiteX213" fmla="*/ 2522251 w 5039333"/>
              <a:gd name="connsiteY213" fmla="*/ 412 h 5172574"/>
              <a:gd name="connsiteX214" fmla="*/ 3301599 w 5039333"/>
              <a:gd name="connsiteY214" fmla="*/ 106789 h 5172574"/>
              <a:gd name="connsiteX215" fmla="*/ 3236358 w 5039333"/>
              <a:gd name="connsiteY215" fmla="*/ 96209 h 5172574"/>
              <a:gd name="connsiteX216" fmla="*/ 3167589 w 5039333"/>
              <a:gd name="connsiteY216" fmla="*/ 89156 h 5172574"/>
              <a:gd name="connsiteX217" fmla="*/ 2984206 w 5039333"/>
              <a:gd name="connsiteY217" fmla="*/ 52126 h 5172574"/>
              <a:gd name="connsiteX218" fmla="*/ 2890753 w 5039333"/>
              <a:gd name="connsiteY218" fmla="*/ 39784 h 5172574"/>
              <a:gd name="connsiteX219" fmla="*/ 2797297 w 5039333"/>
              <a:gd name="connsiteY219" fmla="*/ 30967 h 5172574"/>
              <a:gd name="connsiteX220" fmla="*/ 2703844 w 5039333"/>
              <a:gd name="connsiteY220" fmla="*/ 23913 h 5172574"/>
              <a:gd name="connsiteX221" fmla="*/ 2610388 w 5039333"/>
              <a:gd name="connsiteY221" fmla="*/ 20387 h 5172574"/>
              <a:gd name="connsiteX222" fmla="*/ 2516935 w 5039333"/>
              <a:gd name="connsiteY222" fmla="*/ 22151 h 5172574"/>
              <a:gd name="connsiteX223" fmla="*/ 2469325 w 5039333"/>
              <a:gd name="connsiteY223" fmla="*/ 23913 h 5172574"/>
              <a:gd name="connsiteX224" fmla="*/ 2423479 w 5039333"/>
              <a:gd name="connsiteY224" fmla="*/ 27440 h 5172574"/>
              <a:gd name="connsiteX225" fmla="*/ 1691714 w 5039333"/>
              <a:gd name="connsiteY225" fmla="*/ 182610 h 5172574"/>
              <a:gd name="connsiteX226" fmla="*/ 1725215 w 5039333"/>
              <a:gd name="connsiteY226" fmla="*/ 164977 h 5172574"/>
              <a:gd name="connsiteX227" fmla="*/ 1751666 w 5039333"/>
              <a:gd name="connsiteY227" fmla="*/ 152635 h 5172574"/>
              <a:gd name="connsiteX228" fmla="*/ 1818671 w 5039333"/>
              <a:gd name="connsiteY228" fmla="*/ 122658 h 5172574"/>
              <a:gd name="connsiteX229" fmla="*/ 1876858 w 5039333"/>
              <a:gd name="connsiteY229" fmla="*/ 101498 h 5172574"/>
              <a:gd name="connsiteX230" fmla="*/ 1963261 w 5039333"/>
              <a:gd name="connsiteY230" fmla="*/ 75050 h 5172574"/>
              <a:gd name="connsiteX231" fmla="*/ 2088454 w 5039333"/>
              <a:gd name="connsiteY231" fmla="*/ 45073 h 5172574"/>
              <a:gd name="connsiteX232" fmla="*/ 2167803 w 5039333"/>
              <a:gd name="connsiteY232" fmla="*/ 30967 h 5172574"/>
              <a:gd name="connsiteX233" fmla="*/ 2211884 w 5039333"/>
              <a:gd name="connsiteY233" fmla="*/ 23913 h 5172574"/>
              <a:gd name="connsiteX234" fmla="*/ 2259494 w 5039333"/>
              <a:gd name="connsiteY234" fmla="*/ 18624 h 5172574"/>
              <a:gd name="connsiteX235" fmla="*/ 2522251 w 5039333"/>
              <a:gd name="connsiteY235" fmla="*/ 412 h 517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5039333" h="5172574">
                <a:moveTo>
                  <a:pt x="4728104" y="1561505"/>
                </a:moveTo>
                <a:cubicBezTo>
                  <a:pt x="4728104" y="1561505"/>
                  <a:pt x="4729866" y="1561505"/>
                  <a:pt x="4729866" y="1561505"/>
                </a:cubicBezTo>
                <a:cubicBezTo>
                  <a:pt x="4742210" y="1589717"/>
                  <a:pt x="4754552" y="1616166"/>
                  <a:pt x="4765132" y="1646143"/>
                </a:cubicBezTo>
                <a:cubicBezTo>
                  <a:pt x="4754552" y="1616166"/>
                  <a:pt x="4740446" y="1589717"/>
                  <a:pt x="4728104" y="1561505"/>
                </a:cubicBezTo>
                <a:close/>
                <a:moveTo>
                  <a:pt x="4888651" y="1542826"/>
                </a:moveTo>
                <a:lnTo>
                  <a:pt x="4889224" y="1544092"/>
                </a:lnTo>
                <a:cubicBezTo>
                  <a:pt x="4896057" y="1558860"/>
                  <a:pt x="4902670" y="1573848"/>
                  <a:pt x="4907960" y="1589717"/>
                </a:cubicBezTo>
                <a:close/>
                <a:moveTo>
                  <a:pt x="4869167" y="1499790"/>
                </a:moveTo>
                <a:cubicBezTo>
                  <a:pt x="4869167" y="1499790"/>
                  <a:pt x="4870930" y="1499790"/>
                  <a:pt x="4870930" y="1499790"/>
                </a:cubicBezTo>
                <a:lnTo>
                  <a:pt x="4888651" y="1542826"/>
                </a:lnTo>
                <a:close/>
                <a:moveTo>
                  <a:pt x="4583190" y="1291357"/>
                </a:moveTo>
                <a:lnTo>
                  <a:pt x="4608198" y="1328750"/>
                </a:lnTo>
                <a:cubicBezTo>
                  <a:pt x="4608198" y="1328750"/>
                  <a:pt x="4606436" y="1328750"/>
                  <a:pt x="4606436" y="1328750"/>
                </a:cubicBezTo>
                <a:close/>
                <a:moveTo>
                  <a:pt x="4526081" y="1205962"/>
                </a:moveTo>
                <a:lnTo>
                  <a:pt x="4544719" y="1231768"/>
                </a:lnTo>
                <a:lnTo>
                  <a:pt x="4565879" y="1263507"/>
                </a:lnTo>
                <a:lnTo>
                  <a:pt x="4583190" y="1291357"/>
                </a:lnTo>
                <a:close/>
                <a:moveTo>
                  <a:pt x="707794" y="1046623"/>
                </a:moveTo>
                <a:cubicBezTo>
                  <a:pt x="695452" y="1069545"/>
                  <a:pt x="683108" y="1090705"/>
                  <a:pt x="672528" y="1110102"/>
                </a:cubicBezTo>
                <a:cubicBezTo>
                  <a:pt x="661949" y="1133024"/>
                  <a:pt x="649607" y="1154183"/>
                  <a:pt x="639027" y="1177107"/>
                </a:cubicBezTo>
                <a:lnTo>
                  <a:pt x="623156" y="1210608"/>
                </a:lnTo>
                <a:lnTo>
                  <a:pt x="607288" y="1244112"/>
                </a:lnTo>
                <a:cubicBezTo>
                  <a:pt x="596708" y="1267034"/>
                  <a:pt x="587890" y="1289958"/>
                  <a:pt x="577311" y="1312879"/>
                </a:cubicBezTo>
                <a:cubicBezTo>
                  <a:pt x="400981" y="1603824"/>
                  <a:pt x="288131" y="1933558"/>
                  <a:pt x="249338" y="2272111"/>
                </a:cubicBezTo>
                <a:cubicBezTo>
                  <a:pt x="229943" y="2441387"/>
                  <a:pt x="228179" y="2612427"/>
                  <a:pt x="245812" y="2781703"/>
                </a:cubicBezTo>
                <a:cubicBezTo>
                  <a:pt x="261682" y="2950979"/>
                  <a:pt x="298710" y="3118491"/>
                  <a:pt x="351609" y="3280714"/>
                </a:cubicBezTo>
                <a:cubicBezTo>
                  <a:pt x="457407" y="3603397"/>
                  <a:pt x="635500" y="3903157"/>
                  <a:pt x="868255" y="4151780"/>
                </a:cubicBezTo>
                <a:cubicBezTo>
                  <a:pt x="1101010" y="4400406"/>
                  <a:pt x="1386663" y="4599657"/>
                  <a:pt x="1702292" y="4726614"/>
                </a:cubicBezTo>
                <a:cubicBezTo>
                  <a:pt x="2016158" y="4855335"/>
                  <a:pt x="2360001" y="4913523"/>
                  <a:pt x="2700317" y="4897654"/>
                </a:cubicBezTo>
                <a:cubicBezTo>
                  <a:pt x="3040632" y="4883548"/>
                  <a:pt x="3377420" y="4791857"/>
                  <a:pt x="3678944" y="4634923"/>
                </a:cubicBezTo>
                <a:cubicBezTo>
                  <a:pt x="3980466" y="4479753"/>
                  <a:pt x="4248488" y="4255816"/>
                  <a:pt x="4456557" y="3986031"/>
                </a:cubicBezTo>
                <a:cubicBezTo>
                  <a:pt x="4666388" y="3718010"/>
                  <a:pt x="4816268" y="3402382"/>
                  <a:pt x="4892089" y="3070883"/>
                </a:cubicBezTo>
                <a:cubicBezTo>
                  <a:pt x="4918539" y="3141415"/>
                  <a:pt x="4939699" y="3213709"/>
                  <a:pt x="4960857" y="3289531"/>
                </a:cubicBezTo>
                <a:cubicBezTo>
                  <a:pt x="4848008" y="3633372"/>
                  <a:pt x="4659334" y="3954292"/>
                  <a:pt x="4410711" y="4217023"/>
                </a:cubicBezTo>
                <a:cubicBezTo>
                  <a:pt x="4163850" y="4479753"/>
                  <a:pt x="3858799" y="4689586"/>
                  <a:pt x="3523774" y="4821832"/>
                </a:cubicBezTo>
                <a:cubicBezTo>
                  <a:pt x="3188748" y="4955842"/>
                  <a:pt x="2825510" y="5014032"/>
                  <a:pt x="2467560" y="4992872"/>
                </a:cubicBezTo>
                <a:cubicBezTo>
                  <a:pt x="2109613" y="4971713"/>
                  <a:pt x="1756955" y="4871204"/>
                  <a:pt x="1443088" y="4700165"/>
                </a:cubicBezTo>
                <a:cubicBezTo>
                  <a:pt x="1127458" y="4530889"/>
                  <a:pt x="854149" y="4289317"/>
                  <a:pt x="642553" y="4003664"/>
                </a:cubicBezTo>
                <a:cubicBezTo>
                  <a:pt x="432721" y="3718010"/>
                  <a:pt x="284604" y="3384749"/>
                  <a:pt x="215837" y="3037380"/>
                </a:cubicBezTo>
                <a:cubicBezTo>
                  <a:pt x="147067" y="2688248"/>
                  <a:pt x="155885" y="2328536"/>
                  <a:pt x="240523" y="1984695"/>
                </a:cubicBezTo>
                <a:cubicBezTo>
                  <a:pt x="282842" y="1813655"/>
                  <a:pt x="342794" y="1646143"/>
                  <a:pt x="422141" y="1489209"/>
                </a:cubicBezTo>
                <a:cubicBezTo>
                  <a:pt x="501490" y="1332277"/>
                  <a:pt x="596708" y="1182396"/>
                  <a:pt x="707794" y="1046623"/>
                </a:cubicBezTo>
                <a:close/>
                <a:moveTo>
                  <a:pt x="4497112" y="916139"/>
                </a:moveTo>
                <a:cubicBezTo>
                  <a:pt x="4500638" y="917902"/>
                  <a:pt x="4504165" y="919666"/>
                  <a:pt x="4507691" y="921428"/>
                </a:cubicBezTo>
                <a:cubicBezTo>
                  <a:pt x="4511218" y="924955"/>
                  <a:pt x="4516507" y="926719"/>
                  <a:pt x="4520033" y="928482"/>
                </a:cubicBezTo>
                <a:cubicBezTo>
                  <a:pt x="4537666" y="947879"/>
                  <a:pt x="4553537" y="969038"/>
                  <a:pt x="4569406" y="990198"/>
                </a:cubicBezTo>
                <a:cubicBezTo>
                  <a:pt x="4585276" y="1011357"/>
                  <a:pt x="4602909" y="1032517"/>
                  <a:pt x="4617015" y="1053676"/>
                </a:cubicBezTo>
                <a:cubicBezTo>
                  <a:pt x="4636411" y="1081889"/>
                  <a:pt x="4657570" y="1111864"/>
                  <a:pt x="4676967" y="1141841"/>
                </a:cubicBezTo>
                <a:cubicBezTo>
                  <a:pt x="4701653" y="1180633"/>
                  <a:pt x="4726340" y="1217662"/>
                  <a:pt x="4747499" y="1256454"/>
                </a:cubicBezTo>
                <a:lnTo>
                  <a:pt x="4781001" y="1316406"/>
                </a:lnTo>
                <a:lnTo>
                  <a:pt x="4796871" y="1346383"/>
                </a:lnTo>
                <a:lnTo>
                  <a:pt x="4810978" y="1376358"/>
                </a:lnTo>
                <a:cubicBezTo>
                  <a:pt x="4809213" y="1376358"/>
                  <a:pt x="4809213" y="1374596"/>
                  <a:pt x="4807451" y="1374596"/>
                </a:cubicBezTo>
                <a:cubicBezTo>
                  <a:pt x="4796871" y="1353436"/>
                  <a:pt x="4786292" y="1334039"/>
                  <a:pt x="4773948" y="1312879"/>
                </a:cubicBezTo>
                <a:lnTo>
                  <a:pt x="4738682" y="1251165"/>
                </a:lnTo>
                <a:cubicBezTo>
                  <a:pt x="4713996" y="1210608"/>
                  <a:pt x="4689310" y="1170054"/>
                  <a:pt x="4662861" y="1131261"/>
                </a:cubicBezTo>
                <a:lnTo>
                  <a:pt x="4602909" y="1048386"/>
                </a:lnTo>
                <a:cubicBezTo>
                  <a:pt x="4587039" y="1025464"/>
                  <a:pt x="4569406" y="1004304"/>
                  <a:pt x="4551773" y="981380"/>
                </a:cubicBezTo>
                <a:lnTo>
                  <a:pt x="4525324" y="947879"/>
                </a:lnTo>
                <a:close/>
                <a:moveTo>
                  <a:pt x="4222038" y="849134"/>
                </a:moveTo>
                <a:cubicBezTo>
                  <a:pt x="4230853" y="852661"/>
                  <a:pt x="4241433" y="856188"/>
                  <a:pt x="4252013" y="861476"/>
                </a:cubicBezTo>
                <a:cubicBezTo>
                  <a:pt x="4320780" y="931127"/>
                  <a:pt x="4384700" y="1005185"/>
                  <a:pt x="4443991" y="1083211"/>
                </a:cubicBezTo>
                <a:lnTo>
                  <a:pt x="4526081" y="1205962"/>
                </a:lnTo>
                <a:lnTo>
                  <a:pt x="4521798" y="1200029"/>
                </a:lnTo>
                <a:lnTo>
                  <a:pt x="4477714" y="1136550"/>
                </a:lnTo>
                <a:lnTo>
                  <a:pt x="4430106" y="1076598"/>
                </a:lnTo>
                <a:lnTo>
                  <a:pt x="4405420" y="1046623"/>
                </a:lnTo>
                <a:lnTo>
                  <a:pt x="4380734" y="1016646"/>
                </a:lnTo>
                <a:cubicBezTo>
                  <a:pt x="4363101" y="997251"/>
                  <a:pt x="4347231" y="977854"/>
                  <a:pt x="4329598" y="958459"/>
                </a:cubicBezTo>
                <a:cubicBezTo>
                  <a:pt x="4294332" y="921428"/>
                  <a:pt x="4259066" y="884400"/>
                  <a:pt x="4222038" y="849134"/>
                </a:cubicBezTo>
                <a:close/>
                <a:moveTo>
                  <a:pt x="2590993" y="284881"/>
                </a:moveTo>
                <a:cubicBezTo>
                  <a:pt x="3837507" y="284881"/>
                  <a:pt x="4848008" y="1295380"/>
                  <a:pt x="4848008" y="2541895"/>
                </a:cubicBezTo>
                <a:cubicBezTo>
                  <a:pt x="4848008" y="2619802"/>
                  <a:pt x="4844061" y="2696787"/>
                  <a:pt x="4836356" y="2772662"/>
                </a:cubicBezTo>
                <a:lnTo>
                  <a:pt x="4805702" y="2973520"/>
                </a:lnTo>
                <a:lnTo>
                  <a:pt x="4810978" y="2984481"/>
                </a:lnTo>
                <a:cubicBezTo>
                  <a:pt x="4825084" y="3017984"/>
                  <a:pt x="4837426" y="3051486"/>
                  <a:pt x="4851534" y="3086752"/>
                </a:cubicBezTo>
                <a:cubicBezTo>
                  <a:pt x="4777474" y="3384749"/>
                  <a:pt x="4641702" y="3665112"/>
                  <a:pt x="4458319" y="3910210"/>
                </a:cubicBezTo>
                <a:cubicBezTo>
                  <a:pt x="4274937" y="4155307"/>
                  <a:pt x="4042182" y="4363376"/>
                  <a:pt x="3779450" y="4516783"/>
                </a:cubicBezTo>
                <a:cubicBezTo>
                  <a:pt x="3516721" y="4671953"/>
                  <a:pt x="3224014" y="4772460"/>
                  <a:pt x="2922490" y="4813016"/>
                </a:cubicBezTo>
                <a:cubicBezTo>
                  <a:pt x="2620968" y="4853571"/>
                  <a:pt x="2314155" y="4834176"/>
                  <a:pt x="2021448" y="4756591"/>
                </a:cubicBezTo>
                <a:cubicBezTo>
                  <a:pt x="1728742" y="4679006"/>
                  <a:pt x="1453668" y="4541469"/>
                  <a:pt x="1215623" y="4356323"/>
                </a:cubicBezTo>
                <a:cubicBezTo>
                  <a:pt x="977579" y="4171178"/>
                  <a:pt x="776564" y="3940185"/>
                  <a:pt x="628447" y="3679218"/>
                </a:cubicBezTo>
                <a:cubicBezTo>
                  <a:pt x="480330" y="3418251"/>
                  <a:pt x="385113" y="3127308"/>
                  <a:pt x="349847" y="2831075"/>
                </a:cubicBezTo>
                <a:lnTo>
                  <a:pt x="345902" y="2774443"/>
                </a:lnTo>
                <a:lnTo>
                  <a:pt x="345630" y="2772662"/>
                </a:lnTo>
                <a:lnTo>
                  <a:pt x="345241" y="2764951"/>
                </a:lnTo>
                <a:lnTo>
                  <a:pt x="334308" y="2607964"/>
                </a:lnTo>
                <a:lnTo>
                  <a:pt x="335383" y="2569715"/>
                </a:lnTo>
                <a:lnTo>
                  <a:pt x="333978" y="2541895"/>
                </a:lnTo>
                <a:lnTo>
                  <a:pt x="338912" y="2444195"/>
                </a:lnTo>
                <a:lnTo>
                  <a:pt x="340589" y="2384523"/>
                </a:lnTo>
                <a:lnTo>
                  <a:pt x="342807" y="2367040"/>
                </a:lnTo>
                <a:lnTo>
                  <a:pt x="345630" y="2311129"/>
                </a:lnTo>
                <a:cubicBezTo>
                  <a:pt x="461213" y="1173014"/>
                  <a:pt x="1422384" y="284881"/>
                  <a:pt x="2590993" y="284881"/>
                </a:cubicBezTo>
                <a:close/>
                <a:moveTo>
                  <a:pt x="1524200" y="209060"/>
                </a:moveTo>
                <a:cubicBezTo>
                  <a:pt x="1437799" y="261959"/>
                  <a:pt x="1358450" y="320147"/>
                  <a:pt x="1279103" y="383625"/>
                </a:cubicBezTo>
                <a:cubicBezTo>
                  <a:pt x="1104536" y="491187"/>
                  <a:pt x="944077" y="618144"/>
                  <a:pt x="799487" y="760970"/>
                </a:cubicBezTo>
                <a:cubicBezTo>
                  <a:pt x="656660" y="905560"/>
                  <a:pt x="529703" y="1066020"/>
                  <a:pt x="423905" y="1240585"/>
                </a:cubicBezTo>
                <a:cubicBezTo>
                  <a:pt x="318108" y="1416915"/>
                  <a:pt x="235234" y="1603824"/>
                  <a:pt x="173518" y="1797786"/>
                </a:cubicBezTo>
                <a:cubicBezTo>
                  <a:pt x="115330" y="1991748"/>
                  <a:pt x="78300" y="2194528"/>
                  <a:pt x="65958" y="2397305"/>
                </a:cubicBezTo>
                <a:cubicBezTo>
                  <a:pt x="53614" y="2600085"/>
                  <a:pt x="65958" y="2804627"/>
                  <a:pt x="102986" y="3005642"/>
                </a:cubicBezTo>
                <a:cubicBezTo>
                  <a:pt x="110039" y="3056777"/>
                  <a:pt x="124145" y="3106149"/>
                  <a:pt x="134725" y="3155521"/>
                </a:cubicBezTo>
                <a:cubicBezTo>
                  <a:pt x="140016" y="3180207"/>
                  <a:pt x="147069" y="3204893"/>
                  <a:pt x="154122" y="3229579"/>
                </a:cubicBezTo>
                <a:cubicBezTo>
                  <a:pt x="161175" y="3254265"/>
                  <a:pt x="168229" y="3278952"/>
                  <a:pt x="175282" y="3303638"/>
                </a:cubicBezTo>
                <a:cubicBezTo>
                  <a:pt x="207021" y="3400620"/>
                  <a:pt x="242287" y="3497600"/>
                  <a:pt x="284606" y="3589291"/>
                </a:cubicBezTo>
                <a:cubicBezTo>
                  <a:pt x="326925" y="3682746"/>
                  <a:pt x="376297" y="3770911"/>
                  <a:pt x="427432" y="3859076"/>
                </a:cubicBezTo>
                <a:cubicBezTo>
                  <a:pt x="482095" y="3945476"/>
                  <a:pt x="538520" y="4030114"/>
                  <a:pt x="601999" y="4109463"/>
                </a:cubicBezTo>
                <a:cubicBezTo>
                  <a:pt x="663713" y="4190575"/>
                  <a:pt x="734245" y="4266396"/>
                  <a:pt x="804776" y="4338691"/>
                </a:cubicBezTo>
                <a:cubicBezTo>
                  <a:pt x="878835" y="4409223"/>
                  <a:pt x="952893" y="4477991"/>
                  <a:pt x="1034004" y="4539707"/>
                </a:cubicBezTo>
                <a:cubicBezTo>
                  <a:pt x="1113354" y="4603185"/>
                  <a:pt x="1197991" y="4661373"/>
                  <a:pt x="1284392" y="4714272"/>
                </a:cubicBezTo>
                <a:lnTo>
                  <a:pt x="1351397" y="4753064"/>
                </a:lnTo>
                <a:lnTo>
                  <a:pt x="1384901" y="4772461"/>
                </a:lnTo>
                <a:lnTo>
                  <a:pt x="1418402" y="4790094"/>
                </a:lnTo>
                <a:lnTo>
                  <a:pt x="1487172" y="4825360"/>
                </a:lnTo>
                <a:cubicBezTo>
                  <a:pt x="1510094" y="4835940"/>
                  <a:pt x="1533017" y="4846520"/>
                  <a:pt x="1555939" y="4857099"/>
                </a:cubicBezTo>
                <a:cubicBezTo>
                  <a:pt x="1647630" y="4901181"/>
                  <a:pt x="1744612" y="4934684"/>
                  <a:pt x="1841593" y="4966424"/>
                </a:cubicBezTo>
                <a:cubicBezTo>
                  <a:pt x="1940337" y="4996399"/>
                  <a:pt x="2039081" y="5021085"/>
                  <a:pt x="2139590" y="5038718"/>
                </a:cubicBezTo>
                <a:cubicBezTo>
                  <a:pt x="2539856" y="5112776"/>
                  <a:pt x="2957758" y="5084563"/>
                  <a:pt x="3347445" y="4964659"/>
                </a:cubicBezTo>
                <a:cubicBezTo>
                  <a:pt x="3541407" y="4902945"/>
                  <a:pt x="3728316" y="4818307"/>
                  <a:pt x="3902883" y="4712509"/>
                </a:cubicBezTo>
                <a:cubicBezTo>
                  <a:pt x="4077448" y="4604948"/>
                  <a:pt x="4237908" y="4479755"/>
                  <a:pt x="4382498" y="4335165"/>
                </a:cubicBezTo>
                <a:cubicBezTo>
                  <a:pt x="4525324" y="4190575"/>
                  <a:pt x="4652281" y="4030114"/>
                  <a:pt x="4758079" y="3855549"/>
                </a:cubicBezTo>
                <a:cubicBezTo>
                  <a:pt x="4863876" y="3680982"/>
                  <a:pt x="4946752" y="3492311"/>
                  <a:pt x="5008466" y="3298349"/>
                </a:cubicBezTo>
                <a:cubicBezTo>
                  <a:pt x="5018165" y="3336259"/>
                  <a:pt x="5027422" y="3375051"/>
                  <a:pt x="5035578" y="3414285"/>
                </a:cubicBezTo>
                <a:lnTo>
                  <a:pt x="5039333" y="3436011"/>
                </a:lnTo>
                <a:lnTo>
                  <a:pt x="4972399" y="3618891"/>
                </a:lnTo>
                <a:cubicBezTo>
                  <a:pt x="4838158" y="3936271"/>
                  <a:pt x="4643909" y="4222090"/>
                  <a:pt x="4403875" y="4462124"/>
                </a:cubicBezTo>
                <a:lnTo>
                  <a:pt x="4253822" y="4598501"/>
                </a:lnTo>
                <a:lnTo>
                  <a:pt x="4172842" y="4661928"/>
                </a:lnTo>
                <a:cubicBezTo>
                  <a:pt x="3869931" y="4884512"/>
                  <a:pt x="3518926" y="5042465"/>
                  <a:pt x="3151720" y="5118067"/>
                </a:cubicBezTo>
                <a:cubicBezTo>
                  <a:pt x="2941887" y="5162148"/>
                  <a:pt x="2728530" y="5178019"/>
                  <a:pt x="2515170" y="5170966"/>
                </a:cubicBezTo>
                <a:cubicBezTo>
                  <a:pt x="2407610" y="5169201"/>
                  <a:pt x="2301813" y="5156859"/>
                  <a:pt x="2196015" y="5140989"/>
                </a:cubicBezTo>
                <a:cubicBezTo>
                  <a:pt x="2169565" y="5137462"/>
                  <a:pt x="2143116" y="5132173"/>
                  <a:pt x="2116666" y="5126882"/>
                </a:cubicBezTo>
                <a:cubicBezTo>
                  <a:pt x="2091980" y="5121593"/>
                  <a:pt x="2065532" y="5118067"/>
                  <a:pt x="2039081" y="5111014"/>
                </a:cubicBezTo>
                <a:cubicBezTo>
                  <a:pt x="1986183" y="5096907"/>
                  <a:pt x="1935048" y="5086327"/>
                  <a:pt x="1883912" y="5070457"/>
                </a:cubicBezTo>
                <a:lnTo>
                  <a:pt x="1808091" y="5047535"/>
                </a:lnTo>
                <a:lnTo>
                  <a:pt x="1732268" y="5021085"/>
                </a:lnTo>
                <a:cubicBezTo>
                  <a:pt x="1681134" y="5003452"/>
                  <a:pt x="1631762" y="4982292"/>
                  <a:pt x="1582389" y="4962897"/>
                </a:cubicBezTo>
                <a:cubicBezTo>
                  <a:pt x="1557703" y="4952317"/>
                  <a:pt x="1534780" y="4939973"/>
                  <a:pt x="1510094" y="4929394"/>
                </a:cubicBezTo>
                <a:cubicBezTo>
                  <a:pt x="1485407" y="4917051"/>
                  <a:pt x="1460721" y="4906472"/>
                  <a:pt x="1437799" y="4894128"/>
                </a:cubicBezTo>
                <a:cubicBezTo>
                  <a:pt x="1390190" y="4869442"/>
                  <a:pt x="1342582" y="4846520"/>
                  <a:pt x="1296736" y="4818307"/>
                </a:cubicBezTo>
                <a:cubicBezTo>
                  <a:pt x="1273812" y="4804201"/>
                  <a:pt x="1250890" y="4791857"/>
                  <a:pt x="1227967" y="4777750"/>
                </a:cubicBezTo>
                <a:lnTo>
                  <a:pt x="1160962" y="4733669"/>
                </a:lnTo>
                <a:lnTo>
                  <a:pt x="1127460" y="4712509"/>
                </a:lnTo>
                <a:lnTo>
                  <a:pt x="1095721" y="4689586"/>
                </a:lnTo>
                <a:lnTo>
                  <a:pt x="1030478" y="4641978"/>
                </a:lnTo>
                <a:cubicBezTo>
                  <a:pt x="945840" y="4576735"/>
                  <a:pt x="864728" y="4507968"/>
                  <a:pt x="788908" y="4433909"/>
                </a:cubicBezTo>
                <a:cubicBezTo>
                  <a:pt x="711323" y="4359851"/>
                  <a:pt x="640791" y="4280502"/>
                  <a:pt x="573786" y="4199390"/>
                </a:cubicBezTo>
                <a:cubicBezTo>
                  <a:pt x="508543" y="4116516"/>
                  <a:pt x="445065" y="4030114"/>
                  <a:pt x="390403" y="3940187"/>
                </a:cubicBezTo>
                <a:cubicBezTo>
                  <a:pt x="362191" y="3896104"/>
                  <a:pt x="337505" y="3848496"/>
                  <a:pt x="311054" y="3802650"/>
                </a:cubicBezTo>
                <a:cubicBezTo>
                  <a:pt x="296948" y="3779727"/>
                  <a:pt x="286368" y="3755041"/>
                  <a:pt x="274026" y="3732119"/>
                </a:cubicBezTo>
                <a:cubicBezTo>
                  <a:pt x="261682" y="3709195"/>
                  <a:pt x="249340" y="3686273"/>
                  <a:pt x="238760" y="3661587"/>
                </a:cubicBezTo>
                <a:lnTo>
                  <a:pt x="207021" y="3589291"/>
                </a:lnTo>
                <a:cubicBezTo>
                  <a:pt x="201730" y="3576949"/>
                  <a:pt x="196441" y="3564605"/>
                  <a:pt x="191150" y="3552263"/>
                </a:cubicBezTo>
                <a:lnTo>
                  <a:pt x="177044" y="3515233"/>
                </a:lnTo>
                <a:lnTo>
                  <a:pt x="148831" y="3441174"/>
                </a:lnTo>
                <a:cubicBezTo>
                  <a:pt x="140016" y="3416488"/>
                  <a:pt x="132963" y="3390040"/>
                  <a:pt x="124145" y="3365354"/>
                </a:cubicBezTo>
                <a:cubicBezTo>
                  <a:pt x="106512" y="3315982"/>
                  <a:pt x="94170" y="3264845"/>
                  <a:pt x="80064" y="3213711"/>
                </a:cubicBezTo>
                <a:cubicBezTo>
                  <a:pt x="73011" y="3187260"/>
                  <a:pt x="67720" y="3162574"/>
                  <a:pt x="62431" y="3136126"/>
                </a:cubicBezTo>
                <a:cubicBezTo>
                  <a:pt x="57140" y="3109675"/>
                  <a:pt x="51851" y="3084989"/>
                  <a:pt x="46560" y="3058541"/>
                </a:cubicBezTo>
                <a:cubicBezTo>
                  <a:pt x="27165" y="2954506"/>
                  <a:pt x="11295" y="2850472"/>
                  <a:pt x="6006" y="2744675"/>
                </a:cubicBezTo>
                <a:cubicBezTo>
                  <a:pt x="-8101" y="2534842"/>
                  <a:pt x="2479" y="2323247"/>
                  <a:pt x="39507" y="2115178"/>
                </a:cubicBezTo>
                <a:lnTo>
                  <a:pt x="53614" y="2037594"/>
                </a:lnTo>
                <a:cubicBezTo>
                  <a:pt x="58904" y="2011145"/>
                  <a:pt x="65958" y="1986459"/>
                  <a:pt x="71247" y="1960009"/>
                </a:cubicBezTo>
                <a:cubicBezTo>
                  <a:pt x="78300" y="1935323"/>
                  <a:pt x="83591" y="1908874"/>
                  <a:pt x="90644" y="1884188"/>
                </a:cubicBezTo>
                <a:lnTo>
                  <a:pt x="113566" y="1808366"/>
                </a:lnTo>
                <a:cubicBezTo>
                  <a:pt x="117092" y="1796023"/>
                  <a:pt x="120619" y="1783679"/>
                  <a:pt x="124145" y="1771337"/>
                </a:cubicBezTo>
                <a:lnTo>
                  <a:pt x="136489" y="1732545"/>
                </a:lnTo>
                <a:lnTo>
                  <a:pt x="162938" y="1658487"/>
                </a:lnTo>
                <a:cubicBezTo>
                  <a:pt x="173518" y="1633801"/>
                  <a:pt x="182335" y="1609114"/>
                  <a:pt x="192915" y="1584428"/>
                </a:cubicBezTo>
                <a:cubicBezTo>
                  <a:pt x="201730" y="1559742"/>
                  <a:pt x="212310" y="1535056"/>
                  <a:pt x="222890" y="1512132"/>
                </a:cubicBezTo>
                <a:cubicBezTo>
                  <a:pt x="245813" y="1464524"/>
                  <a:pt x="266973" y="1416915"/>
                  <a:pt x="291659" y="1371069"/>
                </a:cubicBezTo>
                <a:cubicBezTo>
                  <a:pt x="304001" y="1348147"/>
                  <a:pt x="316345" y="1325223"/>
                  <a:pt x="328687" y="1302302"/>
                </a:cubicBezTo>
                <a:lnTo>
                  <a:pt x="369244" y="1233532"/>
                </a:lnTo>
                <a:cubicBezTo>
                  <a:pt x="383350" y="1210610"/>
                  <a:pt x="397457" y="1187687"/>
                  <a:pt x="411563" y="1166527"/>
                </a:cubicBezTo>
                <a:lnTo>
                  <a:pt x="453882" y="1101286"/>
                </a:lnTo>
                <a:lnTo>
                  <a:pt x="499728" y="1037808"/>
                </a:lnTo>
                <a:cubicBezTo>
                  <a:pt x="515596" y="1014884"/>
                  <a:pt x="531467" y="993724"/>
                  <a:pt x="547336" y="974329"/>
                </a:cubicBezTo>
                <a:cubicBezTo>
                  <a:pt x="676057" y="810342"/>
                  <a:pt x="824173" y="660463"/>
                  <a:pt x="988159" y="531742"/>
                </a:cubicBezTo>
                <a:cubicBezTo>
                  <a:pt x="1153908" y="403022"/>
                  <a:pt x="1333764" y="293698"/>
                  <a:pt x="1524200" y="209060"/>
                </a:cubicBezTo>
                <a:close/>
                <a:moveTo>
                  <a:pt x="3479692" y="202007"/>
                </a:moveTo>
                <a:cubicBezTo>
                  <a:pt x="3511432" y="210822"/>
                  <a:pt x="3544933" y="219640"/>
                  <a:pt x="3576673" y="230220"/>
                </a:cubicBezTo>
                <a:lnTo>
                  <a:pt x="3673655" y="263721"/>
                </a:lnTo>
                <a:cubicBezTo>
                  <a:pt x="3969888" y="406549"/>
                  <a:pt x="4236144" y="607564"/>
                  <a:pt x="4454792" y="850899"/>
                </a:cubicBezTo>
                <a:lnTo>
                  <a:pt x="4400131" y="801526"/>
                </a:lnTo>
                <a:cubicBezTo>
                  <a:pt x="4380734" y="785656"/>
                  <a:pt x="4363101" y="769787"/>
                  <a:pt x="4343706" y="753917"/>
                </a:cubicBezTo>
                <a:cubicBezTo>
                  <a:pt x="4096845" y="514109"/>
                  <a:pt x="3802374" y="323673"/>
                  <a:pt x="3479692" y="202007"/>
                </a:cubicBezTo>
                <a:close/>
                <a:moveTo>
                  <a:pt x="2955994" y="198480"/>
                </a:moveTo>
                <a:lnTo>
                  <a:pt x="2996548" y="198480"/>
                </a:lnTo>
                <a:lnTo>
                  <a:pt x="3070607" y="212587"/>
                </a:lnTo>
                <a:lnTo>
                  <a:pt x="3144665" y="230220"/>
                </a:lnTo>
                <a:lnTo>
                  <a:pt x="3181695" y="239035"/>
                </a:lnTo>
                <a:cubicBezTo>
                  <a:pt x="3194037" y="242562"/>
                  <a:pt x="3206381" y="246088"/>
                  <a:pt x="3218723" y="249615"/>
                </a:cubicBezTo>
                <a:lnTo>
                  <a:pt x="3291019" y="270774"/>
                </a:lnTo>
                <a:cubicBezTo>
                  <a:pt x="3386237" y="302514"/>
                  <a:pt x="3481455" y="337780"/>
                  <a:pt x="3573146" y="381863"/>
                </a:cubicBezTo>
                <a:cubicBezTo>
                  <a:pt x="3758291" y="466501"/>
                  <a:pt x="3929331" y="577587"/>
                  <a:pt x="4084501" y="706309"/>
                </a:cubicBezTo>
                <a:cubicBezTo>
                  <a:pt x="4072157" y="699255"/>
                  <a:pt x="4058051" y="693965"/>
                  <a:pt x="4045708" y="686911"/>
                </a:cubicBezTo>
                <a:cubicBezTo>
                  <a:pt x="4040418" y="683385"/>
                  <a:pt x="4033364" y="679858"/>
                  <a:pt x="4028076" y="676332"/>
                </a:cubicBezTo>
                <a:cubicBezTo>
                  <a:pt x="3684233" y="411838"/>
                  <a:pt x="3266333" y="244326"/>
                  <a:pt x="2836090" y="200243"/>
                </a:cubicBezTo>
                <a:lnTo>
                  <a:pt x="2915437" y="200243"/>
                </a:lnTo>
                <a:close/>
                <a:moveTo>
                  <a:pt x="2590991" y="150870"/>
                </a:moveTo>
                <a:lnTo>
                  <a:pt x="2495773" y="164977"/>
                </a:lnTo>
                <a:lnTo>
                  <a:pt x="2471087" y="168503"/>
                </a:lnTo>
                <a:lnTo>
                  <a:pt x="2446401" y="173792"/>
                </a:lnTo>
                <a:lnTo>
                  <a:pt x="2398793" y="184372"/>
                </a:lnTo>
                <a:cubicBezTo>
                  <a:pt x="2114902" y="207296"/>
                  <a:pt x="1836302" y="281354"/>
                  <a:pt x="1580625" y="403020"/>
                </a:cubicBezTo>
                <a:cubicBezTo>
                  <a:pt x="1324947" y="522924"/>
                  <a:pt x="1090430" y="692200"/>
                  <a:pt x="892941" y="894980"/>
                </a:cubicBezTo>
                <a:cubicBezTo>
                  <a:pt x="972288" y="792709"/>
                  <a:pt x="1060453" y="695727"/>
                  <a:pt x="1159197" y="605800"/>
                </a:cubicBezTo>
                <a:cubicBezTo>
                  <a:pt x="1261468" y="529977"/>
                  <a:pt x="1372557" y="464737"/>
                  <a:pt x="1485407" y="406547"/>
                </a:cubicBezTo>
                <a:cubicBezTo>
                  <a:pt x="1543595" y="378334"/>
                  <a:pt x="1601785" y="351886"/>
                  <a:pt x="1659972" y="327200"/>
                </a:cubicBezTo>
                <a:lnTo>
                  <a:pt x="1749901" y="293696"/>
                </a:lnTo>
                <a:cubicBezTo>
                  <a:pt x="1778114" y="283117"/>
                  <a:pt x="1809853" y="274301"/>
                  <a:pt x="1839828" y="263721"/>
                </a:cubicBezTo>
                <a:cubicBezTo>
                  <a:pt x="1961496" y="226691"/>
                  <a:pt x="2086689" y="194952"/>
                  <a:pt x="2211884" y="177319"/>
                </a:cubicBezTo>
                <a:cubicBezTo>
                  <a:pt x="2337077" y="159686"/>
                  <a:pt x="2464034" y="150870"/>
                  <a:pt x="2590991" y="150870"/>
                </a:cubicBezTo>
                <a:close/>
                <a:moveTo>
                  <a:pt x="2522251" y="412"/>
                </a:moveTo>
                <a:cubicBezTo>
                  <a:pt x="2785505" y="-4299"/>
                  <a:pt x="3049008" y="31407"/>
                  <a:pt x="3301599" y="106789"/>
                </a:cubicBezTo>
                <a:cubicBezTo>
                  <a:pt x="3278677" y="103263"/>
                  <a:pt x="3255753" y="99736"/>
                  <a:pt x="3236358" y="96209"/>
                </a:cubicBezTo>
                <a:cubicBezTo>
                  <a:pt x="3213434" y="92683"/>
                  <a:pt x="3190512" y="90918"/>
                  <a:pt x="3167589" y="89156"/>
                </a:cubicBezTo>
                <a:cubicBezTo>
                  <a:pt x="3107637" y="73286"/>
                  <a:pt x="3045922" y="62706"/>
                  <a:pt x="2984206" y="52126"/>
                </a:cubicBezTo>
                <a:cubicBezTo>
                  <a:pt x="2952467" y="48600"/>
                  <a:pt x="2922492" y="43311"/>
                  <a:pt x="2890753" y="39784"/>
                </a:cubicBezTo>
                <a:cubicBezTo>
                  <a:pt x="2859013" y="36257"/>
                  <a:pt x="2829036" y="32731"/>
                  <a:pt x="2797297" y="30967"/>
                </a:cubicBezTo>
                <a:cubicBezTo>
                  <a:pt x="2765558" y="29204"/>
                  <a:pt x="2735583" y="23913"/>
                  <a:pt x="2703844" y="23913"/>
                </a:cubicBezTo>
                <a:lnTo>
                  <a:pt x="2610388" y="20387"/>
                </a:lnTo>
                <a:cubicBezTo>
                  <a:pt x="2578649" y="20387"/>
                  <a:pt x="2548674" y="22151"/>
                  <a:pt x="2516935" y="22151"/>
                </a:cubicBezTo>
                <a:lnTo>
                  <a:pt x="2469325" y="23913"/>
                </a:lnTo>
                <a:cubicBezTo>
                  <a:pt x="2455218" y="25678"/>
                  <a:pt x="2439350" y="25678"/>
                  <a:pt x="2423479" y="27440"/>
                </a:cubicBezTo>
                <a:cubicBezTo>
                  <a:pt x="2173092" y="41546"/>
                  <a:pt x="1926231" y="94445"/>
                  <a:pt x="1691714" y="182610"/>
                </a:cubicBezTo>
                <a:cubicBezTo>
                  <a:pt x="1705820" y="175557"/>
                  <a:pt x="1716400" y="170268"/>
                  <a:pt x="1725215" y="164977"/>
                </a:cubicBezTo>
                <a:cubicBezTo>
                  <a:pt x="1734033" y="161450"/>
                  <a:pt x="1742848" y="156161"/>
                  <a:pt x="1751666" y="152635"/>
                </a:cubicBezTo>
                <a:cubicBezTo>
                  <a:pt x="1769298" y="143817"/>
                  <a:pt x="1786931" y="135002"/>
                  <a:pt x="1818671" y="122658"/>
                </a:cubicBezTo>
                <a:cubicBezTo>
                  <a:pt x="1834539" y="115605"/>
                  <a:pt x="1853937" y="108551"/>
                  <a:pt x="1876858" y="101498"/>
                </a:cubicBezTo>
                <a:cubicBezTo>
                  <a:pt x="1899782" y="94445"/>
                  <a:pt x="1927995" y="83865"/>
                  <a:pt x="1963261" y="75050"/>
                </a:cubicBezTo>
                <a:cubicBezTo>
                  <a:pt x="1998527" y="66232"/>
                  <a:pt x="2039081" y="55653"/>
                  <a:pt x="2088454" y="45073"/>
                </a:cubicBezTo>
                <a:cubicBezTo>
                  <a:pt x="2113140" y="41546"/>
                  <a:pt x="2139590" y="36257"/>
                  <a:pt x="2167803" y="30967"/>
                </a:cubicBezTo>
                <a:cubicBezTo>
                  <a:pt x="2181909" y="29204"/>
                  <a:pt x="2196015" y="25678"/>
                  <a:pt x="2211884" y="23913"/>
                </a:cubicBezTo>
                <a:cubicBezTo>
                  <a:pt x="2225990" y="22151"/>
                  <a:pt x="2243623" y="20387"/>
                  <a:pt x="2259494" y="18624"/>
                </a:cubicBezTo>
                <a:cubicBezTo>
                  <a:pt x="2346777" y="8045"/>
                  <a:pt x="2434499" y="1984"/>
                  <a:pt x="2522251" y="412"/>
                </a:cubicBezTo>
                <a:close/>
              </a:path>
            </a:pathLst>
          </a:custGeom>
          <a:solidFill>
            <a:schemeClr val="tx2">
              <a:lumMod val="75000"/>
            </a:schemeClr>
          </a:solidFill>
        </p:spPr>
        <p:txBody>
          <a:bodyPr rtlCol="0" anchor="ctr">
            <a:noAutofit/>
          </a:bodyPr>
          <a:lstStyle>
            <a:lvl1pPr marL="0" indent="0" algn="ctr">
              <a:buNone/>
              <a:defRPr i="1">
                <a:solidFill>
                  <a:schemeClr val="bg1"/>
                </a:solidFill>
              </a:defRPr>
            </a:lvl1pPr>
          </a:lstStyle>
          <a:p>
            <a:pPr lvl="0"/>
            <a:r>
              <a:rPr lang="en-US" noProof="0"/>
              <a:t>Click icon to add picture</a:t>
            </a:r>
            <a:endParaRPr lang="es-ES" noProof="0" dirty="0"/>
          </a:p>
        </p:txBody>
      </p:sp>
      <p:sp>
        <p:nvSpPr>
          <p:cNvPr id="9" name="Marcador de número de diapositiva 9">
            <a:extLst>
              <a:ext uri="{FF2B5EF4-FFF2-40B4-BE49-F238E27FC236}">
                <a16:creationId xmlns:a16="http://schemas.microsoft.com/office/drawing/2014/main" id="{6854F2A5-3970-AD46-99F6-0602D4EC7A72}"/>
              </a:ext>
            </a:extLst>
          </p:cNvPr>
          <p:cNvSpPr>
            <a:spLocks noGrp="1"/>
          </p:cNvSpPr>
          <p:nvPr>
            <p:ph type="sldNum" sz="quarter" idx="13"/>
          </p:nvPr>
        </p:nvSpPr>
        <p:spPr>
          <a:solidFill>
            <a:schemeClr val="tx1"/>
          </a:solidFill>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C0E8300E-4104-BE46-92F0-4E3FE3324966}"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5035490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Diapositiva de título con imagen">
    <p:spTree>
      <p:nvGrpSpPr>
        <p:cNvPr id="1" name=""/>
        <p:cNvGrpSpPr/>
        <p:nvPr/>
      </p:nvGrpSpPr>
      <p:grpSpPr>
        <a:xfrm>
          <a:off x="0" y="0"/>
          <a:ext cx="0" cy="0"/>
          <a:chOff x="0" y="0"/>
          <a:chExt cx="0" cy="0"/>
        </a:xfrm>
      </p:grpSpPr>
      <p:sp>
        <p:nvSpPr>
          <p:cNvPr id="5" name="Forma libre: Forma 11">
            <a:extLst>
              <a:ext uri="{FF2B5EF4-FFF2-40B4-BE49-F238E27FC236}">
                <a16:creationId xmlns:a16="http://schemas.microsoft.com/office/drawing/2014/main" id="{8916718A-EA73-E447-82D5-54095BF6FDDE}"/>
              </a:ext>
            </a:extLst>
          </p:cNvPr>
          <p:cNvSpPr/>
          <p:nvPr userDrawn="1"/>
        </p:nvSpPr>
        <p:spPr>
          <a:xfrm rot="10800000">
            <a:off x="242195" y="54131"/>
            <a:ext cx="6839968" cy="6749738"/>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1">
                  <a:lumMod val="5000"/>
                  <a:lumOff val="95000"/>
                </a:schemeClr>
              </a:gs>
              <a:gs pos="100000">
                <a:schemeClr val="accent1">
                  <a:alpha val="71000"/>
                </a:schemeClr>
              </a:gs>
            </a:gsLst>
            <a:path path="circle">
              <a:fillToRect l="100000" b="100000"/>
            </a:path>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Imagen 10">
            <a:extLst>
              <a:ext uri="{FF2B5EF4-FFF2-40B4-BE49-F238E27FC236}">
                <a16:creationId xmlns:a16="http://schemas.microsoft.com/office/drawing/2014/main" id="{6B01E0EE-94F1-8546-BF1F-392199FE7928}"/>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n 12">
            <a:extLst>
              <a:ext uri="{FF2B5EF4-FFF2-40B4-BE49-F238E27FC236}">
                <a16:creationId xmlns:a16="http://schemas.microsoft.com/office/drawing/2014/main" id="{99002365-A0D6-7B44-B845-ECC5BE603AD2}"/>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p:cNvSpPr>
            <a:spLocks noGrp="1"/>
          </p:cNvSpPr>
          <p:nvPr>
            <p:ph type="ctrTitle"/>
          </p:nvPr>
        </p:nvSpPr>
        <p:spPr>
          <a:xfrm>
            <a:off x="7171062" y="3133725"/>
            <a:ext cx="4099187" cy="2078700"/>
          </a:xfrm>
        </p:spPr>
        <p:txBody>
          <a:bodyPr anchor="b"/>
          <a:lstStyle>
            <a:lvl1pPr algn="r">
              <a:lnSpc>
                <a:spcPts val="5000"/>
              </a:lnSpc>
              <a:defRPr sz="2800" cap="all" baseline="0">
                <a:solidFill>
                  <a:schemeClr val="bg1"/>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3" name="Subtítulo 2"/>
          <p:cNvSpPr>
            <a:spLocks noGrp="1"/>
          </p:cNvSpPr>
          <p:nvPr>
            <p:ph type="subTitle" idx="1"/>
          </p:nvPr>
        </p:nvSpPr>
        <p:spPr>
          <a:xfrm>
            <a:off x="7171062" y="5428423"/>
            <a:ext cx="4099187" cy="1048939"/>
          </a:xfrm>
        </p:spPr>
        <p:txBody>
          <a:bodyPr rtlCol="0"/>
          <a:lstStyle>
            <a:lvl1pPr marL="0" indent="0" algn="r">
              <a:buNone/>
              <a:defRPr sz="1600" b="1" cap="all" baseline="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endParaRPr lang="es-ES" noProof="0"/>
          </a:p>
        </p:txBody>
      </p:sp>
      <p:sp>
        <p:nvSpPr>
          <p:cNvPr id="9" name="Marcador de posición de imagen 8"/>
          <p:cNvSpPr>
            <a:spLocks noGrp="1"/>
          </p:cNvSpPr>
          <p:nvPr>
            <p:ph type="pic" sz="quarter" idx="10"/>
          </p:nvPr>
        </p:nvSpPr>
        <p:spPr>
          <a:xfrm>
            <a:off x="1142512" y="842713"/>
            <a:ext cx="5039333" cy="5172574"/>
          </a:xfrm>
          <a:custGeom>
            <a:avLst/>
            <a:gdLst>
              <a:gd name="connsiteX0" fmla="*/ 4728104 w 5039333"/>
              <a:gd name="connsiteY0" fmla="*/ 1561505 h 5172574"/>
              <a:gd name="connsiteX1" fmla="*/ 4729866 w 5039333"/>
              <a:gd name="connsiteY1" fmla="*/ 1561505 h 5172574"/>
              <a:gd name="connsiteX2" fmla="*/ 4765132 w 5039333"/>
              <a:gd name="connsiteY2" fmla="*/ 1646143 h 5172574"/>
              <a:gd name="connsiteX3" fmla="*/ 4728104 w 5039333"/>
              <a:gd name="connsiteY3" fmla="*/ 1561505 h 5172574"/>
              <a:gd name="connsiteX4" fmla="*/ 4888651 w 5039333"/>
              <a:gd name="connsiteY4" fmla="*/ 1542826 h 5172574"/>
              <a:gd name="connsiteX5" fmla="*/ 4889224 w 5039333"/>
              <a:gd name="connsiteY5" fmla="*/ 1544092 h 5172574"/>
              <a:gd name="connsiteX6" fmla="*/ 4907960 w 5039333"/>
              <a:gd name="connsiteY6" fmla="*/ 1589717 h 5172574"/>
              <a:gd name="connsiteX7" fmla="*/ 4869167 w 5039333"/>
              <a:gd name="connsiteY7" fmla="*/ 1499790 h 5172574"/>
              <a:gd name="connsiteX8" fmla="*/ 4870930 w 5039333"/>
              <a:gd name="connsiteY8" fmla="*/ 1499790 h 5172574"/>
              <a:gd name="connsiteX9" fmla="*/ 4888651 w 5039333"/>
              <a:gd name="connsiteY9" fmla="*/ 1542826 h 5172574"/>
              <a:gd name="connsiteX10" fmla="*/ 4583190 w 5039333"/>
              <a:gd name="connsiteY10" fmla="*/ 1291357 h 5172574"/>
              <a:gd name="connsiteX11" fmla="*/ 4608198 w 5039333"/>
              <a:gd name="connsiteY11" fmla="*/ 1328750 h 5172574"/>
              <a:gd name="connsiteX12" fmla="*/ 4606436 w 5039333"/>
              <a:gd name="connsiteY12" fmla="*/ 1328750 h 5172574"/>
              <a:gd name="connsiteX13" fmla="*/ 4526081 w 5039333"/>
              <a:gd name="connsiteY13" fmla="*/ 1205962 h 5172574"/>
              <a:gd name="connsiteX14" fmla="*/ 4544719 w 5039333"/>
              <a:gd name="connsiteY14" fmla="*/ 1231768 h 5172574"/>
              <a:gd name="connsiteX15" fmla="*/ 4565879 w 5039333"/>
              <a:gd name="connsiteY15" fmla="*/ 1263507 h 5172574"/>
              <a:gd name="connsiteX16" fmla="*/ 4583190 w 5039333"/>
              <a:gd name="connsiteY16" fmla="*/ 1291357 h 5172574"/>
              <a:gd name="connsiteX17" fmla="*/ 707794 w 5039333"/>
              <a:gd name="connsiteY17" fmla="*/ 1046623 h 5172574"/>
              <a:gd name="connsiteX18" fmla="*/ 672528 w 5039333"/>
              <a:gd name="connsiteY18" fmla="*/ 1110102 h 5172574"/>
              <a:gd name="connsiteX19" fmla="*/ 639027 w 5039333"/>
              <a:gd name="connsiteY19" fmla="*/ 1177107 h 5172574"/>
              <a:gd name="connsiteX20" fmla="*/ 623156 w 5039333"/>
              <a:gd name="connsiteY20" fmla="*/ 1210608 h 5172574"/>
              <a:gd name="connsiteX21" fmla="*/ 607288 w 5039333"/>
              <a:gd name="connsiteY21" fmla="*/ 1244112 h 5172574"/>
              <a:gd name="connsiteX22" fmla="*/ 577311 w 5039333"/>
              <a:gd name="connsiteY22" fmla="*/ 1312879 h 5172574"/>
              <a:gd name="connsiteX23" fmla="*/ 249338 w 5039333"/>
              <a:gd name="connsiteY23" fmla="*/ 2272111 h 5172574"/>
              <a:gd name="connsiteX24" fmla="*/ 245812 w 5039333"/>
              <a:gd name="connsiteY24" fmla="*/ 2781703 h 5172574"/>
              <a:gd name="connsiteX25" fmla="*/ 351609 w 5039333"/>
              <a:gd name="connsiteY25" fmla="*/ 3280714 h 5172574"/>
              <a:gd name="connsiteX26" fmla="*/ 868255 w 5039333"/>
              <a:gd name="connsiteY26" fmla="*/ 4151780 h 5172574"/>
              <a:gd name="connsiteX27" fmla="*/ 1702292 w 5039333"/>
              <a:gd name="connsiteY27" fmla="*/ 4726614 h 5172574"/>
              <a:gd name="connsiteX28" fmla="*/ 2700317 w 5039333"/>
              <a:gd name="connsiteY28" fmla="*/ 4897654 h 5172574"/>
              <a:gd name="connsiteX29" fmla="*/ 3678944 w 5039333"/>
              <a:gd name="connsiteY29" fmla="*/ 4634923 h 5172574"/>
              <a:gd name="connsiteX30" fmla="*/ 4456557 w 5039333"/>
              <a:gd name="connsiteY30" fmla="*/ 3986031 h 5172574"/>
              <a:gd name="connsiteX31" fmla="*/ 4892089 w 5039333"/>
              <a:gd name="connsiteY31" fmla="*/ 3070883 h 5172574"/>
              <a:gd name="connsiteX32" fmla="*/ 4960857 w 5039333"/>
              <a:gd name="connsiteY32" fmla="*/ 3289531 h 5172574"/>
              <a:gd name="connsiteX33" fmla="*/ 4410711 w 5039333"/>
              <a:gd name="connsiteY33" fmla="*/ 4217023 h 5172574"/>
              <a:gd name="connsiteX34" fmla="*/ 3523774 w 5039333"/>
              <a:gd name="connsiteY34" fmla="*/ 4821832 h 5172574"/>
              <a:gd name="connsiteX35" fmla="*/ 2467560 w 5039333"/>
              <a:gd name="connsiteY35" fmla="*/ 4992872 h 5172574"/>
              <a:gd name="connsiteX36" fmla="*/ 1443088 w 5039333"/>
              <a:gd name="connsiteY36" fmla="*/ 4700165 h 5172574"/>
              <a:gd name="connsiteX37" fmla="*/ 642553 w 5039333"/>
              <a:gd name="connsiteY37" fmla="*/ 4003664 h 5172574"/>
              <a:gd name="connsiteX38" fmla="*/ 215837 w 5039333"/>
              <a:gd name="connsiteY38" fmla="*/ 3037380 h 5172574"/>
              <a:gd name="connsiteX39" fmla="*/ 240523 w 5039333"/>
              <a:gd name="connsiteY39" fmla="*/ 1984695 h 5172574"/>
              <a:gd name="connsiteX40" fmla="*/ 422141 w 5039333"/>
              <a:gd name="connsiteY40" fmla="*/ 1489209 h 5172574"/>
              <a:gd name="connsiteX41" fmla="*/ 707794 w 5039333"/>
              <a:gd name="connsiteY41" fmla="*/ 1046623 h 5172574"/>
              <a:gd name="connsiteX42" fmla="*/ 4497112 w 5039333"/>
              <a:gd name="connsiteY42" fmla="*/ 916139 h 5172574"/>
              <a:gd name="connsiteX43" fmla="*/ 4507691 w 5039333"/>
              <a:gd name="connsiteY43" fmla="*/ 921428 h 5172574"/>
              <a:gd name="connsiteX44" fmla="*/ 4520033 w 5039333"/>
              <a:gd name="connsiteY44" fmla="*/ 928482 h 5172574"/>
              <a:gd name="connsiteX45" fmla="*/ 4569406 w 5039333"/>
              <a:gd name="connsiteY45" fmla="*/ 990198 h 5172574"/>
              <a:gd name="connsiteX46" fmla="*/ 4617015 w 5039333"/>
              <a:gd name="connsiteY46" fmla="*/ 1053676 h 5172574"/>
              <a:gd name="connsiteX47" fmla="*/ 4676967 w 5039333"/>
              <a:gd name="connsiteY47" fmla="*/ 1141841 h 5172574"/>
              <a:gd name="connsiteX48" fmla="*/ 4747499 w 5039333"/>
              <a:gd name="connsiteY48" fmla="*/ 1256454 h 5172574"/>
              <a:gd name="connsiteX49" fmla="*/ 4781001 w 5039333"/>
              <a:gd name="connsiteY49" fmla="*/ 1316406 h 5172574"/>
              <a:gd name="connsiteX50" fmla="*/ 4796871 w 5039333"/>
              <a:gd name="connsiteY50" fmla="*/ 1346383 h 5172574"/>
              <a:gd name="connsiteX51" fmla="*/ 4810978 w 5039333"/>
              <a:gd name="connsiteY51" fmla="*/ 1376358 h 5172574"/>
              <a:gd name="connsiteX52" fmla="*/ 4807451 w 5039333"/>
              <a:gd name="connsiteY52" fmla="*/ 1374596 h 5172574"/>
              <a:gd name="connsiteX53" fmla="*/ 4773948 w 5039333"/>
              <a:gd name="connsiteY53" fmla="*/ 1312879 h 5172574"/>
              <a:gd name="connsiteX54" fmla="*/ 4738682 w 5039333"/>
              <a:gd name="connsiteY54" fmla="*/ 1251165 h 5172574"/>
              <a:gd name="connsiteX55" fmla="*/ 4662861 w 5039333"/>
              <a:gd name="connsiteY55" fmla="*/ 1131261 h 5172574"/>
              <a:gd name="connsiteX56" fmla="*/ 4602909 w 5039333"/>
              <a:gd name="connsiteY56" fmla="*/ 1048386 h 5172574"/>
              <a:gd name="connsiteX57" fmla="*/ 4551773 w 5039333"/>
              <a:gd name="connsiteY57" fmla="*/ 981380 h 5172574"/>
              <a:gd name="connsiteX58" fmla="*/ 4525324 w 5039333"/>
              <a:gd name="connsiteY58" fmla="*/ 947879 h 5172574"/>
              <a:gd name="connsiteX59" fmla="*/ 4222038 w 5039333"/>
              <a:gd name="connsiteY59" fmla="*/ 849134 h 5172574"/>
              <a:gd name="connsiteX60" fmla="*/ 4252013 w 5039333"/>
              <a:gd name="connsiteY60" fmla="*/ 861476 h 5172574"/>
              <a:gd name="connsiteX61" fmla="*/ 4443991 w 5039333"/>
              <a:gd name="connsiteY61" fmla="*/ 1083211 h 5172574"/>
              <a:gd name="connsiteX62" fmla="*/ 4526081 w 5039333"/>
              <a:gd name="connsiteY62" fmla="*/ 1205962 h 5172574"/>
              <a:gd name="connsiteX63" fmla="*/ 4521798 w 5039333"/>
              <a:gd name="connsiteY63" fmla="*/ 1200029 h 5172574"/>
              <a:gd name="connsiteX64" fmla="*/ 4477714 w 5039333"/>
              <a:gd name="connsiteY64" fmla="*/ 1136550 h 5172574"/>
              <a:gd name="connsiteX65" fmla="*/ 4430106 w 5039333"/>
              <a:gd name="connsiteY65" fmla="*/ 1076598 h 5172574"/>
              <a:gd name="connsiteX66" fmla="*/ 4405420 w 5039333"/>
              <a:gd name="connsiteY66" fmla="*/ 1046623 h 5172574"/>
              <a:gd name="connsiteX67" fmla="*/ 4380734 w 5039333"/>
              <a:gd name="connsiteY67" fmla="*/ 1016646 h 5172574"/>
              <a:gd name="connsiteX68" fmla="*/ 4329598 w 5039333"/>
              <a:gd name="connsiteY68" fmla="*/ 958459 h 5172574"/>
              <a:gd name="connsiteX69" fmla="*/ 4222038 w 5039333"/>
              <a:gd name="connsiteY69" fmla="*/ 849134 h 5172574"/>
              <a:gd name="connsiteX70" fmla="*/ 2590993 w 5039333"/>
              <a:gd name="connsiteY70" fmla="*/ 284881 h 5172574"/>
              <a:gd name="connsiteX71" fmla="*/ 4848008 w 5039333"/>
              <a:gd name="connsiteY71" fmla="*/ 2541895 h 5172574"/>
              <a:gd name="connsiteX72" fmla="*/ 4836356 w 5039333"/>
              <a:gd name="connsiteY72" fmla="*/ 2772662 h 5172574"/>
              <a:gd name="connsiteX73" fmla="*/ 4805702 w 5039333"/>
              <a:gd name="connsiteY73" fmla="*/ 2973520 h 5172574"/>
              <a:gd name="connsiteX74" fmla="*/ 4810978 w 5039333"/>
              <a:gd name="connsiteY74" fmla="*/ 2984481 h 5172574"/>
              <a:gd name="connsiteX75" fmla="*/ 4851534 w 5039333"/>
              <a:gd name="connsiteY75" fmla="*/ 3086752 h 5172574"/>
              <a:gd name="connsiteX76" fmla="*/ 4458319 w 5039333"/>
              <a:gd name="connsiteY76" fmla="*/ 3910210 h 5172574"/>
              <a:gd name="connsiteX77" fmla="*/ 3779450 w 5039333"/>
              <a:gd name="connsiteY77" fmla="*/ 4516783 h 5172574"/>
              <a:gd name="connsiteX78" fmla="*/ 2922490 w 5039333"/>
              <a:gd name="connsiteY78" fmla="*/ 4813016 h 5172574"/>
              <a:gd name="connsiteX79" fmla="*/ 2021448 w 5039333"/>
              <a:gd name="connsiteY79" fmla="*/ 4756591 h 5172574"/>
              <a:gd name="connsiteX80" fmla="*/ 1215623 w 5039333"/>
              <a:gd name="connsiteY80" fmla="*/ 4356323 h 5172574"/>
              <a:gd name="connsiteX81" fmla="*/ 628447 w 5039333"/>
              <a:gd name="connsiteY81" fmla="*/ 3679218 h 5172574"/>
              <a:gd name="connsiteX82" fmla="*/ 349847 w 5039333"/>
              <a:gd name="connsiteY82" fmla="*/ 2831075 h 5172574"/>
              <a:gd name="connsiteX83" fmla="*/ 345902 w 5039333"/>
              <a:gd name="connsiteY83" fmla="*/ 2774443 h 5172574"/>
              <a:gd name="connsiteX84" fmla="*/ 345630 w 5039333"/>
              <a:gd name="connsiteY84" fmla="*/ 2772662 h 5172574"/>
              <a:gd name="connsiteX85" fmla="*/ 345241 w 5039333"/>
              <a:gd name="connsiteY85" fmla="*/ 2764951 h 5172574"/>
              <a:gd name="connsiteX86" fmla="*/ 334308 w 5039333"/>
              <a:gd name="connsiteY86" fmla="*/ 2607964 h 5172574"/>
              <a:gd name="connsiteX87" fmla="*/ 335383 w 5039333"/>
              <a:gd name="connsiteY87" fmla="*/ 2569715 h 5172574"/>
              <a:gd name="connsiteX88" fmla="*/ 333978 w 5039333"/>
              <a:gd name="connsiteY88" fmla="*/ 2541895 h 5172574"/>
              <a:gd name="connsiteX89" fmla="*/ 338912 w 5039333"/>
              <a:gd name="connsiteY89" fmla="*/ 2444195 h 5172574"/>
              <a:gd name="connsiteX90" fmla="*/ 340589 w 5039333"/>
              <a:gd name="connsiteY90" fmla="*/ 2384523 h 5172574"/>
              <a:gd name="connsiteX91" fmla="*/ 342807 w 5039333"/>
              <a:gd name="connsiteY91" fmla="*/ 2367040 h 5172574"/>
              <a:gd name="connsiteX92" fmla="*/ 345630 w 5039333"/>
              <a:gd name="connsiteY92" fmla="*/ 2311129 h 5172574"/>
              <a:gd name="connsiteX93" fmla="*/ 2590993 w 5039333"/>
              <a:gd name="connsiteY93" fmla="*/ 284881 h 5172574"/>
              <a:gd name="connsiteX94" fmla="*/ 1524200 w 5039333"/>
              <a:gd name="connsiteY94" fmla="*/ 209060 h 5172574"/>
              <a:gd name="connsiteX95" fmla="*/ 1279103 w 5039333"/>
              <a:gd name="connsiteY95" fmla="*/ 383625 h 5172574"/>
              <a:gd name="connsiteX96" fmla="*/ 799487 w 5039333"/>
              <a:gd name="connsiteY96" fmla="*/ 760970 h 5172574"/>
              <a:gd name="connsiteX97" fmla="*/ 423905 w 5039333"/>
              <a:gd name="connsiteY97" fmla="*/ 1240585 h 5172574"/>
              <a:gd name="connsiteX98" fmla="*/ 173518 w 5039333"/>
              <a:gd name="connsiteY98" fmla="*/ 1797786 h 5172574"/>
              <a:gd name="connsiteX99" fmla="*/ 65958 w 5039333"/>
              <a:gd name="connsiteY99" fmla="*/ 2397305 h 5172574"/>
              <a:gd name="connsiteX100" fmla="*/ 102986 w 5039333"/>
              <a:gd name="connsiteY100" fmla="*/ 3005642 h 5172574"/>
              <a:gd name="connsiteX101" fmla="*/ 134725 w 5039333"/>
              <a:gd name="connsiteY101" fmla="*/ 3155521 h 5172574"/>
              <a:gd name="connsiteX102" fmla="*/ 154122 w 5039333"/>
              <a:gd name="connsiteY102" fmla="*/ 3229579 h 5172574"/>
              <a:gd name="connsiteX103" fmla="*/ 175282 w 5039333"/>
              <a:gd name="connsiteY103" fmla="*/ 3303638 h 5172574"/>
              <a:gd name="connsiteX104" fmla="*/ 284606 w 5039333"/>
              <a:gd name="connsiteY104" fmla="*/ 3589291 h 5172574"/>
              <a:gd name="connsiteX105" fmla="*/ 427432 w 5039333"/>
              <a:gd name="connsiteY105" fmla="*/ 3859076 h 5172574"/>
              <a:gd name="connsiteX106" fmla="*/ 601999 w 5039333"/>
              <a:gd name="connsiteY106" fmla="*/ 4109463 h 5172574"/>
              <a:gd name="connsiteX107" fmla="*/ 804776 w 5039333"/>
              <a:gd name="connsiteY107" fmla="*/ 4338691 h 5172574"/>
              <a:gd name="connsiteX108" fmla="*/ 1034004 w 5039333"/>
              <a:gd name="connsiteY108" fmla="*/ 4539707 h 5172574"/>
              <a:gd name="connsiteX109" fmla="*/ 1284392 w 5039333"/>
              <a:gd name="connsiteY109" fmla="*/ 4714272 h 5172574"/>
              <a:gd name="connsiteX110" fmla="*/ 1351397 w 5039333"/>
              <a:gd name="connsiteY110" fmla="*/ 4753064 h 5172574"/>
              <a:gd name="connsiteX111" fmla="*/ 1384901 w 5039333"/>
              <a:gd name="connsiteY111" fmla="*/ 4772461 h 5172574"/>
              <a:gd name="connsiteX112" fmla="*/ 1418402 w 5039333"/>
              <a:gd name="connsiteY112" fmla="*/ 4790094 h 5172574"/>
              <a:gd name="connsiteX113" fmla="*/ 1487172 w 5039333"/>
              <a:gd name="connsiteY113" fmla="*/ 4825360 h 5172574"/>
              <a:gd name="connsiteX114" fmla="*/ 1555939 w 5039333"/>
              <a:gd name="connsiteY114" fmla="*/ 4857099 h 5172574"/>
              <a:gd name="connsiteX115" fmla="*/ 1841593 w 5039333"/>
              <a:gd name="connsiteY115" fmla="*/ 4966424 h 5172574"/>
              <a:gd name="connsiteX116" fmla="*/ 2139590 w 5039333"/>
              <a:gd name="connsiteY116" fmla="*/ 5038718 h 5172574"/>
              <a:gd name="connsiteX117" fmla="*/ 3347445 w 5039333"/>
              <a:gd name="connsiteY117" fmla="*/ 4964659 h 5172574"/>
              <a:gd name="connsiteX118" fmla="*/ 3902883 w 5039333"/>
              <a:gd name="connsiteY118" fmla="*/ 4712509 h 5172574"/>
              <a:gd name="connsiteX119" fmla="*/ 4382498 w 5039333"/>
              <a:gd name="connsiteY119" fmla="*/ 4335165 h 5172574"/>
              <a:gd name="connsiteX120" fmla="*/ 4758079 w 5039333"/>
              <a:gd name="connsiteY120" fmla="*/ 3855549 h 5172574"/>
              <a:gd name="connsiteX121" fmla="*/ 5008466 w 5039333"/>
              <a:gd name="connsiteY121" fmla="*/ 3298349 h 5172574"/>
              <a:gd name="connsiteX122" fmla="*/ 5035578 w 5039333"/>
              <a:gd name="connsiteY122" fmla="*/ 3414285 h 5172574"/>
              <a:gd name="connsiteX123" fmla="*/ 5039333 w 5039333"/>
              <a:gd name="connsiteY123" fmla="*/ 3436011 h 5172574"/>
              <a:gd name="connsiteX124" fmla="*/ 4972399 w 5039333"/>
              <a:gd name="connsiteY124" fmla="*/ 3618891 h 5172574"/>
              <a:gd name="connsiteX125" fmla="*/ 4403875 w 5039333"/>
              <a:gd name="connsiteY125" fmla="*/ 4462124 h 5172574"/>
              <a:gd name="connsiteX126" fmla="*/ 4253822 w 5039333"/>
              <a:gd name="connsiteY126" fmla="*/ 4598501 h 5172574"/>
              <a:gd name="connsiteX127" fmla="*/ 4172842 w 5039333"/>
              <a:gd name="connsiteY127" fmla="*/ 4661928 h 5172574"/>
              <a:gd name="connsiteX128" fmla="*/ 3151720 w 5039333"/>
              <a:gd name="connsiteY128" fmla="*/ 5118067 h 5172574"/>
              <a:gd name="connsiteX129" fmla="*/ 2515170 w 5039333"/>
              <a:gd name="connsiteY129" fmla="*/ 5170966 h 5172574"/>
              <a:gd name="connsiteX130" fmla="*/ 2196015 w 5039333"/>
              <a:gd name="connsiteY130" fmla="*/ 5140989 h 5172574"/>
              <a:gd name="connsiteX131" fmla="*/ 2116666 w 5039333"/>
              <a:gd name="connsiteY131" fmla="*/ 5126882 h 5172574"/>
              <a:gd name="connsiteX132" fmla="*/ 2039081 w 5039333"/>
              <a:gd name="connsiteY132" fmla="*/ 5111014 h 5172574"/>
              <a:gd name="connsiteX133" fmla="*/ 1883912 w 5039333"/>
              <a:gd name="connsiteY133" fmla="*/ 5070457 h 5172574"/>
              <a:gd name="connsiteX134" fmla="*/ 1808091 w 5039333"/>
              <a:gd name="connsiteY134" fmla="*/ 5047535 h 5172574"/>
              <a:gd name="connsiteX135" fmla="*/ 1732268 w 5039333"/>
              <a:gd name="connsiteY135" fmla="*/ 5021085 h 5172574"/>
              <a:gd name="connsiteX136" fmla="*/ 1582389 w 5039333"/>
              <a:gd name="connsiteY136" fmla="*/ 4962897 h 5172574"/>
              <a:gd name="connsiteX137" fmla="*/ 1510094 w 5039333"/>
              <a:gd name="connsiteY137" fmla="*/ 4929394 h 5172574"/>
              <a:gd name="connsiteX138" fmla="*/ 1437799 w 5039333"/>
              <a:gd name="connsiteY138" fmla="*/ 4894128 h 5172574"/>
              <a:gd name="connsiteX139" fmla="*/ 1296736 w 5039333"/>
              <a:gd name="connsiteY139" fmla="*/ 4818307 h 5172574"/>
              <a:gd name="connsiteX140" fmla="*/ 1227967 w 5039333"/>
              <a:gd name="connsiteY140" fmla="*/ 4777750 h 5172574"/>
              <a:gd name="connsiteX141" fmla="*/ 1160962 w 5039333"/>
              <a:gd name="connsiteY141" fmla="*/ 4733669 h 5172574"/>
              <a:gd name="connsiteX142" fmla="*/ 1127460 w 5039333"/>
              <a:gd name="connsiteY142" fmla="*/ 4712509 h 5172574"/>
              <a:gd name="connsiteX143" fmla="*/ 1095721 w 5039333"/>
              <a:gd name="connsiteY143" fmla="*/ 4689586 h 5172574"/>
              <a:gd name="connsiteX144" fmla="*/ 1030478 w 5039333"/>
              <a:gd name="connsiteY144" fmla="*/ 4641978 h 5172574"/>
              <a:gd name="connsiteX145" fmla="*/ 788908 w 5039333"/>
              <a:gd name="connsiteY145" fmla="*/ 4433909 h 5172574"/>
              <a:gd name="connsiteX146" fmla="*/ 573786 w 5039333"/>
              <a:gd name="connsiteY146" fmla="*/ 4199390 h 5172574"/>
              <a:gd name="connsiteX147" fmla="*/ 390403 w 5039333"/>
              <a:gd name="connsiteY147" fmla="*/ 3940187 h 5172574"/>
              <a:gd name="connsiteX148" fmla="*/ 311054 w 5039333"/>
              <a:gd name="connsiteY148" fmla="*/ 3802650 h 5172574"/>
              <a:gd name="connsiteX149" fmla="*/ 274026 w 5039333"/>
              <a:gd name="connsiteY149" fmla="*/ 3732119 h 5172574"/>
              <a:gd name="connsiteX150" fmla="*/ 238760 w 5039333"/>
              <a:gd name="connsiteY150" fmla="*/ 3661587 h 5172574"/>
              <a:gd name="connsiteX151" fmla="*/ 207021 w 5039333"/>
              <a:gd name="connsiteY151" fmla="*/ 3589291 h 5172574"/>
              <a:gd name="connsiteX152" fmla="*/ 191150 w 5039333"/>
              <a:gd name="connsiteY152" fmla="*/ 3552263 h 5172574"/>
              <a:gd name="connsiteX153" fmla="*/ 177044 w 5039333"/>
              <a:gd name="connsiteY153" fmla="*/ 3515233 h 5172574"/>
              <a:gd name="connsiteX154" fmla="*/ 148831 w 5039333"/>
              <a:gd name="connsiteY154" fmla="*/ 3441174 h 5172574"/>
              <a:gd name="connsiteX155" fmla="*/ 124145 w 5039333"/>
              <a:gd name="connsiteY155" fmla="*/ 3365354 h 5172574"/>
              <a:gd name="connsiteX156" fmla="*/ 80064 w 5039333"/>
              <a:gd name="connsiteY156" fmla="*/ 3213711 h 5172574"/>
              <a:gd name="connsiteX157" fmla="*/ 62431 w 5039333"/>
              <a:gd name="connsiteY157" fmla="*/ 3136126 h 5172574"/>
              <a:gd name="connsiteX158" fmla="*/ 46560 w 5039333"/>
              <a:gd name="connsiteY158" fmla="*/ 3058541 h 5172574"/>
              <a:gd name="connsiteX159" fmla="*/ 6006 w 5039333"/>
              <a:gd name="connsiteY159" fmla="*/ 2744675 h 5172574"/>
              <a:gd name="connsiteX160" fmla="*/ 39507 w 5039333"/>
              <a:gd name="connsiteY160" fmla="*/ 2115178 h 5172574"/>
              <a:gd name="connsiteX161" fmla="*/ 53614 w 5039333"/>
              <a:gd name="connsiteY161" fmla="*/ 2037594 h 5172574"/>
              <a:gd name="connsiteX162" fmla="*/ 71247 w 5039333"/>
              <a:gd name="connsiteY162" fmla="*/ 1960009 h 5172574"/>
              <a:gd name="connsiteX163" fmla="*/ 90644 w 5039333"/>
              <a:gd name="connsiteY163" fmla="*/ 1884188 h 5172574"/>
              <a:gd name="connsiteX164" fmla="*/ 113566 w 5039333"/>
              <a:gd name="connsiteY164" fmla="*/ 1808366 h 5172574"/>
              <a:gd name="connsiteX165" fmla="*/ 124145 w 5039333"/>
              <a:gd name="connsiteY165" fmla="*/ 1771337 h 5172574"/>
              <a:gd name="connsiteX166" fmla="*/ 136489 w 5039333"/>
              <a:gd name="connsiteY166" fmla="*/ 1732545 h 5172574"/>
              <a:gd name="connsiteX167" fmla="*/ 162938 w 5039333"/>
              <a:gd name="connsiteY167" fmla="*/ 1658487 h 5172574"/>
              <a:gd name="connsiteX168" fmla="*/ 192915 w 5039333"/>
              <a:gd name="connsiteY168" fmla="*/ 1584428 h 5172574"/>
              <a:gd name="connsiteX169" fmla="*/ 222890 w 5039333"/>
              <a:gd name="connsiteY169" fmla="*/ 1512132 h 5172574"/>
              <a:gd name="connsiteX170" fmla="*/ 291659 w 5039333"/>
              <a:gd name="connsiteY170" fmla="*/ 1371069 h 5172574"/>
              <a:gd name="connsiteX171" fmla="*/ 328687 w 5039333"/>
              <a:gd name="connsiteY171" fmla="*/ 1302302 h 5172574"/>
              <a:gd name="connsiteX172" fmla="*/ 369244 w 5039333"/>
              <a:gd name="connsiteY172" fmla="*/ 1233532 h 5172574"/>
              <a:gd name="connsiteX173" fmla="*/ 411563 w 5039333"/>
              <a:gd name="connsiteY173" fmla="*/ 1166527 h 5172574"/>
              <a:gd name="connsiteX174" fmla="*/ 453882 w 5039333"/>
              <a:gd name="connsiteY174" fmla="*/ 1101286 h 5172574"/>
              <a:gd name="connsiteX175" fmla="*/ 499728 w 5039333"/>
              <a:gd name="connsiteY175" fmla="*/ 1037808 h 5172574"/>
              <a:gd name="connsiteX176" fmla="*/ 547336 w 5039333"/>
              <a:gd name="connsiteY176" fmla="*/ 974329 h 5172574"/>
              <a:gd name="connsiteX177" fmla="*/ 988159 w 5039333"/>
              <a:gd name="connsiteY177" fmla="*/ 531742 h 5172574"/>
              <a:gd name="connsiteX178" fmla="*/ 1524200 w 5039333"/>
              <a:gd name="connsiteY178" fmla="*/ 209060 h 5172574"/>
              <a:gd name="connsiteX179" fmla="*/ 3479692 w 5039333"/>
              <a:gd name="connsiteY179" fmla="*/ 202007 h 5172574"/>
              <a:gd name="connsiteX180" fmla="*/ 3576673 w 5039333"/>
              <a:gd name="connsiteY180" fmla="*/ 230220 h 5172574"/>
              <a:gd name="connsiteX181" fmla="*/ 3673655 w 5039333"/>
              <a:gd name="connsiteY181" fmla="*/ 263721 h 5172574"/>
              <a:gd name="connsiteX182" fmla="*/ 4454792 w 5039333"/>
              <a:gd name="connsiteY182" fmla="*/ 850899 h 5172574"/>
              <a:gd name="connsiteX183" fmla="*/ 4400131 w 5039333"/>
              <a:gd name="connsiteY183" fmla="*/ 801526 h 5172574"/>
              <a:gd name="connsiteX184" fmla="*/ 4343706 w 5039333"/>
              <a:gd name="connsiteY184" fmla="*/ 753917 h 5172574"/>
              <a:gd name="connsiteX185" fmla="*/ 3479692 w 5039333"/>
              <a:gd name="connsiteY185" fmla="*/ 202007 h 5172574"/>
              <a:gd name="connsiteX186" fmla="*/ 2955994 w 5039333"/>
              <a:gd name="connsiteY186" fmla="*/ 198480 h 5172574"/>
              <a:gd name="connsiteX187" fmla="*/ 2996548 w 5039333"/>
              <a:gd name="connsiteY187" fmla="*/ 198480 h 5172574"/>
              <a:gd name="connsiteX188" fmla="*/ 3070607 w 5039333"/>
              <a:gd name="connsiteY188" fmla="*/ 212587 h 5172574"/>
              <a:gd name="connsiteX189" fmla="*/ 3144665 w 5039333"/>
              <a:gd name="connsiteY189" fmla="*/ 230220 h 5172574"/>
              <a:gd name="connsiteX190" fmla="*/ 3181695 w 5039333"/>
              <a:gd name="connsiteY190" fmla="*/ 239035 h 5172574"/>
              <a:gd name="connsiteX191" fmla="*/ 3218723 w 5039333"/>
              <a:gd name="connsiteY191" fmla="*/ 249615 h 5172574"/>
              <a:gd name="connsiteX192" fmla="*/ 3291019 w 5039333"/>
              <a:gd name="connsiteY192" fmla="*/ 270774 h 5172574"/>
              <a:gd name="connsiteX193" fmla="*/ 3573146 w 5039333"/>
              <a:gd name="connsiteY193" fmla="*/ 381863 h 5172574"/>
              <a:gd name="connsiteX194" fmla="*/ 4084501 w 5039333"/>
              <a:gd name="connsiteY194" fmla="*/ 706309 h 5172574"/>
              <a:gd name="connsiteX195" fmla="*/ 4045708 w 5039333"/>
              <a:gd name="connsiteY195" fmla="*/ 686911 h 5172574"/>
              <a:gd name="connsiteX196" fmla="*/ 4028076 w 5039333"/>
              <a:gd name="connsiteY196" fmla="*/ 676332 h 5172574"/>
              <a:gd name="connsiteX197" fmla="*/ 2836090 w 5039333"/>
              <a:gd name="connsiteY197" fmla="*/ 200243 h 5172574"/>
              <a:gd name="connsiteX198" fmla="*/ 2915437 w 5039333"/>
              <a:gd name="connsiteY198" fmla="*/ 200243 h 5172574"/>
              <a:gd name="connsiteX199" fmla="*/ 2590991 w 5039333"/>
              <a:gd name="connsiteY199" fmla="*/ 150870 h 5172574"/>
              <a:gd name="connsiteX200" fmla="*/ 2495773 w 5039333"/>
              <a:gd name="connsiteY200" fmla="*/ 164977 h 5172574"/>
              <a:gd name="connsiteX201" fmla="*/ 2471087 w 5039333"/>
              <a:gd name="connsiteY201" fmla="*/ 168503 h 5172574"/>
              <a:gd name="connsiteX202" fmla="*/ 2446401 w 5039333"/>
              <a:gd name="connsiteY202" fmla="*/ 173792 h 5172574"/>
              <a:gd name="connsiteX203" fmla="*/ 2398793 w 5039333"/>
              <a:gd name="connsiteY203" fmla="*/ 184372 h 5172574"/>
              <a:gd name="connsiteX204" fmla="*/ 1580625 w 5039333"/>
              <a:gd name="connsiteY204" fmla="*/ 403020 h 5172574"/>
              <a:gd name="connsiteX205" fmla="*/ 892941 w 5039333"/>
              <a:gd name="connsiteY205" fmla="*/ 894980 h 5172574"/>
              <a:gd name="connsiteX206" fmla="*/ 1159197 w 5039333"/>
              <a:gd name="connsiteY206" fmla="*/ 605800 h 5172574"/>
              <a:gd name="connsiteX207" fmla="*/ 1485407 w 5039333"/>
              <a:gd name="connsiteY207" fmla="*/ 406547 h 5172574"/>
              <a:gd name="connsiteX208" fmla="*/ 1659972 w 5039333"/>
              <a:gd name="connsiteY208" fmla="*/ 327200 h 5172574"/>
              <a:gd name="connsiteX209" fmla="*/ 1749901 w 5039333"/>
              <a:gd name="connsiteY209" fmla="*/ 293696 h 5172574"/>
              <a:gd name="connsiteX210" fmla="*/ 1839828 w 5039333"/>
              <a:gd name="connsiteY210" fmla="*/ 263721 h 5172574"/>
              <a:gd name="connsiteX211" fmla="*/ 2211884 w 5039333"/>
              <a:gd name="connsiteY211" fmla="*/ 177319 h 5172574"/>
              <a:gd name="connsiteX212" fmla="*/ 2590991 w 5039333"/>
              <a:gd name="connsiteY212" fmla="*/ 150870 h 5172574"/>
              <a:gd name="connsiteX213" fmla="*/ 2522251 w 5039333"/>
              <a:gd name="connsiteY213" fmla="*/ 412 h 5172574"/>
              <a:gd name="connsiteX214" fmla="*/ 3301599 w 5039333"/>
              <a:gd name="connsiteY214" fmla="*/ 106789 h 5172574"/>
              <a:gd name="connsiteX215" fmla="*/ 3236358 w 5039333"/>
              <a:gd name="connsiteY215" fmla="*/ 96209 h 5172574"/>
              <a:gd name="connsiteX216" fmla="*/ 3167589 w 5039333"/>
              <a:gd name="connsiteY216" fmla="*/ 89156 h 5172574"/>
              <a:gd name="connsiteX217" fmla="*/ 2984206 w 5039333"/>
              <a:gd name="connsiteY217" fmla="*/ 52126 h 5172574"/>
              <a:gd name="connsiteX218" fmla="*/ 2890753 w 5039333"/>
              <a:gd name="connsiteY218" fmla="*/ 39784 h 5172574"/>
              <a:gd name="connsiteX219" fmla="*/ 2797297 w 5039333"/>
              <a:gd name="connsiteY219" fmla="*/ 30967 h 5172574"/>
              <a:gd name="connsiteX220" fmla="*/ 2703844 w 5039333"/>
              <a:gd name="connsiteY220" fmla="*/ 23913 h 5172574"/>
              <a:gd name="connsiteX221" fmla="*/ 2610388 w 5039333"/>
              <a:gd name="connsiteY221" fmla="*/ 20387 h 5172574"/>
              <a:gd name="connsiteX222" fmla="*/ 2516935 w 5039333"/>
              <a:gd name="connsiteY222" fmla="*/ 22151 h 5172574"/>
              <a:gd name="connsiteX223" fmla="*/ 2469325 w 5039333"/>
              <a:gd name="connsiteY223" fmla="*/ 23913 h 5172574"/>
              <a:gd name="connsiteX224" fmla="*/ 2423479 w 5039333"/>
              <a:gd name="connsiteY224" fmla="*/ 27440 h 5172574"/>
              <a:gd name="connsiteX225" fmla="*/ 1691714 w 5039333"/>
              <a:gd name="connsiteY225" fmla="*/ 182610 h 5172574"/>
              <a:gd name="connsiteX226" fmla="*/ 1725215 w 5039333"/>
              <a:gd name="connsiteY226" fmla="*/ 164977 h 5172574"/>
              <a:gd name="connsiteX227" fmla="*/ 1751666 w 5039333"/>
              <a:gd name="connsiteY227" fmla="*/ 152635 h 5172574"/>
              <a:gd name="connsiteX228" fmla="*/ 1818671 w 5039333"/>
              <a:gd name="connsiteY228" fmla="*/ 122658 h 5172574"/>
              <a:gd name="connsiteX229" fmla="*/ 1876858 w 5039333"/>
              <a:gd name="connsiteY229" fmla="*/ 101498 h 5172574"/>
              <a:gd name="connsiteX230" fmla="*/ 1963261 w 5039333"/>
              <a:gd name="connsiteY230" fmla="*/ 75050 h 5172574"/>
              <a:gd name="connsiteX231" fmla="*/ 2088454 w 5039333"/>
              <a:gd name="connsiteY231" fmla="*/ 45073 h 5172574"/>
              <a:gd name="connsiteX232" fmla="*/ 2167803 w 5039333"/>
              <a:gd name="connsiteY232" fmla="*/ 30967 h 5172574"/>
              <a:gd name="connsiteX233" fmla="*/ 2211884 w 5039333"/>
              <a:gd name="connsiteY233" fmla="*/ 23913 h 5172574"/>
              <a:gd name="connsiteX234" fmla="*/ 2259494 w 5039333"/>
              <a:gd name="connsiteY234" fmla="*/ 18624 h 5172574"/>
              <a:gd name="connsiteX235" fmla="*/ 2522251 w 5039333"/>
              <a:gd name="connsiteY235" fmla="*/ 412 h 517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5039333" h="5172574">
                <a:moveTo>
                  <a:pt x="4728104" y="1561505"/>
                </a:moveTo>
                <a:cubicBezTo>
                  <a:pt x="4728104" y="1561505"/>
                  <a:pt x="4729866" y="1561505"/>
                  <a:pt x="4729866" y="1561505"/>
                </a:cubicBezTo>
                <a:cubicBezTo>
                  <a:pt x="4742210" y="1589717"/>
                  <a:pt x="4754552" y="1616166"/>
                  <a:pt x="4765132" y="1646143"/>
                </a:cubicBezTo>
                <a:cubicBezTo>
                  <a:pt x="4754552" y="1616166"/>
                  <a:pt x="4740446" y="1589717"/>
                  <a:pt x="4728104" y="1561505"/>
                </a:cubicBezTo>
                <a:close/>
                <a:moveTo>
                  <a:pt x="4888651" y="1542826"/>
                </a:moveTo>
                <a:lnTo>
                  <a:pt x="4889224" y="1544092"/>
                </a:lnTo>
                <a:cubicBezTo>
                  <a:pt x="4896057" y="1558860"/>
                  <a:pt x="4902670" y="1573848"/>
                  <a:pt x="4907960" y="1589717"/>
                </a:cubicBezTo>
                <a:close/>
                <a:moveTo>
                  <a:pt x="4869167" y="1499790"/>
                </a:moveTo>
                <a:cubicBezTo>
                  <a:pt x="4869167" y="1499790"/>
                  <a:pt x="4870930" y="1499790"/>
                  <a:pt x="4870930" y="1499790"/>
                </a:cubicBezTo>
                <a:lnTo>
                  <a:pt x="4888651" y="1542826"/>
                </a:lnTo>
                <a:close/>
                <a:moveTo>
                  <a:pt x="4583190" y="1291357"/>
                </a:moveTo>
                <a:lnTo>
                  <a:pt x="4608198" y="1328750"/>
                </a:lnTo>
                <a:cubicBezTo>
                  <a:pt x="4608198" y="1328750"/>
                  <a:pt x="4606436" y="1328750"/>
                  <a:pt x="4606436" y="1328750"/>
                </a:cubicBezTo>
                <a:close/>
                <a:moveTo>
                  <a:pt x="4526081" y="1205962"/>
                </a:moveTo>
                <a:lnTo>
                  <a:pt x="4544719" y="1231768"/>
                </a:lnTo>
                <a:lnTo>
                  <a:pt x="4565879" y="1263507"/>
                </a:lnTo>
                <a:lnTo>
                  <a:pt x="4583190" y="1291357"/>
                </a:lnTo>
                <a:close/>
                <a:moveTo>
                  <a:pt x="707794" y="1046623"/>
                </a:moveTo>
                <a:cubicBezTo>
                  <a:pt x="695452" y="1069545"/>
                  <a:pt x="683108" y="1090705"/>
                  <a:pt x="672528" y="1110102"/>
                </a:cubicBezTo>
                <a:cubicBezTo>
                  <a:pt x="661949" y="1133024"/>
                  <a:pt x="649607" y="1154183"/>
                  <a:pt x="639027" y="1177107"/>
                </a:cubicBezTo>
                <a:lnTo>
                  <a:pt x="623156" y="1210608"/>
                </a:lnTo>
                <a:lnTo>
                  <a:pt x="607288" y="1244112"/>
                </a:lnTo>
                <a:cubicBezTo>
                  <a:pt x="596708" y="1267034"/>
                  <a:pt x="587890" y="1289958"/>
                  <a:pt x="577311" y="1312879"/>
                </a:cubicBezTo>
                <a:cubicBezTo>
                  <a:pt x="400981" y="1603824"/>
                  <a:pt x="288131" y="1933558"/>
                  <a:pt x="249338" y="2272111"/>
                </a:cubicBezTo>
                <a:cubicBezTo>
                  <a:pt x="229943" y="2441387"/>
                  <a:pt x="228179" y="2612427"/>
                  <a:pt x="245812" y="2781703"/>
                </a:cubicBezTo>
                <a:cubicBezTo>
                  <a:pt x="261682" y="2950979"/>
                  <a:pt x="298710" y="3118491"/>
                  <a:pt x="351609" y="3280714"/>
                </a:cubicBezTo>
                <a:cubicBezTo>
                  <a:pt x="457407" y="3603397"/>
                  <a:pt x="635500" y="3903157"/>
                  <a:pt x="868255" y="4151780"/>
                </a:cubicBezTo>
                <a:cubicBezTo>
                  <a:pt x="1101010" y="4400406"/>
                  <a:pt x="1386663" y="4599657"/>
                  <a:pt x="1702292" y="4726614"/>
                </a:cubicBezTo>
                <a:cubicBezTo>
                  <a:pt x="2016158" y="4855335"/>
                  <a:pt x="2360001" y="4913523"/>
                  <a:pt x="2700317" y="4897654"/>
                </a:cubicBezTo>
                <a:cubicBezTo>
                  <a:pt x="3040632" y="4883548"/>
                  <a:pt x="3377420" y="4791857"/>
                  <a:pt x="3678944" y="4634923"/>
                </a:cubicBezTo>
                <a:cubicBezTo>
                  <a:pt x="3980466" y="4479753"/>
                  <a:pt x="4248488" y="4255816"/>
                  <a:pt x="4456557" y="3986031"/>
                </a:cubicBezTo>
                <a:cubicBezTo>
                  <a:pt x="4666388" y="3718010"/>
                  <a:pt x="4816268" y="3402382"/>
                  <a:pt x="4892089" y="3070883"/>
                </a:cubicBezTo>
                <a:cubicBezTo>
                  <a:pt x="4918539" y="3141415"/>
                  <a:pt x="4939699" y="3213709"/>
                  <a:pt x="4960857" y="3289531"/>
                </a:cubicBezTo>
                <a:cubicBezTo>
                  <a:pt x="4848008" y="3633372"/>
                  <a:pt x="4659334" y="3954292"/>
                  <a:pt x="4410711" y="4217023"/>
                </a:cubicBezTo>
                <a:cubicBezTo>
                  <a:pt x="4163850" y="4479753"/>
                  <a:pt x="3858799" y="4689586"/>
                  <a:pt x="3523774" y="4821832"/>
                </a:cubicBezTo>
                <a:cubicBezTo>
                  <a:pt x="3188748" y="4955842"/>
                  <a:pt x="2825510" y="5014032"/>
                  <a:pt x="2467560" y="4992872"/>
                </a:cubicBezTo>
                <a:cubicBezTo>
                  <a:pt x="2109613" y="4971713"/>
                  <a:pt x="1756955" y="4871204"/>
                  <a:pt x="1443088" y="4700165"/>
                </a:cubicBezTo>
                <a:cubicBezTo>
                  <a:pt x="1127458" y="4530889"/>
                  <a:pt x="854149" y="4289317"/>
                  <a:pt x="642553" y="4003664"/>
                </a:cubicBezTo>
                <a:cubicBezTo>
                  <a:pt x="432721" y="3718010"/>
                  <a:pt x="284604" y="3384749"/>
                  <a:pt x="215837" y="3037380"/>
                </a:cubicBezTo>
                <a:cubicBezTo>
                  <a:pt x="147067" y="2688248"/>
                  <a:pt x="155885" y="2328536"/>
                  <a:pt x="240523" y="1984695"/>
                </a:cubicBezTo>
                <a:cubicBezTo>
                  <a:pt x="282842" y="1813655"/>
                  <a:pt x="342794" y="1646143"/>
                  <a:pt x="422141" y="1489209"/>
                </a:cubicBezTo>
                <a:cubicBezTo>
                  <a:pt x="501490" y="1332277"/>
                  <a:pt x="596708" y="1182396"/>
                  <a:pt x="707794" y="1046623"/>
                </a:cubicBezTo>
                <a:close/>
                <a:moveTo>
                  <a:pt x="4497112" y="916139"/>
                </a:moveTo>
                <a:cubicBezTo>
                  <a:pt x="4500638" y="917902"/>
                  <a:pt x="4504165" y="919666"/>
                  <a:pt x="4507691" y="921428"/>
                </a:cubicBezTo>
                <a:cubicBezTo>
                  <a:pt x="4511218" y="924955"/>
                  <a:pt x="4516507" y="926719"/>
                  <a:pt x="4520033" y="928482"/>
                </a:cubicBezTo>
                <a:cubicBezTo>
                  <a:pt x="4537666" y="947879"/>
                  <a:pt x="4553537" y="969038"/>
                  <a:pt x="4569406" y="990198"/>
                </a:cubicBezTo>
                <a:cubicBezTo>
                  <a:pt x="4585276" y="1011357"/>
                  <a:pt x="4602909" y="1032517"/>
                  <a:pt x="4617015" y="1053676"/>
                </a:cubicBezTo>
                <a:cubicBezTo>
                  <a:pt x="4636411" y="1081889"/>
                  <a:pt x="4657570" y="1111864"/>
                  <a:pt x="4676967" y="1141841"/>
                </a:cubicBezTo>
                <a:cubicBezTo>
                  <a:pt x="4701653" y="1180633"/>
                  <a:pt x="4726340" y="1217662"/>
                  <a:pt x="4747499" y="1256454"/>
                </a:cubicBezTo>
                <a:lnTo>
                  <a:pt x="4781001" y="1316406"/>
                </a:lnTo>
                <a:lnTo>
                  <a:pt x="4796871" y="1346383"/>
                </a:lnTo>
                <a:lnTo>
                  <a:pt x="4810978" y="1376358"/>
                </a:lnTo>
                <a:cubicBezTo>
                  <a:pt x="4809213" y="1376358"/>
                  <a:pt x="4809213" y="1374596"/>
                  <a:pt x="4807451" y="1374596"/>
                </a:cubicBezTo>
                <a:cubicBezTo>
                  <a:pt x="4796871" y="1353436"/>
                  <a:pt x="4786292" y="1334039"/>
                  <a:pt x="4773948" y="1312879"/>
                </a:cubicBezTo>
                <a:lnTo>
                  <a:pt x="4738682" y="1251165"/>
                </a:lnTo>
                <a:cubicBezTo>
                  <a:pt x="4713996" y="1210608"/>
                  <a:pt x="4689310" y="1170054"/>
                  <a:pt x="4662861" y="1131261"/>
                </a:cubicBezTo>
                <a:lnTo>
                  <a:pt x="4602909" y="1048386"/>
                </a:lnTo>
                <a:cubicBezTo>
                  <a:pt x="4587039" y="1025464"/>
                  <a:pt x="4569406" y="1004304"/>
                  <a:pt x="4551773" y="981380"/>
                </a:cubicBezTo>
                <a:lnTo>
                  <a:pt x="4525324" y="947879"/>
                </a:lnTo>
                <a:close/>
                <a:moveTo>
                  <a:pt x="4222038" y="849134"/>
                </a:moveTo>
                <a:cubicBezTo>
                  <a:pt x="4230853" y="852661"/>
                  <a:pt x="4241433" y="856188"/>
                  <a:pt x="4252013" y="861476"/>
                </a:cubicBezTo>
                <a:cubicBezTo>
                  <a:pt x="4320780" y="931127"/>
                  <a:pt x="4384700" y="1005185"/>
                  <a:pt x="4443991" y="1083211"/>
                </a:cubicBezTo>
                <a:lnTo>
                  <a:pt x="4526081" y="1205962"/>
                </a:lnTo>
                <a:lnTo>
                  <a:pt x="4521798" y="1200029"/>
                </a:lnTo>
                <a:lnTo>
                  <a:pt x="4477714" y="1136550"/>
                </a:lnTo>
                <a:lnTo>
                  <a:pt x="4430106" y="1076598"/>
                </a:lnTo>
                <a:lnTo>
                  <a:pt x="4405420" y="1046623"/>
                </a:lnTo>
                <a:lnTo>
                  <a:pt x="4380734" y="1016646"/>
                </a:lnTo>
                <a:cubicBezTo>
                  <a:pt x="4363101" y="997251"/>
                  <a:pt x="4347231" y="977854"/>
                  <a:pt x="4329598" y="958459"/>
                </a:cubicBezTo>
                <a:cubicBezTo>
                  <a:pt x="4294332" y="921428"/>
                  <a:pt x="4259066" y="884400"/>
                  <a:pt x="4222038" y="849134"/>
                </a:cubicBezTo>
                <a:close/>
                <a:moveTo>
                  <a:pt x="2590993" y="284881"/>
                </a:moveTo>
                <a:cubicBezTo>
                  <a:pt x="3837507" y="284881"/>
                  <a:pt x="4848008" y="1295380"/>
                  <a:pt x="4848008" y="2541895"/>
                </a:cubicBezTo>
                <a:cubicBezTo>
                  <a:pt x="4848008" y="2619802"/>
                  <a:pt x="4844061" y="2696787"/>
                  <a:pt x="4836356" y="2772662"/>
                </a:cubicBezTo>
                <a:lnTo>
                  <a:pt x="4805702" y="2973520"/>
                </a:lnTo>
                <a:lnTo>
                  <a:pt x="4810978" y="2984481"/>
                </a:lnTo>
                <a:cubicBezTo>
                  <a:pt x="4825084" y="3017984"/>
                  <a:pt x="4837426" y="3051486"/>
                  <a:pt x="4851534" y="3086752"/>
                </a:cubicBezTo>
                <a:cubicBezTo>
                  <a:pt x="4777474" y="3384749"/>
                  <a:pt x="4641702" y="3665112"/>
                  <a:pt x="4458319" y="3910210"/>
                </a:cubicBezTo>
                <a:cubicBezTo>
                  <a:pt x="4274937" y="4155307"/>
                  <a:pt x="4042182" y="4363376"/>
                  <a:pt x="3779450" y="4516783"/>
                </a:cubicBezTo>
                <a:cubicBezTo>
                  <a:pt x="3516721" y="4671953"/>
                  <a:pt x="3224014" y="4772460"/>
                  <a:pt x="2922490" y="4813016"/>
                </a:cubicBezTo>
                <a:cubicBezTo>
                  <a:pt x="2620968" y="4853571"/>
                  <a:pt x="2314155" y="4834176"/>
                  <a:pt x="2021448" y="4756591"/>
                </a:cubicBezTo>
                <a:cubicBezTo>
                  <a:pt x="1728742" y="4679006"/>
                  <a:pt x="1453668" y="4541469"/>
                  <a:pt x="1215623" y="4356323"/>
                </a:cubicBezTo>
                <a:cubicBezTo>
                  <a:pt x="977579" y="4171178"/>
                  <a:pt x="776564" y="3940185"/>
                  <a:pt x="628447" y="3679218"/>
                </a:cubicBezTo>
                <a:cubicBezTo>
                  <a:pt x="480330" y="3418251"/>
                  <a:pt x="385113" y="3127308"/>
                  <a:pt x="349847" y="2831075"/>
                </a:cubicBezTo>
                <a:lnTo>
                  <a:pt x="345902" y="2774443"/>
                </a:lnTo>
                <a:lnTo>
                  <a:pt x="345630" y="2772662"/>
                </a:lnTo>
                <a:lnTo>
                  <a:pt x="345241" y="2764951"/>
                </a:lnTo>
                <a:lnTo>
                  <a:pt x="334308" y="2607964"/>
                </a:lnTo>
                <a:lnTo>
                  <a:pt x="335383" y="2569715"/>
                </a:lnTo>
                <a:lnTo>
                  <a:pt x="333978" y="2541895"/>
                </a:lnTo>
                <a:lnTo>
                  <a:pt x="338912" y="2444195"/>
                </a:lnTo>
                <a:lnTo>
                  <a:pt x="340589" y="2384523"/>
                </a:lnTo>
                <a:lnTo>
                  <a:pt x="342807" y="2367040"/>
                </a:lnTo>
                <a:lnTo>
                  <a:pt x="345630" y="2311129"/>
                </a:lnTo>
                <a:cubicBezTo>
                  <a:pt x="461213" y="1173014"/>
                  <a:pt x="1422384" y="284881"/>
                  <a:pt x="2590993" y="284881"/>
                </a:cubicBezTo>
                <a:close/>
                <a:moveTo>
                  <a:pt x="1524200" y="209060"/>
                </a:moveTo>
                <a:cubicBezTo>
                  <a:pt x="1437799" y="261959"/>
                  <a:pt x="1358450" y="320147"/>
                  <a:pt x="1279103" y="383625"/>
                </a:cubicBezTo>
                <a:cubicBezTo>
                  <a:pt x="1104536" y="491187"/>
                  <a:pt x="944077" y="618144"/>
                  <a:pt x="799487" y="760970"/>
                </a:cubicBezTo>
                <a:cubicBezTo>
                  <a:pt x="656660" y="905560"/>
                  <a:pt x="529703" y="1066020"/>
                  <a:pt x="423905" y="1240585"/>
                </a:cubicBezTo>
                <a:cubicBezTo>
                  <a:pt x="318108" y="1416915"/>
                  <a:pt x="235234" y="1603824"/>
                  <a:pt x="173518" y="1797786"/>
                </a:cubicBezTo>
                <a:cubicBezTo>
                  <a:pt x="115330" y="1991748"/>
                  <a:pt x="78300" y="2194528"/>
                  <a:pt x="65958" y="2397305"/>
                </a:cubicBezTo>
                <a:cubicBezTo>
                  <a:pt x="53614" y="2600085"/>
                  <a:pt x="65958" y="2804627"/>
                  <a:pt x="102986" y="3005642"/>
                </a:cubicBezTo>
                <a:cubicBezTo>
                  <a:pt x="110039" y="3056777"/>
                  <a:pt x="124145" y="3106149"/>
                  <a:pt x="134725" y="3155521"/>
                </a:cubicBezTo>
                <a:cubicBezTo>
                  <a:pt x="140016" y="3180207"/>
                  <a:pt x="147069" y="3204893"/>
                  <a:pt x="154122" y="3229579"/>
                </a:cubicBezTo>
                <a:cubicBezTo>
                  <a:pt x="161175" y="3254265"/>
                  <a:pt x="168229" y="3278952"/>
                  <a:pt x="175282" y="3303638"/>
                </a:cubicBezTo>
                <a:cubicBezTo>
                  <a:pt x="207021" y="3400620"/>
                  <a:pt x="242287" y="3497600"/>
                  <a:pt x="284606" y="3589291"/>
                </a:cubicBezTo>
                <a:cubicBezTo>
                  <a:pt x="326925" y="3682746"/>
                  <a:pt x="376297" y="3770911"/>
                  <a:pt x="427432" y="3859076"/>
                </a:cubicBezTo>
                <a:cubicBezTo>
                  <a:pt x="482095" y="3945476"/>
                  <a:pt x="538520" y="4030114"/>
                  <a:pt x="601999" y="4109463"/>
                </a:cubicBezTo>
                <a:cubicBezTo>
                  <a:pt x="663713" y="4190575"/>
                  <a:pt x="734245" y="4266396"/>
                  <a:pt x="804776" y="4338691"/>
                </a:cubicBezTo>
                <a:cubicBezTo>
                  <a:pt x="878835" y="4409223"/>
                  <a:pt x="952893" y="4477991"/>
                  <a:pt x="1034004" y="4539707"/>
                </a:cubicBezTo>
                <a:cubicBezTo>
                  <a:pt x="1113354" y="4603185"/>
                  <a:pt x="1197991" y="4661373"/>
                  <a:pt x="1284392" y="4714272"/>
                </a:cubicBezTo>
                <a:lnTo>
                  <a:pt x="1351397" y="4753064"/>
                </a:lnTo>
                <a:lnTo>
                  <a:pt x="1384901" y="4772461"/>
                </a:lnTo>
                <a:lnTo>
                  <a:pt x="1418402" y="4790094"/>
                </a:lnTo>
                <a:lnTo>
                  <a:pt x="1487172" y="4825360"/>
                </a:lnTo>
                <a:cubicBezTo>
                  <a:pt x="1510094" y="4835940"/>
                  <a:pt x="1533017" y="4846520"/>
                  <a:pt x="1555939" y="4857099"/>
                </a:cubicBezTo>
                <a:cubicBezTo>
                  <a:pt x="1647630" y="4901181"/>
                  <a:pt x="1744612" y="4934684"/>
                  <a:pt x="1841593" y="4966424"/>
                </a:cubicBezTo>
                <a:cubicBezTo>
                  <a:pt x="1940337" y="4996399"/>
                  <a:pt x="2039081" y="5021085"/>
                  <a:pt x="2139590" y="5038718"/>
                </a:cubicBezTo>
                <a:cubicBezTo>
                  <a:pt x="2539856" y="5112776"/>
                  <a:pt x="2957758" y="5084563"/>
                  <a:pt x="3347445" y="4964659"/>
                </a:cubicBezTo>
                <a:cubicBezTo>
                  <a:pt x="3541407" y="4902945"/>
                  <a:pt x="3728316" y="4818307"/>
                  <a:pt x="3902883" y="4712509"/>
                </a:cubicBezTo>
                <a:cubicBezTo>
                  <a:pt x="4077448" y="4604948"/>
                  <a:pt x="4237908" y="4479755"/>
                  <a:pt x="4382498" y="4335165"/>
                </a:cubicBezTo>
                <a:cubicBezTo>
                  <a:pt x="4525324" y="4190575"/>
                  <a:pt x="4652281" y="4030114"/>
                  <a:pt x="4758079" y="3855549"/>
                </a:cubicBezTo>
                <a:cubicBezTo>
                  <a:pt x="4863876" y="3680982"/>
                  <a:pt x="4946752" y="3492311"/>
                  <a:pt x="5008466" y="3298349"/>
                </a:cubicBezTo>
                <a:cubicBezTo>
                  <a:pt x="5018165" y="3336259"/>
                  <a:pt x="5027422" y="3375051"/>
                  <a:pt x="5035578" y="3414285"/>
                </a:cubicBezTo>
                <a:lnTo>
                  <a:pt x="5039333" y="3436011"/>
                </a:lnTo>
                <a:lnTo>
                  <a:pt x="4972399" y="3618891"/>
                </a:lnTo>
                <a:cubicBezTo>
                  <a:pt x="4838158" y="3936271"/>
                  <a:pt x="4643909" y="4222090"/>
                  <a:pt x="4403875" y="4462124"/>
                </a:cubicBezTo>
                <a:lnTo>
                  <a:pt x="4253822" y="4598501"/>
                </a:lnTo>
                <a:lnTo>
                  <a:pt x="4172842" y="4661928"/>
                </a:lnTo>
                <a:cubicBezTo>
                  <a:pt x="3869931" y="4884512"/>
                  <a:pt x="3518926" y="5042465"/>
                  <a:pt x="3151720" y="5118067"/>
                </a:cubicBezTo>
                <a:cubicBezTo>
                  <a:pt x="2941887" y="5162148"/>
                  <a:pt x="2728530" y="5178019"/>
                  <a:pt x="2515170" y="5170966"/>
                </a:cubicBezTo>
                <a:cubicBezTo>
                  <a:pt x="2407610" y="5169201"/>
                  <a:pt x="2301813" y="5156859"/>
                  <a:pt x="2196015" y="5140989"/>
                </a:cubicBezTo>
                <a:cubicBezTo>
                  <a:pt x="2169565" y="5137462"/>
                  <a:pt x="2143116" y="5132173"/>
                  <a:pt x="2116666" y="5126882"/>
                </a:cubicBezTo>
                <a:cubicBezTo>
                  <a:pt x="2091980" y="5121593"/>
                  <a:pt x="2065532" y="5118067"/>
                  <a:pt x="2039081" y="5111014"/>
                </a:cubicBezTo>
                <a:cubicBezTo>
                  <a:pt x="1986183" y="5096907"/>
                  <a:pt x="1935048" y="5086327"/>
                  <a:pt x="1883912" y="5070457"/>
                </a:cubicBezTo>
                <a:lnTo>
                  <a:pt x="1808091" y="5047535"/>
                </a:lnTo>
                <a:lnTo>
                  <a:pt x="1732268" y="5021085"/>
                </a:lnTo>
                <a:cubicBezTo>
                  <a:pt x="1681134" y="5003452"/>
                  <a:pt x="1631762" y="4982292"/>
                  <a:pt x="1582389" y="4962897"/>
                </a:cubicBezTo>
                <a:cubicBezTo>
                  <a:pt x="1557703" y="4952317"/>
                  <a:pt x="1534780" y="4939973"/>
                  <a:pt x="1510094" y="4929394"/>
                </a:cubicBezTo>
                <a:cubicBezTo>
                  <a:pt x="1485407" y="4917051"/>
                  <a:pt x="1460721" y="4906472"/>
                  <a:pt x="1437799" y="4894128"/>
                </a:cubicBezTo>
                <a:cubicBezTo>
                  <a:pt x="1390190" y="4869442"/>
                  <a:pt x="1342582" y="4846520"/>
                  <a:pt x="1296736" y="4818307"/>
                </a:cubicBezTo>
                <a:cubicBezTo>
                  <a:pt x="1273812" y="4804201"/>
                  <a:pt x="1250890" y="4791857"/>
                  <a:pt x="1227967" y="4777750"/>
                </a:cubicBezTo>
                <a:lnTo>
                  <a:pt x="1160962" y="4733669"/>
                </a:lnTo>
                <a:lnTo>
                  <a:pt x="1127460" y="4712509"/>
                </a:lnTo>
                <a:lnTo>
                  <a:pt x="1095721" y="4689586"/>
                </a:lnTo>
                <a:lnTo>
                  <a:pt x="1030478" y="4641978"/>
                </a:lnTo>
                <a:cubicBezTo>
                  <a:pt x="945840" y="4576735"/>
                  <a:pt x="864728" y="4507968"/>
                  <a:pt x="788908" y="4433909"/>
                </a:cubicBezTo>
                <a:cubicBezTo>
                  <a:pt x="711323" y="4359851"/>
                  <a:pt x="640791" y="4280502"/>
                  <a:pt x="573786" y="4199390"/>
                </a:cubicBezTo>
                <a:cubicBezTo>
                  <a:pt x="508543" y="4116516"/>
                  <a:pt x="445065" y="4030114"/>
                  <a:pt x="390403" y="3940187"/>
                </a:cubicBezTo>
                <a:cubicBezTo>
                  <a:pt x="362191" y="3896104"/>
                  <a:pt x="337505" y="3848496"/>
                  <a:pt x="311054" y="3802650"/>
                </a:cubicBezTo>
                <a:cubicBezTo>
                  <a:pt x="296948" y="3779727"/>
                  <a:pt x="286368" y="3755041"/>
                  <a:pt x="274026" y="3732119"/>
                </a:cubicBezTo>
                <a:cubicBezTo>
                  <a:pt x="261682" y="3709195"/>
                  <a:pt x="249340" y="3686273"/>
                  <a:pt x="238760" y="3661587"/>
                </a:cubicBezTo>
                <a:lnTo>
                  <a:pt x="207021" y="3589291"/>
                </a:lnTo>
                <a:cubicBezTo>
                  <a:pt x="201730" y="3576949"/>
                  <a:pt x="196441" y="3564605"/>
                  <a:pt x="191150" y="3552263"/>
                </a:cubicBezTo>
                <a:lnTo>
                  <a:pt x="177044" y="3515233"/>
                </a:lnTo>
                <a:lnTo>
                  <a:pt x="148831" y="3441174"/>
                </a:lnTo>
                <a:cubicBezTo>
                  <a:pt x="140016" y="3416488"/>
                  <a:pt x="132963" y="3390040"/>
                  <a:pt x="124145" y="3365354"/>
                </a:cubicBezTo>
                <a:cubicBezTo>
                  <a:pt x="106512" y="3315982"/>
                  <a:pt x="94170" y="3264845"/>
                  <a:pt x="80064" y="3213711"/>
                </a:cubicBezTo>
                <a:cubicBezTo>
                  <a:pt x="73011" y="3187260"/>
                  <a:pt x="67720" y="3162574"/>
                  <a:pt x="62431" y="3136126"/>
                </a:cubicBezTo>
                <a:cubicBezTo>
                  <a:pt x="57140" y="3109675"/>
                  <a:pt x="51851" y="3084989"/>
                  <a:pt x="46560" y="3058541"/>
                </a:cubicBezTo>
                <a:cubicBezTo>
                  <a:pt x="27165" y="2954506"/>
                  <a:pt x="11295" y="2850472"/>
                  <a:pt x="6006" y="2744675"/>
                </a:cubicBezTo>
                <a:cubicBezTo>
                  <a:pt x="-8101" y="2534842"/>
                  <a:pt x="2479" y="2323247"/>
                  <a:pt x="39507" y="2115178"/>
                </a:cubicBezTo>
                <a:lnTo>
                  <a:pt x="53614" y="2037594"/>
                </a:lnTo>
                <a:cubicBezTo>
                  <a:pt x="58904" y="2011145"/>
                  <a:pt x="65958" y="1986459"/>
                  <a:pt x="71247" y="1960009"/>
                </a:cubicBezTo>
                <a:cubicBezTo>
                  <a:pt x="78300" y="1935323"/>
                  <a:pt x="83591" y="1908874"/>
                  <a:pt x="90644" y="1884188"/>
                </a:cubicBezTo>
                <a:lnTo>
                  <a:pt x="113566" y="1808366"/>
                </a:lnTo>
                <a:cubicBezTo>
                  <a:pt x="117092" y="1796023"/>
                  <a:pt x="120619" y="1783679"/>
                  <a:pt x="124145" y="1771337"/>
                </a:cubicBezTo>
                <a:lnTo>
                  <a:pt x="136489" y="1732545"/>
                </a:lnTo>
                <a:lnTo>
                  <a:pt x="162938" y="1658487"/>
                </a:lnTo>
                <a:cubicBezTo>
                  <a:pt x="173518" y="1633801"/>
                  <a:pt x="182335" y="1609114"/>
                  <a:pt x="192915" y="1584428"/>
                </a:cubicBezTo>
                <a:cubicBezTo>
                  <a:pt x="201730" y="1559742"/>
                  <a:pt x="212310" y="1535056"/>
                  <a:pt x="222890" y="1512132"/>
                </a:cubicBezTo>
                <a:cubicBezTo>
                  <a:pt x="245813" y="1464524"/>
                  <a:pt x="266973" y="1416915"/>
                  <a:pt x="291659" y="1371069"/>
                </a:cubicBezTo>
                <a:cubicBezTo>
                  <a:pt x="304001" y="1348147"/>
                  <a:pt x="316345" y="1325223"/>
                  <a:pt x="328687" y="1302302"/>
                </a:cubicBezTo>
                <a:lnTo>
                  <a:pt x="369244" y="1233532"/>
                </a:lnTo>
                <a:cubicBezTo>
                  <a:pt x="383350" y="1210610"/>
                  <a:pt x="397457" y="1187687"/>
                  <a:pt x="411563" y="1166527"/>
                </a:cubicBezTo>
                <a:lnTo>
                  <a:pt x="453882" y="1101286"/>
                </a:lnTo>
                <a:lnTo>
                  <a:pt x="499728" y="1037808"/>
                </a:lnTo>
                <a:cubicBezTo>
                  <a:pt x="515596" y="1014884"/>
                  <a:pt x="531467" y="993724"/>
                  <a:pt x="547336" y="974329"/>
                </a:cubicBezTo>
                <a:cubicBezTo>
                  <a:pt x="676057" y="810342"/>
                  <a:pt x="824173" y="660463"/>
                  <a:pt x="988159" y="531742"/>
                </a:cubicBezTo>
                <a:cubicBezTo>
                  <a:pt x="1153908" y="403022"/>
                  <a:pt x="1333764" y="293698"/>
                  <a:pt x="1524200" y="209060"/>
                </a:cubicBezTo>
                <a:close/>
                <a:moveTo>
                  <a:pt x="3479692" y="202007"/>
                </a:moveTo>
                <a:cubicBezTo>
                  <a:pt x="3511432" y="210822"/>
                  <a:pt x="3544933" y="219640"/>
                  <a:pt x="3576673" y="230220"/>
                </a:cubicBezTo>
                <a:lnTo>
                  <a:pt x="3673655" y="263721"/>
                </a:lnTo>
                <a:cubicBezTo>
                  <a:pt x="3969888" y="406549"/>
                  <a:pt x="4236144" y="607564"/>
                  <a:pt x="4454792" y="850899"/>
                </a:cubicBezTo>
                <a:lnTo>
                  <a:pt x="4400131" y="801526"/>
                </a:lnTo>
                <a:cubicBezTo>
                  <a:pt x="4380734" y="785656"/>
                  <a:pt x="4363101" y="769787"/>
                  <a:pt x="4343706" y="753917"/>
                </a:cubicBezTo>
                <a:cubicBezTo>
                  <a:pt x="4096845" y="514109"/>
                  <a:pt x="3802374" y="323673"/>
                  <a:pt x="3479692" y="202007"/>
                </a:cubicBezTo>
                <a:close/>
                <a:moveTo>
                  <a:pt x="2955994" y="198480"/>
                </a:moveTo>
                <a:lnTo>
                  <a:pt x="2996548" y="198480"/>
                </a:lnTo>
                <a:lnTo>
                  <a:pt x="3070607" y="212587"/>
                </a:lnTo>
                <a:lnTo>
                  <a:pt x="3144665" y="230220"/>
                </a:lnTo>
                <a:lnTo>
                  <a:pt x="3181695" y="239035"/>
                </a:lnTo>
                <a:cubicBezTo>
                  <a:pt x="3194037" y="242562"/>
                  <a:pt x="3206381" y="246088"/>
                  <a:pt x="3218723" y="249615"/>
                </a:cubicBezTo>
                <a:lnTo>
                  <a:pt x="3291019" y="270774"/>
                </a:lnTo>
                <a:cubicBezTo>
                  <a:pt x="3386237" y="302514"/>
                  <a:pt x="3481455" y="337780"/>
                  <a:pt x="3573146" y="381863"/>
                </a:cubicBezTo>
                <a:cubicBezTo>
                  <a:pt x="3758291" y="466501"/>
                  <a:pt x="3929331" y="577587"/>
                  <a:pt x="4084501" y="706309"/>
                </a:cubicBezTo>
                <a:cubicBezTo>
                  <a:pt x="4072157" y="699255"/>
                  <a:pt x="4058051" y="693965"/>
                  <a:pt x="4045708" y="686911"/>
                </a:cubicBezTo>
                <a:cubicBezTo>
                  <a:pt x="4040418" y="683385"/>
                  <a:pt x="4033364" y="679858"/>
                  <a:pt x="4028076" y="676332"/>
                </a:cubicBezTo>
                <a:cubicBezTo>
                  <a:pt x="3684233" y="411838"/>
                  <a:pt x="3266333" y="244326"/>
                  <a:pt x="2836090" y="200243"/>
                </a:cubicBezTo>
                <a:lnTo>
                  <a:pt x="2915437" y="200243"/>
                </a:lnTo>
                <a:close/>
                <a:moveTo>
                  <a:pt x="2590991" y="150870"/>
                </a:moveTo>
                <a:lnTo>
                  <a:pt x="2495773" y="164977"/>
                </a:lnTo>
                <a:lnTo>
                  <a:pt x="2471087" y="168503"/>
                </a:lnTo>
                <a:lnTo>
                  <a:pt x="2446401" y="173792"/>
                </a:lnTo>
                <a:lnTo>
                  <a:pt x="2398793" y="184372"/>
                </a:lnTo>
                <a:cubicBezTo>
                  <a:pt x="2114902" y="207296"/>
                  <a:pt x="1836302" y="281354"/>
                  <a:pt x="1580625" y="403020"/>
                </a:cubicBezTo>
                <a:cubicBezTo>
                  <a:pt x="1324947" y="522924"/>
                  <a:pt x="1090430" y="692200"/>
                  <a:pt x="892941" y="894980"/>
                </a:cubicBezTo>
                <a:cubicBezTo>
                  <a:pt x="972288" y="792709"/>
                  <a:pt x="1060453" y="695727"/>
                  <a:pt x="1159197" y="605800"/>
                </a:cubicBezTo>
                <a:cubicBezTo>
                  <a:pt x="1261468" y="529977"/>
                  <a:pt x="1372557" y="464737"/>
                  <a:pt x="1485407" y="406547"/>
                </a:cubicBezTo>
                <a:cubicBezTo>
                  <a:pt x="1543595" y="378334"/>
                  <a:pt x="1601785" y="351886"/>
                  <a:pt x="1659972" y="327200"/>
                </a:cubicBezTo>
                <a:lnTo>
                  <a:pt x="1749901" y="293696"/>
                </a:lnTo>
                <a:cubicBezTo>
                  <a:pt x="1778114" y="283117"/>
                  <a:pt x="1809853" y="274301"/>
                  <a:pt x="1839828" y="263721"/>
                </a:cubicBezTo>
                <a:cubicBezTo>
                  <a:pt x="1961496" y="226691"/>
                  <a:pt x="2086689" y="194952"/>
                  <a:pt x="2211884" y="177319"/>
                </a:cubicBezTo>
                <a:cubicBezTo>
                  <a:pt x="2337077" y="159686"/>
                  <a:pt x="2464034" y="150870"/>
                  <a:pt x="2590991" y="150870"/>
                </a:cubicBezTo>
                <a:close/>
                <a:moveTo>
                  <a:pt x="2522251" y="412"/>
                </a:moveTo>
                <a:cubicBezTo>
                  <a:pt x="2785505" y="-4299"/>
                  <a:pt x="3049008" y="31407"/>
                  <a:pt x="3301599" y="106789"/>
                </a:cubicBezTo>
                <a:cubicBezTo>
                  <a:pt x="3278677" y="103263"/>
                  <a:pt x="3255753" y="99736"/>
                  <a:pt x="3236358" y="96209"/>
                </a:cubicBezTo>
                <a:cubicBezTo>
                  <a:pt x="3213434" y="92683"/>
                  <a:pt x="3190512" y="90918"/>
                  <a:pt x="3167589" y="89156"/>
                </a:cubicBezTo>
                <a:cubicBezTo>
                  <a:pt x="3107637" y="73286"/>
                  <a:pt x="3045922" y="62706"/>
                  <a:pt x="2984206" y="52126"/>
                </a:cubicBezTo>
                <a:cubicBezTo>
                  <a:pt x="2952467" y="48600"/>
                  <a:pt x="2922492" y="43311"/>
                  <a:pt x="2890753" y="39784"/>
                </a:cubicBezTo>
                <a:cubicBezTo>
                  <a:pt x="2859013" y="36257"/>
                  <a:pt x="2829036" y="32731"/>
                  <a:pt x="2797297" y="30967"/>
                </a:cubicBezTo>
                <a:cubicBezTo>
                  <a:pt x="2765558" y="29204"/>
                  <a:pt x="2735583" y="23913"/>
                  <a:pt x="2703844" y="23913"/>
                </a:cubicBezTo>
                <a:lnTo>
                  <a:pt x="2610388" y="20387"/>
                </a:lnTo>
                <a:cubicBezTo>
                  <a:pt x="2578649" y="20387"/>
                  <a:pt x="2548674" y="22151"/>
                  <a:pt x="2516935" y="22151"/>
                </a:cubicBezTo>
                <a:lnTo>
                  <a:pt x="2469325" y="23913"/>
                </a:lnTo>
                <a:cubicBezTo>
                  <a:pt x="2455218" y="25678"/>
                  <a:pt x="2439350" y="25678"/>
                  <a:pt x="2423479" y="27440"/>
                </a:cubicBezTo>
                <a:cubicBezTo>
                  <a:pt x="2173092" y="41546"/>
                  <a:pt x="1926231" y="94445"/>
                  <a:pt x="1691714" y="182610"/>
                </a:cubicBezTo>
                <a:cubicBezTo>
                  <a:pt x="1705820" y="175557"/>
                  <a:pt x="1716400" y="170268"/>
                  <a:pt x="1725215" y="164977"/>
                </a:cubicBezTo>
                <a:cubicBezTo>
                  <a:pt x="1734033" y="161450"/>
                  <a:pt x="1742848" y="156161"/>
                  <a:pt x="1751666" y="152635"/>
                </a:cubicBezTo>
                <a:cubicBezTo>
                  <a:pt x="1769298" y="143817"/>
                  <a:pt x="1786931" y="135002"/>
                  <a:pt x="1818671" y="122658"/>
                </a:cubicBezTo>
                <a:cubicBezTo>
                  <a:pt x="1834539" y="115605"/>
                  <a:pt x="1853937" y="108551"/>
                  <a:pt x="1876858" y="101498"/>
                </a:cubicBezTo>
                <a:cubicBezTo>
                  <a:pt x="1899782" y="94445"/>
                  <a:pt x="1927995" y="83865"/>
                  <a:pt x="1963261" y="75050"/>
                </a:cubicBezTo>
                <a:cubicBezTo>
                  <a:pt x="1998527" y="66232"/>
                  <a:pt x="2039081" y="55653"/>
                  <a:pt x="2088454" y="45073"/>
                </a:cubicBezTo>
                <a:cubicBezTo>
                  <a:pt x="2113140" y="41546"/>
                  <a:pt x="2139590" y="36257"/>
                  <a:pt x="2167803" y="30967"/>
                </a:cubicBezTo>
                <a:cubicBezTo>
                  <a:pt x="2181909" y="29204"/>
                  <a:pt x="2196015" y="25678"/>
                  <a:pt x="2211884" y="23913"/>
                </a:cubicBezTo>
                <a:cubicBezTo>
                  <a:pt x="2225990" y="22151"/>
                  <a:pt x="2243623" y="20387"/>
                  <a:pt x="2259494" y="18624"/>
                </a:cubicBezTo>
                <a:cubicBezTo>
                  <a:pt x="2346777" y="8045"/>
                  <a:pt x="2434499" y="1984"/>
                  <a:pt x="2522251" y="412"/>
                </a:cubicBezTo>
                <a:close/>
              </a:path>
            </a:pathLst>
          </a:custGeom>
          <a:solidFill>
            <a:schemeClr val="tx2">
              <a:lumMod val="75000"/>
            </a:schemeClr>
          </a:solidFill>
        </p:spPr>
        <p:txBody>
          <a:bodyPr rtlCol="0" anchor="ctr">
            <a:noAutofit/>
          </a:bodyPr>
          <a:lstStyle>
            <a:lvl1pPr marL="0" indent="0" algn="ctr">
              <a:buNone/>
              <a:defRPr i="1">
                <a:solidFill>
                  <a:schemeClr val="bg1"/>
                </a:solidFill>
              </a:defRPr>
            </a:lvl1pPr>
          </a:lstStyle>
          <a:p>
            <a:pPr lvl="0"/>
            <a:r>
              <a:rPr lang="en-US" noProof="0"/>
              <a:t>Click icon to add picture</a:t>
            </a:r>
            <a:endParaRPr lang="es-ES" noProof="0" dirty="0"/>
          </a:p>
        </p:txBody>
      </p:sp>
    </p:spTree>
    <p:extLst>
      <p:ext uri="{BB962C8B-B14F-4D97-AF65-F5344CB8AC3E}">
        <p14:creationId xmlns:p14="http://schemas.microsoft.com/office/powerpoint/2010/main" val="554631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Encabezado de sección con imagen">
    <p:spTree>
      <p:nvGrpSpPr>
        <p:cNvPr id="1" name=""/>
        <p:cNvGrpSpPr/>
        <p:nvPr/>
      </p:nvGrpSpPr>
      <p:grpSpPr>
        <a:xfrm>
          <a:off x="0" y="0"/>
          <a:ext cx="0" cy="0"/>
          <a:chOff x="0" y="0"/>
          <a:chExt cx="0" cy="0"/>
        </a:xfrm>
      </p:grpSpPr>
      <p:sp>
        <p:nvSpPr>
          <p:cNvPr id="4" name="Forma libre: Forma 15">
            <a:extLst>
              <a:ext uri="{FF2B5EF4-FFF2-40B4-BE49-F238E27FC236}">
                <a16:creationId xmlns:a16="http://schemas.microsoft.com/office/drawing/2014/main" id="{63329D8D-275F-9740-BAAC-58AF3274DA08}"/>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lumMod val="95000"/>
                </a:schemeClr>
              </a:gs>
              <a:gs pos="94000">
                <a:schemeClr val="accent1"/>
              </a:gs>
            </a:gsLst>
            <a:path path="circle">
              <a:fillToRect l="100000" b="100000"/>
            </a:path>
            <a:tileRect t="-100000" r="-100000"/>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Imagen 7">
            <a:extLst>
              <a:ext uri="{FF2B5EF4-FFF2-40B4-BE49-F238E27FC236}">
                <a16:creationId xmlns:a16="http://schemas.microsoft.com/office/drawing/2014/main" id="{2F24B1E3-3746-B64E-AD9A-DA08A7C6A505}"/>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n 8">
            <a:extLst>
              <a:ext uri="{FF2B5EF4-FFF2-40B4-BE49-F238E27FC236}">
                <a16:creationId xmlns:a16="http://schemas.microsoft.com/office/drawing/2014/main" id="{D66F9D7E-4264-474A-A452-939F0824CFA2}"/>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ítulo 1"/>
          <p:cNvSpPr>
            <a:spLocks noGrp="1"/>
          </p:cNvSpPr>
          <p:nvPr>
            <p:ph type="title"/>
          </p:nvPr>
        </p:nvSpPr>
        <p:spPr>
          <a:xfrm>
            <a:off x="6935234" y="3183082"/>
            <a:ext cx="4793714" cy="2078699"/>
          </a:xfrm>
        </p:spPr>
        <p:txBody>
          <a:bodyPr anchor="b"/>
          <a:lstStyle>
            <a:lvl1pPr algn="l" defTabSz="914400" rtl="0" eaLnBrk="1" latinLnBrk="0" hangingPunct="1">
              <a:lnSpc>
                <a:spcPts val="5000"/>
              </a:lnSpc>
              <a:spcBef>
                <a:spcPct val="0"/>
              </a:spcBef>
              <a:buNone/>
              <a:defRPr lang="en-ZA" sz="3200" b="1" kern="1200" cap="all" spc="-150" baseline="0" dirty="0">
                <a:solidFill>
                  <a:schemeClr val="bg1"/>
                </a:solidFill>
                <a:latin typeface="Arial" panose="020B0604020202020204" pitchFamily="34" charset="0"/>
                <a:ea typeface="+mj-ea"/>
                <a:cs typeface="Arial" panose="020B0604020202020204" pitchFamily="34" charset="0"/>
              </a:defRPr>
            </a:lvl1pPr>
          </a:lstStyle>
          <a:p>
            <a:r>
              <a:rPr lang="es-ES" noProof="0" dirty="0"/>
              <a:t>Haga clic para modificar el estilo de título del patrón</a:t>
            </a:r>
          </a:p>
        </p:txBody>
      </p:sp>
      <p:sp>
        <p:nvSpPr>
          <p:cNvPr id="18" name="Marcador de posición de texto 2"/>
          <p:cNvSpPr>
            <a:spLocks noGrp="1"/>
          </p:cNvSpPr>
          <p:nvPr>
            <p:ph type="body" idx="1"/>
          </p:nvPr>
        </p:nvSpPr>
        <p:spPr>
          <a:xfrm>
            <a:off x="6935234" y="1843272"/>
            <a:ext cx="4793714" cy="1047600"/>
          </a:xfrm>
        </p:spPr>
        <p:txBody>
          <a:bodyPr rtlCol="0"/>
          <a:lstStyle>
            <a:lvl1pPr marL="0" indent="0" algn="l" defTabSz="914400" rtl="0" eaLnBrk="1" latinLnBrk="0" hangingPunct="1">
              <a:lnSpc>
                <a:spcPct val="90000"/>
              </a:lnSpc>
              <a:spcBef>
                <a:spcPts val="1000"/>
              </a:spcBef>
              <a:buFont typeface="Arial" panose="020B0604020202020204" pitchFamily="34" charset="0"/>
              <a:buNone/>
              <a:defRPr lang="en-US" sz="1600" b="0" kern="1200" cap="all" baseline="0" dirty="0">
                <a:solidFill>
                  <a:schemeClr val="bg1"/>
                </a:solidFill>
                <a:latin typeface="Arial" panose="020B0604020202020204" pitchFamily="34" charset="0"/>
                <a:ea typeface="+mn-ea"/>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Click to edit Master text styles</a:t>
            </a:r>
          </a:p>
        </p:txBody>
      </p:sp>
      <p:sp>
        <p:nvSpPr>
          <p:cNvPr id="7" name="Marcador de número de diapositiva 9">
            <a:extLst>
              <a:ext uri="{FF2B5EF4-FFF2-40B4-BE49-F238E27FC236}">
                <a16:creationId xmlns:a16="http://schemas.microsoft.com/office/drawing/2014/main" id="{CA4D54C0-D948-714E-9708-680865196307}"/>
              </a:ext>
            </a:extLst>
          </p:cNvPr>
          <p:cNvSpPr>
            <a:spLocks noGrp="1"/>
          </p:cNvSpPr>
          <p:nvPr>
            <p:ph type="sldNum" sz="quarter" idx="10"/>
          </p:nvPr>
        </p:nvSpPr>
        <p:spPr>
          <a:solidFill>
            <a:schemeClr val="bg1">
              <a:lumMod val="95000"/>
            </a:schemeClr>
          </a:solidFill>
        </p:spPr>
        <p:txBody>
          <a:bodyPr/>
          <a:lstStyle>
            <a:lvl1pPr>
              <a:defRPr>
                <a:solidFill>
                  <a:schemeClr val="tx1"/>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907341A6-F728-3A48-ABA7-1E381A609538}" type="slidenum">
              <a:rPr kumimoji="0" lang="es-ES" sz="1000" b="0" i="0" u="none" strike="noStrike" kern="1200" cap="none" spc="0" normalizeH="0" baseline="0" noProof="0">
                <a:ln>
                  <a:noFill/>
                </a:ln>
                <a:solidFill>
                  <a:prstClr val="black"/>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441845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Miembros del equipo 3">
    <p:spTree>
      <p:nvGrpSpPr>
        <p:cNvPr id="1" name=""/>
        <p:cNvGrpSpPr/>
        <p:nvPr/>
      </p:nvGrpSpPr>
      <p:grpSpPr>
        <a:xfrm>
          <a:off x="0" y="0"/>
          <a:ext cx="0" cy="0"/>
          <a:chOff x="0" y="0"/>
          <a:chExt cx="0" cy="0"/>
        </a:xfrm>
      </p:grpSpPr>
      <p:sp>
        <p:nvSpPr>
          <p:cNvPr id="16" name="Forma libre: Forma 28">
            <a:extLst>
              <a:ext uri="{FF2B5EF4-FFF2-40B4-BE49-F238E27FC236}">
                <a16:creationId xmlns:a16="http://schemas.microsoft.com/office/drawing/2014/main" id="{BA2B63D7-1495-2B47-B089-E89FD3B29FF2}"/>
              </a:ext>
            </a:extLst>
          </p:cNvPr>
          <p:cNvSpPr>
            <a:spLocks/>
          </p:cNvSpPr>
          <p:nvPr userDrawn="1"/>
        </p:nvSpPr>
        <p:spPr bwMode="auto">
          <a:xfrm rot="900000">
            <a:off x="-731838" y="25400"/>
            <a:ext cx="7308851" cy="7483475"/>
          </a:xfrm>
          <a:custGeom>
            <a:avLst/>
            <a:gdLst>
              <a:gd name="T0" fmla="*/ 6779882 w 7308033"/>
              <a:gd name="T1" fmla="*/ 6014738 h 7484336"/>
              <a:gd name="T2" fmla="*/ 6721144 w 7308033"/>
              <a:gd name="T3" fmla="*/ 5521292 h 7484336"/>
              <a:gd name="T4" fmla="*/ 7167420 w 7308033"/>
              <a:gd name="T5" fmla="*/ 4824391 h 7484336"/>
              <a:gd name="T6" fmla="*/ 7117409 w 7308033"/>
              <a:gd name="T7" fmla="*/ 4536420 h 7484336"/>
              <a:gd name="T8" fmla="*/ 7125284 w 7308033"/>
              <a:gd name="T9" fmla="*/ 4650316 h 7484336"/>
              <a:gd name="T10" fmla="*/ 7024045 w 7308033"/>
              <a:gd name="T11" fmla="*/ 4347286 h 7484336"/>
              <a:gd name="T12" fmla="*/ 7035955 w 7308033"/>
              <a:gd name="T13" fmla="*/ 4371104 h 7484336"/>
              <a:gd name="T14" fmla="*/ 7262253 w 7308033"/>
              <a:gd name="T15" fmla="*/ 4746280 h 7484336"/>
              <a:gd name="T16" fmla="*/ 7190791 w 7308033"/>
              <a:gd name="T17" fmla="*/ 4972581 h 7484336"/>
              <a:gd name="T18" fmla="*/ 7297984 w 7308033"/>
              <a:gd name="T19" fmla="*/ 4198403 h 7484336"/>
              <a:gd name="T20" fmla="*/ 4499046 w 7308033"/>
              <a:gd name="T21" fmla="*/ 262025 h 7484336"/>
              <a:gd name="T22" fmla="*/ 550622 w 7308033"/>
              <a:gd name="T23" fmla="*/ 992975 h 7484336"/>
              <a:gd name="T24" fmla="*/ 250022 w 7308033"/>
              <a:gd name="T25" fmla="*/ 1253565 h 7484336"/>
              <a:gd name="T26" fmla="*/ 160691 w 7308033"/>
              <a:gd name="T27" fmla="*/ 1366714 h 7484336"/>
              <a:gd name="T28" fmla="*/ 562036 w 7308033"/>
              <a:gd name="T29" fmla="*/ 995482 h 7484336"/>
              <a:gd name="T30" fmla="*/ 3599813 w 7308033"/>
              <a:gd name="T31" fmla="*/ 151856 h 7484336"/>
              <a:gd name="T32" fmla="*/ 1095659 w 7308033"/>
              <a:gd name="T33" fmla="*/ 726533 h 7484336"/>
              <a:gd name="T34" fmla="*/ 723458 w 7308033"/>
              <a:gd name="T35" fmla="*/ 1033223 h 7484336"/>
              <a:gd name="T36" fmla="*/ 1801347 w 7308033"/>
              <a:gd name="T37" fmla="*/ 416860 h 7484336"/>
              <a:gd name="T38" fmla="*/ 2259896 w 7308033"/>
              <a:gd name="T39" fmla="*/ 270959 h 7484336"/>
              <a:gd name="T40" fmla="*/ 2426642 w 7308033"/>
              <a:gd name="T41" fmla="*/ 178656 h 7484336"/>
              <a:gd name="T42" fmla="*/ 2209275 w 7308033"/>
              <a:gd name="T43" fmla="*/ 244160 h 7484336"/>
              <a:gd name="T44" fmla="*/ 3516441 w 7308033"/>
              <a:gd name="T45" fmla="*/ 23818 h 7484336"/>
              <a:gd name="T46" fmla="*/ 3704027 w 7308033"/>
              <a:gd name="T47" fmla="*/ 23821 h 7484336"/>
              <a:gd name="T48" fmla="*/ 3998811 w 7308033"/>
              <a:gd name="T49" fmla="*/ 125059 h 7484336"/>
              <a:gd name="T50" fmla="*/ 3388405 w 7308033"/>
              <a:gd name="T51" fmla="*/ 56573 h 7484336"/>
              <a:gd name="T52" fmla="*/ 3605768 w 7308033"/>
              <a:gd name="T53" fmla="*/ 154835 h 7484336"/>
              <a:gd name="T54" fmla="*/ 4359101 w 7308033"/>
              <a:gd name="T55" fmla="*/ 330511 h 7484336"/>
              <a:gd name="T56" fmla="*/ 4734278 w 7308033"/>
              <a:gd name="T57" fmla="*/ 488325 h 7484336"/>
              <a:gd name="T58" fmla="*/ 5293052 w 7308033"/>
              <a:gd name="T59" fmla="*/ 826589 h 7484336"/>
              <a:gd name="T60" fmla="*/ 7134218 w 7308033"/>
              <a:gd name="T61" fmla="*/ 4195427 h 7484336"/>
              <a:gd name="T62" fmla="*/ 7238432 w 7308033"/>
              <a:gd name="T63" fmla="*/ 4254979 h 7484336"/>
              <a:gd name="T64" fmla="*/ 7229497 w 7308033"/>
              <a:gd name="T65" fmla="*/ 4359196 h 7484336"/>
              <a:gd name="T66" fmla="*/ 7277139 w 7308033"/>
              <a:gd name="T67" fmla="*/ 4427679 h 7484336"/>
              <a:gd name="T68" fmla="*/ 7086573 w 7308033"/>
              <a:gd name="T69" fmla="*/ 5270339 h 7484336"/>
              <a:gd name="T70" fmla="*/ 6882533 w 7308033"/>
              <a:gd name="T71" fmla="*/ 5726066 h 7484336"/>
              <a:gd name="T72" fmla="*/ 6750106 w 7308033"/>
              <a:gd name="T73" fmla="*/ 6062376 h 7484336"/>
              <a:gd name="T74" fmla="*/ 6762017 w 7308033"/>
              <a:gd name="T75" fmla="*/ 5639562 h 7484336"/>
              <a:gd name="T76" fmla="*/ 7083597 w 7308033"/>
              <a:gd name="T77" fmla="*/ 4534872 h 7484336"/>
              <a:gd name="T78" fmla="*/ 6997249 w 7308033"/>
              <a:gd name="T79" fmla="*/ 4701618 h 7484336"/>
              <a:gd name="T80" fmla="*/ 6837590 w 7308033"/>
              <a:gd name="T81" fmla="*/ 5345006 h 7484336"/>
              <a:gd name="T82" fmla="*/ 7074666 w 7308033"/>
              <a:gd name="T83" fmla="*/ 4582514 h 7484336"/>
              <a:gd name="T84" fmla="*/ 6744152 w 7308033"/>
              <a:gd name="T85" fmla="*/ 5648492 h 7484336"/>
              <a:gd name="T86" fmla="*/ 6354089 w 7308033"/>
              <a:gd name="T87" fmla="*/ 6196370 h 7484336"/>
              <a:gd name="T88" fmla="*/ 6593762 w 7308033"/>
              <a:gd name="T89" fmla="*/ 5834622 h 7484336"/>
              <a:gd name="T90" fmla="*/ 6265251 w 7308033"/>
              <a:gd name="T91" fmla="*/ 6242577 h 7484336"/>
              <a:gd name="T92" fmla="*/ 6595272 w 7308033"/>
              <a:gd name="T93" fmla="*/ 5657424 h 7484336"/>
              <a:gd name="T94" fmla="*/ 6401726 w 7308033"/>
              <a:gd name="T95" fmla="*/ 5993893 h 7484336"/>
              <a:gd name="T96" fmla="*/ 202378 w 7308033"/>
              <a:gd name="T97" fmla="*/ 1533459 h 7484336"/>
              <a:gd name="T98" fmla="*/ 485826 w 7308033"/>
              <a:gd name="T99" fmla="*/ 1195883 h 7484336"/>
              <a:gd name="T100" fmla="*/ 431654 w 7308033"/>
              <a:gd name="T101" fmla="*/ 1262500 h 7484336"/>
              <a:gd name="T102" fmla="*/ 580533 w 7308033"/>
              <a:gd name="T103" fmla="*/ 1065979 h 7484336"/>
              <a:gd name="T104" fmla="*/ 1811397 w 7308033"/>
              <a:gd name="T105" fmla="*/ 355077 h 7484336"/>
              <a:gd name="T106" fmla="*/ 1259425 w 7308033"/>
              <a:gd name="T107" fmla="*/ 592540 h 7484336"/>
              <a:gd name="T108" fmla="*/ 167392 w 7308033"/>
              <a:gd name="T109" fmla="*/ 1478001 h 7484336"/>
              <a:gd name="T110" fmla="*/ 223222 w 7308033"/>
              <a:gd name="T111" fmla="*/ 1220813 h 7484336"/>
              <a:gd name="T112" fmla="*/ 780365 w 7308033"/>
              <a:gd name="T113" fmla="*/ 754761 h 7484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lnTo>
                  <a:pt x="6721144" y="5521292"/>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lnTo>
                  <a:pt x="7114698" y="4793131"/>
                </a:lnTo>
                <a:close/>
                <a:moveTo>
                  <a:pt x="7152080" y="4391948"/>
                </a:moveTo>
                <a:lnTo>
                  <a:pt x="7117409" y="4536420"/>
                </a:lnTo>
                <a:lnTo>
                  <a:pt x="7117412" y="4536420"/>
                </a:lnTo>
                <a:lnTo>
                  <a:pt x="7152083" y="4391952"/>
                </a:lnTo>
                <a:lnTo>
                  <a:pt x="7152080" y="4391948"/>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lnTo>
                  <a:pt x="7178880" y="4362173"/>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lnTo>
                  <a:pt x="1994473" y="334850"/>
                </a:ln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lnTo>
                  <a:pt x="2046992" y="272932"/>
                </a:ln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lnTo>
                  <a:pt x="1124673" y="520067"/>
                </a:lnTo>
                <a:close/>
              </a:path>
            </a:pathLst>
          </a:custGeom>
          <a:solidFill>
            <a:schemeClr val="bg1">
              <a:alpha val="45882"/>
            </a:schemeClr>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7" name="Forma libre: Forma 27">
            <a:extLst>
              <a:ext uri="{FF2B5EF4-FFF2-40B4-BE49-F238E27FC236}">
                <a16:creationId xmlns:a16="http://schemas.microsoft.com/office/drawing/2014/main" id="{656E30CB-BA3E-7540-807B-46EFF496F1CF}"/>
              </a:ext>
            </a:extLst>
          </p:cNvPr>
          <p:cNvSpPr/>
          <p:nvPr userDrawn="1"/>
        </p:nvSpPr>
        <p:spPr>
          <a:xfrm rot="10800000" flipH="1">
            <a:off x="3929261"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5000"/>
                </a:schemeClr>
              </a:gs>
            </a:gsLst>
            <a:path path="circle">
              <a:fillToRect r="100000" b="100000"/>
            </a:path>
            <a:tileRect l="-100000" t="-100000"/>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8" name="Imagen 31">
            <a:extLst>
              <a:ext uri="{FF2B5EF4-FFF2-40B4-BE49-F238E27FC236}">
                <a16:creationId xmlns:a16="http://schemas.microsoft.com/office/drawing/2014/main" id="{02492672-4682-B14E-A4EF-E708711E30D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0"/>
            <a:ext cx="11761788"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Imagen 32">
            <a:extLst>
              <a:ext uri="{FF2B5EF4-FFF2-40B4-BE49-F238E27FC236}">
                <a16:creationId xmlns:a16="http://schemas.microsoft.com/office/drawing/2014/main" id="{ABAA9FCA-24EC-0245-918F-60ADA5412906}"/>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Imagen 35">
            <a:extLst>
              <a:ext uri="{FF2B5EF4-FFF2-40B4-BE49-F238E27FC236}">
                <a16:creationId xmlns:a16="http://schemas.microsoft.com/office/drawing/2014/main" id="{3320D4A9-8604-CD40-AE14-8FF6DB598CAD}"/>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Marcador de posición de imagen 26"/>
          <p:cNvSpPr>
            <a:spLocks noGrp="1"/>
          </p:cNvSpPr>
          <p:nvPr>
            <p:ph type="pic" sz="quarter" idx="38"/>
          </p:nvPr>
        </p:nvSpPr>
        <p:spPr>
          <a:xfrm>
            <a:off x="7744913" y="1952049"/>
            <a:ext cx="1452550" cy="1476000"/>
          </a:xfrm>
          <a:custGeom>
            <a:avLst/>
            <a:gdLst>
              <a:gd name="connsiteX0" fmla="*/ 47661 w 1452550"/>
              <a:gd name="connsiteY0" fmla="*/ 1005292 h 1476000"/>
              <a:gd name="connsiteX1" fmla="*/ 52539 w 1452550"/>
              <a:gd name="connsiteY1" fmla="*/ 1017429 h 1476000"/>
              <a:gd name="connsiteX2" fmla="*/ 53395 w 1452550"/>
              <a:gd name="connsiteY2" fmla="*/ 1020511 h 1476000"/>
              <a:gd name="connsiteX3" fmla="*/ 62657 w 1452550"/>
              <a:gd name="connsiteY3" fmla="*/ 1043939 h 1476000"/>
              <a:gd name="connsiteX4" fmla="*/ 53395 w 1452550"/>
              <a:gd name="connsiteY4" fmla="*/ 1021056 h 1476000"/>
              <a:gd name="connsiteX5" fmla="*/ 49036 w 1452550"/>
              <a:gd name="connsiteY5" fmla="*/ 1009615 h 1476000"/>
              <a:gd name="connsiteX6" fmla="*/ 39266 w 1452550"/>
              <a:gd name="connsiteY6" fmla="*/ 980554 h 1476000"/>
              <a:gd name="connsiteX7" fmla="*/ 45222 w 1452550"/>
              <a:gd name="connsiteY7" fmla="*/ 997628 h 1476000"/>
              <a:gd name="connsiteX8" fmla="*/ 47661 w 1452550"/>
              <a:gd name="connsiteY8" fmla="*/ 1005292 h 1476000"/>
              <a:gd name="connsiteX9" fmla="*/ 41953 w 1452550"/>
              <a:gd name="connsiteY9" fmla="*/ 991090 h 1476000"/>
              <a:gd name="connsiteX10" fmla="*/ 27223 w 1452550"/>
              <a:gd name="connsiteY10" fmla="*/ 934747 h 1476000"/>
              <a:gd name="connsiteX11" fmla="*/ 31601 w 1452550"/>
              <a:gd name="connsiteY11" fmla="*/ 951861 h 1476000"/>
              <a:gd name="connsiteX12" fmla="*/ 33829 w 1452550"/>
              <a:gd name="connsiteY12" fmla="*/ 959230 h 1476000"/>
              <a:gd name="connsiteX13" fmla="*/ 39266 w 1452550"/>
              <a:gd name="connsiteY13" fmla="*/ 980554 h 1476000"/>
              <a:gd name="connsiteX14" fmla="*/ 37050 w 1452550"/>
              <a:gd name="connsiteY14" fmla="*/ 974199 h 1476000"/>
              <a:gd name="connsiteX15" fmla="*/ 30511 w 1452550"/>
              <a:gd name="connsiteY15" fmla="*/ 950226 h 1476000"/>
              <a:gd name="connsiteX16" fmla="*/ 21788 w 1452550"/>
              <a:gd name="connsiteY16" fmla="*/ 912006 h 1476000"/>
              <a:gd name="connsiteX17" fmla="*/ 25408 w 1452550"/>
              <a:gd name="connsiteY17" fmla="*/ 926205 h 1476000"/>
              <a:gd name="connsiteX18" fmla="*/ 27223 w 1452550"/>
              <a:gd name="connsiteY18" fmla="*/ 934747 h 1476000"/>
              <a:gd name="connsiteX19" fmla="*/ 25608 w 1452550"/>
              <a:gd name="connsiteY19" fmla="*/ 928433 h 1476000"/>
              <a:gd name="connsiteX20" fmla="*/ 8356 w 1452550"/>
              <a:gd name="connsiteY20" fmla="*/ 845937 h 1476000"/>
              <a:gd name="connsiteX21" fmla="*/ 17937 w 1452550"/>
              <a:gd name="connsiteY21" fmla="*/ 891038 h 1476000"/>
              <a:gd name="connsiteX22" fmla="*/ 20159 w 1452550"/>
              <a:gd name="connsiteY22" fmla="*/ 905005 h 1476000"/>
              <a:gd name="connsiteX23" fmla="*/ 21788 w 1452550"/>
              <a:gd name="connsiteY23" fmla="*/ 912006 h 1476000"/>
              <a:gd name="connsiteX24" fmla="*/ 9739 w 1452550"/>
              <a:gd name="connsiteY24" fmla="*/ 864754 h 1476000"/>
              <a:gd name="connsiteX25" fmla="*/ 0 w 1452550"/>
              <a:gd name="connsiteY25" fmla="*/ 732289 h 1476000"/>
              <a:gd name="connsiteX26" fmla="*/ 8356 w 1452550"/>
              <a:gd name="connsiteY26" fmla="*/ 845937 h 1476000"/>
              <a:gd name="connsiteX27" fmla="*/ 7492 w 1452550"/>
              <a:gd name="connsiteY27" fmla="*/ 841871 h 1476000"/>
              <a:gd name="connsiteX28" fmla="*/ 0 w 1452550"/>
              <a:gd name="connsiteY28" fmla="*/ 732289 h 1476000"/>
              <a:gd name="connsiteX29" fmla="*/ 10625 w 1452550"/>
              <a:gd name="connsiteY29" fmla="*/ 731336 h 1476000"/>
              <a:gd name="connsiteX30" fmla="*/ 6538 w 1452550"/>
              <a:gd name="connsiteY30" fmla="*/ 737193 h 1476000"/>
              <a:gd name="connsiteX31" fmla="*/ 25608 w 1452550"/>
              <a:gd name="connsiteY31" fmla="*/ 906094 h 1476000"/>
              <a:gd name="connsiteX32" fmla="*/ 77912 w 1452550"/>
              <a:gd name="connsiteY32" fmla="*/ 1062464 h 1476000"/>
              <a:gd name="connsiteX33" fmla="*/ 118776 w 1452550"/>
              <a:gd name="connsiteY33" fmla="*/ 1136563 h 1476000"/>
              <a:gd name="connsiteX34" fmla="*/ 180888 w 1452550"/>
              <a:gd name="connsiteY34" fmla="*/ 1217199 h 1476000"/>
              <a:gd name="connsiteX35" fmla="*/ 238096 w 1452550"/>
              <a:gd name="connsiteY35" fmla="*/ 1270050 h 1476000"/>
              <a:gd name="connsiteX36" fmla="*/ 254441 w 1452550"/>
              <a:gd name="connsiteY36" fmla="*/ 1273863 h 1476000"/>
              <a:gd name="connsiteX37" fmla="*/ 150377 w 1452550"/>
              <a:gd name="connsiteY37" fmla="*/ 1170343 h 1476000"/>
              <a:gd name="connsiteX38" fmla="*/ 93713 w 1452550"/>
              <a:gd name="connsiteY38" fmla="*/ 1078809 h 1476000"/>
              <a:gd name="connsiteX39" fmla="*/ 51215 w 1452550"/>
              <a:gd name="connsiteY39" fmla="*/ 974199 h 1476000"/>
              <a:gd name="connsiteX40" fmla="*/ 26697 w 1452550"/>
              <a:gd name="connsiteY40" fmla="*/ 872314 h 1476000"/>
              <a:gd name="connsiteX41" fmla="*/ 23428 w 1452550"/>
              <a:gd name="connsiteY41" fmla="*/ 848886 h 1476000"/>
              <a:gd name="connsiteX42" fmla="*/ 20704 w 1452550"/>
              <a:gd name="connsiteY42" fmla="*/ 827092 h 1476000"/>
              <a:gd name="connsiteX43" fmla="*/ 18525 w 1452550"/>
              <a:gd name="connsiteY43" fmla="*/ 806933 h 1476000"/>
              <a:gd name="connsiteX44" fmla="*/ 17435 w 1452550"/>
              <a:gd name="connsiteY44" fmla="*/ 797670 h 1476000"/>
              <a:gd name="connsiteX45" fmla="*/ 16890 w 1452550"/>
              <a:gd name="connsiteY45" fmla="*/ 788953 h 1476000"/>
              <a:gd name="connsiteX46" fmla="*/ 14711 w 1452550"/>
              <a:gd name="connsiteY46" fmla="*/ 758987 h 1476000"/>
              <a:gd name="connsiteX47" fmla="*/ 13076 w 1452550"/>
              <a:gd name="connsiteY47" fmla="*/ 739372 h 1476000"/>
              <a:gd name="connsiteX48" fmla="*/ 10625 w 1452550"/>
              <a:gd name="connsiteY48" fmla="*/ 731336 h 1476000"/>
              <a:gd name="connsiteX49" fmla="*/ 114485 w 1452550"/>
              <a:gd name="connsiteY49" fmla="*/ 356118 h 1476000"/>
              <a:gd name="connsiteX50" fmla="*/ 112874 w 1452550"/>
              <a:gd name="connsiteY50" fmla="*/ 356335 h 1476000"/>
              <a:gd name="connsiteX51" fmla="*/ 87924 w 1452550"/>
              <a:gd name="connsiteY51" fmla="*/ 398276 h 1476000"/>
              <a:gd name="connsiteX52" fmla="*/ 34938 w 1452550"/>
              <a:gd name="connsiteY52" fmla="*/ 525037 h 1476000"/>
              <a:gd name="connsiteX53" fmla="*/ 19729 w 1452550"/>
              <a:gd name="connsiteY53" fmla="*/ 583925 h 1476000"/>
              <a:gd name="connsiteX54" fmla="*/ 20636 w 1452550"/>
              <a:gd name="connsiteY54" fmla="*/ 581436 h 1476000"/>
              <a:gd name="connsiteX55" fmla="*/ 23973 w 1452550"/>
              <a:gd name="connsiteY55" fmla="*/ 571561 h 1476000"/>
              <a:gd name="connsiteX56" fmla="*/ 59933 w 1452550"/>
              <a:gd name="connsiteY56" fmla="*/ 468041 h 1476000"/>
              <a:gd name="connsiteX57" fmla="*/ 104065 w 1452550"/>
              <a:gd name="connsiteY57" fmla="*/ 375962 h 1476000"/>
              <a:gd name="connsiteX58" fmla="*/ 114485 w 1452550"/>
              <a:gd name="connsiteY58" fmla="*/ 356118 h 1476000"/>
              <a:gd name="connsiteX59" fmla="*/ 139211 w 1452550"/>
              <a:gd name="connsiteY59" fmla="*/ 316926 h 1476000"/>
              <a:gd name="connsiteX60" fmla="*/ 122590 w 1452550"/>
              <a:gd name="connsiteY60" fmla="*/ 340003 h 1476000"/>
              <a:gd name="connsiteX61" fmla="*/ 114226 w 1452550"/>
              <a:gd name="connsiteY61" fmla="*/ 354063 h 1476000"/>
              <a:gd name="connsiteX62" fmla="*/ 119320 w 1452550"/>
              <a:gd name="connsiteY62" fmla="*/ 345996 h 1476000"/>
              <a:gd name="connsiteX63" fmla="*/ 126404 w 1452550"/>
              <a:gd name="connsiteY63" fmla="*/ 335643 h 1476000"/>
              <a:gd name="connsiteX64" fmla="*/ 1148315 w 1452550"/>
              <a:gd name="connsiteY64" fmla="*/ 200910 h 1476000"/>
              <a:gd name="connsiteX65" fmla="*/ 1148572 w 1452550"/>
              <a:gd name="connsiteY65" fmla="*/ 201103 h 1476000"/>
              <a:gd name="connsiteX66" fmla="*/ 1152887 w 1452550"/>
              <a:gd name="connsiteY66" fmla="*/ 203791 h 1476000"/>
              <a:gd name="connsiteX67" fmla="*/ 288543 w 1452550"/>
              <a:gd name="connsiteY67" fmla="*/ 197530 h 1476000"/>
              <a:gd name="connsiteX68" fmla="*/ 288222 w 1452550"/>
              <a:gd name="connsiteY68" fmla="*/ 197798 h 1476000"/>
              <a:gd name="connsiteX69" fmla="*/ 261524 w 1452550"/>
              <a:gd name="connsiteY69" fmla="*/ 223951 h 1476000"/>
              <a:gd name="connsiteX70" fmla="*/ 238096 w 1452550"/>
              <a:gd name="connsiteY70" fmla="*/ 244110 h 1476000"/>
              <a:gd name="connsiteX71" fmla="*/ 252630 w 1452550"/>
              <a:gd name="connsiteY71" fmla="*/ 230144 h 1476000"/>
              <a:gd name="connsiteX72" fmla="*/ 283703 w 1452550"/>
              <a:gd name="connsiteY72" fmla="*/ 201363 h 1476000"/>
              <a:gd name="connsiteX73" fmla="*/ 315027 w 1452550"/>
              <a:gd name="connsiteY73" fmla="*/ 176550 h 1476000"/>
              <a:gd name="connsiteX74" fmla="*/ 288543 w 1452550"/>
              <a:gd name="connsiteY74" fmla="*/ 197530 h 1476000"/>
              <a:gd name="connsiteX75" fmla="*/ 305112 w 1452550"/>
              <a:gd name="connsiteY75" fmla="*/ 183633 h 1476000"/>
              <a:gd name="connsiteX76" fmla="*/ 277029 w 1452550"/>
              <a:gd name="connsiteY76" fmla="*/ 170127 h 1476000"/>
              <a:gd name="connsiteX77" fmla="*/ 253837 w 1452550"/>
              <a:gd name="connsiteY77" fmla="*/ 188758 h 1476000"/>
              <a:gd name="connsiteX78" fmla="*/ 239477 w 1452550"/>
              <a:gd name="connsiteY78" fmla="*/ 203859 h 1476000"/>
              <a:gd name="connsiteX79" fmla="*/ 233737 w 1452550"/>
              <a:gd name="connsiteY79" fmla="*/ 209240 h 1476000"/>
              <a:gd name="connsiteX80" fmla="*/ 225020 w 1452550"/>
              <a:gd name="connsiteY80" fmla="*/ 217957 h 1476000"/>
              <a:gd name="connsiteX81" fmla="*/ 207040 w 1452550"/>
              <a:gd name="connsiteY81" fmla="*/ 235937 h 1476000"/>
              <a:gd name="connsiteX82" fmla="*/ 180050 w 1452550"/>
              <a:gd name="connsiteY82" fmla="*/ 266355 h 1476000"/>
              <a:gd name="connsiteX83" fmla="*/ 161844 w 1452550"/>
              <a:gd name="connsiteY83" fmla="*/ 285501 h 1476000"/>
              <a:gd name="connsiteX84" fmla="*/ 141310 w 1452550"/>
              <a:gd name="connsiteY84" fmla="*/ 314010 h 1476000"/>
              <a:gd name="connsiteX85" fmla="*/ 172715 w 1452550"/>
              <a:gd name="connsiteY85" fmla="*/ 274621 h 1476000"/>
              <a:gd name="connsiteX86" fmla="*/ 180050 w 1452550"/>
              <a:gd name="connsiteY86" fmla="*/ 266355 h 1476000"/>
              <a:gd name="connsiteX87" fmla="*/ 239477 w 1452550"/>
              <a:gd name="connsiteY87" fmla="*/ 203859 h 1476000"/>
              <a:gd name="connsiteX88" fmla="*/ 242455 w 1452550"/>
              <a:gd name="connsiteY88" fmla="*/ 201068 h 1476000"/>
              <a:gd name="connsiteX89" fmla="*/ 257711 w 1452550"/>
              <a:gd name="connsiteY89" fmla="*/ 186902 h 1476000"/>
              <a:gd name="connsiteX90" fmla="*/ 273511 w 1452550"/>
              <a:gd name="connsiteY90" fmla="*/ 173280 h 1476000"/>
              <a:gd name="connsiteX91" fmla="*/ 1151774 w 1452550"/>
              <a:gd name="connsiteY91" fmla="*/ 138606 h 1476000"/>
              <a:gd name="connsiteX92" fmla="*/ 1154573 w 1452550"/>
              <a:gd name="connsiteY92" fmla="*/ 138955 h 1476000"/>
              <a:gd name="connsiteX93" fmla="*/ 1169232 w 1452550"/>
              <a:gd name="connsiteY93" fmla="*/ 144948 h 1476000"/>
              <a:gd name="connsiteX94" fmla="*/ 1167598 w 1452550"/>
              <a:gd name="connsiteY94" fmla="*/ 148763 h 1476000"/>
              <a:gd name="connsiteX95" fmla="*/ 1151774 w 1452550"/>
              <a:gd name="connsiteY95" fmla="*/ 138606 h 1476000"/>
              <a:gd name="connsiteX96" fmla="*/ 988783 w 1452550"/>
              <a:gd name="connsiteY96" fmla="*/ 109779 h 1476000"/>
              <a:gd name="connsiteX97" fmla="*/ 1006869 w 1452550"/>
              <a:gd name="connsiteY97" fmla="*/ 117162 h 1476000"/>
              <a:gd name="connsiteX98" fmla="*/ 1034657 w 1452550"/>
              <a:gd name="connsiteY98" fmla="*/ 129693 h 1476000"/>
              <a:gd name="connsiteX99" fmla="*/ 1061353 w 1452550"/>
              <a:gd name="connsiteY99" fmla="*/ 143314 h 1476000"/>
              <a:gd name="connsiteX100" fmla="*/ 1036835 w 1452550"/>
              <a:gd name="connsiteY100" fmla="*/ 129693 h 1476000"/>
              <a:gd name="connsiteX101" fmla="*/ 1027353 w 1452550"/>
              <a:gd name="connsiteY101" fmla="*/ 125158 h 1476000"/>
              <a:gd name="connsiteX102" fmla="*/ 1006084 w 1452550"/>
              <a:gd name="connsiteY102" fmla="*/ 116094 h 1476000"/>
              <a:gd name="connsiteX103" fmla="*/ 995972 w 1452550"/>
              <a:gd name="connsiteY103" fmla="*/ 112258 h 1476000"/>
              <a:gd name="connsiteX104" fmla="*/ 428791 w 1452550"/>
              <a:gd name="connsiteY104" fmla="*/ 107354 h 1476000"/>
              <a:gd name="connsiteX105" fmla="*/ 324181 w 1452550"/>
              <a:gd name="connsiteY105" fmla="*/ 170011 h 1476000"/>
              <a:gd name="connsiteX106" fmla="*/ 315027 w 1452550"/>
              <a:gd name="connsiteY106" fmla="*/ 176550 h 1476000"/>
              <a:gd name="connsiteX107" fmla="*/ 323024 w 1452550"/>
              <a:gd name="connsiteY107" fmla="*/ 170216 h 1476000"/>
              <a:gd name="connsiteX108" fmla="*/ 428791 w 1452550"/>
              <a:gd name="connsiteY108" fmla="*/ 107354 h 1476000"/>
              <a:gd name="connsiteX109" fmla="*/ 503306 w 1452550"/>
              <a:gd name="connsiteY109" fmla="*/ 102128 h 1476000"/>
              <a:gd name="connsiteX110" fmla="*/ 493083 w 1452550"/>
              <a:gd name="connsiteY110" fmla="*/ 105720 h 1476000"/>
              <a:gd name="connsiteX111" fmla="*/ 490686 w 1452550"/>
              <a:gd name="connsiteY111" fmla="*/ 106747 h 1476000"/>
              <a:gd name="connsiteX112" fmla="*/ 378666 w 1452550"/>
              <a:gd name="connsiteY112" fmla="*/ 97003 h 1476000"/>
              <a:gd name="connsiteX113" fmla="*/ 351423 w 1452550"/>
              <a:gd name="connsiteY113" fmla="*/ 114438 h 1476000"/>
              <a:gd name="connsiteX114" fmla="*/ 325271 w 1452550"/>
              <a:gd name="connsiteY114" fmla="*/ 130238 h 1476000"/>
              <a:gd name="connsiteX115" fmla="*/ 341071 w 1452550"/>
              <a:gd name="connsiteY115" fmla="*/ 118251 h 1476000"/>
              <a:gd name="connsiteX116" fmla="*/ 378666 w 1452550"/>
              <a:gd name="connsiteY116" fmla="*/ 97003 h 1476000"/>
              <a:gd name="connsiteX117" fmla="*/ 872355 w 1452550"/>
              <a:gd name="connsiteY117" fmla="*/ 74171 h 1476000"/>
              <a:gd name="connsiteX118" fmla="*/ 952930 w 1452550"/>
              <a:gd name="connsiteY118" fmla="*/ 95912 h 1476000"/>
              <a:gd name="connsiteX119" fmla="*/ 912067 w 1452550"/>
              <a:gd name="connsiteY119" fmla="*/ 85016 h 1476000"/>
              <a:gd name="connsiteX120" fmla="*/ 891363 w 1452550"/>
              <a:gd name="connsiteY120" fmla="*/ 80657 h 1476000"/>
              <a:gd name="connsiteX121" fmla="*/ 880157 w 1452550"/>
              <a:gd name="connsiteY121" fmla="*/ 78593 h 1476000"/>
              <a:gd name="connsiteX122" fmla="*/ 940198 w 1452550"/>
              <a:gd name="connsiteY122" fmla="*/ 94031 h 1476000"/>
              <a:gd name="connsiteX123" fmla="*/ 955051 w 1452550"/>
              <a:gd name="connsiteY123" fmla="*/ 99468 h 1476000"/>
              <a:gd name="connsiteX124" fmla="*/ 974073 w 1452550"/>
              <a:gd name="connsiteY124" fmla="*/ 104614 h 1476000"/>
              <a:gd name="connsiteX125" fmla="*/ 952930 w 1452550"/>
              <a:gd name="connsiteY125" fmla="*/ 97003 h 1476000"/>
              <a:gd name="connsiteX126" fmla="*/ 973088 w 1452550"/>
              <a:gd name="connsiteY126" fmla="*/ 102996 h 1476000"/>
              <a:gd name="connsiteX127" fmla="*/ 976023 w 1452550"/>
              <a:gd name="connsiteY127" fmla="*/ 104026 h 1476000"/>
              <a:gd name="connsiteX128" fmla="*/ 967640 w 1452550"/>
              <a:gd name="connsiteY128" fmla="*/ 100816 h 1476000"/>
              <a:gd name="connsiteX129" fmla="*/ 942577 w 1452550"/>
              <a:gd name="connsiteY129" fmla="*/ 92099 h 1476000"/>
              <a:gd name="connsiteX130" fmla="*/ 891362 w 1452550"/>
              <a:gd name="connsiteY130" fmla="*/ 77933 h 1476000"/>
              <a:gd name="connsiteX131" fmla="*/ 791155 w 1452550"/>
              <a:gd name="connsiteY131" fmla="*/ 62643 h 1476000"/>
              <a:gd name="connsiteX132" fmla="*/ 866399 w 1452550"/>
              <a:gd name="connsiteY132" fmla="*/ 72992 h 1476000"/>
              <a:gd name="connsiteX133" fmla="*/ 839057 w 1452550"/>
              <a:gd name="connsiteY133" fmla="*/ 67581 h 1476000"/>
              <a:gd name="connsiteX134" fmla="*/ 682395 w 1452550"/>
              <a:gd name="connsiteY134" fmla="*/ 62526 h 1476000"/>
              <a:gd name="connsiteX135" fmla="*/ 679419 w 1452550"/>
              <a:gd name="connsiteY135" fmla="*/ 62677 h 1476000"/>
              <a:gd name="connsiteX136" fmla="*/ 663578 w 1452550"/>
              <a:gd name="connsiteY136" fmla="*/ 64456 h 1476000"/>
              <a:gd name="connsiteX137" fmla="*/ 675605 w 1452550"/>
              <a:gd name="connsiteY137" fmla="*/ 63222 h 1476000"/>
              <a:gd name="connsiteX138" fmla="*/ 732813 w 1452550"/>
              <a:gd name="connsiteY138" fmla="*/ 59953 h 1476000"/>
              <a:gd name="connsiteX139" fmla="*/ 709860 w 1452550"/>
              <a:gd name="connsiteY139" fmla="*/ 61124 h 1476000"/>
              <a:gd name="connsiteX140" fmla="*/ 770914 w 1452550"/>
              <a:gd name="connsiteY140" fmla="*/ 61509 h 1476000"/>
              <a:gd name="connsiteX141" fmla="*/ 999786 w 1452550"/>
              <a:gd name="connsiteY141" fmla="*/ 58864 h 1476000"/>
              <a:gd name="connsiteX142" fmla="*/ 1018456 w 1452550"/>
              <a:gd name="connsiteY142" fmla="*/ 64198 h 1476000"/>
              <a:gd name="connsiteX143" fmla="*/ 1036988 w 1452550"/>
              <a:gd name="connsiteY143" fmla="*/ 70456 h 1476000"/>
              <a:gd name="connsiteX144" fmla="*/ 1055360 w 1452550"/>
              <a:gd name="connsiteY144" fmla="*/ 77388 h 1476000"/>
              <a:gd name="connsiteX145" fmla="*/ 1189936 w 1452550"/>
              <a:gd name="connsiteY145" fmla="*/ 152577 h 1476000"/>
              <a:gd name="connsiteX146" fmla="*/ 1197019 w 1452550"/>
              <a:gd name="connsiteY146" fmla="*/ 158025 h 1476000"/>
              <a:gd name="connsiteX147" fmla="*/ 1168687 w 1452550"/>
              <a:gd name="connsiteY147" fmla="*/ 144404 h 1476000"/>
              <a:gd name="connsiteX148" fmla="*/ 1156156 w 1452550"/>
              <a:gd name="connsiteY148" fmla="*/ 136231 h 1476000"/>
              <a:gd name="connsiteX149" fmla="*/ 1138721 w 1452550"/>
              <a:gd name="connsiteY149" fmla="*/ 125879 h 1476000"/>
              <a:gd name="connsiteX150" fmla="*/ 1085871 w 1452550"/>
              <a:gd name="connsiteY150" fmla="*/ 98637 h 1476000"/>
              <a:gd name="connsiteX151" fmla="*/ 1042828 w 1452550"/>
              <a:gd name="connsiteY151" fmla="*/ 77388 h 1476000"/>
              <a:gd name="connsiteX152" fmla="*/ 1021580 w 1452550"/>
              <a:gd name="connsiteY152" fmla="*/ 67581 h 1476000"/>
              <a:gd name="connsiteX153" fmla="*/ 486000 w 1452550"/>
              <a:gd name="connsiteY153" fmla="*/ 56139 h 1476000"/>
              <a:gd name="connsiteX154" fmla="*/ 360686 w 1452550"/>
              <a:gd name="connsiteY154" fmla="*/ 117162 h 1476000"/>
              <a:gd name="connsiteX155" fmla="*/ 486000 w 1452550"/>
              <a:gd name="connsiteY155" fmla="*/ 56139 h 1476000"/>
              <a:gd name="connsiteX156" fmla="*/ 654039 w 1452550"/>
              <a:gd name="connsiteY156" fmla="*/ 38416 h 1476000"/>
              <a:gd name="connsiteX157" fmla="*/ 630247 w 1452550"/>
              <a:gd name="connsiteY157" fmla="*/ 40815 h 1476000"/>
              <a:gd name="connsiteX158" fmla="*/ 596058 w 1452550"/>
              <a:gd name="connsiteY158" fmla="*/ 46877 h 1476000"/>
              <a:gd name="connsiteX159" fmla="*/ 569204 w 1452550"/>
              <a:gd name="connsiteY159" fmla="*/ 53920 h 1476000"/>
              <a:gd name="connsiteX160" fmla="*/ 613697 w 1452550"/>
              <a:gd name="connsiteY160" fmla="*/ 44425 h 1476000"/>
              <a:gd name="connsiteX161" fmla="*/ 688681 w 1452550"/>
              <a:gd name="connsiteY161" fmla="*/ 35980 h 1476000"/>
              <a:gd name="connsiteX162" fmla="*/ 667175 w 1452550"/>
              <a:gd name="connsiteY162" fmla="*/ 37004 h 1476000"/>
              <a:gd name="connsiteX163" fmla="*/ 671246 w 1452550"/>
              <a:gd name="connsiteY163" fmla="*/ 36525 h 1476000"/>
              <a:gd name="connsiteX164" fmla="*/ 665798 w 1452550"/>
              <a:gd name="connsiteY164" fmla="*/ 37069 h 1476000"/>
              <a:gd name="connsiteX165" fmla="*/ 667175 w 1452550"/>
              <a:gd name="connsiteY165" fmla="*/ 37004 h 1476000"/>
              <a:gd name="connsiteX166" fmla="*/ 666613 w 1452550"/>
              <a:gd name="connsiteY166" fmla="*/ 37070 h 1476000"/>
              <a:gd name="connsiteX167" fmla="*/ 666887 w 1452550"/>
              <a:gd name="connsiteY167" fmla="*/ 37070 h 1476000"/>
              <a:gd name="connsiteX168" fmla="*/ 551926 w 1452550"/>
              <a:gd name="connsiteY168" fmla="*/ 61043 h 1476000"/>
              <a:gd name="connsiteX169" fmla="*/ 428791 w 1452550"/>
              <a:gd name="connsiteY169" fmla="*/ 107354 h 1476000"/>
              <a:gd name="connsiteX170" fmla="*/ 495943 w 1452550"/>
              <a:gd name="connsiteY170" fmla="*/ 77525 h 1476000"/>
              <a:gd name="connsiteX171" fmla="*/ 561041 w 1452550"/>
              <a:gd name="connsiteY171" fmla="*/ 55999 h 1476000"/>
              <a:gd name="connsiteX172" fmla="*/ 550836 w 1452550"/>
              <a:gd name="connsiteY172" fmla="*/ 58319 h 1476000"/>
              <a:gd name="connsiteX173" fmla="*/ 540484 w 1452550"/>
              <a:gd name="connsiteY173" fmla="*/ 61588 h 1476000"/>
              <a:gd name="connsiteX174" fmla="*/ 517056 w 1452550"/>
              <a:gd name="connsiteY174" fmla="*/ 68670 h 1476000"/>
              <a:gd name="connsiteX175" fmla="*/ 493628 w 1452550"/>
              <a:gd name="connsiteY175" fmla="*/ 76843 h 1476000"/>
              <a:gd name="connsiteX176" fmla="*/ 482186 w 1452550"/>
              <a:gd name="connsiteY176" fmla="*/ 81202 h 1476000"/>
              <a:gd name="connsiteX177" fmla="*/ 470744 w 1452550"/>
              <a:gd name="connsiteY177" fmla="*/ 86105 h 1476000"/>
              <a:gd name="connsiteX178" fmla="*/ 383024 w 1452550"/>
              <a:gd name="connsiteY178" fmla="*/ 129148 h 1476000"/>
              <a:gd name="connsiteX179" fmla="*/ 362320 w 1452550"/>
              <a:gd name="connsiteY179" fmla="*/ 141679 h 1476000"/>
              <a:gd name="connsiteX180" fmla="*/ 342161 w 1452550"/>
              <a:gd name="connsiteY180" fmla="*/ 154756 h 1476000"/>
              <a:gd name="connsiteX181" fmla="*/ 304022 w 1452550"/>
              <a:gd name="connsiteY181" fmla="*/ 182543 h 1476000"/>
              <a:gd name="connsiteX182" fmla="*/ 283703 w 1452550"/>
              <a:gd name="connsiteY182" fmla="*/ 201363 h 1476000"/>
              <a:gd name="connsiteX183" fmla="*/ 277316 w 1452550"/>
              <a:gd name="connsiteY183" fmla="*/ 206422 h 1476000"/>
              <a:gd name="connsiteX184" fmla="*/ 252630 w 1452550"/>
              <a:gd name="connsiteY184" fmla="*/ 230144 h 1476000"/>
              <a:gd name="connsiteX185" fmla="*/ 237552 w 1452550"/>
              <a:gd name="connsiteY185" fmla="*/ 244110 h 1476000"/>
              <a:gd name="connsiteX186" fmla="*/ 219572 w 1452550"/>
              <a:gd name="connsiteY186" fmla="*/ 263724 h 1476000"/>
              <a:gd name="connsiteX187" fmla="*/ 202682 w 1452550"/>
              <a:gd name="connsiteY187" fmla="*/ 283339 h 1476000"/>
              <a:gd name="connsiteX188" fmla="*/ 172715 w 1452550"/>
              <a:gd name="connsiteY188" fmla="*/ 323657 h 1476000"/>
              <a:gd name="connsiteX189" fmla="*/ 145473 w 1452550"/>
              <a:gd name="connsiteY189" fmla="*/ 365610 h 1476000"/>
              <a:gd name="connsiteX190" fmla="*/ 120410 w 1452550"/>
              <a:gd name="connsiteY190" fmla="*/ 410832 h 1476000"/>
              <a:gd name="connsiteX191" fmla="*/ 129128 w 1452550"/>
              <a:gd name="connsiteY191" fmla="*/ 396121 h 1476000"/>
              <a:gd name="connsiteX192" fmla="*/ 139480 w 1452550"/>
              <a:gd name="connsiteY192" fmla="*/ 380321 h 1476000"/>
              <a:gd name="connsiteX193" fmla="*/ 149832 w 1452550"/>
              <a:gd name="connsiteY193" fmla="*/ 364520 h 1476000"/>
              <a:gd name="connsiteX194" fmla="*/ 160729 w 1452550"/>
              <a:gd name="connsiteY194" fmla="*/ 351989 h 1476000"/>
              <a:gd name="connsiteX195" fmla="*/ 189060 w 1452550"/>
              <a:gd name="connsiteY195" fmla="*/ 310581 h 1476000"/>
              <a:gd name="connsiteX196" fmla="*/ 221206 w 1452550"/>
              <a:gd name="connsiteY196" fmla="*/ 271352 h 1476000"/>
              <a:gd name="connsiteX197" fmla="*/ 256621 w 1452550"/>
              <a:gd name="connsiteY197" fmla="*/ 234303 h 1476000"/>
              <a:gd name="connsiteX198" fmla="*/ 295305 w 1452550"/>
              <a:gd name="connsiteY198" fmla="*/ 199978 h 1476000"/>
              <a:gd name="connsiteX199" fmla="*/ 315464 w 1452550"/>
              <a:gd name="connsiteY199" fmla="*/ 183633 h 1476000"/>
              <a:gd name="connsiteX200" fmla="*/ 336168 w 1452550"/>
              <a:gd name="connsiteY200" fmla="*/ 168377 h 1476000"/>
              <a:gd name="connsiteX201" fmla="*/ 357417 w 1452550"/>
              <a:gd name="connsiteY201" fmla="*/ 153666 h 1476000"/>
              <a:gd name="connsiteX202" fmla="*/ 379211 w 1452550"/>
              <a:gd name="connsiteY202" fmla="*/ 140045 h 1476000"/>
              <a:gd name="connsiteX203" fmla="*/ 390108 w 1452550"/>
              <a:gd name="connsiteY203" fmla="*/ 133507 h 1476000"/>
              <a:gd name="connsiteX204" fmla="*/ 401549 w 1452550"/>
              <a:gd name="connsiteY204" fmla="*/ 127513 h 1476000"/>
              <a:gd name="connsiteX205" fmla="*/ 423888 w 1452550"/>
              <a:gd name="connsiteY205" fmla="*/ 115527 h 1476000"/>
              <a:gd name="connsiteX206" fmla="*/ 469655 w 1452550"/>
              <a:gd name="connsiteY206" fmla="*/ 94278 h 1476000"/>
              <a:gd name="connsiteX207" fmla="*/ 622211 w 1452550"/>
              <a:gd name="connsiteY207" fmla="*/ 51780 h 1476000"/>
              <a:gd name="connsiteX208" fmla="*/ 773132 w 1452550"/>
              <a:gd name="connsiteY208" fmla="*/ 40338 h 1476000"/>
              <a:gd name="connsiteX209" fmla="*/ 773132 w 1452550"/>
              <a:gd name="connsiteY209" fmla="*/ 37069 h 1476000"/>
              <a:gd name="connsiteX210" fmla="*/ 762780 w 1452550"/>
              <a:gd name="connsiteY210" fmla="*/ 37615 h 1476000"/>
              <a:gd name="connsiteX211" fmla="*/ 736627 w 1452550"/>
              <a:gd name="connsiteY211" fmla="*/ 36525 h 1476000"/>
              <a:gd name="connsiteX212" fmla="*/ 712109 w 1452550"/>
              <a:gd name="connsiteY212" fmla="*/ 35980 h 1476000"/>
              <a:gd name="connsiteX213" fmla="*/ 688681 w 1452550"/>
              <a:gd name="connsiteY213" fmla="*/ 35980 h 1476000"/>
              <a:gd name="connsiteX214" fmla="*/ 713812 w 1452550"/>
              <a:gd name="connsiteY214" fmla="*/ 906 h 1476000"/>
              <a:gd name="connsiteX215" fmla="*/ 804732 w 1452550"/>
              <a:gd name="connsiteY215" fmla="*/ 1655 h 1476000"/>
              <a:gd name="connsiteX216" fmla="*/ 987799 w 1452550"/>
              <a:gd name="connsiteY216" fmla="*/ 37615 h 1476000"/>
              <a:gd name="connsiteX217" fmla="*/ 1166509 w 1452550"/>
              <a:gd name="connsiteY217" fmla="*/ 127513 h 1476000"/>
              <a:gd name="connsiteX218" fmla="*/ 900080 w 1452550"/>
              <a:gd name="connsiteY218" fmla="*/ 20724 h 1476000"/>
              <a:gd name="connsiteX219" fmla="*/ 863778 w 1452550"/>
              <a:gd name="connsiteY219" fmla="*/ 15932 h 1476000"/>
              <a:gd name="connsiteX220" fmla="*/ 823700 w 1452550"/>
              <a:gd name="connsiteY220" fmla="*/ 10040 h 1476000"/>
              <a:gd name="connsiteX221" fmla="*/ 816853 w 1452550"/>
              <a:gd name="connsiteY221" fmla="*/ 9738 h 1476000"/>
              <a:gd name="connsiteX222" fmla="*/ 763869 w 1452550"/>
              <a:gd name="connsiteY222" fmla="*/ 2745 h 1476000"/>
              <a:gd name="connsiteX223" fmla="*/ 642369 w 1452550"/>
              <a:gd name="connsiteY223" fmla="*/ 12552 h 1476000"/>
              <a:gd name="connsiteX224" fmla="*/ 616762 w 1452550"/>
              <a:gd name="connsiteY224" fmla="*/ 17455 h 1476000"/>
              <a:gd name="connsiteX225" fmla="*/ 591699 w 1452550"/>
              <a:gd name="connsiteY225" fmla="*/ 23449 h 1476000"/>
              <a:gd name="connsiteX226" fmla="*/ 746298 w 1452550"/>
              <a:gd name="connsiteY226" fmla="*/ 6627 h 1476000"/>
              <a:gd name="connsiteX227" fmla="*/ 816853 w 1452550"/>
              <a:gd name="connsiteY227" fmla="*/ 9738 h 1476000"/>
              <a:gd name="connsiteX228" fmla="*/ 863778 w 1452550"/>
              <a:gd name="connsiteY228" fmla="*/ 15932 h 1476000"/>
              <a:gd name="connsiteX229" fmla="*/ 900080 w 1452550"/>
              <a:gd name="connsiteY229" fmla="*/ 21269 h 1476000"/>
              <a:gd name="connsiteX230" fmla="*/ 1059174 w 1452550"/>
              <a:gd name="connsiteY230" fmla="*/ 77933 h 1476000"/>
              <a:gd name="connsiteX231" fmla="*/ 1055905 w 1452550"/>
              <a:gd name="connsiteY231" fmla="*/ 76843 h 1476000"/>
              <a:gd name="connsiteX232" fmla="*/ 1036988 w 1452550"/>
              <a:gd name="connsiteY232" fmla="*/ 70456 h 1476000"/>
              <a:gd name="connsiteX233" fmla="*/ 1026483 w 1452550"/>
              <a:gd name="connsiteY233" fmla="*/ 66492 h 1476000"/>
              <a:gd name="connsiteX234" fmla="*/ 1018456 w 1452550"/>
              <a:gd name="connsiteY234" fmla="*/ 64198 h 1476000"/>
              <a:gd name="connsiteX235" fmla="*/ 994469 w 1452550"/>
              <a:gd name="connsiteY235" fmla="*/ 56099 h 1476000"/>
              <a:gd name="connsiteX236" fmla="*/ 1000331 w 1452550"/>
              <a:gd name="connsiteY236" fmla="*/ 57773 h 1476000"/>
              <a:gd name="connsiteX237" fmla="*/ 930046 w 1452550"/>
              <a:gd name="connsiteY237" fmla="*/ 34345 h 1476000"/>
              <a:gd name="connsiteX238" fmla="*/ 810181 w 1452550"/>
              <a:gd name="connsiteY238" fmla="*/ 12007 h 1476000"/>
              <a:gd name="connsiteX239" fmla="*/ 699578 w 1452550"/>
              <a:gd name="connsiteY239" fmla="*/ 12007 h 1476000"/>
              <a:gd name="connsiteX240" fmla="*/ 674515 w 1452550"/>
              <a:gd name="connsiteY240" fmla="*/ 15276 h 1476000"/>
              <a:gd name="connsiteX241" fmla="*/ 623845 w 1452550"/>
              <a:gd name="connsiteY241" fmla="*/ 23449 h 1476000"/>
              <a:gd name="connsiteX242" fmla="*/ 813995 w 1452550"/>
              <a:gd name="connsiteY242" fmla="*/ 15276 h 1476000"/>
              <a:gd name="connsiteX243" fmla="*/ 930046 w 1452550"/>
              <a:gd name="connsiteY243" fmla="*/ 34345 h 1476000"/>
              <a:gd name="connsiteX244" fmla="*/ 994469 w 1452550"/>
              <a:gd name="connsiteY244" fmla="*/ 56099 h 1476000"/>
              <a:gd name="connsiteX245" fmla="*/ 992703 w 1452550"/>
              <a:gd name="connsiteY245" fmla="*/ 55594 h 1476000"/>
              <a:gd name="connsiteX246" fmla="*/ 971454 w 1452550"/>
              <a:gd name="connsiteY246" fmla="*/ 51235 h 1476000"/>
              <a:gd name="connsiteX247" fmla="*/ 947482 w 1452550"/>
              <a:gd name="connsiteY247" fmla="*/ 48511 h 1476000"/>
              <a:gd name="connsiteX248" fmla="*/ 940398 w 1452550"/>
              <a:gd name="connsiteY248" fmla="*/ 56139 h 1476000"/>
              <a:gd name="connsiteX249" fmla="*/ 1061353 w 1452550"/>
              <a:gd name="connsiteY249" fmla="*/ 102996 h 1476000"/>
              <a:gd name="connsiteX250" fmla="*/ 1170322 w 1452550"/>
              <a:gd name="connsiteY250" fmla="*/ 167832 h 1476000"/>
              <a:gd name="connsiteX251" fmla="*/ 1212820 w 1452550"/>
              <a:gd name="connsiteY251" fmla="*/ 201068 h 1476000"/>
              <a:gd name="connsiteX252" fmla="*/ 1230255 w 1452550"/>
              <a:gd name="connsiteY252" fmla="*/ 215778 h 1476000"/>
              <a:gd name="connsiteX253" fmla="*/ 1244966 w 1452550"/>
              <a:gd name="connsiteY253" fmla="*/ 229399 h 1476000"/>
              <a:gd name="connsiteX254" fmla="*/ 1265125 w 1452550"/>
              <a:gd name="connsiteY254" fmla="*/ 249014 h 1476000"/>
              <a:gd name="connsiteX255" fmla="*/ 1270573 w 1452550"/>
              <a:gd name="connsiteY255" fmla="*/ 254462 h 1476000"/>
              <a:gd name="connsiteX256" fmla="*/ 1272208 w 1452550"/>
              <a:gd name="connsiteY256" fmla="*/ 256641 h 1476000"/>
              <a:gd name="connsiteX257" fmla="*/ 1265125 w 1452550"/>
              <a:gd name="connsiteY257" fmla="*/ 251738 h 1476000"/>
              <a:gd name="connsiteX258" fmla="*/ 1243876 w 1452550"/>
              <a:gd name="connsiteY258" fmla="*/ 232668 h 1476000"/>
              <a:gd name="connsiteX259" fmla="*/ 1228621 w 1452550"/>
              <a:gd name="connsiteY259" fmla="*/ 219592 h 1476000"/>
              <a:gd name="connsiteX260" fmla="*/ 1211185 w 1452550"/>
              <a:gd name="connsiteY260" fmla="*/ 205426 h 1476000"/>
              <a:gd name="connsiteX261" fmla="*/ 1171957 w 1452550"/>
              <a:gd name="connsiteY261" fmla="*/ 176005 h 1476000"/>
              <a:gd name="connsiteX262" fmla="*/ 1094589 w 1452550"/>
              <a:gd name="connsiteY262" fmla="*/ 128058 h 1476000"/>
              <a:gd name="connsiteX263" fmla="*/ 1079878 w 1452550"/>
              <a:gd name="connsiteY263" fmla="*/ 120431 h 1476000"/>
              <a:gd name="connsiteX264" fmla="*/ 1068981 w 1452550"/>
              <a:gd name="connsiteY264" fmla="*/ 114982 h 1476000"/>
              <a:gd name="connsiteX265" fmla="*/ 1061353 w 1452550"/>
              <a:gd name="connsiteY265" fmla="*/ 111713 h 1476000"/>
              <a:gd name="connsiteX266" fmla="*/ 1081512 w 1452550"/>
              <a:gd name="connsiteY266" fmla="*/ 123155 h 1476000"/>
              <a:gd name="connsiteX267" fmla="*/ 1101127 w 1452550"/>
              <a:gd name="connsiteY267" fmla="*/ 135141 h 1476000"/>
              <a:gd name="connsiteX268" fmla="*/ 1062988 w 1452550"/>
              <a:gd name="connsiteY268" fmla="*/ 117162 h 1476000"/>
              <a:gd name="connsiteX269" fmla="*/ 1040649 w 1452550"/>
              <a:gd name="connsiteY269" fmla="*/ 106265 h 1476000"/>
              <a:gd name="connsiteX270" fmla="*/ 1017221 w 1452550"/>
              <a:gd name="connsiteY270" fmla="*/ 95912 h 1476000"/>
              <a:gd name="connsiteX271" fmla="*/ 994883 w 1452550"/>
              <a:gd name="connsiteY271" fmla="*/ 87195 h 1476000"/>
              <a:gd name="connsiteX272" fmla="*/ 976903 w 1452550"/>
              <a:gd name="connsiteY272" fmla="*/ 81202 h 1476000"/>
              <a:gd name="connsiteX273" fmla="*/ 864665 w 1452550"/>
              <a:gd name="connsiteY273" fmla="*/ 56139 h 1476000"/>
              <a:gd name="connsiteX274" fmla="*/ 849955 w 1452550"/>
              <a:gd name="connsiteY274" fmla="*/ 53960 h 1476000"/>
              <a:gd name="connsiteX275" fmla="*/ 834699 w 1452550"/>
              <a:gd name="connsiteY275" fmla="*/ 51780 h 1476000"/>
              <a:gd name="connsiteX276" fmla="*/ 804188 w 1452550"/>
              <a:gd name="connsiteY276" fmla="*/ 48511 h 1476000"/>
              <a:gd name="connsiteX277" fmla="*/ 773677 w 1452550"/>
              <a:gd name="connsiteY277" fmla="*/ 46877 h 1476000"/>
              <a:gd name="connsiteX278" fmla="*/ 743165 w 1452550"/>
              <a:gd name="connsiteY278" fmla="*/ 47422 h 1476000"/>
              <a:gd name="connsiteX279" fmla="*/ 733358 w 1452550"/>
              <a:gd name="connsiteY279" fmla="*/ 47966 h 1476000"/>
              <a:gd name="connsiteX280" fmla="*/ 723551 w 1452550"/>
              <a:gd name="connsiteY280" fmla="*/ 49056 h 1476000"/>
              <a:gd name="connsiteX281" fmla="*/ 703392 w 1452550"/>
              <a:gd name="connsiteY281" fmla="*/ 50691 h 1476000"/>
              <a:gd name="connsiteX282" fmla="*/ 682143 w 1452550"/>
              <a:gd name="connsiteY282" fmla="*/ 53415 h 1476000"/>
              <a:gd name="connsiteX283" fmla="*/ 660894 w 1452550"/>
              <a:gd name="connsiteY283" fmla="*/ 56684 h 1476000"/>
              <a:gd name="connsiteX284" fmla="*/ 573175 w 1452550"/>
              <a:gd name="connsiteY284" fmla="*/ 77933 h 1476000"/>
              <a:gd name="connsiteX285" fmla="*/ 560098 w 1452550"/>
              <a:gd name="connsiteY285" fmla="*/ 82836 h 1476000"/>
              <a:gd name="connsiteX286" fmla="*/ 554650 w 1452550"/>
              <a:gd name="connsiteY286" fmla="*/ 86105 h 1476000"/>
              <a:gd name="connsiteX287" fmla="*/ 545598 w 1452550"/>
              <a:gd name="connsiteY287" fmla="*/ 88845 h 1476000"/>
              <a:gd name="connsiteX288" fmla="*/ 592263 w 1452550"/>
              <a:gd name="connsiteY288" fmla="*/ 76846 h 1476000"/>
              <a:gd name="connsiteX289" fmla="*/ 600190 w 1452550"/>
              <a:gd name="connsiteY289" fmla="*/ 75636 h 1476000"/>
              <a:gd name="connsiteX290" fmla="*/ 612948 w 1452550"/>
              <a:gd name="connsiteY290" fmla="*/ 72484 h 1476000"/>
              <a:gd name="connsiteX291" fmla="*/ 652838 w 1452550"/>
              <a:gd name="connsiteY291" fmla="*/ 65661 h 1476000"/>
              <a:gd name="connsiteX292" fmla="*/ 626024 w 1452550"/>
              <a:gd name="connsiteY292" fmla="*/ 68671 h 1476000"/>
              <a:gd name="connsiteX293" fmla="*/ 572630 w 1452550"/>
              <a:gd name="connsiteY293" fmla="*/ 79023 h 1476000"/>
              <a:gd name="connsiteX294" fmla="*/ 875562 w 1452550"/>
              <a:gd name="connsiteY294" fmla="*/ 61043 h 1476000"/>
              <a:gd name="connsiteX295" fmla="*/ 1035746 w 1452550"/>
              <a:gd name="connsiteY295" fmla="*/ 109534 h 1476000"/>
              <a:gd name="connsiteX296" fmla="*/ 1169232 w 1452550"/>
              <a:gd name="connsiteY296" fmla="*/ 184178 h 1476000"/>
              <a:gd name="connsiteX297" fmla="*/ 1173046 w 1452550"/>
              <a:gd name="connsiteY297" fmla="*/ 186902 h 1476000"/>
              <a:gd name="connsiteX298" fmla="*/ 1364285 w 1452550"/>
              <a:gd name="connsiteY298" fmla="*/ 405928 h 1476000"/>
              <a:gd name="connsiteX299" fmla="*/ 1452550 w 1452550"/>
              <a:gd name="connsiteY299" fmla="*/ 683254 h 1476000"/>
              <a:gd name="connsiteX300" fmla="*/ 1443288 w 1452550"/>
              <a:gd name="connsiteY300" fmla="*/ 684888 h 1476000"/>
              <a:gd name="connsiteX301" fmla="*/ 1362651 w 1452550"/>
              <a:gd name="connsiteY301" fmla="*/ 426633 h 1476000"/>
              <a:gd name="connsiteX302" fmla="*/ 1334038 w 1452550"/>
              <a:gd name="connsiteY302" fmla="*/ 384181 h 1476000"/>
              <a:gd name="connsiteX303" fmla="*/ 1332141 w 1452550"/>
              <a:gd name="connsiteY303" fmla="*/ 380866 h 1476000"/>
              <a:gd name="connsiteX304" fmla="*/ 1330235 w 1452550"/>
              <a:gd name="connsiteY304" fmla="*/ 378539 h 1476000"/>
              <a:gd name="connsiteX305" fmla="*/ 1287599 w 1452550"/>
              <a:gd name="connsiteY305" fmla="*/ 315280 h 1476000"/>
              <a:gd name="connsiteX306" fmla="*/ 1239066 w 1452550"/>
              <a:gd name="connsiteY306" fmla="*/ 267222 h 1476000"/>
              <a:gd name="connsiteX307" fmla="*/ 1233524 w 1452550"/>
              <a:gd name="connsiteY307" fmla="*/ 260455 h 1476000"/>
              <a:gd name="connsiteX308" fmla="*/ 1223161 w 1452550"/>
              <a:gd name="connsiteY308" fmla="*/ 251472 h 1476000"/>
              <a:gd name="connsiteX309" fmla="*/ 1197019 w 1452550"/>
              <a:gd name="connsiteY309" fmla="*/ 225586 h 1476000"/>
              <a:gd name="connsiteX310" fmla="*/ 1155611 w 1452550"/>
              <a:gd name="connsiteY310" fmla="*/ 195075 h 1476000"/>
              <a:gd name="connsiteX311" fmla="*/ 1130766 w 1452550"/>
              <a:gd name="connsiteY311" fmla="*/ 179547 h 1476000"/>
              <a:gd name="connsiteX312" fmla="*/ 1175226 w 1452550"/>
              <a:gd name="connsiteY312" fmla="*/ 209921 h 1476000"/>
              <a:gd name="connsiteX313" fmla="*/ 1223161 w 1452550"/>
              <a:gd name="connsiteY313" fmla="*/ 251472 h 1476000"/>
              <a:gd name="connsiteX314" fmla="*/ 1239066 w 1452550"/>
              <a:gd name="connsiteY314" fmla="*/ 267222 h 1476000"/>
              <a:gd name="connsiteX315" fmla="*/ 1330235 w 1452550"/>
              <a:gd name="connsiteY315" fmla="*/ 378539 h 1476000"/>
              <a:gd name="connsiteX316" fmla="*/ 1334038 w 1452550"/>
              <a:gd name="connsiteY316" fmla="*/ 384181 h 1476000"/>
              <a:gd name="connsiteX317" fmla="*/ 1371012 w 1452550"/>
              <a:gd name="connsiteY317" fmla="*/ 448792 h 1476000"/>
              <a:gd name="connsiteX318" fmla="*/ 1436750 w 1452550"/>
              <a:gd name="connsiteY318" fmla="*/ 672902 h 1476000"/>
              <a:gd name="connsiteX319" fmla="*/ 1431301 w 1452550"/>
              <a:gd name="connsiteY319" fmla="*/ 659825 h 1476000"/>
              <a:gd name="connsiteX320" fmla="*/ 1394797 w 1452550"/>
              <a:gd name="connsiteY320" fmla="*/ 517621 h 1476000"/>
              <a:gd name="connsiteX321" fmla="*/ 1333230 w 1452550"/>
              <a:gd name="connsiteY321" fmla="*/ 400480 h 1476000"/>
              <a:gd name="connsiteX322" fmla="*/ 1352845 w 1452550"/>
              <a:gd name="connsiteY322" fmla="*/ 435350 h 1476000"/>
              <a:gd name="connsiteX323" fmla="*/ 1369735 w 1452550"/>
              <a:gd name="connsiteY323" fmla="*/ 468041 h 1476000"/>
              <a:gd name="connsiteX324" fmla="*/ 1377362 w 1452550"/>
              <a:gd name="connsiteY324" fmla="*/ 484386 h 1476000"/>
              <a:gd name="connsiteX325" fmla="*/ 1384445 w 1452550"/>
              <a:gd name="connsiteY325" fmla="*/ 501276 h 1476000"/>
              <a:gd name="connsiteX326" fmla="*/ 1391528 w 1452550"/>
              <a:gd name="connsiteY326" fmla="*/ 518711 h 1476000"/>
              <a:gd name="connsiteX327" fmla="*/ 1398066 w 1452550"/>
              <a:gd name="connsiteY327" fmla="*/ 537781 h 1476000"/>
              <a:gd name="connsiteX328" fmla="*/ 1394797 w 1452550"/>
              <a:gd name="connsiteY328" fmla="*/ 534511 h 1476000"/>
              <a:gd name="connsiteX329" fmla="*/ 1425853 w 1452550"/>
              <a:gd name="connsiteY329" fmla="*/ 646749 h 1476000"/>
              <a:gd name="connsiteX330" fmla="*/ 1416824 w 1452550"/>
              <a:gd name="connsiteY330" fmla="*/ 624643 h 1476000"/>
              <a:gd name="connsiteX331" fmla="*/ 1426611 w 1452550"/>
              <a:gd name="connsiteY331" fmla="*/ 688772 h 1476000"/>
              <a:gd name="connsiteX332" fmla="*/ 1430212 w 1452550"/>
              <a:gd name="connsiteY332" fmla="*/ 760076 h 1476000"/>
              <a:gd name="connsiteX333" fmla="*/ 1375407 w 1452550"/>
              <a:gd name="connsiteY333" fmla="*/ 1031536 h 1476000"/>
              <a:gd name="connsiteX334" fmla="*/ 1367117 w 1452550"/>
              <a:gd name="connsiteY334" fmla="*/ 1048744 h 1476000"/>
              <a:gd name="connsiteX335" fmla="*/ 1364218 w 1452550"/>
              <a:gd name="connsiteY335" fmla="*/ 1058106 h 1476000"/>
              <a:gd name="connsiteX336" fmla="*/ 1365376 w 1452550"/>
              <a:gd name="connsiteY336" fmla="*/ 1063009 h 1476000"/>
              <a:gd name="connsiteX337" fmla="*/ 1378997 w 1452550"/>
              <a:gd name="connsiteY337" fmla="*/ 1034677 h 1476000"/>
              <a:gd name="connsiteX338" fmla="*/ 1387169 w 1452550"/>
              <a:gd name="connsiteY338" fmla="*/ 1011794 h 1476000"/>
              <a:gd name="connsiteX339" fmla="*/ 1391528 w 1452550"/>
              <a:gd name="connsiteY339" fmla="*/ 998718 h 1476000"/>
              <a:gd name="connsiteX340" fmla="*/ 1395342 w 1452550"/>
              <a:gd name="connsiteY340" fmla="*/ 985096 h 1476000"/>
              <a:gd name="connsiteX341" fmla="*/ 1398611 w 1452550"/>
              <a:gd name="connsiteY341" fmla="*/ 978014 h 1476000"/>
              <a:gd name="connsiteX342" fmla="*/ 1395342 w 1452550"/>
              <a:gd name="connsiteY342" fmla="*/ 1000897 h 1476000"/>
              <a:gd name="connsiteX343" fmla="*/ 1396432 w 1452550"/>
              <a:gd name="connsiteY343" fmla="*/ 1009615 h 1476000"/>
              <a:gd name="connsiteX344" fmla="*/ 1344127 w 1452550"/>
              <a:gd name="connsiteY344" fmla="*/ 1120763 h 1476000"/>
              <a:gd name="connsiteX345" fmla="*/ 1274387 w 1452550"/>
              <a:gd name="connsiteY345" fmla="*/ 1219379 h 1476000"/>
              <a:gd name="connsiteX346" fmla="*/ 1255317 w 1452550"/>
              <a:gd name="connsiteY346" fmla="*/ 1241173 h 1476000"/>
              <a:gd name="connsiteX347" fmla="*/ 1235158 w 1452550"/>
              <a:gd name="connsiteY347" fmla="*/ 1262422 h 1476000"/>
              <a:gd name="connsiteX348" fmla="*/ 1214455 w 1452550"/>
              <a:gd name="connsiteY348" fmla="*/ 1282581 h 1476000"/>
              <a:gd name="connsiteX349" fmla="*/ 1193205 w 1452550"/>
              <a:gd name="connsiteY349" fmla="*/ 1301650 h 1476000"/>
              <a:gd name="connsiteX350" fmla="*/ 1100582 w 1452550"/>
              <a:gd name="connsiteY350" fmla="*/ 1370301 h 1476000"/>
              <a:gd name="connsiteX351" fmla="*/ 993793 w 1452550"/>
              <a:gd name="connsiteY351" fmla="*/ 1425330 h 1476000"/>
              <a:gd name="connsiteX352" fmla="*/ 973634 w 1452550"/>
              <a:gd name="connsiteY352" fmla="*/ 1433502 h 1476000"/>
              <a:gd name="connsiteX353" fmla="*/ 860307 w 1452550"/>
              <a:gd name="connsiteY353" fmla="*/ 1465103 h 1476000"/>
              <a:gd name="connsiteX354" fmla="*/ 802553 w 1452550"/>
              <a:gd name="connsiteY354" fmla="*/ 1473276 h 1476000"/>
              <a:gd name="connsiteX355" fmla="*/ 773677 w 1452550"/>
              <a:gd name="connsiteY355" fmla="*/ 1475455 h 1476000"/>
              <a:gd name="connsiteX356" fmla="*/ 744255 w 1452550"/>
              <a:gd name="connsiteY356" fmla="*/ 1476000 h 1476000"/>
              <a:gd name="connsiteX357" fmla="*/ 759511 w 1452550"/>
              <a:gd name="connsiteY357" fmla="*/ 1473276 h 1476000"/>
              <a:gd name="connsiteX358" fmla="*/ 571540 w 1452550"/>
              <a:gd name="connsiteY358" fmla="*/ 1456386 h 1476000"/>
              <a:gd name="connsiteX359" fmla="*/ 353603 w 1452550"/>
              <a:gd name="connsiteY359" fmla="*/ 1373570 h 1476000"/>
              <a:gd name="connsiteX360" fmla="*/ 168901 w 1452550"/>
              <a:gd name="connsiteY360" fmla="*/ 1216655 h 1476000"/>
              <a:gd name="connsiteX361" fmla="*/ 66156 w 1452550"/>
              <a:gd name="connsiteY361" fmla="*/ 1051312 h 1476000"/>
              <a:gd name="connsiteX362" fmla="*/ 52539 w 1452550"/>
              <a:gd name="connsiteY362" fmla="*/ 1017429 h 1476000"/>
              <a:gd name="connsiteX363" fmla="*/ 50670 w 1452550"/>
              <a:gd name="connsiteY363" fmla="*/ 1010704 h 1476000"/>
              <a:gd name="connsiteX364" fmla="*/ 46857 w 1452550"/>
              <a:gd name="connsiteY364" fmla="*/ 998718 h 1476000"/>
              <a:gd name="connsiteX365" fmla="*/ 38684 w 1452550"/>
              <a:gd name="connsiteY365" fmla="*/ 975289 h 1476000"/>
              <a:gd name="connsiteX366" fmla="*/ 33829 w 1452550"/>
              <a:gd name="connsiteY366" fmla="*/ 959230 h 1476000"/>
              <a:gd name="connsiteX367" fmla="*/ 25408 w 1452550"/>
              <a:gd name="connsiteY367" fmla="*/ 926205 h 1476000"/>
              <a:gd name="connsiteX368" fmla="*/ 17937 w 1452550"/>
              <a:gd name="connsiteY368" fmla="*/ 891038 h 1476000"/>
              <a:gd name="connsiteX369" fmla="*/ 12531 w 1452550"/>
              <a:gd name="connsiteY369" fmla="*/ 857059 h 1476000"/>
              <a:gd name="connsiteX370" fmla="*/ 9807 w 1452550"/>
              <a:gd name="connsiteY370" fmla="*/ 833085 h 1476000"/>
              <a:gd name="connsiteX371" fmla="*/ 8173 w 1452550"/>
              <a:gd name="connsiteY371" fmla="*/ 809112 h 1476000"/>
              <a:gd name="connsiteX372" fmla="*/ 7083 w 1452550"/>
              <a:gd name="connsiteY372" fmla="*/ 797126 h 1476000"/>
              <a:gd name="connsiteX373" fmla="*/ 6538 w 1452550"/>
              <a:gd name="connsiteY373" fmla="*/ 785139 h 1476000"/>
              <a:gd name="connsiteX374" fmla="*/ 5449 w 1452550"/>
              <a:gd name="connsiteY374" fmla="*/ 761711 h 1476000"/>
              <a:gd name="connsiteX375" fmla="*/ 8309 w 1452550"/>
              <a:gd name="connsiteY375" fmla="*/ 672425 h 1476000"/>
              <a:gd name="connsiteX376" fmla="*/ 16464 w 1452550"/>
              <a:gd name="connsiteY376" fmla="*/ 595720 h 1476000"/>
              <a:gd name="connsiteX377" fmla="*/ 16345 w 1452550"/>
              <a:gd name="connsiteY377" fmla="*/ 596079 h 1476000"/>
              <a:gd name="connsiteX378" fmla="*/ 1634 w 1452550"/>
              <a:gd name="connsiteY378" fmla="*/ 733379 h 1476000"/>
              <a:gd name="connsiteX379" fmla="*/ 61567 w 1452550"/>
              <a:gd name="connsiteY379" fmla="*/ 450606 h 1476000"/>
              <a:gd name="connsiteX380" fmla="*/ 92623 w 1452550"/>
              <a:gd name="connsiteY380" fmla="*/ 382501 h 1476000"/>
              <a:gd name="connsiteX381" fmla="*/ 189605 w 1452550"/>
              <a:gd name="connsiteY381" fmla="*/ 244110 h 1476000"/>
              <a:gd name="connsiteX382" fmla="*/ 204316 w 1452550"/>
              <a:gd name="connsiteY382" fmla="*/ 228310 h 1476000"/>
              <a:gd name="connsiteX383" fmla="*/ 220116 w 1452550"/>
              <a:gd name="connsiteY383" fmla="*/ 213054 h 1476000"/>
              <a:gd name="connsiteX384" fmla="*/ 228289 w 1452550"/>
              <a:gd name="connsiteY384" fmla="*/ 205426 h 1476000"/>
              <a:gd name="connsiteX385" fmla="*/ 236461 w 1452550"/>
              <a:gd name="connsiteY385" fmla="*/ 198344 h 1476000"/>
              <a:gd name="connsiteX386" fmla="*/ 253352 w 1452550"/>
              <a:gd name="connsiteY386" fmla="*/ 183633 h 1476000"/>
              <a:gd name="connsiteX387" fmla="*/ 270787 w 1452550"/>
              <a:gd name="connsiteY387" fmla="*/ 169467 h 1476000"/>
              <a:gd name="connsiteX388" fmla="*/ 288766 w 1452550"/>
              <a:gd name="connsiteY388" fmla="*/ 155846 h 1476000"/>
              <a:gd name="connsiteX389" fmla="*/ 325816 w 1452550"/>
              <a:gd name="connsiteY389" fmla="*/ 130783 h 1476000"/>
              <a:gd name="connsiteX390" fmla="*/ 316998 w 1452550"/>
              <a:gd name="connsiteY390" fmla="*/ 137744 h 1476000"/>
              <a:gd name="connsiteX391" fmla="*/ 377713 w 1452550"/>
              <a:gd name="connsiteY391" fmla="*/ 98160 h 1476000"/>
              <a:gd name="connsiteX392" fmla="*/ 456033 w 1452550"/>
              <a:gd name="connsiteY392" fmla="*/ 59408 h 1476000"/>
              <a:gd name="connsiteX393" fmla="*/ 624934 w 1452550"/>
              <a:gd name="connsiteY393" fmla="*/ 10372 h 1476000"/>
              <a:gd name="connsiteX394" fmla="*/ 713812 w 1452550"/>
              <a:gd name="connsiteY394" fmla="*/ 906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Lst>
            <a:rect l="l" t="t" r="r" b="b"/>
            <a:pathLst>
              <a:path w="1452550" h="1476000">
                <a:moveTo>
                  <a:pt x="47661" y="1005292"/>
                </a:moveTo>
                <a:lnTo>
                  <a:pt x="52539" y="1017429"/>
                </a:lnTo>
                <a:lnTo>
                  <a:pt x="53395" y="1020511"/>
                </a:lnTo>
                <a:cubicBezTo>
                  <a:pt x="56664" y="1028139"/>
                  <a:pt x="59388" y="1036312"/>
                  <a:pt x="62657" y="1043939"/>
                </a:cubicBezTo>
                <a:cubicBezTo>
                  <a:pt x="59388" y="1036312"/>
                  <a:pt x="56664" y="1028684"/>
                  <a:pt x="53395" y="1021056"/>
                </a:cubicBezTo>
                <a:cubicBezTo>
                  <a:pt x="52305" y="1017242"/>
                  <a:pt x="50670" y="1013428"/>
                  <a:pt x="49036" y="1009615"/>
                </a:cubicBezTo>
                <a:close/>
                <a:moveTo>
                  <a:pt x="39266" y="980554"/>
                </a:moveTo>
                <a:lnTo>
                  <a:pt x="45222" y="997628"/>
                </a:lnTo>
                <a:lnTo>
                  <a:pt x="47661" y="1005292"/>
                </a:lnTo>
                <a:lnTo>
                  <a:pt x="41953" y="991090"/>
                </a:lnTo>
                <a:close/>
                <a:moveTo>
                  <a:pt x="27223" y="934747"/>
                </a:moveTo>
                <a:lnTo>
                  <a:pt x="31601" y="951861"/>
                </a:lnTo>
                <a:lnTo>
                  <a:pt x="33829" y="959230"/>
                </a:lnTo>
                <a:lnTo>
                  <a:pt x="39266" y="980554"/>
                </a:lnTo>
                <a:lnTo>
                  <a:pt x="37050" y="974199"/>
                </a:lnTo>
                <a:cubicBezTo>
                  <a:pt x="34870" y="966572"/>
                  <a:pt x="32691" y="958399"/>
                  <a:pt x="30511" y="950226"/>
                </a:cubicBezTo>
                <a:close/>
                <a:moveTo>
                  <a:pt x="21788" y="912006"/>
                </a:moveTo>
                <a:lnTo>
                  <a:pt x="25408" y="926205"/>
                </a:lnTo>
                <a:lnTo>
                  <a:pt x="27223" y="934747"/>
                </a:lnTo>
                <a:lnTo>
                  <a:pt x="25608" y="928433"/>
                </a:lnTo>
                <a:close/>
                <a:moveTo>
                  <a:pt x="8356" y="845937"/>
                </a:moveTo>
                <a:lnTo>
                  <a:pt x="17937" y="891038"/>
                </a:lnTo>
                <a:lnTo>
                  <a:pt x="20159" y="905005"/>
                </a:lnTo>
                <a:lnTo>
                  <a:pt x="21788" y="912006"/>
                </a:lnTo>
                <a:lnTo>
                  <a:pt x="9739" y="864754"/>
                </a:lnTo>
                <a:close/>
                <a:moveTo>
                  <a:pt x="0" y="732289"/>
                </a:moveTo>
                <a:lnTo>
                  <a:pt x="8356" y="845937"/>
                </a:lnTo>
                <a:lnTo>
                  <a:pt x="7492" y="841871"/>
                </a:lnTo>
                <a:cubicBezTo>
                  <a:pt x="2452" y="805571"/>
                  <a:pt x="0" y="769066"/>
                  <a:pt x="0" y="732289"/>
                </a:cubicBezTo>
                <a:close/>
                <a:moveTo>
                  <a:pt x="10625" y="731336"/>
                </a:moveTo>
                <a:cubicBezTo>
                  <a:pt x="9535" y="730927"/>
                  <a:pt x="8173" y="732834"/>
                  <a:pt x="6538" y="737193"/>
                </a:cubicBezTo>
                <a:cubicBezTo>
                  <a:pt x="7083" y="792222"/>
                  <a:pt x="13076" y="850520"/>
                  <a:pt x="25608" y="906094"/>
                </a:cubicBezTo>
                <a:cubicBezTo>
                  <a:pt x="38139" y="961668"/>
                  <a:pt x="56664" y="1015063"/>
                  <a:pt x="77912" y="1062464"/>
                </a:cubicBezTo>
                <a:cubicBezTo>
                  <a:pt x="86630" y="1081534"/>
                  <a:pt x="100796" y="1108231"/>
                  <a:pt x="118776" y="1136563"/>
                </a:cubicBezTo>
                <a:cubicBezTo>
                  <a:pt x="136755" y="1164895"/>
                  <a:pt x="159094" y="1193226"/>
                  <a:pt x="180888" y="1217199"/>
                </a:cubicBezTo>
                <a:cubicBezTo>
                  <a:pt x="203226" y="1240628"/>
                  <a:pt x="223930" y="1259697"/>
                  <a:pt x="238096" y="1270050"/>
                </a:cubicBezTo>
                <a:cubicBezTo>
                  <a:pt x="252262" y="1280401"/>
                  <a:pt x="259345" y="1283126"/>
                  <a:pt x="254441" y="1273863"/>
                </a:cubicBezTo>
                <a:cubicBezTo>
                  <a:pt x="232103" y="1261332"/>
                  <a:pt x="190150" y="1224283"/>
                  <a:pt x="150377" y="1170343"/>
                </a:cubicBezTo>
                <a:cubicBezTo>
                  <a:pt x="130217" y="1143101"/>
                  <a:pt x="110603" y="1112045"/>
                  <a:pt x="93713" y="1078809"/>
                </a:cubicBezTo>
                <a:cubicBezTo>
                  <a:pt x="76823" y="1045029"/>
                  <a:pt x="62112" y="1009615"/>
                  <a:pt x="51215" y="974199"/>
                </a:cubicBezTo>
                <a:cubicBezTo>
                  <a:pt x="40319" y="938785"/>
                  <a:pt x="32146" y="903915"/>
                  <a:pt x="26697" y="872314"/>
                </a:cubicBezTo>
                <a:cubicBezTo>
                  <a:pt x="25608" y="864141"/>
                  <a:pt x="24518" y="856513"/>
                  <a:pt x="23428" y="848886"/>
                </a:cubicBezTo>
                <a:cubicBezTo>
                  <a:pt x="22338" y="841258"/>
                  <a:pt x="21249" y="834175"/>
                  <a:pt x="20704" y="827092"/>
                </a:cubicBezTo>
                <a:cubicBezTo>
                  <a:pt x="20159" y="820009"/>
                  <a:pt x="19615" y="813471"/>
                  <a:pt x="18525" y="806933"/>
                </a:cubicBezTo>
                <a:cubicBezTo>
                  <a:pt x="17980" y="803664"/>
                  <a:pt x="17980" y="800395"/>
                  <a:pt x="17435" y="797670"/>
                </a:cubicBezTo>
                <a:cubicBezTo>
                  <a:pt x="17435" y="794401"/>
                  <a:pt x="16890" y="791677"/>
                  <a:pt x="16890" y="788953"/>
                </a:cubicBezTo>
                <a:cubicBezTo>
                  <a:pt x="16346" y="777511"/>
                  <a:pt x="15256" y="767704"/>
                  <a:pt x="14711" y="758987"/>
                </a:cubicBezTo>
                <a:cubicBezTo>
                  <a:pt x="14166" y="750814"/>
                  <a:pt x="13621" y="744276"/>
                  <a:pt x="13076" y="739372"/>
                </a:cubicBezTo>
                <a:cubicBezTo>
                  <a:pt x="12531" y="734469"/>
                  <a:pt x="11714" y="731745"/>
                  <a:pt x="10625" y="731336"/>
                </a:cubicBezTo>
                <a:close/>
                <a:moveTo>
                  <a:pt x="114485" y="356118"/>
                </a:moveTo>
                <a:lnTo>
                  <a:pt x="112874" y="356335"/>
                </a:lnTo>
                <a:lnTo>
                  <a:pt x="87924" y="398276"/>
                </a:lnTo>
                <a:cubicBezTo>
                  <a:pt x="66539" y="438338"/>
                  <a:pt x="48695" y="480751"/>
                  <a:pt x="34938" y="525037"/>
                </a:cubicBezTo>
                <a:lnTo>
                  <a:pt x="19729" y="583925"/>
                </a:lnTo>
                <a:lnTo>
                  <a:pt x="20636" y="581436"/>
                </a:lnTo>
                <a:cubicBezTo>
                  <a:pt x="21657" y="578916"/>
                  <a:pt x="22611" y="576465"/>
                  <a:pt x="23973" y="571561"/>
                </a:cubicBezTo>
                <a:cubicBezTo>
                  <a:pt x="33235" y="535601"/>
                  <a:pt x="46312" y="500731"/>
                  <a:pt x="59933" y="468041"/>
                </a:cubicBezTo>
                <a:cubicBezTo>
                  <a:pt x="73554" y="435350"/>
                  <a:pt x="89354" y="404839"/>
                  <a:pt x="104065" y="375962"/>
                </a:cubicBezTo>
                <a:cubicBezTo>
                  <a:pt x="103247" y="375553"/>
                  <a:pt x="112850" y="360434"/>
                  <a:pt x="114485" y="356118"/>
                </a:cubicBezTo>
                <a:close/>
                <a:moveTo>
                  <a:pt x="139211" y="316926"/>
                </a:moveTo>
                <a:lnTo>
                  <a:pt x="122590" y="340003"/>
                </a:lnTo>
                <a:lnTo>
                  <a:pt x="114226" y="354063"/>
                </a:lnTo>
                <a:lnTo>
                  <a:pt x="119320" y="345996"/>
                </a:lnTo>
                <a:cubicBezTo>
                  <a:pt x="121500" y="342727"/>
                  <a:pt x="124224" y="339458"/>
                  <a:pt x="126404" y="335643"/>
                </a:cubicBezTo>
                <a:close/>
                <a:moveTo>
                  <a:pt x="1148315" y="200910"/>
                </a:moveTo>
                <a:lnTo>
                  <a:pt x="1148572" y="201103"/>
                </a:lnTo>
                <a:lnTo>
                  <a:pt x="1152887" y="203791"/>
                </a:lnTo>
                <a:close/>
                <a:moveTo>
                  <a:pt x="288543" y="197530"/>
                </a:moveTo>
                <a:lnTo>
                  <a:pt x="288222" y="197798"/>
                </a:lnTo>
                <a:cubicBezTo>
                  <a:pt x="277325" y="207060"/>
                  <a:pt x="268607" y="216323"/>
                  <a:pt x="261524" y="223951"/>
                </a:cubicBezTo>
                <a:cubicBezTo>
                  <a:pt x="253896" y="230489"/>
                  <a:pt x="245724" y="237027"/>
                  <a:pt x="238096" y="244110"/>
                </a:cubicBezTo>
                <a:lnTo>
                  <a:pt x="252630" y="230144"/>
                </a:lnTo>
                <a:lnTo>
                  <a:pt x="283703" y="201363"/>
                </a:lnTo>
                <a:close/>
                <a:moveTo>
                  <a:pt x="315027" y="176550"/>
                </a:moveTo>
                <a:lnTo>
                  <a:pt x="288543" y="197530"/>
                </a:lnTo>
                <a:lnTo>
                  <a:pt x="305112" y="183633"/>
                </a:lnTo>
                <a:close/>
                <a:moveTo>
                  <a:pt x="277029" y="170127"/>
                </a:moveTo>
                <a:lnTo>
                  <a:pt x="253837" y="188758"/>
                </a:lnTo>
                <a:lnTo>
                  <a:pt x="239477" y="203859"/>
                </a:lnTo>
                <a:lnTo>
                  <a:pt x="233737" y="209240"/>
                </a:lnTo>
                <a:cubicBezTo>
                  <a:pt x="231014" y="211964"/>
                  <a:pt x="227744" y="215233"/>
                  <a:pt x="225020" y="217957"/>
                </a:cubicBezTo>
                <a:cubicBezTo>
                  <a:pt x="219027" y="223951"/>
                  <a:pt x="213033" y="229944"/>
                  <a:pt x="207040" y="235937"/>
                </a:cubicBezTo>
                <a:lnTo>
                  <a:pt x="180050" y="266355"/>
                </a:lnTo>
                <a:lnTo>
                  <a:pt x="161844" y="285501"/>
                </a:lnTo>
                <a:lnTo>
                  <a:pt x="141310" y="314010"/>
                </a:lnTo>
                <a:lnTo>
                  <a:pt x="172715" y="274621"/>
                </a:lnTo>
                <a:lnTo>
                  <a:pt x="180050" y="266355"/>
                </a:lnTo>
                <a:lnTo>
                  <a:pt x="239477" y="203859"/>
                </a:lnTo>
                <a:lnTo>
                  <a:pt x="242455" y="201068"/>
                </a:lnTo>
                <a:cubicBezTo>
                  <a:pt x="247359" y="196164"/>
                  <a:pt x="252807" y="191805"/>
                  <a:pt x="257711" y="186902"/>
                </a:cubicBezTo>
                <a:lnTo>
                  <a:pt x="273511" y="173280"/>
                </a:lnTo>
                <a:close/>
                <a:moveTo>
                  <a:pt x="1151774" y="138606"/>
                </a:moveTo>
                <a:cubicBezTo>
                  <a:pt x="1151754" y="138253"/>
                  <a:pt x="1152594" y="138317"/>
                  <a:pt x="1154573" y="138955"/>
                </a:cubicBezTo>
                <a:cubicBezTo>
                  <a:pt x="1157212" y="139806"/>
                  <a:pt x="1161877" y="141679"/>
                  <a:pt x="1169232" y="144948"/>
                </a:cubicBezTo>
                <a:cubicBezTo>
                  <a:pt x="1196475" y="163473"/>
                  <a:pt x="1181219" y="156935"/>
                  <a:pt x="1167598" y="148763"/>
                </a:cubicBezTo>
                <a:cubicBezTo>
                  <a:pt x="1159629" y="144472"/>
                  <a:pt x="1151833" y="139664"/>
                  <a:pt x="1151774" y="138606"/>
                </a:cubicBezTo>
                <a:close/>
                <a:moveTo>
                  <a:pt x="988783" y="109779"/>
                </a:moveTo>
                <a:lnTo>
                  <a:pt x="1006869" y="117162"/>
                </a:lnTo>
                <a:lnTo>
                  <a:pt x="1034657" y="129693"/>
                </a:lnTo>
                <a:lnTo>
                  <a:pt x="1061353" y="143314"/>
                </a:lnTo>
                <a:cubicBezTo>
                  <a:pt x="1053181" y="138955"/>
                  <a:pt x="1045008" y="134597"/>
                  <a:pt x="1036835" y="129693"/>
                </a:cubicBezTo>
                <a:lnTo>
                  <a:pt x="1027353" y="125158"/>
                </a:lnTo>
                <a:lnTo>
                  <a:pt x="1006084" y="116094"/>
                </a:lnTo>
                <a:lnTo>
                  <a:pt x="995972" y="112258"/>
                </a:lnTo>
                <a:close/>
                <a:moveTo>
                  <a:pt x="428791" y="107354"/>
                </a:moveTo>
                <a:cubicBezTo>
                  <a:pt x="392832" y="125334"/>
                  <a:pt x="357416" y="146583"/>
                  <a:pt x="324181" y="170011"/>
                </a:cubicBezTo>
                <a:lnTo>
                  <a:pt x="315027" y="176550"/>
                </a:lnTo>
                <a:lnTo>
                  <a:pt x="323024" y="170216"/>
                </a:lnTo>
                <a:cubicBezTo>
                  <a:pt x="355374" y="146855"/>
                  <a:pt x="391197" y="125335"/>
                  <a:pt x="428791" y="107354"/>
                </a:cubicBezTo>
                <a:close/>
                <a:moveTo>
                  <a:pt x="503306" y="102128"/>
                </a:moveTo>
                <a:lnTo>
                  <a:pt x="493083" y="105720"/>
                </a:lnTo>
                <a:lnTo>
                  <a:pt x="490686" y="106747"/>
                </a:lnTo>
                <a:close/>
                <a:moveTo>
                  <a:pt x="378666" y="97003"/>
                </a:moveTo>
                <a:cubicBezTo>
                  <a:pt x="369403" y="102451"/>
                  <a:pt x="360685" y="108989"/>
                  <a:pt x="351423" y="114438"/>
                </a:cubicBezTo>
                <a:cubicBezTo>
                  <a:pt x="342161" y="119341"/>
                  <a:pt x="333988" y="124789"/>
                  <a:pt x="325271" y="130238"/>
                </a:cubicBezTo>
                <a:cubicBezTo>
                  <a:pt x="330719" y="126424"/>
                  <a:pt x="335623" y="122610"/>
                  <a:pt x="341071" y="118251"/>
                </a:cubicBezTo>
                <a:cubicBezTo>
                  <a:pt x="350334" y="112803"/>
                  <a:pt x="368858" y="101906"/>
                  <a:pt x="378666" y="97003"/>
                </a:cubicBezTo>
                <a:close/>
                <a:moveTo>
                  <a:pt x="872355" y="74171"/>
                </a:moveTo>
                <a:lnTo>
                  <a:pt x="952930" y="95912"/>
                </a:lnTo>
                <a:cubicBezTo>
                  <a:pt x="939309" y="91554"/>
                  <a:pt x="925688" y="88285"/>
                  <a:pt x="912067" y="85016"/>
                </a:cubicBezTo>
                <a:cubicBezTo>
                  <a:pt x="905529" y="83381"/>
                  <a:pt x="898446" y="82292"/>
                  <a:pt x="891363" y="80657"/>
                </a:cubicBezTo>
                <a:lnTo>
                  <a:pt x="880157" y="78593"/>
                </a:lnTo>
                <a:lnTo>
                  <a:pt x="940198" y="94031"/>
                </a:lnTo>
                <a:lnTo>
                  <a:pt x="955051" y="99468"/>
                </a:lnTo>
                <a:lnTo>
                  <a:pt x="974073" y="104614"/>
                </a:lnTo>
                <a:lnTo>
                  <a:pt x="952930" y="97003"/>
                </a:lnTo>
                <a:cubicBezTo>
                  <a:pt x="959468" y="99182"/>
                  <a:pt x="966550" y="101361"/>
                  <a:pt x="973088" y="102996"/>
                </a:cubicBezTo>
                <a:lnTo>
                  <a:pt x="976023" y="104026"/>
                </a:lnTo>
                <a:lnTo>
                  <a:pt x="967640" y="100816"/>
                </a:lnTo>
                <a:cubicBezTo>
                  <a:pt x="959468" y="98092"/>
                  <a:pt x="950750" y="94823"/>
                  <a:pt x="942577" y="92099"/>
                </a:cubicBezTo>
                <a:cubicBezTo>
                  <a:pt x="925687" y="87196"/>
                  <a:pt x="908797" y="81747"/>
                  <a:pt x="891362" y="77933"/>
                </a:cubicBezTo>
                <a:close/>
                <a:moveTo>
                  <a:pt x="791155" y="62643"/>
                </a:moveTo>
                <a:lnTo>
                  <a:pt x="866399" y="72992"/>
                </a:lnTo>
                <a:lnTo>
                  <a:pt x="839057" y="67581"/>
                </a:lnTo>
                <a:close/>
                <a:moveTo>
                  <a:pt x="682395" y="62526"/>
                </a:moveTo>
                <a:lnTo>
                  <a:pt x="679419" y="62677"/>
                </a:lnTo>
                <a:lnTo>
                  <a:pt x="663578" y="64456"/>
                </a:lnTo>
                <a:lnTo>
                  <a:pt x="675605" y="63222"/>
                </a:lnTo>
                <a:close/>
                <a:moveTo>
                  <a:pt x="732813" y="59953"/>
                </a:moveTo>
                <a:lnTo>
                  <a:pt x="709860" y="61124"/>
                </a:lnTo>
                <a:lnTo>
                  <a:pt x="770914" y="61509"/>
                </a:lnTo>
                <a:close/>
                <a:moveTo>
                  <a:pt x="999786" y="58864"/>
                </a:moveTo>
                <a:lnTo>
                  <a:pt x="1018456" y="64198"/>
                </a:lnTo>
                <a:lnTo>
                  <a:pt x="1036988" y="70456"/>
                </a:lnTo>
                <a:lnTo>
                  <a:pt x="1055360" y="77388"/>
                </a:lnTo>
                <a:cubicBezTo>
                  <a:pt x="1103306" y="98092"/>
                  <a:pt x="1147983" y="123155"/>
                  <a:pt x="1189936" y="152577"/>
                </a:cubicBezTo>
                <a:cubicBezTo>
                  <a:pt x="1192115" y="154211"/>
                  <a:pt x="1194840" y="156390"/>
                  <a:pt x="1197019" y="158025"/>
                </a:cubicBezTo>
                <a:cubicBezTo>
                  <a:pt x="1185033" y="151487"/>
                  <a:pt x="1175770" y="147673"/>
                  <a:pt x="1168687" y="144404"/>
                </a:cubicBezTo>
                <a:cubicBezTo>
                  <a:pt x="1165418" y="142224"/>
                  <a:pt x="1161059" y="139500"/>
                  <a:pt x="1156156" y="136231"/>
                </a:cubicBezTo>
                <a:cubicBezTo>
                  <a:pt x="1151252" y="132962"/>
                  <a:pt x="1145259" y="129693"/>
                  <a:pt x="1138721" y="125879"/>
                </a:cubicBezTo>
                <a:cubicBezTo>
                  <a:pt x="1125644" y="117707"/>
                  <a:pt x="1107665" y="108989"/>
                  <a:pt x="1085871" y="98637"/>
                </a:cubicBezTo>
                <a:cubicBezTo>
                  <a:pt x="1071705" y="91554"/>
                  <a:pt x="1058084" y="84471"/>
                  <a:pt x="1042828" y="77388"/>
                </a:cubicBezTo>
                <a:cubicBezTo>
                  <a:pt x="1035746" y="74119"/>
                  <a:pt x="1028662" y="70850"/>
                  <a:pt x="1021580" y="67581"/>
                </a:cubicBezTo>
                <a:close/>
                <a:moveTo>
                  <a:pt x="486000" y="56139"/>
                </a:moveTo>
                <a:cubicBezTo>
                  <a:pt x="444047" y="73029"/>
                  <a:pt x="404818" y="92099"/>
                  <a:pt x="360686" y="117162"/>
                </a:cubicBezTo>
                <a:cubicBezTo>
                  <a:pt x="400459" y="93189"/>
                  <a:pt x="442412" y="72484"/>
                  <a:pt x="486000" y="56139"/>
                </a:cubicBezTo>
                <a:close/>
                <a:moveTo>
                  <a:pt x="654039" y="38416"/>
                </a:moveTo>
                <a:lnTo>
                  <a:pt x="630247" y="40815"/>
                </a:lnTo>
                <a:cubicBezTo>
                  <a:pt x="619350" y="42246"/>
                  <a:pt x="608045" y="44152"/>
                  <a:pt x="596058" y="46877"/>
                </a:cubicBezTo>
                <a:lnTo>
                  <a:pt x="569204" y="53920"/>
                </a:lnTo>
                <a:lnTo>
                  <a:pt x="613697" y="44425"/>
                </a:lnTo>
                <a:close/>
                <a:moveTo>
                  <a:pt x="688681" y="35980"/>
                </a:moveTo>
                <a:lnTo>
                  <a:pt x="667175" y="37004"/>
                </a:lnTo>
                <a:lnTo>
                  <a:pt x="671246" y="36525"/>
                </a:lnTo>
                <a:cubicBezTo>
                  <a:pt x="669611" y="36525"/>
                  <a:pt x="667432" y="37069"/>
                  <a:pt x="665798" y="37069"/>
                </a:cubicBezTo>
                <a:lnTo>
                  <a:pt x="667175" y="37004"/>
                </a:lnTo>
                <a:lnTo>
                  <a:pt x="666613" y="37070"/>
                </a:lnTo>
                <a:lnTo>
                  <a:pt x="666887" y="37070"/>
                </a:lnTo>
                <a:cubicBezTo>
                  <a:pt x="632562" y="41973"/>
                  <a:pt x="593334" y="49601"/>
                  <a:pt x="551926" y="61043"/>
                </a:cubicBezTo>
                <a:cubicBezTo>
                  <a:pt x="511607" y="72484"/>
                  <a:pt x="469109" y="87740"/>
                  <a:pt x="428791" y="107354"/>
                </a:cubicBezTo>
                <a:cubicBezTo>
                  <a:pt x="450857" y="96185"/>
                  <a:pt x="473332" y="86242"/>
                  <a:pt x="495943" y="77525"/>
                </a:cubicBezTo>
                <a:lnTo>
                  <a:pt x="561041" y="55999"/>
                </a:lnTo>
                <a:lnTo>
                  <a:pt x="550836" y="58319"/>
                </a:lnTo>
                <a:lnTo>
                  <a:pt x="540484" y="61588"/>
                </a:lnTo>
                <a:cubicBezTo>
                  <a:pt x="532856" y="63767"/>
                  <a:pt x="524683" y="66491"/>
                  <a:pt x="517056" y="68670"/>
                </a:cubicBezTo>
                <a:lnTo>
                  <a:pt x="493628" y="76843"/>
                </a:lnTo>
                <a:cubicBezTo>
                  <a:pt x="489813" y="78477"/>
                  <a:pt x="486000" y="79567"/>
                  <a:pt x="482186" y="81202"/>
                </a:cubicBezTo>
                <a:lnTo>
                  <a:pt x="470744" y="86105"/>
                </a:lnTo>
                <a:cubicBezTo>
                  <a:pt x="440233" y="98092"/>
                  <a:pt x="410812" y="113347"/>
                  <a:pt x="383024" y="129148"/>
                </a:cubicBezTo>
                <a:cubicBezTo>
                  <a:pt x="375942" y="133507"/>
                  <a:pt x="369404" y="137321"/>
                  <a:pt x="362320" y="141679"/>
                </a:cubicBezTo>
                <a:cubicBezTo>
                  <a:pt x="355238" y="146038"/>
                  <a:pt x="349244" y="150397"/>
                  <a:pt x="342161" y="154756"/>
                </a:cubicBezTo>
                <a:cubicBezTo>
                  <a:pt x="329085" y="163473"/>
                  <a:pt x="316554" y="173280"/>
                  <a:pt x="304022" y="182543"/>
                </a:cubicBezTo>
                <a:lnTo>
                  <a:pt x="283703" y="201363"/>
                </a:lnTo>
                <a:lnTo>
                  <a:pt x="277316" y="206422"/>
                </a:lnTo>
                <a:lnTo>
                  <a:pt x="252630" y="230144"/>
                </a:lnTo>
                <a:lnTo>
                  <a:pt x="237552" y="244110"/>
                </a:lnTo>
                <a:cubicBezTo>
                  <a:pt x="231014" y="250648"/>
                  <a:pt x="225020" y="257186"/>
                  <a:pt x="219572" y="263724"/>
                </a:cubicBezTo>
                <a:cubicBezTo>
                  <a:pt x="214123" y="270262"/>
                  <a:pt x="208130" y="276800"/>
                  <a:pt x="202682" y="283339"/>
                </a:cubicBezTo>
                <a:cubicBezTo>
                  <a:pt x="192329" y="296960"/>
                  <a:pt x="181978" y="310036"/>
                  <a:pt x="172715" y="323657"/>
                </a:cubicBezTo>
                <a:cubicBezTo>
                  <a:pt x="162908" y="337278"/>
                  <a:pt x="154736" y="351444"/>
                  <a:pt x="145473" y="365610"/>
                </a:cubicBezTo>
                <a:cubicBezTo>
                  <a:pt x="137301" y="380321"/>
                  <a:pt x="128583" y="395032"/>
                  <a:pt x="120410" y="410832"/>
                </a:cubicBezTo>
                <a:cubicBezTo>
                  <a:pt x="123135" y="406473"/>
                  <a:pt x="125859" y="401570"/>
                  <a:pt x="129128" y="396121"/>
                </a:cubicBezTo>
                <a:cubicBezTo>
                  <a:pt x="132397" y="391217"/>
                  <a:pt x="135666" y="385769"/>
                  <a:pt x="139480" y="380321"/>
                </a:cubicBezTo>
                <a:cubicBezTo>
                  <a:pt x="142749" y="374872"/>
                  <a:pt x="146563" y="369969"/>
                  <a:pt x="149832" y="364520"/>
                </a:cubicBezTo>
                <a:cubicBezTo>
                  <a:pt x="154736" y="361251"/>
                  <a:pt x="158005" y="356347"/>
                  <a:pt x="160729" y="351989"/>
                </a:cubicBezTo>
                <a:cubicBezTo>
                  <a:pt x="169446" y="337823"/>
                  <a:pt x="179253" y="324747"/>
                  <a:pt x="189060" y="310581"/>
                </a:cubicBezTo>
                <a:cubicBezTo>
                  <a:pt x="199413" y="297504"/>
                  <a:pt x="209764" y="283884"/>
                  <a:pt x="221206" y="271352"/>
                </a:cubicBezTo>
                <a:cubicBezTo>
                  <a:pt x="232103" y="258276"/>
                  <a:pt x="244634" y="246289"/>
                  <a:pt x="256621" y="234303"/>
                </a:cubicBezTo>
                <a:cubicBezTo>
                  <a:pt x="269152" y="222861"/>
                  <a:pt x="281684" y="210875"/>
                  <a:pt x="295305" y="199978"/>
                </a:cubicBezTo>
                <a:cubicBezTo>
                  <a:pt x="301843" y="194529"/>
                  <a:pt x="308381" y="189081"/>
                  <a:pt x="315464" y="183633"/>
                </a:cubicBezTo>
                <a:cubicBezTo>
                  <a:pt x="322547" y="178729"/>
                  <a:pt x="329085" y="173280"/>
                  <a:pt x="336168" y="168377"/>
                </a:cubicBezTo>
                <a:cubicBezTo>
                  <a:pt x="343251" y="163473"/>
                  <a:pt x="350334" y="158570"/>
                  <a:pt x="357417" y="153666"/>
                </a:cubicBezTo>
                <a:cubicBezTo>
                  <a:pt x="364500" y="148763"/>
                  <a:pt x="372127" y="144404"/>
                  <a:pt x="379211" y="140045"/>
                </a:cubicBezTo>
                <a:lnTo>
                  <a:pt x="390108" y="133507"/>
                </a:lnTo>
                <a:cubicBezTo>
                  <a:pt x="393921" y="131328"/>
                  <a:pt x="397735" y="129148"/>
                  <a:pt x="401549" y="127513"/>
                </a:cubicBezTo>
                <a:cubicBezTo>
                  <a:pt x="409177" y="123700"/>
                  <a:pt x="416260" y="119341"/>
                  <a:pt x="423888" y="115527"/>
                </a:cubicBezTo>
                <a:cubicBezTo>
                  <a:pt x="439143" y="107899"/>
                  <a:pt x="454399" y="100271"/>
                  <a:pt x="469655" y="94278"/>
                </a:cubicBezTo>
                <a:cubicBezTo>
                  <a:pt x="517056" y="73574"/>
                  <a:pt x="569906" y="59953"/>
                  <a:pt x="622211" y="51780"/>
                </a:cubicBezTo>
                <a:cubicBezTo>
                  <a:pt x="674515" y="43608"/>
                  <a:pt x="726275" y="41428"/>
                  <a:pt x="773132" y="40338"/>
                </a:cubicBezTo>
                <a:lnTo>
                  <a:pt x="773132" y="37069"/>
                </a:lnTo>
                <a:cubicBezTo>
                  <a:pt x="769862" y="37069"/>
                  <a:pt x="766049" y="37615"/>
                  <a:pt x="762780" y="37615"/>
                </a:cubicBezTo>
                <a:cubicBezTo>
                  <a:pt x="753517" y="37069"/>
                  <a:pt x="744800" y="36525"/>
                  <a:pt x="736627" y="36525"/>
                </a:cubicBezTo>
                <a:cubicBezTo>
                  <a:pt x="728454" y="35980"/>
                  <a:pt x="720282" y="35980"/>
                  <a:pt x="712109" y="35980"/>
                </a:cubicBezTo>
                <a:cubicBezTo>
                  <a:pt x="703937" y="35980"/>
                  <a:pt x="696309" y="35435"/>
                  <a:pt x="688681" y="35980"/>
                </a:cubicBezTo>
                <a:close/>
                <a:moveTo>
                  <a:pt x="713812" y="906"/>
                </a:moveTo>
                <a:cubicBezTo>
                  <a:pt x="743847" y="-525"/>
                  <a:pt x="774221" y="-252"/>
                  <a:pt x="804732" y="1655"/>
                </a:cubicBezTo>
                <a:cubicBezTo>
                  <a:pt x="865755" y="6014"/>
                  <a:pt x="927322" y="18000"/>
                  <a:pt x="987799" y="37615"/>
                </a:cubicBezTo>
                <a:cubicBezTo>
                  <a:pt x="1048277" y="57229"/>
                  <a:pt x="1113658" y="91009"/>
                  <a:pt x="1166509" y="127513"/>
                </a:cubicBezTo>
                <a:cubicBezTo>
                  <a:pt x="1086961" y="76843"/>
                  <a:pt x="995972" y="39249"/>
                  <a:pt x="900080" y="20724"/>
                </a:cubicBezTo>
                <a:lnTo>
                  <a:pt x="863778" y="15932"/>
                </a:lnTo>
                <a:lnTo>
                  <a:pt x="823700" y="10040"/>
                </a:lnTo>
                <a:lnTo>
                  <a:pt x="816853" y="9738"/>
                </a:lnTo>
                <a:lnTo>
                  <a:pt x="763869" y="2745"/>
                </a:lnTo>
                <a:cubicBezTo>
                  <a:pt x="720282" y="1110"/>
                  <a:pt x="678874" y="5469"/>
                  <a:pt x="642369" y="12552"/>
                </a:cubicBezTo>
                <a:cubicBezTo>
                  <a:pt x="633652" y="14186"/>
                  <a:pt x="625480" y="15821"/>
                  <a:pt x="616762" y="17455"/>
                </a:cubicBezTo>
                <a:cubicBezTo>
                  <a:pt x="608589" y="19634"/>
                  <a:pt x="599872" y="21269"/>
                  <a:pt x="591699" y="23449"/>
                </a:cubicBezTo>
                <a:cubicBezTo>
                  <a:pt x="642642" y="12552"/>
                  <a:pt x="694538" y="6967"/>
                  <a:pt x="746298" y="6627"/>
                </a:cubicBezTo>
                <a:lnTo>
                  <a:pt x="816853" y="9738"/>
                </a:lnTo>
                <a:lnTo>
                  <a:pt x="863778" y="15932"/>
                </a:lnTo>
                <a:lnTo>
                  <a:pt x="900080" y="21269"/>
                </a:lnTo>
                <a:cubicBezTo>
                  <a:pt x="954564" y="33800"/>
                  <a:pt x="1008504" y="53415"/>
                  <a:pt x="1059174" y="77933"/>
                </a:cubicBezTo>
                <a:cubicBezTo>
                  <a:pt x="1058085" y="77388"/>
                  <a:pt x="1056995" y="77388"/>
                  <a:pt x="1055905" y="76843"/>
                </a:cubicBezTo>
                <a:lnTo>
                  <a:pt x="1036988" y="70456"/>
                </a:lnTo>
                <a:lnTo>
                  <a:pt x="1026483" y="66492"/>
                </a:lnTo>
                <a:lnTo>
                  <a:pt x="1018456" y="64198"/>
                </a:lnTo>
                <a:lnTo>
                  <a:pt x="994469" y="56099"/>
                </a:lnTo>
                <a:lnTo>
                  <a:pt x="1000331" y="57773"/>
                </a:lnTo>
                <a:cubicBezTo>
                  <a:pt x="977448" y="49056"/>
                  <a:pt x="953475" y="40884"/>
                  <a:pt x="930046" y="34345"/>
                </a:cubicBezTo>
                <a:cubicBezTo>
                  <a:pt x="889728" y="22903"/>
                  <a:pt x="849410" y="15821"/>
                  <a:pt x="810181" y="12007"/>
                </a:cubicBezTo>
                <a:cubicBezTo>
                  <a:pt x="770952" y="8738"/>
                  <a:pt x="733903" y="8738"/>
                  <a:pt x="699578" y="12007"/>
                </a:cubicBezTo>
                <a:cubicBezTo>
                  <a:pt x="690861" y="12552"/>
                  <a:pt x="682688" y="14186"/>
                  <a:pt x="674515" y="15276"/>
                </a:cubicBezTo>
                <a:cubicBezTo>
                  <a:pt x="657625" y="17455"/>
                  <a:pt x="640735" y="20724"/>
                  <a:pt x="623845" y="23449"/>
                </a:cubicBezTo>
                <a:cubicBezTo>
                  <a:pt x="686502" y="13096"/>
                  <a:pt x="750793" y="10372"/>
                  <a:pt x="813995" y="15276"/>
                </a:cubicBezTo>
                <a:cubicBezTo>
                  <a:pt x="853224" y="18545"/>
                  <a:pt x="891907" y="25083"/>
                  <a:pt x="930046" y="34345"/>
                </a:cubicBezTo>
                <a:lnTo>
                  <a:pt x="994469" y="56099"/>
                </a:lnTo>
                <a:lnTo>
                  <a:pt x="992703" y="55594"/>
                </a:lnTo>
                <a:cubicBezTo>
                  <a:pt x="987799" y="53960"/>
                  <a:pt x="979627" y="52325"/>
                  <a:pt x="971454" y="51235"/>
                </a:cubicBezTo>
                <a:cubicBezTo>
                  <a:pt x="963282" y="50146"/>
                  <a:pt x="954564" y="48511"/>
                  <a:pt x="947482" y="48511"/>
                </a:cubicBezTo>
                <a:cubicBezTo>
                  <a:pt x="933315" y="48511"/>
                  <a:pt x="925688" y="50146"/>
                  <a:pt x="940398" y="56139"/>
                </a:cubicBezTo>
                <a:cubicBezTo>
                  <a:pt x="979627" y="67581"/>
                  <a:pt x="1021580" y="83381"/>
                  <a:pt x="1061353" y="102996"/>
                </a:cubicBezTo>
                <a:cubicBezTo>
                  <a:pt x="1101127" y="122610"/>
                  <a:pt x="1138721" y="145494"/>
                  <a:pt x="1170322" y="167832"/>
                </a:cubicBezTo>
                <a:cubicBezTo>
                  <a:pt x="1185578" y="179274"/>
                  <a:pt x="1200289" y="190171"/>
                  <a:pt x="1212820" y="201068"/>
                </a:cubicBezTo>
                <a:cubicBezTo>
                  <a:pt x="1218813" y="206516"/>
                  <a:pt x="1224806" y="210875"/>
                  <a:pt x="1230255" y="215778"/>
                </a:cubicBezTo>
                <a:cubicBezTo>
                  <a:pt x="1235703" y="220682"/>
                  <a:pt x="1240607" y="225041"/>
                  <a:pt x="1244966" y="229399"/>
                </a:cubicBezTo>
                <a:cubicBezTo>
                  <a:pt x="1253683" y="237572"/>
                  <a:pt x="1260221" y="244655"/>
                  <a:pt x="1265125" y="249014"/>
                </a:cubicBezTo>
                <a:cubicBezTo>
                  <a:pt x="1267304" y="251193"/>
                  <a:pt x="1268939" y="253372"/>
                  <a:pt x="1270573" y="254462"/>
                </a:cubicBezTo>
                <a:cubicBezTo>
                  <a:pt x="1271663" y="255552"/>
                  <a:pt x="1272208" y="256641"/>
                  <a:pt x="1272208" y="256641"/>
                </a:cubicBezTo>
                <a:cubicBezTo>
                  <a:pt x="1272753" y="257731"/>
                  <a:pt x="1270029" y="256096"/>
                  <a:pt x="1265125" y="251738"/>
                </a:cubicBezTo>
                <a:cubicBezTo>
                  <a:pt x="1260221" y="247379"/>
                  <a:pt x="1253138" y="240296"/>
                  <a:pt x="1243876" y="232668"/>
                </a:cubicBezTo>
                <a:cubicBezTo>
                  <a:pt x="1239517" y="228854"/>
                  <a:pt x="1234069" y="224495"/>
                  <a:pt x="1228621" y="219592"/>
                </a:cubicBezTo>
                <a:cubicBezTo>
                  <a:pt x="1223172" y="214688"/>
                  <a:pt x="1217179" y="210330"/>
                  <a:pt x="1211185" y="205426"/>
                </a:cubicBezTo>
                <a:cubicBezTo>
                  <a:pt x="1199199" y="195619"/>
                  <a:pt x="1185578" y="185812"/>
                  <a:pt x="1171957" y="176005"/>
                </a:cubicBezTo>
                <a:cubicBezTo>
                  <a:pt x="1144715" y="156935"/>
                  <a:pt x="1116383" y="139500"/>
                  <a:pt x="1094589" y="128058"/>
                </a:cubicBezTo>
                <a:cubicBezTo>
                  <a:pt x="1089141" y="125334"/>
                  <a:pt x="1084237" y="122610"/>
                  <a:pt x="1079878" y="120431"/>
                </a:cubicBezTo>
                <a:cubicBezTo>
                  <a:pt x="1075519" y="118251"/>
                  <a:pt x="1071705" y="116616"/>
                  <a:pt x="1068981" y="114982"/>
                </a:cubicBezTo>
                <a:cubicBezTo>
                  <a:pt x="1062988" y="112258"/>
                  <a:pt x="1060264" y="111168"/>
                  <a:pt x="1061353" y="111713"/>
                </a:cubicBezTo>
                <a:cubicBezTo>
                  <a:pt x="1067892" y="115527"/>
                  <a:pt x="1074974" y="118796"/>
                  <a:pt x="1081512" y="123155"/>
                </a:cubicBezTo>
                <a:cubicBezTo>
                  <a:pt x="1088051" y="126969"/>
                  <a:pt x="1094589" y="131328"/>
                  <a:pt x="1101127" y="135141"/>
                </a:cubicBezTo>
                <a:cubicBezTo>
                  <a:pt x="1088051" y="128603"/>
                  <a:pt x="1074974" y="122065"/>
                  <a:pt x="1062988" y="117162"/>
                </a:cubicBezTo>
                <a:cubicBezTo>
                  <a:pt x="1055905" y="113893"/>
                  <a:pt x="1048277" y="110078"/>
                  <a:pt x="1040649" y="106265"/>
                </a:cubicBezTo>
                <a:cubicBezTo>
                  <a:pt x="1033022" y="102996"/>
                  <a:pt x="1024849" y="99182"/>
                  <a:pt x="1017221" y="95912"/>
                </a:cubicBezTo>
                <a:cubicBezTo>
                  <a:pt x="1009593" y="92643"/>
                  <a:pt x="1001966" y="89919"/>
                  <a:pt x="994883" y="87195"/>
                </a:cubicBezTo>
                <a:cubicBezTo>
                  <a:pt x="987799" y="85016"/>
                  <a:pt x="981807" y="82292"/>
                  <a:pt x="976903" y="81202"/>
                </a:cubicBezTo>
                <a:cubicBezTo>
                  <a:pt x="941488" y="71939"/>
                  <a:pt x="903894" y="62677"/>
                  <a:pt x="864665" y="56139"/>
                </a:cubicBezTo>
                <a:cubicBezTo>
                  <a:pt x="859762" y="55594"/>
                  <a:pt x="854858" y="54504"/>
                  <a:pt x="849955" y="53960"/>
                </a:cubicBezTo>
                <a:cubicBezTo>
                  <a:pt x="845051" y="52870"/>
                  <a:pt x="840147" y="52325"/>
                  <a:pt x="834699" y="51780"/>
                </a:cubicBezTo>
                <a:cubicBezTo>
                  <a:pt x="824892" y="50691"/>
                  <a:pt x="814539" y="49601"/>
                  <a:pt x="804188" y="48511"/>
                </a:cubicBezTo>
                <a:cubicBezTo>
                  <a:pt x="793835" y="47966"/>
                  <a:pt x="784029" y="47422"/>
                  <a:pt x="773677" y="46877"/>
                </a:cubicBezTo>
                <a:cubicBezTo>
                  <a:pt x="763325" y="46332"/>
                  <a:pt x="752973" y="46877"/>
                  <a:pt x="743165" y="47422"/>
                </a:cubicBezTo>
                <a:cubicBezTo>
                  <a:pt x="739896" y="47422"/>
                  <a:pt x="736627" y="47422"/>
                  <a:pt x="733358" y="47966"/>
                </a:cubicBezTo>
                <a:cubicBezTo>
                  <a:pt x="730089" y="48511"/>
                  <a:pt x="726820" y="48511"/>
                  <a:pt x="723551" y="49056"/>
                </a:cubicBezTo>
                <a:cubicBezTo>
                  <a:pt x="717013" y="49601"/>
                  <a:pt x="709930" y="50146"/>
                  <a:pt x="703392" y="50691"/>
                </a:cubicBezTo>
                <a:cubicBezTo>
                  <a:pt x="696309" y="51235"/>
                  <a:pt x="689226" y="52325"/>
                  <a:pt x="682143" y="53415"/>
                </a:cubicBezTo>
                <a:cubicBezTo>
                  <a:pt x="675060" y="54504"/>
                  <a:pt x="667977" y="55594"/>
                  <a:pt x="660894" y="56684"/>
                </a:cubicBezTo>
                <a:cubicBezTo>
                  <a:pt x="632018" y="62132"/>
                  <a:pt x="602051" y="68670"/>
                  <a:pt x="573175" y="77933"/>
                </a:cubicBezTo>
                <a:cubicBezTo>
                  <a:pt x="573175" y="79023"/>
                  <a:pt x="566091" y="80657"/>
                  <a:pt x="560098" y="82836"/>
                </a:cubicBezTo>
                <a:cubicBezTo>
                  <a:pt x="554105" y="84471"/>
                  <a:pt x="549202" y="86650"/>
                  <a:pt x="554650" y="86105"/>
                </a:cubicBezTo>
                <a:lnTo>
                  <a:pt x="545598" y="88845"/>
                </a:lnTo>
                <a:lnTo>
                  <a:pt x="592263" y="76846"/>
                </a:lnTo>
                <a:lnTo>
                  <a:pt x="600190" y="75636"/>
                </a:lnTo>
                <a:lnTo>
                  <a:pt x="612948" y="72484"/>
                </a:lnTo>
                <a:lnTo>
                  <a:pt x="652838" y="65661"/>
                </a:lnTo>
                <a:lnTo>
                  <a:pt x="626024" y="68671"/>
                </a:lnTo>
                <a:cubicBezTo>
                  <a:pt x="608044" y="71940"/>
                  <a:pt x="590065" y="74664"/>
                  <a:pt x="572630" y="79023"/>
                </a:cubicBezTo>
                <a:cubicBezTo>
                  <a:pt x="669611" y="50691"/>
                  <a:pt x="773676" y="46877"/>
                  <a:pt x="875562" y="61043"/>
                </a:cubicBezTo>
                <a:cubicBezTo>
                  <a:pt x="926777" y="68671"/>
                  <a:pt x="983985" y="86106"/>
                  <a:pt x="1035746" y="109534"/>
                </a:cubicBezTo>
                <a:cubicBezTo>
                  <a:pt x="1088051" y="132417"/>
                  <a:pt x="1134362" y="161294"/>
                  <a:pt x="1169232" y="184178"/>
                </a:cubicBezTo>
                <a:cubicBezTo>
                  <a:pt x="1170321" y="185267"/>
                  <a:pt x="1171956" y="185812"/>
                  <a:pt x="1173046" y="186902"/>
                </a:cubicBezTo>
                <a:cubicBezTo>
                  <a:pt x="1249869" y="246834"/>
                  <a:pt x="1315795" y="320933"/>
                  <a:pt x="1364285" y="405928"/>
                </a:cubicBezTo>
                <a:cubicBezTo>
                  <a:pt x="1413321" y="490379"/>
                  <a:pt x="1444378" y="585727"/>
                  <a:pt x="1452550" y="683254"/>
                </a:cubicBezTo>
                <a:cubicBezTo>
                  <a:pt x="1450371" y="690337"/>
                  <a:pt x="1447102" y="689792"/>
                  <a:pt x="1443288" y="684888"/>
                </a:cubicBezTo>
                <a:cubicBezTo>
                  <a:pt x="1433481" y="596624"/>
                  <a:pt x="1405693" y="506725"/>
                  <a:pt x="1362651" y="426633"/>
                </a:cubicBezTo>
                <a:lnTo>
                  <a:pt x="1334038" y="384181"/>
                </a:lnTo>
                <a:lnTo>
                  <a:pt x="1332141" y="380866"/>
                </a:lnTo>
                <a:lnTo>
                  <a:pt x="1330235" y="378539"/>
                </a:lnTo>
                <a:lnTo>
                  <a:pt x="1287599" y="315280"/>
                </a:lnTo>
                <a:lnTo>
                  <a:pt x="1239066" y="267222"/>
                </a:lnTo>
                <a:lnTo>
                  <a:pt x="1233524" y="260455"/>
                </a:lnTo>
                <a:lnTo>
                  <a:pt x="1223161" y="251472"/>
                </a:lnTo>
                <a:lnTo>
                  <a:pt x="1197019" y="225586"/>
                </a:lnTo>
                <a:cubicBezTo>
                  <a:pt x="1183398" y="214689"/>
                  <a:pt x="1169232" y="204882"/>
                  <a:pt x="1155611" y="195075"/>
                </a:cubicBezTo>
                <a:lnTo>
                  <a:pt x="1130766" y="179547"/>
                </a:lnTo>
                <a:lnTo>
                  <a:pt x="1175226" y="209921"/>
                </a:lnTo>
                <a:lnTo>
                  <a:pt x="1223161" y="251472"/>
                </a:lnTo>
                <a:lnTo>
                  <a:pt x="1239066" y="267222"/>
                </a:lnTo>
                <a:lnTo>
                  <a:pt x="1330235" y="378539"/>
                </a:lnTo>
                <a:lnTo>
                  <a:pt x="1334038" y="384181"/>
                </a:lnTo>
                <a:lnTo>
                  <a:pt x="1371012" y="448792"/>
                </a:lnTo>
                <a:cubicBezTo>
                  <a:pt x="1405797" y="519051"/>
                  <a:pt x="1428169" y="595670"/>
                  <a:pt x="1436750" y="672902"/>
                </a:cubicBezTo>
                <a:cubicBezTo>
                  <a:pt x="1435116" y="669087"/>
                  <a:pt x="1432936" y="664729"/>
                  <a:pt x="1431301" y="659825"/>
                </a:cubicBezTo>
                <a:cubicBezTo>
                  <a:pt x="1424219" y="610789"/>
                  <a:pt x="1411687" y="562298"/>
                  <a:pt x="1394797" y="517621"/>
                </a:cubicBezTo>
                <a:cubicBezTo>
                  <a:pt x="1377907" y="473489"/>
                  <a:pt x="1356658" y="433171"/>
                  <a:pt x="1333230" y="400480"/>
                </a:cubicBezTo>
                <a:cubicBezTo>
                  <a:pt x="1340313" y="413011"/>
                  <a:pt x="1347396" y="423908"/>
                  <a:pt x="1352845" y="435350"/>
                </a:cubicBezTo>
                <a:cubicBezTo>
                  <a:pt x="1358838" y="446247"/>
                  <a:pt x="1364831" y="457144"/>
                  <a:pt x="1369735" y="468041"/>
                </a:cubicBezTo>
                <a:cubicBezTo>
                  <a:pt x="1372459" y="473489"/>
                  <a:pt x="1374638" y="478937"/>
                  <a:pt x="1377362" y="484386"/>
                </a:cubicBezTo>
                <a:cubicBezTo>
                  <a:pt x="1380087" y="489834"/>
                  <a:pt x="1382266" y="495283"/>
                  <a:pt x="1384445" y="501276"/>
                </a:cubicBezTo>
                <a:cubicBezTo>
                  <a:pt x="1386625" y="506724"/>
                  <a:pt x="1389349" y="512718"/>
                  <a:pt x="1391528" y="518711"/>
                </a:cubicBezTo>
                <a:cubicBezTo>
                  <a:pt x="1393707" y="524704"/>
                  <a:pt x="1395887" y="531242"/>
                  <a:pt x="1398066" y="537781"/>
                </a:cubicBezTo>
                <a:cubicBezTo>
                  <a:pt x="1397522" y="537781"/>
                  <a:pt x="1396977" y="538870"/>
                  <a:pt x="1394797" y="534511"/>
                </a:cubicBezTo>
                <a:cubicBezTo>
                  <a:pt x="1407329" y="567202"/>
                  <a:pt x="1419315" y="606975"/>
                  <a:pt x="1425853" y="646749"/>
                </a:cubicBezTo>
                <a:lnTo>
                  <a:pt x="1416824" y="624643"/>
                </a:lnTo>
                <a:lnTo>
                  <a:pt x="1426611" y="688772"/>
                </a:lnTo>
                <a:cubicBezTo>
                  <a:pt x="1428992" y="712216"/>
                  <a:pt x="1430212" y="736004"/>
                  <a:pt x="1430212" y="760076"/>
                </a:cubicBezTo>
                <a:cubicBezTo>
                  <a:pt x="1430212" y="856367"/>
                  <a:pt x="1410697" y="948100"/>
                  <a:pt x="1375407" y="1031536"/>
                </a:cubicBezTo>
                <a:lnTo>
                  <a:pt x="1367117" y="1048744"/>
                </a:lnTo>
                <a:lnTo>
                  <a:pt x="1364218" y="1058106"/>
                </a:lnTo>
                <a:cubicBezTo>
                  <a:pt x="1362788" y="1063554"/>
                  <a:pt x="1362924" y="1065734"/>
                  <a:pt x="1365376" y="1063009"/>
                </a:cubicBezTo>
                <a:cubicBezTo>
                  <a:pt x="1368645" y="1058650"/>
                  <a:pt x="1373549" y="1048298"/>
                  <a:pt x="1378997" y="1034677"/>
                </a:cubicBezTo>
                <a:cubicBezTo>
                  <a:pt x="1381721" y="1027594"/>
                  <a:pt x="1384445" y="1019966"/>
                  <a:pt x="1387169" y="1011794"/>
                </a:cubicBezTo>
                <a:cubicBezTo>
                  <a:pt x="1388804" y="1007435"/>
                  <a:pt x="1390439" y="1003621"/>
                  <a:pt x="1391528" y="998718"/>
                </a:cubicBezTo>
                <a:cubicBezTo>
                  <a:pt x="1392618" y="994359"/>
                  <a:pt x="1394253" y="990000"/>
                  <a:pt x="1395342" y="985096"/>
                </a:cubicBezTo>
                <a:cubicBezTo>
                  <a:pt x="1396432" y="982917"/>
                  <a:pt x="1397522" y="980738"/>
                  <a:pt x="1398611" y="978014"/>
                </a:cubicBezTo>
                <a:cubicBezTo>
                  <a:pt x="1390984" y="1001987"/>
                  <a:pt x="1392618" y="1002531"/>
                  <a:pt x="1395342" y="1000897"/>
                </a:cubicBezTo>
                <a:cubicBezTo>
                  <a:pt x="1397522" y="999262"/>
                  <a:pt x="1401881" y="994903"/>
                  <a:pt x="1396432" y="1009615"/>
                </a:cubicBezTo>
                <a:cubicBezTo>
                  <a:pt x="1382266" y="1047754"/>
                  <a:pt x="1365376" y="1085347"/>
                  <a:pt x="1344127" y="1120763"/>
                </a:cubicBezTo>
                <a:cubicBezTo>
                  <a:pt x="1322878" y="1156722"/>
                  <a:pt x="1299450" y="1189413"/>
                  <a:pt x="1274387" y="1219379"/>
                </a:cubicBezTo>
                <a:cubicBezTo>
                  <a:pt x="1267849" y="1227007"/>
                  <a:pt x="1261856" y="1234634"/>
                  <a:pt x="1255317" y="1241173"/>
                </a:cubicBezTo>
                <a:cubicBezTo>
                  <a:pt x="1248779" y="1248256"/>
                  <a:pt x="1242241" y="1255338"/>
                  <a:pt x="1235158" y="1262422"/>
                </a:cubicBezTo>
                <a:cubicBezTo>
                  <a:pt x="1228075" y="1268960"/>
                  <a:pt x="1221537" y="1276043"/>
                  <a:pt x="1214455" y="1282581"/>
                </a:cubicBezTo>
                <a:cubicBezTo>
                  <a:pt x="1207371" y="1289119"/>
                  <a:pt x="1200289" y="1295112"/>
                  <a:pt x="1193205" y="1301650"/>
                </a:cubicBezTo>
                <a:cubicBezTo>
                  <a:pt x="1164329" y="1326713"/>
                  <a:pt x="1133273" y="1349597"/>
                  <a:pt x="1100582" y="1370301"/>
                </a:cubicBezTo>
                <a:cubicBezTo>
                  <a:pt x="1067347" y="1391005"/>
                  <a:pt x="1031932" y="1408984"/>
                  <a:pt x="993793" y="1425330"/>
                </a:cubicBezTo>
                <a:cubicBezTo>
                  <a:pt x="987255" y="1428054"/>
                  <a:pt x="980717" y="1431323"/>
                  <a:pt x="973634" y="1433502"/>
                </a:cubicBezTo>
                <a:cubicBezTo>
                  <a:pt x="936040" y="1447668"/>
                  <a:pt x="898446" y="1458020"/>
                  <a:pt x="860307" y="1465103"/>
                </a:cubicBezTo>
                <a:cubicBezTo>
                  <a:pt x="841237" y="1468917"/>
                  <a:pt x="822168" y="1471096"/>
                  <a:pt x="802553" y="1473276"/>
                </a:cubicBezTo>
                <a:cubicBezTo>
                  <a:pt x="792746" y="1473821"/>
                  <a:pt x="782939" y="1474911"/>
                  <a:pt x="773677" y="1475455"/>
                </a:cubicBezTo>
                <a:cubicBezTo>
                  <a:pt x="763869" y="1476000"/>
                  <a:pt x="754062" y="1476000"/>
                  <a:pt x="744255" y="1476000"/>
                </a:cubicBezTo>
                <a:cubicBezTo>
                  <a:pt x="749158" y="1475455"/>
                  <a:pt x="754607" y="1474365"/>
                  <a:pt x="759511" y="1473276"/>
                </a:cubicBezTo>
                <a:cubicBezTo>
                  <a:pt x="696853" y="1474911"/>
                  <a:pt x="633652" y="1469462"/>
                  <a:pt x="571540" y="1456386"/>
                </a:cubicBezTo>
                <a:cubicBezTo>
                  <a:pt x="495807" y="1441675"/>
                  <a:pt x="422253" y="1413343"/>
                  <a:pt x="353603" y="1373570"/>
                </a:cubicBezTo>
                <a:cubicBezTo>
                  <a:pt x="284953" y="1333251"/>
                  <a:pt x="222296" y="1280946"/>
                  <a:pt x="168901" y="1216655"/>
                </a:cubicBezTo>
                <a:cubicBezTo>
                  <a:pt x="127221" y="1165985"/>
                  <a:pt x="92896" y="1110411"/>
                  <a:pt x="66156" y="1051312"/>
                </a:cubicBezTo>
                <a:lnTo>
                  <a:pt x="52539" y="1017429"/>
                </a:lnTo>
                <a:lnTo>
                  <a:pt x="50670" y="1010704"/>
                </a:lnTo>
                <a:lnTo>
                  <a:pt x="46857" y="998718"/>
                </a:lnTo>
                <a:cubicBezTo>
                  <a:pt x="44132" y="991090"/>
                  <a:pt x="41408" y="982917"/>
                  <a:pt x="38684" y="975289"/>
                </a:cubicBezTo>
                <a:lnTo>
                  <a:pt x="33829" y="959230"/>
                </a:lnTo>
                <a:lnTo>
                  <a:pt x="25408" y="926205"/>
                </a:lnTo>
                <a:lnTo>
                  <a:pt x="17937" y="891038"/>
                </a:lnTo>
                <a:lnTo>
                  <a:pt x="12531" y="857059"/>
                </a:lnTo>
                <a:cubicBezTo>
                  <a:pt x="11442" y="848886"/>
                  <a:pt x="10352" y="841258"/>
                  <a:pt x="9807" y="833085"/>
                </a:cubicBezTo>
                <a:cubicBezTo>
                  <a:pt x="9262" y="824912"/>
                  <a:pt x="8718" y="817285"/>
                  <a:pt x="8173" y="809112"/>
                </a:cubicBezTo>
                <a:cubicBezTo>
                  <a:pt x="7628" y="805298"/>
                  <a:pt x="7628" y="801485"/>
                  <a:pt x="7083" y="797126"/>
                </a:cubicBezTo>
                <a:cubicBezTo>
                  <a:pt x="7083" y="793312"/>
                  <a:pt x="7083" y="789498"/>
                  <a:pt x="6538" y="785139"/>
                </a:cubicBezTo>
                <a:cubicBezTo>
                  <a:pt x="5993" y="777511"/>
                  <a:pt x="5993" y="769338"/>
                  <a:pt x="5449" y="761711"/>
                </a:cubicBezTo>
                <a:cubicBezTo>
                  <a:pt x="4904" y="730927"/>
                  <a:pt x="6129" y="700961"/>
                  <a:pt x="8309" y="672425"/>
                </a:cubicBezTo>
                <a:lnTo>
                  <a:pt x="16464" y="595720"/>
                </a:lnTo>
                <a:lnTo>
                  <a:pt x="16345" y="596079"/>
                </a:lnTo>
                <a:cubicBezTo>
                  <a:pt x="7083" y="642390"/>
                  <a:pt x="2179" y="688157"/>
                  <a:pt x="1634" y="733379"/>
                </a:cubicBezTo>
                <a:cubicBezTo>
                  <a:pt x="2179" y="639121"/>
                  <a:pt x="20159" y="542684"/>
                  <a:pt x="61567" y="450606"/>
                </a:cubicBezTo>
                <a:cubicBezTo>
                  <a:pt x="70285" y="431536"/>
                  <a:pt x="82816" y="401570"/>
                  <a:pt x="92623" y="382501"/>
                </a:cubicBezTo>
                <a:cubicBezTo>
                  <a:pt x="117686" y="334009"/>
                  <a:pt x="150376" y="287153"/>
                  <a:pt x="189605" y="244110"/>
                </a:cubicBezTo>
                <a:cubicBezTo>
                  <a:pt x="194509" y="239207"/>
                  <a:pt x="198868" y="233214"/>
                  <a:pt x="204316" y="228310"/>
                </a:cubicBezTo>
                <a:cubicBezTo>
                  <a:pt x="209764" y="223406"/>
                  <a:pt x="214668" y="217958"/>
                  <a:pt x="220116" y="213054"/>
                </a:cubicBezTo>
                <a:lnTo>
                  <a:pt x="228289" y="205426"/>
                </a:lnTo>
                <a:lnTo>
                  <a:pt x="236461" y="198344"/>
                </a:lnTo>
                <a:cubicBezTo>
                  <a:pt x="242455" y="193440"/>
                  <a:pt x="247903" y="188536"/>
                  <a:pt x="253352" y="183633"/>
                </a:cubicBezTo>
                <a:cubicBezTo>
                  <a:pt x="258800" y="178729"/>
                  <a:pt x="264793" y="174370"/>
                  <a:pt x="270787" y="169467"/>
                </a:cubicBezTo>
                <a:cubicBezTo>
                  <a:pt x="276780" y="165108"/>
                  <a:pt x="282773" y="160205"/>
                  <a:pt x="288766" y="155846"/>
                </a:cubicBezTo>
                <a:cubicBezTo>
                  <a:pt x="301298" y="147673"/>
                  <a:pt x="313284" y="138411"/>
                  <a:pt x="325816" y="130783"/>
                </a:cubicBezTo>
                <a:lnTo>
                  <a:pt x="316998" y="137744"/>
                </a:lnTo>
                <a:lnTo>
                  <a:pt x="377713" y="98160"/>
                </a:lnTo>
                <a:cubicBezTo>
                  <a:pt x="402912" y="83790"/>
                  <a:pt x="429064" y="70850"/>
                  <a:pt x="456033" y="59408"/>
                </a:cubicBezTo>
                <a:cubicBezTo>
                  <a:pt x="509428" y="36525"/>
                  <a:pt x="566091" y="19634"/>
                  <a:pt x="624934" y="10372"/>
                </a:cubicBezTo>
                <a:cubicBezTo>
                  <a:pt x="654083" y="5469"/>
                  <a:pt x="683778" y="2336"/>
                  <a:pt x="713812" y="906"/>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266700" indent="-266700" algn="ctr">
              <a:buNone/>
              <a:defRPr lang="en-ZA" sz="1100"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26" name="Marcador de posición de imagen 25"/>
          <p:cNvSpPr>
            <a:spLocks noGrp="1"/>
          </p:cNvSpPr>
          <p:nvPr>
            <p:ph type="pic" sz="quarter" idx="34"/>
          </p:nvPr>
        </p:nvSpPr>
        <p:spPr>
          <a:xfrm>
            <a:off x="4088297" y="1952049"/>
            <a:ext cx="1476951" cy="1476000"/>
          </a:xfrm>
          <a:custGeom>
            <a:avLst/>
            <a:gdLst>
              <a:gd name="connsiteX0" fmla="*/ 435532 w 1476951"/>
              <a:gd name="connsiteY0" fmla="*/ 1435186 h 1476000"/>
              <a:gd name="connsiteX1" fmla="*/ 461809 w 1476951"/>
              <a:gd name="connsiteY1" fmla="*/ 1445250 h 1476000"/>
              <a:gd name="connsiteX2" fmla="*/ 497032 w 1476951"/>
              <a:gd name="connsiteY2" fmla="*/ 1459786 h 1476000"/>
              <a:gd name="connsiteX3" fmla="*/ 480260 w 1476951"/>
              <a:gd name="connsiteY3" fmla="*/ 1456991 h 1476000"/>
              <a:gd name="connsiteX4" fmla="*/ 461809 w 1476951"/>
              <a:gd name="connsiteY4" fmla="*/ 1449163 h 1476000"/>
              <a:gd name="connsiteX5" fmla="*/ 435532 w 1476951"/>
              <a:gd name="connsiteY5" fmla="*/ 1435186 h 1476000"/>
              <a:gd name="connsiteX6" fmla="*/ 369000 w 1476951"/>
              <a:gd name="connsiteY6" fmla="*/ 1376971 h 1476000"/>
              <a:gd name="connsiteX7" fmla="*/ 375150 w 1476951"/>
              <a:gd name="connsiteY7" fmla="*/ 1380395 h 1476000"/>
              <a:gd name="connsiteX8" fmla="*/ 396395 w 1476951"/>
              <a:gd name="connsiteY8" fmla="*/ 1393814 h 1476000"/>
              <a:gd name="connsiteX9" fmla="*/ 409814 w 1476951"/>
              <a:gd name="connsiteY9" fmla="*/ 1405555 h 1476000"/>
              <a:gd name="connsiteX10" fmla="*/ 378504 w 1476951"/>
              <a:gd name="connsiteY10" fmla="*/ 1387104 h 1476000"/>
              <a:gd name="connsiteX11" fmla="*/ 367882 w 1476951"/>
              <a:gd name="connsiteY11" fmla="*/ 1378159 h 1476000"/>
              <a:gd name="connsiteX12" fmla="*/ 369000 w 1476951"/>
              <a:gd name="connsiteY12" fmla="*/ 1376971 h 1476000"/>
              <a:gd name="connsiteX13" fmla="*/ 318123 w 1476951"/>
              <a:gd name="connsiteY13" fmla="*/ 1356355 h 1476000"/>
              <a:gd name="connsiteX14" fmla="*/ 337691 w 1476951"/>
              <a:gd name="connsiteY14" fmla="*/ 1370332 h 1476000"/>
              <a:gd name="connsiteX15" fmla="*/ 357818 w 1476951"/>
              <a:gd name="connsiteY15" fmla="*/ 1383191 h 1476000"/>
              <a:gd name="connsiteX16" fmla="*/ 371237 w 1476951"/>
              <a:gd name="connsiteY16" fmla="*/ 1393814 h 1476000"/>
              <a:gd name="connsiteX17" fmla="*/ 355582 w 1476951"/>
              <a:gd name="connsiteY17" fmla="*/ 1387104 h 1476000"/>
              <a:gd name="connsiteX18" fmla="*/ 361173 w 1476951"/>
              <a:gd name="connsiteY18" fmla="*/ 1394932 h 1476000"/>
              <a:gd name="connsiteX19" fmla="*/ 343282 w 1476951"/>
              <a:gd name="connsiteY19" fmla="*/ 1383750 h 1476000"/>
              <a:gd name="connsiteX20" fmla="*/ 334337 w 1476951"/>
              <a:gd name="connsiteY20" fmla="*/ 1378159 h 1476000"/>
              <a:gd name="connsiteX21" fmla="*/ 325391 w 1476951"/>
              <a:gd name="connsiteY21" fmla="*/ 1372568 h 1476000"/>
              <a:gd name="connsiteX22" fmla="*/ 153675 w 1476951"/>
              <a:gd name="connsiteY22" fmla="*/ 1210202 h 1476000"/>
              <a:gd name="connsiteX23" fmla="*/ 162696 w 1476951"/>
              <a:gd name="connsiteY23" fmla="*/ 1222732 h 1476000"/>
              <a:gd name="connsiteX24" fmla="*/ 155078 w 1476951"/>
              <a:gd name="connsiteY24" fmla="*/ 1213262 h 1476000"/>
              <a:gd name="connsiteX25" fmla="*/ 128015 w 1476951"/>
              <a:gd name="connsiteY25" fmla="*/ 1117684 h 1476000"/>
              <a:gd name="connsiteX26" fmla="*/ 136978 w 1476951"/>
              <a:gd name="connsiteY26" fmla="*/ 1131600 h 1476000"/>
              <a:gd name="connsiteX27" fmla="*/ 152073 w 1476951"/>
              <a:gd name="connsiteY27" fmla="*/ 1157877 h 1476000"/>
              <a:gd name="connsiteX28" fmla="*/ 163814 w 1476951"/>
              <a:gd name="connsiteY28" fmla="*/ 1179123 h 1476000"/>
              <a:gd name="connsiteX29" fmla="*/ 152632 w 1476951"/>
              <a:gd name="connsiteY29" fmla="*/ 1165145 h 1476000"/>
              <a:gd name="connsiteX30" fmla="*/ 142009 w 1476951"/>
              <a:gd name="connsiteY30" fmla="*/ 1149491 h 1476000"/>
              <a:gd name="connsiteX31" fmla="*/ 132505 w 1476951"/>
              <a:gd name="connsiteY31" fmla="*/ 1133836 h 1476000"/>
              <a:gd name="connsiteX32" fmla="*/ 126914 w 1476951"/>
              <a:gd name="connsiteY32" fmla="*/ 1119300 h 1476000"/>
              <a:gd name="connsiteX33" fmla="*/ 128015 w 1476951"/>
              <a:gd name="connsiteY33" fmla="*/ 1117684 h 1476000"/>
              <a:gd name="connsiteX34" fmla="*/ 88896 w 1476951"/>
              <a:gd name="connsiteY34" fmla="*/ 1079046 h 1476000"/>
              <a:gd name="connsiteX35" fmla="*/ 106787 w 1476951"/>
              <a:gd name="connsiteY35" fmla="*/ 1113709 h 1476000"/>
              <a:gd name="connsiteX36" fmla="*/ 128591 w 1476951"/>
              <a:gd name="connsiteY36" fmla="*/ 1153964 h 1476000"/>
              <a:gd name="connsiteX37" fmla="*/ 138655 w 1476951"/>
              <a:gd name="connsiteY37" fmla="*/ 1172414 h 1476000"/>
              <a:gd name="connsiteX38" fmla="*/ 147041 w 1476951"/>
              <a:gd name="connsiteY38" fmla="*/ 1188068 h 1476000"/>
              <a:gd name="connsiteX39" fmla="*/ 153191 w 1476951"/>
              <a:gd name="connsiteY39" fmla="*/ 1205400 h 1476000"/>
              <a:gd name="connsiteX40" fmla="*/ 153331 w 1476951"/>
              <a:gd name="connsiteY40" fmla="*/ 1209454 h 1476000"/>
              <a:gd name="connsiteX41" fmla="*/ 153675 w 1476951"/>
              <a:gd name="connsiteY41" fmla="*/ 1210202 h 1476000"/>
              <a:gd name="connsiteX42" fmla="*/ 152632 w 1476951"/>
              <a:gd name="connsiteY42" fmla="*/ 1208755 h 1476000"/>
              <a:gd name="connsiteX43" fmla="*/ 140891 w 1476951"/>
              <a:gd name="connsiteY43" fmla="*/ 1190304 h 1476000"/>
              <a:gd name="connsiteX44" fmla="*/ 115173 w 1476951"/>
              <a:gd name="connsiteY44" fmla="*/ 1147255 h 1476000"/>
              <a:gd name="connsiteX45" fmla="*/ 103991 w 1476951"/>
              <a:gd name="connsiteY45" fmla="*/ 1125450 h 1476000"/>
              <a:gd name="connsiteX46" fmla="*/ 95605 w 1476951"/>
              <a:gd name="connsiteY46" fmla="*/ 1105882 h 1476000"/>
              <a:gd name="connsiteX47" fmla="*/ 88896 w 1476951"/>
              <a:gd name="connsiteY47" fmla="*/ 1079046 h 1476000"/>
              <a:gd name="connsiteX48" fmla="*/ 7827 w 1476951"/>
              <a:gd name="connsiteY48" fmla="*/ 672027 h 1476000"/>
              <a:gd name="connsiteX49" fmla="*/ 5591 w 1476951"/>
              <a:gd name="connsiteY49" fmla="*/ 740237 h 1476000"/>
              <a:gd name="connsiteX50" fmla="*/ 7827 w 1476951"/>
              <a:gd name="connsiteY50" fmla="*/ 758127 h 1476000"/>
              <a:gd name="connsiteX51" fmla="*/ 10623 w 1476951"/>
              <a:gd name="connsiteY51" fmla="*/ 770986 h 1476000"/>
              <a:gd name="connsiteX52" fmla="*/ 24041 w 1476951"/>
              <a:gd name="connsiteY52" fmla="*/ 863795 h 1476000"/>
              <a:gd name="connsiteX53" fmla="*/ 20127 w 1476951"/>
              <a:gd name="connsiteY53" fmla="*/ 865473 h 1476000"/>
              <a:gd name="connsiteX54" fmla="*/ 20127 w 1476951"/>
              <a:gd name="connsiteY54" fmla="*/ 886718 h 1476000"/>
              <a:gd name="connsiteX55" fmla="*/ 30750 w 1476951"/>
              <a:gd name="connsiteY55" fmla="*/ 952132 h 1476000"/>
              <a:gd name="connsiteX56" fmla="*/ 74359 w 1476951"/>
              <a:gd name="connsiteY56" fmla="*/ 1070100 h 1476000"/>
              <a:gd name="connsiteX57" fmla="*/ 55909 w 1476951"/>
              <a:gd name="connsiteY57" fmla="*/ 1048855 h 1476000"/>
              <a:gd name="connsiteX58" fmla="*/ 42491 w 1476951"/>
              <a:gd name="connsiteY58" fmla="*/ 1004686 h 1476000"/>
              <a:gd name="connsiteX59" fmla="*/ 35782 w 1476951"/>
              <a:gd name="connsiteY59" fmla="*/ 981764 h 1476000"/>
              <a:gd name="connsiteX60" fmla="*/ 29632 w 1476951"/>
              <a:gd name="connsiteY60" fmla="*/ 958282 h 1476000"/>
              <a:gd name="connsiteX61" fmla="*/ 26277 w 1476951"/>
              <a:gd name="connsiteY61" fmla="*/ 946541 h 1476000"/>
              <a:gd name="connsiteX62" fmla="*/ 23482 w 1476951"/>
              <a:gd name="connsiteY62" fmla="*/ 934800 h 1476000"/>
              <a:gd name="connsiteX63" fmla="*/ 17332 w 1476951"/>
              <a:gd name="connsiteY63" fmla="*/ 910759 h 1476000"/>
              <a:gd name="connsiteX64" fmla="*/ 12300 w 1476951"/>
              <a:gd name="connsiteY64" fmla="*/ 886159 h 1476000"/>
              <a:gd name="connsiteX65" fmla="*/ 10064 w 1476951"/>
              <a:gd name="connsiteY65" fmla="*/ 873859 h 1476000"/>
              <a:gd name="connsiteX66" fmla="*/ 8386 w 1476951"/>
              <a:gd name="connsiteY66" fmla="*/ 861559 h 1476000"/>
              <a:gd name="connsiteX67" fmla="*/ 4473 w 1476951"/>
              <a:gd name="connsiteY67" fmla="*/ 836959 h 1476000"/>
              <a:gd name="connsiteX68" fmla="*/ 2236 w 1476951"/>
              <a:gd name="connsiteY68" fmla="*/ 812359 h 1476000"/>
              <a:gd name="connsiteX69" fmla="*/ 1118 w 1476951"/>
              <a:gd name="connsiteY69" fmla="*/ 800059 h 1476000"/>
              <a:gd name="connsiteX70" fmla="*/ 559 w 1476951"/>
              <a:gd name="connsiteY70" fmla="*/ 787759 h 1476000"/>
              <a:gd name="connsiteX71" fmla="*/ 0 w 1476951"/>
              <a:gd name="connsiteY71" fmla="*/ 763718 h 1476000"/>
              <a:gd name="connsiteX72" fmla="*/ 559 w 1476951"/>
              <a:gd name="connsiteY72" fmla="*/ 740237 h 1476000"/>
              <a:gd name="connsiteX73" fmla="*/ 2236 w 1476951"/>
              <a:gd name="connsiteY73" fmla="*/ 717313 h 1476000"/>
              <a:gd name="connsiteX74" fmla="*/ 5032 w 1476951"/>
              <a:gd name="connsiteY74" fmla="*/ 694950 h 1476000"/>
              <a:gd name="connsiteX75" fmla="*/ 6709 w 1476951"/>
              <a:gd name="connsiteY75" fmla="*/ 684327 h 1476000"/>
              <a:gd name="connsiteX76" fmla="*/ 7827 w 1476951"/>
              <a:gd name="connsiteY76" fmla="*/ 672027 h 1476000"/>
              <a:gd name="connsiteX77" fmla="*/ 530018 w 1476951"/>
              <a:gd name="connsiteY77" fmla="*/ 39695 h 1476000"/>
              <a:gd name="connsiteX78" fmla="*/ 515482 w 1476951"/>
              <a:gd name="connsiteY78" fmla="*/ 50318 h 1476000"/>
              <a:gd name="connsiteX79" fmla="*/ 486968 w 1476951"/>
              <a:gd name="connsiteY79" fmla="*/ 60381 h 1476000"/>
              <a:gd name="connsiteX80" fmla="*/ 457895 w 1476951"/>
              <a:gd name="connsiteY80" fmla="*/ 71004 h 1476000"/>
              <a:gd name="connsiteX81" fmla="*/ 431618 w 1476951"/>
              <a:gd name="connsiteY81" fmla="*/ 76595 h 1476000"/>
              <a:gd name="connsiteX82" fmla="*/ 423791 w 1476951"/>
              <a:gd name="connsiteY82" fmla="*/ 76595 h 1476000"/>
              <a:gd name="connsiteX83" fmla="*/ 457895 w 1476951"/>
              <a:gd name="connsiteY83" fmla="*/ 62059 h 1476000"/>
              <a:gd name="connsiteX84" fmla="*/ 480259 w 1476951"/>
              <a:gd name="connsiteY84" fmla="*/ 53672 h 1476000"/>
              <a:gd name="connsiteX85" fmla="*/ 491441 w 1476951"/>
              <a:gd name="connsiteY85" fmla="*/ 49759 h 1476000"/>
              <a:gd name="connsiteX86" fmla="*/ 502064 w 1476951"/>
              <a:gd name="connsiteY86" fmla="*/ 46404 h 1476000"/>
              <a:gd name="connsiteX87" fmla="*/ 530018 w 1476951"/>
              <a:gd name="connsiteY87" fmla="*/ 39695 h 1476000"/>
              <a:gd name="connsiteX88" fmla="*/ 949896 w 1476951"/>
              <a:gd name="connsiteY88" fmla="*/ 32986 h 1476000"/>
              <a:gd name="connsiteX89" fmla="*/ 978969 w 1476951"/>
              <a:gd name="connsiteY89" fmla="*/ 39136 h 1476000"/>
              <a:gd name="connsiteX90" fmla="*/ 1008041 w 1476951"/>
              <a:gd name="connsiteY90" fmla="*/ 46963 h 1476000"/>
              <a:gd name="connsiteX91" fmla="*/ 1019782 w 1476951"/>
              <a:gd name="connsiteY91" fmla="*/ 54232 h 1476000"/>
              <a:gd name="connsiteX92" fmla="*/ 987355 w 1476951"/>
              <a:gd name="connsiteY92" fmla="*/ 45286 h 1476000"/>
              <a:gd name="connsiteX93" fmla="*/ 949896 w 1476951"/>
              <a:gd name="connsiteY93" fmla="*/ 32986 h 1476000"/>
              <a:gd name="connsiteX94" fmla="*/ 760364 w 1476951"/>
              <a:gd name="connsiteY94" fmla="*/ 18450 h 1476000"/>
              <a:gd name="connsiteX95" fmla="*/ 792232 w 1476951"/>
              <a:gd name="connsiteY95" fmla="*/ 19568 h 1476000"/>
              <a:gd name="connsiteX96" fmla="*/ 824100 w 1476951"/>
              <a:gd name="connsiteY96" fmla="*/ 21804 h 1476000"/>
              <a:gd name="connsiteX97" fmla="*/ 874418 w 1476951"/>
              <a:gd name="connsiteY97" fmla="*/ 27395 h 1476000"/>
              <a:gd name="connsiteX98" fmla="*/ 1034877 w 1476951"/>
              <a:gd name="connsiteY98" fmla="*/ 72682 h 1476000"/>
              <a:gd name="connsiteX99" fmla="*/ 1162350 w 1476951"/>
              <a:gd name="connsiteY99" fmla="*/ 143127 h 1476000"/>
              <a:gd name="connsiteX100" fmla="*/ 1190304 w 1476951"/>
              <a:gd name="connsiteY100" fmla="*/ 161577 h 1476000"/>
              <a:gd name="connsiteX101" fmla="*/ 1214904 w 1476951"/>
              <a:gd name="connsiteY101" fmla="*/ 177791 h 1476000"/>
              <a:gd name="connsiteX102" fmla="*/ 1213227 w 1476951"/>
              <a:gd name="connsiteY102" fmla="*/ 171082 h 1476000"/>
              <a:gd name="connsiteX103" fmla="*/ 1274168 w 1476951"/>
              <a:gd name="connsiteY103" fmla="*/ 230904 h 1476000"/>
              <a:gd name="connsiteX104" fmla="*/ 1301004 w 1476951"/>
              <a:gd name="connsiteY104" fmla="*/ 259977 h 1476000"/>
              <a:gd name="connsiteX105" fmla="*/ 1329518 w 1476951"/>
              <a:gd name="connsiteY105" fmla="*/ 286255 h 1476000"/>
              <a:gd name="connsiteX106" fmla="*/ 1304918 w 1476951"/>
              <a:gd name="connsiteY106" fmla="*/ 255504 h 1476000"/>
              <a:gd name="connsiteX107" fmla="*/ 1288704 w 1476951"/>
              <a:gd name="connsiteY107" fmla="*/ 236495 h 1476000"/>
              <a:gd name="connsiteX108" fmla="*/ 1281995 w 1476951"/>
              <a:gd name="connsiteY108" fmla="*/ 228668 h 1476000"/>
              <a:gd name="connsiteX109" fmla="*/ 1275286 w 1476951"/>
              <a:gd name="connsiteY109" fmla="*/ 220841 h 1476000"/>
              <a:gd name="connsiteX110" fmla="*/ 1257395 w 1476951"/>
              <a:gd name="connsiteY110" fmla="*/ 201832 h 1476000"/>
              <a:gd name="connsiteX111" fmla="*/ 1363623 w 1476951"/>
              <a:gd name="connsiteY111" fmla="*/ 310855 h 1476000"/>
              <a:gd name="connsiteX112" fmla="*/ 1436864 w 1476951"/>
              <a:gd name="connsiteY112" fmla="*/ 437209 h 1476000"/>
              <a:gd name="connsiteX113" fmla="*/ 1444691 w 1476951"/>
              <a:gd name="connsiteY113" fmla="*/ 441123 h 1476000"/>
              <a:gd name="connsiteX114" fmla="*/ 1461464 w 1476951"/>
              <a:gd name="connsiteY114" fmla="*/ 499268 h 1476000"/>
              <a:gd name="connsiteX115" fmla="*/ 1472086 w 1476951"/>
              <a:gd name="connsiteY115" fmla="*/ 554059 h 1476000"/>
              <a:gd name="connsiteX116" fmla="*/ 1476951 w 1476951"/>
              <a:gd name="connsiteY116" fmla="*/ 602707 h 1476000"/>
              <a:gd name="connsiteX117" fmla="*/ 1476951 w 1476951"/>
              <a:gd name="connsiteY117" fmla="*/ 659123 h 1476000"/>
              <a:gd name="connsiteX118" fmla="*/ 1474882 w 1476951"/>
              <a:gd name="connsiteY118" fmla="*/ 687682 h 1476000"/>
              <a:gd name="connsiteX119" fmla="*/ 1469850 w 1476951"/>
              <a:gd name="connsiteY119" fmla="*/ 718991 h 1476000"/>
              <a:gd name="connsiteX120" fmla="*/ 1464695 w 1476951"/>
              <a:gd name="connsiteY120" fmla="*/ 735783 h 1476000"/>
              <a:gd name="connsiteX121" fmla="*/ 1465936 w 1476951"/>
              <a:gd name="connsiteY121" fmla="*/ 760364 h 1476000"/>
              <a:gd name="connsiteX122" fmla="*/ 1205511 w 1476951"/>
              <a:gd name="connsiteY122" fmla="*/ 1312584 h 1476000"/>
              <a:gd name="connsiteX123" fmla="*/ 1203721 w 1476951"/>
              <a:gd name="connsiteY123" fmla="*/ 1313923 h 1476000"/>
              <a:gd name="connsiteX124" fmla="*/ 1202605 w 1476951"/>
              <a:gd name="connsiteY124" fmla="*/ 1314982 h 1476000"/>
              <a:gd name="connsiteX125" fmla="*/ 1077368 w 1476951"/>
              <a:gd name="connsiteY125" fmla="*/ 1403318 h 1476000"/>
              <a:gd name="connsiteX126" fmla="*/ 1047247 w 1476951"/>
              <a:gd name="connsiteY126" fmla="*/ 1412054 h 1476000"/>
              <a:gd name="connsiteX127" fmla="*/ 1041832 w 1476951"/>
              <a:gd name="connsiteY127" fmla="*/ 1413512 h 1476000"/>
              <a:gd name="connsiteX128" fmla="*/ 1028858 w 1476951"/>
              <a:gd name="connsiteY128" fmla="*/ 1419762 h 1476000"/>
              <a:gd name="connsiteX129" fmla="*/ 750300 w 1476951"/>
              <a:gd name="connsiteY129" fmla="*/ 1476000 h 1476000"/>
              <a:gd name="connsiteX130" fmla="*/ 537492 w 1476951"/>
              <a:gd name="connsiteY130" fmla="*/ 1443826 h 1476000"/>
              <a:gd name="connsiteX131" fmla="*/ 487883 w 1476951"/>
              <a:gd name="connsiteY131" fmla="*/ 1425670 h 1476000"/>
              <a:gd name="connsiteX132" fmla="*/ 481937 w 1476951"/>
              <a:gd name="connsiteY132" fmla="*/ 1424004 h 1476000"/>
              <a:gd name="connsiteX133" fmla="*/ 462369 w 1476951"/>
              <a:gd name="connsiteY133" fmla="*/ 1416737 h 1476000"/>
              <a:gd name="connsiteX134" fmla="*/ 380182 w 1476951"/>
              <a:gd name="connsiteY134" fmla="*/ 1378159 h 1476000"/>
              <a:gd name="connsiteX135" fmla="*/ 354464 w 1476951"/>
              <a:gd name="connsiteY135" fmla="*/ 1359150 h 1476000"/>
              <a:gd name="connsiteX136" fmla="*/ 324273 w 1476951"/>
              <a:gd name="connsiteY136" fmla="*/ 1337346 h 1476000"/>
              <a:gd name="connsiteX137" fmla="*/ 292964 w 1476951"/>
              <a:gd name="connsiteY137" fmla="*/ 1313304 h 1476000"/>
              <a:gd name="connsiteX138" fmla="*/ 265009 w 1476951"/>
              <a:gd name="connsiteY138" fmla="*/ 1289264 h 1476000"/>
              <a:gd name="connsiteX139" fmla="*/ 241527 w 1476951"/>
              <a:gd name="connsiteY139" fmla="*/ 1274727 h 1476000"/>
              <a:gd name="connsiteX140" fmla="*/ 271160 w 1476951"/>
              <a:gd name="connsiteY140" fmla="*/ 1302682 h 1476000"/>
              <a:gd name="connsiteX141" fmla="*/ 301909 w 1476951"/>
              <a:gd name="connsiteY141" fmla="*/ 1330637 h 1476000"/>
              <a:gd name="connsiteX142" fmla="*/ 285137 w 1476951"/>
              <a:gd name="connsiteY142" fmla="*/ 1321691 h 1476000"/>
              <a:gd name="connsiteX143" fmla="*/ 261655 w 1476951"/>
              <a:gd name="connsiteY143" fmla="*/ 1300446 h 1476000"/>
              <a:gd name="connsiteX144" fmla="*/ 235378 w 1476951"/>
              <a:gd name="connsiteY144" fmla="*/ 1272491 h 1476000"/>
              <a:gd name="connsiteX145" fmla="*/ 221960 w 1476951"/>
              <a:gd name="connsiteY145" fmla="*/ 1257395 h 1476000"/>
              <a:gd name="connsiteX146" fmla="*/ 208541 w 1476951"/>
              <a:gd name="connsiteY146" fmla="*/ 1242300 h 1476000"/>
              <a:gd name="connsiteX147" fmla="*/ 230346 w 1476951"/>
              <a:gd name="connsiteY147" fmla="*/ 1259073 h 1476000"/>
              <a:gd name="connsiteX148" fmla="*/ 187436 w 1476951"/>
              <a:gd name="connsiteY148" fmla="*/ 1206798 h 1476000"/>
              <a:gd name="connsiteX149" fmla="*/ 166047 w 1476951"/>
              <a:gd name="connsiteY149" fmla="*/ 1172738 h 1476000"/>
              <a:gd name="connsiteX150" fmla="*/ 156883 w 1476951"/>
              <a:gd name="connsiteY150" fmla="*/ 1160483 h 1476000"/>
              <a:gd name="connsiteX151" fmla="*/ 121037 w 1476951"/>
              <a:gd name="connsiteY151" fmla="*/ 1101479 h 1476000"/>
              <a:gd name="connsiteX152" fmla="*/ 94429 w 1476951"/>
              <a:gd name="connsiteY152" fmla="*/ 1046242 h 1476000"/>
              <a:gd name="connsiteX153" fmla="*/ 110700 w 1476951"/>
              <a:gd name="connsiteY153" fmla="*/ 1096377 h 1476000"/>
              <a:gd name="connsiteX154" fmla="*/ 55350 w 1476951"/>
              <a:gd name="connsiteY154" fmla="*/ 952691 h 1476000"/>
              <a:gd name="connsiteX155" fmla="*/ 28514 w 1476951"/>
              <a:gd name="connsiteY155" fmla="*/ 820186 h 1476000"/>
              <a:gd name="connsiteX156" fmla="*/ 33546 w 1476951"/>
              <a:gd name="connsiteY156" fmla="*/ 874418 h 1476000"/>
              <a:gd name="connsiteX157" fmla="*/ 38578 w 1476951"/>
              <a:gd name="connsiteY157" fmla="*/ 902932 h 1476000"/>
              <a:gd name="connsiteX158" fmla="*/ 44727 w 1476951"/>
              <a:gd name="connsiteY158" fmla="*/ 929768 h 1476000"/>
              <a:gd name="connsiteX159" fmla="*/ 54791 w 1476951"/>
              <a:gd name="connsiteY159" fmla="*/ 990709 h 1476000"/>
              <a:gd name="connsiteX160" fmla="*/ 46964 w 1476951"/>
              <a:gd name="connsiteY160" fmla="*/ 977850 h 1476000"/>
              <a:gd name="connsiteX161" fmla="*/ 36900 w 1476951"/>
              <a:gd name="connsiteY161" fmla="*/ 947659 h 1476000"/>
              <a:gd name="connsiteX162" fmla="*/ 28514 w 1476951"/>
              <a:gd name="connsiteY162" fmla="*/ 910759 h 1476000"/>
              <a:gd name="connsiteX163" fmla="*/ 26836 w 1476951"/>
              <a:gd name="connsiteY163" fmla="*/ 874418 h 1476000"/>
              <a:gd name="connsiteX164" fmla="*/ 20687 w 1476951"/>
              <a:gd name="connsiteY164" fmla="*/ 762600 h 1476000"/>
              <a:gd name="connsiteX165" fmla="*/ 20687 w 1476951"/>
              <a:gd name="connsiteY165" fmla="*/ 736323 h 1476000"/>
              <a:gd name="connsiteX166" fmla="*/ 20687 w 1476951"/>
              <a:gd name="connsiteY166" fmla="*/ 723464 h 1476000"/>
              <a:gd name="connsiteX167" fmla="*/ 21246 w 1476951"/>
              <a:gd name="connsiteY167" fmla="*/ 710604 h 1476000"/>
              <a:gd name="connsiteX168" fmla="*/ 22364 w 1476951"/>
              <a:gd name="connsiteY168" fmla="*/ 684886 h 1476000"/>
              <a:gd name="connsiteX169" fmla="*/ 24600 w 1476951"/>
              <a:gd name="connsiteY169" fmla="*/ 659727 h 1476000"/>
              <a:gd name="connsiteX170" fmla="*/ 25718 w 1476951"/>
              <a:gd name="connsiteY170" fmla="*/ 647427 h 1476000"/>
              <a:gd name="connsiteX171" fmla="*/ 27396 w 1476951"/>
              <a:gd name="connsiteY171" fmla="*/ 635127 h 1476000"/>
              <a:gd name="connsiteX172" fmla="*/ 31309 w 1476951"/>
              <a:gd name="connsiteY172" fmla="*/ 610527 h 1476000"/>
              <a:gd name="connsiteX173" fmla="*/ 42491 w 1476951"/>
              <a:gd name="connsiteY173" fmla="*/ 561886 h 1476000"/>
              <a:gd name="connsiteX174" fmla="*/ 82187 w 1476951"/>
              <a:gd name="connsiteY174" fmla="*/ 469077 h 1476000"/>
              <a:gd name="connsiteX175" fmla="*/ 101755 w 1476951"/>
              <a:gd name="connsiteY175" fmla="*/ 458175 h 1476000"/>
              <a:gd name="connsiteX176" fmla="*/ 102967 w 1476951"/>
              <a:gd name="connsiteY176" fmla="*/ 456761 h 1476000"/>
              <a:gd name="connsiteX177" fmla="*/ 121037 w 1476951"/>
              <a:gd name="connsiteY177" fmla="*/ 419249 h 1476000"/>
              <a:gd name="connsiteX178" fmla="*/ 151870 w 1476951"/>
              <a:gd name="connsiteY178" fmla="*/ 372234 h 1476000"/>
              <a:gd name="connsiteX179" fmla="*/ 147600 w 1476951"/>
              <a:gd name="connsiteY179" fmla="*/ 376827 h 1476000"/>
              <a:gd name="connsiteX180" fmla="*/ 135859 w 1476951"/>
              <a:gd name="connsiteY180" fmla="*/ 386332 h 1476000"/>
              <a:gd name="connsiteX181" fmla="*/ 154309 w 1476951"/>
              <a:gd name="connsiteY181" fmla="*/ 350550 h 1476000"/>
              <a:gd name="connsiteX182" fmla="*/ 125237 w 1476951"/>
              <a:gd name="connsiteY182" fmla="*/ 393600 h 1476000"/>
              <a:gd name="connsiteX183" fmla="*/ 110141 w 1476951"/>
              <a:gd name="connsiteY183" fmla="*/ 414846 h 1476000"/>
              <a:gd name="connsiteX184" fmla="*/ 123559 w 1476951"/>
              <a:gd name="connsiteY184" fmla="*/ 380182 h 1476000"/>
              <a:gd name="connsiteX185" fmla="*/ 140891 w 1476951"/>
              <a:gd name="connsiteY185" fmla="*/ 350550 h 1476000"/>
              <a:gd name="connsiteX186" fmla="*/ 161018 w 1476951"/>
              <a:gd name="connsiteY186" fmla="*/ 320918 h 1476000"/>
              <a:gd name="connsiteX187" fmla="*/ 188973 w 1476951"/>
              <a:gd name="connsiteY187" fmla="*/ 281782 h 1476000"/>
              <a:gd name="connsiteX188" fmla="*/ 185618 w 1476951"/>
              <a:gd name="connsiteY188" fmla="*/ 281782 h 1476000"/>
              <a:gd name="connsiteX189" fmla="*/ 177232 w 1476951"/>
              <a:gd name="connsiteY189" fmla="*/ 288491 h 1476000"/>
              <a:gd name="connsiteX190" fmla="*/ 164373 w 1476951"/>
              <a:gd name="connsiteY190" fmla="*/ 301350 h 1476000"/>
              <a:gd name="connsiteX191" fmla="*/ 101195 w 1476951"/>
              <a:gd name="connsiteY191" fmla="*/ 393600 h 1476000"/>
              <a:gd name="connsiteX192" fmla="*/ 88895 w 1476951"/>
              <a:gd name="connsiteY192" fmla="*/ 418200 h 1476000"/>
              <a:gd name="connsiteX193" fmla="*/ 77713 w 1476951"/>
              <a:gd name="connsiteY193" fmla="*/ 441123 h 1476000"/>
              <a:gd name="connsiteX194" fmla="*/ 58704 w 1476951"/>
              <a:gd name="connsiteY194" fmla="*/ 478023 h 1476000"/>
              <a:gd name="connsiteX195" fmla="*/ 54232 w 1476951"/>
              <a:gd name="connsiteY195" fmla="*/ 470195 h 1476000"/>
              <a:gd name="connsiteX196" fmla="*/ 60941 w 1476951"/>
              <a:gd name="connsiteY196" fmla="*/ 449509 h 1476000"/>
              <a:gd name="connsiteX197" fmla="*/ 72682 w 1476951"/>
              <a:gd name="connsiteY197" fmla="*/ 422113 h 1476000"/>
              <a:gd name="connsiteX198" fmla="*/ 106227 w 1476951"/>
              <a:gd name="connsiteY198" fmla="*/ 359495 h 1476000"/>
              <a:gd name="connsiteX199" fmla="*/ 125237 w 1476951"/>
              <a:gd name="connsiteY199" fmla="*/ 330982 h 1476000"/>
              <a:gd name="connsiteX200" fmla="*/ 142009 w 1476951"/>
              <a:gd name="connsiteY200" fmla="*/ 307500 h 1476000"/>
              <a:gd name="connsiteX201" fmla="*/ 160459 w 1476951"/>
              <a:gd name="connsiteY201" fmla="*/ 284018 h 1476000"/>
              <a:gd name="connsiteX202" fmla="*/ 172200 w 1476951"/>
              <a:gd name="connsiteY202" fmla="*/ 270600 h 1476000"/>
              <a:gd name="connsiteX203" fmla="*/ 183941 w 1476951"/>
              <a:gd name="connsiteY203" fmla="*/ 257741 h 1476000"/>
              <a:gd name="connsiteX204" fmla="*/ 204068 w 1476951"/>
              <a:gd name="connsiteY204" fmla="*/ 238732 h 1476000"/>
              <a:gd name="connsiteX205" fmla="*/ 211337 w 1476951"/>
              <a:gd name="connsiteY205" fmla="*/ 235936 h 1476000"/>
              <a:gd name="connsiteX206" fmla="*/ 293523 w 1476951"/>
              <a:gd name="connsiteY206" fmla="*/ 158223 h 1476000"/>
              <a:gd name="connsiteX207" fmla="*/ 315327 w 1476951"/>
              <a:gd name="connsiteY207" fmla="*/ 143686 h 1476000"/>
              <a:gd name="connsiteX208" fmla="*/ 337691 w 1476951"/>
              <a:gd name="connsiteY208" fmla="*/ 130268 h 1476000"/>
              <a:gd name="connsiteX209" fmla="*/ 360055 w 1476951"/>
              <a:gd name="connsiteY209" fmla="*/ 117968 h 1476000"/>
              <a:gd name="connsiteX210" fmla="*/ 382977 w 1476951"/>
              <a:gd name="connsiteY210" fmla="*/ 106786 h 1476000"/>
              <a:gd name="connsiteX211" fmla="*/ 394159 w 1476951"/>
              <a:gd name="connsiteY211" fmla="*/ 101195 h 1476000"/>
              <a:gd name="connsiteX212" fmla="*/ 405900 w 1476951"/>
              <a:gd name="connsiteY212" fmla="*/ 96164 h 1476000"/>
              <a:gd name="connsiteX213" fmla="*/ 428823 w 1476951"/>
              <a:gd name="connsiteY213" fmla="*/ 86659 h 1476000"/>
              <a:gd name="connsiteX214" fmla="*/ 475786 w 1476951"/>
              <a:gd name="connsiteY214" fmla="*/ 69327 h 1476000"/>
              <a:gd name="connsiteX215" fmla="*/ 574746 w 1476951"/>
              <a:gd name="connsiteY215" fmla="*/ 35782 h 1476000"/>
              <a:gd name="connsiteX216" fmla="*/ 605495 w 1476951"/>
              <a:gd name="connsiteY216" fmla="*/ 31868 h 1476000"/>
              <a:gd name="connsiteX217" fmla="*/ 630655 w 1476951"/>
              <a:gd name="connsiteY217" fmla="*/ 30750 h 1476000"/>
              <a:gd name="connsiteX218" fmla="*/ 658609 w 1476951"/>
              <a:gd name="connsiteY218" fmla="*/ 29632 h 1476000"/>
              <a:gd name="connsiteX219" fmla="*/ 698304 w 1476951"/>
              <a:gd name="connsiteY219" fmla="*/ 26836 h 1476000"/>
              <a:gd name="connsiteX220" fmla="*/ 709486 w 1476951"/>
              <a:gd name="connsiteY220" fmla="*/ 20686 h 1476000"/>
              <a:gd name="connsiteX221" fmla="*/ 731850 w 1476951"/>
              <a:gd name="connsiteY221" fmla="*/ 19009 h 1476000"/>
              <a:gd name="connsiteX222" fmla="*/ 760364 w 1476951"/>
              <a:gd name="connsiteY222" fmla="*/ 18450 h 1476000"/>
              <a:gd name="connsiteX223" fmla="*/ 749182 w 1476951"/>
              <a:gd name="connsiteY223" fmla="*/ 0 h 1476000"/>
              <a:gd name="connsiteX224" fmla="*/ 901814 w 1476951"/>
              <a:gd name="connsiteY224" fmla="*/ 18450 h 1476000"/>
              <a:gd name="connsiteX225" fmla="*/ 860441 w 1476951"/>
              <a:gd name="connsiteY225" fmla="*/ 16213 h 1476000"/>
              <a:gd name="connsiteX226" fmla="*/ 810123 w 1476951"/>
              <a:gd name="connsiteY226" fmla="*/ 11182 h 1476000"/>
              <a:gd name="connsiteX227" fmla="*/ 784405 w 1476951"/>
              <a:gd name="connsiteY227" fmla="*/ 10622 h 1476000"/>
              <a:gd name="connsiteX228" fmla="*/ 758687 w 1476951"/>
              <a:gd name="connsiteY228" fmla="*/ 11182 h 1476000"/>
              <a:gd name="connsiteX229" fmla="*/ 732969 w 1476951"/>
              <a:gd name="connsiteY229" fmla="*/ 12300 h 1476000"/>
              <a:gd name="connsiteX230" fmla="*/ 707250 w 1476951"/>
              <a:gd name="connsiteY230" fmla="*/ 13977 h 1476000"/>
              <a:gd name="connsiteX231" fmla="*/ 656932 w 1476951"/>
              <a:gd name="connsiteY231" fmla="*/ 19009 h 1476000"/>
              <a:gd name="connsiteX232" fmla="*/ 637923 w 1476951"/>
              <a:gd name="connsiteY232" fmla="*/ 19568 h 1476000"/>
              <a:gd name="connsiteX233" fmla="*/ 620591 w 1476951"/>
              <a:gd name="connsiteY233" fmla="*/ 21246 h 1476000"/>
              <a:gd name="connsiteX234" fmla="*/ 592636 w 1476951"/>
              <a:gd name="connsiteY234" fmla="*/ 25159 h 1476000"/>
              <a:gd name="connsiteX235" fmla="*/ 585369 w 1476951"/>
              <a:gd name="connsiteY235" fmla="*/ 20686 h 1476000"/>
              <a:gd name="connsiteX236" fmla="*/ 749182 w 1476951"/>
              <a:gd name="connsiteY236" fmla="*/ 0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476951" h="1476000">
                <a:moveTo>
                  <a:pt x="435532" y="1435186"/>
                </a:moveTo>
                <a:cubicBezTo>
                  <a:pt x="443918" y="1437981"/>
                  <a:pt x="452305" y="1440777"/>
                  <a:pt x="461809" y="1445250"/>
                </a:cubicBezTo>
                <a:cubicBezTo>
                  <a:pt x="471873" y="1448604"/>
                  <a:pt x="482496" y="1453636"/>
                  <a:pt x="497032" y="1459786"/>
                </a:cubicBezTo>
                <a:cubicBezTo>
                  <a:pt x="491441" y="1458668"/>
                  <a:pt x="485850" y="1457550"/>
                  <a:pt x="480260" y="1456991"/>
                </a:cubicBezTo>
                <a:cubicBezTo>
                  <a:pt x="474669" y="1455314"/>
                  <a:pt x="469078" y="1452518"/>
                  <a:pt x="461809" y="1449163"/>
                </a:cubicBezTo>
                <a:cubicBezTo>
                  <a:pt x="454541" y="1444691"/>
                  <a:pt x="446155" y="1439659"/>
                  <a:pt x="435532" y="1435186"/>
                </a:cubicBezTo>
                <a:close/>
                <a:moveTo>
                  <a:pt x="369000" y="1376971"/>
                </a:moveTo>
                <a:cubicBezTo>
                  <a:pt x="370118" y="1377321"/>
                  <a:pt x="372075" y="1378439"/>
                  <a:pt x="375150" y="1380395"/>
                </a:cubicBezTo>
                <a:cubicBezTo>
                  <a:pt x="388009" y="1386546"/>
                  <a:pt x="393041" y="1390459"/>
                  <a:pt x="396395" y="1393814"/>
                </a:cubicBezTo>
                <a:cubicBezTo>
                  <a:pt x="400309" y="1397168"/>
                  <a:pt x="401986" y="1400523"/>
                  <a:pt x="409814" y="1405555"/>
                </a:cubicBezTo>
                <a:cubicBezTo>
                  <a:pt x="404223" y="1404437"/>
                  <a:pt x="389127" y="1394373"/>
                  <a:pt x="378504" y="1387104"/>
                </a:cubicBezTo>
                <a:cubicBezTo>
                  <a:pt x="372914" y="1383191"/>
                  <a:pt x="369000" y="1379837"/>
                  <a:pt x="367882" y="1378159"/>
                </a:cubicBezTo>
                <a:cubicBezTo>
                  <a:pt x="367603" y="1377041"/>
                  <a:pt x="367882" y="1376622"/>
                  <a:pt x="369000" y="1376971"/>
                </a:cubicBezTo>
                <a:close/>
                <a:moveTo>
                  <a:pt x="318123" y="1356355"/>
                </a:moveTo>
                <a:lnTo>
                  <a:pt x="337691" y="1370332"/>
                </a:lnTo>
                <a:lnTo>
                  <a:pt x="357818" y="1383191"/>
                </a:lnTo>
                <a:cubicBezTo>
                  <a:pt x="370118" y="1392137"/>
                  <a:pt x="372914" y="1394373"/>
                  <a:pt x="371237" y="1393814"/>
                </a:cubicBezTo>
                <a:cubicBezTo>
                  <a:pt x="369000" y="1393814"/>
                  <a:pt x="362291" y="1390459"/>
                  <a:pt x="355582" y="1387104"/>
                </a:cubicBezTo>
                <a:cubicBezTo>
                  <a:pt x="342723" y="1380955"/>
                  <a:pt x="330982" y="1374804"/>
                  <a:pt x="361173" y="1394932"/>
                </a:cubicBezTo>
                <a:lnTo>
                  <a:pt x="343282" y="1383750"/>
                </a:lnTo>
                <a:lnTo>
                  <a:pt x="334337" y="1378159"/>
                </a:lnTo>
                <a:lnTo>
                  <a:pt x="325391" y="1372568"/>
                </a:lnTo>
                <a:close/>
                <a:moveTo>
                  <a:pt x="153675" y="1210202"/>
                </a:moveTo>
                <a:lnTo>
                  <a:pt x="162696" y="1222732"/>
                </a:lnTo>
                <a:cubicBezTo>
                  <a:pt x="158783" y="1218259"/>
                  <a:pt x="156441" y="1215289"/>
                  <a:pt x="155078" y="1213262"/>
                </a:cubicBezTo>
                <a:close/>
                <a:moveTo>
                  <a:pt x="128015" y="1117684"/>
                </a:moveTo>
                <a:cubicBezTo>
                  <a:pt x="129745" y="1118077"/>
                  <a:pt x="133204" y="1124052"/>
                  <a:pt x="136978" y="1131600"/>
                </a:cubicBezTo>
                <a:cubicBezTo>
                  <a:pt x="142569" y="1141104"/>
                  <a:pt x="148718" y="1152845"/>
                  <a:pt x="152073" y="1157877"/>
                </a:cubicBezTo>
                <a:cubicBezTo>
                  <a:pt x="155427" y="1165145"/>
                  <a:pt x="159900" y="1171854"/>
                  <a:pt x="163814" y="1179123"/>
                </a:cubicBezTo>
                <a:cubicBezTo>
                  <a:pt x="160460" y="1174650"/>
                  <a:pt x="156546" y="1169618"/>
                  <a:pt x="152632" y="1165145"/>
                </a:cubicBezTo>
                <a:cubicBezTo>
                  <a:pt x="148718" y="1160114"/>
                  <a:pt x="145364" y="1154523"/>
                  <a:pt x="142009" y="1149491"/>
                </a:cubicBezTo>
                <a:cubicBezTo>
                  <a:pt x="138655" y="1144459"/>
                  <a:pt x="135300" y="1138868"/>
                  <a:pt x="132505" y="1133836"/>
                </a:cubicBezTo>
                <a:cubicBezTo>
                  <a:pt x="130827" y="1128804"/>
                  <a:pt x="128591" y="1123772"/>
                  <a:pt x="126914" y="1119300"/>
                </a:cubicBezTo>
                <a:cubicBezTo>
                  <a:pt x="127054" y="1118042"/>
                  <a:pt x="127438" y="1117553"/>
                  <a:pt x="128015" y="1117684"/>
                </a:cubicBezTo>
                <a:close/>
                <a:moveTo>
                  <a:pt x="88896" y="1079046"/>
                </a:moveTo>
                <a:cubicBezTo>
                  <a:pt x="93927" y="1087991"/>
                  <a:pt x="100078" y="1100291"/>
                  <a:pt x="106787" y="1113709"/>
                </a:cubicBezTo>
                <a:cubicBezTo>
                  <a:pt x="114055" y="1126568"/>
                  <a:pt x="121323" y="1141104"/>
                  <a:pt x="128591" y="1153964"/>
                </a:cubicBezTo>
                <a:cubicBezTo>
                  <a:pt x="132505" y="1160673"/>
                  <a:pt x="135860" y="1166823"/>
                  <a:pt x="138655" y="1172414"/>
                </a:cubicBezTo>
                <a:cubicBezTo>
                  <a:pt x="142009" y="1178004"/>
                  <a:pt x="144805" y="1183037"/>
                  <a:pt x="147041" y="1188068"/>
                </a:cubicBezTo>
                <a:cubicBezTo>
                  <a:pt x="151514" y="1197014"/>
                  <a:pt x="154309" y="1203723"/>
                  <a:pt x="153191" y="1205400"/>
                </a:cubicBezTo>
                <a:cubicBezTo>
                  <a:pt x="154869" y="1208196"/>
                  <a:pt x="153331" y="1208056"/>
                  <a:pt x="153331" y="1209454"/>
                </a:cubicBezTo>
                <a:lnTo>
                  <a:pt x="153675" y="1210202"/>
                </a:lnTo>
                <a:lnTo>
                  <a:pt x="152632" y="1208755"/>
                </a:lnTo>
                <a:cubicBezTo>
                  <a:pt x="149278" y="1203164"/>
                  <a:pt x="144805" y="1197014"/>
                  <a:pt x="140891" y="1190304"/>
                </a:cubicBezTo>
                <a:cubicBezTo>
                  <a:pt x="131946" y="1177446"/>
                  <a:pt x="123560" y="1161791"/>
                  <a:pt x="115173" y="1147255"/>
                </a:cubicBezTo>
                <a:cubicBezTo>
                  <a:pt x="111260" y="1139986"/>
                  <a:pt x="107346" y="1132159"/>
                  <a:pt x="103991" y="1125450"/>
                </a:cubicBezTo>
                <a:cubicBezTo>
                  <a:pt x="100636" y="1118182"/>
                  <a:pt x="97841" y="1112032"/>
                  <a:pt x="95605" y="1105882"/>
                </a:cubicBezTo>
                <a:cubicBezTo>
                  <a:pt x="91132" y="1093023"/>
                  <a:pt x="88336" y="1083518"/>
                  <a:pt x="88896" y="1079046"/>
                </a:cubicBezTo>
                <a:close/>
                <a:moveTo>
                  <a:pt x="7827" y="672027"/>
                </a:moveTo>
                <a:cubicBezTo>
                  <a:pt x="4473" y="705013"/>
                  <a:pt x="4473" y="725700"/>
                  <a:pt x="5591" y="740237"/>
                </a:cubicBezTo>
                <a:cubicBezTo>
                  <a:pt x="6150" y="747504"/>
                  <a:pt x="6709" y="753095"/>
                  <a:pt x="7827" y="758127"/>
                </a:cubicBezTo>
                <a:cubicBezTo>
                  <a:pt x="8386" y="763159"/>
                  <a:pt x="10064" y="767073"/>
                  <a:pt x="10623" y="770986"/>
                </a:cubicBezTo>
                <a:cubicBezTo>
                  <a:pt x="15095" y="786641"/>
                  <a:pt x="16773" y="801737"/>
                  <a:pt x="24041" y="863795"/>
                </a:cubicBezTo>
                <a:cubicBezTo>
                  <a:pt x="22364" y="859882"/>
                  <a:pt x="20686" y="861000"/>
                  <a:pt x="20127" y="865473"/>
                </a:cubicBezTo>
                <a:cubicBezTo>
                  <a:pt x="19009" y="869946"/>
                  <a:pt x="19568" y="877213"/>
                  <a:pt x="20127" y="886718"/>
                </a:cubicBezTo>
                <a:cubicBezTo>
                  <a:pt x="21246" y="905727"/>
                  <a:pt x="25718" y="931446"/>
                  <a:pt x="30750" y="952132"/>
                </a:cubicBezTo>
                <a:cubicBezTo>
                  <a:pt x="44168" y="990709"/>
                  <a:pt x="59264" y="1037673"/>
                  <a:pt x="74359" y="1070100"/>
                </a:cubicBezTo>
                <a:cubicBezTo>
                  <a:pt x="83304" y="1093023"/>
                  <a:pt x="75477" y="1093023"/>
                  <a:pt x="55909" y="1048855"/>
                </a:cubicBezTo>
                <a:cubicBezTo>
                  <a:pt x="51995" y="1034318"/>
                  <a:pt x="46404" y="1019782"/>
                  <a:pt x="42491" y="1004686"/>
                </a:cubicBezTo>
                <a:cubicBezTo>
                  <a:pt x="40255" y="996859"/>
                  <a:pt x="38018" y="989591"/>
                  <a:pt x="35782" y="981764"/>
                </a:cubicBezTo>
                <a:cubicBezTo>
                  <a:pt x="33546" y="973937"/>
                  <a:pt x="31309" y="966109"/>
                  <a:pt x="29632" y="958282"/>
                </a:cubicBezTo>
                <a:cubicBezTo>
                  <a:pt x="28513" y="954368"/>
                  <a:pt x="27395" y="950455"/>
                  <a:pt x="26277" y="946541"/>
                </a:cubicBezTo>
                <a:cubicBezTo>
                  <a:pt x="25159" y="942627"/>
                  <a:pt x="24600" y="938713"/>
                  <a:pt x="23482" y="934800"/>
                </a:cubicBezTo>
                <a:cubicBezTo>
                  <a:pt x="21246" y="926973"/>
                  <a:pt x="19568" y="918586"/>
                  <a:pt x="17332" y="910759"/>
                </a:cubicBezTo>
                <a:cubicBezTo>
                  <a:pt x="15655" y="902373"/>
                  <a:pt x="13977" y="894546"/>
                  <a:pt x="12300" y="886159"/>
                </a:cubicBezTo>
                <a:cubicBezTo>
                  <a:pt x="11741" y="882246"/>
                  <a:pt x="10623" y="877773"/>
                  <a:pt x="10064" y="873859"/>
                </a:cubicBezTo>
                <a:lnTo>
                  <a:pt x="8386" y="861559"/>
                </a:lnTo>
                <a:cubicBezTo>
                  <a:pt x="7268" y="853173"/>
                  <a:pt x="6150" y="844786"/>
                  <a:pt x="4473" y="836959"/>
                </a:cubicBezTo>
                <a:cubicBezTo>
                  <a:pt x="3913" y="828573"/>
                  <a:pt x="2795" y="820186"/>
                  <a:pt x="2236" y="812359"/>
                </a:cubicBezTo>
                <a:cubicBezTo>
                  <a:pt x="1677" y="808446"/>
                  <a:pt x="1677" y="803973"/>
                  <a:pt x="1118" y="800059"/>
                </a:cubicBezTo>
                <a:cubicBezTo>
                  <a:pt x="1118" y="796146"/>
                  <a:pt x="559" y="791673"/>
                  <a:pt x="559" y="787759"/>
                </a:cubicBezTo>
                <a:cubicBezTo>
                  <a:pt x="559" y="779373"/>
                  <a:pt x="0" y="771546"/>
                  <a:pt x="0" y="763718"/>
                </a:cubicBezTo>
                <a:cubicBezTo>
                  <a:pt x="0" y="755891"/>
                  <a:pt x="559" y="748064"/>
                  <a:pt x="559" y="740237"/>
                </a:cubicBezTo>
                <a:cubicBezTo>
                  <a:pt x="1118" y="732409"/>
                  <a:pt x="1118" y="724582"/>
                  <a:pt x="2236" y="717313"/>
                </a:cubicBezTo>
                <a:cubicBezTo>
                  <a:pt x="3355" y="709486"/>
                  <a:pt x="3913" y="702218"/>
                  <a:pt x="5032" y="694950"/>
                </a:cubicBezTo>
                <a:cubicBezTo>
                  <a:pt x="5591" y="691037"/>
                  <a:pt x="6150" y="687682"/>
                  <a:pt x="6709" y="684327"/>
                </a:cubicBezTo>
                <a:cubicBezTo>
                  <a:pt x="6150" y="678737"/>
                  <a:pt x="7268" y="675382"/>
                  <a:pt x="7827" y="672027"/>
                </a:cubicBezTo>
                <a:close/>
                <a:moveTo>
                  <a:pt x="530018" y="39695"/>
                </a:moveTo>
                <a:cubicBezTo>
                  <a:pt x="533373" y="40813"/>
                  <a:pt x="529459" y="43050"/>
                  <a:pt x="515482" y="50318"/>
                </a:cubicBezTo>
                <a:cubicBezTo>
                  <a:pt x="507095" y="53672"/>
                  <a:pt x="497032" y="56468"/>
                  <a:pt x="486968" y="60381"/>
                </a:cubicBezTo>
                <a:cubicBezTo>
                  <a:pt x="476904" y="64295"/>
                  <a:pt x="466841" y="67650"/>
                  <a:pt x="457895" y="71004"/>
                </a:cubicBezTo>
                <a:cubicBezTo>
                  <a:pt x="440564" y="77713"/>
                  <a:pt x="428264" y="81068"/>
                  <a:pt x="431618" y="76595"/>
                </a:cubicBezTo>
                <a:lnTo>
                  <a:pt x="423791" y="76595"/>
                </a:lnTo>
                <a:cubicBezTo>
                  <a:pt x="431059" y="73799"/>
                  <a:pt x="443359" y="67650"/>
                  <a:pt x="457895" y="62059"/>
                </a:cubicBezTo>
                <a:cubicBezTo>
                  <a:pt x="465164" y="59263"/>
                  <a:pt x="472432" y="56468"/>
                  <a:pt x="480259" y="53672"/>
                </a:cubicBezTo>
                <a:cubicBezTo>
                  <a:pt x="484173" y="52554"/>
                  <a:pt x="487527" y="50877"/>
                  <a:pt x="491441" y="49759"/>
                </a:cubicBezTo>
                <a:cubicBezTo>
                  <a:pt x="495355" y="48641"/>
                  <a:pt x="498709" y="47522"/>
                  <a:pt x="502064" y="46404"/>
                </a:cubicBezTo>
                <a:cubicBezTo>
                  <a:pt x="515482" y="42490"/>
                  <a:pt x="526104" y="39695"/>
                  <a:pt x="530018" y="39695"/>
                </a:cubicBezTo>
                <a:close/>
                <a:moveTo>
                  <a:pt x="949896" y="32986"/>
                </a:moveTo>
                <a:cubicBezTo>
                  <a:pt x="959400" y="35222"/>
                  <a:pt x="969464" y="36899"/>
                  <a:pt x="978969" y="39136"/>
                </a:cubicBezTo>
                <a:lnTo>
                  <a:pt x="1008041" y="46963"/>
                </a:lnTo>
                <a:cubicBezTo>
                  <a:pt x="1011955" y="49199"/>
                  <a:pt x="1015869" y="51995"/>
                  <a:pt x="1019782" y="54232"/>
                </a:cubicBezTo>
                <a:cubicBezTo>
                  <a:pt x="1011396" y="51436"/>
                  <a:pt x="999655" y="49199"/>
                  <a:pt x="987355" y="45286"/>
                </a:cubicBezTo>
                <a:cubicBezTo>
                  <a:pt x="975055" y="41372"/>
                  <a:pt x="961636" y="37459"/>
                  <a:pt x="949896" y="32986"/>
                </a:cubicBezTo>
                <a:close/>
                <a:moveTo>
                  <a:pt x="760364" y="18450"/>
                </a:moveTo>
                <a:cubicBezTo>
                  <a:pt x="770427" y="19009"/>
                  <a:pt x="781609" y="19009"/>
                  <a:pt x="792232" y="19568"/>
                </a:cubicBezTo>
                <a:cubicBezTo>
                  <a:pt x="803413" y="20127"/>
                  <a:pt x="814036" y="21246"/>
                  <a:pt x="824100" y="21804"/>
                </a:cubicBezTo>
                <a:cubicBezTo>
                  <a:pt x="844786" y="24041"/>
                  <a:pt x="862677" y="26277"/>
                  <a:pt x="874418" y="27395"/>
                </a:cubicBezTo>
                <a:cubicBezTo>
                  <a:pt x="927532" y="35782"/>
                  <a:pt x="984000" y="51436"/>
                  <a:pt x="1034877" y="72682"/>
                </a:cubicBezTo>
                <a:cubicBezTo>
                  <a:pt x="1085755" y="93927"/>
                  <a:pt x="1130482" y="119646"/>
                  <a:pt x="1162350" y="143127"/>
                </a:cubicBezTo>
                <a:cubicBezTo>
                  <a:pt x="1171295" y="148718"/>
                  <a:pt x="1180800" y="155427"/>
                  <a:pt x="1190304" y="161577"/>
                </a:cubicBezTo>
                <a:cubicBezTo>
                  <a:pt x="1199809" y="167727"/>
                  <a:pt x="1208195" y="173877"/>
                  <a:pt x="1214904" y="177791"/>
                </a:cubicBezTo>
                <a:cubicBezTo>
                  <a:pt x="1227764" y="186177"/>
                  <a:pt x="1231677" y="187295"/>
                  <a:pt x="1213227" y="171082"/>
                </a:cubicBezTo>
                <a:cubicBezTo>
                  <a:pt x="1237268" y="189532"/>
                  <a:pt x="1256277" y="210777"/>
                  <a:pt x="1274168" y="230904"/>
                </a:cubicBezTo>
                <a:cubicBezTo>
                  <a:pt x="1283113" y="240968"/>
                  <a:pt x="1292059" y="251032"/>
                  <a:pt x="1301004" y="259977"/>
                </a:cubicBezTo>
                <a:cubicBezTo>
                  <a:pt x="1309950" y="269482"/>
                  <a:pt x="1319454" y="278427"/>
                  <a:pt x="1329518" y="286255"/>
                </a:cubicBezTo>
                <a:cubicBezTo>
                  <a:pt x="1319454" y="273395"/>
                  <a:pt x="1311068" y="263332"/>
                  <a:pt x="1304918" y="255504"/>
                </a:cubicBezTo>
                <a:cubicBezTo>
                  <a:pt x="1298209" y="247677"/>
                  <a:pt x="1293177" y="242086"/>
                  <a:pt x="1288704" y="236495"/>
                </a:cubicBezTo>
                <a:cubicBezTo>
                  <a:pt x="1286468" y="233700"/>
                  <a:pt x="1284231" y="231464"/>
                  <a:pt x="1281995" y="228668"/>
                </a:cubicBezTo>
                <a:cubicBezTo>
                  <a:pt x="1279759" y="225873"/>
                  <a:pt x="1277522" y="223636"/>
                  <a:pt x="1275286" y="220841"/>
                </a:cubicBezTo>
                <a:cubicBezTo>
                  <a:pt x="1270813" y="215809"/>
                  <a:pt x="1265222" y="209659"/>
                  <a:pt x="1257395" y="201832"/>
                </a:cubicBezTo>
                <a:cubicBezTo>
                  <a:pt x="1295973" y="229227"/>
                  <a:pt x="1332873" y="268364"/>
                  <a:pt x="1363623" y="310855"/>
                </a:cubicBezTo>
                <a:cubicBezTo>
                  <a:pt x="1394373" y="353346"/>
                  <a:pt x="1418413" y="398632"/>
                  <a:pt x="1436864" y="437209"/>
                </a:cubicBezTo>
                <a:cubicBezTo>
                  <a:pt x="1437422" y="436650"/>
                  <a:pt x="1439100" y="440004"/>
                  <a:pt x="1444691" y="441123"/>
                </a:cubicBezTo>
                <a:cubicBezTo>
                  <a:pt x="1451400" y="460691"/>
                  <a:pt x="1456432" y="480259"/>
                  <a:pt x="1461464" y="499268"/>
                </a:cubicBezTo>
                <a:cubicBezTo>
                  <a:pt x="1465936" y="518277"/>
                  <a:pt x="1469850" y="536168"/>
                  <a:pt x="1472086" y="554059"/>
                </a:cubicBezTo>
                <a:lnTo>
                  <a:pt x="1476951" y="602707"/>
                </a:lnTo>
                <a:lnTo>
                  <a:pt x="1476951" y="659123"/>
                </a:lnTo>
                <a:lnTo>
                  <a:pt x="1474882" y="687682"/>
                </a:lnTo>
                <a:cubicBezTo>
                  <a:pt x="1473205" y="699423"/>
                  <a:pt x="1471527" y="710046"/>
                  <a:pt x="1469850" y="718991"/>
                </a:cubicBezTo>
                <a:lnTo>
                  <a:pt x="1464695" y="735783"/>
                </a:lnTo>
                <a:lnTo>
                  <a:pt x="1465936" y="760364"/>
                </a:lnTo>
                <a:cubicBezTo>
                  <a:pt x="1465936" y="982684"/>
                  <a:pt x="1364559" y="1181326"/>
                  <a:pt x="1205511" y="1312584"/>
                </a:cubicBezTo>
                <a:lnTo>
                  <a:pt x="1203721" y="1313923"/>
                </a:lnTo>
                <a:lnTo>
                  <a:pt x="1202605" y="1314982"/>
                </a:lnTo>
                <a:cubicBezTo>
                  <a:pt x="1162909" y="1348527"/>
                  <a:pt x="1120418" y="1378159"/>
                  <a:pt x="1077368" y="1403318"/>
                </a:cubicBezTo>
                <a:cubicBezTo>
                  <a:pt x="1073175" y="1403318"/>
                  <a:pt x="1058918" y="1408350"/>
                  <a:pt x="1047247" y="1412054"/>
                </a:cubicBezTo>
                <a:lnTo>
                  <a:pt x="1041832" y="1413512"/>
                </a:lnTo>
                <a:lnTo>
                  <a:pt x="1028858" y="1419762"/>
                </a:lnTo>
                <a:cubicBezTo>
                  <a:pt x="943241" y="1455975"/>
                  <a:pt x="849109" y="1476000"/>
                  <a:pt x="750300" y="1476000"/>
                </a:cubicBezTo>
                <a:cubicBezTo>
                  <a:pt x="676194" y="1476000"/>
                  <a:pt x="604718" y="1464736"/>
                  <a:pt x="537492" y="1443826"/>
                </a:cubicBezTo>
                <a:lnTo>
                  <a:pt x="487883" y="1425670"/>
                </a:lnTo>
                <a:lnTo>
                  <a:pt x="481937" y="1424004"/>
                </a:lnTo>
                <a:cubicBezTo>
                  <a:pt x="476346" y="1422327"/>
                  <a:pt x="469637" y="1420091"/>
                  <a:pt x="462369" y="1416737"/>
                </a:cubicBezTo>
                <a:cubicBezTo>
                  <a:pt x="433296" y="1406114"/>
                  <a:pt x="398073" y="1385986"/>
                  <a:pt x="380182" y="1378159"/>
                </a:cubicBezTo>
                <a:cubicBezTo>
                  <a:pt x="372914" y="1372568"/>
                  <a:pt x="364527" y="1365859"/>
                  <a:pt x="354464" y="1359150"/>
                </a:cubicBezTo>
                <a:cubicBezTo>
                  <a:pt x="344960" y="1352441"/>
                  <a:pt x="334896" y="1344614"/>
                  <a:pt x="324273" y="1337346"/>
                </a:cubicBezTo>
                <a:cubicBezTo>
                  <a:pt x="313650" y="1329518"/>
                  <a:pt x="303587" y="1321132"/>
                  <a:pt x="292964" y="1313304"/>
                </a:cubicBezTo>
                <a:cubicBezTo>
                  <a:pt x="282900" y="1304918"/>
                  <a:pt x="273396" y="1297091"/>
                  <a:pt x="265009" y="1289264"/>
                </a:cubicBezTo>
                <a:cubicBezTo>
                  <a:pt x="259978" y="1287027"/>
                  <a:pt x="238732" y="1268018"/>
                  <a:pt x="241527" y="1274727"/>
                </a:cubicBezTo>
                <a:cubicBezTo>
                  <a:pt x="254387" y="1285909"/>
                  <a:pt x="262773" y="1294855"/>
                  <a:pt x="271160" y="1302682"/>
                </a:cubicBezTo>
                <a:cubicBezTo>
                  <a:pt x="279546" y="1311068"/>
                  <a:pt x="287932" y="1319455"/>
                  <a:pt x="301909" y="1330637"/>
                </a:cubicBezTo>
                <a:cubicBezTo>
                  <a:pt x="297996" y="1330077"/>
                  <a:pt x="291846" y="1326723"/>
                  <a:pt x="285137" y="1321691"/>
                </a:cubicBezTo>
                <a:cubicBezTo>
                  <a:pt x="278427" y="1316100"/>
                  <a:pt x="270600" y="1308832"/>
                  <a:pt x="261655" y="1300446"/>
                </a:cubicBezTo>
                <a:cubicBezTo>
                  <a:pt x="253269" y="1292059"/>
                  <a:pt x="244323" y="1281995"/>
                  <a:pt x="235378" y="1272491"/>
                </a:cubicBezTo>
                <a:cubicBezTo>
                  <a:pt x="230905" y="1267459"/>
                  <a:pt x="226432" y="1262427"/>
                  <a:pt x="221960" y="1257395"/>
                </a:cubicBezTo>
                <a:cubicBezTo>
                  <a:pt x="217487" y="1252364"/>
                  <a:pt x="213014" y="1247332"/>
                  <a:pt x="208541" y="1242300"/>
                </a:cubicBezTo>
                <a:cubicBezTo>
                  <a:pt x="215809" y="1248450"/>
                  <a:pt x="223078" y="1253482"/>
                  <a:pt x="230346" y="1259073"/>
                </a:cubicBezTo>
                <a:cubicBezTo>
                  <a:pt x="215250" y="1243418"/>
                  <a:pt x="200854" y="1225667"/>
                  <a:pt x="187436" y="1206798"/>
                </a:cubicBezTo>
                <a:lnTo>
                  <a:pt x="166047" y="1172738"/>
                </a:lnTo>
                <a:lnTo>
                  <a:pt x="156883" y="1160483"/>
                </a:lnTo>
                <a:cubicBezTo>
                  <a:pt x="144023" y="1141447"/>
                  <a:pt x="132054" y="1121758"/>
                  <a:pt x="121037" y="1101479"/>
                </a:cubicBezTo>
                <a:lnTo>
                  <a:pt x="94429" y="1046242"/>
                </a:lnTo>
                <a:lnTo>
                  <a:pt x="110700" y="1096377"/>
                </a:lnTo>
                <a:cubicBezTo>
                  <a:pt x="86100" y="1053886"/>
                  <a:pt x="67650" y="1002450"/>
                  <a:pt x="55350" y="952691"/>
                </a:cubicBezTo>
                <a:cubicBezTo>
                  <a:pt x="42491" y="902932"/>
                  <a:pt x="36341" y="855409"/>
                  <a:pt x="28514" y="820186"/>
                </a:cubicBezTo>
                <a:cubicBezTo>
                  <a:pt x="28514" y="836400"/>
                  <a:pt x="31309" y="855409"/>
                  <a:pt x="33546" y="874418"/>
                </a:cubicBezTo>
                <a:cubicBezTo>
                  <a:pt x="35223" y="883923"/>
                  <a:pt x="36900" y="893427"/>
                  <a:pt x="38578" y="902932"/>
                </a:cubicBezTo>
                <a:cubicBezTo>
                  <a:pt x="40255" y="912437"/>
                  <a:pt x="42491" y="921382"/>
                  <a:pt x="44727" y="929768"/>
                </a:cubicBezTo>
                <a:cubicBezTo>
                  <a:pt x="52555" y="963873"/>
                  <a:pt x="60382" y="989591"/>
                  <a:pt x="54791" y="990709"/>
                </a:cubicBezTo>
                <a:cubicBezTo>
                  <a:pt x="53114" y="990150"/>
                  <a:pt x="50318" y="985677"/>
                  <a:pt x="46964" y="977850"/>
                </a:cubicBezTo>
                <a:cubicBezTo>
                  <a:pt x="44169" y="970023"/>
                  <a:pt x="40255" y="959400"/>
                  <a:pt x="36900" y="947659"/>
                </a:cubicBezTo>
                <a:cubicBezTo>
                  <a:pt x="34105" y="935918"/>
                  <a:pt x="31309" y="923059"/>
                  <a:pt x="28514" y="910759"/>
                </a:cubicBezTo>
                <a:cubicBezTo>
                  <a:pt x="29632" y="895104"/>
                  <a:pt x="27955" y="883923"/>
                  <a:pt x="26836" y="874418"/>
                </a:cubicBezTo>
                <a:cubicBezTo>
                  <a:pt x="23482" y="834723"/>
                  <a:pt x="21246" y="797823"/>
                  <a:pt x="20687" y="762600"/>
                </a:cubicBezTo>
                <a:cubicBezTo>
                  <a:pt x="20687" y="753655"/>
                  <a:pt x="20687" y="744709"/>
                  <a:pt x="20687" y="736323"/>
                </a:cubicBezTo>
                <a:cubicBezTo>
                  <a:pt x="20687" y="731850"/>
                  <a:pt x="20687" y="727377"/>
                  <a:pt x="20687" y="723464"/>
                </a:cubicBezTo>
                <a:cubicBezTo>
                  <a:pt x="20687" y="718991"/>
                  <a:pt x="21246" y="715077"/>
                  <a:pt x="21246" y="710604"/>
                </a:cubicBezTo>
                <a:cubicBezTo>
                  <a:pt x="21805" y="702218"/>
                  <a:pt x="21805" y="693273"/>
                  <a:pt x="22364" y="684886"/>
                </a:cubicBezTo>
                <a:cubicBezTo>
                  <a:pt x="22923" y="676500"/>
                  <a:pt x="24041" y="668113"/>
                  <a:pt x="24600" y="659727"/>
                </a:cubicBezTo>
                <a:cubicBezTo>
                  <a:pt x="25160" y="655813"/>
                  <a:pt x="25160" y="651341"/>
                  <a:pt x="25718" y="647427"/>
                </a:cubicBezTo>
                <a:lnTo>
                  <a:pt x="27396" y="635127"/>
                </a:lnTo>
                <a:cubicBezTo>
                  <a:pt x="28514" y="626741"/>
                  <a:pt x="29632" y="618355"/>
                  <a:pt x="31309" y="610527"/>
                </a:cubicBezTo>
                <a:cubicBezTo>
                  <a:pt x="34664" y="594313"/>
                  <a:pt x="38018" y="578100"/>
                  <a:pt x="42491" y="561886"/>
                </a:cubicBezTo>
                <a:cubicBezTo>
                  <a:pt x="51996" y="529459"/>
                  <a:pt x="64855" y="498709"/>
                  <a:pt x="82187" y="469077"/>
                </a:cubicBezTo>
                <a:cubicBezTo>
                  <a:pt x="84144" y="474668"/>
                  <a:pt x="91272" y="469497"/>
                  <a:pt x="101755" y="458175"/>
                </a:cubicBezTo>
                <a:lnTo>
                  <a:pt x="102967" y="456761"/>
                </a:lnTo>
                <a:lnTo>
                  <a:pt x="121037" y="419249"/>
                </a:lnTo>
                <a:lnTo>
                  <a:pt x="151870" y="372234"/>
                </a:lnTo>
                <a:lnTo>
                  <a:pt x="147600" y="376827"/>
                </a:lnTo>
                <a:cubicBezTo>
                  <a:pt x="141450" y="382977"/>
                  <a:pt x="136418" y="388568"/>
                  <a:pt x="135859" y="386332"/>
                </a:cubicBezTo>
                <a:cubicBezTo>
                  <a:pt x="135859" y="384095"/>
                  <a:pt x="140332" y="374032"/>
                  <a:pt x="154309" y="350550"/>
                </a:cubicBezTo>
                <a:cubicBezTo>
                  <a:pt x="141450" y="372913"/>
                  <a:pt x="131946" y="384655"/>
                  <a:pt x="125237" y="393600"/>
                </a:cubicBezTo>
                <a:cubicBezTo>
                  <a:pt x="118527" y="401986"/>
                  <a:pt x="113495" y="407018"/>
                  <a:pt x="110141" y="414846"/>
                </a:cubicBezTo>
                <a:cubicBezTo>
                  <a:pt x="107346" y="412609"/>
                  <a:pt x="114055" y="398632"/>
                  <a:pt x="123559" y="380182"/>
                </a:cubicBezTo>
                <a:cubicBezTo>
                  <a:pt x="128591" y="371237"/>
                  <a:pt x="134741" y="361173"/>
                  <a:pt x="140891" y="350550"/>
                </a:cubicBezTo>
                <a:cubicBezTo>
                  <a:pt x="147600" y="340486"/>
                  <a:pt x="154868" y="330423"/>
                  <a:pt x="161018" y="320918"/>
                </a:cubicBezTo>
                <a:cubicBezTo>
                  <a:pt x="174437" y="302468"/>
                  <a:pt x="185618" y="286813"/>
                  <a:pt x="188973" y="281782"/>
                </a:cubicBezTo>
                <a:cubicBezTo>
                  <a:pt x="190091" y="278986"/>
                  <a:pt x="189532" y="278986"/>
                  <a:pt x="185618" y="281782"/>
                </a:cubicBezTo>
                <a:cubicBezTo>
                  <a:pt x="183382" y="282900"/>
                  <a:pt x="180586" y="285137"/>
                  <a:pt x="177232" y="288491"/>
                </a:cubicBezTo>
                <a:cubicBezTo>
                  <a:pt x="173877" y="291846"/>
                  <a:pt x="169404" y="295759"/>
                  <a:pt x="164373" y="301350"/>
                </a:cubicBezTo>
                <a:cubicBezTo>
                  <a:pt x="139773" y="325950"/>
                  <a:pt x="117968" y="360613"/>
                  <a:pt x="101195" y="393600"/>
                </a:cubicBezTo>
                <a:cubicBezTo>
                  <a:pt x="96723" y="401986"/>
                  <a:pt x="92809" y="410373"/>
                  <a:pt x="88895" y="418200"/>
                </a:cubicBezTo>
                <a:cubicBezTo>
                  <a:pt x="84982" y="426586"/>
                  <a:pt x="81068" y="433855"/>
                  <a:pt x="77713" y="441123"/>
                </a:cubicBezTo>
                <a:cubicBezTo>
                  <a:pt x="71564" y="455659"/>
                  <a:pt x="64295" y="467959"/>
                  <a:pt x="58704" y="478023"/>
                </a:cubicBezTo>
                <a:cubicBezTo>
                  <a:pt x="52555" y="484732"/>
                  <a:pt x="51436" y="480818"/>
                  <a:pt x="54232" y="470195"/>
                </a:cubicBezTo>
                <a:cubicBezTo>
                  <a:pt x="55350" y="464604"/>
                  <a:pt x="58146" y="457895"/>
                  <a:pt x="60941" y="449509"/>
                </a:cubicBezTo>
                <a:cubicBezTo>
                  <a:pt x="64295" y="441682"/>
                  <a:pt x="67650" y="432177"/>
                  <a:pt x="72682" y="422113"/>
                </a:cubicBezTo>
                <a:cubicBezTo>
                  <a:pt x="81627" y="401986"/>
                  <a:pt x="93927" y="379623"/>
                  <a:pt x="106227" y="359495"/>
                </a:cubicBezTo>
                <a:cubicBezTo>
                  <a:pt x="112937" y="349991"/>
                  <a:pt x="119086" y="339927"/>
                  <a:pt x="125237" y="330982"/>
                </a:cubicBezTo>
                <a:cubicBezTo>
                  <a:pt x="131386" y="322595"/>
                  <a:pt x="136977" y="314209"/>
                  <a:pt x="142009" y="307500"/>
                </a:cubicBezTo>
                <a:cubicBezTo>
                  <a:pt x="146482" y="301350"/>
                  <a:pt x="153191" y="292964"/>
                  <a:pt x="160459" y="284018"/>
                </a:cubicBezTo>
                <a:cubicBezTo>
                  <a:pt x="164373" y="279546"/>
                  <a:pt x="168286" y="275073"/>
                  <a:pt x="172200" y="270600"/>
                </a:cubicBezTo>
                <a:cubicBezTo>
                  <a:pt x="176114" y="266127"/>
                  <a:pt x="180027" y="261655"/>
                  <a:pt x="183941" y="257741"/>
                </a:cubicBezTo>
                <a:cubicBezTo>
                  <a:pt x="191768" y="249355"/>
                  <a:pt x="199037" y="243204"/>
                  <a:pt x="204068" y="238732"/>
                </a:cubicBezTo>
                <a:cubicBezTo>
                  <a:pt x="209100" y="234259"/>
                  <a:pt x="211895" y="233141"/>
                  <a:pt x="211337" y="235936"/>
                </a:cubicBezTo>
                <a:cubicBezTo>
                  <a:pt x="236495" y="205186"/>
                  <a:pt x="264450" y="179468"/>
                  <a:pt x="293523" y="158223"/>
                </a:cubicBezTo>
                <a:cubicBezTo>
                  <a:pt x="300232" y="153191"/>
                  <a:pt x="308059" y="148718"/>
                  <a:pt x="315327" y="143686"/>
                </a:cubicBezTo>
                <a:cubicBezTo>
                  <a:pt x="322595" y="139213"/>
                  <a:pt x="329864" y="134182"/>
                  <a:pt x="337691" y="130268"/>
                </a:cubicBezTo>
                <a:cubicBezTo>
                  <a:pt x="344959" y="126355"/>
                  <a:pt x="352786" y="121882"/>
                  <a:pt x="360055" y="117968"/>
                </a:cubicBezTo>
                <a:cubicBezTo>
                  <a:pt x="367882" y="114055"/>
                  <a:pt x="375150" y="110141"/>
                  <a:pt x="382977" y="106786"/>
                </a:cubicBezTo>
                <a:lnTo>
                  <a:pt x="394159" y="101195"/>
                </a:lnTo>
                <a:lnTo>
                  <a:pt x="405900" y="96164"/>
                </a:lnTo>
                <a:cubicBezTo>
                  <a:pt x="413168" y="92809"/>
                  <a:pt x="420995" y="89455"/>
                  <a:pt x="428823" y="86659"/>
                </a:cubicBezTo>
                <a:cubicBezTo>
                  <a:pt x="444477" y="81068"/>
                  <a:pt x="459573" y="74359"/>
                  <a:pt x="475786" y="69327"/>
                </a:cubicBezTo>
                <a:cubicBezTo>
                  <a:pt x="507655" y="57586"/>
                  <a:pt x="540082" y="47522"/>
                  <a:pt x="574746" y="35782"/>
                </a:cubicBezTo>
                <a:cubicBezTo>
                  <a:pt x="587046" y="34104"/>
                  <a:pt x="596550" y="32427"/>
                  <a:pt x="605495" y="31868"/>
                </a:cubicBezTo>
                <a:cubicBezTo>
                  <a:pt x="614441" y="31309"/>
                  <a:pt x="622268" y="31309"/>
                  <a:pt x="630655" y="30750"/>
                </a:cubicBezTo>
                <a:cubicBezTo>
                  <a:pt x="639041" y="30191"/>
                  <a:pt x="647986" y="30191"/>
                  <a:pt x="658609" y="29632"/>
                </a:cubicBezTo>
                <a:cubicBezTo>
                  <a:pt x="669232" y="29073"/>
                  <a:pt x="682091" y="27955"/>
                  <a:pt x="698304" y="26836"/>
                </a:cubicBezTo>
                <a:cubicBezTo>
                  <a:pt x="692713" y="24600"/>
                  <a:pt x="697746" y="22364"/>
                  <a:pt x="709486" y="20686"/>
                </a:cubicBezTo>
                <a:cubicBezTo>
                  <a:pt x="715636" y="20127"/>
                  <a:pt x="723464" y="19568"/>
                  <a:pt x="731850" y="19009"/>
                </a:cubicBezTo>
                <a:cubicBezTo>
                  <a:pt x="740236" y="18450"/>
                  <a:pt x="750300" y="17891"/>
                  <a:pt x="760364" y="18450"/>
                </a:cubicBezTo>
                <a:close/>
                <a:moveTo>
                  <a:pt x="749182" y="0"/>
                </a:moveTo>
                <a:cubicBezTo>
                  <a:pt x="807327" y="0"/>
                  <a:pt x="862678" y="8946"/>
                  <a:pt x="901814" y="18450"/>
                </a:cubicBezTo>
                <a:cubicBezTo>
                  <a:pt x="887836" y="17891"/>
                  <a:pt x="873859" y="16773"/>
                  <a:pt x="860441" y="16213"/>
                </a:cubicBezTo>
                <a:cubicBezTo>
                  <a:pt x="844227" y="13977"/>
                  <a:pt x="827455" y="11741"/>
                  <a:pt x="810123" y="11182"/>
                </a:cubicBezTo>
                <a:cubicBezTo>
                  <a:pt x="801736" y="11182"/>
                  <a:pt x="792791" y="10622"/>
                  <a:pt x="784405" y="10622"/>
                </a:cubicBezTo>
                <a:cubicBezTo>
                  <a:pt x="776018" y="11182"/>
                  <a:pt x="767073" y="11182"/>
                  <a:pt x="758687" y="11182"/>
                </a:cubicBezTo>
                <a:cubicBezTo>
                  <a:pt x="750300" y="11182"/>
                  <a:pt x="741355" y="11741"/>
                  <a:pt x="732969" y="12300"/>
                </a:cubicBezTo>
                <a:cubicBezTo>
                  <a:pt x="724023" y="12859"/>
                  <a:pt x="715636" y="12859"/>
                  <a:pt x="707250" y="13977"/>
                </a:cubicBezTo>
                <a:cubicBezTo>
                  <a:pt x="690478" y="16213"/>
                  <a:pt x="673705" y="16773"/>
                  <a:pt x="656932" y="19009"/>
                </a:cubicBezTo>
                <a:cubicBezTo>
                  <a:pt x="650223" y="19009"/>
                  <a:pt x="644073" y="19009"/>
                  <a:pt x="637923" y="19568"/>
                </a:cubicBezTo>
                <a:cubicBezTo>
                  <a:pt x="631773" y="19568"/>
                  <a:pt x="626182" y="20686"/>
                  <a:pt x="620591" y="21246"/>
                </a:cubicBezTo>
                <a:cubicBezTo>
                  <a:pt x="609409" y="22922"/>
                  <a:pt x="599905" y="23482"/>
                  <a:pt x="592636" y="25159"/>
                </a:cubicBezTo>
                <a:cubicBezTo>
                  <a:pt x="578100" y="27955"/>
                  <a:pt x="573069" y="27955"/>
                  <a:pt x="585369" y="20686"/>
                </a:cubicBezTo>
                <a:cubicBezTo>
                  <a:pt x="631773" y="8386"/>
                  <a:pt x="691596" y="0"/>
                  <a:pt x="749182" y="0"/>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266700" indent="-266700" algn="ctr">
              <a:buNone/>
              <a:defRPr lang="en-ZA" sz="1100"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25" name="Marcador de posición de imagen 24"/>
          <p:cNvSpPr>
            <a:spLocks noGrp="1"/>
          </p:cNvSpPr>
          <p:nvPr>
            <p:ph type="pic" sz="quarter" idx="14"/>
          </p:nvPr>
        </p:nvSpPr>
        <p:spPr>
          <a:xfrm>
            <a:off x="431800" y="1952049"/>
            <a:ext cx="1476951" cy="1476000"/>
          </a:xfrm>
          <a:custGeom>
            <a:avLst/>
            <a:gdLst>
              <a:gd name="connsiteX0" fmla="*/ 813188 w 1476951"/>
              <a:gd name="connsiteY0" fmla="*/ 1467995 h 1476000"/>
              <a:gd name="connsiteX1" fmla="*/ 806198 w 1476951"/>
              <a:gd name="connsiteY1" fmla="*/ 1471759 h 1476000"/>
              <a:gd name="connsiteX2" fmla="*/ 806616 w 1476951"/>
              <a:gd name="connsiteY2" fmla="*/ 1471939 h 1476000"/>
              <a:gd name="connsiteX3" fmla="*/ 871310 w 1476951"/>
              <a:gd name="connsiteY3" fmla="*/ 1429786 h 1476000"/>
              <a:gd name="connsiteX4" fmla="*/ 848709 w 1476951"/>
              <a:gd name="connsiteY4" fmla="*/ 1435167 h 1476000"/>
              <a:gd name="connsiteX5" fmla="*/ 814807 w 1476951"/>
              <a:gd name="connsiteY5" fmla="*/ 1439472 h 1476000"/>
              <a:gd name="connsiteX6" fmla="*/ 813193 w 1476951"/>
              <a:gd name="connsiteY6" fmla="*/ 1435167 h 1476000"/>
              <a:gd name="connsiteX7" fmla="*/ 836871 w 1476951"/>
              <a:gd name="connsiteY7" fmla="*/ 1433014 h 1476000"/>
              <a:gd name="connsiteX8" fmla="*/ 871310 w 1476951"/>
              <a:gd name="connsiteY8" fmla="*/ 1429786 h 1476000"/>
              <a:gd name="connsiteX9" fmla="*/ 930100 w 1476951"/>
              <a:gd name="connsiteY9" fmla="*/ 1424153 h 1476000"/>
              <a:gd name="connsiteX10" fmla="*/ 928720 w 1476951"/>
              <a:gd name="connsiteY10" fmla="*/ 1424542 h 1476000"/>
              <a:gd name="connsiteX11" fmla="*/ 929427 w 1476951"/>
              <a:gd name="connsiteY11" fmla="*/ 1424404 h 1476000"/>
              <a:gd name="connsiteX12" fmla="*/ 508348 w 1476951"/>
              <a:gd name="connsiteY12" fmla="*/ 1416063 h 1476000"/>
              <a:gd name="connsiteX13" fmla="*/ 532294 w 1476951"/>
              <a:gd name="connsiteY13" fmla="*/ 1422252 h 1476000"/>
              <a:gd name="connsiteX14" fmla="*/ 542519 w 1476951"/>
              <a:gd name="connsiteY14" fmla="*/ 1422790 h 1476000"/>
              <a:gd name="connsiteX15" fmla="*/ 571039 w 1476951"/>
              <a:gd name="connsiteY15" fmla="*/ 1436782 h 1476000"/>
              <a:gd name="connsiteX16" fmla="*/ 583954 w 1476951"/>
              <a:gd name="connsiteY16" fmla="*/ 1439472 h 1476000"/>
              <a:gd name="connsiteX17" fmla="*/ 584761 w 1476951"/>
              <a:gd name="connsiteY17" fmla="*/ 1439741 h 1476000"/>
              <a:gd name="connsiteX18" fmla="*/ 587721 w 1476951"/>
              <a:gd name="connsiteY18" fmla="*/ 1436782 h 1476000"/>
              <a:gd name="connsiteX19" fmla="*/ 599021 w 1476951"/>
              <a:gd name="connsiteY19" fmla="*/ 1440010 h 1476000"/>
              <a:gd name="connsiteX20" fmla="*/ 610322 w 1476951"/>
              <a:gd name="connsiteY20" fmla="*/ 1442701 h 1476000"/>
              <a:gd name="connsiteX21" fmla="*/ 632588 w 1476951"/>
              <a:gd name="connsiteY21" fmla="*/ 1447879 h 1476000"/>
              <a:gd name="connsiteX22" fmla="*/ 632923 w 1476951"/>
              <a:gd name="connsiteY22" fmla="*/ 1447544 h 1476000"/>
              <a:gd name="connsiteX23" fmla="*/ 658753 w 1476951"/>
              <a:gd name="connsiteY23" fmla="*/ 1451849 h 1476000"/>
              <a:gd name="connsiteX24" fmla="*/ 671129 w 1476951"/>
              <a:gd name="connsiteY24" fmla="*/ 1454001 h 1476000"/>
              <a:gd name="connsiteX25" fmla="*/ 683506 w 1476951"/>
              <a:gd name="connsiteY25" fmla="*/ 1455078 h 1476000"/>
              <a:gd name="connsiteX26" fmla="*/ 708797 w 1476951"/>
              <a:gd name="connsiteY26" fmla="*/ 1456154 h 1476000"/>
              <a:gd name="connsiteX27" fmla="*/ 743237 w 1476951"/>
              <a:gd name="connsiteY27" fmla="*/ 1455615 h 1476000"/>
              <a:gd name="connsiteX28" fmla="*/ 744732 w 1476951"/>
              <a:gd name="connsiteY28" fmla="*/ 1455615 h 1476000"/>
              <a:gd name="connsiteX29" fmla="*/ 748081 w 1476951"/>
              <a:gd name="connsiteY29" fmla="*/ 1453732 h 1476000"/>
              <a:gd name="connsiteX30" fmla="*/ 755614 w 1476951"/>
              <a:gd name="connsiteY30" fmla="*/ 1451310 h 1476000"/>
              <a:gd name="connsiteX31" fmla="*/ 763282 w 1476951"/>
              <a:gd name="connsiteY31" fmla="*/ 1451176 h 1476000"/>
              <a:gd name="connsiteX32" fmla="*/ 768529 w 1476951"/>
              <a:gd name="connsiteY32" fmla="*/ 1451848 h 1476000"/>
              <a:gd name="connsiteX33" fmla="*/ 769942 w 1476951"/>
              <a:gd name="connsiteY33" fmla="*/ 1455615 h 1476000"/>
              <a:gd name="connsiteX34" fmla="*/ 781982 w 1476951"/>
              <a:gd name="connsiteY34" fmla="*/ 1455615 h 1476000"/>
              <a:gd name="connsiteX35" fmla="*/ 778215 w 1476951"/>
              <a:gd name="connsiteY35" fmla="*/ 1460997 h 1476000"/>
              <a:gd name="connsiteX36" fmla="*/ 776063 w 1476951"/>
              <a:gd name="connsiteY36" fmla="*/ 1463688 h 1476000"/>
              <a:gd name="connsiteX37" fmla="*/ 769067 w 1476951"/>
              <a:gd name="connsiteY37" fmla="*/ 1466916 h 1476000"/>
              <a:gd name="connsiteX38" fmla="*/ 756152 w 1476951"/>
              <a:gd name="connsiteY38" fmla="*/ 1466916 h 1476000"/>
              <a:gd name="connsiteX39" fmla="*/ 739471 w 1476951"/>
              <a:gd name="connsiteY39" fmla="*/ 1465840 h 1476000"/>
              <a:gd name="connsiteX40" fmla="*/ 703416 w 1476951"/>
              <a:gd name="connsiteY40" fmla="*/ 1464764 h 1476000"/>
              <a:gd name="connsiteX41" fmla="*/ 676510 w 1476951"/>
              <a:gd name="connsiteY41" fmla="*/ 1462611 h 1476000"/>
              <a:gd name="connsiteX42" fmla="*/ 652833 w 1476951"/>
              <a:gd name="connsiteY42" fmla="*/ 1459383 h 1476000"/>
              <a:gd name="connsiteX43" fmla="*/ 629156 w 1476951"/>
              <a:gd name="connsiteY43" fmla="*/ 1455615 h 1476000"/>
              <a:gd name="connsiteX44" fmla="*/ 593102 w 1476951"/>
              <a:gd name="connsiteY44" fmla="*/ 1450234 h 1476000"/>
              <a:gd name="connsiteX45" fmla="*/ 565120 w 1476951"/>
              <a:gd name="connsiteY45" fmla="*/ 1441086 h 1476000"/>
              <a:gd name="connsiteX46" fmla="*/ 565443 w 1476951"/>
              <a:gd name="connsiteY46" fmla="*/ 1440851 h 1476000"/>
              <a:gd name="connsiteX47" fmla="*/ 548976 w 1476951"/>
              <a:gd name="connsiteY47" fmla="*/ 1435705 h 1476000"/>
              <a:gd name="connsiteX48" fmla="*/ 534446 w 1476951"/>
              <a:gd name="connsiteY48" fmla="*/ 1429248 h 1476000"/>
              <a:gd name="connsiteX49" fmla="*/ 517765 w 1476951"/>
              <a:gd name="connsiteY49" fmla="*/ 1423867 h 1476000"/>
              <a:gd name="connsiteX50" fmla="*/ 500545 w 1476951"/>
              <a:gd name="connsiteY50" fmla="*/ 1417947 h 1476000"/>
              <a:gd name="connsiteX51" fmla="*/ 508348 w 1476951"/>
              <a:gd name="connsiteY51" fmla="*/ 1416063 h 1476000"/>
              <a:gd name="connsiteX52" fmla="*/ 825113 w 1476951"/>
              <a:gd name="connsiteY52" fmla="*/ 1404527 h 1476000"/>
              <a:gd name="connsiteX53" fmla="*/ 816892 w 1476951"/>
              <a:gd name="connsiteY53" fmla="*/ 1405781 h 1476000"/>
              <a:gd name="connsiteX54" fmla="*/ 760031 w 1476951"/>
              <a:gd name="connsiteY54" fmla="*/ 1408652 h 1476000"/>
              <a:gd name="connsiteX55" fmla="*/ 778753 w 1476951"/>
              <a:gd name="connsiteY55" fmla="*/ 1410951 h 1476000"/>
              <a:gd name="connsiteX56" fmla="*/ 783597 w 1476951"/>
              <a:gd name="connsiteY56" fmla="*/ 1409875 h 1476000"/>
              <a:gd name="connsiteX57" fmla="*/ 816960 w 1476951"/>
              <a:gd name="connsiteY57" fmla="*/ 1406108 h 1476000"/>
              <a:gd name="connsiteX58" fmla="*/ 822450 w 1476951"/>
              <a:gd name="connsiteY58" fmla="*/ 1405041 h 1476000"/>
              <a:gd name="connsiteX59" fmla="*/ 876200 w 1476951"/>
              <a:gd name="connsiteY59" fmla="*/ 1396730 h 1476000"/>
              <a:gd name="connsiteX60" fmla="*/ 848274 w 1476951"/>
              <a:gd name="connsiteY60" fmla="*/ 1400992 h 1476000"/>
              <a:gd name="connsiteX61" fmla="*/ 857857 w 1476951"/>
              <a:gd name="connsiteY61" fmla="*/ 1401265 h 1476000"/>
              <a:gd name="connsiteX62" fmla="*/ 871647 w 1476951"/>
              <a:gd name="connsiteY62" fmla="*/ 1398709 h 1476000"/>
              <a:gd name="connsiteX63" fmla="*/ 978139 w 1476951"/>
              <a:gd name="connsiteY63" fmla="*/ 1395485 h 1476000"/>
              <a:gd name="connsiteX64" fmla="*/ 890552 w 1476951"/>
              <a:gd name="connsiteY64" fmla="*/ 1418810 h 1476000"/>
              <a:gd name="connsiteX65" fmla="*/ 934876 w 1476951"/>
              <a:gd name="connsiteY65" fmla="*/ 1408934 h 1476000"/>
              <a:gd name="connsiteX66" fmla="*/ 416598 w 1476951"/>
              <a:gd name="connsiteY66" fmla="*/ 1384584 h 1476000"/>
              <a:gd name="connsiteX67" fmla="*/ 478482 w 1476951"/>
              <a:gd name="connsiteY67" fmla="*/ 1410951 h 1476000"/>
              <a:gd name="connsiteX68" fmla="*/ 500545 w 1476951"/>
              <a:gd name="connsiteY68" fmla="*/ 1417947 h 1476000"/>
              <a:gd name="connsiteX69" fmla="*/ 517227 w 1476951"/>
              <a:gd name="connsiteY69" fmla="*/ 1423866 h 1476000"/>
              <a:gd name="connsiteX70" fmla="*/ 533909 w 1476951"/>
              <a:gd name="connsiteY70" fmla="*/ 1429247 h 1476000"/>
              <a:gd name="connsiteX71" fmla="*/ 548438 w 1476951"/>
              <a:gd name="connsiteY71" fmla="*/ 1435705 h 1476000"/>
              <a:gd name="connsiteX72" fmla="*/ 545209 w 1476951"/>
              <a:gd name="connsiteY72" fmla="*/ 1438396 h 1476000"/>
              <a:gd name="connsiteX73" fmla="*/ 536599 w 1476951"/>
              <a:gd name="connsiteY73" fmla="*/ 1436781 h 1476000"/>
              <a:gd name="connsiteX74" fmla="*/ 505926 w 1476951"/>
              <a:gd name="connsiteY74" fmla="*/ 1425481 h 1476000"/>
              <a:gd name="connsiteX75" fmla="*/ 490859 w 1476951"/>
              <a:gd name="connsiteY75" fmla="*/ 1419561 h 1476000"/>
              <a:gd name="connsiteX76" fmla="*/ 475792 w 1476951"/>
              <a:gd name="connsiteY76" fmla="*/ 1413104 h 1476000"/>
              <a:gd name="connsiteX77" fmla="*/ 455881 w 1476951"/>
              <a:gd name="connsiteY77" fmla="*/ 1406108 h 1476000"/>
              <a:gd name="connsiteX78" fmla="*/ 438661 w 1476951"/>
              <a:gd name="connsiteY78" fmla="*/ 1398575 h 1476000"/>
              <a:gd name="connsiteX79" fmla="*/ 425208 w 1476951"/>
              <a:gd name="connsiteY79" fmla="*/ 1391579 h 1476000"/>
              <a:gd name="connsiteX80" fmla="*/ 416598 w 1476951"/>
              <a:gd name="connsiteY80" fmla="*/ 1384584 h 1476000"/>
              <a:gd name="connsiteX81" fmla="*/ 441890 w 1476951"/>
              <a:gd name="connsiteY81" fmla="*/ 1371131 h 1476000"/>
              <a:gd name="connsiteX82" fmla="*/ 471487 w 1476951"/>
              <a:gd name="connsiteY82" fmla="*/ 1386198 h 1476000"/>
              <a:gd name="connsiteX83" fmla="*/ 467720 w 1476951"/>
              <a:gd name="connsiteY83" fmla="*/ 1388351 h 1476000"/>
              <a:gd name="connsiteX84" fmla="*/ 433280 w 1476951"/>
              <a:gd name="connsiteY84" fmla="*/ 1371669 h 1476000"/>
              <a:gd name="connsiteX85" fmla="*/ 441890 w 1476951"/>
              <a:gd name="connsiteY85" fmla="*/ 1371131 h 1476000"/>
              <a:gd name="connsiteX86" fmla="*/ 332652 w 1476951"/>
              <a:gd name="connsiteY86" fmla="*/ 1334539 h 1476000"/>
              <a:gd name="connsiteX87" fmla="*/ 369244 w 1476951"/>
              <a:gd name="connsiteY87" fmla="*/ 1354987 h 1476000"/>
              <a:gd name="connsiteX88" fmla="*/ 376777 w 1476951"/>
              <a:gd name="connsiteY88" fmla="*/ 1363597 h 1476000"/>
              <a:gd name="connsiteX89" fmla="*/ 359558 w 1476951"/>
              <a:gd name="connsiteY89" fmla="*/ 1354449 h 1476000"/>
              <a:gd name="connsiteX90" fmla="*/ 346643 w 1476951"/>
              <a:gd name="connsiteY90" fmla="*/ 1346377 h 1476000"/>
              <a:gd name="connsiteX91" fmla="*/ 332652 w 1476951"/>
              <a:gd name="connsiteY91" fmla="*/ 1334539 h 1476000"/>
              <a:gd name="connsiteX92" fmla="*/ 396818 w 1476951"/>
              <a:gd name="connsiteY92" fmla="*/ 1320731 h 1476000"/>
              <a:gd name="connsiteX93" fmla="*/ 396823 w 1476951"/>
              <a:gd name="connsiteY93" fmla="*/ 1320884 h 1476000"/>
              <a:gd name="connsiteX94" fmla="*/ 398640 w 1476951"/>
              <a:gd name="connsiteY94" fmla="*/ 1323083 h 1476000"/>
              <a:gd name="connsiteX95" fmla="*/ 398840 w 1476951"/>
              <a:gd name="connsiteY95" fmla="*/ 1322162 h 1476000"/>
              <a:gd name="connsiteX96" fmla="*/ 1182683 w 1476951"/>
              <a:gd name="connsiteY96" fmla="*/ 1285407 h 1476000"/>
              <a:gd name="connsiteX97" fmla="*/ 1180729 w 1476951"/>
              <a:gd name="connsiteY97" fmla="*/ 1285569 h 1476000"/>
              <a:gd name="connsiteX98" fmla="*/ 1148442 w 1476951"/>
              <a:gd name="connsiteY98" fmla="*/ 1308709 h 1476000"/>
              <a:gd name="connsiteX99" fmla="*/ 1116693 w 1476951"/>
              <a:gd name="connsiteY99" fmla="*/ 1325929 h 1476000"/>
              <a:gd name="connsiteX100" fmla="*/ 1094092 w 1476951"/>
              <a:gd name="connsiteY100" fmla="*/ 1339381 h 1476000"/>
              <a:gd name="connsiteX101" fmla="*/ 1081715 w 1476951"/>
              <a:gd name="connsiteY101" fmla="*/ 1344763 h 1476000"/>
              <a:gd name="connsiteX102" fmla="*/ 1068800 w 1476951"/>
              <a:gd name="connsiteY102" fmla="*/ 1350144 h 1476000"/>
              <a:gd name="connsiteX103" fmla="*/ 1053194 w 1476951"/>
              <a:gd name="connsiteY103" fmla="*/ 1358216 h 1476000"/>
              <a:gd name="connsiteX104" fmla="*/ 1041356 w 1476951"/>
              <a:gd name="connsiteY104" fmla="*/ 1365211 h 1476000"/>
              <a:gd name="connsiteX105" fmla="*/ 1024136 w 1476951"/>
              <a:gd name="connsiteY105" fmla="*/ 1372207 h 1476000"/>
              <a:gd name="connsiteX106" fmla="*/ 1006378 w 1476951"/>
              <a:gd name="connsiteY106" fmla="*/ 1378665 h 1476000"/>
              <a:gd name="connsiteX107" fmla="*/ 1001535 w 1476951"/>
              <a:gd name="connsiteY107" fmla="*/ 1383507 h 1476000"/>
              <a:gd name="connsiteX108" fmla="*/ 994001 w 1476951"/>
              <a:gd name="connsiteY108" fmla="*/ 1386198 h 1476000"/>
              <a:gd name="connsiteX109" fmla="*/ 975167 w 1476951"/>
              <a:gd name="connsiteY109" fmla="*/ 1389427 h 1476000"/>
              <a:gd name="connsiteX110" fmla="*/ 950952 w 1476951"/>
              <a:gd name="connsiteY110" fmla="*/ 1396961 h 1476000"/>
              <a:gd name="connsiteX111" fmla="*/ 928889 w 1476951"/>
              <a:gd name="connsiteY111" fmla="*/ 1403956 h 1476000"/>
              <a:gd name="connsiteX112" fmla="*/ 904673 w 1476951"/>
              <a:gd name="connsiteY112" fmla="*/ 1410952 h 1476000"/>
              <a:gd name="connsiteX113" fmla="*/ 874539 w 1476951"/>
              <a:gd name="connsiteY113" fmla="*/ 1418485 h 1476000"/>
              <a:gd name="connsiteX114" fmla="*/ 832027 w 1476951"/>
              <a:gd name="connsiteY114" fmla="*/ 1425481 h 1476000"/>
              <a:gd name="connsiteX115" fmla="*/ 830951 w 1476951"/>
              <a:gd name="connsiteY115" fmla="*/ 1427095 h 1476000"/>
              <a:gd name="connsiteX116" fmla="*/ 810511 w 1476951"/>
              <a:gd name="connsiteY116" fmla="*/ 1432205 h 1476000"/>
              <a:gd name="connsiteX117" fmla="*/ 811041 w 1476951"/>
              <a:gd name="connsiteY117" fmla="*/ 1432477 h 1476000"/>
              <a:gd name="connsiteX118" fmla="*/ 833740 w 1476951"/>
              <a:gd name="connsiteY118" fmla="*/ 1426802 h 1476000"/>
              <a:gd name="connsiteX119" fmla="*/ 834180 w 1476951"/>
              <a:gd name="connsiteY119" fmla="*/ 1425481 h 1476000"/>
              <a:gd name="connsiteX120" fmla="*/ 876692 w 1476951"/>
              <a:gd name="connsiteY120" fmla="*/ 1418485 h 1476000"/>
              <a:gd name="connsiteX121" fmla="*/ 906826 w 1476951"/>
              <a:gd name="connsiteY121" fmla="*/ 1410952 h 1476000"/>
              <a:gd name="connsiteX122" fmla="*/ 931041 w 1476951"/>
              <a:gd name="connsiteY122" fmla="*/ 1403956 h 1476000"/>
              <a:gd name="connsiteX123" fmla="*/ 953105 w 1476951"/>
              <a:gd name="connsiteY123" fmla="*/ 1396961 h 1476000"/>
              <a:gd name="connsiteX124" fmla="*/ 977320 w 1476951"/>
              <a:gd name="connsiteY124" fmla="*/ 1389427 h 1476000"/>
              <a:gd name="connsiteX125" fmla="*/ 996154 w 1476951"/>
              <a:gd name="connsiteY125" fmla="*/ 1386198 h 1476000"/>
              <a:gd name="connsiteX126" fmla="*/ 983404 w 1476951"/>
              <a:gd name="connsiteY126" fmla="*/ 1393848 h 1476000"/>
              <a:gd name="connsiteX127" fmla="*/ 983777 w 1476951"/>
              <a:gd name="connsiteY127" fmla="*/ 1393732 h 1476000"/>
              <a:gd name="connsiteX128" fmla="*/ 997231 w 1476951"/>
              <a:gd name="connsiteY128" fmla="*/ 1385660 h 1476000"/>
              <a:gd name="connsiteX129" fmla="*/ 1004764 w 1476951"/>
              <a:gd name="connsiteY129" fmla="*/ 1382969 h 1476000"/>
              <a:gd name="connsiteX130" fmla="*/ 1005266 w 1476951"/>
              <a:gd name="connsiteY130" fmla="*/ 1382831 h 1476000"/>
              <a:gd name="connsiteX131" fmla="*/ 1008531 w 1476951"/>
              <a:gd name="connsiteY131" fmla="*/ 1379202 h 1476000"/>
              <a:gd name="connsiteX132" fmla="*/ 1026289 w 1476951"/>
              <a:gd name="connsiteY132" fmla="*/ 1372745 h 1476000"/>
              <a:gd name="connsiteX133" fmla="*/ 1043509 w 1476951"/>
              <a:gd name="connsiteY133" fmla="*/ 1365750 h 1476000"/>
              <a:gd name="connsiteX134" fmla="*/ 1055348 w 1476951"/>
              <a:gd name="connsiteY134" fmla="*/ 1358754 h 1476000"/>
              <a:gd name="connsiteX135" fmla="*/ 1070953 w 1476951"/>
              <a:gd name="connsiteY135" fmla="*/ 1350682 h 1476000"/>
              <a:gd name="connsiteX136" fmla="*/ 1083868 w 1476951"/>
              <a:gd name="connsiteY136" fmla="*/ 1345301 h 1476000"/>
              <a:gd name="connsiteX137" fmla="*/ 1092724 w 1476951"/>
              <a:gd name="connsiteY137" fmla="*/ 1341451 h 1476000"/>
              <a:gd name="connsiteX138" fmla="*/ 1097321 w 1476951"/>
              <a:gd name="connsiteY138" fmla="*/ 1338305 h 1476000"/>
              <a:gd name="connsiteX139" fmla="*/ 1119922 w 1476951"/>
              <a:gd name="connsiteY139" fmla="*/ 1324852 h 1476000"/>
              <a:gd name="connsiteX140" fmla="*/ 1151671 w 1476951"/>
              <a:gd name="connsiteY140" fmla="*/ 1307633 h 1476000"/>
              <a:gd name="connsiteX141" fmla="*/ 259914 w 1476951"/>
              <a:gd name="connsiteY141" fmla="*/ 1277965 h 1476000"/>
              <a:gd name="connsiteX142" fmla="*/ 261956 w 1476951"/>
              <a:gd name="connsiteY142" fmla="*/ 1279718 h 1476000"/>
              <a:gd name="connsiteX143" fmla="*/ 262654 w 1476951"/>
              <a:gd name="connsiteY143" fmla="*/ 1280073 h 1476000"/>
              <a:gd name="connsiteX144" fmla="*/ 1186295 w 1476951"/>
              <a:gd name="connsiteY144" fmla="*/ 1263917 h 1476000"/>
              <a:gd name="connsiteX145" fmla="*/ 1186110 w 1476951"/>
              <a:gd name="connsiteY145" fmla="*/ 1264045 h 1476000"/>
              <a:gd name="connsiteX146" fmla="*/ 1186110 w 1476951"/>
              <a:gd name="connsiteY146" fmla="*/ 1264198 h 1476000"/>
              <a:gd name="connsiteX147" fmla="*/ 1186966 w 1476951"/>
              <a:gd name="connsiteY147" fmla="*/ 1264320 h 1476000"/>
              <a:gd name="connsiteX148" fmla="*/ 1187187 w 1476951"/>
              <a:gd name="connsiteY148" fmla="*/ 1264045 h 1476000"/>
              <a:gd name="connsiteX149" fmla="*/ 1197920 w 1476951"/>
              <a:gd name="connsiteY149" fmla="*/ 1255885 h 1476000"/>
              <a:gd name="connsiteX150" fmla="*/ 1194744 w 1476951"/>
              <a:gd name="connsiteY150" fmla="*/ 1258080 h 1476000"/>
              <a:gd name="connsiteX151" fmla="*/ 1194182 w 1476951"/>
              <a:gd name="connsiteY151" fmla="*/ 1258663 h 1476000"/>
              <a:gd name="connsiteX152" fmla="*/ 1196360 w 1476951"/>
              <a:gd name="connsiteY152" fmla="*/ 1257269 h 1476000"/>
              <a:gd name="connsiteX153" fmla="*/ 215975 w 1476951"/>
              <a:gd name="connsiteY153" fmla="*/ 1228780 h 1476000"/>
              <a:gd name="connsiteX154" fmla="*/ 236298 w 1476951"/>
              <a:gd name="connsiteY154" fmla="*/ 1252708 h 1476000"/>
              <a:gd name="connsiteX155" fmla="*/ 220184 w 1476951"/>
              <a:gd name="connsiteY155" fmla="*/ 1233371 h 1476000"/>
              <a:gd name="connsiteX156" fmla="*/ 1236021 w 1476951"/>
              <a:gd name="connsiteY156" fmla="*/ 1228764 h 1476000"/>
              <a:gd name="connsiteX157" fmla="*/ 1235973 w 1476951"/>
              <a:gd name="connsiteY157" fmla="*/ 1228781 h 1476000"/>
              <a:gd name="connsiteX158" fmla="*/ 1235618 w 1476951"/>
              <a:gd name="connsiteY158" fmla="*/ 1231220 h 1476000"/>
              <a:gd name="connsiteX159" fmla="*/ 1227008 w 1476951"/>
              <a:gd name="connsiteY159" fmla="*/ 1240906 h 1476000"/>
              <a:gd name="connsiteX160" fmla="*/ 1216783 w 1476951"/>
              <a:gd name="connsiteY160" fmla="*/ 1252206 h 1476000"/>
              <a:gd name="connsiteX161" fmla="*/ 1217399 w 1476951"/>
              <a:gd name="connsiteY161" fmla="*/ 1252064 h 1476000"/>
              <a:gd name="connsiteX162" fmla="*/ 1227008 w 1476951"/>
              <a:gd name="connsiteY162" fmla="*/ 1241444 h 1476000"/>
              <a:gd name="connsiteX163" fmla="*/ 1235618 w 1476951"/>
              <a:gd name="connsiteY163" fmla="*/ 1231757 h 1476000"/>
              <a:gd name="connsiteX164" fmla="*/ 1236021 w 1476951"/>
              <a:gd name="connsiteY164" fmla="*/ 1228764 h 1476000"/>
              <a:gd name="connsiteX165" fmla="*/ 268572 w 1476951"/>
              <a:gd name="connsiteY165" fmla="*/ 1216647 h 1476000"/>
              <a:gd name="connsiteX166" fmla="*/ 269638 w 1476951"/>
              <a:gd name="connsiteY166" fmla="*/ 1217944 h 1476000"/>
              <a:gd name="connsiteX167" fmla="*/ 269691 w 1476951"/>
              <a:gd name="connsiteY167" fmla="*/ 1217766 h 1476000"/>
              <a:gd name="connsiteX168" fmla="*/ 188974 w 1476951"/>
              <a:gd name="connsiteY168" fmla="*/ 1204313 h 1476000"/>
              <a:gd name="connsiteX169" fmla="*/ 202965 w 1476951"/>
              <a:gd name="connsiteY169" fmla="*/ 1213461 h 1476000"/>
              <a:gd name="connsiteX170" fmla="*/ 203652 w 1476951"/>
              <a:gd name="connsiteY170" fmla="*/ 1214270 h 1476000"/>
              <a:gd name="connsiteX171" fmla="*/ 210027 w 1476951"/>
              <a:gd name="connsiteY171" fmla="*/ 1215681 h 1476000"/>
              <a:gd name="connsiteX172" fmla="*/ 224489 w 1476951"/>
              <a:gd name="connsiteY172" fmla="*/ 1229067 h 1476000"/>
              <a:gd name="connsiteX173" fmla="*/ 244400 w 1476951"/>
              <a:gd name="connsiteY173" fmla="*/ 1245210 h 1476000"/>
              <a:gd name="connsiteX174" fmla="*/ 253010 w 1476951"/>
              <a:gd name="connsiteY174" fmla="*/ 1257049 h 1476000"/>
              <a:gd name="connsiteX175" fmla="*/ 257853 w 1476951"/>
              <a:gd name="connsiteY175" fmla="*/ 1262968 h 1476000"/>
              <a:gd name="connsiteX176" fmla="*/ 278301 w 1476951"/>
              <a:gd name="connsiteY176" fmla="*/ 1280188 h 1476000"/>
              <a:gd name="connsiteX177" fmla="*/ 272382 w 1476951"/>
              <a:gd name="connsiteY177" fmla="*/ 1285031 h 1476000"/>
              <a:gd name="connsiteX178" fmla="*/ 253339 w 1476951"/>
              <a:gd name="connsiteY178" fmla="*/ 1263871 h 1476000"/>
              <a:gd name="connsiteX179" fmla="*/ 252472 w 1476951"/>
              <a:gd name="connsiteY179" fmla="*/ 1264045 h 1476000"/>
              <a:gd name="connsiteX180" fmla="*/ 270494 w 1476951"/>
              <a:gd name="connsiteY180" fmla="*/ 1284068 h 1476000"/>
              <a:gd name="connsiteX181" fmla="*/ 272382 w 1476951"/>
              <a:gd name="connsiteY181" fmla="*/ 1285031 h 1476000"/>
              <a:gd name="connsiteX182" fmla="*/ 278302 w 1476951"/>
              <a:gd name="connsiteY182" fmla="*/ 1280188 h 1476000"/>
              <a:gd name="connsiteX183" fmla="*/ 329423 w 1476951"/>
              <a:gd name="connsiteY183" fmla="*/ 1320547 h 1476000"/>
              <a:gd name="connsiteX184" fmla="*/ 319199 w 1476951"/>
              <a:gd name="connsiteY184" fmla="*/ 1323776 h 1476000"/>
              <a:gd name="connsiteX185" fmla="*/ 322965 w 1476951"/>
              <a:gd name="connsiteY185" fmla="*/ 1326467 h 1476000"/>
              <a:gd name="connsiteX186" fmla="*/ 307898 w 1476951"/>
              <a:gd name="connsiteY186" fmla="*/ 1327004 h 1476000"/>
              <a:gd name="connsiteX187" fmla="*/ 298212 w 1476951"/>
              <a:gd name="connsiteY187" fmla="*/ 1320547 h 1476000"/>
              <a:gd name="connsiteX188" fmla="*/ 289064 w 1476951"/>
              <a:gd name="connsiteY188" fmla="*/ 1313552 h 1476000"/>
              <a:gd name="connsiteX189" fmla="*/ 266463 w 1476951"/>
              <a:gd name="connsiteY189" fmla="*/ 1294717 h 1476000"/>
              <a:gd name="connsiteX190" fmla="*/ 245476 w 1476951"/>
              <a:gd name="connsiteY190" fmla="*/ 1275883 h 1476000"/>
              <a:gd name="connsiteX191" fmla="*/ 226104 w 1476951"/>
              <a:gd name="connsiteY191" fmla="*/ 1257049 h 1476000"/>
              <a:gd name="connsiteX192" fmla="*/ 216956 w 1476951"/>
              <a:gd name="connsiteY192" fmla="*/ 1247901 h 1476000"/>
              <a:gd name="connsiteX193" fmla="*/ 208346 w 1476951"/>
              <a:gd name="connsiteY193" fmla="*/ 1238215 h 1476000"/>
              <a:gd name="connsiteX194" fmla="*/ 211575 w 1476951"/>
              <a:gd name="connsiteY194" fmla="*/ 1233910 h 1476000"/>
              <a:gd name="connsiteX195" fmla="*/ 222337 w 1476951"/>
              <a:gd name="connsiteY195" fmla="*/ 1243596 h 1476000"/>
              <a:gd name="connsiteX196" fmla="*/ 234176 w 1476951"/>
              <a:gd name="connsiteY196" fmla="*/ 1252744 h 1476000"/>
              <a:gd name="connsiteX197" fmla="*/ 248705 w 1476951"/>
              <a:gd name="connsiteY197" fmla="*/ 1268350 h 1476000"/>
              <a:gd name="connsiteX198" fmla="*/ 249940 w 1476951"/>
              <a:gd name="connsiteY198" fmla="*/ 1269409 h 1476000"/>
              <a:gd name="connsiteX199" fmla="*/ 234176 w 1476951"/>
              <a:gd name="connsiteY199" fmla="*/ 1252744 h 1476000"/>
              <a:gd name="connsiteX200" fmla="*/ 222875 w 1476951"/>
              <a:gd name="connsiteY200" fmla="*/ 1243596 h 1476000"/>
              <a:gd name="connsiteX201" fmla="*/ 212113 w 1476951"/>
              <a:gd name="connsiteY201" fmla="*/ 1233910 h 1476000"/>
              <a:gd name="connsiteX202" fmla="*/ 200274 w 1476951"/>
              <a:gd name="connsiteY202" fmla="*/ 1219380 h 1476000"/>
              <a:gd name="connsiteX203" fmla="*/ 188974 w 1476951"/>
              <a:gd name="connsiteY203" fmla="*/ 1204313 h 1476000"/>
              <a:gd name="connsiteX204" fmla="*/ 1374453 w 1476951"/>
              <a:gd name="connsiteY204" fmla="*/ 1118752 h 1476000"/>
              <a:gd name="connsiteX205" fmla="*/ 1374180 w 1476951"/>
              <a:gd name="connsiteY205" fmla="*/ 1118869 h 1476000"/>
              <a:gd name="connsiteX206" fmla="*/ 1368302 w 1476951"/>
              <a:gd name="connsiteY206" fmla="*/ 1132975 h 1476000"/>
              <a:gd name="connsiteX207" fmla="*/ 1368803 w 1476951"/>
              <a:gd name="connsiteY207" fmla="*/ 1051337 h 1476000"/>
              <a:gd name="connsiteX208" fmla="*/ 1354542 w 1476951"/>
              <a:gd name="connsiteY208" fmla="*/ 1071935 h 1476000"/>
              <a:gd name="connsiteX209" fmla="*/ 1347547 w 1476951"/>
              <a:gd name="connsiteY209" fmla="*/ 1084850 h 1476000"/>
              <a:gd name="connsiteX210" fmla="*/ 1340551 w 1476951"/>
              <a:gd name="connsiteY210" fmla="*/ 1096689 h 1476000"/>
              <a:gd name="connsiteX211" fmla="*/ 1323869 w 1476951"/>
              <a:gd name="connsiteY211" fmla="*/ 1118752 h 1476000"/>
              <a:gd name="connsiteX212" fmla="*/ 1309340 w 1476951"/>
              <a:gd name="connsiteY212" fmla="*/ 1140815 h 1476000"/>
              <a:gd name="connsiteX213" fmla="*/ 1296425 w 1476951"/>
              <a:gd name="connsiteY213" fmla="*/ 1158573 h 1476000"/>
              <a:gd name="connsiteX214" fmla="*/ 1295348 w 1476951"/>
              <a:gd name="connsiteY214" fmla="*/ 1159231 h 1476000"/>
              <a:gd name="connsiteX215" fmla="*/ 1294467 w 1476951"/>
              <a:gd name="connsiteY215" fmla="*/ 1160537 h 1476000"/>
              <a:gd name="connsiteX216" fmla="*/ 1295887 w 1476951"/>
              <a:gd name="connsiteY216" fmla="*/ 1159649 h 1476000"/>
              <a:gd name="connsiteX217" fmla="*/ 1308802 w 1476951"/>
              <a:gd name="connsiteY217" fmla="*/ 1141892 h 1476000"/>
              <a:gd name="connsiteX218" fmla="*/ 1323331 w 1476951"/>
              <a:gd name="connsiteY218" fmla="*/ 1119828 h 1476000"/>
              <a:gd name="connsiteX219" fmla="*/ 1340013 w 1476951"/>
              <a:gd name="connsiteY219" fmla="*/ 1097766 h 1476000"/>
              <a:gd name="connsiteX220" fmla="*/ 1347009 w 1476951"/>
              <a:gd name="connsiteY220" fmla="*/ 1085927 h 1476000"/>
              <a:gd name="connsiteX221" fmla="*/ 1354004 w 1476951"/>
              <a:gd name="connsiteY221" fmla="*/ 1073012 h 1476000"/>
              <a:gd name="connsiteX222" fmla="*/ 1368534 w 1476951"/>
              <a:gd name="connsiteY222" fmla="*/ 1052025 h 1476000"/>
              <a:gd name="connsiteX223" fmla="*/ 1424498 w 1476951"/>
              <a:gd name="connsiteY223" fmla="*/ 1043954 h 1476000"/>
              <a:gd name="connsiteX224" fmla="*/ 1417502 w 1476951"/>
              <a:gd name="connsiteY224" fmla="*/ 1064940 h 1476000"/>
              <a:gd name="connsiteX225" fmla="*/ 1405126 w 1476951"/>
              <a:gd name="connsiteY225" fmla="*/ 1087541 h 1476000"/>
              <a:gd name="connsiteX226" fmla="*/ 1392749 w 1476951"/>
              <a:gd name="connsiteY226" fmla="*/ 1110681 h 1476000"/>
              <a:gd name="connsiteX227" fmla="*/ 1381448 w 1476951"/>
              <a:gd name="connsiteY227" fmla="*/ 1125210 h 1476000"/>
              <a:gd name="connsiteX228" fmla="*/ 1388982 w 1476951"/>
              <a:gd name="connsiteY228" fmla="*/ 1110142 h 1476000"/>
              <a:gd name="connsiteX229" fmla="*/ 1395440 w 1476951"/>
              <a:gd name="connsiteY229" fmla="*/ 1095075 h 1476000"/>
              <a:gd name="connsiteX230" fmla="*/ 1400282 w 1476951"/>
              <a:gd name="connsiteY230" fmla="*/ 1087003 h 1476000"/>
              <a:gd name="connsiteX231" fmla="*/ 1406740 w 1476951"/>
              <a:gd name="connsiteY231" fmla="*/ 1076241 h 1476000"/>
              <a:gd name="connsiteX232" fmla="*/ 1412659 w 1476951"/>
              <a:gd name="connsiteY232" fmla="*/ 1065478 h 1476000"/>
              <a:gd name="connsiteX233" fmla="*/ 1424498 w 1476951"/>
              <a:gd name="connsiteY233" fmla="*/ 1043954 h 1476000"/>
              <a:gd name="connsiteX234" fmla="*/ 1389667 w 1476951"/>
              <a:gd name="connsiteY234" fmla="*/ 997826 h 1476000"/>
              <a:gd name="connsiteX235" fmla="*/ 1376605 w 1476951"/>
              <a:gd name="connsiteY235" fmla="*/ 1020814 h 1476000"/>
              <a:gd name="connsiteX236" fmla="*/ 1376365 w 1476951"/>
              <a:gd name="connsiteY236" fmla="*/ 1021367 h 1476000"/>
              <a:gd name="connsiteX237" fmla="*/ 1389520 w 1476951"/>
              <a:gd name="connsiteY237" fmla="*/ 998213 h 1476000"/>
              <a:gd name="connsiteX238" fmla="*/ 1396830 w 1476951"/>
              <a:gd name="connsiteY238" fmla="*/ 945760 h 1476000"/>
              <a:gd name="connsiteX239" fmla="*/ 1381131 w 1476951"/>
              <a:gd name="connsiteY239" fmla="*/ 988653 h 1476000"/>
              <a:gd name="connsiteX240" fmla="*/ 1348108 w 1476951"/>
              <a:gd name="connsiteY240" fmla="*/ 1056156 h 1476000"/>
              <a:gd name="connsiteX241" fmla="*/ 1343272 w 1476951"/>
              <a:gd name="connsiteY241" fmla="*/ 1063801 h 1476000"/>
              <a:gd name="connsiteX242" fmla="*/ 1343242 w 1476951"/>
              <a:gd name="connsiteY242" fmla="*/ 1063864 h 1476000"/>
              <a:gd name="connsiteX243" fmla="*/ 1331941 w 1476951"/>
              <a:gd name="connsiteY243" fmla="*/ 1083236 h 1476000"/>
              <a:gd name="connsiteX244" fmla="*/ 1320641 w 1476951"/>
              <a:gd name="connsiteY244" fmla="*/ 1104223 h 1476000"/>
              <a:gd name="connsiteX245" fmla="*/ 1307726 w 1476951"/>
              <a:gd name="connsiteY245" fmla="*/ 1120367 h 1476000"/>
              <a:gd name="connsiteX246" fmla="*/ 1296963 w 1476951"/>
              <a:gd name="connsiteY246" fmla="*/ 1138663 h 1476000"/>
              <a:gd name="connsiteX247" fmla="*/ 1233465 w 1476951"/>
              <a:gd name="connsiteY247" fmla="*/ 1210233 h 1476000"/>
              <a:gd name="connsiteX248" fmla="*/ 1212478 w 1476951"/>
              <a:gd name="connsiteY248" fmla="*/ 1227991 h 1476000"/>
              <a:gd name="connsiteX249" fmla="*/ 1210465 w 1476951"/>
              <a:gd name="connsiteY249" fmla="*/ 1229521 h 1476000"/>
              <a:gd name="connsiteX250" fmla="*/ 1209596 w 1476951"/>
              <a:gd name="connsiteY250" fmla="*/ 1230401 h 1476000"/>
              <a:gd name="connsiteX251" fmla="*/ 1200820 w 1476951"/>
              <a:gd name="connsiteY251" fmla="*/ 1237555 h 1476000"/>
              <a:gd name="connsiteX252" fmla="*/ 1193644 w 1476951"/>
              <a:gd name="connsiteY252" fmla="*/ 1245749 h 1476000"/>
              <a:gd name="connsiteX253" fmla="*/ 1167276 w 1476951"/>
              <a:gd name="connsiteY253" fmla="*/ 1265659 h 1476000"/>
              <a:gd name="connsiteX254" fmla="*/ 1163144 w 1476951"/>
              <a:gd name="connsiteY254" fmla="*/ 1268269 h 1476000"/>
              <a:gd name="connsiteX255" fmla="*/ 1151922 w 1476951"/>
              <a:gd name="connsiteY255" fmla="*/ 1277418 h 1476000"/>
              <a:gd name="connsiteX256" fmla="*/ 1150301 w 1476951"/>
              <a:gd name="connsiteY256" fmla="*/ 1278470 h 1476000"/>
              <a:gd name="connsiteX257" fmla="*/ 1147904 w 1476951"/>
              <a:gd name="connsiteY257" fmla="*/ 1280727 h 1476000"/>
              <a:gd name="connsiteX258" fmla="*/ 1126917 w 1476951"/>
              <a:gd name="connsiteY258" fmla="*/ 1294718 h 1476000"/>
              <a:gd name="connsiteX259" fmla="*/ 1105930 w 1476951"/>
              <a:gd name="connsiteY259" fmla="*/ 1307633 h 1476000"/>
              <a:gd name="connsiteX260" fmla="*/ 1103529 w 1476951"/>
              <a:gd name="connsiteY260" fmla="*/ 1308850 h 1476000"/>
              <a:gd name="connsiteX261" fmla="*/ 1089318 w 1476951"/>
              <a:gd name="connsiteY261" fmla="*/ 1318080 h 1476000"/>
              <a:gd name="connsiteX262" fmla="*/ 1084913 w 1476951"/>
              <a:gd name="connsiteY262" fmla="*/ 1320302 h 1476000"/>
              <a:gd name="connsiteX263" fmla="*/ 1080639 w 1476951"/>
              <a:gd name="connsiteY263" fmla="*/ 1323238 h 1476000"/>
              <a:gd name="connsiteX264" fmla="*/ 1066109 w 1476951"/>
              <a:gd name="connsiteY264" fmla="*/ 1331310 h 1476000"/>
              <a:gd name="connsiteX265" fmla="*/ 1052535 w 1476951"/>
              <a:gd name="connsiteY265" fmla="*/ 1336634 h 1476000"/>
              <a:gd name="connsiteX266" fmla="*/ 1022277 w 1476951"/>
              <a:gd name="connsiteY266" fmla="*/ 1351895 h 1476000"/>
              <a:gd name="connsiteX267" fmla="*/ 951293 w 1476951"/>
              <a:gd name="connsiteY267" fmla="*/ 1378370 h 1476000"/>
              <a:gd name="connsiteX268" fmla="*/ 901828 w 1476951"/>
              <a:gd name="connsiteY268" fmla="*/ 1391089 h 1476000"/>
              <a:gd name="connsiteX269" fmla="*/ 941804 w 1476951"/>
              <a:gd name="connsiteY269" fmla="*/ 1383507 h 1476000"/>
              <a:gd name="connsiteX270" fmla="*/ 949338 w 1476951"/>
              <a:gd name="connsiteY270" fmla="*/ 1381893 h 1476000"/>
              <a:gd name="connsiteX271" fmla="*/ 973553 w 1476951"/>
              <a:gd name="connsiteY271" fmla="*/ 1373283 h 1476000"/>
              <a:gd name="connsiteX272" fmla="*/ 988620 w 1476951"/>
              <a:gd name="connsiteY272" fmla="*/ 1368440 h 1476000"/>
              <a:gd name="connsiteX273" fmla="*/ 1012836 w 1476951"/>
              <a:gd name="connsiteY273" fmla="*/ 1356063 h 1476000"/>
              <a:gd name="connsiteX274" fmla="*/ 1040280 w 1476951"/>
              <a:gd name="connsiteY274" fmla="*/ 1346377 h 1476000"/>
              <a:gd name="connsiteX275" fmla="*/ 1057863 w 1476951"/>
              <a:gd name="connsiteY275" fmla="*/ 1339481 h 1476000"/>
              <a:gd name="connsiteX276" fmla="*/ 1065572 w 1476951"/>
              <a:gd name="connsiteY276" fmla="*/ 1335076 h 1476000"/>
              <a:gd name="connsiteX277" fmla="*/ 1072566 w 1476951"/>
              <a:gd name="connsiteY277" fmla="*/ 1332925 h 1476000"/>
              <a:gd name="connsiteX278" fmla="*/ 1082253 w 1476951"/>
              <a:gd name="connsiteY278" fmla="*/ 1327543 h 1476000"/>
              <a:gd name="connsiteX279" fmla="*/ 1084798 w 1476951"/>
              <a:gd name="connsiteY279" fmla="*/ 1325774 h 1476000"/>
              <a:gd name="connsiteX280" fmla="*/ 1091401 w 1476951"/>
              <a:gd name="connsiteY280" fmla="*/ 1319471 h 1476000"/>
              <a:gd name="connsiteX281" fmla="*/ 1105930 w 1476951"/>
              <a:gd name="connsiteY281" fmla="*/ 1310861 h 1476000"/>
              <a:gd name="connsiteX282" fmla="*/ 1122460 w 1476951"/>
              <a:gd name="connsiteY282" fmla="*/ 1302759 h 1476000"/>
              <a:gd name="connsiteX283" fmla="*/ 1128531 w 1476951"/>
              <a:gd name="connsiteY283" fmla="*/ 1299022 h 1476000"/>
              <a:gd name="connsiteX284" fmla="*/ 1149518 w 1476951"/>
              <a:gd name="connsiteY284" fmla="*/ 1285031 h 1476000"/>
              <a:gd name="connsiteX285" fmla="*/ 1158666 w 1476951"/>
              <a:gd name="connsiteY285" fmla="*/ 1276421 h 1476000"/>
              <a:gd name="connsiteX286" fmla="*/ 1168891 w 1476951"/>
              <a:gd name="connsiteY286" fmla="*/ 1269964 h 1476000"/>
              <a:gd name="connsiteX287" fmla="*/ 1195258 w 1476951"/>
              <a:gd name="connsiteY287" fmla="*/ 1250053 h 1476000"/>
              <a:gd name="connsiteX288" fmla="*/ 1214093 w 1476951"/>
              <a:gd name="connsiteY288" fmla="*/ 1232295 h 1476000"/>
              <a:gd name="connsiteX289" fmla="*/ 1235079 w 1476951"/>
              <a:gd name="connsiteY289" fmla="*/ 1214538 h 1476000"/>
              <a:gd name="connsiteX290" fmla="*/ 1298577 w 1476951"/>
              <a:gd name="connsiteY290" fmla="*/ 1142967 h 1476000"/>
              <a:gd name="connsiteX291" fmla="*/ 1307316 w 1476951"/>
              <a:gd name="connsiteY291" fmla="*/ 1128112 h 1476000"/>
              <a:gd name="connsiteX292" fmla="*/ 1307726 w 1476951"/>
              <a:gd name="connsiteY292" fmla="*/ 1126824 h 1476000"/>
              <a:gd name="connsiteX293" fmla="*/ 1321717 w 1476951"/>
              <a:gd name="connsiteY293" fmla="*/ 1105299 h 1476000"/>
              <a:gd name="connsiteX294" fmla="*/ 1326022 w 1476951"/>
              <a:gd name="connsiteY294" fmla="*/ 1098841 h 1476000"/>
              <a:gd name="connsiteX295" fmla="*/ 1331746 w 1476951"/>
              <a:gd name="connsiteY295" fmla="*/ 1090902 h 1476000"/>
              <a:gd name="connsiteX296" fmla="*/ 1333555 w 1476951"/>
              <a:gd name="connsiteY296" fmla="*/ 1087541 h 1476000"/>
              <a:gd name="connsiteX297" fmla="*/ 1344856 w 1476951"/>
              <a:gd name="connsiteY297" fmla="*/ 1068169 h 1476000"/>
              <a:gd name="connsiteX298" fmla="*/ 1366919 w 1476951"/>
              <a:gd name="connsiteY298" fmla="*/ 1022428 h 1476000"/>
              <a:gd name="connsiteX299" fmla="*/ 1388444 w 1476951"/>
              <a:gd name="connsiteY299" fmla="*/ 973460 h 1476000"/>
              <a:gd name="connsiteX300" fmla="*/ 1394767 w 1476951"/>
              <a:gd name="connsiteY300" fmla="*/ 953549 h 1476000"/>
              <a:gd name="connsiteX301" fmla="*/ 1476951 w 1476951"/>
              <a:gd name="connsiteY301" fmla="*/ 884420 h 1476000"/>
              <a:gd name="connsiteX302" fmla="*/ 1476951 w 1476951"/>
              <a:gd name="connsiteY302" fmla="*/ 917725 h 1476000"/>
              <a:gd name="connsiteX303" fmla="*/ 1470238 w 1476951"/>
              <a:gd name="connsiteY303" fmla="*/ 946015 h 1476000"/>
              <a:gd name="connsiteX304" fmla="*/ 1456785 w 1476951"/>
              <a:gd name="connsiteY304" fmla="*/ 951935 h 1476000"/>
              <a:gd name="connsiteX305" fmla="*/ 1457862 w 1476951"/>
              <a:gd name="connsiteY305" fmla="*/ 948706 h 1476000"/>
              <a:gd name="connsiteX306" fmla="*/ 1460014 w 1476951"/>
              <a:gd name="connsiteY306" fmla="*/ 926105 h 1476000"/>
              <a:gd name="connsiteX307" fmla="*/ 1468086 w 1476951"/>
              <a:gd name="connsiteY307" fmla="*/ 902428 h 1476000"/>
              <a:gd name="connsiteX308" fmla="*/ 1474543 w 1476951"/>
              <a:gd name="connsiteY308" fmla="*/ 898661 h 1476000"/>
              <a:gd name="connsiteX309" fmla="*/ 1474543 w 1476951"/>
              <a:gd name="connsiteY309" fmla="*/ 898661 h 1476000"/>
              <a:gd name="connsiteX310" fmla="*/ 1460791 w 1476951"/>
              <a:gd name="connsiteY310" fmla="*/ 866230 h 1476000"/>
              <a:gd name="connsiteX311" fmla="*/ 1460598 w 1476951"/>
              <a:gd name="connsiteY311" fmla="*/ 867182 h 1476000"/>
              <a:gd name="connsiteX312" fmla="*/ 1462166 w 1476951"/>
              <a:gd name="connsiteY312" fmla="*/ 869064 h 1476000"/>
              <a:gd name="connsiteX313" fmla="*/ 1467009 w 1476951"/>
              <a:gd name="connsiteY313" fmla="*/ 874445 h 1476000"/>
              <a:gd name="connsiteX314" fmla="*/ 1470238 w 1476951"/>
              <a:gd name="connsiteY314" fmla="*/ 872293 h 1476000"/>
              <a:gd name="connsiteX315" fmla="*/ 1470319 w 1476951"/>
              <a:gd name="connsiteY315" fmla="*/ 871880 h 1476000"/>
              <a:gd name="connsiteX316" fmla="*/ 1468086 w 1476951"/>
              <a:gd name="connsiteY316" fmla="*/ 873369 h 1476000"/>
              <a:gd name="connsiteX317" fmla="*/ 1462704 w 1476951"/>
              <a:gd name="connsiteY317" fmla="*/ 868526 h 1476000"/>
              <a:gd name="connsiteX318" fmla="*/ 1455995 w 1476951"/>
              <a:gd name="connsiteY318" fmla="*/ 805102 h 1476000"/>
              <a:gd name="connsiteX319" fmla="*/ 1455619 w 1476951"/>
              <a:gd name="connsiteY319" fmla="*/ 805123 h 1476000"/>
              <a:gd name="connsiteX320" fmla="*/ 1454938 w 1476951"/>
              <a:gd name="connsiteY320" fmla="*/ 805160 h 1476000"/>
              <a:gd name="connsiteX321" fmla="*/ 1455171 w 1476951"/>
              <a:gd name="connsiteY321" fmla="*/ 807719 h 1476000"/>
              <a:gd name="connsiteX322" fmla="*/ 1454633 w 1476951"/>
              <a:gd name="connsiteY322" fmla="*/ 821172 h 1476000"/>
              <a:gd name="connsiteX323" fmla="*/ 1452480 w 1476951"/>
              <a:gd name="connsiteY323" fmla="*/ 829243 h 1476000"/>
              <a:gd name="connsiteX324" fmla="*/ 1439565 w 1476951"/>
              <a:gd name="connsiteY324" fmla="*/ 849692 h 1476000"/>
              <a:gd name="connsiteX325" fmla="*/ 1436337 w 1476951"/>
              <a:gd name="connsiteY325" fmla="*/ 867450 h 1476000"/>
              <a:gd name="connsiteX326" fmla="*/ 1433108 w 1476951"/>
              <a:gd name="connsiteY326" fmla="*/ 873369 h 1476000"/>
              <a:gd name="connsiteX327" fmla="*/ 1427727 w 1476951"/>
              <a:gd name="connsiteY327" fmla="*/ 899199 h 1476000"/>
              <a:gd name="connsiteX328" fmla="*/ 1421807 w 1476951"/>
              <a:gd name="connsiteY328" fmla="*/ 919648 h 1476000"/>
              <a:gd name="connsiteX329" fmla="*/ 1415350 w 1476951"/>
              <a:gd name="connsiteY329" fmla="*/ 939558 h 1476000"/>
              <a:gd name="connsiteX330" fmla="*/ 1411583 w 1476951"/>
              <a:gd name="connsiteY330" fmla="*/ 955163 h 1476000"/>
              <a:gd name="connsiteX331" fmla="*/ 1407278 w 1476951"/>
              <a:gd name="connsiteY331" fmla="*/ 971307 h 1476000"/>
              <a:gd name="connsiteX332" fmla="*/ 1410711 w 1476951"/>
              <a:gd name="connsiteY332" fmla="*/ 965967 h 1476000"/>
              <a:gd name="connsiteX333" fmla="*/ 1413736 w 1476951"/>
              <a:gd name="connsiteY333" fmla="*/ 954625 h 1476000"/>
              <a:gd name="connsiteX334" fmla="*/ 1416426 w 1476951"/>
              <a:gd name="connsiteY334" fmla="*/ 938481 h 1476000"/>
              <a:gd name="connsiteX335" fmla="*/ 1422883 w 1476951"/>
              <a:gd name="connsiteY335" fmla="*/ 918571 h 1476000"/>
              <a:gd name="connsiteX336" fmla="*/ 1428803 w 1476951"/>
              <a:gd name="connsiteY336" fmla="*/ 898123 h 1476000"/>
              <a:gd name="connsiteX337" fmla="*/ 1434184 w 1476951"/>
              <a:gd name="connsiteY337" fmla="*/ 872293 h 1476000"/>
              <a:gd name="connsiteX338" fmla="*/ 1437413 w 1476951"/>
              <a:gd name="connsiteY338" fmla="*/ 866373 h 1476000"/>
              <a:gd name="connsiteX339" fmla="*/ 1440642 w 1476951"/>
              <a:gd name="connsiteY339" fmla="*/ 848616 h 1476000"/>
              <a:gd name="connsiteX340" fmla="*/ 1453557 w 1476951"/>
              <a:gd name="connsiteY340" fmla="*/ 828167 h 1476000"/>
              <a:gd name="connsiteX341" fmla="*/ 1444947 w 1476951"/>
              <a:gd name="connsiteY341" fmla="*/ 869602 h 1476000"/>
              <a:gd name="connsiteX342" fmla="*/ 1438489 w 1476951"/>
              <a:gd name="connsiteY342" fmla="*/ 904042 h 1476000"/>
              <a:gd name="connsiteX343" fmla="*/ 1423960 w 1476951"/>
              <a:gd name="connsiteY343" fmla="*/ 948168 h 1476000"/>
              <a:gd name="connsiteX344" fmla="*/ 1421085 w 1476951"/>
              <a:gd name="connsiteY344" fmla="*/ 952639 h 1476000"/>
              <a:gd name="connsiteX345" fmla="*/ 1419856 w 1476951"/>
              <a:gd name="connsiteY345" fmla="*/ 959334 h 1476000"/>
              <a:gd name="connsiteX346" fmla="*/ 1415888 w 1476951"/>
              <a:gd name="connsiteY346" fmla="*/ 970769 h 1476000"/>
              <a:gd name="connsiteX347" fmla="*/ 1400821 w 1476951"/>
              <a:gd name="connsiteY347" fmla="*/ 1003594 h 1476000"/>
              <a:gd name="connsiteX348" fmla="*/ 1393825 w 1476951"/>
              <a:gd name="connsiteY348" fmla="*/ 1020814 h 1476000"/>
              <a:gd name="connsiteX349" fmla="*/ 1389520 w 1476951"/>
              <a:gd name="connsiteY349" fmla="*/ 1029963 h 1476000"/>
              <a:gd name="connsiteX350" fmla="*/ 1384139 w 1476951"/>
              <a:gd name="connsiteY350" fmla="*/ 1039649 h 1476000"/>
              <a:gd name="connsiteX351" fmla="*/ 1369610 w 1476951"/>
              <a:gd name="connsiteY351" fmla="*/ 1065478 h 1476000"/>
              <a:gd name="connsiteX352" fmla="*/ 1354004 w 1476951"/>
              <a:gd name="connsiteY352" fmla="*/ 1090770 h 1476000"/>
              <a:gd name="connsiteX353" fmla="*/ 1334094 w 1476951"/>
              <a:gd name="connsiteY353" fmla="*/ 1124672 h 1476000"/>
              <a:gd name="connsiteX354" fmla="*/ 1312031 w 1476951"/>
              <a:gd name="connsiteY354" fmla="*/ 1158035 h 1476000"/>
              <a:gd name="connsiteX355" fmla="*/ 1297502 w 1476951"/>
              <a:gd name="connsiteY355" fmla="*/ 1176869 h 1476000"/>
              <a:gd name="connsiteX356" fmla="*/ 1281896 w 1476951"/>
              <a:gd name="connsiteY356" fmla="*/ 1195165 h 1476000"/>
              <a:gd name="connsiteX357" fmla="*/ 1276515 w 1476951"/>
              <a:gd name="connsiteY357" fmla="*/ 1202699 h 1476000"/>
              <a:gd name="connsiteX358" fmla="*/ 1270596 w 1476951"/>
              <a:gd name="connsiteY358" fmla="*/ 1210233 h 1476000"/>
              <a:gd name="connsiteX359" fmla="*/ 1261447 w 1476951"/>
              <a:gd name="connsiteY359" fmla="*/ 1217766 h 1476000"/>
              <a:gd name="connsiteX360" fmla="*/ 1246486 w 1476951"/>
              <a:gd name="connsiteY360" fmla="*/ 1234332 h 1476000"/>
              <a:gd name="connsiteX361" fmla="*/ 1246918 w 1476951"/>
              <a:gd name="connsiteY361" fmla="*/ 1236062 h 1476000"/>
              <a:gd name="connsiteX362" fmla="*/ 1231313 w 1476951"/>
              <a:gd name="connsiteY362" fmla="*/ 1252206 h 1476000"/>
              <a:gd name="connsiteX363" fmla="*/ 1214631 w 1476951"/>
              <a:gd name="connsiteY363" fmla="*/ 1264045 h 1476000"/>
              <a:gd name="connsiteX364" fmla="*/ 1201178 w 1476951"/>
              <a:gd name="connsiteY364" fmla="*/ 1274807 h 1476000"/>
              <a:gd name="connsiteX365" fmla="*/ 1188434 w 1476951"/>
              <a:gd name="connsiteY365" fmla="*/ 1284120 h 1476000"/>
              <a:gd name="connsiteX366" fmla="*/ 1190415 w 1476951"/>
              <a:gd name="connsiteY366" fmla="*/ 1283955 h 1476000"/>
              <a:gd name="connsiteX367" fmla="*/ 1204407 w 1476951"/>
              <a:gd name="connsiteY367" fmla="*/ 1273731 h 1476000"/>
              <a:gd name="connsiteX368" fmla="*/ 1217860 w 1476951"/>
              <a:gd name="connsiteY368" fmla="*/ 1262968 h 1476000"/>
              <a:gd name="connsiteX369" fmla="*/ 1234541 w 1476951"/>
              <a:gd name="connsiteY369" fmla="*/ 1251130 h 1476000"/>
              <a:gd name="connsiteX370" fmla="*/ 1250147 w 1476951"/>
              <a:gd name="connsiteY370" fmla="*/ 1234986 h 1476000"/>
              <a:gd name="connsiteX371" fmla="*/ 1249609 w 1476951"/>
              <a:gd name="connsiteY371" fmla="*/ 1232834 h 1476000"/>
              <a:gd name="connsiteX372" fmla="*/ 1264676 w 1476951"/>
              <a:gd name="connsiteY372" fmla="*/ 1216152 h 1476000"/>
              <a:gd name="connsiteX373" fmla="*/ 1273824 w 1476951"/>
              <a:gd name="connsiteY373" fmla="*/ 1208618 h 1476000"/>
              <a:gd name="connsiteX374" fmla="*/ 1279743 w 1476951"/>
              <a:gd name="connsiteY374" fmla="*/ 1201085 h 1476000"/>
              <a:gd name="connsiteX375" fmla="*/ 1285125 w 1476951"/>
              <a:gd name="connsiteY375" fmla="*/ 1193551 h 1476000"/>
              <a:gd name="connsiteX376" fmla="*/ 1300730 w 1476951"/>
              <a:gd name="connsiteY376" fmla="*/ 1175255 h 1476000"/>
              <a:gd name="connsiteX377" fmla="*/ 1315259 w 1476951"/>
              <a:gd name="connsiteY377" fmla="*/ 1156421 h 1476000"/>
              <a:gd name="connsiteX378" fmla="*/ 1337323 w 1476951"/>
              <a:gd name="connsiteY378" fmla="*/ 1123057 h 1476000"/>
              <a:gd name="connsiteX379" fmla="*/ 1357233 w 1476951"/>
              <a:gd name="connsiteY379" fmla="*/ 1089156 h 1476000"/>
              <a:gd name="connsiteX380" fmla="*/ 1372839 w 1476951"/>
              <a:gd name="connsiteY380" fmla="*/ 1063864 h 1476000"/>
              <a:gd name="connsiteX381" fmla="*/ 1387367 w 1476951"/>
              <a:gd name="connsiteY381" fmla="*/ 1038034 h 1476000"/>
              <a:gd name="connsiteX382" fmla="*/ 1392749 w 1476951"/>
              <a:gd name="connsiteY382" fmla="*/ 1028348 h 1476000"/>
              <a:gd name="connsiteX383" fmla="*/ 1397054 w 1476951"/>
              <a:gd name="connsiteY383" fmla="*/ 1019200 h 1476000"/>
              <a:gd name="connsiteX384" fmla="*/ 1404049 w 1476951"/>
              <a:gd name="connsiteY384" fmla="*/ 1001980 h 1476000"/>
              <a:gd name="connsiteX385" fmla="*/ 1419117 w 1476951"/>
              <a:gd name="connsiteY385" fmla="*/ 969155 h 1476000"/>
              <a:gd name="connsiteX386" fmla="*/ 1425036 w 1476951"/>
              <a:gd name="connsiteY386" fmla="*/ 947092 h 1476000"/>
              <a:gd name="connsiteX387" fmla="*/ 1439565 w 1476951"/>
              <a:gd name="connsiteY387" fmla="*/ 902966 h 1476000"/>
              <a:gd name="connsiteX388" fmla="*/ 1446023 w 1476951"/>
              <a:gd name="connsiteY388" fmla="*/ 868526 h 1476000"/>
              <a:gd name="connsiteX389" fmla="*/ 1454633 w 1476951"/>
              <a:gd name="connsiteY389" fmla="*/ 827091 h 1476000"/>
              <a:gd name="connsiteX390" fmla="*/ 1456574 w 1476951"/>
              <a:gd name="connsiteY390" fmla="*/ 819813 h 1476000"/>
              <a:gd name="connsiteX391" fmla="*/ 1455171 w 1476951"/>
              <a:gd name="connsiteY391" fmla="*/ 819557 h 1476000"/>
              <a:gd name="connsiteX392" fmla="*/ 1455708 w 1476951"/>
              <a:gd name="connsiteY392" fmla="*/ 806104 h 1476000"/>
              <a:gd name="connsiteX393" fmla="*/ 1467547 w 1476951"/>
              <a:gd name="connsiteY393" fmla="*/ 793727 h 1476000"/>
              <a:gd name="connsiteX394" fmla="*/ 1461281 w 1476951"/>
              <a:gd name="connsiteY394" fmla="*/ 819837 h 1476000"/>
              <a:gd name="connsiteX395" fmla="*/ 1461281 w 1476951"/>
              <a:gd name="connsiteY395" fmla="*/ 819837 h 1476000"/>
              <a:gd name="connsiteX396" fmla="*/ 1467548 w 1476951"/>
              <a:gd name="connsiteY396" fmla="*/ 793728 h 1476000"/>
              <a:gd name="connsiteX397" fmla="*/ 1472390 w 1476951"/>
              <a:gd name="connsiteY397" fmla="*/ 788346 h 1476000"/>
              <a:gd name="connsiteX398" fmla="*/ 1469162 w 1476951"/>
              <a:gd name="connsiteY398" fmla="*/ 795342 h 1476000"/>
              <a:gd name="connsiteX399" fmla="*/ 1468422 w 1476951"/>
              <a:gd name="connsiteY399" fmla="*/ 810005 h 1476000"/>
              <a:gd name="connsiteX400" fmla="*/ 1468086 w 1476951"/>
              <a:gd name="connsiteY400" fmla="*/ 823862 h 1476000"/>
              <a:gd name="connsiteX401" fmla="*/ 1462704 w 1476951"/>
              <a:gd name="connsiteY401" fmla="*/ 840420 h 1476000"/>
              <a:gd name="connsiteX402" fmla="*/ 1462704 w 1476951"/>
              <a:gd name="connsiteY402" fmla="*/ 842312 h 1476000"/>
              <a:gd name="connsiteX403" fmla="*/ 1469162 w 1476951"/>
              <a:gd name="connsiteY403" fmla="*/ 823862 h 1476000"/>
              <a:gd name="connsiteX404" fmla="*/ 1470238 w 1476951"/>
              <a:gd name="connsiteY404" fmla="*/ 795341 h 1476000"/>
              <a:gd name="connsiteX405" fmla="*/ 1472747 w 1476951"/>
              <a:gd name="connsiteY405" fmla="*/ 789906 h 1476000"/>
              <a:gd name="connsiteX406" fmla="*/ 1449251 w 1476951"/>
              <a:gd name="connsiteY406" fmla="*/ 765207 h 1476000"/>
              <a:gd name="connsiteX407" fmla="*/ 1445725 w 1476951"/>
              <a:gd name="connsiteY407" fmla="*/ 773542 h 1476000"/>
              <a:gd name="connsiteX408" fmla="*/ 1444408 w 1476951"/>
              <a:gd name="connsiteY408" fmla="*/ 785656 h 1476000"/>
              <a:gd name="connsiteX409" fmla="*/ 1442711 w 1476951"/>
              <a:gd name="connsiteY409" fmla="*/ 779997 h 1476000"/>
              <a:gd name="connsiteX410" fmla="*/ 1442090 w 1476951"/>
              <a:gd name="connsiteY410" fmla="*/ 780796 h 1476000"/>
              <a:gd name="connsiteX411" fmla="*/ 1443870 w 1476951"/>
              <a:gd name="connsiteY411" fmla="*/ 786732 h 1476000"/>
              <a:gd name="connsiteX412" fmla="*/ 1442794 w 1476951"/>
              <a:gd name="connsiteY412" fmla="*/ 795342 h 1476000"/>
              <a:gd name="connsiteX413" fmla="*/ 1444947 w 1476951"/>
              <a:gd name="connsiteY413" fmla="*/ 802337 h 1476000"/>
              <a:gd name="connsiteX414" fmla="*/ 1446615 w 1476951"/>
              <a:gd name="connsiteY414" fmla="*/ 802245 h 1476000"/>
              <a:gd name="connsiteX415" fmla="*/ 1445484 w 1476951"/>
              <a:gd name="connsiteY415" fmla="*/ 798570 h 1476000"/>
              <a:gd name="connsiteX416" fmla="*/ 1446561 w 1476951"/>
              <a:gd name="connsiteY416" fmla="*/ 789960 h 1476000"/>
              <a:gd name="connsiteX417" fmla="*/ 1449251 w 1476951"/>
              <a:gd name="connsiteY417" fmla="*/ 765207 h 1476000"/>
              <a:gd name="connsiteX418" fmla="*/ 75789 w 1476951"/>
              <a:gd name="connsiteY418" fmla="*/ 501170 h 1476000"/>
              <a:gd name="connsiteX419" fmla="*/ 76057 w 1476951"/>
              <a:gd name="connsiteY419" fmla="*/ 501303 h 1476000"/>
              <a:gd name="connsiteX420" fmla="*/ 76083 w 1476951"/>
              <a:gd name="connsiteY420" fmla="*/ 501228 h 1476000"/>
              <a:gd name="connsiteX421" fmla="*/ 108256 w 1476951"/>
              <a:gd name="connsiteY421" fmla="*/ 424039 h 1476000"/>
              <a:gd name="connsiteX422" fmla="*/ 96417 w 1476951"/>
              <a:gd name="connsiteY422" fmla="*/ 446102 h 1476000"/>
              <a:gd name="connsiteX423" fmla="*/ 86731 w 1476951"/>
              <a:gd name="connsiteY423" fmla="*/ 454174 h 1476000"/>
              <a:gd name="connsiteX424" fmla="*/ 86708 w 1476951"/>
              <a:gd name="connsiteY424" fmla="*/ 454689 h 1476000"/>
              <a:gd name="connsiteX425" fmla="*/ 85771 w 1476951"/>
              <a:gd name="connsiteY425" fmla="*/ 475290 h 1476000"/>
              <a:gd name="connsiteX426" fmla="*/ 85798 w 1476951"/>
              <a:gd name="connsiteY426" fmla="*/ 475240 h 1476000"/>
              <a:gd name="connsiteX427" fmla="*/ 86731 w 1476951"/>
              <a:gd name="connsiteY427" fmla="*/ 454712 h 1476000"/>
              <a:gd name="connsiteX428" fmla="*/ 96417 w 1476951"/>
              <a:gd name="connsiteY428" fmla="*/ 446639 h 1476000"/>
              <a:gd name="connsiteX429" fmla="*/ 108256 w 1476951"/>
              <a:gd name="connsiteY429" fmla="*/ 424577 h 1476000"/>
              <a:gd name="connsiteX430" fmla="*/ 108659 w 1476951"/>
              <a:gd name="connsiteY430" fmla="*/ 424846 h 1476000"/>
              <a:gd name="connsiteX431" fmla="*/ 108861 w 1476951"/>
              <a:gd name="connsiteY431" fmla="*/ 424442 h 1476000"/>
              <a:gd name="connsiteX432" fmla="*/ 114713 w 1476951"/>
              <a:gd name="connsiteY432" fmla="*/ 377222 h 1476000"/>
              <a:gd name="connsiteX433" fmla="*/ 107179 w 1476951"/>
              <a:gd name="connsiteY433" fmla="*/ 382603 h 1476000"/>
              <a:gd name="connsiteX434" fmla="*/ 95879 w 1476951"/>
              <a:gd name="connsiteY434" fmla="*/ 406281 h 1476000"/>
              <a:gd name="connsiteX435" fmla="*/ 98464 w 1476951"/>
              <a:gd name="connsiteY435" fmla="*/ 408349 h 1476000"/>
              <a:gd name="connsiteX436" fmla="*/ 98548 w 1476951"/>
              <a:gd name="connsiteY436" fmla="*/ 407986 h 1476000"/>
              <a:gd name="connsiteX437" fmla="*/ 96417 w 1476951"/>
              <a:gd name="connsiteY437" fmla="*/ 406281 h 1476000"/>
              <a:gd name="connsiteX438" fmla="*/ 107717 w 1476951"/>
              <a:gd name="connsiteY438" fmla="*/ 382603 h 1476000"/>
              <a:gd name="connsiteX439" fmla="*/ 114388 w 1476951"/>
              <a:gd name="connsiteY439" fmla="*/ 377839 h 1476000"/>
              <a:gd name="connsiteX440" fmla="*/ 156148 w 1476951"/>
              <a:gd name="connsiteY440" fmla="*/ 346550 h 1476000"/>
              <a:gd name="connsiteX441" fmla="*/ 155469 w 1476951"/>
              <a:gd name="connsiteY441" fmla="*/ 347094 h 1476000"/>
              <a:gd name="connsiteX442" fmla="*/ 152583 w 1476951"/>
              <a:gd name="connsiteY442" fmla="*/ 358187 h 1476000"/>
              <a:gd name="connsiteX443" fmla="*/ 150767 w 1476951"/>
              <a:gd name="connsiteY443" fmla="*/ 363769 h 1476000"/>
              <a:gd name="connsiteX444" fmla="*/ 101260 w 1476951"/>
              <a:gd name="connsiteY444" fmla="*/ 454174 h 1476000"/>
              <a:gd name="connsiteX445" fmla="*/ 94264 w 1476951"/>
              <a:gd name="connsiteY445" fmla="*/ 476236 h 1476000"/>
              <a:gd name="connsiteX446" fmla="*/ 87807 w 1476951"/>
              <a:gd name="connsiteY446" fmla="*/ 498837 h 1476000"/>
              <a:gd name="connsiteX447" fmla="*/ 73815 w 1476951"/>
              <a:gd name="connsiteY447" fmla="*/ 546192 h 1476000"/>
              <a:gd name="connsiteX448" fmla="*/ 64668 w 1476951"/>
              <a:gd name="connsiteY448" fmla="*/ 578479 h 1476000"/>
              <a:gd name="connsiteX449" fmla="*/ 60363 w 1476951"/>
              <a:gd name="connsiteY449" fmla="*/ 602695 h 1476000"/>
              <a:gd name="connsiteX450" fmla="*/ 58210 w 1476951"/>
              <a:gd name="connsiteY450" fmla="*/ 615071 h 1476000"/>
              <a:gd name="connsiteX451" fmla="*/ 56596 w 1476951"/>
              <a:gd name="connsiteY451" fmla="*/ 627448 h 1476000"/>
              <a:gd name="connsiteX452" fmla="*/ 51753 w 1476951"/>
              <a:gd name="connsiteY452" fmla="*/ 660812 h 1476000"/>
              <a:gd name="connsiteX453" fmla="*/ 50138 w 1476951"/>
              <a:gd name="connsiteY453" fmla="*/ 681261 h 1476000"/>
              <a:gd name="connsiteX454" fmla="*/ 52829 w 1476951"/>
              <a:gd name="connsiteY454" fmla="*/ 702785 h 1476000"/>
              <a:gd name="connsiteX455" fmla="*/ 54090 w 1476951"/>
              <a:gd name="connsiteY455" fmla="*/ 691057 h 1476000"/>
              <a:gd name="connsiteX456" fmla="*/ 53905 w 1476951"/>
              <a:gd name="connsiteY456" fmla="*/ 687180 h 1476000"/>
              <a:gd name="connsiteX457" fmla="*/ 56058 w 1476951"/>
              <a:gd name="connsiteY457" fmla="*/ 664579 h 1476000"/>
              <a:gd name="connsiteX458" fmla="*/ 60901 w 1476951"/>
              <a:gd name="connsiteY458" fmla="*/ 631215 h 1476000"/>
              <a:gd name="connsiteX459" fmla="*/ 64742 w 1476951"/>
              <a:gd name="connsiteY459" fmla="*/ 626606 h 1476000"/>
              <a:gd name="connsiteX460" fmla="*/ 70320 w 1476951"/>
              <a:gd name="connsiteY460" fmla="*/ 589278 h 1476000"/>
              <a:gd name="connsiteX461" fmla="*/ 70049 w 1476951"/>
              <a:gd name="connsiteY461" fmla="*/ 582784 h 1476000"/>
              <a:gd name="connsiteX462" fmla="*/ 75365 w 1476951"/>
              <a:gd name="connsiteY462" fmla="*/ 567544 h 1476000"/>
              <a:gd name="connsiteX463" fmla="*/ 78528 w 1476951"/>
              <a:gd name="connsiteY463" fmla="*/ 554748 h 1476000"/>
              <a:gd name="connsiteX464" fmla="*/ 77583 w 1476951"/>
              <a:gd name="connsiteY464" fmla="*/ 556954 h 1476000"/>
              <a:gd name="connsiteX465" fmla="*/ 74354 w 1476951"/>
              <a:gd name="connsiteY465" fmla="*/ 555878 h 1476000"/>
              <a:gd name="connsiteX466" fmla="*/ 66282 w 1476951"/>
              <a:gd name="connsiteY466" fmla="*/ 579018 h 1476000"/>
              <a:gd name="connsiteX467" fmla="*/ 66820 w 1476951"/>
              <a:gd name="connsiteY467" fmla="*/ 591933 h 1476000"/>
              <a:gd name="connsiteX468" fmla="*/ 63053 w 1476951"/>
              <a:gd name="connsiteY468" fmla="*/ 616686 h 1476000"/>
              <a:gd name="connsiteX469" fmla="*/ 62515 w 1476951"/>
              <a:gd name="connsiteY469" fmla="*/ 620991 h 1476000"/>
              <a:gd name="connsiteX470" fmla="*/ 57134 w 1476951"/>
              <a:gd name="connsiteY470" fmla="*/ 627448 h 1476000"/>
              <a:gd name="connsiteX471" fmla="*/ 58748 w 1476951"/>
              <a:gd name="connsiteY471" fmla="*/ 615071 h 1476000"/>
              <a:gd name="connsiteX472" fmla="*/ 60901 w 1476951"/>
              <a:gd name="connsiteY472" fmla="*/ 602695 h 1476000"/>
              <a:gd name="connsiteX473" fmla="*/ 65206 w 1476951"/>
              <a:gd name="connsiteY473" fmla="*/ 578479 h 1476000"/>
              <a:gd name="connsiteX474" fmla="*/ 74354 w 1476951"/>
              <a:gd name="connsiteY474" fmla="*/ 546192 h 1476000"/>
              <a:gd name="connsiteX475" fmla="*/ 88345 w 1476951"/>
              <a:gd name="connsiteY475" fmla="*/ 498837 h 1476000"/>
              <a:gd name="connsiteX476" fmla="*/ 94802 w 1476951"/>
              <a:gd name="connsiteY476" fmla="*/ 476236 h 1476000"/>
              <a:gd name="connsiteX477" fmla="*/ 101798 w 1476951"/>
              <a:gd name="connsiteY477" fmla="*/ 454174 h 1476000"/>
              <a:gd name="connsiteX478" fmla="*/ 151305 w 1476951"/>
              <a:gd name="connsiteY478" fmla="*/ 363769 h 1476000"/>
              <a:gd name="connsiteX479" fmla="*/ 156148 w 1476951"/>
              <a:gd name="connsiteY479" fmla="*/ 346550 h 1476000"/>
              <a:gd name="connsiteX480" fmla="*/ 165834 w 1476951"/>
              <a:gd name="connsiteY480" fmla="*/ 292738 h 1476000"/>
              <a:gd name="connsiteX481" fmla="*/ 168525 w 1476951"/>
              <a:gd name="connsiteY481" fmla="*/ 294890 h 1476000"/>
              <a:gd name="connsiteX482" fmla="*/ 168525 w 1476951"/>
              <a:gd name="connsiteY482" fmla="*/ 294890 h 1476000"/>
              <a:gd name="connsiteX483" fmla="*/ 165835 w 1476951"/>
              <a:gd name="connsiteY483" fmla="*/ 292738 h 1476000"/>
              <a:gd name="connsiteX484" fmla="*/ 262800 w 1476951"/>
              <a:gd name="connsiteY484" fmla="*/ 216124 h 1476000"/>
              <a:gd name="connsiteX485" fmla="*/ 262697 w 1476951"/>
              <a:gd name="connsiteY485" fmla="*/ 216206 h 1476000"/>
              <a:gd name="connsiteX486" fmla="*/ 262383 w 1476951"/>
              <a:gd name="connsiteY486" fmla="*/ 216561 h 1476000"/>
              <a:gd name="connsiteX487" fmla="*/ 257987 w 1476951"/>
              <a:gd name="connsiteY487" fmla="*/ 221167 h 1476000"/>
              <a:gd name="connsiteX488" fmla="*/ 256876 w 1476951"/>
              <a:gd name="connsiteY488" fmla="*/ 222784 h 1476000"/>
              <a:gd name="connsiteX489" fmla="*/ 256150 w 1476951"/>
              <a:gd name="connsiteY489" fmla="*/ 223604 h 1476000"/>
              <a:gd name="connsiteX490" fmla="*/ 253010 w 1476951"/>
              <a:gd name="connsiteY490" fmla="*/ 228163 h 1476000"/>
              <a:gd name="connsiteX491" fmla="*/ 220185 w 1476951"/>
              <a:gd name="connsiteY491" fmla="*/ 266908 h 1476000"/>
              <a:gd name="connsiteX492" fmla="*/ 211036 w 1476951"/>
              <a:gd name="connsiteY492" fmla="*/ 277670 h 1476000"/>
              <a:gd name="connsiteX493" fmla="*/ 201889 w 1476951"/>
              <a:gd name="connsiteY493" fmla="*/ 288970 h 1476000"/>
              <a:gd name="connsiteX494" fmla="*/ 161454 w 1476951"/>
              <a:gd name="connsiteY494" fmla="*/ 333661 h 1476000"/>
              <a:gd name="connsiteX495" fmla="*/ 202426 w 1476951"/>
              <a:gd name="connsiteY495" fmla="*/ 288433 h 1476000"/>
              <a:gd name="connsiteX496" fmla="*/ 211574 w 1476951"/>
              <a:gd name="connsiteY496" fmla="*/ 277132 h 1476000"/>
              <a:gd name="connsiteX497" fmla="*/ 220723 w 1476951"/>
              <a:gd name="connsiteY497" fmla="*/ 266369 h 1476000"/>
              <a:gd name="connsiteX498" fmla="*/ 253548 w 1476951"/>
              <a:gd name="connsiteY498" fmla="*/ 227625 h 1476000"/>
              <a:gd name="connsiteX499" fmla="*/ 256876 w 1476951"/>
              <a:gd name="connsiteY499" fmla="*/ 222784 h 1476000"/>
              <a:gd name="connsiteX500" fmla="*/ 262383 w 1476951"/>
              <a:gd name="connsiteY500" fmla="*/ 216561 h 1476000"/>
              <a:gd name="connsiteX501" fmla="*/ 276460 w 1476951"/>
              <a:gd name="connsiteY501" fmla="*/ 179017 h 1476000"/>
              <a:gd name="connsiteX502" fmla="*/ 271815 w 1476951"/>
              <a:gd name="connsiteY502" fmla="*/ 180635 h 1476000"/>
              <a:gd name="connsiteX503" fmla="*/ 268361 w 1476951"/>
              <a:gd name="connsiteY503" fmla="*/ 181918 h 1476000"/>
              <a:gd name="connsiteX504" fmla="*/ 267539 w 1476951"/>
              <a:gd name="connsiteY504" fmla="*/ 182960 h 1476000"/>
              <a:gd name="connsiteX505" fmla="*/ 261620 w 1476951"/>
              <a:gd name="connsiteY505" fmla="*/ 188342 h 1476000"/>
              <a:gd name="connsiteX506" fmla="*/ 246552 w 1476951"/>
              <a:gd name="connsiteY506" fmla="*/ 198028 h 1476000"/>
              <a:gd name="connsiteX507" fmla="*/ 236328 w 1476951"/>
              <a:gd name="connsiteY507" fmla="*/ 209329 h 1476000"/>
              <a:gd name="connsiteX508" fmla="*/ 226642 w 1476951"/>
              <a:gd name="connsiteY508" fmla="*/ 220629 h 1476000"/>
              <a:gd name="connsiteX509" fmla="*/ 220185 w 1476951"/>
              <a:gd name="connsiteY509" fmla="*/ 226549 h 1476000"/>
              <a:gd name="connsiteX510" fmla="*/ 219965 w 1476951"/>
              <a:gd name="connsiteY510" fmla="*/ 226274 h 1476000"/>
              <a:gd name="connsiteX511" fmla="*/ 213862 w 1476951"/>
              <a:gd name="connsiteY511" fmla="*/ 233612 h 1476000"/>
              <a:gd name="connsiteX512" fmla="*/ 203503 w 1476951"/>
              <a:gd name="connsiteY512" fmla="*/ 246459 h 1476000"/>
              <a:gd name="connsiteX513" fmla="*/ 186821 w 1476951"/>
              <a:gd name="connsiteY513" fmla="*/ 264755 h 1476000"/>
              <a:gd name="connsiteX514" fmla="*/ 189512 w 1476951"/>
              <a:gd name="connsiteY514" fmla="*/ 267984 h 1476000"/>
              <a:gd name="connsiteX515" fmla="*/ 189563 w 1476951"/>
              <a:gd name="connsiteY515" fmla="*/ 267938 h 1476000"/>
              <a:gd name="connsiteX516" fmla="*/ 187359 w 1476951"/>
              <a:gd name="connsiteY516" fmla="*/ 265293 h 1476000"/>
              <a:gd name="connsiteX517" fmla="*/ 204041 w 1476951"/>
              <a:gd name="connsiteY517" fmla="*/ 246997 h 1476000"/>
              <a:gd name="connsiteX518" fmla="*/ 220723 w 1476951"/>
              <a:gd name="connsiteY518" fmla="*/ 226549 h 1476000"/>
              <a:gd name="connsiteX519" fmla="*/ 227180 w 1476951"/>
              <a:gd name="connsiteY519" fmla="*/ 220629 h 1476000"/>
              <a:gd name="connsiteX520" fmla="*/ 236866 w 1476951"/>
              <a:gd name="connsiteY520" fmla="*/ 209329 h 1476000"/>
              <a:gd name="connsiteX521" fmla="*/ 247090 w 1476951"/>
              <a:gd name="connsiteY521" fmla="*/ 198028 h 1476000"/>
              <a:gd name="connsiteX522" fmla="*/ 262158 w 1476951"/>
              <a:gd name="connsiteY522" fmla="*/ 188342 h 1476000"/>
              <a:gd name="connsiteX523" fmla="*/ 268077 w 1476951"/>
              <a:gd name="connsiteY523" fmla="*/ 182961 h 1476000"/>
              <a:gd name="connsiteX524" fmla="*/ 274535 w 1476951"/>
              <a:gd name="connsiteY524" fmla="*/ 180540 h 1476000"/>
              <a:gd name="connsiteX525" fmla="*/ 276573 w 1476951"/>
              <a:gd name="connsiteY525" fmla="*/ 179907 h 1476000"/>
              <a:gd name="connsiteX526" fmla="*/ 1055885 w 1476951"/>
              <a:gd name="connsiteY526" fmla="*/ 81794 h 1476000"/>
              <a:gd name="connsiteX527" fmla="*/ 1083329 w 1476951"/>
              <a:gd name="connsiteY527" fmla="*/ 94171 h 1476000"/>
              <a:gd name="connsiteX528" fmla="*/ 1095168 w 1476951"/>
              <a:gd name="connsiteY528" fmla="*/ 103857 h 1476000"/>
              <a:gd name="connsiteX529" fmla="*/ 1068800 w 1476951"/>
              <a:gd name="connsiteY529" fmla="*/ 90942 h 1476000"/>
              <a:gd name="connsiteX530" fmla="*/ 1055885 w 1476951"/>
              <a:gd name="connsiteY530" fmla="*/ 81794 h 1476000"/>
              <a:gd name="connsiteX531" fmla="*/ 966557 w 1476951"/>
              <a:gd name="connsiteY531" fmla="*/ 42511 h 1476000"/>
              <a:gd name="connsiteX532" fmla="*/ 988082 w 1476951"/>
              <a:gd name="connsiteY532" fmla="*/ 47354 h 1476000"/>
              <a:gd name="connsiteX533" fmla="*/ 1018217 w 1476951"/>
              <a:gd name="connsiteY533" fmla="*/ 62421 h 1476000"/>
              <a:gd name="connsiteX534" fmla="*/ 966557 w 1476951"/>
              <a:gd name="connsiteY534" fmla="*/ 42511 h 1476000"/>
              <a:gd name="connsiteX535" fmla="*/ 642610 w 1476951"/>
              <a:gd name="connsiteY535" fmla="*/ 38946 h 1476000"/>
              <a:gd name="connsiteX536" fmla="*/ 631309 w 1476951"/>
              <a:gd name="connsiteY536" fmla="*/ 40359 h 1476000"/>
              <a:gd name="connsiteX537" fmla="*/ 607093 w 1476951"/>
              <a:gd name="connsiteY537" fmla="*/ 43588 h 1476000"/>
              <a:gd name="connsiteX538" fmla="*/ 583416 w 1476951"/>
              <a:gd name="connsiteY538" fmla="*/ 48969 h 1476000"/>
              <a:gd name="connsiteX539" fmla="*/ 573192 w 1476951"/>
              <a:gd name="connsiteY539" fmla="*/ 52197 h 1476000"/>
              <a:gd name="connsiteX540" fmla="*/ 561353 w 1476951"/>
              <a:gd name="connsiteY540" fmla="*/ 55426 h 1476000"/>
              <a:gd name="connsiteX541" fmla="*/ 535448 w 1476951"/>
              <a:gd name="connsiteY541" fmla="*/ 60515 h 1476000"/>
              <a:gd name="connsiteX542" fmla="*/ 530680 w 1476951"/>
              <a:gd name="connsiteY542" fmla="*/ 62422 h 1476000"/>
              <a:gd name="connsiteX543" fmla="*/ 497855 w 1476951"/>
              <a:gd name="connsiteY543" fmla="*/ 73722 h 1476000"/>
              <a:gd name="connsiteX544" fmla="*/ 465568 w 1476951"/>
              <a:gd name="connsiteY544" fmla="*/ 86637 h 1476000"/>
              <a:gd name="connsiteX545" fmla="*/ 442967 w 1476951"/>
              <a:gd name="connsiteY545" fmla="*/ 96862 h 1476000"/>
              <a:gd name="connsiteX546" fmla="*/ 427899 w 1476951"/>
              <a:gd name="connsiteY546" fmla="*/ 102781 h 1476000"/>
              <a:gd name="connsiteX547" fmla="*/ 390769 w 1476951"/>
              <a:gd name="connsiteY547" fmla="*/ 120001 h 1476000"/>
              <a:gd name="connsiteX548" fmla="*/ 373011 w 1476951"/>
              <a:gd name="connsiteY548" fmla="*/ 131301 h 1476000"/>
              <a:gd name="connsiteX549" fmla="*/ 355791 w 1476951"/>
              <a:gd name="connsiteY549" fmla="*/ 142602 h 1476000"/>
              <a:gd name="connsiteX550" fmla="*/ 328347 w 1476951"/>
              <a:gd name="connsiteY550" fmla="*/ 163050 h 1476000"/>
              <a:gd name="connsiteX551" fmla="*/ 302517 w 1476951"/>
              <a:gd name="connsiteY551" fmla="*/ 183499 h 1476000"/>
              <a:gd name="connsiteX552" fmla="*/ 277796 w 1476951"/>
              <a:gd name="connsiteY552" fmla="*/ 205064 h 1476000"/>
              <a:gd name="connsiteX553" fmla="*/ 279916 w 1476951"/>
              <a:gd name="connsiteY553" fmla="*/ 207715 h 1476000"/>
              <a:gd name="connsiteX554" fmla="*/ 285163 w 1476951"/>
              <a:gd name="connsiteY554" fmla="*/ 204116 h 1476000"/>
              <a:gd name="connsiteX555" fmla="*/ 289628 w 1476951"/>
              <a:gd name="connsiteY555" fmla="*/ 200787 h 1476000"/>
              <a:gd name="connsiteX556" fmla="*/ 305746 w 1476951"/>
              <a:gd name="connsiteY556" fmla="*/ 186728 h 1476000"/>
              <a:gd name="connsiteX557" fmla="*/ 331575 w 1476951"/>
              <a:gd name="connsiteY557" fmla="*/ 166279 h 1476000"/>
              <a:gd name="connsiteX558" fmla="*/ 359019 w 1476951"/>
              <a:gd name="connsiteY558" fmla="*/ 145830 h 1476000"/>
              <a:gd name="connsiteX559" fmla="*/ 376239 w 1476951"/>
              <a:gd name="connsiteY559" fmla="*/ 134530 h 1476000"/>
              <a:gd name="connsiteX560" fmla="*/ 393997 w 1476951"/>
              <a:gd name="connsiteY560" fmla="*/ 123229 h 1476000"/>
              <a:gd name="connsiteX561" fmla="*/ 431127 w 1476951"/>
              <a:gd name="connsiteY561" fmla="*/ 106009 h 1476000"/>
              <a:gd name="connsiteX562" fmla="*/ 445657 w 1476951"/>
              <a:gd name="connsiteY562" fmla="*/ 98476 h 1476000"/>
              <a:gd name="connsiteX563" fmla="*/ 468258 w 1476951"/>
              <a:gd name="connsiteY563" fmla="*/ 88251 h 1476000"/>
              <a:gd name="connsiteX564" fmla="*/ 500545 w 1476951"/>
              <a:gd name="connsiteY564" fmla="*/ 75336 h 1476000"/>
              <a:gd name="connsiteX565" fmla="*/ 533370 w 1476951"/>
              <a:gd name="connsiteY565" fmla="*/ 64036 h 1476000"/>
              <a:gd name="connsiteX566" fmla="*/ 547159 w 1476951"/>
              <a:gd name="connsiteY566" fmla="*/ 61328 h 1476000"/>
              <a:gd name="connsiteX567" fmla="*/ 553820 w 1476951"/>
              <a:gd name="connsiteY567" fmla="*/ 59051 h 1476000"/>
              <a:gd name="connsiteX568" fmla="*/ 644482 w 1476951"/>
              <a:gd name="connsiteY568" fmla="*/ 39493 h 1476000"/>
              <a:gd name="connsiteX569" fmla="*/ 835054 w 1476951"/>
              <a:gd name="connsiteY569" fmla="*/ 27377 h 1476000"/>
              <a:gd name="connsiteX570" fmla="*/ 846556 w 1476951"/>
              <a:gd name="connsiteY570" fmla="*/ 28520 h 1476000"/>
              <a:gd name="connsiteX571" fmla="*/ 862162 w 1476951"/>
              <a:gd name="connsiteY571" fmla="*/ 33901 h 1476000"/>
              <a:gd name="connsiteX572" fmla="*/ 850323 w 1476951"/>
              <a:gd name="connsiteY572" fmla="*/ 32287 h 1476000"/>
              <a:gd name="connsiteX573" fmla="*/ 825570 w 1476951"/>
              <a:gd name="connsiteY573" fmla="*/ 27444 h 1476000"/>
              <a:gd name="connsiteX574" fmla="*/ 835054 w 1476951"/>
              <a:gd name="connsiteY574" fmla="*/ 27377 h 1476000"/>
              <a:gd name="connsiteX575" fmla="*/ 897678 w 1476951"/>
              <a:gd name="connsiteY575" fmla="*/ 23139 h 1476000"/>
              <a:gd name="connsiteX576" fmla="*/ 919741 w 1476951"/>
              <a:gd name="connsiteY576" fmla="*/ 24753 h 1476000"/>
              <a:gd name="connsiteX577" fmla="*/ 946647 w 1476951"/>
              <a:gd name="connsiteY577" fmla="*/ 35515 h 1476000"/>
              <a:gd name="connsiteX578" fmla="*/ 913283 w 1476951"/>
              <a:gd name="connsiteY578" fmla="*/ 29596 h 1476000"/>
              <a:gd name="connsiteX579" fmla="*/ 897678 w 1476951"/>
              <a:gd name="connsiteY579" fmla="*/ 23139 h 1476000"/>
              <a:gd name="connsiteX580" fmla="*/ 717677 w 1476951"/>
              <a:gd name="connsiteY580" fmla="*/ 23004 h 1476000"/>
              <a:gd name="connsiteX581" fmla="*/ 655524 w 1476951"/>
              <a:gd name="connsiteY581" fmla="*/ 26368 h 1476000"/>
              <a:gd name="connsiteX582" fmla="*/ 612474 w 1476951"/>
              <a:gd name="connsiteY582" fmla="*/ 32287 h 1476000"/>
              <a:gd name="connsiteX583" fmla="*/ 592026 w 1476951"/>
              <a:gd name="connsiteY583" fmla="*/ 37668 h 1476000"/>
              <a:gd name="connsiteX584" fmla="*/ 574267 w 1476951"/>
              <a:gd name="connsiteY584" fmla="*/ 44125 h 1476000"/>
              <a:gd name="connsiteX585" fmla="*/ 549514 w 1476951"/>
              <a:gd name="connsiteY585" fmla="*/ 47354 h 1476000"/>
              <a:gd name="connsiteX586" fmla="*/ 455881 w 1476951"/>
              <a:gd name="connsiteY586" fmla="*/ 83408 h 1476000"/>
              <a:gd name="connsiteX587" fmla="*/ 421980 w 1476951"/>
              <a:gd name="connsiteY587" fmla="*/ 98476 h 1476000"/>
              <a:gd name="connsiteX588" fmla="*/ 411755 w 1476951"/>
              <a:gd name="connsiteY588" fmla="*/ 102242 h 1476000"/>
              <a:gd name="connsiteX589" fmla="*/ 402607 w 1476951"/>
              <a:gd name="connsiteY589" fmla="*/ 107086 h 1476000"/>
              <a:gd name="connsiteX590" fmla="*/ 385387 w 1476951"/>
              <a:gd name="connsiteY590" fmla="*/ 116233 h 1476000"/>
              <a:gd name="connsiteX591" fmla="*/ 358481 w 1476951"/>
              <a:gd name="connsiteY591" fmla="*/ 130225 h 1476000"/>
              <a:gd name="connsiteX592" fmla="*/ 338033 w 1476951"/>
              <a:gd name="connsiteY592" fmla="*/ 146368 h 1476000"/>
              <a:gd name="connsiteX593" fmla="*/ 278840 w 1476951"/>
              <a:gd name="connsiteY593" fmla="*/ 192647 h 1476000"/>
              <a:gd name="connsiteX594" fmla="*/ 266469 w 1476951"/>
              <a:gd name="connsiteY594" fmla="*/ 203403 h 1476000"/>
              <a:gd name="connsiteX595" fmla="*/ 254367 w 1476951"/>
              <a:gd name="connsiteY595" fmla="*/ 214453 h 1476000"/>
              <a:gd name="connsiteX596" fmla="*/ 254624 w 1476951"/>
              <a:gd name="connsiteY596" fmla="*/ 214710 h 1476000"/>
              <a:gd name="connsiteX597" fmla="*/ 161529 w 1476951"/>
              <a:gd name="connsiteY597" fmla="*/ 323948 h 1476000"/>
              <a:gd name="connsiteX598" fmla="*/ 142695 w 1476951"/>
              <a:gd name="connsiteY598" fmla="*/ 349778 h 1476000"/>
              <a:gd name="connsiteX599" fmla="*/ 134085 w 1476951"/>
              <a:gd name="connsiteY599" fmla="*/ 365384 h 1476000"/>
              <a:gd name="connsiteX600" fmla="*/ 125475 w 1476951"/>
              <a:gd name="connsiteY600" fmla="*/ 379913 h 1476000"/>
              <a:gd name="connsiteX601" fmla="*/ 109331 w 1476951"/>
              <a:gd name="connsiteY601" fmla="*/ 410047 h 1476000"/>
              <a:gd name="connsiteX602" fmla="*/ 91771 w 1476951"/>
              <a:gd name="connsiteY602" fmla="*/ 437719 h 1476000"/>
              <a:gd name="connsiteX603" fmla="*/ 91574 w 1476951"/>
              <a:gd name="connsiteY603" fmla="*/ 438568 h 1476000"/>
              <a:gd name="connsiteX604" fmla="*/ 85654 w 1476951"/>
              <a:gd name="connsiteY604" fmla="*/ 454712 h 1476000"/>
              <a:gd name="connsiteX605" fmla="*/ 81349 w 1476951"/>
              <a:gd name="connsiteY605" fmla="*/ 462245 h 1476000"/>
              <a:gd name="connsiteX606" fmla="*/ 80273 w 1476951"/>
              <a:gd name="connsiteY606" fmla="*/ 463321 h 1476000"/>
              <a:gd name="connsiteX607" fmla="*/ 75497 w 1476951"/>
              <a:gd name="connsiteY607" fmla="*/ 479196 h 1476000"/>
              <a:gd name="connsiteX608" fmla="*/ 74354 w 1476951"/>
              <a:gd name="connsiteY608" fmla="*/ 488613 h 1476000"/>
              <a:gd name="connsiteX609" fmla="*/ 73278 w 1476951"/>
              <a:gd name="connsiteY609" fmla="*/ 502066 h 1476000"/>
              <a:gd name="connsiteX610" fmla="*/ 65744 w 1476951"/>
              <a:gd name="connsiteY610" fmla="*/ 524129 h 1476000"/>
              <a:gd name="connsiteX611" fmla="*/ 58748 w 1476951"/>
              <a:gd name="connsiteY611" fmla="*/ 546192 h 1476000"/>
              <a:gd name="connsiteX612" fmla="*/ 51214 w 1476951"/>
              <a:gd name="connsiteY612" fmla="*/ 578479 h 1476000"/>
              <a:gd name="connsiteX613" fmla="*/ 46909 w 1476951"/>
              <a:gd name="connsiteY613" fmla="*/ 608076 h 1476000"/>
              <a:gd name="connsiteX614" fmla="*/ 44219 w 1476951"/>
              <a:gd name="connsiteY614" fmla="*/ 637672 h 1476000"/>
              <a:gd name="connsiteX615" fmla="*/ 47986 w 1476951"/>
              <a:gd name="connsiteY615" fmla="*/ 617224 h 1476000"/>
              <a:gd name="connsiteX616" fmla="*/ 48335 w 1476951"/>
              <a:gd name="connsiteY616" fmla="*/ 615536 h 1476000"/>
              <a:gd name="connsiteX617" fmla="*/ 49062 w 1476951"/>
              <a:gd name="connsiteY617" fmla="*/ 607538 h 1476000"/>
              <a:gd name="connsiteX618" fmla="*/ 53367 w 1476951"/>
              <a:gd name="connsiteY618" fmla="*/ 577941 h 1476000"/>
              <a:gd name="connsiteX619" fmla="*/ 54715 w 1476951"/>
              <a:gd name="connsiteY619" fmla="*/ 578391 h 1476000"/>
              <a:gd name="connsiteX620" fmla="*/ 54832 w 1476951"/>
              <a:gd name="connsiteY620" fmla="*/ 577891 h 1476000"/>
              <a:gd name="connsiteX621" fmla="*/ 53367 w 1476951"/>
              <a:gd name="connsiteY621" fmla="*/ 577403 h 1476000"/>
              <a:gd name="connsiteX622" fmla="*/ 60901 w 1476951"/>
              <a:gd name="connsiteY622" fmla="*/ 545116 h 1476000"/>
              <a:gd name="connsiteX623" fmla="*/ 67896 w 1476951"/>
              <a:gd name="connsiteY623" fmla="*/ 523053 h 1476000"/>
              <a:gd name="connsiteX624" fmla="*/ 75396 w 1476951"/>
              <a:gd name="connsiteY624" fmla="*/ 501091 h 1476000"/>
              <a:gd name="connsiteX625" fmla="*/ 74892 w 1476951"/>
              <a:gd name="connsiteY625" fmla="*/ 500990 h 1476000"/>
              <a:gd name="connsiteX626" fmla="*/ 75969 w 1476951"/>
              <a:gd name="connsiteY626" fmla="*/ 487537 h 1476000"/>
              <a:gd name="connsiteX627" fmla="*/ 81888 w 1476951"/>
              <a:gd name="connsiteY627" fmla="*/ 462245 h 1476000"/>
              <a:gd name="connsiteX628" fmla="*/ 86192 w 1476951"/>
              <a:gd name="connsiteY628" fmla="*/ 454712 h 1476000"/>
              <a:gd name="connsiteX629" fmla="*/ 86337 w 1476951"/>
              <a:gd name="connsiteY629" fmla="*/ 454318 h 1476000"/>
              <a:gd name="connsiteX630" fmla="*/ 92112 w 1476951"/>
              <a:gd name="connsiteY630" fmla="*/ 438568 h 1476000"/>
              <a:gd name="connsiteX631" fmla="*/ 109870 w 1476951"/>
              <a:gd name="connsiteY631" fmla="*/ 410586 h 1476000"/>
              <a:gd name="connsiteX632" fmla="*/ 126013 w 1476951"/>
              <a:gd name="connsiteY632" fmla="*/ 380451 h 1476000"/>
              <a:gd name="connsiteX633" fmla="*/ 134623 w 1476951"/>
              <a:gd name="connsiteY633" fmla="*/ 365922 h 1476000"/>
              <a:gd name="connsiteX634" fmla="*/ 143233 w 1476951"/>
              <a:gd name="connsiteY634" fmla="*/ 350316 h 1476000"/>
              <a:gd name="connsiteX635" fmla="*/ 162068 w 1476951"/>
              <a:gd name="connsiteY635" fmla="*/ 324486 h 1476000"/>
              <a:gd name="connsiteX636" fmla="*/ 255162 w 1476951"/>
              <a:gd name="connsiteY636" fmla="*/ 215248 h 1476000"/>
              <a:gd name="connsiteX637" fmla="*/ 279916 w 1476951"/>
              <a:gd name="connsiteY637" fmla="*/ 192647 h 1476000"/>
              <a:gd name="connsiteX638" fmla="*/ 339109 w 1476951"/>
              <a:gd name="connsiteY638" fmla="*/ 146369 h 1476000"/>
              <a:gd name="connsiteX639" fmla="*/ 359558 w 1476951"/>
              <a:gd name="connsiteY639" fmla="*/ 130225 h 1476000"/>
              <a:gd name="connsiteX640" fmla="*/ 386464 w 1476951"/>
              <a:gd name="connsiteY640" fmla="*/ 116234 h 1476000"/>
              <a:gd name="connsiteX641" fmla="*/ 403684 w 1476951"/>
              <a:gd name="connsiteY641" fmla="*/ 107086 h 1476000"/>
              <a:gd name="connsiteX642" fmla="*/ 412832 w 1476951"/>
              <a:gd name="connsiteY642" fmla="*/ 102243 h 1476000"/>
              <a:gd name="connsiteX643" fmla="*/ 423056 w 1476951"/>
              <a:gd name="connsiteY643" fmla="*/ 98476 h 1476000"/>
              <a:gd name="connsiteX644" fmla="*/ 456958 w 1476951"/>
              <a:gd name="connsiteY644" fmla="*/ 83408 h 1476000"/>
              <a:gd name="connsiteX645" fmla="*/ 550591 w 1476951"/>
              <a:gd name="connsiteY645" fmla="*/ 47355 h 1476000"/>
              <a:gd name="connsiteX646" fmla="*/ 575344 w 1476951"/>
              <a:gd name="connsiteY646" fmla="*/ 44126 h 1476000"/>
              <a:gd name="connsiteX647" fmla="*/ 593102 w 1476951"/>
              <a:gd name="connsiteY647" fmla="*/ 37668 h 1476000"/>
              <a:gd name="connsiteX648" fmla="*/ 613550 w 1476951"/>
              <a:gd name="connsiteY648" fmla="*/ 32287 h 1476000"/>
              <a:gd name="connsiteX649" fmla="*/ 656600 w 1476951"/>
              <a:gd name="connsiteY649" fmla="*/ 26368 h 1476000"/>
              <a:gd name="connsiteX650" fmla="*/ 718753 w 1476951"/>
              <a:gd name="connsiteY650" fmla="*/ 23206 h 1476000"/>
              <a:gd name="connsiteX651" fmla="*/ 768710 w 1476951"/>
              <a:gd name="connsiteY651" fmla="*/ 24882 h 1476000"/>
              <a:gd name="connsiteX652" fmla="*/ 793283 w 1476951"/>
              <a:gd name="connsiteY652" fmla="*/ 0 h 1476000"/>
              <a:gd name="connsiteX653" fmla="*/ 818574 w 1476951"/>
              <a:gd name="connsiteY653" fmla="*/ 1614 h 1476000"/>
              <a:gd name="connsiteX654" fmla="*/ 844404 w 1476951"/>
              <a:gd name="connsiteY654" fmla="*/ 4305 h 1476000"/>
              <a:gd name="connsiteX655" fmla="*/ 861624 w 1476951"/>
              <a:gd name="connsiteY655" fmla="*/ 8610 h 1476000"/>
              <a:gd name="connsiteX656" fmla="*/ 872924 w 1476951"/>
              <a:gd name="connsiteY656" fmla="*/ 13991 h 1476000"/>
              <a:gd name="connsiteX657" fmla="*/ 886916 w 1476951"/>
              <a:gd name="connsiteY657" fmla="*/ 11300 h 1476000"/>
              <a:gd name="connsiteX658" fmla="*/ 907902 w 1476951"/>
              <a:gd name="connsiteY658" fmla="*/ 16144 h 1476000"/>
              <a:gd name="connsiteX659" fmla="*/ 920817 w 1476951"/>
              <a:gd name="connsiteY659" fmla="*/ 19910 h 1476000"/>
              <a:gd name="connsiteX660" fmla="*/ 920279 w 1476951"/>
              <a:gd name="connsiteY660" fmla="*/ 20449 h 1476000"/>
              <a:gd name="connsiteX661" fmla="*/ 919741 w 1476951"/>
              <a:gd name="connsiteY661" fmla="*/ 24215 h 1476000"/>
              <a:gd name="connsiteX662" fmla="*/ 897678 w 1476951"/>
              <a:gd name="connsiteY662" fmla="*/ 22601 h 1476000"/>
              <a:gd name="connsiteX663" fmla="*/ 890144 w 1476951"/>
              <a:gd name="connsiteY663" fmla="*/ 20449 h 1476000"/>
              <a:gd name="connsiteX664" fmla="*/ 882611 w 1476951"/>
              <a:gd name="connsiteY664" fmla="*/ 18834 h 1476000"/>
              <a:gd name="connsiteX665" fmla="*/ 868081 w 1476951"/>
              <a:gd name="connsiteY665" fmla="*/ 15605 h 1476000"/>
              <a:gd name="connsiteX666" fmla="*/ 853552 w 1476951"/>
              <a:gd name="connsiteY666" fmla="*/ 12377 h 1476000"/>
              <a:gd name="connsiteX667" fmla="*/ 838485 w 1476951"/>
              <a:gd name="connsiteY667" fmla="*/ 10224 h 1476000"/>
              <a:gd name="connsiteX668" fmla="*/ 821803 w 1476951"/>
              <a:gd name="connsiteY668" fmla="*/ 10224 h 1476000"/>
              <a:gd name="connsiteX669" fmla="*/ 808350 w 1476951"/>
              <a:gd name="connsiteY669" fmla="*/ 10224 h 1476000"/>
              <a:gd name="connsiteX670" fmla="*/ 787364 w 1476951"/>
              <a:gd name="connsiteY670" fmla="*/ 10224 h 1476000"/>
              <a:gd name="connsiteX671" fmla="*/ 786378 w 1476951"/>
              <a:gd name="connsiteY671" fmla="*/ 9909 h 1476000"/>
              <a:gd name="connsiteX672" fmla="*/ 777139 w 1476951"/>
              <a:gd name="connsiteY672" fmla="*/ 14529 h 1476000"/>
              <a:gd name="connsiteX673" fmla="*/ 780368 w 1476951"/>
              <a:gd name="connsiteY673" fmla="*/ 19910 h 1476000"/>
              <a:gd name="connsiteX674" fmla="*/ 812655 w 1476951"/>
              <a:gd name="connsiteY674" fmla="*/ 26368 h 1476000"/>
              <a:gd name="connsiteX675" fmla="*/ 798287 w 1476951"/>
              <a:gd name="connsiteY675" fmla="*/ 26619 h 1476000"/>
              <a:gd name="connsiteX676" fmla="*/ 798529 w 1476951"/>
              <a:gd name="connsiteY676" fmla="*/ 26637 h 1476000"/>
              <a:gd name="connsiteX677" fmla="*/ 813731 w 1476951"/>
              <a:gd name="connsiteY677" fmla="*/ 26368 h 1476000"/>
              <a:gd name="connsiteX678" fmla="*/ 826646 w 1476951"/>
              <a:gd name="connsiteY678" fmla="*/ 27982 h 1476000"/>
              <a:gd name="connsiteX679" fmla="*/ 851400 w 1476951"/>
              <a:gd name="connsiteY679" fmla="*/ 32825 h 1476000"/>
              <a:gd name="connsiteX680" fmla="*/ 863238 w 1476951"/>
              <a:gd name="connsiteY680" fmla="*/ 34440 h 1476000"/>
              <a:gd name="connsiteX681" fmla="*/ 883149 w 1476951"/>
              <a:gd name="connsiteY681" fmla="*/ 38745 h 1476000"/>
              <a:gd name="connsiteX682" fmla="*/ 903598 w 1476951"/>
              <a:gd name="connsiteY682" fmla="*/ 43050 h 1476000"/>
              <a:gd name="connsiteX683" fmla="*/ 923508 w 1476951"/>
              <a:gd name="connsiteY683" fmla="*/ 47892 h 1476000"/>
              <a:gd name="connsiteX684" fmla="*/ 943419 w 1476951"/>
              <a:gd name="connsiteY684" fmla="*/ 53812 h 1476000"/>
              <a:gd name="connsiteX685" fmla="*/ 953105 w 1476951"/>
              <a:gd name="connsiteY685" fmla="*/ 56502 h 1476000"/>
              <a:gd name="connsiteX686" fmla="*/ 962791 w 1476951"/>
              <a:gd name="connsiteY686" fmla="*/ 59731 h 1476000"/>
              <a:gd name="connsiteX687" fmla="*/ 962916 w 1476951"/>
              <a:gd name="connsiteY687" fmla="*/ 59845 h 1476000"/>
              <a:gd name="connsiteX688" fmla="*/ 969862 w 1476951"/>
              <a:gd name="connsiteY688" fmla="*/ 61043 h 1476000"/>
              <a:gd name="connsiteX689" fmla="*/ 986695 w 1476951"/>
              <a:gd name="connsiteY689" fmla="*/ 67298 h 1476000"/>
              <a:gd name="connsiteX690" fmla="*/ 989046 w 1476951"/>
              <a:gd name="connsiteY690" fmla="*/ 70861 h 1476000"/>
              <a:gd name="connsiteX691" fmla="*/ 989697 w 1476951"/>
              <a:gd name="connsiteY691" fmla="*/ 71032 h 1476000"/>
              <a:gd name="connsiteX692" fmla="*/ 1004764 w 1476951"/>
              <a:gd name="connsiteY692" fmla="*/ 76951 h 1476000"/>
              <a:gd name="connsiteX693" fmla="*/ 1017679 w 1476951"/>
              <a:gd name="connsiteY693" fmla="*/ 82332 h 1476000"/>
              <a:gd name="connsiteX694" fmla="*/ 1030594 w 1476951"/>
              <a:gd name="connsiteY694" fmla="*/ 88252 h 1476000"/>
              <a:gd name="connsiteX695" fmla="*/ 1040280 w 1476951"/>
              <a:gd name="connsiteY695" fmla="*/ 93633 h 1476000"/>
              <a:gd name="connsiteX696" fmla="*/ 1046738 w 1476951"/>
              <a:gd name="connsiteY696" fmla="*/ 96862 h 1476000"/>
              <a:gd name="connsiteX697" fmla="*/ 1053733 w 1476951"/>
              <a:gd name="connsiteY697" fmla="*/ 100628 h 1476000"/>
              <a:gd name="connsiteX698" fmla="*/ 1077410 w 1476951"/>
              <a:gd name="connsiteY698" fmla="*/ 114082 h 1476000"/>
              <a:gd name="connsiteX699" fmla="*/ 1107545 w 1476951"/>
              <a:gd name="connsiteY699" fmla="*/ 133454 h 1476000"/>
              <a:gd name="connsiteX700" fmla="*/ 1123151 w 1476951"/>
              <a:gd name="connsiteY700" fmla="*/ 144216 h 1476000"/>
              <a:gd name="connsiteX701" fmla="*/ 1123602 w 1476951"/>
              <a:gd name="connsiteY701" fmla="*/ 144539 h 1476000"/>
              <a:gd name="connsiteX702" fmla="*/ 1131578 w 1476951"/>
              <a:gd name="connsiteY702" fmla="*/ 149384 h 1476000"/>
              <a:gd name="connsiteX703" fmla="*/ 1435260 w 1476951"/>
              <a:gd name="connsiteY703" fmla="*/ 720543 h 1476000"/>
              <a:gd name="connsiteX704" fmla="*/ 1435033 w 1476951"/>
              <a:gd name="connsiteY704" fmla="*/ 725046 h 1476000"/>
              <a:gd name="connsiteX705" fmla="*/ 1441180 w 1476951"/>
              <a:gd name="connsiteY705" fmla="*/ 725924 h 1476000"/>
              <a:gd name="connsiteX706" fmla="*/ 1447099 w 1476951"/>
              <a:gd name="connsiteY706" fmla="*/ 730229 h 1476000"/>
              <a:gd name="connsiteX707" fmla="*/ 1449789 w 1476951"/>
              <a:gd name="connsiteY707" fmla="*/ 744758 h 1476000"/>
              <a:gd name="connsiteX708" fmla="*/ 1460013 w 1476951"/>
              <a:gd name="connsiteY708" fmla="*/ 761978 h 1476000"/>
              <a:gd name="connsiteX709" fmla="*/ 1464319 w 1476951"/>
              <a:gd name="connsiteY709" fmla="*/ 762370 h 1476000"/>
              <a:gd name="connsiteX710" fmla="*/ 1464319 w 1476951"/>
              <a:gd name="connsiteY710" fmla="*/ 758211 h 1476000"/>
              <a:gd name="connsiteX711" fmla="*/ 1468693 w 1476951"/>
              <a:gd name="connsiteY711" fmla="*/ 746060 h 1476000"/>
              <a:gd name="connsiteX712" fmla="*/ 1468623 w 1476951"/>
              <a:gd name="connsiteY712" fmla="*/ 743682 h 1476000"/>
              <a:gd name="connsiteX713" fmla="*/ 1472928 w 1476951"/>
              <a:gd name="connsiteY713" fmla="*/ 729153 h 1476000"/>
              <a:gd name="connsiteX714" fmla="*/ 1476951 w 1476951"/>
              <a:gd name="connsiteY714" fmla="*/ 729153 h 1476000"/>
              <a:gd name="connsiteX715" fmla="*/ 1476951 w 1476951"/>
              <a:gd name="connsiteY715" fmla="*/ 877469 h 1476000"/>
              <a:gd name="connsiteX716" fmla="*/ 1473467 w 1476951"/>
              <a:gd name="connsiteY716" fmla="*/ 899199 h 1476000"/>
              <a:gd name="connsiteX717" fmla="*/ 1467009 w 1476951"/>
              <a:gd name="connsiteY717" fmla="*/ 902966 h 1476000"/>
              <a:gd name="connsiteX718" fmla="*/ 1458937 w 1476951"/>
              <a:gd name="connsiteY718" fmla="*/ 926643 h 1476000"/>
              <a:gd name="connsiteX719" fmla="*/ 1456785 w 1476951"/>
              <a:gd name="connsiteY719" fmla="*/ 949244 h 1476000"/>
              <a:gd name="connsiteX720" fmla="*/ 1455708 w 1476951"/>
              <a:gd name="connsiteY720" fmla="*/ 952473 h 1476000"/>
              <a:gd name="connsiteX721" fmla="*/ 1446561 w 1476951"/>
              <a:gd name="connsiteY721" fmla="*/ 977227 h 1476000"/>
              <a:gd name="connsiteX722" fmla="*/ 1443870 w 1476951"/>
              <a:gd name="connsiteY722" fmla="*/ 979379 h 1476000"/>
              <a:gd name="connsiteX723" fmla="*/ 1432570 w 1476951"/>
              <a:gd name="connsiteY723" fmla="*/ 1005747 h 1476000"/>
              <a:gd name="connsiteX724" fmla="*/ 1444408 w 1476951"/>
              <a:gd name="connsiteY724" fmla="*/ 979379 h 1476000"/>
              <a:gd name="connsiteX725" fmla="*/ 1447099 w 1476951"/>
              <a:gd name="connsiteY725" fmla="*/ 977227 h 1476000"/>
              <a:gd name="connsiteX726" fmla="*/ 1429879 w 1476951"/>
              <a:gd name="connsiteY726" fmla="*/ 1026195 h 1476000"/>
              <a:gd name="connsiteX727" fmla="*/ 1420731 w 1476951"/>
              <a:gd name="connsiteY727" fmla="*/ 1031039 h 1476000"/>
              <a:gd name="connsiteX728" fmla="*/ 1418834 w 1476951"/>
              <a:gd name="connsiteY728" fmla="*/ 1034834 h 1476000"/>
              <a:gd name="connsiteX729" fmla="*/ 1419117 w 1476951"/>
              <a:gd name="connsiteY729" fmla="*/ 1035343 h 1476000"/>
              <a:gd name="connsiteX730" fmla="*/ 1421269 w 1476951"/>
              <a:gd name="connsiteY730" fmla="*/ 1031038 h 1476000"/>
              <a:gd name="connsiteX731" fmla="*/ 1430417 w 1476951"/>
              <a:gd name="connsiteY731" fmla="*/ 1026195 h 1476000"/>
              <a:gd name="connsiteX732" fmla="*/ 1423960 w 1476951"/>
              <a:gd name="connsiteY732" fmla="*/ 1044491 h 1476000"/>
              <a:gd name="connsiteX733" fmla="*/ 1412121 w 1476951"/>
              <a:gd name="connsiteY733" fmla="*/ 1066016 h 1476000"/>
              <a:gd name="connsiteX734" fmla="*/ 1406202 w 1476951"/>
              <a:gd name="connsiteY734" fmla="*/ 1076779 h 1476000"/>
              <a:gd name="connsiteX735" fmla="*/ 1399745 w 1476951"/>
              <a:gd name="connsiteY735" fmla="*/ 1087541 h 1476000"/>
              <a:gd name="connsiteX736" fmla="*/ 1394901 w 1476951"/>
              <a:gd name="connsiteY736" fmla="*/ 1095613 h 1476000"/>
              <a:gd name="connsiteX737" fmla="*/ 1387906 w 1476951"/>
              <a:gd name="connsiteY737" fmla="*/ 1111218 h 1476000"/>
              <a:gd name="connsiteX738" fmla="*/ 1380372 w 1476951"/>
              <a:gd name="connsiteY738" fmla="*/ 1126286 h 1476000"/>
              <a:gd name="connsiteX739" fmla="*/ 1368534 w 1476951"/>
              <a:gd name="connsiteY739" fmla="*/ 1142429 h 1476000"/>
              <a:gd name="connsiteX740" fmla="*/ 1356695 w 1476951"/>
              <a:gd name="connsiteY740" fmla="*/ 1157497 h 1476000"/>
              <a:gd name="connsiteX741" fmla="*/ 1357188 w 1476951"/>
              <a:gd name="connsiteY741" fmla="*/ 1156481 h 1476000"/>
              <a:gd name="connsiteX742" fmla="*/ 1343779 w 1476951"/>
              <a:gd name="connsiteY742" fmla="*/ 1174717 h 1476000"/>
              <a:gd name="connsiteX743" fmla="*/ 1314721 w 1476951"/>
              <a:gd name="connsiteY743" fmla="*/ 1206466 h 1476000"/>
              <a:gd name="connsiteX744" fmla="*/ 1309000 w 1476951"/>
              <a:gd name="connsiteY744" fmla="*/ 1215268 h 1476000"/>
              <a:gd name="connsiteX745" fmla="*/ 1314721 w 1476951"/>
              <a:gd name="connsiteY745" fmla="*/ 1207004 h 1476000"/>
              <a:gd name="connsiteX746" fmla="*/ 1343779 w 1476951"/>
              <a:gd name="connsiteY746" fmla="*/ 1175254 h 1476000"/>
              <a:gd name="connsiteX747" fmla="*/ 1321717 w 1476951"/>
              <a:gd name="connsiteY747" fmla="*/ 1208618 h 1476000"/>
              <a:gd name="connsiteX748" fmla="*/ 1310349 w 1476951"/>
              <a:gd name="connsiteY748" fmla="*/ 1220524 h 1476000"/>
              <a:gd name="connsiteX749" fmla="*/ 1301222 w 1476951"/>
              <a:gd name="connsiteY749" fmla="*/ 1227233 h 1476000"/>
              <a:gd name="connsiteX750" fmla="*/ 1300730 w 1476951"/>
              <a:gd name="connsiteY750" fmla="*/ 1227991 h 1476000"/>
              <a:gd name="connsiteX751" fmla="*/ 1295024 w 1476951"/>
              <a:gd name="connsiteY751" fmla="*/ 1232380 h 1476000"/>
              <a:gd name="connsiteX752" fmla="*/ 1294811 w 1476951"/>
              <a:gd name="connsiteY752" fmla="*/ 1233910 h 1476000"/>
              <a:gd name="connsiteX753" fmla="*/ 1269519 w 1476951"/>
              <a:gd name="connsiteY753" fmla="*/ 1259740 h 1476000"/>
              <a:gd name="connsiteX754" fmla="*/ 1242613 w 1476951"/>
              <a:gd name="connsiteY754" fmla="*/ 1284493 h 1476000"/>
              <a:gd name="connsiteX755" fmla="*/ 1241368 w 1476951"/>
              <a:gd name="connsiteY755" fmla="*/ 1285396 h 1476000"/>
              <a:gd name="connsiteX756" fmla="*/ 1232389 w 1476951"/>
              <a:gd name="connsiteY756" fmla="*/ 1296870 h 1476000"/>
              <a:gd name="connsiteX757" fmla="*/ 1210864 w 1476951"/>
              <a:gd name="connsiteY757" fmla="*/ 1313013 h 1476000"/>
              <a:gd name="connsiteX758" fmla="*/ 1190746 w 1476951"/>
              <a:gd name="connsiteY758" fmla="*/ 1328102 h 1476000"/>
              <a:gd name="connsiteX759" fmla="*/ 1190674 w 1476951"/>
              <a:gd name="connsiteY759" fmla="*/ 1328189 h 1476000"/>
              <a:gd name="connsiteX760" fmla="*/ 1210864 w 1476951"/>
              <a:gd name="connsiteY760" fmla="*/ 1313552 h 1476000"/>
              <a:gd name="connsiteX761" fmla="*/ 1232389 w 1476951"/>
              <a:gd name="connsiteY761" fmla="*/ 1297408 h 1476000"/>
              <a:gd name="connsiteX762" fmla="*/ 1214631 w 1476951"/>
              <a:gd name="connsiteY762" fmla="*/ 1315166 h 1476000"/>
              <a:gd name="connsiteX763" fmla="*/ 1200169 w 1476951"/>
              <a:gd name="connsiteY763" fmla="*/ 1324583 h 1476000"/>
              <a:gd name="connsiteX764" fmla="*/ 1190165 w 1476951"/>
              <a:gd name="connsiteY764" fmla="*/ 1328808 h 1476000"/>
              <a:gd name="connsiteX765" fmla="*/ 1189877 w 1476951"/>
              <a:gd name="connsiteY765" fmla="*/ 1329157 h 1476000"/>
              <a:gd name="connsiteX766" fmla="*/ 1179115 w 1476951"/>
              <a:gd name="connsiteY766" fmla="*/ 1336153 h 1476000"/>
              <a:gd name="connsiteX767" fmla="*/ 1175059 w 1476951"/>
              <a:gd name="connsiteY767" fmla="*/ 1338032 h 1476000"/>
              <a:gd name="connsiteX768" fmla="*/ 1164855 w 1476951"/>
              <a:gd name="connsiteY768" fmla="*/ 1346310 h 1476000"/>
              <a:gd name="connsiteX769" fmla="*/ 1154899 w 1476951"/>
              <a:gd name="connsiteY769" fmla="*/ 1353373 h 1476000"/>
              <a:gd name="connsiteX770" fmla="*/ 1139832 w 1476951"/>
              <a:gd name="connsiteY770" fmla="*/ 1363059 h 1476000"/>
              <a:gd name="connsiteX771" fmla="*/ 1134989 w 1476951"/>
              <a:gd name="connsiteY771" fmla="*/ 1363597 h 1476000"/>
              <a:gd name="connsiteX772" fmla="*/ 1129606 w 1476951"/>
              <a:gd name="connsiteY772" fmla="*/ 1365990 h 1476000"/>
              <a:gd name="connsiteX773" fmla="*/ 1128769 w 1476951"/>
              <a:gd name="connsiteY773" fmla="*/ 1366625 h 1476000"/>
              <a:gd name="connsiteX774" fmla="*/ 1135527 w 1476951"/>
              <a:gd name="connsiteY774" fmla="*/ 1364135 h 1476000"/>
              <a:gd name="connsiteX775" fmla="*/ 1140371 w 1476951"/>
              <a:gd name="connsiteY775" fmla="*/ 1363597 h 1476000"/>
              <a:gd name="connsiteX776" fmla="*/ 1120998 w 1476951"/>
              <a:gd name="connsiteY776" fmla="*/ 1378126 h 1476000"/>
              <a:gd name="connsiteX777" fmla="*/ 1108621 w 1476951"/>
              <a:gd name="connsiteY777" fmla="*/ 1384584 h 1476000"/>
              <a:gd name="connsiteX778" fmla="*/ 1096245 w 1476951"/>
              <a:gd name="connsiteY778" fmla="*/ 1390503 h 1476000"/>
              <a:gd name="connsiteX779" fmla="*/ 1087503 w 1476951"/>
              <a:gd name="connsiteY779" fmla="*/ 1391814 h 1476000"/>
              <a:gd name="connsiteX780" fmla="*/ 1086020 w 1476951"/>
              <a:gd name="connsiteY780" fmla="*/ 1392656 h 1476000"/>
              <a:gd name="connsiteX781" fmla="*/ 1045123 w 1476951"/>
              <a:gd name="connsiteY781" fmla="*/ 1410413 h 1476000"/>
              <a:gd name="connsiteX782" fmla="*/ 1043038 w 1476951"/>
              <a:gd name="connsiteY782" fmla="*/ 1410887 h 1476000"/>
              <a:gd name="connsiteX783" fmla="*/ 1030594 w 1476951"/>
              <a:gd name="connsiteY783" fmla="*/ 1419023 h 1476000"/>
              <a:gd name="connsiteX784" fmla="*/ 1037589 w 1476951"/>
              <a:gd name="connsiteY784" fmla="*/ 1421176 h 1476000"/>
              <a:gd name="connsiteX785" fmla="*/ 1011760 w 1476951"/>
              <a:gd name="connsiteY785" fmla="*/ 1432477 h 1476000"/>
              <a:gd name="connsiteX786" fmla="*/ 1013912 w 1476951"/>
              <a:gd name="connsiteY786" fmla="*/ 1424943 h 1476000"/>
              <a:gd name="connsiteX787" fmla="*/ 1005302 w 1476951"/>
              <a:gd name="connsiteY787" fmla="*/ 1428172 h 1476000"/>
              <a:gd name="connsiteX788" fmla="*/ 997231 w 1476951"/>
              <a:gd name="connsiteY788" fmla="*/ 1430862 h 1476000"/>
              <a:gd name="connsiteX789" fmla="*/ 980549 w 1476951"/>
              <a:gd name="connsiteY789" fmla="*/ 1436243 h 1476000"/>
              <a:gd name="connsiteX790" fmla="*/ 978320 w 1476951"/>
              <a:gd name="connsiteY790" fmla="*/ 1433568 h 1476000"/>
              <a:gd name="connsiteX791" fmla="*/ 970324 w 1476951"/>
              <a:gd name="connsiteY791" fmla="*/ 1435167 h 1476000"/>
              <a:gd name="connsiteX792" fmla="*/ 960638 w 1476951"/>
              <a:gd name="connsiteY792" fmla="*/ 1437319 h 1476000"/>
              <a:gd name="connsiteX793" fmla="*/ 940728 w 1476951"/>
              <a:gd name="connsiteY793" fmla="*/ 1442163 h 1476000"/>
              <a:gd name="connsiteX794" fmla="*/ 940071 w 1476951"/>
              <a:gd name="connsiteY794" fmla="*/ 1442468 h 1476000"/>
              <a:gd name="connsiteX795" fmla="*/ 959024 w 1476951"/>
              <a:gd name="connsiteY795" fmla="*/ 1437857 h 1476000"/>
              <a:gd name="connsiteX796" fmla="*/ 968710 w 1476951"/>
              <a:gd name="connsiteY796" fmla="*/ 1435705 h 1476000"/>
              <a:gd name="connsiteX797" fmla="*/ 976781 w 1476951"/>
              <a:gd name="connsiteY797" fmla="*/ 1434091 h 1476000"/>
              <a:gd name="connsiteX798" fmla="*/ 980010 w 1476951"/>
              <a:gd name="connsiteY798" fmla="*/ 1436781 h 1476000"/>
              <a:gd name="connsiteX799" fmla="*/ 996692 w 1476951"/>
              <a:gd name="connsiteY799" fmla="*/ 1431400 h 1476000"/>
              <a:gd name="connsiteX800" fmla="*/ 1004764 w 1476951"/>
              <a:gd name="connsiteY800" fmla="*/ 1428709 h 1476000"/>
              <a:gd name="connsiteX801" fmla="*/ 1013374 w 1476951"/>
              <a:gd name="connsiteY801" fmla="*/ 1425481 h 1476000"/>
              <a:gd name="connsiteX802" fmla="*/ 1011221 w 1476951"/>
              <a:gd name="connsiteY802" fmla="*/ 1433014 h 1476000"/>
              <a:gd name="connsiteX803" fmla="*/ 988620 w 1476951"/>
              <a:gd name="connsiteY803" fmla="*/ 1443777 h 1476000"/>
              <a:gd name="connsiteX804" fmla="*/ 987512 w 1476951"/>
              <a:gd name="connsiteY804" fmla="*/ 1443467 h 1476000"/>
              <a:gd name="connsiteX805" fmla="*/ 971939 w 1476951"/>
              <a:gd name="connsiteY805" fmla="*/ 1449696 h 1476000"/>
              <a:gd name="connsiteX806" fmla="*/ 959024 w 1476951"/>
              <a:gd name="connsiteY806" fmla="*/ 1453463 h 1476000"/>
              <a:gd name="connsiteX807" fmla="*/ 939651 w 1476951"/>
              <a:gd name="connsiteY807" fmla="*/ 1458306 h 1476000"/>
              <a:gd name="connsiteX808" fmla="*/ 931647 w 1476951"/>
              <a:gd name="connsiteY808" fmla="*/ 1457633 h 1476000"/>
              <a:gd name="connsiteX809" fmla="*/ 914905 w 1476951"/>
              <a:gd name="connsiteY809" fmla="*/ 1460891 h 1476000"/>
              <a:gd name="connsiteX810" fmla="*/ 914359 w 1476951"/>
              <a:gd name="connsiteY810" fmla="*/ 1462073 h 1476000"/>
              <a:gd name="connsiteX811" fmla="*/ 869696 w 1476951"/>
              <a:gd name="connsiteY811" fmla="*/ 1470683 h 1476000"/>
              <a:gd name="connsiteX812" fmla="*/ 859471 w 1476951"/>
              <a:gd name="connsiteY812" fmla="*/ 1467992 h 1476000"/>
              <a:gd name="connsiteX813" fmla="*/ 850861 w 1476951"/>
              <a:gd name="connsiteY813" fmla="*/ 1467992 h 1476000"/>
              <a:gd name="connsiteX814" fmla="*/ 835794 w 1476951"/>
              <a:gd name="connsiteY814" fmla="*/ 1472835 h 1476000"/>
              <a:gd name="connsiteX815" fmla="*/ 822341 w 1476951"/>
              <a:gd name="connsiteY815" fmla="*/ 1473912 h 1476000"/>
              <a:gd name="connsiteX816" fmla="*/ 808888 w 1476951"/>
              <a:gd name="connsiteY816" fmla="*/ 1474449 h 1476000"/>
              <a:gd name="connsiteX817" fmla="*/ 807426 w 1476951"/>
              <a:gd name="connsiteY817" fmla="*/ 1473823 h 1476000"/>
              <a:gd name="connsiteX818" fmla="*/ 795166 w 1476951"/>
              <a:gd name="connsiteY818" fmla="*/ 1475997 h 1476000"/>
              <a:gd name="connsiteX819" fmla="*/ 780368 w 1476951"/>
              <a:gd name="connsiteY819" fmla="*/ 1473373 h 1476000"/>
              <a:gd name="connsiteX820" fmla="*/ 780906 w 1476951"/>
              <a:gd name="connsiteY820" fmla="*/ 1472835 h 1476000"/>
              <a:gd name="connsiteX821" fmla="*/ 783597 w 1476951"/>
              <a:gd name="connsiteY821" fmla="*/ 1469068 h 1476000"/>
              <a:gd name="connsiteX822" fmla="*/ 771220 w 1476951"/>
              <a:gd name="connsiteY822" fmla="*/ 1467454 h 1476000"/>
              <a:gd name="connsiteX823" fmla="*/ 777139 w 1476951"/>
              <a:gd name="connsiteY823" fmla="*/ 1464225 h 1476000"/>
              <a:gd name="connsiteX824" fmla="*/ 794897 w 1476951"/>
              <a:gd name="connsiteY824" fmla="*/ 1463687 h 1476000"/>
              <a:gd name="connsiteX825" fmla="*/ 812117 w 1476951"/>
              <a:gd name="connsiteY825" fmla="*/ 1463149 h 1476000"/>
              <a:gd name="connsiteX826" fmla="*/ 836870 w 1476951"/>
              <a:gd name="connsiteY826" fmla="*/ 1463687 h 1476000"/>
              <a:gd name="connsiteX827" fmla="*/ 854090 w 1476951"/>
              <a:gd name="connsiteY827" fmla="*/ 1462073 h 1476000"/>
              <a:gd name="connsiteX828" fmla="*/ 886377 w 1476951"/>
              <a:gd name="connsiteY828" fmla="*/ 1455077 h 1476000"/>
              <a:gd name="connsiteX829" fmla="*/ 907902 w 1476951"/>
              <a:gd name="connsiteY829" fmla="*/ 1450234 h 1476000"/>
              <a:gd name="connsiteX830" fmla="*/ 924046 w 1476951"/>
              <a:gd name="connsiteY830" fmla="*/ 1449696 h 1476000"/>
              <a:gd name="connsiteX831" fmla="*/ 925169 w 1476951"/>
              <a:gd name="connsiteY831" fmla="*/ 1449174 h 1476000"/>
              <a:gd name="connsiteX832" fmla="*/ 909517 w 1476951"/>
              <a:gd name="connsiteY832" fmla="*/ 1449696 h 1476000"/>
              <a:gd name="connsiteX833" fmla="*/ 887992 w 1476951"/>
              <a:gd name="connsiteY833" fmla="*/ 1454539 h 1476000"/>
              <a:gd name="connsiteX834" fmla="*/ 855705 w 1476951"/>
              <a:gd name="connsiteY834" fmla="*/ 1461535 h 1476000"/>
              <a:gd name="connsiteX835" fmla="*/ 838485 w 1476951"/>
              <a:gd name="connsiteY835" fmla="*/ 1463149 h 1476000"/>
              <a:gd name="connsiteX836" fmla="*/ 813731 w 1476951"/>
              <a:gd name="connsiteY836" fmla="*/ 1462611 h 1476000"/>
              <a:gd name="connsiteX837" fmla="*/ 796511 w 1476951"/>
              <a:gd name="connsiteY837" fmla="*/ 1463149 h 1476000"/>
              <a:gd name="connsiteX838" fmla="*/ 778753 w 1476951"/>
              <a:gd name="connsiteY838" fmla="*/ 1463688 h 1476000"/>
              <a:gd name="connsiteX839" fmla="*/ 779292 w 1476951"/>
              <a:gd name="connsiteY839" fmla="*/ 1461535 h 1476000"/>
              <a:gd name="connsiteX840" fmla="*/ 783058 w 1476951"/>
              <a:gd name="connsiteY840" fmla="*/ 1456154 h 1476000"/>
              <a:gd name="connsiteX841" fmla="*/ 948799 w 1476951"/>
              <a:gd name="connsiteY841" fmla="*/ 1428709 h 1476000"/>
              <a:gd name="connsiteX842" fmla="*/ 1061267 w 1476951"/>
              <a:gd name="connsiteY842" fmla="*/ 1386198 h 1476000"/>
              <a:gd name="connsiteX843" fmla="*/ 1090863 w 1476951"/>
              <a:gd name="connsiteY843" fmla="*/ 1370592 h 1476000"/>
              <a:gd name="connsiteX844" fmla="*/ 1107545 w 1476951"/>
              <a:gd name="connsiteY844" fmla="*/ 1361983 h 1476000"/>
              <a:gd name="connsiteX845" fmla="*/ 1124765 w 1476951"/>
              <a:gd name="connsiteY845" fmla="*/ 1352835 h 1476000"/>
              <a:gd name="connsiteX846" fmla="*/ 1157052 w 1476951"/>
              <a:gd name="connsiteY846" fmla="*/ 1333462 h 1476000"/>
              <a:gd name="connsiteX847" fmla="*/ 1182882 w 1476951"/>
              <a:gd name="connsiteY847" fmla="*/ 1313552 h 1476000"/>
              <a:gd name="connsiteX848" fmla="*/ 1231313 w 1476951"/>
              <a:gd name="connsiteY848" fmla="*/ 1275883 h 1476000"/>
              <a:gd name="connsiteX849" fmla="*/ 1244765 w 1476951"/>
              <a:gd name="connsiteY849" fmla="*/ 1265121 h 1476000"/>
              <a:gd name="connsiteX850" fmla="*/ 1257680 w 1476951"/>
              <a:gd name="connsiteY850" fmla="*/ 1253821 h 1476000"/>
              <a:gd name="connsiteX851" fmla="*/ 1277053 w 1476951"/>
              <a:gd name="connsiteY851" fmla="*/ 1236062 h 1476000"/>
              <a:gd name="connsiteX852" fmla="*/ 1285125 w 1476951"/>
              <a:gd name="connsiteY852" fmla="*/ 1222610 h 1476000"/>
              <a:gd name="connsiteX853" fmla="*/ 1296719 w 1476951"/>
              <a:gd name="connsiteY853" fmla="*/ 1211981 h 1476000"/>
              <a:gd name="connsiteX854" fmla="*/ 1296812 w 1476951"/>
              <a:gd name="connsiteY854" fmla="*/ 1211313 h 1476000"/>
              <a:gd name="connsiteX855" fmla="*/ 1285663 w 1476951"/>
              <a:gd name="connsiteY855" fmla="*/ 1221533 h 1476000"/>
              <a:gd name="connsiteX856" fmla="*/ 1277591 w 1476951"/>
              <a:gd name="connsiteY856" fmla="*/ 1234986 h 1476000"/>
              <a:gd name="connsiteX857" fmla="*/ 1258219 w 1476951"/>
              <a:gd name="connsiteY857" fmla="*/ 1252744 h 1476000"/>
              <a:gd name="connsiteX858" fmla="*/ 1245304 w 1476951"/>
              <a:gd name="connsiteY858" fmla="*/ 1264045 h 1476000"/>
              <a:gd name="connsiteX859" fmla="*/ 1231851 w 1476951"/>
              <a:gd name="connsiteY859" fmla="*/ 1274807 h 1476000"/>
              <a:gd name="connsiteX860" fmla="*/ 1183420 w 1476951"/>
              <a:gd name="connsiteY860" fmla="*/ 1312475 h 1476000"/>
              <a:gd name="connsiteX861" fmla="*/ 1157590 w 1476951"/>
              <a:gd name="connsiteY861" fmla="*/ 1332386 h 1476000"/>
              <a:gd name="connsiteX862" fmla="*/ 1125303 w 1476951"/>
              <a:gd name="connsiteY862" fmla="*/ 1351759 h 1476000"/>
              <a:gd name="connsiteX863" fmla="*/ 1108083 w 1476951"/>
              <a:gd name="connsiteY863" fmla="*/ 1360906 h 1476000"/>
              <a:gd name="connsiteX864" fmla="*/ 1091401 w 1476951"/>
              <a:gd name="connsiteY864" fmla="*/ 1369516 h 1476000"/>
              <a:gd name="connsiteX865" fmla="*/ 1061805 w 1476951"/>
              <a:gd name="connsiteY865" fmla="*/ 1385122 h 1476000"/>
              <a:gd name="connsiteX866" fmla="*/ 949338 w 1476951"/>
              <a:gd name="connsiteY866" fmla="*/ 1427633 h 1476000"/>
              <a:gd name="connsiteX867" fmla="*/ 783597 w 1476951"/>
              <a:gd name="connsiteY867" fmla="*/ 1455078 h 1476000"/>
              <a:gd name="connsiteX868" fmla="*/ 771220 w 1476951"/>
              <a:gd name="connsiteY868" fmla="*/ 1455078 h 1476000"/>
              <a:gd name="connsiteX869" fmla="*/ 769605 w 1476951"/>
              <a:gd name="connsiteY869" fmla="*/ 1450773 h 1476000"/>
              <a:gd name="connsiteX870" fmla="*/ 756690 w 1476951"/>
              <a:gd name="connsiteY870" fmla="*/ 1450234 h 1476000"/>
              <a:gd name="connsiteX871" fmla="*/ 744852 w 1476951"/>
              <a:gd name="connsiteY871" fmla="*/ 1455078 h 1476000"/>
              <a:gd name="connsiteX872" fmla="*/ 710412 w 1476951"/>
              <a:gd name="connsiteY872" fmla="*/ 1455615 h 1476000"/>
              <a:gd name="connsiteX873" fmla="*/ 685121 w 1476951"/>
              <a:gd name="connsiteY873" fmla="*/ 1454539 h 1476000"/>
              <a:gd name="connsiteX874" fmla="*/ 672744 w 1476951"/>
              <a:gd name="connsiteY874" fmla="*/ 1453463 h 1476000"/>
              <a:gd name="connsiteX875" fmla="*/ 660367 w 1476951"/>
              <a:gd name="connsiteY875" fmla="*/ 1451310 h 1476000"/>
              <a:gd name="connsiteX876" fmla="*/ 667822 w 1476951"/>
              <a:gd name="connsiteY876" fmla="*/ 1443358 h 1476000"/>
              <a:gd name="connsiteX877" fmla="*/ 666286 w 1476951"/>
              <a:gd name="connsiteY877" fmla="*/ 1443777 h 1476000"/>
              <a:gd name="connsiteX878" fmla="*/ 638509 w 1476951"/>
              <a:gd name="connsiteY878" fmla="*/ 1438633 h 1476000"/>
              <a:gd name="connsiteX879" fmla="*/ 637228 w 1476951"/>
              <a:gd name="connsiteY879" fmla="*/ 1438934 h 1476000"/>
              <a:gd name="connsiteX880" fmla="*/ 583954 w 1476951"/>
              <a:gd name="connsiteY880" fmla="*/ 1429248 h 1476000"/>
              <a:gd name="connsiteX881" fmla="*/ 562967 w 1476951"/>
              <a:gd name="connsiteY881" fmla="*/ 1424943 h 1476000"/>
              <a:gd name="connsiteX882" fmla="*/ 544671 w 1476951"/>
              <a:gd name="connsiteY882" fmla="*/ 1421714 h 1476000"/>
              <a:gd name="connsiteX883" fmla="*/ 522608 w 1476951"/>
              <a:gd name="connsiteY883" fmla="*/ 1411490 h 1476000"/>
              <a:gd name="connsiteX884" fmla="*/ 495164 w 1476951"/>
              <a:gd name="connsiteY884" fmla="*/ 1401266 h 1476000"/>
              <a:gd name="connsiteX885" fmla="*/ 466644 w 1476951"/>
              <a:gd name="connsiteY885" fmla="*/ 1389965 h 1476000"/>
              <a:gd name="connsiteX886" fmla="*/ 471487 w 1476951"/>
              <a:gd name="connsiteY886" fmla="*/ 1386198 h 1476000"/>
              <a:gd name="connsiteX887" fmla="*/ 491397 w 1476951"/>
              <a:gd name="connsiteY887" fmla="*/ 1389965 h 1476000"/>
              <a:gd name="connsiteX888" fmla="*/ 500007 w 1476951"/>
              <a:gd name="connsiteY888" fmla="*/ 1397498 h 1476000"/>
              <a:gd name="connsiteX889" fmla="*/ 529604 w 1476951"/>
              <a:gd name="connsiteY889" fmla="*/ 1406108 h 1476000"/>
              <a:gd name="connsiteX890" fmla="*/ 588259 w 1476951"/>
              <a:gd name="connsiteY890" fmla="*/ 1421176 h 1476000"/>
              <a:gd name="connsiteX891" fmla="*/ 602788 w 1476951"/>
              <a:gd name="connsiteY891" fmla="*/ 1423867 h 1476000"/>
              <a:gd name="connsiteX892" fmla="*/ 618394 w 1476951"/>
              <a:gd name="connsiteY892" fmla="*/ 1426557 h 1476000"/>
              <a:gd name="connsiteX893" fmla="*/ 635614 w 1476951"/>
              <a:gd name="connsiteY893" fmla="*/ 1430324 h 1476000"/>
              <a:gd name="connsiteX894" fmla="*/ 654590 w 1476951"/>
              <a:gd name="connsiteY894" fmla="*/ 1434427 h 1476000"/>
              <a:gd name="connsiteX895" fmla="*/ 656062 w 1476951"/>
              <a:gd name="connsiteY895" fmla="*/ 1434091 h 1476000"/>
              <a:gd name="connsiteX896" fmla="*/ 673820 w 1476951"/>
              <a:gd name="connsiteY896" fmla="*/ 1436782 h 1476000"/>
              <a:gd name="connsiteX897" fmla="*/ 674358 w 1476951"/>
              <a:gd name="connsiteY897" fmla="*/ 1435705 h 1476000"/>
              <a:gd name="connsiteX898" fmla="*/ 700188 w 1476951"/>
              <a:gd name="connsiteY898" fmla="*/ 1436782 h 1476000"/>
              <a:gd name="connsiteX899" fmla="*/ 704493 w 1476951"/>
              <a:gd name="connsiteY899" fmla="*/ 1437319 h 1476000"/>
              <a:gd name="connsiteX900" fmla="*/ 744313 w 1476951"/>
              <a:gd name="connsiteY900" fmla="*/ 1437319 h 1476000"/>
              <a:gd name="connsiteX901" fmla="*/ 773372 w 1476951"/>
              <a:gd name="connsiteY901" fmla="*/ 1438396 h 1476000"/>
              <a:gd name="connsiteX902" fmla="*/ 807812 w 1476951"/>
              <a:gd name="connsiteY902" fmla="*/ 1435705 h 1476000"/>
              <a:gd name="connsiteX903" fmla="*/ 812117 w 1476951"/>
              <a:gd name="connsiteY903" fmla="*/ 1435705 h 1476000"/>
              <a:gd name="connsiteX904" fmla="*/ 813731 w 1476951"/>
              <a:gd name="connsiteY904" fmla="*/ 1440010 h 1476000"/>
              <a:gd name="connsiteX905" fmla="*/ 847633 w 1476951"/>
              <a:gd name="connsiteY905" fmla="*/ 1435705 h 1476000"/>
              <a:gd name="connsiteX906" fmla="*/ 870234 w 1476951"/>
              <a:gd name="connsiteY906" fmla="*/ 1430324 h 1476000"/>
              <a:gd name="connsiteX907" fmla="*/ 883148 w 1476951"/>
              <a:gd name="connsiteY907" fmla="*/ 1428172 h 1476000"/>
              <a:gd name="connsiteX908" fmla="*/ 891221 w 1476951"/>
              <a:gd name="connsiteY908" fmla="*/ 1427095 h 1476000"/>
              <a:gd name="connsiteX909" fmla="*/ 908978 w 1476951"/>
              <a:gd name="connsiteY909" fmla="*/ 1422790 h 1476000"/>
              <a:gd name="connsiteX910" fmla="*/ 923508 w 1476951"/>
              <a:gd name="connsiteY910" fmla="*/ 1419562 h 1476000"/>
              <a:gd name="connsiteX911" fmla="*/ 938037 w 1476951"/>
              <a:gd name="connsiteY911" fmla="*/ 1415795 h 1476000"/>
              <a:gd name="connsiteX912" fmla="*/ 964687 w 1476951"/>
              <a:gd name="connsiteY912" fmla="*/ 1411182 h 1476000"/>
              <a:gd name="connsiteX913" fmla="*/ 968172 w 1476951"/>
              <a:gd name="connsiteY913" fmla="*/ 1409876 h 1476000"/>
              <a:gd name="connsiteX914" fmla="*/ 940190 w 1476951"/>
              <a:gd name="connsiteY914" fmla="*/ 1414718 h 1476000"/>
              <a:gd name="connsiteX915" fmla="*/ 925660 w 1476951"/>
              <a:gd name="connsiteY915" fmla="*/ 1418485 h 1476000"/>
              <a:gd name="connsiteX916" fmla="*/ 911131 w 1476951"/>
              <a:gd name="connsiteY916" fmla="*/ 1421714 h 1476000"/>
              <a:gd name="connsiteX917" fmla="*/ 893373 w 1476951"/>
              <a:gd name="connsiteY917" fmla="*/ 1426019 h 1476000"/>
              <a:gd name="connsiteX918" fmla="*/ 885302 w 1476951"/>
              <a:gd name="connsiteY918" fmla="*/ 1427095 h 1476000"/>
              <a:gd name="connsiteX919" fmla="*/ 872387 w 1476951"/>
              <a:gd name="connsiteY919" fmla="*/ 1429248 h 1476000"/>
              <a:gd name="connsiteX920" fmla="*/ 837409 w 1476951"/>
              <a:gd name="connsiteY920" fmla="*/ 1432477 h 1476000"/>
              <a:gd name="connsiteX921" fmla="*/ 813731 w 1476951"/>
              <a:gd name="connsiteY921" fmla="*/ 1434629 h 1476000"/>
              <a:gd name="connsiteX922" fmla="*/ 809426 w 1476951"/>
              <a:gd name="connsiteY922" fmla="*/ 1434629 h 1476000"/>
              <a:gd name="connsiteX923" fmla="*/ 774987 w 1476951"/>
              <a:gd name="connsiteY923" fmla="*/ 1437319 h 1476000"/>
              <a:gd name="connsiteX924" fmla="*/ 745928 w 1476951"/>
              <a:gd name="connsiteY924" fmla="*/ 1436243 h 1476000"/>
              <a:gd name="connsiteX925" fmla="*/ 706107 w 1476951"/>
              <a:gd name="connsiteY925" fmla="*/ 1436243 h 1476000"/>
              <a:gd name="connsiteX926" fmla="*/ 701802 w 1476951"/>
              <a:gd name="connsiteY926" fmla="*/ 1435705 h 1476000"/>
              <a:gd name="connsiteX927" fmla="*/ 685121 w 1476951"/>
              <a:gd name="connsiteY927" fmla="*/ 1428709 h 1476000"/>
              <a:gd name="connsiteX928" fmla="*/ 675972 w 1476951"/>
              <a:gd name="connsiteY928" fmla="*/ 1434629 h 1476000"/>
              <a:gd name="connsiteX929" fmla="*/ 675949 w 1476951"/>
              <a:gd name="connsiteY929" fmla="*/ 1434675 h 1476000"/>
              <a:gd name="connsiteX930" fmla="*/ 683506 w 1476951"/>
              <a:gd name="connsiteY930" fmla="*/ 1429786 h 1476000"/>
              <a:gd name="connsiteX931" fmla="*/ 700188 w 1476951"/>
              <a:gd name="connsiteY931" fmla="*/ 1436781 h 1476000"/>
              <a:gd name="connsiteX932" fmla="*/ 674358 w 1476951"/>
              <a:gd name="connsiteY932" fmla="*/ 1435705 h 1476000"/>
              <a:gd name="connsiteX933" fmla="*/ 674562 w 1476951"/>
              <a:gd name="connsiteY933" fmla="*/ 1435573 h 1476000"/>
              <a:gd name="connsiteX934" fmla="*/ 657676 w 1476951"/>
              <a:gd name="connsiteY934" fmla="*/ 1433014 h 1476000"/>
              <a:gd name="connsiteX935" fmla="*/ 637766 w 1476951"/>
              <a:gd name="connsiteY935" fmla="*/ 1428709 h 1476000"/>
              <a:gd name="connsiteX936" fmla="*/ 620546 w 1476951"/>
              <a:gd name="connsiteY936" fmla="*/ 1424943 h 1476000"/>
              <a:gd name="connsiteX937" fmla="*/ 604940 w 1476951"/>
              <a:gd name="connsiteY937" fmla="*/ 1422252 h 1476000"/>
              <a:gd name="connsiteX938" fmla="*/ 590412 w 1476951"/>
              <a:gd name="connsiteY938" fmla="*/ 1419562 h 1476000"/>
              <a:gd name="connsiteX939" fmla="*/ 531756 w 1476951"/>
              <a:gd name="connsiteY939" fmla="*/ 1404494 h 1476000"/>
              <a:gd name="connsiteX940" fmla="*/ 502160 w 1476951"/>
              <a:gd name="connsiteY940" fmla="*/ 1395884 h 1476000"/>
              <a:gd name="connsiteX941" fmla="*/ 493550 w 1476951"/>
              <a:gd name="connsiteY941" fmla="*/ 1388351 h 1476000"/>
              <a:gd name="connsiteX942" fmla="*/ 473639 w 1476951"/>
              <a:gd name="connsiteY942" fmla="*/ 1384584 h 1476000"/>
              <a:gd name="connsiteX943" fmla="*/ 444043 w 1476951"/>
              <a:gd name="connsiteY943" fmla="*/ 1369516 h 1476000"/>
              <a:gd name="connsiteX944" fmla="*/ 435433 w 1476951"/>
              <a:gd name="connsiteY944" fmla="*/ 1370055 h 1476000"/>
              <a:gd name="connsiteX945" fmla="*/ 404760 w 1476951"/>
              <a:gd name="connsiteY945" fmla="*/ 1354449 h 1476000"/>
              <a:gd name="connsiteX946" fmla="*/ 399379 w 1476951"/>
              <a:gd name="connsiteY946" fmla="*/ 1344763 h 1476000"/>
              <a:gd name="connsiteX947" fmla="*/ 400455 w 1476951"/>
              <a:gd name="connsiteY947" fmla="*/ 1344225 h 1476000"/>
              <a:gd name="connsiteX948" fmla="*/ 419289 w 1476951"/>
              <a:gd name="connsiteY948" fmla="*/ 1354449 h 1476000"/>
              <a:gd name="connsiteX949" fmla="*/ 438123 w 1476951"/>
              <a:gd name="connsiteY949" fmla="*/ 1364673 h 1476000"/>
              <a:gd name="connsiteX950" fmla="*/ 443504 w 1476951"/>
              <a:gd name="connsiteY950" fmla="*/ 1361445 h 1476000"/>
              <a:gd name="connsiteX951" fmla="*/ 421442 w 1476951"/>
              <a:gd name="connsiteY951" fmla="*/ 1346915 h 1476000"/>
              <a:gd name="connsiteX952" fmla="*/ 403146 w 1476951"/>
              <a:gd name="connsiteY952" fmla="*/ 1338844 h 1476000"/>
              <a:gd name="connsiteX953" fmla="*/ 377854 w 1476951"/>
              <a:gd name="connsiteY953" fmla="*/ 1324314 h 1476000"/>
              <a:gd name="connsiteX954" fmla="*/ 356329 w 1476951"/>
              <a:gd name="connsiteY954" fmla="*/ 1310323 h 1476000"/>
              <a:gd name="connsiteX955" fmla="*/ 322428 w 1476951"/>
              <a:gd name="connsiteY955" fmla="*/ 1295794 h 1476000"/>
              <a:gd name="connsiteX956" fmla="*/ 309513 w 1476951"/>
              <a:gd name="connsiteY956" fmla="*/ 1285032 h 1476000"/>
              <a:gd name="connsiteX957" fmla="*/ 312203 w 1476951"/>
              <a:gd name="connsiteY957" fmla="*/ 1283955 h 1476000"/>
              <a:gd name="connsiteX958" fmla="*/ 325118 w 1476951"/>
              <a:gd name="connsiteY958" fmla="*/ 1287722 h 1476000"/>
              <a:gd name="connsiteX959" fmla="*/ 298212 w 1476951"/>
              <a:gd name="connsiteY959" fmla="*/ 1259740 h 1476000"/>
              <a:gd name="connsiteX960" fmla="*/ 283145 w 1476951"/>
              <a:gd name="connsiteY960" fmla="*/ 1247363 h 1476000"/>
              <a:gd name="connsiteX961" fmla="*/ 269153 w 1476951"/>
              <a:gd name="connsiteY961" fmla="*/ 1234986 h 1476000"/>
              <a:gd name="connsiteX962" fmla="*/ 251396 w 1476951"/>
              <a:gd name="connsiteY962" fmla="*/ 1220457 h 1476000"/>
              <a:gd name="connsiteX963" fmla="*/ 225566 w 1476951"/>
              <a:gd name="connsiteY963" fmla="*/ 1191936 h 1476000"/>
              <a:gd name="connsiteX964" fmla="*/ 223794 w 1476951"/>
              <a:gd name="connsiteY964" fmla="*/ 1186398 h 1476000"/>
              <a:gd name="connsiteX965" fmla="*/ 218570 w 1476951"/>
              <a:gd name="connsiteY965" fmla="*/ 1181174 h 1476000"/>
              <a:gd name="connsiteX966" fmla="*/ 200812 w 1476951"/>
              <a:gd name="connsiteY966" fmla="*/ 1161802 h 1476000"/>
              <a:gd name="connsiteX967" fmla="*/ 198660 w 1476951"/>
              <a:gd name="connsiteY967" fmla="*/ 1152116 h 1476000"/>
              <a:gd name="connsiteX968" fmla="*/ 191664 w 1476951"/>
              <a:gd name="connsiteY968" fmla="*/ 1142429 h 1476000"/>
              <a:gd name="connsiteX969" fmla="*/ 190831 w 1476951"/>
              <a:gd name="connsiteY969" fmla="*/ 1141123 h 1476000"/>
              <a:gd name="connsiteX970" fmla="*/ 182516 w 1476951"/>
              <a:gd name="connsiteY970" fmla="*/ 1135434 h 1476000"/>
              <a:gd name="connsiteX971" fmla="*/ 166372 w 1476951"/>
              <a:gd name="connsiteY971" fmla="*/ 1112295 h 1476000"/>
              <a:gd name="connsiteX972" fmla="*/ 157224 w 1476951"/>
              <a:gd name="connsiteY972" fmla="*/ 1090770 h 1476000"/>
              <a:gd name="connsiteX973" fmla="*/ 156148 w 1476951"/>
              <a:gd name="connsiteY973" fmla="*/ 1090770 h 1476000"/>
              <a:gd name="connsiteX974" fmla="*/ 143772 w 1476951"/>
              <a:gd name="connsiteY974" fmla="*/ 1067093 h 1476000"/>
              <a:gd name="connsiteX975" fmla="*/ 131933 w 1476951"/>
              <a:gd name="connsiteY975" fmla="*/ 1043415 h 1476000"/>
              <a:gd name="connsiteX976" fmla="*/ 119556 w 1476951"/>
              <a:gd name="connsiteY976" fmla="*/ 1015971 h 1476000"/>
              <a:gd name="connsiteX977" fmla="*/ 108256 w 1476951"/>
              <a:gd name="connsiteY977" fmla="*/ 987989 h 1476000"/>
              <a:gd name="connsiteX978" fmla="*/ 119556 w 1476951"/>
              <a:gd name="connsiteY978" fmla="*/ 1006823 h 1476000"/>
              <a:gd name="connsiteX979" fmla="*/ 130857 w 1476951"/>
              <a:gd name="connsiteY979" fmla="*/ 1030500 h 1476000"/>
              <a:gd name="connsiteX980" fmla="*/ 134623 w 1476951"/>
              <a:gd name="connsiteY980" fmla="*/ 1043415 h 1476000"/>
              <a:gd name="connsiteX981" fmla="*/ 136180 w 1476951"/>
              <a:gd name="connsiteY981" fmla="*/ 1045698 h 1476000"/>
              <a:gd name="connsiteX982" fmla="*/ 134264 w 1476951"/>
              <a:gd name="connsiteY982" fmla="*/ 1035736 h 1476000"/>
              <a:gd name="connsiteX983" fmla="*/ 129266 w 1476951"/>
              <a:gd name="connsiteY983" fmla="*/ 1026667 h 1476000"/>
              <a:gd name="connsiteX984" fmla="*/ 121132 w 1476951"/>
              <a:gd name="connsiteY984" fmla="*/ 1008374 h 1476000"/>
              <a:gd name="connsiteX985" fmla="*/ 111484 w 1476951"/>
              <a:gd name="connsiteY985" fmla="*/ 992294 h 1476000"/>
              <a:gd name="connsiteX986" fmla="*/ 99645 w 1476951"/>
              <a:gd name="connsiteY986" fmla="*/ 960006 h 1476000"/>
              <a:gd name="connsiteX987" fmla="*/ 89504 w 1476951"/>
              <a:gd name="connsiteY987" fmla="*/ 926911 h 1476000"/>
              <a:gd name="connsiteX988" fmla="*/ 86172 w 1476951"/>
              <a:gd name="connsiteY988" fmla="*/ 917260 h 1476000"/>
              <a:gd name="connsiteX989" fmla="*/ 71666 w 1476951"/>
              <a:gd name="connsiteY989" fmla="*/ 859359 h 1476000"/>
              <a:gd name="connsiteX990" fmla="*/ 65251 w 1476951"/>
              <a:gd name="connsiteY990" fmla="*/ 817326 h 1476000"/>
              <a:gd name="connsiteX991" fmla="*/ 65206 w 1476951"/>
              <a:gd name="connsiteY991" fmla="*/ 818481 h 1476000"/>
              <a:gd name="connsiteX992" fmla="*/ 65744 w 1476951"/>
              <a:gd name="connsiteY992" fmla="*/ 827091 h 1476000"/>
              <a:gd name="connsiteX993" fmla="*/ 68434 w 1476951"/>
              <a:gd name="connsiteY993" fmla="*/ 847002 h 1476000"/>
              <a:gd name="connsiteX994" fmla="*/ 71663 w 1476951"/>
              <a:gd name="connsiteY994" fmla="*/ 867450 h 1476000"/>
              <a:gd name="connsiteX995" fmla="*/ 66282 w 1476951"/>
              <a:gd name="connsiteY995" fmla="*/ 849692 h 1476000"/>
              <a:gd name="connsiteX996" fmla="*/ 62515 w 1476951"/>
              <a:gd name="connsiteY996" fmla="*/ 827091 h 1476000"/>
              <a:gd name="connsiteX997" fmla="*/ 58210 w 1476951"/>
              <a:gd name="connsiteY997" fmla="*/ 827091 h 1476000"/>
              <a:gd name="connsiteX998" fmla="*/ 55519 w 1476951"/>
              <a:gd name="connsiteY998" fmla="*/ 806642 h 1476000"/>
              <a:gd name="connsiteX999" fmla="*/ 51753 w 1476951"/>
              <a:gd name="connsiteY999" fmla="*/ 793727 h 1476000"/>
              <a:gd name="connsiteX1000" fmla="*/ 48524 w 1476951"/>
              <a:gd name="connsiteY1000" fmla="*/ 781351 h 1476000"/>
              <a:gd name="connsiteX1001" fmla="*/ 39376 w 1476951"/>
              <a:gd name="connsiteY1001" fmla="*/ 771665 h 1476000"/>
              <a:gd name="connsiteX1002" fmla="*/ 36685 w 1476951"/>
              <a:gd name="connsiteY1002" fmla="*/ 771665 h 1476000"/>
              <a:gd name="connsiteX1003" fmla="*/ 33995 w 1476951"/>
              <a:gd name="connsiteY1003" fmla="*/ 758211 h 1476000"/>
              <a:gd name="connsiteX1004" fmla="*/ 32918 w 1476951"/>
              <a:gd name="connsiteY1004" fmla="*/ 740992 h 1476000"/>
              <a:gd name="connsiteX1005" fmla="*/ 35071 w 1476951"/>
              <a:gd name="connsiteY1005" fmla="*/ 716776 h 1476000"/>
              <a:gd name="connsiteX1006" fmla="*/ 36147 w 1476951"/>
              <a:gd name="connsiteY1006" fmla="*/ 708167 h 1476000"/>
              <a:gd name="connsiteX1007" fmla="*/ 37980 w 1476951"/>
              <a:gd name="connsiteY1007" fmla="*/ 702261 h 1476000"/>
              <a:gd name="connsiteX1008" fmla="*/ 37089 w 1476951"/>
              <a:gd name="connsiteY1008" fmla="*/ 688794 h 1476000"/>
              <a:gd name="connsiteX1009" fmla="*/ 38300 w 1476951"/>
              <a:gd name="connsiteY1009" fmla="*/ 668883 h 1476000"/>
              <a:gd name="connsiteX1010" fmla="*/ 40452 w 1476951"/>
              <a:gd name="connsiteY1010" fmla="*/ 664848 h 1476000"/>
              <a:gd name="connsiteX1011" fmla="*/ 40452 w 1476951"/>
              <a:gd name="connsiteY1011" fmla="*/ 662426 h 1476000"/>
              <a:gd name="connsiteX1012" fmla="*/ 36147 w 1476951"/>
              <a:gd name="connsiteY1012" fmla="*/ 670498 h 1476000"/>
              <a:gd name="connsiteX1013" fmla="*/ 32380 w 1476951"/>
              <a:gd name="connsiteY1013" fmla="*/ 665117 h 1476000"/>
              <a:gd name="connsiteX1014" fmla="*/ 25385 w 1476951"/>
              <a:gd name="connsiteY1014" fmla="*/ 655431 h 1476000"/>
              <a:gd name="connsiteX1015" fmla="*/ 24107 w 1476951"/>
              <a:gd name="connsiteY1015" fmla="*/ 647763 h 1476000"/>
              <a:gd name="connsiteX1016" fmla="*/ 23771 w 1476951"/>
              <a:gd name="connsiteY1016" fmla="*/ 648435 h 1476000"/>
              <a:gd name="connsiteX1017" fmla="*/ 21618 w 1476951"/>
              <a:gd name="connsiteY1017" fmla="*/ 669960 h 1476000"/>
              <a:gd name="connsiteX1018" fmla="*/ 20003 w 1476951"/>
              <a:gd name="connsiteY1018" fmla="*/ 691485 h 1476000"/>
              <a:gd name="connsiteX1019" fmla="*/ 18389 w 1476951"/>
              <a:gd name="connsiteY1019" fmla="*/ 708167 h 1476000"/>
              <a:gd name="connsiteX1020" fmla="*/ 18389 w 1476951"/>
              <a:gd name="connsiteY1020" fmla="*/ 742606 h 1476000"/>
              <a:gd name="connsiteX1021" fmla="*/ 18927 w 1476951"/>
              <a:gd name="connsiteY1021" fmla="*/ 760364 h 1476000"/>
              <a:gd name="connsiteX1022" fmla="*/ 20003 w 1476951"/>
              <a:gd name="connsiteY1022" fmla="*/ 778122 h 1476000"/>
              <a:gd name="connsiteX1023" fmla="*/ 15161 w 1476951"/>
              <a:gd name="connsiteY1023" fmla="*/ 794804 h 1476000"/>
              <a:gd name="connsiteX1024" fmla="*/ 14084 w 1476951"/>
              <a:gd name="connsiteY1024" fmla="*/ 794804 h 1476000"/>
              <a:gd name="connsiteX1025" fmla="*/ 10856 w 1476951"/>
              <a:gd name="connsiteY1025" fmla="*/ 762516 h 1476000"/>
              <a:gd name="connsiteX1026" fmla="*/ 10856 w 1476951"/>
              <a:gd name="connsiteY1026" fmla="*/ 729153 h 1476000"/>
              <a:gd name="connsiteX1027" fmla="*/ 13546 w 1476951"/>
              <a:gd name="connsiteY1027" fmla="*/ 703323 h 1476000"/>
              <a:gd name="connsiteX1028" fmla="*/ 18387 w 1476951"/>
              <a:gd name="connsiteY1028" fmla="*/ 708164 h 1476000"/>
              <a:gd name="connsiteX1029" fmla="*/ 14084 w 1476951"/>
              <a:gd name="connsiteY1029" fmla="*/ 702785 h 1476000"/>
              <a:gd name="connsiteX1030" fmla="*/ 13008 w 1476951"/>
              <a:gd name="connsiteY1030" fmla="*/ 683413 h 1476000"/>
              <a:gd name="connsiteX1031" fmla="*/ 14084 w 1476951"/>
              <a:gd name="connsiteY1031" fmla="*/ 653816 h 1476000"/>
              <a:gd name="connsiteX1032" fmla="*/ 14622 w 1476951"/>
              <a:gd name="connsiteY1032" fmla="*/ 645745 h 1476000"/>
              <a:gd name="connsiteX1033" fmla="*/ 16237 w 1476951"/>
              <a:gd name="connsiteY1033" fmla="*/ 632291 h 1476000"/>
              <a:gd name="connsiteX1034" fmla="*/ 22694 w 1476951"/>
              <a:gd name="connsiteY1034" fmla="*/ 608076 h 1476000"/>
              <a:gd name="connsiteX1035" fmla="*/ 25912 w 1476951"/>
              <a:gd name="connsiteY1035" fmla="*/ 591990 h 1476000"/>
              <a:gd name="connsiteX1036" fmla="*/ 24847 w 1476951"/>
              <a:gd name="connsiteY1036" fmla="*/ 588165 h 1476000"/>
              <a:gd name="connsiteX1037" fmla="*/ 21080 w 1476951"/>
              <a:gd name="connsiteY1037" fmla="*/ 609690 h 1476000"/>
              <a:gd name="connsiteX1038" fmla="*/ 14622 w 1476951"/>
              <a:gd name="connsiteY1038" fmla="*/ 633906 h 1476000"/>
              <a:gd name="connsiteX1039" fmla="*/ 13008 w 1476951"/>
              <a:gd name="connsiteY1039" fmla="*/ 647359 h 1476000"/>
              <a:gd name="connsiteX1040" fmla="*/ 12470 w 1476951"/>
              <a:gd name="connsiteY1040" fmla="*/ 655431 h 1476000"/>
              <a:gd name="connsiteX1041" fmla="*/ 11394 w 1476951"/>
              <a:gd name="connsiteY1041" fmla="*/ 685027 h 1476000"/>
              <a:gd name="connsiteX1042" fmla="*/ 12470 w 1476951"/>
              <a:gd name="connsiteY1042" fmla="*/ 704399 h 1476000"/>
              <a:gd name="connsiteX1043" fmla="*/ 9779 w 1476951"/>
              <a:gd name="connsiteY1043" fmla="*/ 730229 h 1476000"/>
              <a:gd name="connsiteX1044" fmla="*/ 9779 w 1476951"/>
              <a:gd name="connsiteY1044" fmla="*/ 763593 h 1476000"/>
              <a:gd name="connsiteX1045" fmla="*/ 13008 w 1476951"/>
              <a:gd name="connsiteY1045" fmla="*/ 795880 h 1476000"/>
              <a:gd name="connsiteX1046" fmla="*/ 14084 w 1476951"/>
              <a:gd name="connsiteY1046" fmla="*/ 795880 h 1476000"/>
              <a:gd name="connsiteX1047" fmla="*/ 21080 w 1476951"/>
              <a:gd name="connsiteY1047" fmla="*/ 826553 h 1476000"/>
              <a:gd name="connsiteX1048" fmla="*/ 24847 w 1476951"/>
              <a:gd name="connsiteY1048" fmla="*/ 851844 h 1476000"/>
              <a:gd name="connsiteX1049" fmla="*/ 32918 w 1476951"/>
              <a:gd name="connsiteY1049" fmla="*/ 877674 h 1476000"/>
              <a:gd name="connsiteX1050" fmla="*/ 45631 w 1476951"/>
              <a:gd name="connsiteY1050" fmla="*/ 933218 h 1476000"/>
              <a:gd name="connsiteX1051" fmla="*/ 46741 w 1476951"/>
              <a:gd name="connsiteY1051" fmla="*/ 943863 h 1476000"/>
              <a:gd name="connsiteX1052" fmla="*/ 49062 w 1476951"/>
              <a:gd name="connsiteY1052" fmla="*/ 943863 h 1476000"/>
              <a:gd name="connsiteX1053" fmla="*/ 60901 w 1476951"/>
              <a:gd name="connsiteY1053" fmla="*/ 972383 h 1476000"/>
              <a:gd name="connsiteX1054" fmla="*/ 65206 w 1476951"/>
              <a:gd name="connsiteY1054" fmla="*/ 986913 h 1476000"/>
              <a:gd name="connsiteX1055" fmla="*/ 57134 w 1476951"/>
              <a:gd name="connsiteY1055" fmla="*/ 974536 h 1476000"/>
              <a:gd name="connsiteX1056" fmla="*/ 48524 w 1476951"/>
              <a:gd name="connsiteY1056" fmla="*/ 955163 h 1476000"/>
              <a:gd name="connsiteX1057" fmla="*/ 47986 w 1476951"/>
              <a:gd name="connsiteY1057" fmla="*/ 960545 h 1476000"/>
              <a:gd name="connsiteX1058" fmla="*/ 43304 w 1476951"/>
              <a:gd name="connsiteY1058" fmla="*/ 946032 h 1476000"/>
              <a:gd name="connsiteX1059" fmla="*/ 39914 w 1476951"/>
              <a:gd name="connsiteY1059" fmla="*/ 946554 h 1476000"/>
              <a:gd name="connsiteX1060" fmla="*/ 36147 w 1476951"/>
              <a:gd name="connsiteY1060" fmla="*/ 934177 h 1476000"/>
              <a:gd name="connsiteX1061" fmla="*/ 23232 w 1476951"/>
              <a:gd name="connsiteY1061" fmla="*/ 904580 h 1476000"/>
              <a:gd name="connsiteX1062" fmla="*/ 15161 w 1476951"/>
              <a:gd name="connsiteY1062" fmla="*/ 878213 h 1476000"/>
              <a:gd name="connsiteX1063" fmla="*/ 14622 w 1476951"/>
              <a:gd name="connsiteY1063" fmla="*/ 856149 h 1476000"/>
              <a:gd name="connsiteX1064" fmla="*/ 10856 w 1476951"/>
              <a:gd name="connsiteY1064" fmla="*/ 830320 h 1476000"/>
              <a:gd name="connsiteX1065" fmla="*/ 8165 w 1476951"/>
              <a:gd name="connsiteY1065" fmla="*/ 804490 h 1476000"/>
              <a:gd name="connsiteX1066" fmla="*/ 2246 w 1476951"/>
              <a:gd name="connsiteY1066" fmla="*/ 785656 h 1476000"/>
              <a:gd name="connsiteX1067" fmla="*/ 6012 w 1476951"/>
              <a:gd name="connsiteY1067" fmla="*/ 685565 h 1476000"/>
              <a:gd name="connsiteX1068" fmla="*/ 9779 w 1476951"/>
              <a:gd name="connsiteY1068" fmla="*/ 659736 h 1476000"/>
              <a:gd name="connsiteX1069" fmla="*/ 6551 w 1476951"/>
              <a:gd name="connsiteY1069" fmla="*/ 645745 h 1476000"/>
              <a:gd name="connsiteX1070" fmla="*/ 13008 w 1476951"/>
              <a:gd name="connsiteY1070" fmla="*/ 607000 h 1476000"/>
              <a:gd name="connsiteX1071" fmla="*/ 14622 w 1476951"/>
              <a:gd name="connsiteY1071" fmla="*/ 597852 h 1476000"/>
              <a:gd name="connsiteX1072" fmla="*/ 18927 w 1476951"/>
              <a:gd name="connsiteY1072" fmla="*/ 566641 h 1476000"/>
              <a:gd name="connsiteX1073" fmla="*/ 30228 w 1476951"/>
              <a:gd name="connsiteY1073" fmla="*/ 544040 h 1476000"/>
              <a:gd name="connsiteX1074" fmla="*/ 27537 w 1476951"/>
              <a:gd name="connsiteY1074" fmla="*/ 574713 h 1476000"/>
              <a:gd name="connsiteX1075" fmla="*/ 30227 w 1476951"/>
              <a:gd name="connsiteY1075" fmla="*/ 569455 h 1476000"/>
              <a:gd name="connsiteX1076" fmla="*/ 31842 w 1476951"/>
              <a:gd name="connsiteY1076" fmla="*/ 556887 h 1476000"/>
              <a:gd name="connsiteX1077" fmla="*/ 32380 w 1476951"/>
              <a:gd name="connsiteY1077" fmla="*/ 542963 h 1476000"/>
              <a:gd name="connsiteX1078" fmla="*/ 37223 w 1476951"/>
              <a:gd name="connsiteY1078" fmla="*/ 525205 h 1476000"/>
              <a:gd name="connsiteX1079" fmla="*/ 44757 w 1476951"/>
              <a:gd name="connsiteY1079" fmla="*/ 498299 h 1476000"/>
              <a:gd name="connsiteX1080" fmla="*/ 53905 w 1476951"/>
              <a:gd name="connsiteY1080" fmla="*/ 470855 h 1476000"/>
              <a:gd name="connsiteX1081" fmla="*/ 54591 w 1476951"/>
              <a:gd name="connsiteY1081" fmla="*/ 470084 h 1476000"/>
              <a:gd name="connsiteX1082" fmla="*/ 58749 w 1476951"/>
              <a:gd name="connsiteY1082" fmla="*/ 448254 h 1476000"/>
              <a:gd name="connsiteX1083" fmla="*/ 64668 w 1476951"/>
              <a:gd name="connsiteY1083" fmla="*/ 432648 h 1476000"/>
              <a:gd name="connsiteX1084" fmla="*/ 71664 w 1476951"/>
              <a:gd name="connsiteY1084" fmla="*/ 419733 h 1476000"/>
              <a:gd name="connsiteX1085" fmla="*/ 85655 w 1476951"/>
              <a:gd name="connsiteY1085" fmla="*/ 392827 h 1476000"/>
              <a:gd name="connsiteX1086" fmla="*/ 96955 w 1476951"/>
              <a:gd name="connsiteY1086" fmla="*/ 368612 h 1476000"/>
              <a:gd name="connsiteX1087" fmla="*/ 113099 w 1476951"/>
              <a:gd name="connsiteY1087" fmla="*/ 337401 h 1476000"/>
              <a:gd name="connsiteX1088" fmla="*/ 124937 w 1476951"/>
              <a:gd name="connsiteY1088" fmla="*/ 323948 h 1476000"/>
              <a:gd name="connsiteX1089" fmla="*/ 134623 w 1476951"/>
              <a:gd name="connsiteY1089" fmla="*/ 305114 h 1476000"/>
              <a:gd name="connsiteX1090" fmla="*/ 142695 w 1476951"/>
              <a:gd name="connsiteY1090" fmla="*/ 293275 h 1476000"/>
              <a:gd name="connsiteX1091" fmla="*/ 151305 w 1476951"/>
              <a:gd name="connsiteY1091" fmla="*/ 288970 h 1476000"/>
              <a:gd name="connsiteX1092" fmla="*/ 153458 w 1476951"/>
              <a:gd name="connsiteY1092" fmla="*/ 285742 h 1476000"/>
              <a:gd name="connsiteX1093" fmla="*/ 162068 w 1476951"/>
              <a:gd name="connsiteY1093" fmla="*/ 268522 h 1476000"/>
              <a:gd name="connsiteX1094" fmla="*/ 178749 w 1476951"/>
              <a:gd name="connsiteY1094" fmla="*/ 249150 h 1476000"/>
              <a:gd name="connsiteX1095" fmla="*/ 179203 w 1476951"/>
              <a:gd name="connsiteY1095" fmla="*/ 257247 h 1476000"/>
              <a:gd name="connsiteX1096" fmla="*/ 177987 w 1476951"/>
              <a:gd name="connsiteY1096" fmla="*/ 260650 h 1476000"/>
              <a:gd name="connsiteX1097" fmla="*/ 195431 w 1476951"/>
              <a:gd name="connsiteY1097" fmla="*/ 242692 h 1476000"/>
              <a:gd name="connsiteX1098" fmla="*/ 204041 w 1476951"/>
              <a:gd name="connsiteY1098" fmla="*/ 231392 h 1476000"/>
              <a:gd name="connsiteX1099" fmla="*/ 215341 w 1476951"/>
              <a:gd name="connsiteY1099" fmla="*/ 220629 h 1476000"/>
              <a:gd name="connsiteX1100" fmla="*/ 216315 w 1476951"/>
              <a:gd name="connsiteY1100" fmla="*/ 221711 h 1476000"/>
              <a:gd name="connsiteX1101" fmla="*/ 215880 w 1476951"/>
              <a:gd name="connsiteY1101" fmla="*/ 221167 h 1476000"/>
              <a:gd name="connsiteX1102" fmla="*/ 229871 w 1476951"/>
              <a:gd name="connsiteY1102" fmla="*/ 207176 h 1476000"/>
              <a:gd name="connsiteX1103" fmla="*/ 243862 w 1476951"/>
              <a:gd name="connsiteY1103" fmla="*/ 194261 h 1476000"/>
              <a:gd name="connsiteX1104" fmla="*/ 258929 w 1476951"/>
              <a:gd name="connsiteY1104" fmla="*/ 178118 h 1476000"/>
              <a:gd name="connsiteX1105" fmla="*/ 279916 w 1476951"/>
              <a:gd name="connsiteY1105" fmla="*/ 162512 h 1476000"/>
              <a:gd name="connsiteX1106" fmla="*/ 302517 w 1476951"/>
              <a:gd name="connsiteY1106" fmla="*/ 145830 h 1476000"/>
              <a:gd name="connsiteX1107" fmla="*/ 316030 w 1476951"/>
              <a:gd name="connsiteY1107" fmla="*/ 136403 h 1476000"/>
              <a:gd name="connsiteX1108" fmla="*/ 325118 w 1476951"/>
              <a:gd name="connsiteY1108" fmla="*/ 128072 h 1476000"/>
              <a:gd name="connsiteX1109" fmla="*/ 341262 w 1476951"/>
              <a:gd name="connsiteY1109" fmla="*/ 118386 h 1476000"/>
              <a:gd name="connsiteX1110" fmla="*/ 358481 w 1476951"/>
              <a:gd name="connsiteY1110" fmla="*/ 109238 h 1476000"/>
              <a:gd name="connsiteX1111" fmla="*/ 360761 w 1476951"/>
              <a:gd name="connsiteY1111" fmla="*/ 108066 h 1476000"/>
              <a:gd name="connsiteX1112" fmla="*/ 366621 w 1476951"/>
              <a:gd name="connsiteY1112" fmla="*/ 102310 h 1476000"/>
              <a:gd name="connsiteX1113" fmla="*/ 376240 w 1476951"/>
              <a:gd name="connsiteY1113" fmla="*/ 95247 h 1476000"/>
              <a:gd name="connsiteX1114" fmla="*/ 386800 w 1476951"/>
              <a:gd name="connsiteY1114" fmla="*/ 89866 h 1476000"/>
              <a:gd name="connsiteX1115" fmla="*/ 394271 w 1476951"/>
              <a:gd name="connsiteY1115" fmla="*/ 88146 h 1476000"/>
              <a:gd name="connsiteX1116" fmla="*/ 395611 w 1476951"/>
              <a:gd name="connsiteY1116" fmla="*/ 87175 h 1476000"/>
              <a:gd name="connsiteX1117" fmla="*/ 541980 w 1476951"/>
              <a:gd name="connsiteY1117" fmla="*/ 27982 h 1476000"/>
              <a:gd name="connsiteX1118" fmla="*/ 547410 w 1476951"/>
              <a:gd name="connsiteY1118" fmla="*/ 26801 h 1476000"/>
              <a:gd name="connsiteX1119" fmla="*/ 562429 w 1476951"/>
              <a:gd name="connsiteY1119" fmla="*/ 21524 h 1476000"/>
              <a:gd name="connsiteX1120" fmla="*/ 572788 w 1476951"/>
              <a:gd name="connsiteY1120" fmla="*/ 19439 h 1476000"/>
              <a:gd name="connsiteX1121" fmla="*/ 578189 w 1476951"/>
              <a:gd name="connsiteY1121" fmla="*/ 19393 h 1476000"/>
              <a:gd name="connsiteX1122" fmla="*/ 580187 w 1476951"/>
              <a:gd name="connsiteY1122" fmla="*/ 18834 h 1476000"/>
              <a:gd name="connsiteX1123" fmla="*/ 702878 w 1476951"/>
              <a:gd name="connsiteY1123" fmla="*/ 2690 h 1476000"/>
              <a:gd name="connsiteX1124" fmla="*/ 737722 w 1476951"/>
              <a:gd name="connsiteY1124" fmla="*/ 2556 h 1476000"/>
              <a:gd name="connsiteX1125" fmla="*/ 774987 w 1476951"/>
              <a:gd name="connsiteY1125" fmla="*/ 3228 h 1476000"/>
              <a:gd name="connsiteX1126" fmla="*/ 775680 w 1476951"/>
              <a:gd name="connsiteY1126" fmla="*/ 3749 h 1476000"/>
              <a:gd name="connsiteX1127" fmla="*/ 793821 w 1476951"/>
              <a:gd name="connsiteY1127" fmla="*/ 1614 h 1476000"/>
              <a:gd name="connsiteX1128" fmla="*/ 810503 w 1476951"/>
              <a:gd name="connsiteY1128" fmla="*/ 4304 h 1476000"/>
              <a:gd name="connsiteX1129" fmla="*/ 827185 w 1476951"/>
              <a:gd name="connsiteY1129" fmla="*/ 7533 h 1476000"/>
              <a:gd name="connsiteX1130" fmla="*/ 835791 w 1476951"/>
              <a:gd name="connsiteY1130" fmla="*/ 9490 h 1476000"/>
              <a:gd name="connsiteX1131" fmla="*/ 826646 w 1476951"/>
              <a:gd name="connsiteY1131" fmla="*/ 6995 h 1476000"/>
              <a:gd name="connsiteX1132" fmla="*/ 809964 w 1476951"/>
              <a:gd name="connsiteY1132" fmla="*/ 3767 h 1476000"/>
              <a:gd name="connsiteX1133" fmla="*/ 793283 w 1476951"/>
              <a:gd name="connsiteY1133" fmla="*/ 1076 h 1476000"/>
              <a:gd name="connsiteX1134" fmla="*/ 793283 w 1476951"/>
              <a:gd name="connsiteY1134" fmla="*/ 0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Lst>
            <a:rect l="l" t="t" r="r" b="b"/>
            <a:pathLst>
              <a:path w="1476951" h="1476000">
                <a:moveTo>
                  <a:pt x="813188" y="1467995"/>
                </a:moveTo>
                <a:lnTo>
                  <a:pt x="806198" y="1471759"/>
                </a:lnTo>
                <a:lnTo>
                  <a:pt x="806616" y="1471939"/>
                </a:lnTo>
                <a:close/>
                <a:moveTo>
                  <a:pt x="871310" y="1429786"/>
                </a:moveTo>
                <a:cubicBezTo>
                  <a:pt x="862700" y="1431938"/>
                  <a:pt x="856781" y="1434091"/>
                  <a:pt x="848709" y="1435167"/>
                </a:cubicBezTo>
                <a:cubicBezTo>
                  <a:pt x="840637" y="1436243"/>
                  <a:pt x="830951" y="1437857"/>
                  <a:pt x="814807" y="1439472"/>
                </a:cubicBezTo>
                <a:cubicBezTo>
                  <a:pt x="814807" y="1437857"/>
                  <a:pt x="813731" y="1436781"/>
                  <a:pt x="813193" y="1435167"/>
                </a:cubicBezTo>
                <a:cubicBezTo>
                  <a:pt x="820727" y="1435167"/>
                  <a:pt x="827722" y="1434091"/>
                  <a:pt x="836871" y="1433014"/>
                </a:cubicBezTo>
                <a:cubicBezTo>
                  <a:pt x="845481" y="1431938"/>
                  <a:pt x="856243" y="1431400"/>
                  <a:pt x="871310" y="1429786"/>
                </a:cubicBezTo>
                <a:close/>
                <a:moveTo>
                  <a:pt x="930100" y="1424153"/>
                </a:moveTo>
                <a:lnTo>
                  <a:pt x="928720" y="1424542"/>
                </a:lnTo>
                <a:lnTo>
                  <a:pt x="929427" y="1424404"/>
                </a:lnTo>
                <a:close/>
                <a:moveTo>
                  <a:pt x="508348" y="1416063"/>
                </a:moveTo>
                <a:cubicBezTo>
                  <a:pt x="513326" y="1416871"/>
                  <a:pt x="520994" y="1419023"/>
                  <a:pt x="532294" y="1422252"/>
                </a:cubicBezTo>
                <a:cubicBezTo>
                  <a:pt x="535523" y="1422790"/>
                  <a:pt x="539290" y="1422790"/>
                  <a:pt x="542519" y="1422790"/>
                </a:cubicBezTo>
                <a:cubicBezTo>
                  <a:pt x="552205" y="1427633"/>
                  <a:pt x="561353" y="1432477"/>
                  <a:pt x="571039" y="1436782"/>
                </a:cubicBezTo>
                <a:cubicBezTo>
                  <a:pt x="574806" y="1437319"/>
                  <a:pt x="579649" y="1438396"/>
                  <a:pt x="583954" y="1439472"/>
                </a:cubicBezTo>
                <a:lnTo>
                  <a:pt x="584761" y="1439741"/>
                </a:lnTo>
                <a:lnTo>
                  <a:pt x="587721" y="1436782"/>
                </a:lnTo>
                <a:cubicBezTo>
                  <a:pt x="591487" y="1437858"/>
                  <a:pt x="595254" y="1438934"/>
                  <a:pt x="599021" y="1440010"/>
                </a:cubicBezTo>
                <a:cubicBezTo>
                  <a:pt x="602788" y="1441086"/>
                  <a:pt x="606555" y="1441624"/>
                  <a:pt x="610322" y="1442701"/>
                </a:cubicBezTo>
                <a:lnTo>
                  <a:pt x="632588" y="1447879"/>
                </a:lnTo>
                <a:lnTo>
                  <a:pt x="632923" y="1447544"/>
                </a:lnTo>
                <a:cubicBezTo>
                  <a:pt x="640994" y="1448620"/>
                  <a:pt x="650143" y="1450234"/>
                  <a:pt x="658753" y="1451849"/>
                </a:cubicBezTo>
                <a:cubicBezTo>
                  <a:pt x="662519" y="1452387"/>
                  <a:pt x="666824" y="1452925"/>
                  <a:pt x="671129" y="1454001"/>
                </a:cubicBezTo>
                <a:cubicBezTo>
                  <a:pt x="675434" y="1454539"/>
                  <a:pt x="679739" y="1455078"/>
                  <a:pt x="683506" y="1455078"/>
                </a:cubicBezTo>
                <a:cubicBezTo>
                  <a:pt x="691040" y="1455078"/>
                  <a:pt x="699111" y="1455615"/>
                  <a:pt x="708797" y="1456154"/>
                </a:cubicBezTo>
                <a:cubicBezTo>
                  <a:pt x="718484" y="1456154"/>
                  <a:pt x="729784" y="1456692"/>
                  <a:pt x="743237" y="1455615"/>
                </a:cubicBezTo>
                <a:lnTo>
                  <a:pt x="744732" y="1455615"/>
                </a:lnTo>
                <a:lnTo>
                  <a:pt x="748081" y="1453732"/>
                </a:lnTo>
                <a:cubicBezTo>
                  <a:pt x="750368" y="1452925"/>
                  <a:pt x="753193" y="1452118"/>
                  <a:pt x="755614" y="1451310"/>
                </a:cubicBezTo>
                <a:cubicBezTo>
                  <a:pt x="758305" y="1451310"/>
                  <a:pt x="760995" y="1451176"/>
                  <a:pt x="763282" y="1451176"/>
                </a:cubicBezTo>
                <a:cubicBezTo>
                  <a:pt x="765569" y="1451176"/>
                  <a:pt x="767453" y="1451310"/>
                  <a:pt x="768529" y="1451848"/>
                </a:cubicBezTo>
                <a:lnTo>
                  <a:pt x="769942" y="1455615"/>
                </a:lnTo>
                <a:lnTo>
                  <a:pt x="781982" y="1455615"/>
                </a:lnTo>
                <a:cubicBezTo>
                  <a:pt x="780906" y="1457230"/>
                  <a:pt x="779292" y="1459383"/>
                  <a:pt x="778215" y="1460997"/>
                </a:cubicBezTo>
                <a:cubicBezTo>
                  <a:pt x="777677" y="1461535"/>
                  <a:pt x="777139" y="1462073"/>
                  <a:pt x="776063" y="1463688"/>
                </a:cubicBezTo>
                <a:cubicBezTo>
                  <a:pt x="774448" y="1464764"/>
                  <a:pt x="771758" y="1465840"/>
                  <a:pt x="769067" y="1466916"/>
                </a:cubicBezTo>
                <a:cubicBezTo>
                  <a:pt x="764224" y="1466916"/>
                  <a:pt x="760995" y="1466916"/>
                  <a:pt x="756152" y="1466916"/>
                </a:cubicBezTo>
                <a:cubicBezTo>
                  <a:pt x="750771" y="1466378"/>
                  <a:pt x="744852" y="1466378"/>
                  <a:pt x="739471" y="1465840"/>
                </a:cubicBezTo>
                <a:cubicBezTo>
                  <a:pt x="727094" y="1465302"/>
                  <a:pt x="715255" y="1465302"/>
                  <a:pt x="703416" y="1464764"/>
                </a:cubicBezTo>
                <a:cubicBezTo>
                  <a:pt x="694806" y="1464225"/>
                  <a:pt x="685659" y="1463688"/>
                  <a:pt x="676510" y="1462611"/>
                </a:cubicBezTo>
                <a:cubicBezTo>
                  <a:pt x="668977" y="1462073"/>
                  <a:pt x="660905" y="1460459"/>
                  <a:pt x="652833" y="1459383"/>
                </a:cubicBezTo>
                <a:cubicBezTo>
                  <a:pt x="644761" y="1458306"/>
                  <a:pt x="637228" y="1457230"/>
                  <a:pt x="629156" y="1455615"/>
                </a:cubicBezTo>
                <a:cubicBezTo>
                  <a:pt x="617317" y="1453463"/>
                  <a:pt x="604402" y="1452387"/>
                  <a:pt x="593102" y="1450234"/>
                </a:cubicBezTo>
                <a:cubicBezTo>
                  <a:pt x="581801" y="1447544"/>
                  <a:pt x="571577" y="1444853"/>
                  <a:pt x="565120" y="1441086"/>
                </a:cubicBezTo>
                <a:lnTo>
                  <a:pt x="565443" y="1440851"/>
                </a:lnTo>
                <a:lnTo>
                  <a:pt x="548976" y="1435705"/>
                </a:lnTo>
                <a:cubicBezTo>
                  <a:pt x="544671" y="1433552"/>
                  <a:pt x="539828" y="1431400"/>
                  <a:pt x="534446" y="1429248"/>
                </a:cubicBezTo>
                <a:cubicBezTo>
                  <a:pt x="528527" y="1427633"/>
                  <a:pt x="523146" y="1426019"/>
                  <a:pt x="517765" y="1423867"/>
                </a:cubicBezTo>
                <a:cubicBezTo>
                  <a:pt x="511845" y="1421714"/>
                  <a:pt x="506464" y="1420100"/>
                  <a:pt x="500545" y="1417947"/>
                </a:cubicBezTo>
                <a:cubicBezTo>
                  <a:pt x="501084" y="1415795"/>
                  <a:pt x="503371" y="1415257"/>
                  <a:pt x="508348" y="1416063"/>
                </a:cubicBezTo>
                <a:close/>
                <a:moveTo>
                  <a:pt x="825113" y="1404527"/>
                </a:moveTo>
                <a:lnTo>
                  <a:pt x="816892" y="1405781"/>
                </a:lnTo>
                <a:lnTo>
                  <a:pt x="760031" y="1408652"/>
                </a:lnTo>
                <a:lnTo>
                  <a:pt x="778753" y="1410951"/>
                </a:lnTo>
                <a:cubicBezTo>
                  <a:pt x="779829" y="1410413"/>
                  <a:pt x="781444" y="1410413"/>
                  <a:pt x="783597" y="1409875"/>
                </a:cubicBezTo>
                <a:cubicBezTo>
                  <a:pt x="794897" y="1408261"/>
                  <a:pt x="805659" y="1407185"/>
                  <a:pt x="816960" y="1406108"/>
                </a:cubicBezTo>
                <a:cubicBezTo>
                  <a:pt x="818171" y="1405839"/>
                  <a:pt x="820155" y="1405469"/>
                  <a:pt x="822450" y="1405041"/>
                </a:cubicBezTo>
                <a:close/>
                <a:moveTo>
                  <a:pt x="876200" y="1396730"/>
                </a:moveTo>
                <a:lnTo>
                  <a:pt x="848274" y="1400992"/>
                </a:lnTo>
                <a:lnTo>
                  <a:pt x="857857" y="1401265"/>
                </a:lnTo>
                <a:cubicBezTo>
                  <a:pt x="863777" y="1400996"/>
                  <a:pt x="868216" y="1399920"/>
                  <a:pt x="871647" y="1398709"/>
                </a:cubicBezTo>
                <a:close/>
                <a:moveTo>
                  <a:pt x="978139" y="1395485"/>
                </a:moveTo>
                <a:lnTo>
                  <a:pt x="890552" y="1418810"/>
                </a:lnTo>
                <a:lnTo>
                  <a:pt x="934876" y="1408934"/>
                </a:lnTo>
                <a:close/>
                <a:moveTo>
                  <a:pt x="416598" y="1384584"/>
                </a:moveTo>
                <a:cubicBezTo>
                  <a:pt x="445118" y="1394808"/>
                  <a:pt x="463415" y="1403956"/>
                  <a:pt x="478482" y="1410951"/>
                </a:cubicBezTo>
                <a:cubicBezTo>
                  <a:pt x="485478" y="1413642"/>
                  <a:pt x="493011" y="1415795"/>
                  <a:pt x="500545" y="1417947"/>
                </a:cubicBezTo>
                <a:cubicBezTo>
                  <a:pt x="506464" y="1420100"/>
                  <a:pt x="511845" y="1421714"/>
                  <a:pt x="517227" y="1423866"/>
                </a:cubicBezTo>
                <a:cubicBezTo>
                  <a:pt x="522608" y="1426019"/>
                  <a:pt x="527989" y="1427633"/>
                  <a:pt x="533909" y="1429247"/>
                </a:cubicBezTo>
                <a:cubicBezTo>
                  <a:pt x="539290" y="1431400"/>
                  <a:pt x="544133" y="1433552"/>
                  <a:pt x="548438" y="1435705"/>
                </a:cubicBezTo>
                <a:cubicBezTo>
                  <a:pt x="547361" y="1436243"/>
                  <a:pt x="546285" y="1437319"/>
                  <a:pt x="545209" y="1438396"/>
                </a:cubicBezTo>
                <a:cubicBezTo>
                  <a:pt x="542519" y="1437857"/>
                  <a:pt x="539290" y="1437319"/>
                  <a:pt x="536599" y="1436781"/>
                </a:cubicBezTo>
                <a:cubicBezTo>
                  <a:pt x="526375" y="1433552"/>
                  <a:pt x="516150" y="1429247"/>
                  <a:pt x="505926" y="1425481"/>
                </a:cubicBezTo>
                <a:lnTo>
                  <a:pt x="490859" y="1419561"/>
                </a:lnTo>
                <a:cubicBezTo>
                  <a:pt x="486016" y="1417409"/>
                  <a:pt x="480634" y="1415256"/>
                  <a:pt x="475792" y="1413104"/>
                </a:cubicBezTo>
                <a:cubicBezTo>
                  <a:pt x="468796" y="1410951"/>
                  <a:pt x="462338" y="1408261"/>
                  <a:pt x="455881" y="1406108"/>
                </a:cubicBezTo>
                <a:cubicBezTo>
                  <a:pt x="449962" y="1403417"/>
                  <a:pt x="444042" y="1401265"/>
                  <a:pt x="438661" y="1398575"/>
                </a:cubicBezTo>
                <a:cubicBezTo>
                  <a:pt x="433280" y="1396422"/>
                  <a:pt x="428975" y="1393731"/>
                  <a:pt x="425208" y="1391579"/>
                </a:cubicBezTo>
                <a:cubicBezTo>
                  <a:pt x="421441" y="1388889"/>
                  <a:pt x="418751" y="1386736"/>
                  <a:pt x="416598" y="1384584"/>
                </a:cubicBezTo>
                <a:close/>
                <a:moveTo>
                  <a:pt x="441890" y="1371131"/>
                </a:moveTo>
                <a:cubicBezTo>
                  <a:pt x="452114" y="1376512"/>
                  <a:pt x="460724" y="1381355"/>
                  <a:pt x="471487" y="1386198"/>
                </a:cubicBezTo>
                <a:cubicBezTo>
                  <a:pt x="470410" y="1386736"/>
                  <a:pt x="469334" y="1387274"/>
                  <a:pt x="467720" y="1388351"/>
                </a:cubicBezTo>
                <a:cubicBezTo>
                  <a:pt x="456419" y="1382969"/>
                  <a:pt x="444581" y="1377050"/>
                  <a:pt x="433280" y="1371669"/>
                </a:cubicBezTo>
                <a:cubicBezTo>
                  <a:pt x="436509" y="1371669"/>
                  <a:pt x="438662" y="1371669"/>
                  <a:pt x="441890" y="1371131"/>
                </a:cubicBezTo>
                <a:close/>
                <a:moveTo>
                  <a:pt x="332652" y="1334539"/>
                </a:moveTo>
                <a:cubicBezTo>
                  <a:pt x="350409" y="1342072"/>
                  <a:pt x="359558" y="1349068"/>
                  <a:pt x="369244" y="1354987"/>
                </a:cubicBezTo>
                <a:cubicBezTo>
                  <a:pt x="371396" y="1357678"/>
                  <a:pt x="378392" y="1363059"/>
                  <a:pt x="376777" y="1363597"/>
                </a:cubicBezTo>
                <a:cubicBezTo>
                  <a:pt x="370320" y="1360368"/>
                  <a:pt x="364400" y="1357678"/>
                  <a:pt x="359558" y="1354449"/>
                </a:cubicBezTo>
                <a:cubicBezTo>
                  <a:pt x="354714" y="1351759"/>
                  <a:pt x="350409" y="1349068"/>
                  <a:pt x="346643" y="1346377"/>
                </a:cubicBezTo>
                <a:cubicBezTo>
                  <a:pt x="339647" y="1341534"/>
                  <a:pt x="335342" y="1337767"/>
                  <a:pt x="332652" y="1334539"/>
                </a:cubicBezTo>
                <a:close/>
                <a:moveTo>
                  <a:pt x="396818" y="1320731"/>
                </a:moveTo>
                <a:lnTo>
                  <a:pt x="396823" y="1320884"/>
                </a:lnTo>
                <a:lnTo>
                  <a:pt x="398640" y="1323083"/>
                </a:lnTo>
                <a:lnTo>
                  <a:pt x="398840" y="1322162"/>
                </a:lnTo>
                <a:close/>
                <a:moveTo>
                  <a:pt x="1182683" y="1285407"/>
                </a:moveTo>
                <a:lnTo>
                  <a:pt x="1180729" y="1285569"/>
                </a:lnTo>
                <a:cubicBezTo>
                  <a:pt x="1171581" y="1293103"/>
                  <a:pt x="1159742" y="1301175"/>
                  <a:pt x="1148442" y="1308709"/>
                </a:cubicBezTo>
                <a:cubicBezTo>
                  <a:pt x="1137141" y="1316243"/>
                  <a:pt x="1125303" y="1322162"/>
                  <a:pt x="1116693" y="1325929"/>
                </a:cubicBezTo>
                <a:cubicBezTo>
                  <a:pt x="1109697" y="1330234"/>
                  <a:pt x="1102164" y="1334539"/>
                  <a:pt x="1094092" y="1339381"/>
                </a:cubicBezTo>
                <a:cubicBezTo>
                  <a:pt x="1089787" y="1340996"/>
                  <a:pt x="1086020" y="1343149"/>
                  <a:pt x="1081715" y="1344763"/>
                </a:cubicBezTo>
                <a:cubicBezTo>
                  <a:pt x="1077410" y="1346377"/>
                  <a:pt x="1073105" y="1347991"/>
                  <a:pt x="1068800" y="1350144"/>
                </a:cubicBezTo>
                <a:cubicBezTo>
                  <a:pt x="1065572" y="1352835"/>
                  <a:pt x="1059114" y="1355525"/>
                  <a:pt x="1053194" y="1358216"/>
                </a:cubicBezTo>
                <a:cubicBezTo>
                  <a:pt x="1047275" y="1360906"/>
                  <a:pt x="1041894" y="1363059"/>
                  <a:pt x="1041356" y="1365211"/>
                </a:cubicBezTo>
                <a:cubicBezTo>
                  <a:pt x="1035975" y="1367364"/>
                  <a:pt x="1030056" y="1370055"/>
                  <a:pt x="1024136" y="1372207"/>
                </a:cubicBezTo>
                <a:cubicBezTo>
                  <a:pt x="1018217" y="1374897"/>
                  <a:pt x="1012297" y="1376512"/>
                  <a:pt x="1006378" y="1378665"/>
                </a:cubicBezTo>
                <a:cubicBezTo>
                  <a:pt x="1005302" y="1379741"/>
                  <a:pt x="1003150" y="1381893"/>
                  <a:pt x="1001535" y="1383507"/>
                </a:cubicBezTo>
                <a:cubicBezTo>
                  <a:pt x="998845" y="1384584"/>
                  <a:pt x="996692" y="1385122"/>
                  <a:pt x="994001" y="1386198"/>
                </a:cubicBezTo>
                <a:cubicBezTo>
                  <a:pt x="987544" y="1387812"/>
                  <a:pt x="981086" y="1388351"/>
                  <a:pt x="975167" y="1389427"/>
                </a:cubicBezTo>
                <a:cubicBezTo>
                  <a:pt x="966557" y="1392117"/>
                  <a:pt x="958485" y="1394808"/>
                  <a:pt x="950952" y="1396961"/>
                </a:cubicBezTo>
                <a:cubicBezTo>
                  <a:pt x="943418" y="1399113"/>
                  <a:pt x="935884" y="1401266"/>
                  <a:pt x="928889" y="1403956"/>
                </a:cubicBezTo>
                <a:cubicBezTo>
                  <a:pt x="921355" y="1406647"/>
                  <a:pt x="913283" y="1408261"/>
                  <a:pt x="904673" y="1410952"/>
                </a:cubicBezTo>
                <a:cubicBezTo>
                  <a:pt x="896063" y="1413642"/>
                  <a:pt x="886377" y="1416333"/>
                  <a:pt x="874539" y="1418485"/>
                </a:cubicBezTo>
                <a:cubicBezTo>
                  <a:pt x="846556" y="1420100"/>
                  <a:pt x="836332" y="1423328"/>
                  <a:pt x="832027" y="1425481"/>
                </a:cubicBezTo>
                <a:cubicBezTo>
                  <a:pt x="831489" y="1426019"/>
                  <a:pt x="831489" y="1426557"/>
                  <a:pt x="830951" y="1427095"/>
                </a:cubicBezTo>
                <a:lnTo>
                  <a:pt x="810511" y="1432205"/>
                </a:lnTo>
                <a:lnTo>
                  <a:pt x="811041" y="1432477"/>
                </a:lnTo>
                <a:lnTo>
                  <a:pt x="833740" y="1426802"/>
                </a:lnTo>
                <a:lnTo>
                  <a:pt x="834180" y="1425481"/>
                </a:lnTo>
                <a:cubicBezTo>
                  <a:pt x="838485" y="1422790"/>
                  <a:pt x="849247" y="1420100"/>
                  <a:pt x="876692" y="1418485"/>
                </a:cubicBezTo>
                <a:cubicBezTo>
                  <a:pt x="887992" y="1416333"/>
                  <a:pt x="897678" y="1413642"/>
                  <a:pt x="906826" y="1410952"/>
                </a:cubicBezTo>
                <a:cubicBezTo>
                  <a:pt x="915436" y="1408261"/>
                  <a:pt x="923508" y="1406647"/>
                  <a:pt x="931041" y="1403956"/>
                </a:cubicBezTo>
                <a:cubicBezTo>
                  <a:pt x="938575" y="1401803"/>
                  <a:pt x="945571" y="1399651"/>
                  <a:pt x="953105" y="1396961"/>
                </a:cubicBezTo>
                <a:cubicBezTo>
                  <a:pt x="960638" y="1394808"/>
                  <a:pt x="968172" y="1392117"/>
                  <a:pt x="977320" y="1389427"/>
                </a:cubicBezTo>
                <a:cubicBezTo>
                  <a:pt x="983777" y="1388351"/>
                  <a:pt x="990235" y="1387812"/>
                  <a:pt x="996154" y="1386198"/>
                </a:cubicBezTo>
                <a:lnTo>
                  <a:pt x="983404" y="1393848"/>
                </a:lnTo>
                <a:lnTo>
                  <a:pt x="983777" y="1393732"/>
                </a:lnTo>
                <a:cubicBezTo>
                  <a:pt x="988082" y="1391041"/>
                  <a:pt x="993463" y="1387812"/>
                  <a:pt x="997231" y="1385660"/>
                </a:cubicBezTo>
                <a:cubicBezTo>
                  <a:pt x="999921" y="1384584"/>
                  <a:pt x="1002073" y="1384046"/>
                  <a:pt x="1004764" y="1382969"/>
                </a:cubicBezTo>
                <a:lnTo>
                  <a:pt x="1005266" y="1382831"/>
                </a:lnTo>
                <a:lnTo>
                  <a:pt x="1008531" y="1379202"/>
                </a:lnTo>
                <a:cubicBezTo>
                  <a:pt x="1014450" y="1377050"/>
                  <a:pt x="1020369" y="1374897"/>
                  <a:pt x="1026289" y="1372745"/>
                </a:cubicBezTo>
                <a:cubicBezTo>
                  <a:pt x="1032208" y="1370055"/>
                  <a:pt x="1038128" y="1367902"/>
                  <a:pt x="1043509" y="1365750"/>
                </a:cubicBezTo>
                <a:cubicBezTo>
                  <a:pt x="1044047" y="1363597"/>
                  <a:pt x="1049428" y="1361445"/>
                  <a:pt x="1055348" y="1358754"/>
                </a:cubicBezTo>
                <a:cubicBezTo>
                  <a:pt x="1061267" y="1356063"/>
                  <a:pt x="1067724" y="1353373"/>
                  <a:pt x="1070953" y="1350682"/>
                </a:cubicBezTo>
                <a:cubicBezTo>
                  <a:pt x="1075258" y="1349068"/>
                  <a:pt x="1079563" y="1347454"/>
                  <a:pt x="1083868" y="1345301"/>
                </a:cubicBezTo>
                <a:lnTo>
                  <a:pt x="1092724" y="1341451"/>
                </a:lnTo>
                <a:lnTo>
                  <a:pt x="1097321" y="1338305"/>
                </a:lnTo>
                <a:cubicBezTo>
                  <a:pt x="1104855" y="1333462"/>
                  <a:pt x="1112926" y="1329157"/>
                  <a:pt x="1119922" y="1324852"/>
                </a:cubicBezTo>
                <a:cubicBezTo>
                  <a:pt x="1128532" y="1321624"/>
                  <a:pt x="1139832" y="1315166"/>
                  <a:pt x="1151671" y="1307633"/>
                </a:cubicBezTo>
                <a:close/>
                <a:moveTo>
                  <a:pt x="259914" y="1277965"/>
                </a:moveTo>
                <a:lnTo>
                  <a:pt x="261956" y="1279718"/>
                </a:lnTo>
                <a:lnTo>
                  <a:pt x="262654" y="1280073"/>
                </a:lnTo>
                <a:close/>
                <a:moveTo>
                  <a:pt x="1186295" y="1263917"/>
                </a:moveTo>
                <a:lnTo>
                  <a:pt x="1186110" y="1264045"/>
                </a:lnTo>
                <a:lnTo>
                  <a:pt x="1186110" y="1264198"/>
                </a:lnTo>
                <a:lnTo>
                  <a:pt x="1186966" y="1264320"/>
                </a:lnTo>
                <a:lnTo>
                  <a:pt x="1187187" y="1264045"/>
                </a:lnTo>
                <a:close/>
                <a:moveTo>
                  <a:pt x="1197920" y="1255885"/>
                </a:moveTo>
                <a:lnTo>
                  <a:pt x="1194744" y="1258080"/>
                </a:lnTo>
                <a:lnTo>
                  <a:pt x="1194182" y="1258663"/>
                </a:lnTo>
                <a:lnTo>
                  <a:pt x="1196360" y="1257269"/>
                </a:lnTo>
                <a:close/>
                <a:moveTo>
                  <a:pt x="215975" y="1228780"/>
                </a:moveTo>
                <a:lnTo>
                  <a:pt x="236298" y="1252708"/>
                </a:lnTo>
                <a:lnTo>
                  <a:pt x="220184" y="1233371"/>
                </a:lnTo>
                <a:close/>
                <a:moveTo>
                  <a:pt x="1236021" y="1228764"/>
                </a:moveTo>
                <a:lnTo>
                  <a:pt x="1235973" y="1228781"/>
                </a:lnTo>
                <a:lnTo>
                  <a:pt x="1235618" y="1231220"/>
                </a:lnTo>
                <a:cubicBezTo>
                  <a:pt x="1231313" y="1235525"/>
                  <a:pt x="1229698" y="1238215"/>
                  <a:pt x="1227008" y="1240906"/>
                </a:cubicBezTo>
                <a:cubicBezTo>
                  <a:pt x="1224855" y="1243596"/>
                  <a:pt x="1222164" y="1246825"/>
                  <a:pt x="1216783" y="1252206"/>
                </a:cubicBezTo>
                <a:lnTo>
                  <a:pt x="1217399" y="1252064"/>
                </a:lnTo>
                <a:lnTo>
                  <a:pt x="1227008" y="1241444"/>
                </a:lnTo>
                <a:cubicBezTo>
                  <a:pt x="1229160" y="1238753"/>
                  <a:pt x="1231313" y="1236062"/>
                  <a:pt x="1235618" y="1231757"/>
                </a:cubicBezTo>
                <a:cubicBezTo>
                  <a:pt x="1236290" y="1230009"/>
                  <a:pt x="1236391" y="1229067"/>
                  <a:pt x="1236021" y="1228764"/>
                </a:cubicBezTo>
                <a:close/>
                <a:moveTo>
                  <a:pt x="268572" y="1216647"/>
                </a:moveTo>
                <a:lnTo>
                  <a:pt x="269638" y="1217944"/>
                </a:lnTo>
                <a:lnTo>
                  <a:pt x="269691" y="1217766"/>
                </a:lnTo>
                <a:close/>
                <a:moveTo>
                  <a:pt x="188974" y="1204313"/>
                </a:moveTo>
                <a:cubicBezTo>
                  <a:pt x="190588" y="1202699"/>
                  <a:pt x="195969" y="1205389"/>
                  <a:pt x="202965" y="1213461"/>
                </a:cubicBezTo>
                <a:lnTo>
                  <a:pt x="203652" y="1214270"/>
                </a:lnTo>
                <a:lnTo>
                  <a:pt x="210027" y="1215681"/>
                </a:lnTo>
                <a:cubicBezTo>
                  <a:pt x="213323" y="1217901"/>
                  <a:pt x="217763" y="1222071"/>
                  <a:pt x="224489" y="1229067"/>
                </a:cubicBezTo>
                <a:cubicBezTo>
                  <a:pt x="231485" y="1234986"/>
                  <a:pt x="239019" y="1240367"/>
                  <a:pt x="244400" y="1245210"/>
                </a:cubicBezTo>
                <a:cubicBezTo>
                  <a:pt x="249781" y="1250053"/>
                  <a:pt x="253010" y="1254358"/>
                  <a:pt x="253010" y="1257049"/>
                </a:cubicBezTo>
                <a:cubicBezTo>
                  <a:pt x="254624" y="1259201"/>
                  <a:pt x="255700" y="1260816"/>
                  <a:pt x="257853" y="1262968"/>
                </a:cubicBezTo>
                <a:cubicBezTo>
                  <a:pt x="264848" y="1268887"/>
                  <a:pt x="270768" y="1274269"/>
                  <a:pt x="278301" y="1280188"/>
                </a:cubicBezTo>
                <a:cubicBezTo>
                  <a:pt x="276687" y="1282341"/>
                  <a:pt x="273996" y="1283417"/>
                  <a:pt x="272382" y="1285031"/>
                </a:cubicBezTo>
                <a:lnTo>
                  <a:pt x="253339" y="1263871"/>
                </a:lnTo>
                <a:lnTo>
                  <a:pt x="252472" y="1264045"/>
                </a:lnTo>
                <a:lnTo>
                  <a:pt x="270494" y="1284068"/>
                </a:lnTo>
                <a:lnTo>
                  <a:pt x="272382" y="1285031"/>
                </a:lnTo>
                <a:cubicBezTo>
                  <a:pt x="273997" y="1283417"/>
                  <a:pt x="276149" y="1281802"/>
                  <a:pt x="278302" y="1280188"/>
                </a:cubicBezTo>
                <a:cubicBezTo>
                  <a:pt x="294445" y="1294179"/>
                  <a:pt x="311665" y="1308170"/>
                  <a:pt x="329423" y="1320547"/>
                </a:cubicBezTo>
                <a:cubicBezTo>
                  <a:pt x="326194" y="1321623"/>
                  <a:pt x="323504" y="1322699"/>
                  <a:pt x="319199" y="1323776"/>
                </a:cubicBezTo>
                <a:cubicBezTo>
                  <a:pt x="320813" y="1324852"/>
                  <a:pt x="321351" y="1325390"/>
                  <a:pt x="322965" y="1326467"/>
                </a:cubicBezTo>
                <a:cubicBezTo>
                  <a:pt x="317584" y="1326467"/>
                  <a:pt x="313279" y="1327004"/>
                  <a:pt x="307898" y="1327004"/>
                </a:cubicBezTo>
                <a:cubicBezTo>
                  <a:pt x="304669" y="1324852"/>
                  <a:pt x="301441" y="1322699"/>
                  <a:pt x="298212" y="1320547"/>
                </a:cubicBezTo>
                <a:cubicBezTo>
                  <a:pt x="294983" y="1318394"/>
                  <a:pt x="292293" y="1315704"/>
                  <a:pt x="289064" y="1313552"/>
                </a:cubicBezTo>
                <a:cubicBezTo>
                  <a:pt x="281530" y="1307094"/>
                  <a:pt x="273458" y="1301175"/>
                  <a:pt x="266463" y="1294717"/>
                </a:cubicBezTo>
                <a:cubicBezTo>
                  <a:pt x="259467" y="1288260"/>
                  <a:pt x="252472" y="1281802"/>
                  <a:pt x="245476" y="1275883"/>
                </a:cubicBezTo>
                <a:cubicBezTo>
                  <a:pt x="238481" y="1269426"/>
                  <a:pt x="232561" y="1262968"/>
                  <a:pt x="226104" y="1257049"/>
                </a:cubicBezTo>
                <a:cubicBezTo>
                  <a:pt x="222875" y="1253820"/>
                  <a:pt x="219646" y="1250591"/>
                  <a:pt x="216956" y="1247901"/>
                </a:cubicBezTo>
                <a:cubicBezTo>
                  <a:pt x="214265" y="1244672"/>
                  <a:pt x="211036" y="1241444"/>
                  <a:pt x="208346" y="1238215"/>
                </a:cubicBezTo>
                <a:cubicBezTo>
                  <a:pt x="208884" y="1237139"/>
                  <a:pt x="214265" y="1240367"/>
                  <a:pt x="211575" y="1233910"/>
                </a:cubicBezTo>
                <a:cubicBezTo>
                  <a:pt x="215341" y="1237139"/>
                  <a:pt x="219109" y="1240367"/>
                  <a:pt x="222337" y="1243596"/>
                </a:cubicBezTo>
                <a:cubicBezTo>
                  <a:pt x="226642" y="1246825"/>
                  <a:pt x="230409" y="1250053"/>
                  <a:pt x="234176" y="1252744"/>
                </a:cubicBezTo>
                <a:cubicBezTo>
                  <a:pt x="239019" y="1258125"/>
                  <a:pt x="243862" y="1262968"/>
                  <a:pt x="248705" y="1268350"/>
                </a:cubicBezTo>
                <a:lnTo>
                  <a:pt x="249940" y="1269409"/>
                </a:lnTo>
                <a:lnTo>
                  <a:pt x="234176" y="1252744"/>
                </a:lnTo>
                <a:cubicBezTo>
                  <a:pt x="230409" y="1249515"/>
                  <a:pt x="226642" y="1246825"/>
                  <a:pt x="222875" y="1243596"/>
                </a:cubicBezTo>
                <a:cubicBezTo>
                  <a:pt x="219109" y="1240367"/>
                  <a:pt x="215880" y="1237139"/>
                  <a:pt x="212113" y="1233910"/>
                </a:cubicBezTo>
                <a:cubicBezTo>
                  <a:pt x="208346" y="1229067"/>
                  <a:pt x="204041" y="1224224"/>
                  <a:pt x="200274" y="1219380"/>
                </a:cubicBezTo>
                <a:cubicBezTo>
                  <a:pt x="196507" y="1214538"/>
                  <a:pt x="192740" y="1209156"/>
                  <a:pt x="188974" y="1204313"/>
                </a:cubicBezTo>
                <a:close/>
                <a:moveTo>
                  <a:pt x="1374453" y="1118752"/>
                </a:moveTo>
                <a:lnTo>
                  <a:pt x="1374180" y="1118869"/>
                </a:lnTo>
                <a:lnTo>
                  <a:pt x="1368302" y="1132975"/>
                </a:lnTo>
                <a:close/>
                <a:moveTo>
                  <a:pt x="1368803" y="1051337"/>
                </a:moveTo>
                <a:lnTo>
                  <a:pt x="1354542" y="1071935"/>
                </a:lnTo>
                <a:cubicBezTo>
                  <a:pt x="1351852" y="1076240"/>
                  <a:pt x="1349699" y="1080545"/>
                  <a:pt x="1347547" y="1084850"/>
                </a:cubicBezTo>
                <a:cubicBezTo>
                  <a:pt x="1344856" y="1089155"/>
                  <a:pt x="1342704" y="1092922"/>
                  <a:pt x="1340551" y="1096689"/>
                </a:cubicBezTo>
                <a:cubicBezTo>
                  <a:pt x="1335170" y="1104223"/>
                  <a:pt x="1329789" y="1111756"/>
                  <a:pt x="1323869" y="1118752"/>
                </a:cubicBezTo>
                <a:cubicBezTo>
                  <a:pt x="1319026" y="1126286"/>
                  <a:pt x="1314722" y="1133281"/>
                  <a:pt x="1309340" y="1140815"/>
                </a:cubicBezTo>
                <a:cubicBezTo>
                  <a:pt x="1305035" y="1146734"/>
                  <a:pt x="1300730" y="1152653"/>
                  <a:pt x="1296425" y="1158573"/>
                </a:cubicBezTo>
                <a:lnTo>
                  <a:pt x="1295348" y="1159231"/>
                </a:lnTo>
                <a:lnTo>
                  <a:pt x="1294467" y="1160537"/>
                </a:lnTo>
                <a:lnTo>
                  <a:pt x="1295887" y="1159649"/>
                </a:lnTo>
                <a:cubicBezTo>
                  <a:pt x="1300192" y="1153730"/>
                  <a:pt x="1304497" y="1147811"/>
                  <a:pt x="1308802" y="1141892"/>
                </a:cubicBezTo>
                <a:cubicBezTo>
                  <a:pt x="1313645" y="1134358"/>
                  <a:pt x="1318488" y="1127362"/>
                  <a:pt x="1323331" y="1119828"/>
                </a:cubicBezTo>
                <a:cubicBezTo>
                  <a:pt x="1329250" y="1112833"/>
                  <a:pt x="1334632" y="1105299"/>
                  <a:pt x="1340013" y="1097766"/>
                </a:cubicBezTo>
                <a:cubicBezTo>
                  <a:pt x="1342165" y="1093999"/>
                  <a:pt x="1344856" y="1090232"/>
                  <a:pt x="1347009" y="1085927"/>
                </a:cubicBezTo>
                <a:cubicBezTo>
                  <a:pt x="1349161" y="1081622"/>
                  <a:pt x="1351852" y="1077317"/>
                  <a:pt x="1354004" y="1073012"/>
                </a:cubicBezTo>
                <a:cubicBezTo>
                  <a:pt x="1358847" y="1064402"/>
                  <a:pt x="1364229" y="1056869"/>
                  <a:pt x="1368534" y="1052025"/>
                </a:cubicBezTo>
                <a:close/>
                <a:moveTo>
                  <a:pt x="1424498" y="1043954"/>
                </a:moveTo>
                <a:cubicBezTo>
                  <a:pt x="1422883" y="1050949"/>
                  <a:pt x="1420731" y="1057406"/>
                  <a:pt x="1417502" y="1064940"/>
                </a:cubicBezTo>
                <a:cubicBezTo>
                  <a:pt x="1414273" y="1071936"/>
                  <a:pt x="1410507" y="1079470"/>
                  <a:pt x="1405126" y="1087541"/>
                </a:cubicBezTo>
                <a:cubicBezTo>
                  <a:pt x="1400821" y="1096151"/>
                  <a:pt x="1396516" y="1104223"/>
                  <a:pt x="1392749" y="1110681"/>
                </a:cubicBezTo>
                <a:cubicBezTo>
                  <a:pt x="1388444" y="1117138"/>
                  <a:pt x="1384677" y="1121981"/>
                  <a:pt x="1381448" y="1125210"/>
                </a:cubicBezTo>
                <a:lnTo>
                  <a:pt x="1388982" y="1110142"/>
                </a:lnTo>
                <a:cubicBezTo>
                  <a:pt x="1390596" y="1105299"/>
                  <a:pt x="1393287" y="1100456"/>
                  <a:pt x="1395440" y="1095075"/>
                </a:cubicBezTo>
                <a:cubicBezTo>
                  <a:pt x="1397592" y="1091846"/>
                  <a:pt x="1398668" y="1089694"/>
                  <a:pt x="1400282" y="1087003"/>
                </a:cubicBezTo>
                <a:cubicBezTo>
                  <a:pt x="1402435" y="1083236"/>
                  <a:pt x="1404587" y="1080007"/>
                  <a:pt x="1406740" y="1076241"/>
                </a:cubicBezTo>
                <a:cubicBezTo>
                  <a:pt x="1408892" y="1072474"/>
                  <a:pt x="1410507" y="1069245"/>
                  <a:pt x="1412659" y="1065478"/>
                </a:cubicBezTo>
                <a:cubicBezTo>
                  <a:pt x="1416426" y="1058483"/>
                  <a:pt x="1420731" y="1051487"/>
                  <a:pt x="1424498" y="1043954"/>
                </a:cubicBezTo>
                <a:close/>
                <a:moveTo>
                  <a:pt x="1389667" y="997826"/>
                </a:moveTo>
                <a:lnTo>
                  <a:pt x="1376605" y="1020814"/>
                </a:lnTo>
                <a:lnTo>
                  <a:pt x="1376365" y="1021367"/>
                </a:lnTo>
                <a:lnTo>
                  <a:pt x="1389520" y="998213"/>
                </a:lnTo>
                <a:close/>
                <a:moveTo>
                  <a:pt x="1396830" y="945760"/>
                </a:moveTo>
                <a:lnTo>
                  <a:pt x="1381131" y="988653"/>
                </a:lnTo>
                <a:cubicBezTo>
                  <a:pt x="1371328" y="1011830"/>
                  <a:pt x="1360293" y="1034358"/>
                  <a:pt x="1348108" y="1056156"/>
                </a:cubicBezTo>
                <a:lnTo>
                  <a:pt x="1343272" y="1063801"/>
                </a:lnTo>
                <a:lnTo>
                  <a:pt x="1343242" y="1063864"/>
                </a:lnTo>
                <a:cubicBezTo>
                  <a:pt x="1341089" y="1069245"/>
                  <a:pt x="1336784" y="1076241"/>
                  <a:pt x="1331941" y="1083236"/>
                </a:cubicBezTo>
                <a:cubicBezTo>
                  <a:pt x="1327098" y="1090232"/>
                  <a:pt x="1322793" y="1097766"/>
                  <a:pt x="1320641" y="1104223"/>
                </a:cubicBezTo>
                <a:cubicBezTo>
                  <a:pt x="1316873" y="1109066"/>
                  <a:pt x="1312031" y="1114447"/>
                  <a:pt x="1307726" y="1120367"/>
                </a:cubicBezTo>
                <a:cubicBezTo>
                  <a:pt x="1303421" y="1126286"/>
                  <a:pt x="1299654" y="1132743"/>
                  <a:pt x="1296963" y="1138663"/>
                </a:cubicBezTo>
                <a:cubicBezTo>
                  <a:pt x="1281357" y="1160188"/>
                  <a:pt x="1256066" y="1187632"/>
                  <a:pt x="1233465" y="1210233"/>
                </a:cubicBezTo>
                <a:cubicBezTo>
                  <a:pt x="1226469" y="1216152"/>
                  <a:pt x="1219474" y="1222071"/>
                  <a:pt x="1212478" y="1227991"/>
                </a:cubicBezTo>
                <a:lnTo>
                  <a:pt x="1210465" y="1229521"/>
                </a:lnTo>
                <a:lnTo>
                  <a:pt x="1209596" y="1230401"/>
                </a:lnTo>
                <a:lnTo>
                  <a:pt x="1200820" y="1237555"/>
                </a:lnTo>
                <a:lnTo>
                  <a:pt x="1193644" y="1245749"/>
                </a:lnTo>
                <a:cubicBezTo>
                  <a:pt x="1185034" y="1252744"/>
                  <a:pt x="1176424" y="1259202"/>
                  <a:pt x="1167276" y="1265659"/>
                </a:cubicBezTo>
                <a:lnTo>
                  <a:pt x="1163144" y="1268269"/>
                </a:lnTo>
                <a:lnTo>
                  <a:pt x="1151922" y="1277418"/>
                </a:lnTo>
                <a:lnTo>
                  <a:pt x="1150301" y="1278470"/>
                </a:lnTo>
                <a:lnTo>
                  <a:pt x="1147904" y="1280727"/>
                </a:lnTo>
                <a:cubicBezTo>
                  <a:pt x="1140908" y="1285569"/>
                  <a:pt x="1133913" y="1290413"/>
                  <a:pt x="1126917" y="1294718"/>
                </a:cubicBezTo>
                <a:cubicBezTo>
                  <a:pt x="1119921" y="1299023"/>
                  <a:pt x="1112926" y="1303328"/>
                  <a:pt x="1105930" y="1307633"/>
                </a:cubicBezTo>
                <a:lnTo>
                  <a:pt x="1103529" y="1308850"/>
                </a:lnTo>
                <a:lnTo>
                  <a:pt x="1089318" y="1318080"/>
                </a:lnTo>
                <a:lnTo>
                  <a:pt x="1084913" y="1320302"/>
                </a:lnTo>
                <a:lnTo>
                  <a:pt x="1080639" y="1323238"/>
                </a:lnTo>
                <a:cubicBezTo>
                  <a:pt x="1076334" y="1325929"/>
                  <a:pt x="1071491" y="1328619"/>
                  <a:pt x="1066109" y="1331310"/>
                </a:cubicBezTo>
                <a:lnTo>
                  <a:pt x="1052535" y="1336634"/>
                </a:lnTo>
                <a:lnTo>
                  <a:pt x="1022277" y="1351895"/>
                </a:lnTo>
                <a:cubicBezTo>
                  <a:pt x="999246" y="1361971"/>
                  <a:pt x="975557" y="1370824"/>
                  <a:pt x="951293" y="1378370"/>
                </a:cubicBezTo>
                <a:lnTo>
                  <a:pt x="901828" y="1391089"/>
                </a:lnTo>
                <a:lnTo>
                  <a:pt x="941804" y="1383507"/>
                </a:lnTo>
                <a:cubicBezTo>
                  <a:pt x="944494" y="1382969"/>
                  <a:pt x="946647" y="1382431"/>
                  <a:pt x="949338" y="1381893"/>
                </a:cubicBezTo>
                <a:cubicBezTo>
                  <a:pt x="955257" y="1377050"/>
                  <a:pt x="967095" y="1374359"/>
                  <a:pt x="973553" y="1373283"/>
                </a:cubicBezTo>
                <a:cubicBezTo>
                  <a:pt x="978934" y="1371669"/>
                  <a:pt x="984315" y="1370054"/>
                  <a:pt x="988620" y="1368440"/>
                </a:cubicBezTo>
                <a:cubicBezTo>
                  <a:pt x="995078" y="1362520"/>
                  <a:pt x="1007455" y="1359292"/>
                  <a:pt x="1012836" y="1356063"/>
                </a:cubicBezTo>
                <a:cubicBezTo>
                  <a:pt x="1021984" y="1352834"/>
                  <a:pt x="1031132" y="1349605"/>
                  <a:pt x="1040280" y="1346377"/>
                </a:cubicBezTo>
                <a:lnTo>
                  <a:pt x="1057863" y="1339481"/>
                </a:lnTo>
                <a:lnTo>
                  <a:pt x="1065572" y="1335076"/>
                </a:lnTo>
                <a:lnTo>
                  <a:pt x="1072566" y="1332925"/>
                </a:lnTo>
                <a:lnTo>
                  <a:pt x="1082253" y="1327543"/>
                </a:lnTo>
                <a:lnTo>
                  <a:pt x="1084798" y="1325774"/>
                </a:lnTo>
                <a:lnTo>
                  <a:pt x="1091401" y="1319471"/>
                </a:lnTo>
                <a:cubicBezTo>
                  <a:pt x="1095706" y="1316780"/>
                  <a:pt x="1101087" y="1313552"/>
                  <a:pt x="1105930" y="1310861"/>
                </a:cubicBezTo>
                <a:lnTo>
                  <a:pt x="1122460" y="1302759"/>
                </a:lnTo>
                <a:lnTo>
                  <a:pt x="1128531" y="1299022"/>
                </a:lnTo>
                <a:cubicBezTo>
                  <a:pt x="1135527" y="1294717"/>
                  <a:pt x="1142522" y="1289874"/>
                  <a:pt x="1149518" y="1285031"/>
                </a:cubicBezTo>
                <a:cubicBezTo>
                  <a:pt x="1151132" y="1281802"/>
                  <a:pt x="1154899" y="1279112"/>
                  <a:pt x="1158666" y="1276421"/>
                </a:cubicBezTo>
                <a:cubicBezTo>
                  <a:pt x="1162433" y="1273731"/>
                  <a:pt x="1166200" y="1271040"/>
                  <a:pt x="1168891" y="1269964"/>
                </a:cubicBezTo>
                <a:cubicBezTo>
                  <a:pt x="1177501" y="1263506"/>
                  <a:pt x="1186648" y="1257049"/>
                  <a:pt x="1195258" y="1250053"/>
                </a:cubicBezTo>
                <a:cubicBezTo>
                  <a:pt x="1198487" y="1242520"/>
                  <a:pt x="1208712" y="1236062"/>
                  <a:pt x="1214093" y="1232295"/>
                </a:cubicBezTo>
                <a:cubicBezTo>
                  <a:pt x="1221088" y="1226376"/>
                  <a:pt x="1228084" y="1220457"/>
                  <a:pt x="1235079" y="1214538"/>
                </a:cubicBezTo>
                <a:cubicBezTo>
                  <a:pt x="1257680" y="1191936"/>
                  <a:pt x="1282972" y="1164492"/>
                  <a:pt x="1298577" y="1142967"/>
                </a:cubicBezTo>
                <a:lnTo>
                  <a:pt x="1307316" y="1128112"/>
                </a:lnTo>
                <a:lnTo>
                  <a:pt x="1307726" y="1126824"/>
                </a:lnTo>
                <a:cubicBezTo>
                  <a:pt x="1312031" y="1120366"/>
                  <a:pt x="1317412" y="1112833"/>
                  <a:pt x="1321717" y="1105299"/>
                </a:cubicBezTo>
                <a:cubicBezTo>
                  <a:pt x="1323331" y="1103146"/>
                  <a:pt x="1324408" y="1100994"/>
                  <a:pt x="1326022" y="1098841"/>
                </a:cubicBezTo>
                <a:lnTo>
                  <a:pt x="1331746" y="1090902"/>
                </a:lnTo>
                <a:lnTo>
                  <a:pt x="1333555" y="1087541"/>
                </a:lnTo>
                <a:cubicBezTo>
                  <a:pt x="1338398" y="1080545"/>
                  <a:pt x="1342165" y="1073550"/>
                  <a:pt x="1344856" y="1068169"/>
                </a:cubicBezTo>
                <a:cubicBezTo>
                  <a:pt x="1353466" y="1053101"/>
                  <a:pt x="1359923" y="1038034"/>
                  <a:pt x="1366919" y="1022428"/>
                </a:cubicBezTo>
                <a:cubicBezTo>
                  <a:pt x="1373376" y="1006823"/>
                  <a:pt x="1380372" y="991217"/>
                  <a:pt x="1388444" y="973460"/>
                </a:cubicBezTo>
                <a:cubicBezTo>
                  <a:pt x="1389251" y="968617"/>
                  <a:pt x="1392480" y="960410"/>
                  <a:pt x="1394767" y="953549"/>
                </a:cubicBezTo>
                <a:close/>
                <a:moveTo>
                  <a:pt x="1476951" y="884420"/>
                </a:moveTo>
                <a:lnTo>
                  <a:pt x="1476951" y="917725"/>
                </a:lnTo>
                <a:lnTo>
                  <a:pt x="1470238" y="946015"/>
                </a:lnTo>
                <a:cubicBezTo>
                  <a:pt x="1463781" y="952473"/>
                  <a:pt x="1464319" y="942786"/>
                  <a:pt x="1456785" y="951935"/>
                </a:cubicBezTo>
                <a:cubicBezTo>
                  <a:pt x="1456785" y="951396"/>
                  <a:pt x="1457323" y="949244"/>
                  <a:pt x="1457862" y="948706"/>
                </a:cubicBezTo>
                <a:cubicBezTo>
                  <a:pt x="1458399" y="940096"/>
                  <a:pt x="1456247" y="938482"/>
                  <a:pt x="1460014" y="926105"/>
                </a:cubicBezTo>
                <a:cubicBezTo>
                  <a:pt x="1462704" y="918571"/>
                  <a:pt x="1465933" y="910500"/>
                  <a:pt x="1468086" y="902428"/>
                </a:cubicBezTo>
                <a:lnTo>
                  <a:pt x="1474543" y="898661"/>
                </a:lnTo>
                <a:lnTo>
                  <a:pt x="1474543" y="898661"/>
                </a:lnTo>
                <a:close/>
                <a:moveTo>
                  <a:pt x="1460791" y="866230"/>
                </a:moveTo>
                <a:lnTo>
                  <a:pt x="1460598" y="867182"/>
                </a:lnTo>
                <a:lnTo>
                  <a:pt x="1462166" y="869064"/>
                </a:lnTo>
                <a:cubicBezTo>
                  <a:pt x="1463781" y="870679"/>
                  <a:pt x="1465395" y="872831"/>
                  <a:pt x="1467009" y="874445"/>
                </a:cubicBezTo>
                <a:cubicBezTo>
                  <a:pt x="1468086" y="873369"/>
                  <a:pt x="1469162" y="872293"/>
                  <a:pt x="1470238" y="872293"/>
                </a:cubicBezTo>
                <a:lnTo>
                  <a:pt x="1470319" y="871880"/>
                </a:lnTo>
                <a:lnTo>
                  <a:pt x="1468086" y="873369"/>
                </a:lnTo>
                <a:cubicBezTo>
                  <a:pt x="1465933" y="872293"/>
                  <a:pt x="1464319" y="870140"/>
                  <a:pt x="1462704" y="868526"/>
                </a:cubicBezTo>
                <a:close/>
                <a:moveTo>
                  <a:pt x="1455995" y="805102"/>
                </a:moveTo>
                <a:lnTo>
                  <a:pt x="1455619" y="805123"/>
                </a:lnTo>
                <a:lnTo>
                  <a:pt x="1454938" y="805160"/>
                </a:lnTo>
                <a:lnTo>
                  <a:pt x="1455171" y="807719"/>
                </a:lnTo>
                <a:cubicBezTo>
                  <a:pt x="1455171" y="812562"/>
                  <a:pt x="1455171" y="816328"/>
                  <a:pt x="1454633" y="821172"/>
                </a:cubicBezTo>
                <a:cubicBezTo>
                  <a:pt x="1454094" y="823862"/>
                  <a:pt x="1453557" y="826015"/>
                  <a:pt x="1452480" y="829243"/>
                </a:cubicBezTo>
                <a:cubicBezTo>
                  <a:pt x="1448175" y="836239"/>
                  <a:pt x="1443870" y="843234"/>
                  <a:pt x="1439565" y="849692"/>
                </a:cubicBezTo>
                <a:cubicBezTo>
                  <a:pt x="1438489" y="856149"/>
                  <a:pt x="1437951" y="861531"/>
                  <a:pt x="1436337" y="867450"/>
                </a:cubicBezTo>
                <a:lnTo>
                  <a:pt x="1433108" y="873369"/>
                </a:lnTo>
                <a:cubicBezTo>
                  <a:pt x="1431493" y="881979"/>
                  <a:pt x="1429879" y="890051"/>
                  <a:pt x="1427727" y="899199"/>
                </a:cubicBezTo>
                <a:cubicBezTo>
                  <a:pt x="1425574" y="906195"/>
                  <a:pt x="1423960" y="912652"/>
                  <a:pt x="1421807" y="919648"/>
                </a:cubicBezTo>
                <a:cubicBezTo>
                  <a:pt x="1419655" y="926643"/>
                  <a:pt x="1418041" y="933101"/>
                  <a:pt x="1415350" y="939558"/>
                </a:cubicBezTo>
                <a:cubicBezTo>
                  <a:pt x="1414273" y="944939"/>
                  <a:pt x="1413197" y="949782"/>
                  <a:pt x="1411583" y="955163"/>
                </a:cubicBezTo>
                <a:cubicBezTo>
                  <a:pt x="1410507" y="960545"/>
                  <a:pt x="1409431" y="965926"/>
                  <a:pt x="1407278" y="971307"/>
                </a:cubicBezTo>
                <a:lnTo>
                  <a:pt x="1410711" y="965967"/>
                </a:lnTo>
                <a:lnTo>
                  <a:pt x="1413736" y="954625"/>
                </a:lnTo>
                <a:cubicBezTo>
                  <a:pt x="1414273" y="948706"/>
                  <a:pt x="1415350" y="943863"/>
                  <a:pt x="1416426" y="938481"/>
                </a:cubicBezTo>
                <a:cubicBezTo>
                  <a:pt x="1418578" y="932024"/>
                  <a:pt x="1420731" y="925029"/>
                  <a:pt x="1422883" y="918571"/>
                </a:cubicBezTo>
                <a:cubicBezTo>
                  <a:pt x="1425036" y="911575"/>
                  <a:pt x="1426651" y="905118"/>
                  <a:pt x="1428803" y="898123"/>
                </a:cubicBezTo>
                <a:cubicBezTo>
                  <a:pt x="1430955" y="889513"/>
                  <a:pt x="1432032" y="881441"/>
                  <a:pt x="1434184" y="872293"/>
                </a:cubicBezTo>
                <a:lnTo>
                  <a:pt x="1437413" y="866373"/>
                </a:lnTo>
                <a:cubicBezTo>
                  <a:pt x="1439027" y="860454"/>
                  <a:pt x="1439565" y="855073"/>
                  <a:pt x="1440642" y="848616"/>
                </a:cubicBezTo>
                <a:cubicBezTo>
                  <a:pt x="1444947" y="841620"/>
                  <a:pt x="1449252" y="835162"/>
                  <a:pt x="1453557" y="828167"/>
                </a:cubicBezTo>
                <a:cubicBezTo>
                  <a:pt x="1450866" y="842158"/>
                  <a:pt x="1448175" y="855611"/>
                  <a:pt x="1444947" y="869602"/>
                </a:cubicBezTo>
                <a:cubicBezTo>
                  <a:pt x="1443870" y="882517"/>
                  <a:pt x="1436337" y="900275"/>
                  <a:pt x="1438489" y="904042"/>
                </a:cubicBezTo>
                <a:cubicBezTo>
                  <a:pt x="1433646" y="919109"/>
                  <a:pt x="1429341" y="933639"/>
                  <a:pt x="1423960" y="948168"/>
                </a:cubicBezTo>
                <a:lnTo>
                  <a:pt x="1421085" y="952639"/>
                </a:lnTo>
                <a:lnTo>
                  <a:pt x="1419856" y="959334"/>
                </a:lnTo>
                <a:cubicBezTo>
                  <a:pt x="1419251" y="962832"/>
                  <a:pt x="1418310" y="966464"/>
                  <a:pt x="1415888" y="970769"/>
                </a:cubicBezTo>
                <a:cubicBezTo>
                  <a:pt x="1408354" y="981532"/>
                  <a:pt x="1404587" y="992294"/>
                  <a:pt x="1400821" y="1003594"/>
                </a:cubicBezTo>
                <a:cubicBezTo>
                  <a:pt x="1398668" y="1008976"/>
                  <a:pt x="1396516" y="1014895"/>
                  <a:pt x="1393825" y="1020814"/>
                </a:cubicBezTo>
                <a:cubicBezTo>
                  <a:pt x="1392749" y="1024043"/>
                  <a:pt x="1391135" y="1026734"/>
                  <a:pt x="1389520" y="1029963"/>
                </a:cubicBezTo>
                <a:cubicBezTo>
                  <a:pt x="1387906" y="1033191"/>
                  <a:pt x="1386291" y="1036420"/>
                  <a:pt x="1384139" y="1039649"/>
                </a:cubicBezTo>
                <a:cubicBezTo>
                  <a:pt x="1379296" y="1048259"/>
                  <a:pt x="1374453" y="1057406"/>
                  <a:pt x="1369610" y="1065478"/>
                </a:cubicBezTo>
                <a:cubicBezTo>
                  <a:pt x="1365843" y="1075165"/>
                  <a:pt x="1359385" y="1081622"/>
                  <a:pt x="1354004" y="1090770"/>
                </a:cubicBezTo>
                <a:cubicBezTo>
                  <a:pt x="1349699" y="1100994"/>
                  <a:pt x="1342165" y="1113371"/>
                  <a:pt x="1334094" y="1124672"/>
                </a:cubicBezTo>
                <a:cubicBezTo>
                  <a:pt x="1326022" y="1135972"/>
                  <a:pt x="1317950" y="1147811"/>
                  <a:pt x="1312031" y="1158035"/>
                </a:cubicBezTo>
                <a:cubicBezTo>
                  <a:pt x="1307188" y="1164493"/>
                  <a:pt x="1302344" y="1170950"/>
                  <a:pt x="1297502" y="1176869"/>
                </a:cubicBezTo>
                <a:cubicBezTo>
                  <a:pt x="1292120" y="1182789"/>
                  <a:pt x="1287277" y="1188708"/>
                  <a:pt x="1281896" y="1195165"/>
                </a:cubicBezTo>
                <a:cubicBezTo>
                  <a:pt x="1280282" y="1197856"/>
                  <a:pt x="1278129" y="1200009"/>
                  <a:pt x="1276515" y="1202699"/>
                </a:cubicBezTo>
                <a:cubicBezTo>
                  <a:pt x="1274362" y="1205390"/>
                  <a:pt x="1272748" y="1207542"/>
                  <a:pt x="1270596" y="1210233"/>
                </a:cubicBezTo>
                <a:cubicBezTo>
                  <a:pt x="1267367" y="1212923"/>
                  <a:pt x="1264138" y="1215614"/>
                  <a:pt x="1261447" y="1217766"/>
                </a:cubicBezTo>
                <a:lnTo>
                  <a:pt x="1246486" y="1234332"/>
                </a:lnTo>
                <a:lnTo>
                  <a:pt x="1246918" y="1236062"/>
                </a:lnTo>
                <a:cubicBezTo>
                  <a:pt x="1240460" y="1243058"/>
                  <a:pt x="1236155" y="1247901"/>
                  <a:pt x="1231313" y="1252206"/>
                </a:cubicBezTo>
                <a:cubicBezTo>
                  <a:pt x="1225931" y="1255973"/>
                  <a:pt x="1220012" y="1259740"/>
                  <a:pt x="1214631" y="1264045"/>
                </a:cubicBezTo>
                <a:lnTo>
                  <a:pt x="1201178" y="1274807"/>
                </a:lnTo>
                <a:lnTo>
                  <a:pt x="1188434" y="1284120"/>
                </a:lnTo>
                <a:lnTo>
                  <a:pt x="1190415" y="1283955"/>
                </a:lnTo>
                <a:lnTo>
                  <a:pt x="1204407" y="1273731"/>
                </a:lnTo>
                <a:lnTo>
                  <a:pt x="1217860" y="1262968"/>
                </a:lnTo>
                <a:cubicBezTo>
                  <a:pt x="1223241" y="1259202"/>
                  <a:pt x="1229160" y="1255435"/>
                  <a:pt x="1234541" y="1251130"/>
                </a:cubicBezTo>
                <a:cubicBezTo>
                  <a:pt x="1238846" y="1246825"/>
                  <a:pt x="1243690" y="1241982"/>
                  <a:pt x="1250147" y="1234986"/>
                </a:cubicBezTo>
                <a:cubicBezTo>
                  <a:pt x="1250147" y="1234448"/>
                  <a:pt x="1250147" y="1233910"/>
                  <a:pt x="1249609" y="1232834"/>
                </a:cubicBezTo>
                <a:cubicBezTo>
                  <a:pt x="1254990" y="1227452"/>
                  <a:pt x="1259833" y="1222071"/>
                  <a:pt x="1264676" y="1216152"/>
                </a:cubicBezTo>
                <a:cubicBezTo>
                  <a:pt x="1267367" y="1214000"/>
                  <a:pt x="1270596" y="1211309"/>
                  <a:pt x="1273824" y="1208618"/>
                </a:cubicBezTo>
                <a:cubicBezTo>
                  <a:pt x="1275438" y="1206466"/>
                  <a:pt x="1277591" y="1203775"/>
                  <a:pt x="1279743" y="1201085"/>
                </a:cubicBezTo>
                <a:cubicBezTo>
                  <a:pt x="1281358" y="1198394"/>
                  <a:pt x="1283511" y="1195704"/>
                  <a:pt x="1285125" y="1193551"/>
                </a:cubicBezTo>
                <a:cubicBezTo>
                  <a:pt x="1290506" y="1187632"/>
                  <a:pt x="1295349" y="1181174"/>
                  <a:pt x="1300730" y="1175255"/>
                </a:cubicBezTo>
                <a:cubicBezTo>
                  <a:pt x="1305573" y="1169335"/>
                  <a:pt x="1310417" y="1162878"/>
                  <a:pt x="1315259" y="1156421"/>
                </a:cubicBezTo>
                <a:cubicBezTo>
                  <a:pt x="1321179" y="1146197"/>
                  <a:pt x="1329250" y="1134358"/>
                  <a:pt x="1337323" y="1123057"/>
                </a:cubicBezTo>
                <a:cubicBezTo>
                  <a:pt x="1345394" y="1111218"/>
                  <a:pt x="1352928" y="1099380"/>
                  <a:pt x="1357233" y="1089156"/>
                </a:cubicBezTo>
                <a:cubicBezTo>
                  <a:pt x="1362614" y="1080007"/>
                  <a:pt x="1369071" y="1073550"/>
                  <a:pt x="1372839" y="1063864"/>
                </a:cubicBezTo>
                <a:cubicBezTo>
                  <a:pt x="1377681" y="1055792"/>
                  <a:pt x="1382525" y="1046106"/>
                  <a:pt x="1387367" y="1038034"/>
                </a:cubicBezTo>
                <a:cubicBezTo>
                  <a:pt x="1389520" y="1034805"/>
                  <a:pt x="1391135" y="1031577"/>
                  <a:pt x="1392749" y="1028348"/>
                </a:cubicBezTo>
                <a:cubicBezTo>
                  <a:pt x="1394363" y="1025119"/>
                  <a:pt x="1395440" y="1021890"/>
                  <a:pt x="1397054" y="1019200"/>
                </a:cubicBezTo>
                <a:cubicBezTo>
                  <a:pt x="1399745" y="1013280"/>
                  <a:pt x="1401897" y="1007361"/>
                  <a:pt x="1404049" y="1001980"/>
                </a:cubicBezTo>
                <a:cubicBezTo>
                  <a:pt x="1408354" y="990679"/>
                  <a:pt x="1412121" y="979917"/>
                  <a:pt x="1419117" y="969155"/>
                </a:cubicBezTo>
                <a:cubicBezTo>
                  <a:pt x="1423960" y="960545"/>
                  <a:pt x="1422883" y="954087"/>
                  <a:pt x="1425036" y="947092"/>
                </a:cubicBezTo>
                <a:cubicBezTo>
                  <a:pt x="1430955" y="932562"/>
                  <a:pt x="1434722" y="918033"/>
                  <a:pt x="1439565" y="902966"/>
                </a:cubicBezTo>
                <a:cubicBezTo>
                  <a:pt x="1437413" y="898661"/>
                  <a:pt x="1444947" y="881441"/>
                  <a:pt x="1446023" y="868526"/>
                </a:cubicBezTo>
                <a:cubicBezTo>
                  <a:pt x="1449252" y="855073"/>
                  <a:pt x="1451942" y="841082"/>
                  <a:pt x="1454633" y="827091"/>
                </a:cubicBezTo>
                <a:lnTo>
                  <a:pt x="1456574" y="819813"/>
                </a:lnTo>
                <a:lnTo>
                  <a:pt x="1455171" y="819557"/>
                </a:lnTo>
                <a:cubicBezTo>
                  <a:pt x="1455708" y="815252"/>
                  <a:pt x="1455708" y="811486"/>
                  <a:pt x="1455708" y="806104"/>
                </a:cubicBezTo>
                <a:close/>
                <a:moveTo>
                  <a:pt x="1467547" y="793727"/>
                </a:moveTo>
                <a:lnTo>
                  <a:pt x="1461281" y="819837"/>
                </a:lnTo>
                <a:lnTo>
                  <a:pt x="1461281" y="819837"/>
                </a:lnTo>
                <a:lnTo>
                  <a:pt x="1467548" y="793728"/>
                </a:lnTo>
                <a:close/>
                <a:moveTo>
                  <a:pt x="1472390" y="788346"/>
                </a:moveTo>
                <a:cubicBezTo>
                  <a:pt x="1471314" y="790499"/>
                  <a:pt x="1470238" y="792113"/>
                  <a:pt x="1469162" y="795342"/>
                </a:cubicBezTo>
                <a:lnTo>
                  <a:pt x="1468422" y="810005"/>
                </a:lnTo>
                <a:cubicBezTo>
                  <a:pt x="1468355" y="814176"/>
                  <a:pt x="1468355" y="818212"/>
                  <a:pt x="1468086" y="823862"/>
                </a:cubicBezTo>
                <a:lnTo>
                  <a:pt x="1462704" y="840420"/>
                </a:lnTo>
                <a:lnTo>
                  <a:pt x="1462704" y="842312"/>
                </a:lnTo>
                <a:lnTo>
                  <a:pt x="1469162" y="823862"/>
                </a:lnTo>
                <a:cubicBezTo>
                  <a:pt x="1469700" y="812561"/>
                  <a:pt x="1469162" y="807719"/>
                  <a:pt x="1470238" y="795341"/>
                </a:cubicBezTo>
                <a:lnTo>
                  <a:pt x="1472747" y="789906"/>
                </a:lnTo>
                <a:close/>
                <a:moveTo>
                  <a:pt x="1449251" y="765207"/>
                </a:moveTo>
                <a:lnTo>
                  <a:pt x="1445725" y="773542"/>
                </a:lnTo>
                <a:lnTo>
                  <a:pt x="1444408" y="785656"/>
                </a:lnTo>
                <a:lnTo>
                  <a:pt x="1442711" y="779997"/>
                </a:lnTo>
                <a:lnTo>
                  <a:pt x="1442090" y="780796"/>
                </a:lnTo>
                <a:lnTo>
                  <a:pt x="1443870" y="786732"/>
                </a:lnTo>
                <a:cubicBezTo>
                  <a:pt x="1443332" y="789422"/>
                  <a:pt x="1443332" y="792113"/>
                  <a:pt x="1442794" y="795342"/>
                </a:cubicBezTo>
                <a:cubicBezTo>
                  <a:pt x="1443870" y="796956"/>
                  <a:pt x="1444408" y="799647"/>
                  <a:pt x="1444947" y="802337"/>
                </a:cubicBezTo>
                <a:lnTo>
                  <a:pt x="1446615" y="802245"/>
                </a:lnTo>
                <a:lnTo>
                  <a:pt x="1445484" y="798570"/>
                </a:lnTo>
                <a:cubicBezTo>
                  <a:pt x="1446022" y="795341"/>
                  <a:pt x="1446022" y="792651"/>
                  <a:pt x="1446561" y="789960"/>
                </a:cubicBezTo>
                <a:cubicBezTo>
                  <a:pt x="1447637" y="782427"/>
                  <a:pt x="1448175" y="773817"/>
                  <a:pt x="1449251" y="765207"/>
                </a:cubicBezTo>
                <a:close/>
                <a:moveTo>
                  <a:pt x="75789" y="501170"/>
                </a:moveTo>
                <a:lnTo>
                  <a:pt x="76057" y="501303"/>
                </a:lnTo>
                <a:lnTo>
                  <a:pt x="76083" y="501228"/>
                </a:lnTo>
                <a:close/>
                <a:moveTo>
                  <a:pt x="108256" y="424039"/>
                </a:moveTo>
                <a:cubicBezTo>
                  <a:pt x="99646" y="438030"/>
                  <a:pt x="98031" y="442335"/>
                  <a:pt x="96417" y="446102"/>
                </a:cubicBezTo>
                <a:cubicBezTo>
                  <a:pt x="93188" y="449330"/>
                  <a:pt x="90497" y="452559"/>
                  <a:pt x="86731" y="454174"/>
                </a:cubicBezTo>
                <a:lnTo>
                  <a:pt x="86708" y="454689"/>
                </a:lnTo>
                <a:lnTo>
                  <a:pt x="85771" y="475290"/>
                </a:lnTo>
                <a:lnTo>
                  <a:pt x="85798" y="475240"/>
                </a:lnTo>
                <a:lnTo>
                  <a:pt x="86731" y="454712"/>
                </a:lnTo>
                <a:cubicBezTo>
                  <a:pt x="89960" y="452559"/>
                  <a:pt x="93188" y="449330"/>
                  <a:pt x="96417" y="446639"/>
                </a:cubicBezTo>
                <a:cubicBezTo>
                  <a:pt x="98031" y="442873"/>
                  <a:pt x="100184" y="438568"/>
                  <a:pt x="108256" y="424577"/>
                </a:cubicBezTo>
                <a:lnTo>
                  <a:pt x="108659" y="424846"/>
                </a:lnTo>
                <a:lnTo>
                  <a:pt x="108861" y="424442"/>
                </a:lnTo>
                <a:close/>
                <a:moveTo>
                  <a:pt x="114713" y="377222"/>
                </a:moveTo>
                <a:cubicBezTo>
                  <a:pt x="112560" y="378837"/>
                  <a:pt x="109870" y="380451"/>
                  <a:pt x="107179" y="382603"/>
                </a:cubicBezTo>
                <a:cubicBezTo>
                  <a:pt x="103412" y="389599"/>
                  <a:pt x="100721" y="395518"/>
                  <a:pt x="95879" y="406281"/>
                </a:cubicBezTo>
                <a:lnTo>
                  <a:pt x="98464" y="408349"/>
                </a:lnTo>
                <a:lnTo>
                  <a:pt x="98548" y="407986"/>
                </a:lnTo>
                <a:lnTo>
                  <a:pt x="96417" y="406281"/>
                </a:lnTo>
                <a:cubicBezTo>
                  <a:pt x="101260" y="395518"/>
                  <a:pt x="103951" y="389599"/>
                  <a:pt x="107717" y="382603"/>
                </a:cubicBezTo>
                <a:lnTo>
                  <a:pt x="114388" y="377839"/>
                </a:lnTo>
                <a:close/>
                <a:moveTo>
                  <a:pt x="156148" y="346550"/>
                </a:moveTo>
                <a:lnTo>
                  <a:pt x="155469" y="347094"/>
                </a:lnTo>
                <a:lnTo>
                  <a:pt x="152583" y="358187"/>
                </a:lnTo>
                <a:cubicBezTo>
                  <a:pt x="151843" y="360675"/>
                  <a:pt x="151305" y="362155"/>
                  <a:pt x="150767" y="363769"/>
                </a:cubicBezTo>
                <a:cubicBezTo>
                  <a:pt x="130318" y="391213"/>
                  <a:pt x="118480" y="427806"/>
                  <a:pt x="101260" y="454174"/>
                </a:cubicBezTo>
                <a:cubicBezTo>
                  <a:pt x="99107" y="461169"/>
                  <a:pt x="96955" y="468703"/>
                  <a:pt x="94264" y="476236"/>
                </a:cubicBezTo>
                <a:cubicBezTo>
                  <a:pt x="91574" y="483770"/>
                  <a:pt x="89959" y="491304"/>
                  <a:pt x="87807" y="498837"/>
                </a:cubicBezTo>
                <a:cubicBezTo>
                  <a:pt x="82425" y="514981"/>
                  <a:pt x="74354" y="532201"/>
                  <a:pt x="73815" y="546192"/>
                </a:cubicBezTo>
                <a:cubicBezTo>
                  <a:pt x="70587" y="556954"/>
                  <a:pt x="67358" y="567717"/>
                  <a:pt x="64668" y="578479"/>
                </a:cubicBezTo>
                <a:cubicBezTo>
                  <a:pt x="63053" y="586551"/>
                  <a:pt x="61977" y="594623"/>
                  <a:pt x="60363" y="602695"/>
                </a:cubicBezTo>
                <a:lnTo>
                  <a:pt x="58210" y="615071"/>
                </a:lnTo>
                <a:cubicBezTo>
                  <a:pt x="57672" y="619376"/>
                  <a:pt x="57134" y="623144"/>
                  <a:pt x="56596" y="627448"/>
                </a:cubicBezTo>
                <a:cubicBezTo>
                  <a:pt x="54982" y="638749"/>
                  <a:pt x="52829" y="649511"/>
                  <a:pt x="51753" y="660812"/>
                </a:cubicBezTo>
                <a:cubicBezTo>
                  <a:pt x="51214" y="667807"/>
                  <a:pt x="50677" y="673727"/>
                  <a:pt x="50138" y="681261"/>
                </a:cubicBezTo>
                <a:cubicBezTo>
                  <a:pt x="50677" y="686642"/>
                  <a:pt x="51753" y="692023"/>
                  <a:pt x="52829" y="702785"/>
                </a:cubicBezTo>
                <a:lnTo>
                  <a:pt x="54090" y="691057"/>
                </a:lnTo>
                <a:lnTo>
                  <a:pt x="53905" y="687180"/>
                </a:lnTo>
                <a:cubicBezTo>
                  <a:pt x="54443" y="679646"/>
                  <a:pt x="55519" y="671574"/>
                  <a:pt x="56058" y="664579"/>
                </a:cubicBezTo>
                <a:cubicBezTo>
                  <a:pt x="57134" y="653278"/>
                  <a:pt x="59286" y="642515"/>
                  <a:pt x="60901" y="631215"/>
                </a:cubicBezTo>
                <a:lnTo>
                  <a:pt x="64742" y="626606"/>
                </a:lnTo>
                <a:lnTo>
                  <a:pt x="70320" y="589278"/>
                </a:lnTo>
                <a:lnTo>
                  <a:pt x="70049" y="582784"/>
                </a:lnTo>
                <a:lnTo>
                  <a:pt x="75365" y="567544"/>
                </a:lnTo>
                <a:lnTo>
                  <a:pt x="78528" y="554748"/>
                </a:lnTo>
                <a:lnTo>
                  <a:pt x="77583" y="556954"/>
                </a:lnTo>
                <a:cubicBezTo>
                  <a:pt x="76506" y="556417"/>
                  <a:pt x="75430" y="555878"/>
                  <a:pt x="74354" y="555878"/>
                </a:cubicBezTo>
                <a:cubicBezTo>
                  <a:pt x="71663" y="562874"/>
                  <a:pt x="68973" y="570946"/>
                  <a:pt x="66282" y="579018"/>
                </a:cubicBezTo>
                <a:cubicBezTo>
                  <a:pt x="66282" y="582784"/>
                  <a:pt x="66282" y="587089"/>
                  <a:pt x="66820" y="591933"/>
                </a:cubicBezTo>
                <a:cubicBezTo>
                  <a:pt x="65206" y="600542"/>
                  <a:pt x="64129" y="608076"/>
                  <a:pt x="63053" y="616686"/>
                </a:cubicBezTo>
                <a:cubicBezTo>
                  <a:pt x="63053" y="617762"/>
                  <a:pt x="62515" y="619376"/>
                  <a:pt x="62515" y="620991"/>
                </a:cubicBezTo>
                <a:cubicBezTo>
                  <a:pt x="60363" y="623144"/>
                  <a:pt x="59286" y="625296"/>
                  <a:pt x="57134" y="627448"/>
                </a:cubicBezTo>
                <a:cubicBezTo>
                  <a:pt x="57672" y="623144"/>
                  <a:pt x="58210" y="619376"/>
                  <a:pt x="58748" y="615071"/>
                </a:cubicBezTo>
                <a:lnTo>
                  <a:pt x="60901" y="602695"/>
                </a:lnTo>
                <a:cubicBezTo>
                  <a:pt x="62515" y="594623"/>
                  <a:pt x="63591" y="586551"/>
                  <a:pt x="65206" y="578479"/>
                </a:cubicBezTo>
                <a:cubicBezTo>
                  <a:pt x="68434" y="567717"/>
                  <a:pt x="71663" y="556954"/>
                  <a:pt x="74354" y="546192"/>
                </a:cubicBezTo>
                <a:cubicBezTo>
                  <a:pt x="74892" y="532201"/>
                  <a:pt x="82964" y="515519"/>
                  <a:pt x="88345" y="498837"/>
                </a:cubicBezTo>
                <a:cubicBezTo>
                  <a:pt x="90497" y="491304"/>
                  <a:pt x="92112" y="483770"/>
                  <a:pt x="94802" y="476236"/>
                </a:cubicBezTo>
                <a:cubicBezTo>
                  <a:pt x="96955" y="468703"/>
                  <a:pt x="99645" y="461707"/>
                  <a:pt x="101798" y="454174"/>
                </a:cubicBezTo>
                <a:cubicBezTo>
                  <a:pt x="119018" y="427806"/>
                  <a:pt x="130318" y="391213"/>
                  <a:pt x="151305" y="363769"/>
                </a:cubicBezTo>
                <a:cubicBezTo>
                  <a:pt x="152381" y="360002"/>
                  <a:pt x="153457" y="357850"/>
                  <a:pt x="156148" y="346550"/>
                </a:cubicBezTo>
                <a:close/>
                <a:moveTo>
                  <a:pt x="165834" y="292738"/>
                </a:moveTo>
                <a:lnTo>
                  <a:pt x="168525" y="294890"/>
                </a:lnTo>
                <a:lnTo>
                  <a:pt x="168525" y="294890"/>
                </a:lnTo>
                <a:lnTo>
                  <a:pt x="165835" y="292738"/>
                </a:lnTo>
                <a:close/>
                <a:moveTo>
                  <a:pt x="262800" y="216124"/>
                </a:moveTo>
                <a:lnTo>
                  <a:pt x="262697" y="216206"/>
                </a:lnTo>
                <a:lnTo>
                  <a:pt x="262383" y="216561"/>
                </a:lnTo>
                <a:lnTo>
                  <a:pt x="257987" y="221167"/>
                </a:lnTo>
                <a:lnTo>
                  <a:pt x="256876" y="222784"/>
                </a:lnTo>
                <a:lnTo>
                  <a:pt x="256150" y="223604"/>
                </a:lnTo>
                <a:cubicBezTo>
                  <a:pt x="255104" y="225313"/>
                  <a:pt x="254624" y="226549"/>
                  <a:pt x="253010" y="228163"/>
                </a:cubicBezTo>
                <a:cubicBezTo>
                  <a:pt x="242247" y="240540"/>
                  <a:pt x="230947" y="252917"/>
                  <a:pt x="220185" y="266908"/>
                </a:cubicBezTo>
                <a:cubicBezTo>
                  <a:pt x="216956" y="270674"/>
                  <a:pt x="213727" y="273903"/>
                  <a:pt x="211036" y="277670"/>
                </a:cubicBezTo>
                <a:cubicBezTo>
                  <a:pt x="207808" y="281437"/>
                  <a:pt x="205117" y="285204"/>
                  <a:pt x="201889" y="288970"/>
                </a:cubicBezTo>
                <a:lnTo>
                  <a:pt x="161454" y="333661"/>
                </a:lnTo>
                <a:lnTo>
                  <a:pt x="202426" y="288433"/>
                </a:lnTo>
                <a:cubicBezTo>
                  <a:pt x="205655" y="284666"/>
                  <a:pt x="208346" y="280899"/>
                  <a:pt x="211574" y="277132"/>
                </a:cubicBezTo>
                <a:cubicBezTo>
                  <a:pt x="214803" y="273365"/>
                  <a:pt x="218032" y="270137"/>
                  <a:pt x="220723" y="266369"/>
                </a:cubicBezTo>
                <a:cubicBezTo>
                  <a:pt x="231485" y="252378"/>
                  <a:pt x="242785" y="240540"/>
                  <a:pt x="253548" y="227625"/>
                </a:cubicBezTo>
                <a:lnTo>
                  <a:pt x="256876" y="222784"/>
                </a:lnTo>
                <a:lnTo>
                  <a:pt x="262383" y="216561"/>
                </a:lnTo>
                <a:close/>
                <a:moveTo>
                  <a:pt x="276460" y="179017"/>
                </a:moveTo>
                <a:cubicBezTo>
                  <a:pt x="275565" y="178904"/>
                  <a:pt x="273704" y="179755"/>
                  <a:pt x="271815" y="180635"/>
                </a:cubicBezTo>
                <a:lnTo>
                  <a:pt x="268361" y="181918"/>
                </a:lnTo>
                <a:lnTo>
                  <a:pt x="267539" y="182960"/>
                </a:lnTo>
                <a:cubicBezTo>
                  <a:pt x="265387" y="184575"/>
                  <a:pt x="263234" y="186189"/>
                  <a:pt x="261620" y="188342"/>
                </a:cubicBezTo>
                <a:cubicBezTo>
                  <a:pt x="256239" y="191570"/>
                  <a:pt x="251934" y="194261"/>
                  <a:pt x="246552" y="198028"/>
                </a:cubicBezTo>
                <a:lnTo>
                  <a:pt x="236328" y="209329"/>
                </a:lnTo>
                <a:lnTo>
                  <a:pt x="226642" y="220629"/>
                </a:lnTo>
                <a:cubicBezTo>
                  <a:pt x="224490" y="222244"/>
                  <a:pt x="222875" y="223858"/>
                  <a:pt x="220185" y="226549"/>
                </a:cubicBezTo>
                <a:lnTo>
                  <a:pt x="219965" y="226274"/>
                </a:lnTo>
                <a:lnTo>
                  <a:pt x="213862" y="233612"/>
                </a:lnTo>
                <a:cubicBezTo>
                  <a:pt x="211709" y="236639"/>
                  <a:pt x="208884" y="240540"/>
                  <a:pt x="203503" y="246459"/>
                </a:cubicBezTo>
                <a:lnTo>
                  <a:pt x="186821" y="264755"/>
                </a:lnTo>
                <a:lnTo>
                  <a:pt x="189512" y="267984"/>
                </a:lnTo>
                <a:lnTo>
                  <a:pt x="189563" y="267938"/>
                </a:lnTo>
                <a:lnTo>
                  <a:pt x="187359" y="265293"/>
                </a:lnTo>
                <a:cubicBezTo>
                  <a:pt x="192740" y="259374"/>
                  <a:pt x="199198" y="252917"/>
                  <a:pt x="204041" y="246997"/>
                </a:cubicBezTo>
                <a:cubicBezTo>
                  <a:pt x="214803" y="235158"/>
                  <a:pt x="215341" y="231392"/>
                  <a:pt x="220723" y="226549"/>
                </a:cubicBezTo>
                <a:cubicBezTo>
                  <a:pt x="223413" y="223858"/>
                  <a:pt x="225565" y="222244"/>
                  <a:pt x="227180" y="220629"/>
                </a:cubicBezTo>
                <a:lnTo>
                  <a:pt x="236866" y="209329"/>
                </a:lnTo>
                <a:lnTo>
                  <a:pt x="247090" y="198028"/>
                </a:lnTo>
                <a:cubicBezTo>
                  <a:pt x="252471" y="194800"/>
                  <a:pt x="256776" y="192109"/>
                  <a:pt x="262158" y="188342"/>
                </a:cubicBezTo>
                <a:cubicBezTo>
                  <a:pt x="264310" y="186728"/>
                  <a:pt x="266463" y="184575"/>
                  <a:pt x="268077" y="182961"/>
                </a:cubicBezTo>
                <a:cubicBezTo>
                  <a:pt x="269153" y="183230"/>
                  <a:pt x="272113" y="181616"/>
                  <a:pt x="274535" y="180540"/>
                </a:cubicBezTo>
                <a:lnTo>
                  <a:pt x="276573" y="179907"/>
                </a:lnTo>
                <a:close/>
                <a:moveTo>
                  <a:pt x="1055885" y="81794"/>
                </a:moveTo>
                <a:cubicBezTo>
                  <a:pt x="1068262" y="86637"/>
                  <a:pt x="1076872" y="90404"/>
                  <a:pt x="1083329" y="94171"/>
                </a:cubicBezTo>
                <a:cubicBezTo>
                  <a:pt x="1089787" y="97400"/>
                  <a:pt x="1093554" y="100628"/>
                  <a:pt x="1095168" y="103857"/>
                </a:cubicBezTo>
                <a:cubicBezTo>
                  <a:pt x="1084944" y="98476"/>
                  <a:pt x="1075796" y="94709"/>
                  <a:pt x="1068800" y="90942"/>
                </a:cubicBezTo>
                <a:cubicBezTo>
                  <a:pt x="1061804" y="87176"/>
                  <a:pt x="1057499" y="83947"/>
                  <a:pt x="1055885" y="81794"/>
                </a:cubicBezTo>
                <a:close/>
                <a:moveTo>
                  <a:pt x="966557" y="42511"/>
                </a:moveTo>
                <a:cubicBezTo>
                  <a:pt x="971400" y="42511"/>
                  <a:pt x="979472" y="44125"/>
                  <a:pt x="988082" y="47354"/>
                </a:cubicBezTo>
                <a:cubicBezTo>
                  <a:pt x="997230" y="51121"/>
                  <a:pt x="1007455" y="56502"/>
                  <a:pt x="1018217" y="62421"/>
                </a:cubicBezTo>
                <a:cubicBezTo>
                  <a:pt x="989158" y="53274"/>
                  <a:pt x="969786" y="47354"/>
                  <a:pt x="966557" y="42511"/>
                </a:cubicBezTo>
                <a:close/>
                <a:moveTo>
                  <a:pt x="642610" y="38946"/>
                </a:moveTo>
                <a:cubicBezTo>
                  <a:pt x="640457" y="38745"/>
                  <a:pt x="637228" y="39014"/>
                  <a:pt x="631309" y="40359"/>
                </a:cubicBezTo>
                <a:cubicBezTo>
                  <a:pt x="623775" y="41435"/>
                  <a:pt x="615165" y="42511"/>
                  <a:pt x="607093" y="43588"/>
                </a:cubicBezTo>
                <a:cubicBezTo>
                  <a:pt x="599559" y="45202"/>
                  <a:pt x="590949" y="47355"/>
                  <a:pt x="583416" y="48969"/>
                </a:cubicBezTo>
                <a:cubicBezTo>
                  <a:pt x="580187" y="50045"/>
                  <a:pt x="576958" y="51121"/>
                  <a:pt x="573192" y="52197"/>
                </a:cubicBezTo>
                <a:cubicBezTo>
                  <a:pt x="569425" y="53274"/>
                  <a:pt x="565658" y="54350"/>
                  <a:pt x="561353" y="55426"/>
                </a:cubicBezTo>
                <a:lnTo>
                  <a:pt x="535448" y="60515"/>
                </a:lnTo>
                <a:lnTo>
                  <a:pt x="530680" y="62422"/>
                </a:lnTo>
                <a:cubicBezTo>
                  <a:pt x="519917" y="66189"/>
                  <a:pt x="508617" y="69417"/>
                  <a:pt x="497855" y="73722"/>
                </a:cubicBezTo>
                <a:cubicBezTo>
                  <a:pt x="487092" y="78027"/>
                  <a:pt x="476330" y="81794"/>
                  <a:pt x="465568" y="86637"/>
                </a:cubicBezTo>
                <a:cubicBezTo>
                  <a:pt x="457496" y="90404"/>
                  <a:pt x="449962" y="93633"/>
                  <a:pt x="442967" y="96862"/>
                </a:cubicBezTo>
                <a:cubicBezTo>
                  <a:pt x="438123" y="97938"/>
                  <a:pt x="432742" y="100628"/>
                  <a:pt x="427899" y="102781"/>
                </a:cubicBezTo>
                <a:cubicBezTo>
                  <a:pt x="414984" y="107624"/>
                  <a:pt x="403146" y="114082"/>
                  <a:pt x="390769" y="120001"/>
                </a:cubicBezTo>
                <a:cubicBezTo>
                  <a:pt x="384850" y="123229"/>
                  <a:pt x="378930" y="127534"/>
                  <a:pt x="373011" y="131301"/>
                </a:cubicBezTo>
                <a:cubicBezTo>
                  <a:pt x="367091" y="135068"/>
                  <a:pt x="361172" y="138835"/>
                  <a:pt x="355791" y="142602"/>
                </a:cubicBezTo>
                <a:cubicBezTo>
                  <a:pt x="349334" y="149059"/>
                  <a:pt x="337495" y="158208"/>
                  <a:pt x="328347" y="163050"/>
                </a:cubicBezTo>
                <a:cubicBezTo>
                  <a:pt x="319737" y="169508"/>
                  <a:pt x="311127" y="176504"/>
                  <a:pt x="302517" y="183499"/>
                </a:cubicBezTo>
                <a:lnTo>
                  <a:pt x="277796" y="205064"/>
                </a:lnTo>
                <a:lnTo>
                  <a:pt x="279916" y="207715"/>
                </a:lnTo>
                <a:cubicBezTo>
                  <a:pt x="280992" y="207177"/>
                  <a:pt x="282909" y="205798"/>
                  <a:pt x="285163" y="204116"/>
                </a:cubicBezTo>
                <a:lnTo>
                  <a:pt x="289628" y="200787"/>
                </a:lnTo>
                <a:lnTo>
                  <a:pt x="305746" y="186728"/>
                </a:lnTo>
                <a:cubicBezTo>
                  <a:pt x="314356" y="179732"/>
                  <a:pt x="322965" y="173274"/>
                  <a:pt x="331575" y="166279"/>
                </a:cubicBezTo>
                <a:cubicBezTo>
                  <a:pt x="340723" y="161436"/>
                  <a:pt x="352024" y="152288"/>
                  <a:pt x="359019" y="145830"/>
                </a:cubicBezTo>
                <a:cubicBezTo>
                  <a:pt x="364939" y="142063"/>
                  <a:pt x="370320" y="138297"/>
                  <a:pt x="376239" y="134530"/>
                </a:cubicBezTo>
                <a:cubicBezTo>
                  <a:pt x="382159" y="130763"/>
                  <a:pt x="387540" y="126996"/>
                  <a:pt x="393997" y="123229"/>
                </a:cubicBezTo>
                <a:cubicBezTo>
                  <a:pt x="406374" y="117310"/>
                  <a:pt x="418751" y="110852"/>
                  <a:pt x="431127" y="106009"/>
                </a:cubicBezTo>
                <a:cubicBezTo>
                  <a:pt x="435971" y="103857"/>
                  <a:pt x="441352" y="101166"/>
                  <a:pt x="445657" y="98476"/>
                </a:cubicBezTo>
                <a:cubicBezTo>
                  <a:pt x="452652" y="95247"/>
                  <a:pt x="460724" y="92018"/>
                  <a:pt x="468258" y="88251"/>
                </a:cubicBezTo>
                <a:cubicBezTo>
                  <a:pt x="479020" y="83408"/>
                  <a:pt x="489783" y="79641"/>
                  <a:pt x="500545" y="75336"/>
                </a:cubicBezTo>
                <a:cubicBezTo>
                  <a:pt x="511308" y="71031"/>
                  <a:pt x="522608" y="67803"/>
                  <a:pt x="533370" y="64036"/>
                </a:cubicBezTo>
                <a:lnTo>
                  <a:pt x="547159" y="61328"/>
                </a:lnTo>
                <a:lnTo>
                  <a:pt x="553820" y="59051"/>
                </a:lnTo>
                <a:lnTo>
                  <a:pt x="644482" y="39493"/>
                </a:lnTo>
                <a:close/>
                <a:moveTo>
                  <a:pt x="835054" y="27377"/>
                </a:moveTo>
                <a:cubicBezTo>
                  <a:pt x="838754" y="27578"/>
                  <a:pt x="842790" y="27982"/>
                  <a:pt x="846556" y="28520"/>
                </a:cubicBezTo>
                <a:cubicBezTo>
                  <a:pt x="854090" y="29596"/>
                  <a:pt x="860547" y="31749"/>
                  <a:pt x="862162" y="33901"/>
                </a:cubicBezTo>
                <a:cubicBezTo>
                  <a:pt x="858933" y="33364"/>
                  <a:pt x="855705" y="32825"/>
                  <a:pt x="850323" y="32287"/>
                </a:cubicBezTo>
                <a:cubicBezTo>
                  <a:pt x="844942" y="31749"/>
                  <a:pt x="837409" y="30135"/>
                  <a:pt x="825570" y="27444"/>
                </a:cubicBezTo>
                <a:cubicBezTo>
                  <a:pt x="827991" y="27175"/>
                  <a:pt x="831354" y="27175"/>
                  <a:pt x="835054" y="27377"/>
                </a:cubicBezTo>
                <a:close/>
                <a:moveTo>
                  <a:pt x="897678" y="23139"/>
                </a:moveTo>
                <a:cubicBezTo>
                  <a:pt x="905212" y="23677"/>
                  <a:pt x="912207" y="24215"/>
                  <a:pt x="919741" y="24753"/>
                </a:cubicBezTo>
                <a:cubicBezTo>
                  <a:pt x="928889" y="27444"/>
                  <a:pt x="937499" y="31749"/>
                  <a:pt x="946647" y="35515"/>
                </a:cubicBezTo>
                <a:cubicBezTo>
                  <a:pt x="933732" y="33901"/>
                  <a:pt x="921893" y="31210"/>
                  <a:pt x="913283" y="29596"/>
                </a:cubicBezTo>
                <a:cubicBezTo>
                  <a:pt x="904673" y="27444"/>
                  <a:pt x="898754" y="25291"/>
                  <a:pt x="897678" y="23139"/>
                </a:cubicBezTo>
                <a:close/>
                <a:moveTo>
                  <a:pt x="717677" y="23004"/>
                </a:moveTo>
                <a:cubicBezTo>
                  <a:pt x="696959" y="23139"/>
                  <a:pt x="676241" y="24215"/>
                  <a:pt x="655524" y="26368"/>
                </a:cubicBezTo>
                <a:cubicBezTo>
                  <a:pt x="641533" y="26906"/>
                  <a:pt x="627003" y="29596"/>
                  <a:pt x="612474" y="32287"/>
                </a:cubicBezTo>
                <a:cubicBezTo>
                  <a:pt x="605478" y="33363"/>
                  <a:pt x="598483" y="35515"/>
                  <a:pt x="592026" y="37668"/>
                </a:cubicBezTo>
                <a:cubicBezTo>
                  <a:pt x="585568" y="39820"/>
                  <a:pt x="579649" y="41973"/>
                  <a:pt x="574267" y="44125"/>
                </a:cubicBezTo>
                <a:cubicBezTo>
                  <a:pt x="565657" y="45202"/>
                  <a:pt x="558124" y="46278"/>
                  <a:pt x="549514" y="47354"/>
                </a:cubicBezTo>
                <a:cubicBezTo>
                  <a:pt x="516689" y="57579"/>
                  <a:pt x="485478" y="69955"/>
                  <a:pt x="455881" y="83408"/>
                </a:cubicBezTo>
                <a:cubicBezTo>
                  <a:pt x="444581" y="87713"/>
                  <a:pt x="432742" y="93632"/>
                  <a:pt x="421980" y="98476"/>
                </a:cubicBezTo>
                <a:cubicBezTo>
                  <a:pt x="418751" y="99552"/>
                  <a:pt x="414984" y="101166"/>
                  <a:pt x="411755" y="102242"/>
                </a:cubicBezTo>
                <a:cubicBezTo>
                  <a:pt x="408526" y="103857"/>
                  <a:pt x="405298" y="105471"/>
                  <a:pt x="402607" y="107086"/>
                </a:cubicBezTo>
                <a:cubicBezTo>
                  <a:pt x="396688" y="110314"/>
                  <a:pt x="390769" y="113543"/>
                  <a:pt x="385387" y="116233"/>
                </a:cubicBezTo>
                <a:cubicBezTo>
                  <a:pt x="374625" y="122153"/>
                  <a:pt x="366015" y="127534"/>
                  <a:pt x="358481" y="130225"/>
                </a:cubicBezTo>
                <a:cubicBezTo>
                  <a:pt x="349871" y="135068"/>
                  <a:pt x="345028" y="140449"/>
                  <a:pt x="338033" y="146368"/>
                </a:cubicBezTo>
                <a:cubicBezTo>
                  <a:pt x="313817" y="160359"/>
                  <a:pt x="292292" y="179732"/>
                  <a:pt x="278840" y="192647"/>
                </a:cubicBezTo>
                <a:lnTo>
                  <a:pt x="266469" y="203403"/>
                </a:lnTo>
                <a:lnTo>
                  <a:pt x="254367" y="214453"/>
                </a:lnTo>
                <a:lnTo>
                  <a:pt x="254624" y="214710"/>
                </a:lnTo>
                <a:cubicBezTo>
                  <a:pt x="219646" y="248073"/>
                  <a:pt x="188973" y="284666"/>
                  <a:pt x="161529" y="323948"/>
                </a:cubicBezTo>
                <a:cubicBezTo>
                  <a:pt x="153457" y="335249"/>
                  <a:pt x="147000" y="343320"/>
                  <a:pt x="142695" y="349778"/>
                </a:cubicBezTo>
                <a:cubicBezTo>
                  <a:pt x="138390" y="356235"/>
                  <a:pt x="135700" y="361079"/>
                  <a:pt x="134085" y="365384"/>
                </a:cubicBezTo>
                <a:cubicBezTo>
                  <a:pt x="131395" y="370226"/>
                  <a:pt x="128166" y="375070"/>
                  <a:pt x="125475" y="379913"/>
                </a:cubicBezTo>
                <a:cubicBezTo>
                  <a:pt x="120094" y="390137"/>
                  <a:pt x="114713" y="400361"/>
                  <a:pt x="109331" y="410047"/>
                </a:cubicBezTo>
                <a:lnTo>
                  <a:pt x="91771" y="437719"/>
                </a:lnTo>
                <a:lnTo>
                  <a:pt x="91574" y="438568"/>
                </a:lnTo>
                <a:cubicBezTo>
                  <a:pt x="89421" y="443411"/>
                  <a:pt x="87807" y="449330"/>
                  <a:pt x="85654" y="454712"/>
                </a:cubicBezTo>
                <a:cubicBezTo>
                  <a:pt x="84040" y="457940"/>
                  <a:pt x="82964" y="460093"/>
                  <a:pt x="81349" y="462245"/>
                </a:cubicBezTo>
                <a:lnTo>
                  <a:pt x="80273" y="463321"/>
                </a:lnTo>
                <a:lnTo>
                  <a:pt x="75497" y="479196"/>
                </a:lnTo>
                <a:cubicBezTo>
                  <a:pt x="74623" y="483232"/>
                  <a:pt x="74354" y="486192"/>
                  <a:pt x="74354" y="488613"/>
                </a:cubicBezTo>
                <a:cubicBezTo>
                  <a:pt x="74354" y="493456"/>
                  <a:pt x="74892" y="496685"/>
                  <a:pt x="73278" y="502066"/>
                </a:cubicBezTo>
                <a:cubicBezTo>
                  <a:pt x="70587" y="509600"/>
                  <a:pt x="68434" y="516596"/>
                  <a:pt x="65744" y="524129"/>
                </a:cubicBezTo>
                <a:cubicBezTo>
                  <a:pt x="63591" y="531663"/>
                  <a:pt x="60901" y="538658"/>
                  <a:pt x="58748" y="546192"/>
                </a:cubicBezTo>
                <a:cubicBezTo>
                  <a:pt x="56058" y="557493"/>
                  <a:pt x="53905" y="567717"/>
                  <a:pt x="51214" y="578479"/>
                </a:cubicBezTo>
                <a:cubicBezTo>
                  <a:pt x="49600" y="588704"/>
                  <a:pt x="48524" y="598390"/>
                  <a:pt x="46909" y="608076"/>
                </a:cubicBezTo>
                <a:cubicBezTo>
                  <a:pt x="45295" y="617762"/>
                  <a:pt x="44757" y="627986"/>
                  <a:pt x="44219" y="637672"/>
                </a:cubicBezTo>
                <a:cubicBezTo>
                  <a:pt x="45833" y="630139"/>
                  <a:pt x="46909" y="623144"/>
                  <a:pt x="47986" y="617224"/>
                </a:cubicBezTo>
                <a:lnTo>
                  <a:pt x="48335" y="615536"/>
                </a:lnTo>
                <a:lnTo>
                  <a:pt x="49062" y="607538"/>
                </a:lnTo>
                <a:cubicBezTo>
                  <a:pt x="50677" y="597852"/>
                  <a:pt x="51753" y="587628"/>
                  <a:pt x="53367" y="577941"/>
                </a:cubicBezTo>
                <a:lnTo>
                  <a:pt x="54715" y="578391"/>
                </a:lnTo>
                <a:lnTo>
                  <a:pt x="54832" y="577891"/>
                </a:lnTo>
                <a:lnTo>
                  <a:pt x="53367" y="577403"/>
                </a:lnTo>
                <a:cubicBezTo>
                  <a:pt x="56058" y="566102"/>
                  <a:pt x="58210" y="555878"/>
                  <a:pt x="60901" y="545116"/>
                </a:cubicBezTo>
                <a:cubicBezTo>
                  <a:pt x="63054" y="537582"/>
                  <a:pt x="65206" y="530048"/>
                  <a:pt x="67896" y="523053"/>
                </a:cubicBezTo>
                <a:lnTo>
                  <a:pt x="75396" y="501091"/>
                </a:lnTo>
                <a:lnTo>
                  <a:pt x="74892" y="500990"/>
                </a:lnTo>
                <a:cubicBezTo>
                  <a:pt x="76506" y="495609"/>
                  <a:pt x="75969" y="492380"/>
                  <a:pt x="75969" y="487537"/>
                </a:cubicBezTo>
                <a:cubicBezTo>
                  <a:pt x="75969" y="482694"/>
                  <a:pt x="76506" y="475699"/>
                  <a:pt x="81888" y="462245"/>
                </a:cubicBezTo>
                <a:cubicBezTo>
                  <a:pt x="82964" y="460093"/>
                  <a:pt x="84040" y="457402"/>
                  <a:pt x="86192" y="454712"/>
                </a:cubicBezTo>
                <a:lnTo>
                  <a:pt x="86337" y="454318"/>
                </a:lnTo>
                <a:lnTo>
                  <a:pt x="92112" y="438568"/>
                </a:lnTo>
                <a:cubicBezTo>
                  <a:pt x="98031" y="428882"/>
                  <a:pt x="103412" y="419734"/>
                  <a:pt x="109870" y="410586"/>
                </a:cubicBezTo>
                <a:cubicBezTo>
                  <a:pt x="115251" y="400362"/>
                  <a:pt x="120094" y="390137"/>
                  <a:pt x="126013" y="380451"/>
                </a:cubicBezTo>
                <a:cubicBezTo>
                  <a:pt x="128704" y="376146"/>
                  <a:pt x="131933" y="370765"/>
                  <a:pt x="134623" y="365922"/>
                </a:cubicBezTo>
                <a:cubicBezTo>
                  <a:pt x="136238" y="361617"/>
                  <a:pt x="138928" y="356774"/>
                  <a:pt x="143233" y="350316"/>
                </a:cubicBezTo>
                <a:cubicBezTo>
                  <a:pt x="147538" y="343859"/>
                  <a:pt x="153996" y="335787"/>
                  <a:pt x="162068" y="324486"/>
                </a:cubicBezTo>
                <a:cubicBezTo>
                  <a:pt x="189512" y="284666"/>
                  <a:pt x="220185" y="248612"/>
                  <a:pt x="255162" y="215248"/>
                </a:cubicBezTo>
                <a:cubicBezTo>
                  <a:pt x="263772" y="207715"/>
                  <a:pt x="270768" y="200181"/>
                  <a:pt x="279916" y="192647"/>
                </a:cubicBezTo>
                <a:cubicBezTo>
                  <a:pt x="293369" y="179732"/>
                  <a:pt x="314894" y="160360"/>
                  <a:pt x="339109" y="146369"/>
                </a:cubicBezTo>
                <a:cubicBezTo>
                  <a:pt x="346105" y="140988"/>
                  <a:pt x="350948" y="135068"/>
                  <a:pt x="359558" y="130225"/>
                </a:cubicBezTo>
                <a:cubicBezTo>
                  <a:pt x="367091" y="127534"/>
                  <a:pt x="375701" y="122153"/>
                  <a:pt x="386464" y="116234"/>
                </a:cubicBezTo>
                <a:cubicBezTo>
                  <a:pt x="391845" y="113543"/>
                  <a:pt x="397764" y="110314"/>
                  <a:pt x="403684" y="107086"/>
                </a:cubicBezTo>
                <a:cubicBezTo>
                  <a:pt x="406912" y="105472"/>
                  <a:pt x="409603" y="103857"/>
                  <a:pt x="412832" y="102243"/>
                </a:cubicBezTo>
                <a:cubicBezTo>
                  <a:pt x="416061" y="100628"/>
                  <a:pt x="419289" y="99552"/>
                  <a:pt x="423056" y="98476"/>
                </a:cubicBezTo>
                <a:cubicBezTo>
                  <a:pt x="433818" y="93095"/>
                  <a:pt x="445657" y="87713"/>
                  <a:pt x="456958" y="83408"/>
                </a:cubicBezTo>
                <a:cubicBezTo>
                  <a:pt x="486016" y="69956"/>
                  <a:pt x="517765" y="57579"/>
                  <a:pt x="550591" y="47355"/>
                </a:cubicBezTo>
                <a:cubicBezTo>
                  <a:pt x="559201" y="46278"/>
                  <a:pt x="566734" y="45202"/>
                  <a:pt x="575344" y="44126"/>
                </a:cubicBezTo>
                <a:cubicBezTo>
                  <a:pt x="580725" y="41973"/>
                  <a:pt x="586644" y="39821"/>
                  <a:pt x="593102" y="37668"/>
                </a:cubicBezTo>
                <a:cubicBezTo>
                  <a:pt x="599559" y="35516"/>
                  <a:pt x="606555" y="33364"/>
                  <a:pt x="613550" y="32287"/>
                </a:cubicBezTo>
                <a:cubicBezTo>
                  <a:pt x="628080" y="29596"/>
                  <a:pt x="643147" y="26906"/>
                  <a:pt x="656600" y="26368"/>
                </a:cubicBezTo>
                <a:cubicBezTo>
                  <a:pt x="677318" y="24484"/>
                  <a:pt x="698036" y="23408"/>
                  <a:pt x="718753" y="23206"/>
                </a:cubicBezTo>
                <a:lnTo>
                  <a:pt x="768710" y="24882"/>
                </a:lnTo>
                <a:close/>
                <a:moveTo>
                  <a:pt x="793283" y="0"/>
                </a:moveTo>
                <a:cubicBezTo>
                  <a:pt x="801354" y="538"/>
                  <a:pt x="810503" y="1076"/>
                  <a:pt x="818574" y="1614"/>
                </a:cubicBezTo>
                <a:cubicBezTo>
                  <a:pt x="827722" y="2153"/>
                  <a:pt x="836332" y="3229"/>
                  <a:pt x="844404" y="4305"/>
                </a:cubicBezTo>
                <a:cubicBezTo>
                  <a:pt x="853014" y="4843"/>
                  <a:pt x="857857" y="6458"/>
                  <a:pt x="861624" y="8610"/>
                </a:cubicBezTo>
                <a:cubicBezTo>
                  <a:pt x="865391" y="10762"/>
                  <a:pt x="868081" y="12915"/>
                  <a:pt x="872924" y="13991"/>
                </a:cubicBezTo>
                <a:cubicBezTo>
                  <a:pt x="880458" y="13991"/>
                  <a:pt x="877229" y="9686"/>
                  <a:pt x="886916" y="11300"/>
                </a:cubicBezTo>
                <a:cubicBezTo>
                  <a:pt x="893911" y="12377"/>
                  <a:pt x="900907" y="14529"/>
                  <a:pt x="907902" y="16144"/>
                </a:cubicBezTo>
                <a:cubicBezTo>
                  <a:pt x="912207" y="17220"/>
                  <a:pt x="916512" y="18834"/>
                  <a:pt x="920817" y="19910"/>
                </a:cubicBezTo>
                <a:cubicBezTo>
                  <a:pt x="920817" y="19910"/>
                  <a:pt x="920817" y="20449"/>
                  <a:pt x="920279" y="20449"/>
                </a:cubicBezTo>
                <a:cubicBezTo>
                  <a:pt x="920817" y="22063"/>
                  <a:pt x="920279" y="23139"/>
                  <a:pt x="919741" y="24215"/>
                </a:cubicBezTo>
                <a:cubicBezTo>
                  <a:pt x="912207" y="23677"/>
                  <a:pt x="905212" y="23139"/>
                  <a:pt x="897678" y="22601"/>
                </a:cubicBezTo>
                <a:cubicBezTo>
                  <a:pt x="894987" y="22063"/>
                  <a:pt x="892835" y="21525"/>
                  <a:pt x="890144" y="20449"/>
                </a:cubicBezTo>
                <a:cubicBezTo>
                  <a:pt x="887453" y="19910"/>
                  <a:pt x="885301" y="19372"/>
                  <a:pt x="882611" y="18834"/>
                </a:cubicBezTo>
                <a:cubicBezTo>
                  <a:pt x="877767" y="17758"/>
                  <a:pt x="872924" y="16682"/>
                  <a:pt x="868081" y="15605"/>
                </a:cubicBezTo>
                <a:cubicBezTo>
                  <a:pt x="863238" y="14529"/>
                  <a:pt x="858395" y="13453"/>
                  <a:pt x="853552" y="12377"/>
                </a:cubicBezTo>
                <a:cubicBezTo>
                  <a:pt x="848709" y="11839"/>
                  <a:pt x="843866" y="10762"/>
                  <a:pt x="838485" y="10224"/>
                </a:cubicBezTo>
                <a:lnTo>
                  <a:pt x="821803" y="10224"/>
                </a:lnTo>
                <a:cubicBezTo>
                  <a:pt x="816960" y="10224"/>
                  <a:pt x="812117" y="10224"/>
                  <a:pt x="808350" y="10224"/>
                </a:cubicBezTo>
                <a:cubicBezTo>
                  <a:pt x="800279" y="10224"/>
                  <a:pt x="793821" y="10224"/>
                  <a:pt x="787364" y="10224"/>
                </a:cubicBezTo>
                <a:lnTo>
                  <a:pt x="786378" y="9909"/>
                </a:lnTo>
                <a:lnTo>
                  <a:pt x="777139" y="14529"/>
                </a:lnTo>
                <a:cubicBezTo>
                  <a:pt x="772296" y="16143"/>
                  <a:pt x="786287" y="17219"/>
                  <a:pt x="780368" y="19910"/>
                </a:cubicBezTo>
                <a:cubicBezTo>
                  <a:pt x="791668" y="22063"/>
                  <a:pt x="802969" y="24215"/>
                  <a:pt x="812655" y="26368"/>
                </a:cubicBezTo>
                <a:lnTo>
                  <a:pt x="798287" y="26619"/>
                </a:lnTo>
                <a:lnTo>
                  <a:pt x="798529" y="26637"/>
                </a:lnTo>
                <a:cubicBezTo>
                  <a:pt x="804315" y="27041"/>
                  <a:pt x="809696" y="27175"/>
                  <a:pt x="813731" y="26368"/>
                </a:cubicBezTo>
                <a:cubicBezTo>
                  <a:pt x="818036" y="26906"/>
                  <a:pt x="822341" y="27444"/>
                  <a:pt x="826646" y="27982"/>
                </a:cubicBezTo>
                <a:cubicBezTo>
                  <a:pt x="838485" y="30673"/>
                  <a:pt x="846018" y="31749"/>
                  <a:pt x="851400" y="32825"/>
                </a:cubicBezTo>
                <a:cubicBezTo>
                  <a:pt x="856781" y="33901"/>
                  <a:pt x="860010" y="33901"/>
                  <a:pt x="863238" y="34440"/>
                </a:cubicBezTo>
                <a:cubicBezTo>
                  <a:pt x="869696" y="36054"/>
                  <a:pt x="876692" y="37668"/>
                  <a:pt x="883149" y="38745"/>
                </a:cubicBezTo>
                <a:cubicBezTo>
                  <a:pt x="890144" y="39821"/>
                  <a:pt x="896602" y="41973"/>
                  <a:pt x="903598" y="43050"/>
                </a:cubicBezTo>
                <a:cubicBezTo>
                  <a:pt x="910055" y="44664"/>
                  <a:pt x="917050" y="46278"/>
                  <a:pt x="923508" y="47892"/>
                </a:cubicBezTo>
                <a:lnTo>
                  <a:pt x="943419" y="53812"/>
                </a:lnTo>
                <a:lnTo>
                  <a:pt x="953105" y="56502"/>
                </a:lnTo>
                <a:lnTo>
                  <a:pt x="962791" y="59731"/>
                </a:lnTo>
                <a:lnTo>
                  <a:pt x="962916" y="59845"/>
                </a:lnTo>
                <a:lnTo>
                  <a:pt x="969862" y="61043"/>
                </a:lnTo>
                <a:cubicBezTo>
                  <a:pt x="975865" y="62455"/>
                  <a:pt x="982978" y="64810"/>
                  <a:pt x="986695" y="67298"/>
                </a:cubicBezTo>
                <a:lnTo>
                  <a:pt x="989046" y="70861"/>
                </a:lnTo>
                <a:lnTo>
                  <a:pt x="989697" y="71032"/>
                </a:lnTo>
                <a:cubicBezTo>
                  <a:pt x="994540" y="73184"/>
                  <a:pt x="999921" y="75337"/>
                  <a:pt x="1004764" y="76951"/>
                </a:cubicBezTo>
                <a:cubicBezTo>
                  <a:pt x="1009069" y="78566"/>
                  <a:pt x="1013374" y="80180"/>
                  <a:pt x="1017679" y="82332"/>
                </a:cubicBezTo>
                <a:cubicBezTo>
                  <a:pt x="1021984" y="84485"/>
                  <a:pt x="1026289" y="86099"/>
                  <a:pt x="1030594" y="88252"/>
                </a:cubicBezTo>
                <a:cubicBezTo>
                  <a:pt x="1032746" y="89866"/>
                  <a:pt x="1035975" y="91481"/>
                  <a:pt x="1040280" y="93633"/>
                </a:cubicBezTo>
                <a:cubicBezTo>
                  <a:pt x="1042433" y="94709"/>
                  <a:pt x="1044585" y="95785"/>
                  <a:pt x="1046738" y="96862"/>
                </a:cubicBezTo>
                <a:cubicBezTo>
                  <a:pt x="1048890" y="97938"/>
                  <a:pt x="1051580" y="99014"/>
                  <a:pt x="1053733" y="100628"/>
                </a:cubicBezTo>
                <a:cubicBezTo>
                  <a:pt x="1063419" y="105472"/>
                  <a:pt x="1073105" y="110314"/>
                  <a:pt x="1077410" y="114082"/>
                </a:cubicBezTo>
                <a:cubicBezTo>
                  <a:pt x="1087096" y="120539"/>
                  <a:pt x="1097321" y="126458"/>
                  <a:pt x="1107545" y="133454"/>
                </a:cubicBezTo>
                <a:cubicBezTo>
                  <a:pt x="1112388" y="136683"/>
                  <a:pt x="1117769" y="140449"/>
                  <a:pt x="1123151" y="144216"/>
                </a:cubicBezTo>
                <a:lnTo>
                  <a:pt x="1123602" y="144539"/>
                </a:lnTo>
                <a:lnTo>
                  <a:pt x="1131578" y="149384"/>
                </a:lnTo>
                <a:cubicBezTo>
                  <a:pt x="1314798" y="273165"/>
                  <a:pt x="1435260" y="482786"/>
                  <a:pt x="1435260" y="720543"/>
                </a:cubicBezTo>
                <a:lnTo>
                  <a:pt x="1435033" y="725046"/>
                </a:lnTo>
                <a:lnTo>
                  <a:pt x="1441180" y="725924"/>
                </a:lnTo>
                <a:cubicBezTo>
                  <a:pt x="1443332" y="727538"/>
                  <a:pt x="1444946" y="728615"/>
                  <a:pt x="1447099" y="730229"/>
                </a:cubicBezTo>
                <a:cubicBezTo>
                  <a:pt x="1447637" y="736148"/>
                  <a:pt x="1448713" y="737763"/>
                  <a:pt x="1449789" y="744758"/>
                </a:cubicBezTo>
                <a:cubicBezTo>
                  <a:pt x="1453018" y="751216"/>
                  <a:pt x="1456785" y="756597"/>
                  <a:pt x="1460013" y="761978"/>
                </a:cubicBezTo>
                <a:lnTo>
                  <a:pt x="1464319" y="762370"/>
                </a:lnTo>
                <a:lnTo>
                  <a:pt x="1464319" y="758211"/>
                </a:lnTo>
                <a:lnTo>
                  <a:pt x="1468693" y="746060"/>
                </a:lnTo>
                <a:lnTo>
                  <a:pt x="1468623" y="743682"/>
                </a:lnTo>
                <a:cubicBezTo>
                  <a:pt x="1470238" y="727539"/>
                  <a:pt x="1471314" y="728077"/>
                  <a:pt x="1472928" y="729153"/>
                </a:cubicBezTo>
                <a:lnTo>
                  <a:pt x="1476951" y="729153"/>
                </a:lnTo>
                <a:lnTo>
                  <a:pt x="1476951" y="877469"/>
                </a:lnTo>
                <a:lnTo>
                  <a:pt x="1473467" y="899199"/>
                </a:lnTo>
                <a:cubicBezTo>
                  <a:pt x="1471314" y="900275"/>
                  <a:pt x="1469162" y="901351"/>
                  <a:pt x="1467009" y="902966"/>
                </a:cubicBezTo>
                <a:cubicBezTo>
                  <a:pt x="1464857" y="910500"/>
                  <a:pt x="1461628" y="919110"/>
                  <a:pt x="1458937" y="926643"/>
                </a:cubicBezTo>
                <a:cubicBezTo>
                  <a:pt x="1455171" y="939020"/>
                  <a:pt x="1457861" y="940635"/>
                  <a:pt x="1456785" y="949244"/>
                </a:cubicBezTo>
                <a:cubicBezTo>
                  <a:pt x="1456247" y="950321"/>
                  <a:pt x="1455708" y="951935"/>
                  <a:pt x="1455708" y="952473"/>
                </a:cubicBezTo>
                <a:cubicBezTo>
                  <a:pt x="1452480" y="961083"/>
                  <a:pt x="1449251" y="969693"/>
                  <a:pt x="1446561" y="977227"/>
                </a:cubicBezTo>
                <a:cubicBezTo>
                  <a:pt x="1445484" y="978303"/>
                  <a:pt x="1444946" y="978841"/>
                  <a:pt x="1443870" y="979379"/>
                </a:cubicBezTo>
                <a:cubicBezTo>
                  <a:pt x="1440103" y="987989"/>
                  <a:pt x="1436336" y="997137"/>
                  <a:pt x="1432570" y="1005747"/>
                </a:cubicBezTo>
                <a:cubicBezTo>
                  <a:pt x="1436875" y="997137"/>
                  <a:pt x="1440641" y="987989"/>
                  <a:pt x="1444408" y="979379"/>
                </a:cubicBezTo>
                <a:cubicBezTo>
                  <a:pt x="1445484" y="978303"/>
                  <a:pt x="1446022" y="978303"/>
                  <a:pt x="1447099" y="977227"/>
                </a:cubicBezTo>
                <a:cubicBezTo>
                  <a:pt x="1442794" y="1000366"/>
                  <a:pt x="1435798" y="1014895"/>
                  <a:pt x="1429879" y="1026195"/>
                </a:cubicBezTo>
                <a:lnTo>
                  <a:pt x="1420731" y="1031039"/>
                </a:lnTo>
                <a:lnTo>
                  <a:pt x="1418834" y="1034834"/>
                </a:lnTo>
                <a:lnTo>
                  <a:pt x="1419117" y="1035343"/>
                </a:lnTo>
                <a:cubicBezTo>
                  <a:pt x="1419655" y="1034267"/>
                  <a:pt x="1420193" y="1032653"/>
                  <a:pt x="1421269" y="1031038"/>
                </a:cubicBezTo>
                <a:cubicBezTo>
                  <a:pt x="1423960" y="1029962"/>
                  <a:pt x="1427188" y="1028348"/>
                  <a:pt x="1430417" y="1026195"/>
                </a:cubicBezTo>
                <a:cubicBezTo>
                  <a:pt x="1430955" y="1032114"/>
                  <a:pt x="1426651" y="1039648"/>
                  <a:pt x="1423960" y="1044491"/>
                </a:cubicBezTo>
                <a:cubicBezTo>
                  <a:pt x="1420193" y="1052025"/>
                  <a:pt x="1415888" y="1059020"/>
                  <a:pt x="1412121" y="1066016"/>
                </a:cubicBezTo>
                <a:cubicBezTo>
                  <a:pt x="1409969" y="1069783"/>
                  <a:pt x="1408354" y="1073012"/>
                  <a:pt x="1406202" y="1076779"/>
                </a:cubicBezTo>
                <a:cubicBezTo>
                  <a:pt x="1404049" y="1080545"/>
                  <a:pt x="1401897" y="1083774"/>
                  <a:pt x="1399745" y="1087541"/>
                </a:cubicBezTo>
                <a:cubicBezTo>
                  <a:pt x="1398130" y="1089694"/>
                  <a:pt x="1397054" y="1092384"/>
                  <a:pt x="1394901" y="1095613"/>
                </a:cubicBezTo>
                <a:cubicBezTo>
                  <a:pt x="1392749" y="1100994"/>
                  <a:pt x="1390596" y="1105837"/>
                  <a:pt x="1387906" y="1111218"/>
                </a:cubicBezTo>
                <a:lnTo>
                  <a:pt x="1380372" y="1126286"/>
                </a:lnTo>
                <a:cubicBezTo>
                  <a:pt x="1376605" y="1131667"/>
                  <a:pt x="1372839" y="1137586"/>
                  <a:pt x="1368534" y="1142429"/>
                </a:cubicBezTo>
                <a:cubicBezTo>
                  <a:pt x="1364766" y="1147272"/>
                  <a:pt x="1360461" y="1152653"/>
                  <a:pt x="1356695" y="1157497"/>
                </a:cubicBezTo>
                <a:lnTo>
                  <a:pt x="1357188" y="1156481"/>
                </a:lnTo>
                <a:lnTo>
                  <a:pt x="1343779" y="1174717"/>
                </a:lnTo>
                <a:cubicBezTo>
                  <a:pt x="1340551" y="1171488"/>
                  <a:pt x="1322793" y="1196780"/>
                  <a:pt x="1314721" y="1206466"/>
                </a:cubicBezTo>
                <a:lnTo>
                  <a:pt x="1309000" y="1215268"/>
                </a:lnTo>
                <a:lnTo>
                  <a:pt x="1314721" y="1207004"/>
                </a:lnTo>
                <a:cubicBezTo>
                  <a:pt x="1322793" y="1197856"/>
                  <a:pt x="1340551" y="1172564"/>
                  <a:pt x="1343779" y="1175254"/>
                </a:cubicBezTo>
                <a:cubicBezTo>
                  <a:pt x="1342165" y="1186555"/>
                  <a:pt x="1326560" y="1201084"/>
                  <a:pt x="1321717" y="1208618"/>
                </a:cubicBezTo>
                <a:cubicBezTo>
                  <a:pt x="1317412" y="1213730"/>
                  <a:pt x="1313779" y="1217497"/>
                  <a:pt x="1310349" y="1220524"/>
                </a:cubicBezTo>
                <a:lnTo>
                  <a:pt x="1301222" y="1227233"/>
                </a:lnTo>
                <a:lnTo>
                  <a:pt x="1300730" y="1227991"/>
                </a:lnTo>
                <a:lnTo>
                  <a:pt x="1295024" y="1232380"/>
                </a:lnTo>
                <a:lnTo>
                  <a:pt x="1294811" y="1233910"/>
                </a:lnTo>
                <a:cubicBezTo>
                  <a:pt x="1286739" y="1242520"/>
                  <a:pt x="1278667" y="1251668"/>
                  <a:pt x="1269519" y="1259740"/>
                </a:cubicBezTo>
                <a:cubicBezTo>
                  <a:pt x="1260909" y="1268350"/>
                  <a:pt x="1252299" y="1276959"/>
                  <a:pt x="1242613" y="1284493"/>
                </a:cubicBezTo>
                <a:lnTo>
                  <a:pt x="1241368" y="1285396"/>
                </a:lnTo>
                <a:lnTo>
                  <a:pt x="1232389" y="1296870"/>
                </a:lnTo>
                <a:cubicBezTo>
                  <a:pt x="1225931" y="1302789"/>
                  <a:pt x="1218398" y="1307632"/>
                  <a:pt x="1210864" y="1313013"/>
                </a:cubicBezTo>
                <a:lnTo>
                  <a:pt x="1190746" y="1328102"/>
                </a:lnTo>
                <a:lnTo>
                  <a:pt x="1190674" y="1328189"/>
                </a:lnTo>
                <a:lnTo>
                  <a:pt x="1210864" y="1313552"/>
                </a:lnTo>
                <a:cubicBezTo>
                  <a:pt x="1217859" y="1308170"/>
                  <a:pt x="1225393" y="1302789"/>
                  <a:pt x="1232389" y="1297408"/>
                </a:cubicBezTo>
                <a:cubicBezTo>
                  <a:pt x="1228084" y="1304942"/>
                  <a:pt x="1222164" y="1309785"/>
                  <a:pt x="1214631" y="1315166"/>
                </a:cubicBezTo>
                <a:cubicBezTo>
                  <a:pt x="1208443" y="1320816"/>
                  <a:pt x="1204003" y="1323103"/>
                  <a:pt x="1200169" y="1324583"/>
                </a:cubicBezTo>
                <a:lnTo>
                  <a:pt x="1190165" y="1328808"/>
                </a:lnTo>
                <a:lnTo>
                  <a:pt x="1189877" y="1329157"/>
                </a:lnTo>
                <a:cubicBezTo>
                  <a:pt x="1186110" y="1331848"/>
                  <a:pt x="1182882" y="1334000"/>
                  <a:pt x="1179115" y="1336153"/>
                </a:cubicBezTo>
                <a:lnTo>
                  <a:pt x="1175059" y="1338032"/>
                </a:lnTo>
                <a:lnTo>
                  <a:pt x="1164855" y="1346310"/>
                </a:lnTo>
                <a:cubicBezTo>
                  <a:pt x="1161088" y="1349203"/>
                  <a:pt x="1157859" y="1351490"/>
                  <a:pt x="1154899" y="1353373"/>
                </a:cubicBezTo>
                <a:cubicBezTo>
                  <a:pt x="1149518" y="1357678"/>
                  <a:pt x="1145213" y="1360368"/>
                  <a:pt x="1139832" y="1363059"/>
                </a:cubicBezTo>
                <a:cubicBezTo>
                  <a:pt x="1140908" y="1361445"/>
                  <a:pt x="1138218" y="1362521"/>
                  <a:pt x="1134989" y="1363597"/>
                </a:cubicBezTo>
                <a:lnTo>
                  <a:pt x="1129606" y="1365990"/>
                </a:lnTo>
                <a:lnTo>
                  <a:pt x="1128769" y="1366625"/>
                </a:lnTo>
                <a:lnTo>
                  <a:pt x="1135527" y="1364135"/>
                </a:lnTo>
                <a:cubicBezTo>
                  <a:pt x="1138756" y="1363059"/>
                  <a:pt x="1140908" y="1361983"/>
                  <a:pt x="1140371" y="1363597"/>
                </a:cubicBezTo>
                <a:cubicBezTo>
                  <a:pt x="1136603" y="1368978"/>
                  <a:pt x="1129070" y="1373821"/>
                  <a:pt x="1120998" y="1378126"/>
                </a:cubicBezTo>
                <a:cubicBezTo>
                  <a:pt x="1116693" y="1380279"/>
                  <a:pt x="1112926" y="1382431"/>
                  <a:pt x="1108621" y="1384584"/>
                </a:cubicBezTo>
                <a:cubicBezTo>
                  <a:pt x="1104316" y="1386736"/>
                  <a:pt x="1100011" y="1388351"/>
                  <a:pt x="1096245" y="1390503"/>
                </a:cubicBezTo>
                <a:lnTo>
                  <a:pt x="1087503" y="1391814"/>
                </a:lnTo>
                <a:lnTo>
                  <a:pt x="1086020" y="1392656"/>
                </a:lnTo>
                <a:cubicBezTo>
                  <a:pt x="1072567" y="1399113"/>
                  <a:pt x="1059114" y="1404494"/>
                  <a:pt x="1045123" y="1410413"/>
                </a:cubicBezTo>
                <a:lnTo>
                  <a:pt x="1043038" y="1410887"/>
                </a:lnTo>
                <a:lnTo>
                  <a:pt x="1030594" y="1419023"/>
                </a:lnTo>
                <a:cubicBezTo>
                  <a:pt x="1033823" y="1419562"/>
                  <a:pt x="1035437" y="1420100"/>
                  <a:pt x="1037589" y="1421176"/>
                </a:cubicBezTo>
                <a:cubicBezTo>
                  <a:pt x="1027903" y="1429786"/>
                  <a:pt x="1014988" y="1431400"/>
                  <a:pt x="1011760" y="1432477"/>
                </a:cubicBezTo>
                <a:cubicBezTo>
                  <a:pt x="1012298" y="1430324"/>
                  <a:pt x="1013374" y="1427633"/>
                  <a:pt x="1013912" y="1424943"/>
                </a:cubicBezTo>
                <a:cubicBezTo>
                  <a:pt x="1011222" y="1426019"/>
                  <a:pt x="1008531" y="1427095"/>
                  <a:pt x="1005302" y="1428172"/>
                </a:cubicBezTo>
                <a:cubicBezTo>
                  <a:pt x="1002612" y="1429248"/>
                  <a:pt x="999921" y="1429786"/>
                  <a:pt x="997231" y="1430862"/>
                </a:cubicBezTo>
                <a:cubicBezTo>
                  <a:pt x="991849" y="1432477"/>
                  <a:pt x="985930" y="1434091"/>
                  <a:pt x="980549" y="1436243"/>
                </a:cubicBezTo>
                <a:lnTo>
                  <a:pt x="978320" y="1433568"/>
                </a:lnTo>
                <a:lnTo>
                  <a:pt x="970324" y="1435167"/>
                </a:lnTo>
                <a:cubicBezTo>
                  <a:pt x="967095" y="1435705"/>
                  <a:pt x="963867" y="1436782"/>
                  <a:pt x="960638" y="1437319"/>
                </a:cubicBezTo>
                <a:cubicBezTo>
                  <a:pt x="954180" y="1438934"/>
                  <a:pt x="947185" y="1441086"/>
                  <a:pt x="940728" y="1442163"/>
                </a:cubicBezTo>
                <a:lnTo>
                  <a:pt x="940071" y="1442468"/>
                </a:lnTo>
                <a:lnTo>
                  <a:pt x="959024" y="1437857"/>
                </a:lnTo>
                <a:cubicBezTo>
                  <a:pt x="962252" y="1436781"/>
                  <a:pt x="965481" y="1436243"/>
                  <a:pt x="968710" y="1435705"/>
                </a:cubicBezTo>
                <a:cubicBezTo>
                  <a:pt x="971939" y="1435167"/>
                  <a:pt x="974629" y="1434091"/>
                  <a:pt x="976781" y="1434091"/>
                </a:cubicBezTo>
                <a:cubicBezTo>
                  <a:pt x="977320" y="1435167"/>
                  <a:pt x="978396" y="1436243"/>
                  <a:pt x="980010" y="1436781"/>
                </a:cubicBezTo>
                <a:cubicBezTo>
                  <a:pt x="985930" y="1435167"/>
                  <a:pt x="991311" y="1433552"/>
                  <a:pt x="996692" y="1431400"/>
                </a:cubicBezTo>
                <a:cubicBezTo>
                  <a:pt x="999382" y="1430324"/>
                  <a:pt x="1002073" y="1429786"/>
                  <a:pt x="1004764" y="1428709"/>
                </a:cubicBezTo>
                <a:cubicBezTo>
                  <a:pt x="1007455" y="1427633"/>
                  <a:pt x="1010145" y="1426557"/>
                  <a:pt x="1013374" y="1425481"/>
                </a:cubicBezTo>
                <a:cubicBezTo>
                  <a:pt x="1012836" y="1427633"/>
                  <a:pt x="1011760" y="1430324"/>
                  <a:pt x="1011221" y="1433014"/>
                </a:cubicBezTo>
                <a:cubicBezTo>
                  <a:pt x="1003687" y="1436781"/>
                  <a:pt x="996154" y="1440010"/>
                  <a:pt x="988620" y="1443777"/>
                </a:cubicBezTo>
                <a:lnTo>
                  <a:pt x="987512" y="1443467"/>
                </a:lnTo>
                <a:lnTo>
                  <a:pt x="971939" y="1449696"/>
                </a:lnTo>
                <a:cubicBezTo>
                  <a:pt x="967096" y="1451310"/>
                  <a:pt x="962791" y="1452387"/>
                  <a:pt x="959024" y="1453463"/>
                </a:cubicBezTo>
                <a:cubicBezTo>
                  <a:pt x="950952" y="1455615"/>
                  <a:pt x="945033" y="1456692"/>
                  <a:pt x="939651" y="1458306"/>
                </a:cubicBezTo>
                <a:cubicBezTo>
                  <a:pt x="939921" y="1456961"/>
                  <a:pt x="936558" y="1456961"/>
                  <a:pt x="931647" y="1457633"/>
                </a:cubicBezTo>
                <a:lnTo>
                  <a:pt x="914905" y="1460891"/>
                </a:lnTo>
                <a:lnTo>
                  <a:pt x="914359" y="1462073"/>
                </a:lnTo>
                <a:cubicBezTo>
                  <a:pt x="900368" y="1465302"/>
                  <a:pt x="884763" y="1467992"/>
                  <a:pt x="869696" y="1470683"/>
                </a:cubicBezTo>
                <a:cubicBezTo>
                  <a:pt x="864852" y="1470144"/>
                  <a:pt x="865391" y="1469068"/>
                  <a:pt x="859471" y="1467992"/>
                </a:cubicBezTo>
                <a:cubicBezTo>
                  <a:pt x="856781" y="1467992"/>
                  <a:pt x="854090" y="1467992"/>
                  <a:pt x="850861" y="1467992"/>
                </a:cubicBezTo>
                <a:cubicBezTo>
                  <a:pt x="846556" y="1469607"/>
                  <a:pt x="841175" y="1471221"/>
                  <a:pt x="835794" y="1472835"/>
                </a:cubicBezTo>
                <a:cubicBezTo>
                  <a:pt x="830951" y="1473373"/>
                  <a:pt x="826646" y="1473912"/>
                  <a:pt x="822341" y="1473912"/>
                </a:cubicBezTo>
                <a:cubicBezTo>
                  <a:pt x="818036" y="1473912"/>
                  <a:pt x="813731" y="1474449"/>
                  <a:pt x="808888" y="1474449"/>
                </a:cubicBezTo>
                <a:lnTo>
                  <a:pt x="807426" y="1473823"/>
                </a:lnTo>
                <a:lnTo>
                  <a:pt x="795166" y="1475997"/>
                </a:lnTo>
                <a:cubicBezTo>
                  <a:pt x="790727" y="1476064"/>
                  <a:pt x="786287" y="1475257"/>
                  <a:pt x="780368" y="1473373"/>
                </a:cubicBezTo>
                <a:cubicBezTo>
                  <a:pt x="780368" y="1473373"/>
                  <a:pt x="780906" y="1472835"/>
                  <a:pt x="780906" y="1472835"/>
                </a:cubicBezTo>
                <a:cubicBezTo>
                  <a:pt x="781982" y="1471759"/>
                  <a:pt x="782520" y="1470683"/>
                  <a:pt x="783597" y="1469068"/>
                </a:cubicBezTo>
                <a:cubicBezTo>
                  <a:pt x="779292" y="1468530"/>
                  <a:pt x="774987" y="1467992"/>
                  <a:pt x="771220" y="1467454"/>
                </a:cubicBezTo>
                <a:cubicBezTo>
                  <a:pt x="772834" y="1466378"/>
                  <a:pt x="775525" y="1465302"/>
                  <a:pt x="777139" y="1464225"/>
                </a:cubicBezTo>
                <a:cubicBezTo>
                  <a:pt x="783059" y="1464225"/>
                  <a:pt x="788978" y="1464225"/>
                  <a:pt x="794897" y="1463687"/>
                </a:cubicBezTo>
                <a:cubicBezTo>
                  <a:pt x="800816" y="1463149"/>
                  <a:pt x="806198" y="1463149"/>
                  <a:pt x="812117" y="1463149"/>
                </a:cubicBezTo>
                <a:lnTo>
                  <a:pt x="836870" y="1463687"/>
                </a:lnTo>
                <a:lnTo>
                  <a:pt x="854090" y="1462073"/>
                </a:lnTo>
                <a:cubicBezTo>
                  <a:pt x="865391" y="1459920"/>
                  <a:pt x="876153" y="1457230"/>
                  <a:pt x="886377" y="1455077"/>
                </a:cubicBezTo>
                <a:cubicBezTo>
                  <a:pt x="895526" y="1452387"/>
                  <a:pt x="901983" y="1451310"/>
                  <a:pt x="907902" y="1450234"/>
                </a:cubicBezTo>
                <a:cubicBezTo>
                  <a:pt x="913822" y="1449696"/>
                  <a:pt x="919203" y="1449696"/>
                  <a:pt x="924046" y="1449696"/>
                </a:cubicBezTo>
                <a:lnTo>
                  <a:pt x="925169" y="1449174"/>
                </a:lnTo>
                <a:lnTo>
                  <a:pt x="909517" y="1449696"/>
                </a:lnTo>
                <a:cubicBezTo>
                  <a:pt x="903597" y="1450234"/>
                  <a:pt x="896602" y="1451849"/>
                  <a:pt x="887992" y="1454539"/>
                </a:cubicBezTo>
                <a:cubicBezTo>
                  <a:pt x="877767" y="1456692"/>
                  <a:pt x="867005" y="1459383"/>
                  <a:pt x="855705" y="1461535"/>
                </a:cubicBezTo>
                <a:cubicBezTo>
                  <a:pt x="850323" y="1462073"/>
                  <a:pt x="844942" y="1462611"/>
                  <a:pt x="838485" y="1463149"/>
                </a:cubicBezTo>
                <a:cubicBezTo>
                  <a:pt x="830951" y="1463149"/>
                  <a:pt x="822341" y="1463149"/>
                  <a:pt x="813731" y="1462611"/>
                </a:cubicBezTo>
                <a:cubicBezTo>
                  <a:pt x="808350" y="1462611"/>
                  <a:pt x="802430" y="1463149"/>
                  <a:pt x="796511" y="1463149"/>
                </a:cubicBezTo>
                <a:cubicBezTo>
                  <a:pt x="790592" y="1463688"/>
                  <a:pt x="784673" y="1463688"/>
                  <a:pt x="778753" y="1463688"/>
                </a:cubicBezTo>
                <a:cubicBezTo>
                  <a:pt x="778215" y="1462611"/>
                  <a:pt x="778753" y="1462073"/>
                  <a:pt x="779292" y="1461535"/>
                </a:cubicBezTo>
                <a:cubicBezTo>
                  <a:pt x="780368" y="1459920"/>
                  <a:pt x="781982" y="1458306"/>
                  <a:pt x="783058" y="1456154"/>
                </a:cubicBezTo>
                <a:cubicBezTo>
                  <a:pt x="835794" y="1454001"/>
                  <a:pt x="895526" y="1443777"/>
                  <a:pt x="948799" y="1428709"/>
                </a:cubicBezTo>
                <a:cubicBezTo>
                  <a:pt x="988082" y="1417409"/>
                  <a:pt x="1025212" y="1403956"/>
                  <a:pt x="1061267" y="1386198"/>
                </a:cubicBezTo>
                <a:cubicBezTo>
                  <a:pt x="1069876" y="1381355"/>
                  <a:pt x="1080100" y="1375974"/>
                  <a:pt x="1090863" y="1370592"/>
                </a:cubicBezTo>
                <a:cubicBezTo>
                  <a:pt x="1096244" y="1367902"/>
                  <a:pt x="1102164" y="1365211"/>
                  <a:pt x="1107545" y="1361983"/>
                </a:cubicBezTo>
                <a:cubicBezTo>
                  <a:pt x="1112926" y="1358754"/>
                  <a:pt x="1118845" y="1356063"/>
                  <a:pt x="1124765" y="1352835"/>
                </a:cubicBezTo>
                <a:cubicBezTo>
                  <a:pt x="1136065" y="1346377"/>
                  <a:pt x="1146827" y="1339920"/>
                  <a:pt x="1157052" y="1333462"/>
                </a:cubicBezTo>
                <a:cubicBezTo>
                  <a:pt x="1167276" y="1326467"/>
                  <a:pt x="1175886" y="1320009"/>
                  <a:pt x="1182882" y="1313552"/>
                </a:cubicBezTo>
                <a:cubicBezTo>
                  <a:pt x="1199025" y="1301713"/>
                  <a:pt x="1215169" y="1289874"/>
                  <a:pt x="1231313" y="1275883"/>
                </a:cubicBezTo>
                <a:cubicBezTo>
                  <a:pt x="1235618" y="1272117"/>
                  <a:pt x="1240460" y="1268888"/>
                  <a:pt x="1244765" y="1265121"/>
                </a:cubicBezTo>
                <a:cubicBezTo>
                  <a:pt x="1249070" y="1261354"/>
                  <a:pt x="1253375" y="1257587"/>
                  <a:pt x="1257680" y="1253821"/>
                </a:cubicBezTo>
                <a:cubicBezTo>
                  <a:pt x="1264676" y="1247901"/>
                  <a:pt x="1270595" y="1242520"/>
                  <a:pt x="1277053" y="1236062"/>
                </a:cubicBezTo>
                <a:cubicBezTo>
                  <a:pt x="1279743" y="1231220"/>
                  <a:pt x="1282972" y="1226915"/>
                  <a:pt x="1285125" y="1222610"/>
                </a:cubicBezTo>
                <a:lnTo>
                  <a:pt x="1296719" y="1211981"/>
                </a:lnTo>
                <a:lnTo>
                  <a:pt x="1296812" y="1211313"/>
                </a:lnTo>
                <a:lnTo>
                  <a:pt x="1285663" y="1221533"/>
                </a:lnTo>
                <a:cubicBezTo>
                  <a:pt x="1283511" y="1225838"/>
                  <a:pt x="1280282" y="1230143"/>
                  <a:pt x="1277591" y="1234986"/>
                </a:cubicBezTo>
                <a:cubicBezTo>
                  <a:pt x="1271133" y="1241444"/>
                  <a:pt x="1265214" y="1246825"/>
                  <a:pt x="1258219" y="1252744"/>
                </a:cubicBezTo>
                <a:cubicBezTo>
                  <a:pt x="1253914" y="1256511"/>
                  <a:pt x="1249609" y="1260278"/>
                  <a:pt x="1245304" y="1264045"/>
                </a:cubicBezTo>
                <a:cubicBezTo>
                  <a:pt x="1240999" y="1267812"/>
                  <a:pt x="1236694" y="1271040"/>
                  <a:pt x="1231851" y="1274807"/>
                </a:cubicBezTo>
                <a:cubicBezTo>
                  <a:pt x="1215707" y="1288260"/>
                  <a:pt x="1200102" y="1300637"/>
                  <a:pt x="1183420" y="1312475"/>
                </a:cubicBezTo>
                <a:cubicBezTo>
                  <a:pt x="1176424" y="1318933"/>
                  <a:pt x="1167277" y="1325929"/>
                  <a:pt x="1157590" y="1332386"/>
                </a:cubicBezTo>
                <a:cubicBezTo>
                  <a:pt x="1147366" y="1338844"/>
                  <a:pt x="1136603" y="1345839"/>
                  <a:pt x="1125303" y="1351759"/>
                </a:cubicBezTo>
                <a:cubicBezTo>
                  <a:pt x="1119384" y="1354987"/>
                  <a:pt x="1114002" y="1357678"/>
                  <a:pt x="1108083" y="1360906"/>
                </a:cubicBezTo>
                <a:cubicBezTo>
                  <a:pt x="1102702" y="1364135"/>
                  <a:pt x="1096782" y="1366826"/>
                  <a:pt x="1091401" y="1369516"/>
                </a:cubicBezTo>
                <a:cubicBezTo>
                  <a:pt x="1080639" y="1374897"/>
                  <a:pt x="1070415" y="1380279"/>
                  <a:pt x="1061805" y="1385122"/>
                </a:cubicBezTo>
                <a:cubicBezTo>
                  <a:pt x="1025751" y="1402342"/>
                  <a:pt x="988621" y="1415795"/>
                  <a:pt x="949338" y="1427633"/>
                </a:cubicBezTo>
                <a:cubicBezTo>
                  <a:pt x="896064" y="1442701"/>
                  <a:pt x="836332" y="1452925"/>
                  <a:pt x="783597" y="1455078"/>
                </a:cubicBezTo>
                <a:cubicBezTo>
                  <a:pt x="779292" y="1455078"/>
                  <a:pt x="774449" y="1455078"/>
                  <a:pt x="771220" y="1455078"/>
                </a:cubicBezTo>
                <a:cubicBezTo>
                  <a:pt x="770682" y="1453463"/>
                  <a:pt x="769605" y="1452387"/>
                  <a:pt x="769605" y="1450773"/>
                </a:cubicBezTo>
                <a:cubicBezTo>
                  <a:pt x="767453" y="1449696"/>
                  <a:pt x="762072" y="1450234"/>
                  <a:pt x="756690" y="1450234"/>
                </a:cubicBezTo>
                <a:cubicBezTo>
                  <a:pt x="751848" y="1451849"/>
                  <a:pt x="745390" y="1453463"/>
                  <a:pt x="744852" y="1455078"/>
                </a:cubicBezTo>
                <a:cubicBezTo>
                  <a:pt x="731399" y="1455615"/>
                  <a:pt x="720637" y="1455615"/>
                  <a:pt x="710412" y="1455615"/>
                </a:cubicBezTo>
                <a:cubicBezTo>
                  <a:pt x="700726" y="1455078"/>
                  <a:pt x="692654" y="1454539"/>
                  <a:pt x="685121" y="1454539"/>
                </a:cubicBezTo>
                <a:cubicBezTo>
                  <a:pt x="680816" y="1454001"/>
                  <a:pt x="677049" y="1453463"/>
                  <a:pt x="672744" y="1453463"/>
                </a:cubicBezTo>
                <a:cubicBezTo>
                  <a:pt x="668439" y="1452925"/>
                  <a:pt x="664134" y="1452387"/>
                  <a:pt x="660367" y="1451310"/>
                </a:cubicBezTo>
                <a:lnTo>
                  <a:pt x="667822" y="1443358"/>
                </a:lnTo>
                <a:lnTo>
                  <a:pt x="666286" y="1443777"/>
                </a:lnTo>
                <a:lnTo>
                  <a:pt x="638509" y="1438633"/>
                </a:lnTo>
                <a:lnTo>
                  <a:pt x="637228" y="1438934"/>
                </a:lnTo>
                <a:cubicBezTo>
                  <a:pt x="616241" y="1435705"/>
                  <a:pt x="599021" y="1432477"/>
                  <a:pt x="583954" y="1429248"/>
                </a:cubicBezTo>
                <a:cubicBezTo>
                  <a:pt x="576420" y="1427633"/>
                  <a:pt x="569425" y="1426019"/>
                  <a:pt x="562967" y="1424943"/>
                </a:cubicBezTo>
                <a:cubicBezTo>
                  <a:pt x="556510" y="1423328"/>
                  <a:pt x="550591" y="1422252"/>
                  <a:pt x="544671" y="1421714"/>
                </a:cubicBezTo>
                <a:cubicBezTo>
                  <a:pt x="537676" y="1418485"/>
                  <a:pt x="530142" y="1415257"/>
                  <a:pt x="522608" y="1411490"/>
                </a:cubicBezTo>
                <a:cubicBezTo>
                  <a:pt x="515075" y="1408799"/>
                  <a:pt x="507003" y="1405571"/>
                  <a:pt x="495164" y="1401266"/>
                </a:cubicBezTo>
                <a:cubicBezTo>
                  <a:pt x="485478" y="1397498"/>
                  <a:pt x="475792" y="1393732"/>
                  <a:pt x="466644" y="1389965"/>
                </a:cubicBezTo>
                <a:cubicBezTo>
                  <a:pt x="469334" y="1387274"/>
                  <a:pt x="470410" y="1386736"/>
                  <a:pt x="471487" y="1386198"/>
                </a:cubicBezTo>
                <a:cubicBezTo>
                  <a:pt x="478483" y="1387812"/>
                  <a:pt x="484940" y="1388889"/>
                  <a:pt x="491397" y="1389965"/>
                </a:cubicBezTo>
                <a:cubicBezTo>
                  <a:pt x="494626" y="1392656"/>
                  <a:pt x="497316" y="1394808"/>
                  <a:pt x="500007" y="1397498"/>
                </a:cubicBezTo>
                <a:cubicBezTo>
                  <a:pt x="507541" y="1399113"/>
                  <a:pt x="515613" y="1402342"/>
                  <a:pt x="529604" y="1406108"/>
                </a:cubicBezTo>
                <a:cubicBezTo>
                  <a:pt x="551128" y="1414180"/>
                  <a:pt x="568887" y="1417947"/>
                  <a:pt x="588259" y="1421176"/>
                </a:cubicBezTo>
                <a:cubicBezTo>
                  <a:pt x="593102" y="1422252"/>
                  <a:pt x="597945" y="1422790"/>
                  <a:pt x="602788" y="1423867"/>
                </a:cubicBezTo>
                <a:cubicBezTo>
                  <a:pt x="607631" y="1424404"/>
                  <a:pt x="613013" y="1425481"/>
                  <a:pt x="618394" y="1426557"/>
                </a:cubicBezTo>
                <a:cubicBezTo>
                  <a:pt x="623775" y="1427633"/>
                  <a:pt x="629694" y="1428709"/>
                  <a:pt x="635614" y="1430324"/>
                </a:cubicBezTo>
                <a:lnTo>
                  <a:pt x="654590" y="1434427"/>
                </a:lnTo>
                <a:lnTo>
                  <a:pt x="656062" y="1434091"/>
                </a:lnTo>
                <a:cubicBezTo>
                  <a:pt x="661981" y="1435167"/>
                  <a:pt x="667363" y="1435705"/>
                  <a:pt x="673820" y="1436782"/>
                </a:cubicBezTo>
                <a:cubicBezTo>
                  <a:pt x="674358" y="1436243"/>
                  <a:pt x="674358" y="1436243"/>
                  <a:pt x="674358" y="1435705"/>
                </a:cubicBezTo>
                <a:cubicBezTo>
                  <a:pt x="682968" y="1436243"/>
                  <a:pt x="692116" y="1436243"/>
                  <a:pt x="700188" y="1436782"/>
                </a:cubicBezTo>
                <a:cubicBezTo>
                  <a:pt x="701802" y="1436782"/>
                  <a:pt x="703955" y="1437319"/>
                  <a:pt x="704493" y="1437319"/>
                </a:cubicBezTo>
                <a:cubicBezTo>
                  <a:pt x="718484" y="1437858"/>
                  <a:pt x="731399" y="1437319"/>
                  <a:pt x="744313" y="1437319"/>
                </a:cubicBezTo>
                <a:cubicBezTo>
                  <a:pt x="754538" y="1437858"/>
                  <a:pt x="764224" y="1437858"/>
                  <a:pt x="773372" y="1438396"/>
                </a:cubicBezTo>
                <a:cubicBezTo>
                  <a:pt x="785211" y="1437858"/>
                  <a:pt x="797049" y="1436243"/>
                  <a:pt x="807812" y="1435705"/>
                </a:cubicBezTo>
                <a:cubicBezTo>
                  <a:pt x="809426" y="1435705"/>
                  <a:pt x="811579" y="1435705"/>
                  <a:pt x="812117" y="1435705"/>
                </a:cubicBezTo>
                <a:cubicBezTo>
                  <a:pt x="812655" y="1437319"/>
                  <a:pt x="813731" y="1438396"/>
                  <a:pt x="813731" y="1440010"/>
                </a:cubicBezTo>
                <a:cubicBezTo>
                  <a:pt x="829875" y="1438934"/>
                  <a:pt x="839561" y="1437319"/>
                  <a:pt x="847633" y="1435705"/>
                </a:cubicBezTo>
                <a:cubicBezTo>
                  <a:pt x="855705" y="1434629"/>
                  <a:pt x="861624" y="1433014"/>
                  <a:pt x="870234" y="1430324"/>
                </a:cubicBezTo>
                <a:cubicBezTo>
                  <a:pt x="874539" y="1429786"/>
                  <a:pt x="878844" y="1429248"/>
                  <a:pt x="883148" y="1428172"/>
                </a:cubicBezTo>
                <a:cubicBezTo>
                  <a:pt x="885839" y="1427633"/>
                  <a:pt x="888530" y="1427633"/>
                  <a:pt x="891221" y="1427095"/>
                </a:cubicBezTo>
                <a:cubicBezTo>
                  <a:pt x="897678" y="1425481"/>
                  <a:pt x="903059" y="1424404"/>
                  <a:pt x="908978" y="1422790"/>
                </a:cubicBezTo>
                <a:cubicBezTo>
                  <a:pt x="913822" y="1421714"/>
                  <a:pt x="918664" y="1420638"/>
                  <a:pt x="923508" y="1419562"/>
                </a:cubicBezTo>
                <a:cubicBezTo>
                  <a:pt x="928351" y="1418485"/>
                  <a:pt x="933194" y="1416871"/>
                  <a:pt x="938037" y="1415795"/>
                </a:cubicBezTo>
                <a:lnTo>
                  <a:pt x="964687" y="1411182"/>
                </a:lnTo>
                <a:lnTo>
                  <a:pt x="968172" y="1409876"/>
                </a:lnTo>
                <a:cubicBezTo>
                  <a:pt x="959024" y="1411490"/>
                  <a:pt x="949338" y="1413104"/>
                  <a:pt x="940190" y="1414718"/>
                </a:cubicBezTo>
                <a:cubicBezTo>
                  <a:pt x="935346" y="1415795"/>
                  <a:pt x="930504" y="1417409"/>
                  <a:pt x="925660" y="1418485"/>
                </a:cubicBezTo>
                <a:cubicBezTo>
                  <a:pt x="920817" y="1419562"/>
                  <a:pt x="915974" y="1420638"/>
                  <a:pt x="911131" y="1421714"/>
                </a:cubicBezTo>
                <a:cubicBezTo>
                  <a:pt x="904674" y="1423328"/>
                  <a:pt x="899830" y="1424404"/>
                  <a:pt x="893373" y="1426019"/>
                </a:cubicBezTo>
                <a:cubicBezTo>
                  <a:pt x="890683" y="1426557"/>
                  <a:pt x="887992" y="1426557"/>
                  <a:pt x="885302" y="1427095"/>
                </a:cubicBezTo>
                <a:cubicBezTo>
                  <a:pt x="880997" y="1427633"/>
                  <a:pt x="876692" y="1428172"/>
                  <a:pt x="872387" y="1429248"/>
                </a:cubicBezTo>
                <a:cubicBezTo>
                  <a:pt x="857319" y="1430862"/>
                  <a:pt x="846557" y="1431400"/>
                  <a:pt x="837409" y="1432477"/>
                </a:cubicBezTo>
                <a:cubicBezTo>
                  <a:pt x="828799" y="1433553"/>
                  <a:pt x="821803" y="1434629"/>
                  <a:pt x="813731" y="1434629"/>
                </a:cubicBezTo>
                <a:cubicBezTo>
                  <a:pt x="812655" y="1434629"/>
                  <a:pt x="811041" y="1434629"/>
                  <a:pt x="809426" y="1434629"/>
                </a:cubicBezTo>
                <a:cubicBezTo>
                  <a:pt x="798664" y="1435705"/>
                  <a:pt x="786825" y="1437319"/>
                  <a:pt x="774987" y="1437319"/>
                </a:cubicBezTo>
                <a:cubicBezTo>
                  <a:pt x="765839" y="1436782"/>
                  <a:pt x="756153" y="1436782"/>
                  <a:pt x="745928" y="1436243"/>
                </a:cubicBezTo>
                <a:cubicBezTo>
                  <a:pt x="733013" y="1436243"/>
                  <a:pt x="720098" y="1436782"/>
                  <a:pt x="706107" y="1436243"/>
                </a:cubicBezTo>
                <a:cubicBezTo>
                  <a:pt x="705031" y="1436243"/>
                  <a:pt x="703417" y="1435705"/>
                  <a:pt x="701802" y="1435705"/>
                </a:cubicBezTo>
                <a:cubicBezTo>
                  <a:pt x="695883" y="1433553"/>
                  <a:pt x="691578" y="1431400"/>
                  <a:pt x="685121" y="1428709"/>
                </a:cubicBezTo>
                <a:cubicBezTo>
                  <a:pt x="682430" y="1430862"/>
                  <a:pt x="678663" y="1432477"/>
                  <a:pt x="675972" y="1434629"/>
                </a:cubicBezTo>
                <a:lnTo>
                  <a:pt x="675949" y="1434675"/>
                </a:lnTo>
                <a:lnTo>
                  <a:pt x="683506" y="1429786"/>
                </a:lnTo>
                <a:cubicBezTo>
                  <a:pt x="689964" y="1432476"/>
                  <a:pt x="694807" y="1434628"/>
                  <a:pt x="700188" y="1436781"/>
                </a:cubicBezTo>
                <a:cubicBezTo>
                  <a:pt x="691578" y="1436781"/>
                  <a:pt x="682430" y="1436243"/>
                  <a:pt x="674358" y="1435705"/>
                </a:cubicBezTo>
                <a:lnTo>
                  <a:pt x="674562" y="1435573"/>
                </a:lnTo>
                <a:lnTo>
                  <a:pt x="657676" y="1433014"/>
                </a:lnTo>
                <a:cubicBezTo>
                  <a:pt x="650681" y="1431400"/>
                  <a:pt x="644224" y="1430324"/>
                  <a:pt x="637766" y="1428709"/>
                </a:cubicBezTo>
                <a:cubicBezTo>
                  <a:pt x="631847" y="1427095"/>
                  <a:pt x="625928" y="1426019"/>
                  <a:pt x="620546" y="1424943"/>
                </a:cubicBezTo>
                <a:cubicBezTo>
                  <a:pt x="615165" y="1423867"/>
                  <a:pt x="609784" y="1423328"/>
                  <a:pt x="604940" y="1422252"/>
                </a:cubicBezTo>
                <a:cubicBezTo>
                  <a:pt x="600098" y="1421176"/>
                  <a:pt x="595254" y="1420638"/>
                  <a:pt x="590412" y="1419562"/>
                </a:cubicBezTo>
                <a:cubicBezTo>
                  <a:pt x="571039" y="1416333"/>
                  <a:pt x="553281" y="1412566"/>
                  <a:pt x="531756" y="1404494"/>
                </a:cubicBezTo>
                <a:cubicBezTo>
                  <a:pt x="517765" y="1401266"/>
                  <a:pt x="509693" y="1398037"/>
                  <a:pt x="502160" y="1395884"/>
                </a:cubicBezTo>
                <a:cubicBezTo>
                  <a:pt x="498931" y="1393732"/>
                  <a:pt x="496240" y="1391041"/>
                  <a:pt x="493550" y="1388351"/>
                </a:cubicBezTo>
                <a:cubicBezTo>
                  <a:pt x="487092" y="1387274"/>
                  <a:pt x="480635" y="1386198"/>
                  <a:pt x="473639" y="1384584"/>
                </a:cubicBezTo>
                <a:cubicBezTo>
                  <a:pt x="463415" y="1379741"/>
                  <a:pt x="454267" y="1374897"/>
                  <a:pt x="444043" y="1369516"/>
                </a:cubicBezTo>
                <a:cubicBezTo>
                  <a:pt x="440814" y="1369516"/>
                  <a:pt x="438662" y="1370055"/>
                  <a:pt x="435433" y="1370055"/>
                </a:cubicBezTo>
                <a:cubicBezTo>
                  <a:pt x="424670" y="1364673"/>
                  <a:pt x="414984" y="1359830"/>
                  <a:pt x="404760" y="1354449"/>
                </a:cubicBezTo>
                <a:cubicBezTo>
                  <a:pt x="403146" y="1351220"/>
                  <a:pt x="400993" y="1347991"/>
                  <a:pt x="399379" y="1344763"/>
                </a:cubicBezTo>
                <a:cubicBezTo>
                  <a:pt x="399379" y="1344763"/>
                  <a:pt x="399917" y="1344763"/>
                  <a:pt x="400455" y="1344225"/>
                </a:cubicBezTo>
                <a:cubicBezTo>
                  <a:pt x="406374" y="1347991"/>
                  <a:pt x="412832" y="1351220"/>
                  <a:pt x="419289" y="1354449"/>
                </a:cubicBezTo>
                <a:cubicBezTo>
                  <a:pt x="425747" y="1357678"/>
                  <a:pt x="431666" y="1360906"/>
                  <a:pt x="438123" y="1364673"/>
                </a:cubicBezTo>
                <a:cubicBezTo>
                  <a:pt x="440276" y="1363597"/>
                  <a:pt x="441890" y="1362521"/>
                  <a:pt x="443504" y="1361445"/>
                </a:cubicBezTo>
                <a:cubicBezTo>
                  <a:pt x="433280" y="1356601"/>
                  <a:pt x="426823" y="1351220"/>
                  <a:pt x="421442" y="1346915"/>
                </a:cubicBezTo>
                <a:cubicBezTo>
                  <a:pt x="416061" y="1342610"/>
                  <a:pt x="410679" y="1339920"/>
                  <a:pt x="403146" y="1338844"/>
                </a:cubicBezTo>
                <a:cubicBezTo>
                  <a:pt x="388078" y="1328081"/>
                  <a:pt x="383235" y="1328081"/>
                  <a:pt x="377854" y="1324314"/>
                </a:cubicBezTo>
                <a:cubicBezTo>
                  <a:pt x="370320" y="1319471"/>
                  <a:pt x="363325" y="1315166"/>
                  <a:pt x="356329" y="1310323"/>
                </a:cubicBezTo>
                <a:cubicBezTo>
                  <a:pt x="339109" y="1300637"/>
                  <a:pt x="343952" y="1310861"/>
                  <a:pt x="322428" y="1295794"/>
                </a:cubicBezTo>
                <a:cubicBezTo>
                  <a:pt x="318123" y="1292565"/>
                  <a:pt x="314356" y="1289337"/>
                  <a:pt x="309513" y="1285032"/>
                </a:cubicBezTo>
                <a:cubicBezTo>
                  <a:pt x="310589" y="1285032"/>
                  <a:pt x="311665" y="1284493"/>
                  <a:pt x="312203" y="1283955"/>
                </a:cubicBezTo>
                <a:cubicBezTo>
                  <a:pt x="317046" y="1285569"/>
                  <a:pt x="320813" y="1286646"/>
                  <a:pt x="325118" y="1287722"/>
                </a:cubicBezTo>
                <a:cubicBezTo>
                  <a:pt x="315970" y="1277498"/>
                  <a:pt x="314356" y="1273193"/>
                  <a:pt x="298212" y="1259740"/>
                </a:cubicBezTo>
                <a:cubicBezTo>
                  <a:pt x="292831" y="1255435"/>
                  <a:pt x="287988" y="1251130"/>
                  <a:pt x="283145" y="1247363"/>
                </a:cubicBezTo>
                <a:cubicBezTo>
                  <a:pt x="278302" y="1243058"/>
                  <a:pt x="273458" y="1239291"/>
                  <a:pt x="269153" y="1234986"/>
                </a:cubicBezTo>
                <a:cubicBezTo>
                  <a:pt x="265925" y="1231757"/>
                  <a:pt x="257315" y="1228529"/>
                  <a:pt x="251396" y="1220457"/>
                </a:cubicBezTo>
                <a:cubicBezTo>
                  <a:pt x="242247" y="1210771"/>
                  <a:pt x="234714" y="1201623"/>
                  <a:pt x="225566" y="1191936"/>
                </a:cubicBezTo>
                <a:lnTo>
                  <a:pt x="223794" y="1186398"/>
                </a:lnTo>
                <a:lnTo>
                  <a:pt x="218570" y="1181174"/>
                </a:lnTo>
                <a:cubicBezTo>
                  <a:pt x="212651" y="1175255"/>
                  <a:pt x="206731" y="1168798"/>
                  <a:pt x="200812" y="1161802"/>
                </a:cubicBezTo>
                <a:cubicBezTo>
                  <a:pt x="199736" y="1158035"/>
                  <a:pt x="191664" y="1147811"/>
                  <a:pt x="198660" y="1152116"/>
                </a:cubicBezTo>
                <a:cubicBezTo>
                  <a:pt x="195969" y="1148887"/>
                  <a:pt x="193817" y="1145120"/>
                  <a:pt x="191664" y="1142429"/>
                </a:cubicBezTo>
                <a:lnTo>
                  <a:pt x="190831" y="1141123"/>
                </a:lnTo>
                <a:lnTo>
                  <a:pt x="182516" y="1135434"/>
                </a:lnTo>
                <a:cubicBezTo>
                  <a:pt x="176058" y="1127900"/>
                  <a:pt x="170677" y="1119828"/>
                  <a:pt x="166372" y="1112295"/>
                </a:cubicBezTo>
                <a:cubicBezTo>
                  <a:pt x="162067" y="1104223"/>
                  <a:pt x="158838" y="1096689"/>
                  <a:pt x="157224" y="1090770"/>
                </a:cubicBezTo>
                <a:lnTo>
                  <a:pt x="156148" y="1090770"/>
                </a:lnTo>
                <a:cubicBezTo>
                  <a:pt x="151843" y="1083236"/>
                  <a:pt x="147538" y="1075165"/>
                  <a:pt x="143772" y="1067093"/>
                </a:cubicBezTo>
                <a:cubicBezTo>
                  <a:pt x="140005" y="1059021"/>
                  <a:pt x="135700" y="1051487"/>
                  <a:pt x="131933" y="1043415"/>
                </a:cubicBezTo>
                <a:cubicBezTo>
                  <a:pt x="127628" y="1034267"/>
                  <a:pt x="123323" y="1025119"/>
                  <a:pt x="119556" y="1015971"/>
                </a:cubicBezTo>
                <a:cubicBezTo>
                  <a:pt x="115789" y="1006823"/>
                  <a:pt x="112022" y="997137"/>
                  <a:pt x="108256" y="987989"/>
                </a:cubicBezTo>
                <a:cubicBezTo>
                  <a:pt x="112561" y="993908"/>
                  <a:pt x="116327" y="999828"/>
                  <a:pt x="119556" y="1006823"/>
                </a:cubicBezTo>
                <a:cubicBezTo>
                  <a:pt x="122785" y="1013819"/>
                  <a:pt x="126013" y="1021353"/>
                  <a:pt x="130857" y="1030500"/>
                </a:cubicBezTo>
                <a:cubicBezTo>
                  <a:pt x="133009" y="1033729"/>
                  <a:pt x="133547" y="1039110"/>
                  <a:pt x="134623" y="1043415"/>
                </a:cubicBezTo>
                <a:lnTo>
                  <a:pt x="136180" y="1045698"/>
                </a:lnTo>
                <a:lnTo>
                  <a:pt x="134264" y="1035736"/>
                </a:lnTo>
                <a:lnTo>
                  <a:pt x="129266" y="1026667"/>
                </a:lnTo>
                <a:lnTo>
                  <a:pt x="121132" y="1008374"/>
                </a:lnTo>
                <a:lnTo>
                  <a:pt x="111484" y="992294"/>
                </a:lnTo>
                <a:cubicBezTo>
                  <a:pt x="107717" y="981531"/>
                  <a:pt x="103412" y="970769"/>
                  <a:pt x="99645" y="960006"/>
                </a:cubicBezTo>
                <a:lnTo>
                  <a:pt x="89504" y="926911"/>
                </a:lnTo>
                <a:lnTo>
                  <a:pt x="86172" y="917260"/>
                </a:lnTo>
                <a:cubicBezTo>
                  <a:pt x="80529" y="898289"/>
                  <a:pt x="75680" y="878976"/>
                  <a:pt x="71666" y="859359"/>
                </a:cubicBezTo>
                <a:lnTo>
                  <a:pt x="65251" y="817326"/>
                </a:lnTo>
                <a:lnTo>
                  <a:pt x="65206" y="818481"/>
                </a:lnTo>
                <a:cubicBezTo>
                  <a:pt x="65206" y="821172"/>
                  <a:pt x="65206" y="823324"/>
                  <a:pt x="65744" y="827091"/>
                </a:cubicBezTo>
                <a:cubicBezTo>
                  <a:pt x="66820" y="833548"/>
                  <a:pt x="67896" y="840006"/>
                  <a:pt x="68434" y="847002"/>
                </a:cubicBezTo>
                <a:cubicBezTo>
                  <a:pt x="69510" y="853997"/>
                  <a:pt x="70587" y="860993"/>
                  <a:pt x="71663" y="867450"/>
                </a:cubicBezTo>
                <a:cubicBezTo>
                  <a:pt x="68973" y="862607"/>
                  <a:pt x="67896" y="856149"/>
                  <a:pt x="66282" y="849692"/>
                </a:cubicBezTo>
                <a:cubicBezTo>
                  <a:pt x="65206" y="842697"/>
                  <a:pt x="64129" y="835163"/>
                  <a:pt x="62515" y="827091"/>
                </a:cubicBezTo>
                <a:cubicBezTo>
                  <a:pt x="59824" y="827091"/>
                  <a:pt x="59286" y="827091"/>
                  <a:pt x="58210" y="827091"/>
                </a:cubicBezTo>
                <a:cubicBezTo>
                  <a:pt x="57672" y="821172"/>
                  <a:pt x="57134" y="815791"/>
                  <a:pt x="55519" y="806642"/>
                </a:cubicBezTo>
                <a:cubicBezTo>
                  <a:pt x="54443" y="802337"/>
                  <a:pt x="52829" y="798032"/>
                  <a:pt x="51753" y="793727"/>
                </a:cubicBezTo>
                <a:cubicBezTo>
                  <a:pt x="50677" y="789422"/>
                  <a:pt x="49600" y="785117"/>
                  <a:pt x="48524" y="781351"/>
                </a:cubicBezTo>
                <a:cubicBezTo>
                  <a:pt x="45295" y="777584"/>
                  <a:pt x="42604" y="774893"/>
                  <a:pt x="39376" y="771665"/>
                </a:cubicBezTo>
                <a:cubicBezTo>
                  <a:pt x="38300" y="771665"/>
                  <a:pt x="37762" y="771665"/>
                  <a:pt x="36685" y="771665"/>
                </a:cubicBezTo>
                <a:cubicBezTo>
                  <a:pt x="35609" y="768436"/>
                  <a:pt x="34533" y="763593"/>
                  <a:pt x="33995" y="758211"/>
                </a:cubicBezTo>
                <a:cubicBezTo>
                  <a:pt x="33457" y="752830"/>
                  <a:pt x="32918" y="746911"/>
                  <a:pt x="32918" y="740992"/>
                </a:cubicBezTo>
                <a:cubicBezTo>
                  <a:pt x="32918" y="729691"/>
                  <a:pt x="33457" y="719467"/>
                  <a:pt x="35071" y="716776"/>
                </a:cubicBezTo>
                <a:cubicBezTo>
                  <a:pt x="35609" y="713548"/>
                  <a:pt x="35609" y="710857"/>
                  <a:pt x="36147" y="708167"/>
                </a:cubicBezTo>
                <a:lnTo>
                  <a:pt x="37980" y="702261"/>
                </a:lnTo>
                <a:lnTo>
                  <a:pt x="37089" y="688794"/>
                </a:lnTo>
                <a:cubicBezTo>
                  <a:pt x="37223" y="682068"/>
                  <a:pt x="37761" y="675072"/>
                  <a:pt x="38300" y="668883"/>
                </a:cubicBezTo>
                <a:lnTo>
                  <a:pt x="40452" y="664848"/>
                </a:lnTo>
                <a:lnTo>
                  <a:pt x="40452" y="662426"/>
                </a:lnTo>
                <a:cubicBezTo>
                  <a:pt x="39376" y="665655"/>
                  <a:pt x="37762" y="667807"/>
                  <a:pt x="36147" y="670498"/>
                </a:cubicBezTo>
                <a:cubicBezTo>
                  <a:pt x="35071" y="668346"/>
                  <a:pt x="33457" y="667269"/>
                  <a:pt x="32380" y="665117"/>
                </a:cubicBezTo>
                <a:cubicBezTo>
                  <a:pt x="30228" y="661888"/>
                  <a:pt x="30766" y="632830"/>
                  <a:pt x="25385" y="655431"/>
                </a:cubicBezTo>
                <a:lnTo>
                  <a:pt x="24107" y="647763"/>
                </a:lnTo>
                <a:lnTo>
                  <a:pt x="23771" y="648435"/>
                </a:lnTo>
                <a:cubicBezTo>
                  <a:pt x="23232" y="655431"/>
                  <a:pt x="22156" y="662964"/>
                  <a:pt x="21618" y="669960"/>
                </a:cubicBezTo>
                <a:cubicBezTo>
                  <a:pt x="21080" y="676956"/>
                  <a:pt x="20003" y="684489"/>
                  <a:pt x="20003" y="691485"/>
                </a:cubicBezTo>
                <a:cubicBezTo>
                  <a:pt x="19466" y="696866"/>
                  <a:pt x="18927" y="702785"/>
                  <a:pt x="18389" y="708167"/>
                </a:cubicBezTo>
                <a:lnTo>
                  <a:pt x="18389" y="742606"/>
                </a:lnTo>
                <a:cubicBezTo>
                  <a:pt x="18389" y="748525"/>
                  <a:pt x="18389" y="754444"/>
                  <a:pt x="18927" y="760364"/>
                </a:cubicBezTo>
                <a:cubicBezTo>
                  <a:pt x="19466" y="766283"/>
                  <a:pt x="20003" y="772203"/>
                  <a:pt x="20003" y="778122"/>
                </a:cubicBezTo>
                <a:cubicBezTo>
                  <a:pt x="17851" y="778660"/>
                  <a:pt x="18389" y="798570"/>
                  <a:pt x="15161" y="794804"/>
                </a:cubicBezTo>
                <a:cubicBezTo>
                  <a:pt x="14622" y="794804"/>
                  <a:pt x="14622" y="794804"/>
                  <a:pt x="14084" y="794804"/>
                </a:cubicBezTo>
                <a:cubicBezTo>
                  <a:pt x="10856" y="782965"/>
                  <a:pt x="10856" y="772740"/>
                  <a:pt x="10856" y="762516"/>
                </a:cubicBezTo>
                <a:cubicBezTo>
                  <a:pt x="10856" y="752292"/>
                  <a:pt x="12470" y="742068"/>
                  <a:pt x="10856" y="729153"/>
                </a:cubicBezTo>
                <a:cubicBezTo>
                  <a:pt x="11394" y="720005"/>
                  <a:pt x="12470" y="711933"/>
                  <a:pt x="13546" y="703323"/>
                </a:cubicBezTo>
                <a:lnTo>
                  <a:pt x="18387" y="708164"/>
                </a:lnTo>
                <a:lnTo>
                  <a:pt x="14084" y="702785"/>
                </a:lnTo>
                <a:cubicBezTo>
                  <a:pt x="13008" y="697404"/>
                  <a:pt x="13008" y="691485"/>
                  <a:pt x="13008" y="683413"/>
                </a:cubicBezTo>
                <a:cubicBezTo>
                  <a:pt x="13008" y="675341"/>
                  <a:pt x="13546" y="665655"/>
                  <a:pt x="14084" y="653816"/>
                </a:cubicBezTo>
                <a:cubicBezTo>
                  <a:pt x="14084" y="651126"/>
                  <a:pt x="14622" y="648435"/>
                  <a:pt x="14622" y="645745"/>
                </a:cubicBezTo>
                <a:cubicBezTo>
                  <a:pt x="15161" y="641440"/>
                  <a:pt x="15698" y="636596"/>
                  <a:pt x="16237" y="632291"/>
                </a:cubicBezTo>
                <a:cubicBezTo>
                  <a:pt x="18389" y="624758"/>
                  <a:pt x="20542" y="615610"/>
                  <a:pt x="22694" y="608076"/>
                </a:cubicBezTo>
                <a:lnTo>
                  <a:pt x="25912" y="591990"/>
                </a:lnTo>
                <a:lnTo>
                  <a:pt x="24847" y="588165"/>
                </a:lnTo>
                <a:cubicBezTo>
                  <a:pt x="23771" y="595161"/>
                  <a:pt x="22156" y="601619"/>
                  <a:pt x="21080" y="609690"/>
                </a:cubicBezTo>
                <a:cubicBezTo>
                  <a:pt x="18927" y="617224"/>
                  <a:pt x="16775" y="626372"/>
                  <a:pt x="14622" y="633906"/>
                </a:cubicBezTo>
                <a:cubicBezTo>
                  <a:pt x="14084" y="638211"/>
                  <a:pt x="13546" y="643054"/>
                  <a:pt x="13008" y="647359"/>
                </a:cubicBezTo>
                <a:cubicBezTo>
                  <a:pt x="13008" y="650050"/>
                  <a:pt x="12470" y="652740"/>
                  <a:pt x="12470" y="655431"/>
                </a:cubicBezTo>
                <a:cubicBezTo>
                  <a:pt x="12470" y="667269"/>
                  <a:pt x="11932" y="676956"/>
                  <a:pt x="11394" y="685027"/>
                </a:cubicBezTo>
                <a:cubicBezTo>
                  <a:pt x="11394" y="693099"/>
                  <a:pt x="11932" y="699018"/>
                  <a:pt x="12470" y="704399"/>
                </a:cubicBezTo>
                <a:cubicBezTo>
                  <a:pt x="11394" y="713548"/>
                  <a:pt x="10317" y="721619"/>
                  <a:pt x="9779" y="730229"/>
                </a:cubicBezTo>
                <a:cubicBezTo>
                  <a:pt x="11394" y="743144"/>
                  <a:pt x="9779" y="753369"/>
                  <a:pt x="9779" y="763593"/>
                </a:cubicBezTo>
                <a:cubicBezTo>
                  <a:pt x="9779" y="773817"/>
                  <a:pt x="9779" y="784041"/>
                  <a:pt x="13008" y="795880"/>
                </a:cubicBezTo>
                <a:cubicBezTo>
                  <a:pt x="13008" y="795880"/>
                  <a:pt x="13546" y="795880"/>
                  <a:pt x="14084" y="795880"/>
                </a:cubicBezTo>
                <a:cubicBezTo>
                  <a:pt x="16237" y="806104"/>
                  <a:pt x="18389" y="815791"/>
                  <a:pt x="21080" y="826553"/>
                </a:cubicBezTo>
                <a:cubicBezTo>
                  <a:pt x="21618" y="833548"/>
                  <a:pt x="23232" y="840006"/>
                  <a:pt x="24847" y="851844"/>
                </a:cubicBezTo>
                <a:cubicBezTo>
                  <a:pt x="27537" y="860993"/>
                  <a:pt x="30228" y="869603"/>
                  <a:pt x="32918" y="877674"/>
                </a:cubicBezTo>
                <a:cubicBezTo>
                  <a:pt x="34129" y="893010"/>
                  <a:pt x="42302" y="917428"/>
                  <a:pt x="45631" y="933218"/>
                </a:cubicBezTo>
                <a:lnTo>
                  <a:pt x="46741" y="943863"/>
                </a:lnTo>
                <a:lnTo>
                  <a:pt x="49062" y="943863"/>
                </a:lnTo>
                <a:cubicBezTo>
                  <a:pt x="54982" y="958931"/>
                  <a:pt x="58749" y="967002"/>
                  <a:pt x="60901" y="972383"/>
                </a:cubicBezTo>
                <a:cubicBezTo>
                  <a:pt x="63591" y="977765"/>
                  <a:pt x="64668" y="981532"/>
                  <a:pt x="65206" y="986913"/>
                </a:cubicBezTo>
                <a:cubicBezTo>
                  <a:pt x="63054" y="986374"/>
                  <a:pt x="60363" y="980993"/>
                  <a:pt x="57134" y="974536"/>
                </a:cubicBezTo>
                <a:cubicBezTo>
                  <a:pt x="53905" y="968078"/>
                  <a:pt x="51215" y="960545"/>
                  <a:pt x="48524" y="955163"/>
                </a:cubicBezTo>
                <a:cubicBezTo>
                  <a:pt x="45834" y="948168"/>
                  <a:pt x="50677" y="967541"/>
                  <a:pt x="47986" y="960545"/>
                </a:cubicBezTo>
                <a:lnTo>
                  <a:pt x="43304" y="946032"/>
                </a:lnTo>
                <a:lnTo>
                  <a:pt x="39914" y="946554"/>
                </a:lnTo>
                <a:cubicBezTo>
                  <a:pt x="38300" y="942249"/>
                  <a:pt x="37223" y="937944"/>
                  <a:pt x="36147" y="934177"/>
                </a:cubicBezTo>
                <a:cubicBezTo>
                  <a:pt x="30228" y="928257"/>
                  <a:pt x="25923" y="915881"/>
                  <a:pt x="23232" y="904580"/>
                </a:cubicBezTo>
                <a:cubicBezTo>
                  <a:pt x="20542" y="893280"/>
                  <a:pt x="18389" y="882518"/>
                  <a:pt x="15161" y="878213"/>
                </a:cubicBezTo>
                <a:cubicBezTo>
                  <a:pt x="12470" y="868526"/>
                  <a:pt x="12470" y="858302"/>
                  <a:pt x="14622" y="856149"/>
                </a:cubicBezTo>
                <a:cubicBezTo>
                  <a:pt x="13546" y="847539"/>
                  <a:pt x="11932" y="838930"/>
                  <a:pt x="10856" y="830320"/>
                </a:cubicBezTo>
                <a:cubicBezTo>
                  <a:pt x="9779" y="821710"/>
                  <a:pt x="9241" y="813100"/>
                  <a:pt x="8165" y="804490"/>
                </a:cubicBezTo>
                <a:cubicBezTo>
                  <a:pt x="6012" y="798032"/>
                  <a:pt x="3860" y="792651"/>
                  <a:pt x="2246" y="785656"/>
                </a:cubicBezTo>
                <a:cubicBezTo>
                  <a:pt x="-983" y="749064"/>
                  <a:pt x="-1521" y="706552"/>
                  <a:pt x="6012" y="685565"/>
                </a:cubicBezTo>
                <a:cubicBezTo>
                  <a:pt x="6551" y="676417"/>
                  <a:pt x="7089" y="665117"/>
                  <a:pt x="9779" y="659736"/>
                </a:cubicBezTo>
                <a:cubicBezTo>
                  <a:pt x="8703" y="654892"/>
                  <a:pt x="7627" y="650587"/>
                  <a:pt x="6551" y="645745"/>
                </a:cubicBezTo>
                <a:cubicBezTo>
                  <a:pt x="7627" y="636596"/>
                  <a:pt x="6551" y="615610"/>
                  <a:pt x="13008" y="607000"/>
                </a:cubicBezTo>
                <a:cubicBezTo>
                  <a:pt x="13546" y="603233"/>
                  <a:pt x="14084" y="600542"/>
                  <a:pt x="14622" y="597852"/>
                </a:cubicBezTo>
                <a:cubicBezTo>
                  <a:pt x="15698" y="584399"/>
                  <a:pt x="16775" y="575251"/>
                  <a:pt x="18927" y="566641"/>
                </a:cubicBezTo>
                <a:cubicBezTo>
                  <a:pt x="22694" y="559107"/>
                  <a:pt x="27537" y="546730"/>
                  <a:pt x="30228" y="544040"/>
                </a:cubicBezTo>
                <a:cubicBezTo>
                  <a:pt x="32918" y="549959"/>
                  <a:pt x="26461" y="565027"/>
                  <a:pt x="27537" y="574713"/>
                </a:cubicBezTo>
                <a:lnTo>
                  <a:pt x="30227" y="569455"/>
                </a:lnTo>
                <a:lnTo>
                  <a:pt x="31842" y="556887"/>
                </a:lnTo>
                <a:cubicBezTo>
                  <a:pt x="32918" y="551169"/>
                  <a:pt x="33726" y="545923"/>
                  <a:pt x="32380" y="542963"/>
                </a:cubicBezTo>
                <a:cubicBezTo>
                  <a:pt x="33995" y="536506"/>
                  <a:pt x="35609" y="531662"/>
                  <a:pt x="37223" y="525205"/>
                </a:cubicBezTo>
                <a:cubicBezTo>
                  <a:pt x="39914" y="516595"/>
                  <a:pt x="42067" y="507447"/>
                  <a:pt x="44757" y="498299"/>
                </a:cubicBezTo>
                <a:cubicBezTo>
                  <a:pt x="47448" y="489151"/>
                  <a:pt x="50677" y="480003"/>
                  <a:pt x="53905" y="470855"/>
                </a:cubicBezTo>
                <a:lnTo>
                  <a:pt x="54591" y="470084"/>
                </a:lnTo>
                <a:lnTo>
                  <a:pt x="58749" y="448254"/>
                </a:lnTo>
                <a:cubicBezTo>
                  <a:pt x="60901" y="443949"/>
                  <a:pt x="63054" y="438030"/>
                  <a:pt x="64668" y="432648"/>
                </a:cubicBezTo>
                <a:cubicBezTo>
                  <a:pt x="66820" y="427267"/>
                  <a:pt x="69511" y="422962"/>
                  <a:pt x="71664" y="419733"/>
                </a:cubicBezTo>
                <a:cubicBezTo>
                  <a:pt x="76506" y="410586"/>
                  <a:pt x="80273" y="401437"/>
                  <a:pt x="85655" y="392827"/>
                </a:cubicBezTo>
                <a:cubicBezTo>
                  <a:pt x="89421" y="384218"/>
                  <a:pt x="93188" y="377222"/>
                  <a:pt x="96955" y="368612"/>
                </a:cubicBezTo>
                <a:cubicBezTo>
                  <a:pt x="97493" y="361079"/>
                  <a:pt x="108256" y="347087"/>
                  <a:pt x="113099" y="337401"/>
                </a:cubicBezTo>
                <a:cubicBezTo>
                  <a:pt x="115789" y="334173"/>
                  <a:pt x="119018" y="330944"/>
                  <a:pt x="124937" y="323948"/>
                </a:cubicBezTo>
                <a:cubicBezTo>
                  <a:pt x="128704" y="315877"/>
                  <a:pt x="131933" y="309957"/>
                  <a:pt x="134623" y="305114"/>
                </a:cubicBezTo>
                <a:cubicBezTo>
                  <a:pt x="137314" y="300271"/>
                  <a:pt x="140005" y="297042"/>
                  <a:pt x="142695" y="293275"/>
                </a:cubicBezTo>
                <a:cubicBezTo>
                  <a:pt x="145924" y="290047"/>
                  <a:pt x="150767" y="284666"/>
                  <a:pt x="151305" y="288970"/>
                </a:cubicBezTo>
                <a:cubicBezTo>
                  <a:pt x="151843" y="288432"/>
                  <a:pt x="152919" y="286818"/>
                  <a:pt x="153458" y="285742"/>
                </a:cubicBezTo>
                <a:cubicBezTo>
                  <a:pt x="156148" y="279822"/>
                  <a:pt x="158839" y="274441"/>
                  <a:pt x="162068" y="268522"/>
                </a:cubicBezTo>
                <a:cubicBezTo>
                  <a:pt x="167449" y="262602"/>
                  <a:pt x="173906" y="252378"/>
                  <a:pt x="178749" y="249150"/>
                </a:cubicBezTo>
                <a:cubicBezTo>
                  <a:pt x="175117" y="256010"/>
                  <a:pt x="179052" y="254699"/>
                  <a:pt x="179203" y="257247"/>
                </a:cubicBezTo>
                <a:lnTo>
                  <a:pt x="177987" y="260650"/>
                </a:lnTo>
                <a:lnTo>
                  <a:pt x="195431" y="242692"/>
                </a:lnTo>
                <a:cubicBezTo>
                  <a:pt x="197045" y="239463"/>
                  <a:pt x="200274" y="235697"/>
                  <a:pt x="204041" y="231392"/>
                </a:cubicBezTo>
                <a:cubicBezTo>
                  <a:pt x="207808" y="227625"/>
                  <a:pt x="212113" y="223858"/>
                  <a:pt x="215341" y="220629"/>
                </a:cubicBezTo>
                <a:lnTo>
                  <a:pt x="216315" y="221711"/>
                </a:lnTo>
                <a:lnTo>
                  <a:pt x="215880" y="221167"/>
                </a:lnTo>
                <a:cubicBezTo>
                  <a:pt x="220723" y="216324"/>
                  <a:pt x="225028" y="211481"/>
                  <a:pt x="229871" y="207176"/>
                </a:cubicBezTo>
                <a:cubicBezTo>
                  <a:pt x="234176" y="202871"/>
                  <a:pt x="239019" y="198566"/>
                  <a:pt x="243862" y="194261"/>
                </a:cubicBezTo>
                <a:cubicBezTo>
                  <a:pt x="249781" y="188342"/>
                  <a:pt x="253548" y="183499"/>
                  <a:pt x="258929" y="178118"/>
                </a:cubicBezTo>
                <a:cubicBezTo>
                  <a:pt x="265925" y="172736"/>
                  <a:pt x="273458" y="167355"/>
                  <a:pt x="279916" y="162512"/>
                </a:cubicBezTo>
                <a:cubicBezTo>
                  <a:pt x="287450" y="156593"/>
                  <a:pt x="294983" y="151212"/>
                  <a:pt x="302517" y="145830"/>
                </a:cubicBezTo>
                <a:lnTo>
                  <a:pt x="316030" y="136403"/>
                </a:lnTo>
                <a:lnTo>
                  <a:pt x="325118" y="128072"/>
                </a:lnTo>
                <a:cubicBezTo>
                  <a:pt x="330499" y="124843"/>
                  <a:pt x="335880" y="121615"/>
                  <a:pt x="341262" y="118386"/>
                </a:cubicBezTo>
                <a:cubicBezTo>
                  <a:pt x="346643" y="115157"/>
                  <a:pt x="352562" y="112467"/>
                  <a:pt x="358481" y="109238"/>
                </a:cubicBezTo>
                <a:lnTo>
                  <a:pt x="360761" y="108066"/>
                </a:lnTo>
                <a:lnTo>
                  <a:pt x="366621" y="102310"/>
                </a:lnTo>
                <a:cubicBezTo>
                  <a:pt x="369917" y="99821"/>
                  <a:pt x="373549" y="97400"/>
                  <a:pt x="376240" y="95247"/>
                </a:cubicBezTo>
                <a:cubicBezTo>
                  <a:pt x="380545" y="92018"/>
                  <a:pt x="383773" y="90673"/>
                  <a:pt x="386800" y="89866"/>
                </a:cubicBezTo>
                <a:lnTo>
                  <a:pt x="394271" y="88146"/>
                </a:lnTo>
                <a:lnTo>
                  <a:pt x="395611" y="87175"/>
                </a:lnTo>
                <a:cubicBezTo>
                  <a:pt x="441890" y="61884"/>
                  <a:pt x="491397" y="41973"/>
                  <a:pt x="541980" y="27982"/>
                </a:cubicBezTo>
                <a:lnTo>
                  <a:pt x="547410" y="26801"/>
                </a:lnTo>
                <a:lnTo>
                  <a:pt x="562429" y="21524"/>
                </a:lnTo>
                <a:cubicBezTo>
                  <a:pt x="565927" y="20448"/>
                  <a:pt x="569559" y="19775"/>
                  <a:pt x="572788" y="19439"/>
                </a:cubicBezTo>
                <a:lnTo>
                  <a:pt x="578189" y="19393"/>
                </a:lnTo>
                <a:lnTo>
                  <a:pt x="580187" y="18834"/>
                </a:lnTo>
                <a:cubicBezTo>
                  <a:pt x="620008" y="9686"/>
                  <a:pt x="660905" y="4304"/>
                  <a:pt x="702878" y="2690"/>
                </a:cubicBezTo>
                <a:cubicBezTo>
                  <a:pt x="713372" y="2959"/>
                  <a:pt x="725345" y="2690"/>
                  <a:pt x="737722" y="2556"/>
                </a:cubicBezTo>
                <a:cubicBezTo>
                  <a:pt x="750099" y="2421"/>
                  <a:pt x="762879" y="2421"/>
                  <a:pt x="774987" y="3228"/>
                </a:cubicBezTo>
                <a:lnTo>
                  <a:pt x="775680" y="3749"/>
                </a:lnTo>
                <a:lnTo>
                  <a:pt x="793821" y="1614"/>
                </a:lnTo>
                <a:cubicBezTo>
                  <a:pt x="799740" y="2690"/>
                  <a:pt x="805121" y="3228"/>
                  <a:pt x="810503" y="4304"/>
                </a:cubicBezTo>
                <a:cubicBezTo>
                  <a:pt x="815884" y="5381"/>
                  <a:pt x="821265" y="5919"/>
                  <a:pt x="827185" y="7533"/>
                </a:cubicBezTo>
                <a:lnTo>
                  <a:pt x="835791" y="9490"/>
                </a:lnTo>
                <a:lnTo>
                  <a:pt x="826646" y="6995"/>
                </a:lnTo>
                <a:cubicBezTo>
                  <a:pt x="821265" y="5919"/>
                  <a:pt x="815345" y="4843"/>
                  <a:pt x="809964" y="3767"/>
                </a:cubicBezTo>
                <a:cubicBezTo>
                  <a:pt x="804583" y="2690"/>
                  <a:pt x="799202" y="2153"/>
                  <a:pt x="793283" y="1076"/>
                </a:cubicBezTo>
                <a:cubicBezTo>
                  <a:pt x="793283" y="1076"/>
                  <a:pt x="793283" y="538"/>
                  <a:pt x="793283" y="0"/>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ctr">
              <a:buNone/>
              <a:defRPr lang="en-ZA" sz="1100"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39" name="Marcador de texto 8"/>
          <p:cNvSpPr>
            <a:spLocks noGrp="1"/>
          </p:cNvSpPr>
          <p:nvPr>
            <p:ph type="body" sz="quarter" idx="15"/>
          </p:nvPr>
        </p:nvSpPr>
        <p:spPr>
          <a:xfrm>
            <a:off x="431800" y="3557684"/>
            <a:ext cx="2830441" cy="395805"/>
          </a:xfrm>
        </p:spPr>
        <p:txBody>
          <a:bodyPr rtlCol="0" anchor="b"/>
          <a:lstStyle>
            <a:lvl1pPr marL="0" indent="0" algn="l">
              <a:buFont typeface="Arial" panose="020B0604020202020204" pitchFamily="34" charset="0"/>
              <a:buNone/>
              <a:defRPr sz="2400">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42" name="Marcador de texto 10"/>
          <p:cNvSpPr>
            <a:spLocks noGrp="1"/>
          </p:cNvSpPr>
          <p:nvPr>
            <p:ph type="body" sz="quarter" idx="16"/>
          </p:nvPr>
        </p:nvSpPr>
        <p:spPr>
          <a:xfrm>
            <a:off x="431800" y="4452773"/>
            <a:ext cx="2830441" cy="1250615"/>
          </a:xfrm>
        </p:spPr>
        <p:txBody>
          <a:bodyPr rtlCol="0"/>
          <a:lstStyle>
            <a:lvl1pPr marL="0" indent="0" algn="l">
              <a:buNone/>
              <a:defRPr sz="1400">
                <a:solidFill>
                  <a:schemeClr val="tx1">
                    <a:lumMod val="95000"/>
                    <a:lumOff val="5000"/>
                  </a:schemeClr>
                </a:solidFill>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43" name="Marcador de texto 8"/>
          <p:cNvSpPr>
            <a:spLocks noGrp="1"/>
          </p:cNvSpPr>
          <p:nvPr>
            <p:ph type="body" sz="quarter" idx="33"/>
          </p:nvPr>
        </p:nvSpPr>
        <p:spPr>
          <a:xfrm>
            <a:off x="431800" y="4082173"/>
            <a:ext cx="2830441" cy="245885"/>
          </a:xfrm>
        </p:spPr>
        <p:txBody>
          <a:bodyPr rtlCol="0"/>
          <a:lstStyle>
            <a:lvl1pPr marL="0" indent="0" algn="l">
              <a:buFont typeface="Arial" panose="020B0604020202020204" pitchFamily="34" charset="0"/>
              <a:buNone/>
              <a:defRPr sz="1400">
                <a:solidFill>
                  <a:schemeClr val="tx1">
                    <a:lumMod val="95000"/>
                    <a:lumOff val="5000"/>
                  </a:schemeClr>
                </a:solidFill>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45" name="Marcador de texto 8"/>
          <p:cNvSpPr>
            <a:spLocks noGrp="1"/>
          </p:cNvSpPr>
          <p:nvPr>
            <p:ph type="body" sz="quarter" idx="35"/>
          </p:nvPr>
        </p:nvSpPr>
        <p:spPr>
          <a:xfrm>
            <a:off x="4088297" y="3557684"/>
            <a:ext cx="2830441" cy="395805"/>
          </a:xfrm>
        </p:spPr>
        <p:txBody>
          <a:bodyPr rtlCol="0" anchor="b"/>
          <a:lstStyle>
            <a:lvl1pPr marL="0" indent="0" algn="l">
              <a:buFont typeface="Arial" panose="020B0604020202020204" pitchFamily="34" charset="0"/>
              <a:buNone/>
              <a:defRPr sz="2400">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46" name="Marcador de texto 10"/>
          <p:cNvSpPr>
            <a:spLocks noGrp="1"/>
          </p:cNvSpPr>
          <p:nvPr>
            <p:ph type="body" sz="quarter" idx="36"/>
          </p:nvPr>
        </p:nvSpPr>
        <p:spPr>
          <a:xfrm>
            <a:off x="4088297" y="4452773"/>
            <a:ext cx="2830441" cy="1250615"/>
          </a:xfrm>
        </p:spPr>
        <p:txBody>
          <a:bodyPr rtlCol="0"/>
          <a:lstStyle>
            <a:lvl1pPr marL="0" indent="0" algn="l">
              <a:buNone/>
              <a:defRPr sz="1400">
                <a:solidFill>
                  <a:schemeClr val="tx1">
                    <a:lumMod val="95000"/>
                    <a:lumOff val="5000"/>
                  </a:schemeClr>
                </a:solidFill>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47" name="Marcador de texto 8"/>
          <p:cNvSpPr>
            <a:spLocks noGrp="1"/>
          </p:cNvSpPr>
          <p:nvPr>
            <p:ph type="body" sz="quarter" idx="37"/>
          </p:nvPr>
        </p:nvSpPr>
        <p:spPr>
          <a:xfrm>
            <a:off x="4088297" y="4082173"/>
            <a:ext cx="2830441" cy="245885"/>
          </a:xfrm>
        </p:spPr>
        <p:txBody>
          <a:bodyPr rtlCol="0"/>
          <a:lstStyle>
            <a:lvl1pPr marL="0" indent="0" algn="l">
              <a:buFont typeface="Arial" panose="020B0604020202020204" pitchFamily="34" charset="0"/>
              <a:buNone/>
              <a:defRPr sz="1400">
                <a:solidFill>
                  <a:schemeClr val="tx1">
                    <a:lumMod val="95000"/>
                    <a:lumOff val="5000"/>
                  </a:schemeClr>
                </a:solidFill>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49" name="Marcador de texto 8"/>
          <p:cNvSpPr>
            <a:spLocks noGrp="1"/>
          </p:cNvSpPr>
          <p:nvPr>
            <p:ph type="body" sz="quarter" idx="39"/>
          </p:nvPr>
        </p:nvSpPr>
        <p:spPr>
          <a:xfrm>
            <a:off x="7744794" y="3557684"/>
            <a:ext cx="2830441" cy="395805"/>
          </a:xfrm>
        </p:spPr>
        <p:txBody>
          <a:bodyPr rtlCol="0" anchor="b"/>
          <a:lstStyle>
            <a:lvl1pPr marL="0" indent="0" algn="l">
              <a:buFont typeface="Arial" panose="020B0604020202020204" pitchFamily="34" charset="0"/>
              <a:buNone/>
              <a:defRPr sz="2400">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50" name="Marcador de texto 10"/>
          <p:cNvSpPr>
            <a:spLocks noGrp="1"/>
          </p:cNvSpPr>
          <p:nvPr>
            <p:ph type="body" sz="quarter" idx="40"/>
          </p:nvPr>
        </p:nvSpPr>
        <p:spPr>
          <a:xfrm>
            <a:off x="7744794" y="4452773"/>
            <a:ext cx="2830441" cy="1250615"/>
          </a:xfrm>
        </p:spPr>
        <p:txBody>
          <a:bodyPr rtlCol="0"/>
          <a:lstStyle>
            <a:lvl1pPr marL="0" indent="0" algn="l">
              <a:buNone/>
              <a:defRPr sz="1400">
                <a:solidFill>
                  <a:schemeClr val="tx1">
                    <a:lumMod val="95000"/>
                    <a:lumOff val="5000"/>
                  </a:schemeClr>
                </a:solidFill>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51" name="Marcador de texto 8"/>
          <p:cNvSpPr>
            <a:spLocks noGrp="1"/>
          </p:cNvSpPr>
          <p:nvPr>
            <p:ph type="body" sz="quarter" idx="41"/>
          </p:nvPr>
        </p:nvSpPr>
        <p:spPr>
          <a:xfrm>
            <a:off x="7744794" y="4082173"/>
            <a:ext cx="2830441" cy="245885"/>
          </a:xfrm>
        </p:spPr>
        <p:txBody>
          <a:bodyPr rtlCol="0"/>
          <a:lstStyle>
            <a:lvl1pPr marL="0" indent="0" algn="l">
              <a:buFont typeface="Arial" panose="020B0604020202020204" pitchFamily="34" charset="0"/>
              <a:buNone/>
              <a:defRPr sz="1400">
                <a:solidFill>
                  <a:schemeClr val="tx1">
                    <a:lumMod val="95000"/>
                    <a:lumOff val="5000"/>
                  </a:schemeClr>
                </a:solidFill>
                <a:latin typeface="Arial" panose="020B0604020202020204" pitchFamily="34" charset="0"/>
                <a:cs typeface="Arial" panose="020B0604020202020204" pitchFamily="34" charset="0"/>
              </a:defRPr>
            </a:lvl1pPr>
          </a:lstStyle>
          <a:p>
            <a:pPr lvl="0"/>
            <a:r>
              <a:rPr lang="en-US" noProof="0"/>
              <a:t>Click to edit Master text styles</a:t>
            </a:r>
          </a:p>
        </p:txBody>
      </p:sp>
      <p:sp>
        <p:nvSpPr>
          <p:cNvPr id="23" name="Marcador de texto 4"/>
          <p:cNvSpPr>
            <a:spLocks noGrp="1"/>
          </p:cNvSpPr>
          <p:nvPr>
            <p:ph type="body" sz="quarter" idx="13"/>
          </p:nvPr>
        </p:nvSpPr>
        <p:spPr>
          <a:xfrm>
            <a:off x="860106" y="745755"/>
            <a:ext cx="10278584" cy="242045"/>
          </a:xfrm>
        </p:spPr>
        <p:txBody>
          <a:bodyPr rtlCol="0"/>
          <a:lstStyle>
            <a:lvl1pPr marL="0" indent="0">
              <a:buNone/>
              <a:defRPr>
                <a:latin typeface="Arial" panose="020B0604020202020204" pitchFamily="34" charset="0"/>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Click to edit Master text styles</a:t>
            </a:r>
          </a:p>
        </p:txBody>
      </p:sp>
      <p:sp>
        <p:nvSpPr>
          <p:cNvPr id="24" name="Título 18"/>
          <p:cNvSpPr>
            <a:spLocks noGrp="1"/>
          </p:cNvSpPr>
          <p:nvPr>
            <p:ph type="title"/>
          </p:nvPr>
        </p:nvSpPr>
        <p:spPr>
          <a:xfrm>
            <a:off x="860612" y="169754"/>
            <a:ext cx="10278077" cy="432000"/>
          </a:xfrm>
        </p:spPr>
        <p:txBody>
          <a:bodyPr/>
          <a:lstStyle>
            <a:lvl1pPr>
              <a:defRPr sz="28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21" name="Marcador de posición de número de diapositiva 6">
            <a:extLst>
              <a:ext uri="{FF2B5EF4-FFF2-40B4-BE49-F238E27FC236}">
                <a16:creationId xmlns:a16="http://schemas.microsoft.com/office/drawing/2014/main" id="{7F43DE02-BB5F-3640-8BC7-03417690B972}"/>
              </a:ext>
            </a:extLst>
          </p:cNvPr>
          <p:cNvSpPr>
            <a:spLocks noGrp="1"/>
          </p:cNvSpPr>
          <p:nvPr>
            <p:ph type="sldNum" sz="quarter" idx="42"/>
          </p:nvPr>
        </p:nvSpPr>
        <p:spPr/>
        <p:txBody>
          <a:bodyPr/>
          <a:lstStyle>
            <a:lvl1pPr algn="ct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D1B5B4CD-4FFC-3144-89C6-0F71373A39A7}"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6417121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Miembros del equipo 6">
    <p:spTree>
      <p:nvGrpSpPr>
        <p:cNvPr id="1" name=""/>
        <p:cNvGrpSpPr/>
        <p:nvPr/>
      </p:nvGrpSpPr>
      <p:grpSpPr>
        <a:xfrm>
          <a:off x="0" y="0"/>
          <a:ext cx="0" cy="0"/>
          <a:chOff x="0" y="0"/>
          <a:chExt cx="0" cy="0"/>
        </a:xfrm>
      </p:grpSpPr>
      <p:grpSp>
        <p:nvGrpSpPr>
          <p:cNvPr id="22" name="Grupo 7">
            <a:extLst>
              <a:ext uri="{FF2B5EF4-FFF2-40B4-BE49-F238E27FC236}">
                <a16:creationId xmlns:a16="http://schemas.microsoft.com/office/drawing/2014/main" id="{C1BA7748-6344-4B43-BD28-300228796BDD}"/>
              </a:ext>
            </a:extLst>
          </p:cNvPr>
          <p:cNvGrpSpPr>
            <a:grpSpLocks/>
          </p:cNvGrpSpPr>
          <p:nvPr userDrawn="1"/>
        </p:nvGrpSpPr>
        <p:grpSpPr bwMode="auto">
          <a:xfrm flipH="1">
            <a:off x="3937000" y="0"/>
            <a:ext cx="8994775" cy="7508875"/>
            <a:chOff x="-731331" y="-1"/>
            <a:chExt cx="8994070" cy="7509123"/>
          </a:xfrm>
        </p:grpSpPr>
        <p:sp>
          <p:nvSpPr>
            <p:cNvPr id="23" name="Forma libre: Forma 47">
              <a:extLst>
                <a:ext uri="{FF2B5EF4-FFF2-40B4-BE49-F238E27FC236}">
                  <a16:creationId xmlns:a16="http://schemas.microsoft.com/office/drawing/2014/main" id="{9D2185BC-5DE2-7F4D-B156-7CF234E90A5F}"/>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Forma libre: Forma 48">
              <a:extLst>
                <a:ext uri="{FF2B5EF4-FFF2-40B4-BE49-F238E27FC236}">
                  <a16:creationId xmlns:a16="http://schemas.microsoft.com/office/drawing/2014/main" id="{449AFD5E-1E29-D947-9790-284EB66DC7BD}"/>
                </a:ext>
              </a:extLst>
            </p:cNvPr>
            <p:cNvSpPr>
              <a:spLocks/>
            </p:cNvSpPr>
            <p:nvPr userDrawn="1"/>
          </p:nvSpPr>
          <p:spPr bwMode="auto">
            <a:xfrm rot="900000">
              <a:off x="-731331" y="24786"/>
              <a:ext cx="7308033" cy="7484336"/>
            </a:xfrm>
            <a:custGeom>
              <a:avLst/>
              <a:gdLst>
                <a:gd name="T0" fmla="*/ 6779882 w 7308033"/>
                <a:gd name="T1" fmla="*/ 6014738 h 7484336"/>
                <a:gd name="T2" fmla="*/ 6721144 w 7308033"/>
                <a:gd name="T3" fmla="*/ 5521292 h 7484336"/>
                <a:gd name="T4" fmla="*/ 7167420 w 7308033"/>
                <a:gd name="T5" fmla="*/ 4824391 h 7484336"/>
                <a:gd name="T6" fmla="*/ 7117409 w 7308033"/>
                <a:gd name="T7" fmla="*/ 4536420 h 7484336"/>
                <a:gd name="T8" fmla="*/ 7125284 w 7308033"/>
                <a:gd name="T9" fmla="*/ 4650316 h 7484336"/>
                <a:gd name="T10" fmla="*/ 7024045 w 7308033"/>
                <a:gd name="T11" fmla="*/ 4347286 h 7484336"/>
                <a:gd name="T12" fmla="*/ 7035955 w 7308033"/>
                <a:gd name="T13" fmla="*/ 4371104 h 7484336"/>
                <a:gd name="T14" fmla="*/ 7262253 w 7308033"/>
                <a:gd name="T15" fmla="*/ 4746280 h 7484336"/>
                <a:gd name="T16" fmla="*/ 7190791 w 7308033"/>
                <a:gd name="T17" fmla="*/ 4972581 h 7484336"/>
                <a:gd name="T18" fmla="*/ 7297984 w 7308033"/>
                <a:gd name="T19" fmla="*/ 4198403 h 7484336"/>
                <a:gd name="T20" fmla="*/ 4499046 w 7308033"/>
                <a:gd name="T21" fmla="*/ 262025 h 7484336"/>
                <a:gd name="T22" fmla="*/ 550622 w 7308033"/>
                <a:gd name="T23" fmla="*/ 992975 h 7484336"/>
                <a:gd name="T24" fmla="*/ 250022 w 7308033"/>
                <a:gd name="T25" fmla="*/ 1253565 h 7484336"/>
                <a:gd name="T26" fmla="*/ 160691 w 7308033"/>
                <a:gd name="T27" fmla="*/ 1366714 h 7484336"/>
                <a:gd name="T28" fmla="*/ 562036 w 7308033"/>
                <a:gd name="T29" fmla="*/ 995482 h 7484336"/>
                <a:gd name="T30" fmla="*/ 3599813 w 7308033"/>
                <a:gd name="T31" fmla="*/ 151856 h 7484336"/>
                <a:gd name="T32" fmla="*/ 1095659 w 7308033"/>
                <a:gd name="T33" fmla="*/ 726533 h 7484336"/>
                <a:gd name="T34" fmla="*/ 723458 w 7308033"/>
                <a:gd name="T35" fmla="*/ 1033223 h 7484336"/>
                <a:gd name="T36" fmla="*/ 1801347 w 7308033"/>
                <a:gd name="T37" fmla="*/ 416860 h 7484336"/>
                <a:gd name="T38" fmla="*/ 2259896 w 7308033"/>
                <a:gd name="T39" fmla="*/ 270959 h 7484336"/>
                <a:gd name="T40" fmla="*/ 2426642 w 7308033"/>
                <a:gd name="T41" fmla="*/ 178656 h 7484336"/>
                <a:gd name="T42" fmla="*/ 2209275 w 7308033"/>
                <a:gd name="T43" fmla="*/ 244160 h 7484336"/>
                <a:gd name="T44" fmla="*/ 3516441 w 7308033"/>
                <a:gd name="T45" fmla="*/ 23818 h 7484336"/>
                <a:gd name="T46" fmla="*/ 3704027 w 7308033"/>
                <a:gd name="T47" fmla="*/ 23821 h 7484336"/>
                <a:gd name="T48" fmla="*/ 3998811 w 7308033"/>
                <a:gd name="T49" fmla="*/ 125059 h 7484336"/>
                <a:gd name="T50" fmla="*/ 3388405 w 7308033"/>
                <a:gd name="T51" fmla="*/ 56573 h 7484336"/>
                <a:gd name="T52" fmla="*/ 3605768 w 7308033"/>
                <a:gd name="T53" fmla="*/ 154835 h 7484336"/>
                <a:gd name="T54" fmla="*/ 4359101 w 7308033"/>
                <a:gd name="T55" fmla="*/ 330511 h 7484336"/>
                <a:gd name="T56" fmla="*/ 4734278 w 7308033"/>
                <a:gd name="T57" fmla="*/ 488325 h 7484336"/>
                <a:gd name="T58" fmla="*/ 5293052 w 7308033"/>
                <a:gd name="T59" fmla="*/ 826589 h 7484336"/>
                <a:gd name="T60" fmla="*/ 7134218 w 7308033"/>
                <a:gd name="T61" fmla="*/ 4195427 h 7484336"/>
                <a:gd name="T62" fmla="*/ 7238432 w 7308033"/>
                <a:gd name="T63" fmla="*/ 4254979 h 7484336"/>
                <a:gd name="T64" fmla="*/ 7229497 w 7308033"/>
                <a:gd name="T65" fmla="*/ 4359196 h 7484336"/>
                <a:gd name="T66" fmla="*/ 7277139 w 7308033"/>
                <a:gd name="T67" fmla="*/ 4427679 h 7484336"/>
                <a:gd name="T68" fmla="*/ 7086573 w 7308033"/>
                <a:gd name="T69" fmla="*/ 5270339 h 7484336"/>
                <a:gd name="T70" fmla="*/ 6882533 w 7308033"/>
                <a:gd name="T71" fmla="*/ 5726066 h 7484336"/>
                <a:gd name="T72" fmla="*/ 6750106 w 7308033"/>
                <a:gd name="T73" fmla="*/ 6062376 h 7484336"/>
                <a:gd name="T74" fmla="*/ 6762017 w 7308033"/>
                <a:gd name="T75" fmla="*/ 5639562 h 7484336"/>
                <a:gd name="T76" fmla="*/ 7083597 w 7308033"/>
                <a:gd name="T77" fmla="*/ 4534872 h 7484336"/>
                <a:gd name="T78" fmla="*/ 6997249 w 7308033"/>
                <a:gd name="T79" fmla="*/ 4701618 h 7484336"/>
                <a:gd name="T80" fmla="*/ 6837590 w 7308033"/>
                <a:gd name="T81" fmla="*/ 5345006 h 7484336"/>
                <a:gd name="T82" fmla="*/ 7074666 w 7308033"/>
                <a:gd name="T83" fmla="*/ 4582514 h 7484336"/>
                <a:gd name="T84" fmla="*/ 6744152 w 7308033"/>
                <a:gd name="T85" fmla="*/ 5648492 h 7484336"/>
                <a:gd name="T86" fmla="*/ 6354089 w 7308033"/>
                <a:gd name="T87" fmla="*/ 6196370 h 7484336"/>
                <a:gd name="T88" fmla="*/ 6593762 w 7308033"/>
                <a:gd name="T89" fmla="*/ 5834622 h 7484336"/>
                <a:gd name="T90" fmla="*/ 6265251 w 7308033"/>
                <a:gd name="T91" fmla="*/ 6242577 h 7484336"/>
                <a:gd name="T92" fmla="*/ 6595272 w 7308033"/>
                <a:gd name="T93" fmla="*/ 5657424 h 7484336"/>
                <a:gd name="T94" fmla="*/ 6401726 w 7308033"/>
                <a:gd name="T95" fmla="*/ 5993893 h 7484336"/>
                <a:gd name="T96" fmla="*/ 202378 w 7308033"/>
                <a:gd name="T97" fmla="*/ 1533459 h 7484336"/>
                <a:gd name="T98" fmla="*/ 485826 w 7308033"/>
                <a:gd name="T99" fmla="*/ 1195883 h 7484336"/>
                <a:gd name="T100" fmla="*/ 431654 w 7308033"/>
                <a:gd name="T101" fmla="*/ 1262500 h 7484336"/>
                <a:gd name="T102" fmla="*/ 580533 w 7308033"/>
                <a:gd name="T103" fmla="*/ 1065979 h 7484336"/>
                <a:gd name="T104" fmla="*/ 1811397 w 7308033"/>
                <a:gd name="T105" fmla="*/ 355077 h 7484336"/>
                <a:gd name="T106" fmla="*/ 1259425 w 7308033"/>
                <a:gd name="T107" fmla="*/ 592540 h 7484336"/>
                <a:gd name="T108" fmla="*/ 167392 w 7308033"/>
                <a:gd name="T109" fmla="*/ 1478001 h 7484336"/>
                <a:gd name="T110" fmla="*/ 223222 w 7308033"/>
                <a:gd name="T111" fmla="*/ 1220813 h 7484336"/>
                <a:gd name="T112" fmla="*/ 780365 w 7308033"/>
                <a:gd name="T113" fmla="*/ 754761 h 7484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lnTo>
                    <a:pt x="6721144" y="5521292"/>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lnTo>
                    <a:pt x="7114698" y="4793131"/>
                  </a:lnTo>
                  <a:close/>
                  <a:moveTo>
                    <a:pt x="7152080" y="4391948"/>
                  </a:moveTo>
                  <a:lnTo>
                    <a:pt x="7117409" y="4536420"/>
                  </a:lnTo>
                  <a:lnTo>
                    <a:pt x="7117412" y="4536420"/>
                  </a:lnTo>
                  <a:lnTo>
                    <a:pt x="7152083" y="4391952"/>
                  </a:lnTo>
                  <a:lnTo>
                    <a:pt x="7152080" y="4391948"/>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lnTo>
                    <a:pt x="7178880" y="4362173"/>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lnTo>
                    <a:pt x="1994473" y="334850"/>
                  </a:ln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lnTo>
                    <a:pt x="2046992" y="272932"/>
                  </a:ln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lnTo>
                    <a:pt x="1124673" y="520067"/>
                  </a:lnTo>
                  <a:close/>
                </a:path>
              </a:pathLst>
            </a:custGeom>
            <a:solidFill>
              <a:schemeClr val="bg1">
                <a:alpha val="45882"/>
              </a:schemeClr>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25" name="Imagen 31">
            <a:extLst>
              <a:ext uri="{FF2B5EF4-FFF2-40B4-BE49-F238E27FC236}">
                <a16:creationId xmlns:a16="http://schemas.microsoft.com/office/drawing/2014/main" id="{75E9A4D6-2438-BC4E-8CC7-B560E740A45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0"/>
            <a:ext cx="11761788"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Imagen 49">
            <a:extLst>
              <a:ext uri="{FF2B5EF4-FFF2-40B4-BE49-F238E27FC236}">
                <a16:creationId xmlns:a16="http://schemas.microsoft.com/office/drawing/2014/main" id="{079E8978-2A10-214D-B066-F42540268917}"/>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Imagen 50">
            <a:extLst>
              <a:ext uri="{FF2B5EF4-FFF2-40B4-BE49-F238E27FC236}">
                <a16:creationId xmlns:a16="http://schemas.microsoft.com/office/drawing/2014/main" id="{FA780040-465A-8C4C-9006-92EE3545FC03}"/>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Marcador de posición de imagen 46"/>
          <p:cNvSpPr>
            <a:spLocks noGrp="1"/>
          </p:cNvSpPr>
          <p:nvPr>
            <p:ph type="pic" sz="quarter" idx="57"/>
          </p:nvPr>
        </p:nvSpPr>
        <p:spPr>
          <a:xfrm>
            <a:off x="8812249" y="4023015"/>
            <a:ext cx="1217130" cy="1216800"/>
          </a:xfrm>
          <a:custGeom>
            <a:avLst/>
            <a:gdLst>
              <a:gd name="connsiteX0" fmla="*/ 359049 w 1217130"/>
              <a:gd name="connsiteY0" fmla="*/ 1183154 h 1216800"/>
              <a:gd name="connsiteX1" fmla="*/ 380711 w 1217130"/>
              <a:gd name="connsiteY1" fmla="*/ 1191450 h 1216800"/>
              <a:gd name="connsiteX2" fmla="*/ 409749 w 1217130"/>
              <a:gd name="connsiteY2" fmla="*/ 1203434 h 1216800"/>
              <a:gd name="connsiteX3" fmla="*/ 395921 w 1217130"/>
              <a:gd name="connsiteY3" fmla="*/ 1201129 h 1216800"/>
              <a:gd name="connsiteX4" fmla="*/ 380711 w 1217130"/>
              <a:gd name="connsiteY4" fmla="*/ 1194676 h 1216800"/>
              <a:gd name="connsiteX5" fmla="*/ 359049 w 1217130"/>
              <a:gd name="connsiteY5" fmla="*/ 1183154 h 1216800"/>
              <a:gd name="connsiteX6" fmla="*/ 304200 w 1217130"/>
              <a:gd name="connsiteY6" fmla="*/ 1135161 h 1216800"/>
              <a:gd name="connsiteX7" fmla="*/ 309270 w 1217130"/>
              <a:gd name="connsiteY7" fmla="*/ 1137984 h 1216800"/>
              <a:gd name="connsiteX8" fmla="*/ 326785 w 1217130"/>
              <a:gd name="connsiteY8" fmla="*/ 1149046 h 1216800"/>
              <a:gd name="connsiteX9" fmla="*/ 337846 w 1217130"/>
              <a:gd name="connsiteY9" fmla="*/ 1158726 h 1216800"/>
              <a:gd name="connsiteX10" fmla="*/ 312035 w 1217130"/>
              <a:gd name="connsiteY10" fmla="*/ 1143515 h 1216800"/>
              <a:gd name="connsiteX11" fmla="*/ 303278 w 1217130"/>
              <a:gd name="connsiteY11" fmla="*/ 1136141 h 1216800"/>
              <a:gd name="connsiteX12" fmla="*/ 304200 w 1217130"/>
              <a:gd name="connsiteY12" fmla="*/ 1135161 h 1216800"/>
              <a:gd name="connsiteX13" fmla="*/ 262258 w 1217130"/>
              <a:gd name="connsiteY13" fmla="*/ 1118166 h 1216800"/>
              <a:gd name="connsiteX14" fmla="*/ 278389 w 1217130"/>
              <a:gd name="connsiteY14" fmla="*/ 1129688 h 1216800"/>
              <a:gd name="connsiteX15" fmla="*/ 294982 w 1217130"/>
              <a:gd name="connsiteY15" fmla="*/ 1140289 h 1216800"/>
              <a:gd name="connsiteX16" fmla="*/ 306044 w 1217130"/>
              <a:gd name="connsiteY16" fmla="*/ 1149046 h 1216800"/>
              <a:gd name="connsiteX17" fmla="*/ 293138 w 1217130"/>
              <a:gd name="connsiteY17" fmla="*/ 1143515 h 1216800"/>
              <a:gd name="connsiteX18" fmla="*/ 297747 w 1217130"/>
              <a:gd name="connsiteY18" fmla="*/ 1149968 h 1216800"/>
              <a:gd name="connsiteX19" fmla="*/ 282998 w 1217130"/>
              <a:gd name="connsiteY19" fmla="*/ 1140750 h 1216800"/>
              <a:gd name="connsiteX20" fmla="*/ 275624 w 1217130"/>
              <a:gd name="connsiteY20" fmla="*/ 1136141 h 1216800"/>
              <a:gd name="connsiteX21" fmla="*/ 268249 w 1217130"/>
              <a:gd name="connsiteY21" fmla="*/ 1131532 h 1216800"/>
              <a:gd name="connsiteX22" fmla="*/ 126688 w 1217130"/>
              <a:gd name="connsiteY22" fmla="*/ 997679 h 1216800"/>
              <a:gd name="connsiteX23" fmla="*/ 134125 w 1217130"/>
              <a:gd name="connsiteY23" fmla="*/ 1008008 h 1216800"/>
              <a:gd name="connsiteX24" fmla="*/ 127845 w 1217130"/>
              <a:gd name="connsiteY24" fmla="*/ 1000201 h 1216800"/>
              <a:gd name="connsiteX25" fmla="*/ 105534 w 1217130"/>
              <a:gd name="connsiteY25" fmla="*/ 921408 h 1216800"/>
              <a:gd name="connsiteX26" fmla="*/ 112923 w 1217130"/>
              <a:gd name="connsiteY26" fmla="*/ 932880 h 1216800"/>
              <a:gd name="connsiteX27" fmla="*/ 125367 w 1217130"/>
              <a:gd name="connsiteY27" fmla="*/ 954543 h 1216800"/>
              <a:gd name="connsiteX28" fmla="*/ 135047 w 1217130"/>
              <a:gd name="connsiteY28" fmla="*/ 972057 h 1216800"/>
              <a:gd name="connsiteX29" fmla="*/ 125829 w 1217130"/>
              <a:gd name="connsiteY29" fmla="*/ 960534 h 1216800"/>
              <a:gd name="connsiteX30" fmla="*/ 117071 w 1217130"/>
              <a:gd name="connsiteY30" fmla="*/ 947629 h 1216800"/>
              <a:gd name="connsiteX31" fmla="*/ 109236 w 1217130"/>
              <a:gd name="connsiteY31" fmla="*/ 934723 h 1216800"/>
              <a:gd name="connsiteX32" fmla="*/ 104627 w 1217130"/>
              <a:gd name="connsiteY32" fmla="*/ 922740 h 1216800"/>
              <a:gd name="connsiteX33" fmla="*/ 105534 w 1217130"/>
              <a:gd name="connsiteY33" fmla="*/ 921408 h 1216800"/>
              <a:gd name="connsiteX34" fmla="*/ 73285 w 1217130"/>
              <a:gd name="connsiteY34" fmla="*/ 889555 h 1216800"/>
              <a:gd name="connsiteX35" fmla="*/ 88034 w 1217130"/>
              <a:gd name="connsiteY35" fmla="*/ 918131 h 1216800"/>
              <a:gd name="connsiteX36" fmla="*/ 106009 w 1217130"/>
              <a:gd name="connsiteY36" fmla="*/ 951317 h 1216800"/>
              <a:gd name="connsiteX37" fmla="*/ 114306 w 1217130"/>
              <a:gd name="connsiteY37" fmla="*/ 966526 h 1216800"/>
              <a:gd name="connsiteX38" fmla="*/ 121219 w 1217130"/>
              <a:gd name="connsiteY38" fmla="*/ 979432 h 1216800"/>
              <a:gd name="connsiteX39" fmla="*/ 126289 w 1217130"/>
              <a:gd name="connsiteY39" fmla="*/ 993720 h 1216800"/>
              <a:gd name="connsiteX40" fmla="*/ 126405 w 1217130"/>
              <a:gd name="connsiteY40" fmla="*/ 997062 h 1216800"/>
              <a:gd name="connsiteX41" fmla="*/ 126688 w 1217130"/>
              <a:gd name="connsiteY41" fmla="*/ 997679 h 1216800"/>
              <a:gd name="connsiteX42" fmla="*/ 125829 w 1217130"/>
              <a:gd name="connsiteY42" fmla="*/ 996486 h 1216800"/>
              <a:gd name="connsiteX43" fmla="*/ 116149 w 1217130"/>
              <a:gd name="connsiteY43" fmla="*/ 981275 h 1216800"/>
              <a:gd name="connsiteX44" fmla="*/ 94947 w 1217130"/>
              <a:gd name="connsiteY44" fmla="*/ 945786 h 1216800"/>
              <a:gd name="connsiteX45" fmla="*/ 85729 w 1217130"/>
              <a:gd name="connsiteY45" fmla="*/ 927810 h 1216800"/>
              <a:gd name="connsiteX46" fmla="*/ 78816 w 1217130"/>
              <a:gd name="connsiteY46" fmla="*/ 911678 h 1216800"/>
              <a:gd name="connsiteX47" fmla="*/ 73285 w 1217130"/>
              <a:gd name="connsiteY47" fmla="*/ 889555 h 1216800"/>
              <a:gd name="connsiteX48" fmla="*/ 6453 w 1217130"/>
              <a:gd name="connsiteY48" fmla="*/ 554013 h 1216800"/>
              <a:gd name="connsiteX49" fmla="*/ 4609 w 1217130"/>
              <a:gd name="connsiteY49" fmla="*/ 610244 h 1216800"/>
              <a:gd name="connsiteX50" fmla="*/ 6453 w 1217130"/>
              <a:gd name="connsiteY50" fmla="*/ 624993 h 1216800"/>
              <a:gd name="connsiteX51" fmla="*/ 8757 w 1217130"/>
              <a:gd name="connsiteY51" fmla="*/ 635594 h 1216800"/>
              <a:gd name="connsiteX52" fmla="*/ 19819 w 1217130"/>
              <a:gd name="connsiteY52" fmla="*/ 712105 h 1216800"/>
              <a:gd name="connsiteX53" fmla="*/ 16593 w 1217130"/>
              <a:gd name="connsiteY53" fmla="*/ 713487 h 1216800"/>
              <a:gd name="connsiteX54" fmla="*/ 16593 w 1217130"/>
              <a:gd name="connsiteY54" fmla="*/ 731002 h 1216800"/>
              <a:gd name="connsiteX55" fmla="*/ 25350 w 1217130"/>
              <a:gd name="connsiteY55" fmla="*/ 784928 h 1216800"/>
              <a:gd name="connsiteX56" fmla="*/ 61301 w 1217130"/>
              <a:gd name="connsiteY56" fmla="*/ 882180 h 1216800"/>
              <a:gd name="connsiteX57" fmla="*/ 46091 w 1217130"/>
              <a:gd name="connsiteY57" fmla="*/ 864666 h 1216800"/>
              <a:gd name="connsiteX58" fmla="*/ 35029 w 1217130"/>
              <a:gd name="connsiteY58" fmla="*/ 828254 h 1216800"/>
              <a:gd name="connsiteX59" fmla="*/ 29498 w 1217130"/>
              <a:gd name="connsiteY59" fmla="*/ 809357 h 1216800"/>
              <a:gd name="connsiteX60" fmla="*/ 24428 w 1217130"/>
              <a:gd name="connsiteY60" fmla="*/ 789998 h 1216800"/>
              <a:gd name="connsiteX61" fmla="*/ 21663 w 1217130"/>
              <a:gd name="connsiteY61" fmla="*/ 780319 h 1216800"/>
              <a:gd name="connsiteX62" fmla="*/ 19358 w 1217130"/>
              <a:gd name="connsiteY62" fmla="*/ 770640 h 1216800"/>
              <a:gd name="connsiteX63" fmla="*/ 14288 w 1217130"/>
              <a:gd name="connsiteY63" fmla="*/ 750821 h 1216800"/>
              <a:gd name="connsiteX64" fmla="*/ 10140 w 1217130"/>
              <a:gd name="connsiteY64" fmla="*/ 730541 h 1216800"/>
              <a:gd name="connsiteX65" fmla="*/ 8296 w 1217130"/>
              <a:gd name="connsiteY65" fmla="*/ 720401 h 1216800"/>
              <a:gd name="connsiteX66" fmla="*/ 6913 w 1217130"/>
              <a:gd name="connsiteY66" fmla="*/ 710261 h 1216800"/>
              <a:gd name="connsiteX67" fmla="*/ 3687 w 1217130"/>
              <a:gd name="connsiteY67" fmla="*/ 689981 h 1216800"/>
              <a:gd name="connsiteX68" fmla="*/ 1844 w 1217130"/>
              <a:gd name="connsiteY68" fmla="*/ 669701 h 1216800"/>
              <a:gd name="connsiteX69" fmla="*/ 922 w 1217130"/>
              <a:gd name="connsiteY69" fmla="*/ 659561 h 1216800"/>
              <a:gd name="connsiteX70" fmla="*/ 461 w 1217130"/>
              <a:gd name="connsiteY70" fmla="*/ 649421 h 1216800"/>
              <a:gd name="connsiteX71" fmla="*/ 0 w 1217130"/>
              <a:gd name="connsiteY71" fmla="*/ 629602 h 1216800"/>
              <a:gd name="connsiteX72" fmla="*/ 461 w 1217130"/>
              <a:gd name="connsiteY72" fmla="*/ 610244 h 1216800"/>
              <a:gd name="connsiteX73" fmla="*/ 1844 w 1217130"/>
              <a:gd name="connsiteY73" fmla="*/ 591346 h 1216800"/>
              <a:gd name="connsiteX74" fmla="*/ 4148 w 1217130"/>
              <a:gd name="connsiteY74" fmla="*/ 572910 h 1216800"/>
              <a:gd name="connsiteX75" fmla="*/ 5531 w 1217130"/>
              <a:gd name="connsiteY75" fmla="*/ 564153 h 1216800"/>
              <a:gd name="connsiteX76" fmla="*/ 6453 w 1217130"/>
              <a:gd name="connsiteY76" fmla="*/ 554013 h 1216800"/>
              <a:gd name="connsiteX77" fmla="*/ 436942 w 1217130"/>
              <a:gd name="connsiteY77" fmla="*/ 32724 h 1216800"/>
              <a:gd name="connsiteX78" fmla="*/ 424958 w 1217130"/>
              <a:gd name="connsiteY78" fmla="*/ 41481 h 1216800"/>
              <a:gd name="connsiteX79" fmla="*/ 401452 w 1217130"/>
              <a:gd name="connsiteY79" fmla="*/ 49778 h 1216800"/>
              <a:gd name="connsiteX80" fmla="*/ 377485 w 1217130"/>
              <a:gd name="connsiteY80" fmla="*/ 58535 h 1216800"/>
              <a:gd name="connsiteX81" fmla="*/ 355822 w 1217130"/>
              <a:gd name="connsiteY81" fmla="*/ 63144 h 1216800"/>
              <a:gd name="connsiteX82" fmla="*/ 349369 w 1217130"/>
              <a:gd name="connsiteY82" fmla="*/ 63144 h 1216800"/>
              <a:gd name="connsiteX83" fmla="*/ 377485 w 1217130"/>
              <a:gd name="connsiteY83" fmla="*/ 51161 h 1216800"/>
              <a:gd name="connsiteX84" fmla="*/ 395921 w 1217130"/>
              <a:gd name="connsiteY84" fmla="*/ 44247 h 1216800"/>
              <a:gd name="connsiteX85" fmla="*/ 405139 w 1217130"/>
              <a:gd name="connsiteY85" fmla="*/ 41021 h 1216800"/>
              <a:gd name="connsiteX86" fmla="*/ 413897 w 1217130"/>
              <a:gd name="connsiteY86" fmla="*/ 38255 h 1216800"/>
              <a:gd name="connsiteX87" fmla="*/ 436942 w 1217130"/>
              <a:gd name="connsiteY87" fmla="*/ 32724 h 1216800"/>
              <a:gd name="connsiteX88" fmla="*/ 783085 w 1217130"/>
              <a:gd name="connsiteY88" fmla="*/ 27194 h 1216800"/>
              <a:gd name="connsiteX89" fmla="*/ 807053 w 1217130"/>
              <a:gd name="connsiteY89" fmla="*/ 32263 h 1216800"/>
              <a:gd name="connsiteX90" fmla="*/ 831020 w 1217130"/>
              <a:gd name="connsiteY90" fmla="*/ 38716 h 1216800"/>
              <a:gd name="connsiteX91" fmla="*/ 840699 w 1217130"/>
              <a:gd name="connsiteY91" fmla="*/ 44708 h 1216800"/>
              <a:gd name="connsiteX92" fmla="*/ 813966 w 1217130"/>
              <a:gd name="connsiteY92" fmla="*/ 37334 h 1216800"/>
              <a:gd name="connsiteX93" fmla="*/ 783085 w 1217130"/>
              <a:gd name="connsiteY93" fmla="*/ 27194 h 1216800"/>
              <a:gd name="connsiteX94" fmla="*/ 626837 w 1217130"/>
              <a:gd name="connsiteY94" fmla="*/ 15210 h 1216800"/>
              <a:gd name="connsiteX95" fmla="*/ 653108 w 1217130"/>
              <a:gd name="connsiteY95" fmla="*/ 16132 h 1216800"/>
              <a:gd name="connsiteX96" fmla="*/ 679380 w 1217130"/>
              <a:gd name="connsiteY96" fmla="*/ 17975 h 1216800"/>
              <a:gd name="connsiteX97" fmla="*/ 720862 w 1217130"/>
              <a:gd name="connsiteY97" fmla="*/ 22584 h 1216800"/>
              <a:gd name="connsiteX98" fmla="*/ 853143 w 1217130"/>
              <a:gd name="connsiteY98" fmla="*/ 59918 h 1216800"/>
              <a:gd name="connsiteX99" fmla="*/ 958230 w 1217130"/>
              <a:gd name="connsiteY99" fmla="*/ 117993 h 1216800"/>
              <a:gd name="connsiteX100" fmla="*/ 981276 w 1217130"/>
              <a:gd name="connsiteY100" fmla="*/ 133203 h 1216800"/>
              <a:gd name="connsiteX101" fmla="*/ 1001556 w 1217130"/>
              <a:gd name="connsiteY101" fmla="*/ 146569 h 1216800"/>
              <a:gd name="connsiteX102" fmla="*/ 1000173 w 1217130"/>
              <a:gd name="connsiteY102" fmla="*/ 141038 h 1216800"/>
              <a:gd name="connsiteX103" fmla="*/ 1050412 w 1217130"/>
              <a:gd name="connsiteY103" fmla="*/ 190355 h 1216800"/>
              <a:gd name="connsiteX104" fmla="*/ 1072536 w 1217130"/>
              <a:gd name="connsiteY104" fmla="*/ 214323 h 1216800"/>
              <a:gd name="connsiteX105" fmla="*/ 1096043 w 1217130"/>
              <a:gd name="connsiteY105" fmla="*/ 235986 h 1216800"/>
              <a:gd name="connsiteX106" fmla="*/ 1075763 w 1217130"/>
              <a:gd name="connsiteY106" fmla="*/ 210635 h 1216800"/>
              <a:gd name="connsiteX107" fmla="*/ 1062396 w 1217130"/>
              <a:gd name="connsiteY107" fmla="*/ 194965 h 1216800"/>
              <a:gd name="connsiteX108" fmla="*/ 1056865 w 1217130"/>
              <a:gd name="connsiteY108" fmla="*/ 188512 h 1216800"/>
              <a:gd name="connsiteX109" fmla="*/ 1051334 w 1217130"/>
              <a:gd name="connsiteY109" fmla="*/ 182059 h 1216800"/>
              <a:gd name="connsiteX110" fmla="*/ 1036585 w 1217130"/>
              <a:gd name="connsiteY110" fmla="*/ 166388 h 1216800"/>
              <a:gd name="connsiteX111" fmla="*/ 1124158 w 1217130"/>
              <a:gd name="connsiteY111" fmla="*/ 256266 h 1216800"/>
              <a:gd name="connsiteX112" fmla="*/ 1184537 w 1217130"/>
              <a:gd name="connsiteY112" fmla="*/ 360431 h 1216800"/>
              <a:gd name="connsiteX113" fmla="*/ 1190990 w 1217130"/>
              <a:gd name="connsiteY113" fmla="*/ 363657 h 1216800"/>
              <a:gd name="connsiteX114" fmla="*/ 1204817 w 1217130"/>
              <a:gd name="connsiteY114" fmla="*/ 411592 h 1216800"/>
              <a:gd name="connsiteX115" fmla="*/ 1213574 w 1217130"/>
              <a:gd name="connsiteY115" fmla="*/ 456761 h 1216800"/>
              <a:gd name="connsiteX116" fmla="*/ 1217130 w 1217130"/>
              <a:gd name="connsiteY116" fmla="*/ 492314 h 1216800"/>
              <a:gd name="connsiteX117" fmla="*/ 1217130 w 1217130"/>
              <a:gd name="connsiteY117" fmla="*/ 549650 h 1216800"/>
              <a:gd name="connsiteX118" fmla="*/ 1215879 w 1217130"/>
              <a:gd name="connsiteY118" fmla="*/ 566918 h 1216800"/>
              <a:gd name="connsiteX119" fmla="*/ 1211731 w 1217130"/>
              <a:gd name="connsiteY119" fmla="*/ 592729 h 1216800"/>
              <a:gd name="connsiteX120" fmla="*/ 1207481 w 1217130"/>
              <a:gd name="connsiteY120" fmla="*/ 606572 h 1216800"/>
              <a:gd name="connsiteX121" fmla="*/ 1208505 w 1217130"/>
              <a:gd name="connsiteY121" fmla="*/ 626837 h 1216800"/>
              <a:gd name="connsiteX122" fmla="*/ 993812 w 1217130"/>
              <a:gd name="connsiteY122" fmla="*/ 1082081 h 1216800"/>
              <a:gd name="connsiteX123" fmla="*/ 992336 w 1217130"/>
              <a:gd name="connsiteY123" fmla="*/ 1083185 h 1216800"/>
              <a:gd name="connsiteX124" fmla="*/ 991416 w 1217130"/>
              <a:gd name="connsiteY124" fmla="*/ 1084058 h 1216800"/>
              <a:gd name="connsiteX125" fmla="*/ 888173 w 1217130"/>
              <a:gd name="connsiteY125" fmla="*/ 1156882 h 1216800"/>
              <a:gd name="connsiteX126" fmla="*/ 863341 w 1217130"/>
              <a:gd name="connsiteY126" fmla="*/ 1164084 h 1216800"/>
              <a:gd name="connsiteX127" fmla="*/ 858877 w 1217130"/>
              <a:gd name="connsiteY127" fmla="*/ 1165286 h 1216800"/>
              <a:gd name="connsiteX128" fmla="*/ 848181 w 1217130"/>
              <a:gd name="connsiteY128" fmla="*/ 1170438 h 1216800"/>
              <a:gd name="connsiteX129" fmla="*/ 618540 w 1217130"/>
              <a:gd name="connsiteY129" fmla="*/ 1216800 h 1216800"/>
              <a:gd name="connsiteX130" fmla="*/ 443103 w 1217130"/>
              <a:gd name="connsiteY130" fmla="*/ 1190277 h 1216800"/>
              <a:gd name="connsiteX131" fmla="*/ 402206 w 1217130"/>
              <a:gd name="connsiteY131" fmla="*/ 1175308 h 1216800"/>
              <a:gd name="connsiteX132" fmla="*/ 397304 w 1217130"/>
              <a:gd name="connsiteY132" fmla="*/ 1173935 h 1216800"/>
              <a:gd name="connsiteX133" fmla="*/ 381172 w 1217130"/>
              <a:gd name="connsiteY133" fmla="*/ 1167944 h 1216800"/>
              <a:gd name="connsiteX134" fmla="*/ 313418 w 1217130"/>
              <a:gd name="connsiteY134" fmla="*/ 1136141 h 1216800"/>
              <a:gd name="connsiteX135" fmla="*/ 292217 w 1217130"/>
              <a:gd name="connsiteY135" fmla="*/ 1120470 h 1216800"/>
              <a:gd name="connsiteX136" fmla="*/ 267327 w 1217130"/>
              <a:gd name="connsiteY136" fmla="*/ 1102495 h 1216800"/>
              <a:gd name="connsiteX137" fmla="*/ 241517 w 1217130"/>
              <a:gd name="connsiteY137" fmla="*/ 1082675 h 1216800"/>
              <a:gd name="connsiteX138" fmla="*/ 218471 w 1217130"/>
              <a:gd name="connsiteY138" fmla="*/ 1062857 h 1216800"/>
              <a:gd name="connsiteX139" fmla="*/ 199113 w 1217130"/>
              <a:gd name="connsiteY139" fmla="*/ 1050873 h 1216800"/>
              <a:gd name="connsiteX140" fmla="*/ 223541 w 1217130"/>
              <a:gd name="connsiteY140" fmla="*/ 1073918 h 1216800"/>
              <a:gd name="connsiteX141" fmla="*/ 248891 w 1217130"/>
              <a:gd name="connsiteY141" fmla="*/ 1096964 h 1216800"/>
              <a:gd name="connsiteX142" fmla="*/ 235064 w 1217130"/>
              <a:gd name="connsiteY142" fmla="*/ 1089589 h 1216800"/>
              <a:gd name="connsiteX143" fmla="*/ 215706 w 1217130"/>
              <a:gd name="connsiteY143" fmla="*/ 1072075 h 1216800"/>
              <a:gd name="connsiteX144" fmla="*/ 194043 w 1217130"/>
              <a:gd name="connsiteY144" fmla="*/ 1049029 h 1216800"/>
              <a:gd name="connsiteX145" fmla="*/ 182981 w 1217130"/>
              <a:gd name="connsiteY145" fmla="*/ 1036585 h 1216800"/>
              <a:gd name="connsiteX146" fmla="*/ 171919 w 1217130"/>
              <a:gd name="connsiteY146" fmla="*/ 1024140 h 1216800"/>
              <a:gd name="connsiteX147" fmla="*/ 189895 w 1217130"/>
              <a:gd name="connsiteY147" fmla="*/ 1037967 h 1216800"/>
              <a:gd name="connsiteX148" fmla="*/ 154520 w 1217130"/>
              <a:gd name="connsiteY148" fmla="*/ 994872 h 1216800"/>
              <a:gd name="connsiteX149" fmla="*/ 136887 w 1217130"/>
              <a:gd name="connsiteY149" fmla="*/ 966793 h 1216800"/>
              <a:gd name="connsiteX150" fmla="*/ 129333 w 1217130"/>
              <a:gd name="connsiteY150" fmla="*/ 956691 h 1216800"/>
              <a:gd name="connsiteX151" fmla="*/ 99782 w 1217130"/>
              <a:gd name="connsiteY151" fmla="*/ 908048 h 1216800"/>
              <a:gd name="connsiteX152" fmla="*/ 77846 w 1217130"/>
              <a:gd name="connsiteY152" fmla="*/ 862512 h 1216800"/>
              <a:gd name="connsiteX153" fmla="*/ 91260 w 1217130"/>
              <a:gd name="connsiteY153" fmla="*/ 903843 h 1216800"/>
              <a:gd name="connsiteX154" fmla="*/ 45630 w 1217130"/>
              <a:gd name="connsiteY154" fmla="*/ 785389 h 1216800"/>
              <a:gd name="connsiteX155" fmla="*/ 23507 w 1217130"/>
              <a:gd name="connsiteY155" fmla="*/ 676154 h 1216800"/>
              <a:gd name="connsiteX156" fmla="*/ 27655 w 1217130"/>
              <a:gd name="connsiteY156" fmla="*/ 720862 h 1216800"/>
              <a:gd name="connsiteX157" fmla="*/ 31803 w 1217130"/>
              <a:gd name="connsiteY157" fmla="*/ 744368 h 1216800"/>
              <a:gd name="connsiteX158" fmla="*/ 36873 w 1217130"/>
              <a:gd name="connsiteY158" fmla="*/ 766492 h 1216800"/>
              <a:gd name="connsiteX159" fmla="*/ 45169 w 1217130"/>
              <a:gd name="connsiteY159" fmla="*/ 816731 h 1216800"/>
              <a:gd name="connsiteX160" fmla="*/ 38716 w 1217130"/>
              <a:gd name="connsiteY160" fmla="*/ 806130 h 1216800"/>
              <a:gd name="connsiteX161" fmla="*/ 30420 w 1217130"/>
              <a:gd name="connsiteY161" fmla="*/ 781241 h 1216800"/>
              <a:gd name="connsiteX162" fmla="*/ 23507 w 1217130"/>
              <a:gd name="connsiteY162" fmla="*/ 750821 h 1216800"/>
              <a:gd name="connsiteX163" fmla="*/ 22124 w 1217130"/>
              <a:gd name="connsiteY163" fmla="*/ 720862 h 1216800"/>
              <a:gd name="connsiteX164" fmla="*/ 17054 w 1217130"/>
              <a:gd name="connsiteY164" fmla="*/ 628680 h 1216800"/>
              <a:gd name="connsiteX165" fmla="*/ 17054 w 1217130"/>
              <a:gd name="connsiteY165" fmla="*/ 607017 h 1216800"/>
              <a:gd name="connsiteX166" fmla="*/ 17054 w 1217130"/>
              <a:gd name="connsiteY166" fmla="*/ 596417 h 1216800"/>
              <a:gd name="connsiteX167" fmla="*/ 17515 w 1217130"/>
              <a:gd name="connsiteY167" fmla="*/ 585815 h 1216800"/>
              <a:gd name="connsiteX168" fmla="*/ 18436 w 1217130"/>
              <a:gd name="connsiteY168" fmla="*/ 564614 h 1216800"/>
              <a:gd name="connsiteX169" fmla="*/ 20280 w 1217130"/>
              <a:gd name="connsiteY169" fmla="*/ 543873 h 1216800"/>
              <a:gd name="connsiteX170" fmla="*/ 21202 w 1217130"/>
              <a:gd name="connsiteY170" fmla="*/ 533733 h 1216800"/>
              <a:gd name="connsiteX171" fmla="*/ 22585 w 1217130"/>
              <a:gd name="connsiteY171" fmla="*/ 523593 h 1216800"/>
              <a:gd name="connsiteX172" fmla="*/ 25811 w 1217130"/>
              <a:gd name="connsiteY172" fmla="*/ 503313 h 1216800"/>
              <a:gd name="connsiteX173" fmla="*/ 35029 w 1217130"/>
              <a:gd name="connsiteY173" fmla="*/ 463214 h 1216800"/>
              <a:gd name="connsiteX174" fmla="*/ 67754 w 1217130"/>
              <a:gd name="connsiteY174" fmla="*/ 386703 h 1216800"/>
              <a:gd name="connsiteX175" fmla="*/ 83886 w 1217130"/>
              <a:gd name="connsiteY175" fmla="*/ 377715 h 1216800"/>
              <a:gd name="connsiteX176" fmla="*/ 84885 w 1217130"/>
              <a:gd name="connsiteY176" fmla="*/ 376549 h 1216800"/>
              <a:gd name="connsiteX177" fmla="*/ 99782 w 1217130"/>
              <a:gd name="connsiteY177" fmla="*/ 345625 h 1216800"/>
              <a:gd name="connsiteX178" fmla="*/ 125200 w 1217130"/>
              <a:gd name="connsiteY178" fmla="*/ 306866 h 1216800"/>
              <a:gd name="connsiteX179" fmla="*/ 121680 w 1217130"/>
              <a:gd name="connsiteY179" fmla="*/ 310653 h 1216800"/>
              <a:gd name="connsiteX180" fmla="*/ 112001 w 1217130"/>
              <a:gd name="connsiteY180" fmla="*/ 318488 h 1216800"/>
              <a:gd name="connsiteX181" fmla="*/ 127211 w 1217130"/>
              <a:gd name="connsiteY181" fmla="*/ 288990 h 1216800"/>
              <a:gd name="connsiteX182" fmla="*/ 103244 w 1217130"/>
              <a:gd name="connsiteY182" fmla="*/ 324480 h 1216800"/>
              <a:gd name="connsiteX183" fmla="*/ 90799 w 1217130"/>
              <a:gd name="connsiteY183" fmla="*/ 341995 h 1216800"/>
              <a:gd name="connsiteX184" fmla="*/ 101861 w 1217130"/>
              <a:gd name="connsiteY184" fmla="*/ 313418 h 1216800"/>
              <a:gd name="connsiteX185" fmla="*/ 116149 w 1217130"/>
              <a:gd name="connsiteY185" fmla="*/ 288990 h 1216800"/>
              <a:gd name="connsiteX186" fmla="*/ 132742 w 1217130"/>
              <a:gd name="connsiteY186" fmla="*/ 264562 h 1216800"/>
              <a:gd name="connsiteX187" fmla="*/ 155787 w 1217130"/>
              <a:gd name="connsiteY187" fmla="*/ 232298 h 1216800"/>
              <a:gd name="connsiteX188" fmla="*/ 153022 w 1217130"/>
              <a:gd name="connsiteY188" fmla="*/ 232298 h 1216800"/>
              <a:gd name="connsiteX189" fmla="*/ 146108 w 1217130"/>
              <a:gd name="connsiteY189" fmla="*/ 237829 h 1216800"/>
              <a:gd name="connsiteX190" fmla="*/ 135507 w 1217130"/>
              <a:gd name="connsiteY190" fmla="*/ 248430 h 1216800"/>
              <a:gd name="connsiteX191" fmla="*/ 83424 w 1217130"/>
              <a:gd name="connsiteY191" fmla="*/ 324480 h 1216800"/>
              <a:gd name="connsiteX192" fmla="*/ 73284 w 1217130"/>
              <a:gd name="connsiteY192" fmla="*/ 344760 h 1216800"/>
              <a:gd name="connsiteX193" fmla="*/ 64066 w 1217130"/>
              <a:gd name="connsiteY193" fmla="*/ 363657 h 1216800"/>
              <a:gd name="connsiteX194" fmla="*/ 48395 w 1217130"/>
              <a:gd name="connsiteY194" fmla="*/ 394077 h 1216800"/>
              <a:gd name="connsiteX195" fmla="*/ 44708 w 1217130"/>
              <a:gd name="connsiteY195" fmla="*/ 387625 h 1216800"/>
              <a:gd name="connsiteX196" fmla="*/ 50239 w 1217130"/>
              <a:gd name="connsiteY196" fmla="*/ 370571 h 1216800"/>
              <a:gd name="connsiteX197" fmla="*/ 59918 w 1217130"/>
              <a:gd name="connsiteY197" fmla="*/ 347986 h 1216800"/>
              <a:gd name="connsiteX198" fmla="*/ 87573 w 1217130"/>
              <a:gd name="connsiteY198" fmla="*/ 296365 h 1216800"/>
              <a:gd name="connsiteX199" fmla="*/ 103244 w 1217130"/>
              <a:gd name="connsiteY199" fmla="*/ 272858 h 1216800"/>
              <a:gd name="connsiteX200" fmla="*/ 117071 w 1217130"/>
              <a:gd name="connsiteY200" fmla="*/ 253500 h 1216800"/>
              <a:gd name="connsiteX201" fmla="*/ 132281 w 1217130"/>
              <a:gd name="connsiteY201" fmla="*/ 234142 h 1216800"/>
              <a:gd name="connsiteX202" fmla="*/ 141960 w 1217130"/>
              <a:gd name="connsiteY202" fmla="*/ 223080 h 1216800"/>
              <a:gd name="connsiteX203" fmla="*/ 151639 w 1217130"/>
              <a:gd name="connsiteY203" fmla="*/ 212479 h 1216800"/>
              <a:gd name="connsiteX204" fmla="*/ 168232 w 1217130"/>
              <a:gd name="connsiteY204" fmla="*/ 196808 h 1216800"/>
              <a:gd name="connsiteX205" fmla="*/ 174224 w 1217130"/>
              <a:gd name="connsiteY205" fmla="*/ 194504 h 1216800"/>
              <a:gd name="connsiteX206" fmla="*/ 241977 w 1217130"/>
              <a:gd name="connsiteY206" fmla="*/ 130437 h 1216800"/>
              <a:gd name="connsiteX207" fmla="*/ 259953 w 1217130"/>
              <a:gd name="connsiteY207" fmla="*/ 118454 h 1216800"/>
              <a:gd name="connsiteX208" fmla="*/ 278389 w 1217130"/>
              <a:gd name="connsiteY208" fmla="*/ 107392 h 1216800"/>
              <a:gd name="connsiteX209" fmla="*/ 296826 w 1217130"/>
              <a:gd name="connsiteY209" fmla="*/ 97252 h 1216800"/>
              <a:gd name="connsiteX210" fmla="*/ 315723 w 1217130"/>
              <a:gd name="connsiteY210" fmla="*/ 88034 h 1216800"/>
              <a:gd name="connsiteX211" fmla="*/ 324941 w 1217130"/>
              <a:gd name="connsiteY211" fmla="*/ 83424 h 1216800"/>
              <a:gd name="connsiteX212" fmla="*/ 334620 w 1217130"/>
              <a:gd name="connsiteY212" fmla="*/ 79276 h 1216800"/>
              <a:gd name="connsiteX213" fmla="*/ 353517 w 1217130"/>
              <a:gd name="connsiteY213" fmla="*/ 71441 h 1216800"/>
              <a:gd name="connsiteX214" fmla="*/ 392234 w 1217130"/>
              <a:gd name="connsiteY214" fmla="*/ 57153 h 1216800"/>
              <a:gd name="connsiteX215" fmla="*/ 473815 w 1217130"/>
              <a:gd name="connsiteY215" fmla="*/ 29498 h 1216800"/>
              <a:gd name="connsiteX216" fmla="*/ 499165 w 1217130"/>
              <a:gd name="connsiteY216" fmla="*/ 26272 h 1216800"/>
              <a:gd name="connsiteX217" fmla="*/ 519906 w 1217130"/>
              <a:gd name="connsiteY217" fmla="*/ 25350 h 1216800"/>
              <a:gd name="connsiteX218" fmla="*/ 542951 w 1217130"/>
              <a:gd name="connsiteY218" fmla="*/ 24428 h 1216800"/>
              <a:gd name="connsiteX219" fmla="*/ 575676 w 1217130"/>
              <a:gd name="connsiteY219" fmla="*/ 22124 h 1216800"/>
              <a:gd name="connsiteX220" fmla="*/ 584894 w 1217130"/>
              <a:gd name="connsiteY220" fmla="*/ 17054 h 1216800"/>
              <a:gd name="connsiteX221" fmla="*/ 603330 w 1217130"/>
              <a:gd name="connsiteY221" fmla="*/ 15671 h 1216800"/>
              <a:gd name="connsiteX222" fmla="*/ 626837 w 1217130"/>
              <a:gd name="connsiteY222" fmla="*/ 15210 h 1216800"/>
              <a:gd name="connsiteX223" fmla="*/ 617619 w 1217130"/>
              <a:gd name="connsiteY223" fmla="*/ 0 h 1216800"/>
              <a:gd name="connsiteX224" fmla="*/ 743447 w 1217130"/>
              <a:gd name="connsiteY224" fmla="*/ 15210 h 1216800"/>
              <a:gd name="connsiteX225" fmla="*/ 709340 w 1217130"/>
              <a:gd name="connsiteY225" fmla="*/ 13366 h 1216800"/>
              <a:gd name="connsiteX226" fmla="*/ 667858 w 1217130"/>
              <a:gd name="connsiteY226" fmla="*/ 9218 h 1216800"/>
              <a:gd name="connsiteX227" fmla="*/ 646656 w 1217130"/>
              <a:gd name="connsiteY227" fmla="*/ 8757 h 1216800"/>
              <a:gd name="connsiteX228" fmla="*/ 625454 w 1217130"/>
              <a:gd name="connsiteY228" fmla="*/ 9218 h 1216800"/>
              <a:gd name="connsiteX229" fmla="*/ 604253 w 1217130"/>
              <a:gd name="connsiteY229" fmla="*/ 10140 h 1216800"/>
              <a:gd name="connsiteX230" fmla="*/ 583051 w 1217130"/>
              <a:gd name="connsiteY230" fmla="*/ 11523 h 1216800"/>
              <a:gd name="connsiteX231" fmla="*/ 541569 w 1217130"/>
              <a:gd name="connsiteY231" fmla="*/ 15671 h 1216800"/>
              <a:gd name="connsiteX232" fmla="*/ 525898 w 1217130"/>
              <a:gd name="connsiteY232" fmla="*/ 16132 h 1216800"/>
              <a:gd name="connsiteX233" fmla="*/ 511609 w 1217130"/>
              <a:gd name="connsiteY233" fmla="*/ 17515 h 1216800"/>
              <a:gd name="connsiteX234" fmla="*/ 488564 w 1217130"/>
              <a:gd name="connsiteY234" fmla="*/ 20741 h 1216800"/>
              <a:gd name="connsiteX235" fmla="*/ 482572 w 1217130"/>
              <a:gd name="connsiteY235" fmla="*/ 17054 h 1216800"/>
              <a:gd name="connsiteX236" fmla="*/ 617619 w 1217130"/>
              <a:gd name="connsiteY236"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217130" h="1216800">
                <a:moveTo>
                  <a:pt x="359049" y="1183154"/>
                </a:moveTo>
                <a:cubicBezTo>
                  <a:pt x="365962" y="1185458"/>
                  <a:pt x="372876" y="1187763"/>
                  <a:pt x="380711" y="1191450"/>
                </a:cubicBezTo>
                <a:cubicBezTo>
                  <a:pt x="389008" y="1194215"/>
                  <a:pt x="397765" y="1198363"/>
                  <a:pt x="409749" y="1203434"/>
                </a:cubicBezTo>
                <a:cubicBezTo>
                  <a:pt x="405140" y="1202512"/>
                  <a:pt x="400531" y="1201590"/>
                  <a:pt x="395921" y="1201129"/>
                </a:cubicBezTo>
                <a:cubicBezTo>
                  <a:pt x="391312" y="1199746"/>
                  <a:pt x="386703" y="1197442"/>
                  <a:pt x="380711" y="1194676"/>
                </a:cubicBezTo>
                <a:cubicBezTo>
                  <a:pt x="374720" y="1190989"/>
                  <a:pt x="367806" y="1186841"/>
                  <a:pt x="359049" y="1183154"/>
                </a:cubicBezTo>
                <a:close/>
                <a:moveTo>
                  <a:pt x="304200" y="1135161"/>
                </a:moveTo>
                <a:cubicBezTo>
                  <a:pt x="305122" y="1135450"/>
                  <a:pt x="306735" y="1136372"/>
                  <a:pt x="309270" y="1137984"/>
                </a:cubicBezTo>
                <a:cubicBezTo>
                  <a:pt x="319871" y="1143055"/>
                  <a:pt x="324019" y="1146281"/>
                  <a:pt x="326785" y="1149046"/>
                </a:cubicBezTo>
                <a:cubicBezTo>
                  <a:pt x="330011" y="1151812"/>
                  <a:pt x="331394" y="1154577"/>
                  <a:pt x="337846" y="1158726"/>
                </a:cubicBezTo>
                <a:cubicBezTo>
                  <a:pt x="333237" y="1157804"/>
                  <a:pt x="320793" y="1149507"/>
                  <a:pt x="312035" y="1143515"/>
                </a:cubicBezTo>
                <a:cubicBezTo>
                  <a:pt x="307426" y="1140289"/>
                  <a:pt x="304200" y="1137524"/>
                  <a:pt x="303278" y="1136141"/>
                </a:cubicBezTo>
                <a:cubicBezTo>
                  <a:pt x="303048" y="1135219"/>
                  <a:pt x="303278" y="1134874"/>
                  <a:pt x="304200" y="1135161"/>
                </a:cubicBezTo>
                <a:close/>
                <a:moveTo>
                  <a:pt x="262258" y="1118166"/>
                </a:moveTo>
                <a:lnTo>
                  <a:pt x="278389" y="1129688"/>
                </a:lnTo>
                <a:lnTo>
                  <a:pt x="294982" y="1140289"/>
                </a:lnTo>
                <a:cubicBezTo>
                  <a:pt x="305122" y="1147664"/>
                  <a:pt x="307427" y="1149507"/>
                  <a:pt x="306044" y="1149046"/>
                </a:cubicBezTo>
                <a:cubicBezTo>
                  <a:pt x="304200" y="1149046"/>
                  <a:pt x="298669" y="1146281"/>
                  <a:pt x="293138" y="1143515"/>
                </a:cubicBezTo>
                <a:cubicBezTo>
                  <a:pt x="282538" y="1138446"/>
                  <a:pt x="272858" y="1133375"/>
                  <a:pt x="297747" y="1149968"/>
                </a:cubicBezTo>
                <a:lnTo>
                  <a:pt x="282998" y="1140750"/>
                </a:lnTo>
                <a:lnTo>
                  <a:pt x="275624" y="1136141"/>
                </a:lnTo>
                <a:lnTo>
                  <a:pt x="268249" y="1131532"/>
                </a:lnTo>
                <a:close/>
                <a:moveTo>
                  <a:pt x="126688" y="997679"/>
                </a:moveTo>
                <a:lnTo>
                  <a:pt x="134125" y="1008008"/>
                </a:lnTo>
                <a:cubicBezTo>
                  <a:pt x="130899" y="1004321"/>
                  <a:pt x="128969" y="1001872"/>
                  <a:pt x="127845" y="1000201"/>
                </a:cubicBezTo>
                <a:close/>
                <a:moveTo>
                  <a:pt x="105534" y="921408"/>
                </a:moveTo>
                <a:cubicBezTo>
                  <a:pt x="106960" y="921732"/>
                  <a:pt x="109812" y="926657"/>
                  <a:pt x="112923" y="932880"/>
                </a:cubicBezTo>
                <a:cubicBezTo>
                  <a:pt x="117532" y="940715"/>
                  <a:pt x="122602" y="950394"/>
                  <a:pt x="125367" y="954543"/>
                </a:cubicBezTo>
                <a:cubicBezTo>
                  <a:pt x="128133" y="960534"/>
                  <a:pt x="131820" y="966065"/>
                  <a:pt x="135047" y="972057"/>
                </a:cubicBezTo>
                <a:cubicBezTo>
                  <a:pt x="132281" y="968370"/>
                  <a:pt x="129055" y="964222"/>
                  <a:pt x="125829" y="960534"/>
                </a:cubicBezTo>
                <a:cubicBezTo>
                  <a:pt x="122602" y="956386"/>
                  <a:pt x="119836" y="951777"/>
                  <a:pt x="117071" y="947629"/>
                </a:cubicBezTo>
                <a:cubicBezTo>
                  <a:pt x="114306" y="943481"/>
                  <a:pt x="111540" y="938872"/>
                  <a:pt x="109236" y="934723"/>
                </a:cubicBezTo>
                <a:cubicBezTo>
                  <a:pt x="107853" y="930575"/>
                  <a:pt x="106009" y="926427"/>
                  <a:pt x="104627" y="922740"/>
                </a:cubicBezTo>
                <a:cubicBezTo>
                  <a:pt x="104742" y="921703"/>
                  <a:pt x="105059" y="921300"/>
                  <a:pt x="105534" y="921408"/>
                </a:cubicBezTo>
                <a:close/>
                <a:moveTo>
                  <a:pt x="73285" y="889555"/>
                </a:moveTo>
                <a:cubicBezTo>
                  <a:pt x="77433" y="896929"/>
                  <a:pt x="82503" y="907069"/>
                  <a:pt x="88034" y="918131"/>
                </a:cubicBezTo>
                <a:cubicBezTo>
                  <a:pt x="94026" y="928732"/>
                  <a:pt x="100018" y="940715"/>
                  <a:pt x="106009" y="951317"/>
                </a:cubicBezTo>
                <a:cubicBezTo>
                  <a:pt x="109236" y="956847"/>
                  <a:pt x="112001" y="961917"/>
                  <a:pt x="114306" y="966526"/>
                </a:cubicBezTo>
                <a:cubicBezTo>
                  <a:pt x="117071" y="971135"/>
                  <a:pt x="119376" y="975284"/>
                  <a:pt x="121219" y="979432"/>
                </a:cubicBezTo>
                <a:cubicBezTo>
                  <a:pt x="124907" y="986806"/>
                  <a:pt x="127211" y="992337"/>
                  <a:pt x="126289" y="993720"/>
                </a:cubicBezTo>
                <a:cubicBezTo>
                  <a:pt x="127672" y="996025"/>
                  <a:pt x="126404" y="995909"/>
                  <a:pt x="126405" y="997062"/>
                </a:cubicBezTo>
                <a:lnTo>
                  <a:pt x="126688" y="997679"/>
                </a:lnTo>
                <a:lnTo>
                  <a:pt x="125829" y="996486"/>
                </a:lnTo>
                <a:cubicBezTo>
                  <a:pt x="123063" y="991877"/>
                  <a:pt x="119376" y="986806"/>
                  <a:pt x="116149" y="981275"/>
                </a:cubicBezTo>
                <a:cubicBezTo>
                  <a:pt x="108775" y="970675"/>
                  <a:pt x="101861" y="957769"/>
                  <a:pt x="94947" y="945786"/>
                </a:cubicBezTo>
                <a:cubicBezTo>
                  <a:pt x="91721" y="939794"/>
                  <a:pt x="88495" y="933341"/>
                  <a:pt x="85729" y="927810"/>
                </a:cubicBezTo>
                <a:cubicBezTo>
                  <a:pt x="82964" y="921818"/>
                  <a:pt x="80659" y="916748"/>
                  <a:pt x="78816" y="911678"/>
                </a:cubicBezTo>
                <a:cubicBezTo>
                  <a:pt x="75128" y="901077"/>
                  <a:pt x="72824" y="893242"/>
                  <a:pt x="73285" y="889555"/>
                </a:cubicBezTo>
                <a:close/>
                <a:moveTo>
                  <a:pt x="6453" y="554013"/>
                </a:moveTo>
                <a:cubicBezTo>
                  <a:pt x="3687" y="581206"/>
                  <a:pt x="3687" y="598260"/>
                  <a:pt x="4609" y="610244"/>
                </a:cubicBezTo>
                <a:cubicBezTo>
                  <a:pt x="5070" y="616235"/>
                  <a:pt x="5531" y="620845"/>
                  <a:pt x="6453" y="624993"/>
                </a:cubicBezTo>
                <a:cubicBezTo>
                  <a:pt x="6913" y="629141"/>
                  <a:pt x="8296" y="632367"/>
                  <a:pt x="8757" y="635594"/>
                </a:cubicBezTo>
                <a:cubicBezTo>
                  <a:pt x="12444" y="648499"/>
                  <a:pt x="13827" y="660944"/>
                  <a:pt x="19819" y="712105"/>
                </a:cubicBezTo>
                <a:cubicBezTo>
                  <a:pt x="18436" y="708878"/>
                  <a:pt x="17053" y="709800"/>
                  <a:pt x="16593" y="713487"/>
                </a:cubicBezTo>
                <a:cubicBezTo>
                  <a:pt x="15671" y="717175"/>
                  <a:pt x="16132" y="723166"/>
                  <a:pt x="16593" y="731002"/>
                </a:cubicBezTo>
                <a:cubicBezTo>
                  <a:pt x="17515" y="746673"/>
                  <a:pt x="21202" y="767875"/>
                  <a:pt x="25350" y="784928"/>
                </a:cubicBezTo>
                <a:cubicBezTo>
                  <a:pt x="36412" y="816731"/>
                  <a:pt x="48856" y="855447"/>
                  <a:pt x="61301" y="882180"/>
                </a:cubicBezTo>
                <a:cubicBezTo>
                  <a:pt x="68675" y="901077"/>
                  <a:pt x="62223" y="901077"/>
                  <a:pt x="46091" y="864666"/>
                </a:cubicBezTo>
                <a:cubicBezTo>
                  <a:pt x="42864" y="852682"/>
                  <a:pt x="38255" y="840698"/>
                  <a:pt x="35029" y="828254"/>
                </a:cubicBezTo>
                <a:cubicBezTo>
                  <a:pt x="33185" y="821801"/>
                  <a:pt x="31342" y="815809"/>
                  <a:pt x="29498" y="809357"/>
                </a:cubicBezTo>
                <a:cubicBezTo>
                  <a:pt x="27655" y="802904"/>
                  <a:pt x="25811" y="796451"/>
                  <a:pt x="24428" y="789998"/>
                </a:cubicBezTo>
                <a:cubicBezTo>
                  <a:pt x="23506" y="786772"/>
                  <a:pt x="22584" y="783546"/>
                  <a:pt x="21663" y="780319"/>
                </a:cubicBezTo>
                <a:cubicBezTo>
                  <a:pt x="20741" y="777093"/>
                  <a:pt x="20280" y="773866"/>
                  <a:pt x="19358" y="770640"/>
                </a:cubicBezTo>
                <a:cubicBezTo>
                  <a:pt x="17515" y="764187"/>
                  <a:pt x="16132" y="757274"/>
                  <a:pt x="14288" y="750821"/>
                </a:cubicBezTo>
                <a:cubicBezTo>
                  <a:pt x="12905" y="743907"/>
                  <a:pt x="11522" y="737455"/>
                  <a:pt x="10140" y="730541"/>
                </a:cubicBezTo>
                <a:cubicBezTo>
                  <a:pt x="9679" y="727315"/>
                  <a:pt x="8757" y="723627"/>
                  <a:pt x="8296" y="720401"/>
                </a:cubicBezTo>
                <a:lnTo>
                  <a:pt x="6913" y="710261"/>
                </a:lnTo>
                <a:cubicBezTo>
                  <a:pt x="5992" y="703347"/>
                  <a:pt x="5070" y="696434"/>
                  <a:pt x="3687" y="689981"/>
                </a:cubicBezTo>
                <a:cubicBezTo>
                  <a:pt x="3226" y="683067"/>
                  <a:pt x="2304" y="676154"/>
                  <a:pt x="1844" y="669701"/>
                </a:cubicBezTo>
                <a:cubicBezTo>
                  <a:pt x="1382" y="666475"/>
                  <a:pt x="1382" y="662787"/>
                  <a:pt x="922" y="659561"/>
                </a:cubicBezTo>
                <a:cubicBezTo>
                  <a:pt x="922" y="656335"/>
                  <a:pt x="461" y="652647"/>
                  <a:pt x="461" y="649421"/>
                </a:cubicBezTo>
                <a:cubicBezTo>
                  <a:pt x="461" y="642507"/>
                  <a:pt x="0" y="636055"/>
                  <a:pt x="0" y="629602"/>
                </a:cubicBezTo>
                <a:cubicBezTo>
                  <a:pt x="0" y="623149"/>
                  <a:pt x="461" y="616697"/>
                  <a:pt x="461" y="610244"/>
                </a:cubicBezTo>
                <a:cubicBezTo>
                  <a:pt x="922" y="603791"/>
                  <a:pt x="922" y="597338"/>
                  <a:pt x="1844" y="591346"/>
                </a:cubicBezTo>
                <a:cubicBezTo>
                  <a:pt x="2765" y="584894"/>
                  <a:pt x="3226" y="578902"/>
                  <a:pt x="4148" y="572910"/>
                </a:cubicBezTo>
                <a:cubicBezTo>
                  <a:pt x="4609" y="569684"/>
                  <a:pt x="5070" y="566918"/>
                  <a:pt x="5531" y="564153"/>
                </a:cubicBezTo>
                <a:cubicBezTo>
                  <a:pt x="5070" y="559544"/>
                  <a:pt x="5992" y="556778"/>
                  <a:pt x="6453" y="554013"/>
                </a:cubicBezTo>
                <a:close/>
                <a:moveTo>
                  <a:pt x="436942" y="32724"/>
                </a:moveTo>
                <a:cubicBezTo>
                  <a:pt x="439708" y="33646"/>
                  <a:pt x="436481" y="35490"/>
                  <a:pt x="424958" y="41481"/>
                </a:cubicBezTo>
                <a:cubicBezTo>
                  <a:pt x="418045" y="44247"/>
                  <a:pt x="409748" y="46552"/>
                  <a:pt x="401452" y="49778"/>
                </a:cubicBezTo>
                <a:cubicBezTo>
                  <a:pt x="393155" y="53004"/>
                  <a:pt x="384859" y="55770"/>
                  <a:pt x="377485" y="58535"/>
                </a:cubicBezTo>
                <a:cubicBezTo>
                  <a:pt x="363197" y="64066"/>
                  <a:pt x="353057" y="66832"/>
                  <a:pt x="355822" y="63144"/>
                </a:cubicBezTo>
                <a:lnTo>
                  <a:pt x="349369" y="63144"/>
                </a:lnTo>
                <a:cubicBezTo>
                  <a:pt x="355361" y="60840"/>
                  <a:pt x="365501" y="55770"/>
                  <a:pt x="377485" y="51161"/>
                </a:cubicBezTo>
                <a:cubicBezTo>
                  <a:pt x="383477" y="48856"/>
                  <a:pt x="389468" y="46552"/>
                  <a:pt x="395921" y="44247"/>
                </a:cubicBezTo>
                <a:cubicBezTo>
                  <a:pt x="399148" y="43325"/>
                  <a:pt x="401913" y="41943"/>
                  <a:pt x="405139" y="41021"/>
                </a:cubicBezTo>
                <a:cubicBezTo>
                  <a:pt x="408366" y="40099"/>
                  <a:pt x="411131" y="39177"/>
                  <a:pt x="413897" y="38255"/>
                </a:cubicBezTo>
                <a:cubicBezTo>
                  <a:pt x="424958" y="35029"/>
                  <a:pt x="433715" y="32724"/>
                  <a:pt x="436942" y="32724"/>
                </a:cubicBezTo>
                <a:close/>
                <a:moveTo>
                  <a:pt x="783085" y="27194"/>
                </a:moveTo>
                <a:cubicBezTo>
                  <a:pt x="790921" y="29037"/>
                  <a:pt x="799217" y="30420"/>
                  <a:pt x="807053" y="32263"/>
                </a:cubicBezTo>
                <a:lnTo>
                  <a:pt x="831020" y="38716"/>
                </a:lnTo>
                <a:cubicBezTo>
                  <a:pt x="834246" y="40560"/>
                  <a:pt x="837473" y="42864"/>
                  <a:pt x="840699" y="44708"/>
                </a:cubicBezTo>
                <a:cubicBezTo>
                  <a:pt x="833785" y="42403"/>
                  <a:pt x="824106" y="40560"/>
                  <a:pt x="813966" y="37334"/>
                </a:cubicBezTo>
                <a:cubicBezTo>
                  <a:pt x="803826" y="34107"/>
                  <a:pt x="792764" y="30881"/>
                  <a:pt x="783085" y="27194"/>
                </a:cubicBezTo>
                <a:close/>
                <a:moveTo>
                  <a:pt x="626837" y="15210"/>
                </a:moveTo>
                <a:cubicBezTo>
                  <a:pt x="635133" y="15671"/>
                  <a:pt x="644351" y="15671"/>
                  <a:pt x="653108" y="16132"/>
                </a:cubicBezTo>
                <a:cubicBezTo>
                  <a:pt x="662327" y="16593"/>
                  <a:pt x="671084" y="17515"/>
                  <a:pt x="679380" y="17975"/>
                </a:cubicBezTo>
                <a:cubicBezTo>
                  <a:pt x="696434" y="19819"/>
                  <a:pt x="711183" y="21663"/>
                  <a:pt x="720862" y="22584"/>
                </a:cubicBezTo>
                <a:cubicBezTo>
                  <a:pt x="764648" y="29498"/>
                  <a:pt x="811201" y="42404"/>
                  <a:pt x="853143" y="59918"/>
                </a:cubicBezTo>
                <a:cubicBezTo>
                  <a:pt x="895086" y="77433"/>
                  <a:pt x="931959" y="98635"/>
                  <a:pt x="958230" y="117993"/>
                </a:cubicBezTo>
                <a:cubicBezTo>
                  <a:pt x="965605" y="122602"/>
                  <a:pt x="973441" y="128133"/>
                  <a:pt x="981276" y="133203"/>
                </a:cubicBezTo>
                <a:cubicBezTo>
                  <a:pt x="989112" y="138273"/>
                  <a:pt x="996025" y="143343"/>
                  <a:pt x="1001556" y="146569"/>
                </a:cubicBezTo>
                <a:cubicBezTo>
                  <a:pt x="1012157" y="153483"/>
                  <a:pt x="1015383" y="154404"/>
                  <a:pt x="1000173" y="141038"/>
                </a:cubicBezTo>
                <a:cubicBezTo>
                  <a:pt x="1019992" y="156248"/>
                  <a:pt x="1035663" y="173763"/>
                  <a:pt x="1050412" y="190355"/>
                </a:cubicBezTo>
                <a:cubicBezTo>
                  <a:pt x="1057787" y="198652"/>
                  <a:pt x="1065162" y="206948"/>
                  <a:pt x="1072536" y="214323"/>
                </a:cubicBezTo>
                <a:cubicBezTo>
                  <a:pt x="1079911" y="222158"/>
                  <a:pt x="1087746" y="229533"/>
                  <a:pt x="1096043" y="235986"/>
                </a:cubicBezTo>
                <a:cubicBezTo>
                  <a:pt x="1087746" y="225385"/>
                  <a:pt x="1080832" y="217088"/>
                  <a:pt x="1075763" y="210635"/>
                </a:cubicBezTo>
                <a:cubicBezTo>
                  <a:pt x="1070232" y="204183"/>
                  <a:pt x="1066083" y="199574"/>
                  <a:pt x="1062396" y="194965"/>
                </a:cubicBezTo>
                <a:cubicBezTo>
                  <a:pt x="1060553" y="192660"/>
                  <a:pt x="1058709" y="190817"/>
                  <a:pt x="1056865" y="188512"/>
                </a:cubicBezTo>
                <a:cubicBezTo>
                  <a:pt x="1055022" y="186208"/>
                  <a:pt x="1053178" y="184364"/>
                  <a:pt x="1051334" y="182059"/>
                </a:cubicBezTo>
                <a:cubicBezTo>
                  <a:pt x="1047647" y="177911"/>
                  <a:pt x="1043038" y="172841"/>
                  <a:pt x="1036585" y="166388"/>
                </a:cubicBezTo>
                <a:cubicBezTo>
                  <a:pt x="1068388" y="188973"/>
                  <a:pt x="1098808" y="221237"/>
                  <a:pt x="1124158" y="256266"/>
                </a:cubicBezTo>
                <a:cubicBezTo>
                  <a:pt x="1149508" y="291295"/>
                  <a:pt x="1169327" y="328628"/>
                  <a:pt x="1184537" y="360431"/>
                </a:cubicBezTo>
                <a:cubicBezTo>
                  <a:pt x="1184998" y="359970"/>
                  <a:pt x="1186381" y="362735"/>
                  <a:pt x="1190990" y="363657"/>
                </a:cubicBezTo>
                <a:cubicBezTo>
                  <a:pt x="1196521" y="379789"/>
                  <a:pt x="1200669" y="395921"/>
                  <a:pt x="1204817" y="411592"/>
                </a:cubicBezTo>
                <a:cubicBezTo>
                  <a:pt x="1208505" y="427263"/>
                  <a:pt x="1211731" y="442012"/>
                  <a:pt x="1213574" y="456761"/>
                </a:cubicBezTo>
                <a:lnTo>
                  <a:pt x="1217130" y="492314"/>
                </a:lnTo>
                <a:lnTo>
                  <a:pt x="1217130" y="549650"/>
                </a:lnTo>
                <a:lnTo>
                  <a:pt x="1215879" y="566918"/>
                </a:lnTo>
                <a:cubicBezTo>
                  <a:pt x="1214497" y="576597"/>
                  <a:pt x="1213113" y="585355"/>
                  <a:pt x="1211731" y="592729"/>
                </a:cubicBezTo>
                <a:lnTo>
                  <a:pt x="1207481" y="606572"/>
                </a:lnTo>
                <a:lnTo>
                  <a:pt x="1208505" y="626837"/>
                </a:lnTo>
                <a:cubicBezTo>
                  <a:pt x="1208505" y="810115"/>
                  <a:pt x="1124930" y="973873"/>
                  <a:pt x="993812" y="1082081"/>
                </a:cubicBezTo>
                <a:lnTo>
                  <a:pt x="992336" y="1083185"/>
                </a:lnTo>
                <a:lnTo>
                  <a:pt x="991416" y="1084058"/>
                </a:lnTo>
                <a:cubicBezTo>
                  <a:pt x="958692" y="1111713"/>
                  <a:pt x="923662" y="1136141"/>
                  <a:pt x="888173" y="1156882"/>
                </a:cubicBezTo>
                <a:cubicBezTo>
                  <a:pt x="884716" y="1156882"/>
                  <a:pt x="872962" y="1161030"/>
                  <a:pt x="863341" y="1164084"/>
                </a:cubicBezTo>
                <a:lnTo>
                  <a:pt x="858877" y="1165286"/>
                </a:lnTo>
                <a:lnTo>
                  <a:pt x="848181" y="1170438"/>
                </a:lnTo>
                <a:cubicBezTo>
                  <a:pt x="777599" y="1200292"/>
                  <a:pt x="699997" y="1216800"/>
                  <a:pt x="618540" y="1216800"/>
                </a:cubicBezTo>
                <a:cubicBezTo>
                  <a:pt x="557448" y="1216800"/>
                  <a:pt x="498523" y="1207514"/>
                  <a:pt x="443103" y="1190277"/>
                </a:cubicBezTo>
                <a:lnTo>
                  <a:pt x="402206" y="1175308"/>
                </a:lnTo>
                <a:lnTo>
                  <a:pt x="397304" y="1173935"/>
                </a:lnTo>
                <a:cubicBezTo>
                  <a:pt x="392695" y="1172553"/>
                  <a:pt x="387164" y="1170709"/>
                  <a:pt x="381172" y="1167944"/>
                </a:cubicBezTo>
                <a:cubicBezTo>
                  <a:pt x="357205" y="1159186"/>
                  <a:pt x="328167" y="1142594"/>
                  <a:pt x="313418" y="1136141"/>
                </a:cubicBezTo>
                <a:cubicBezTo>
                  <a:pt x="307427" y="1131532"/>
                  <a:pt x="300513" y="1126001"/>
                  <a:pt x="292217" y="1120470"/>
                </a:cubicBezTo>
                <a:cubicBezTo>
                  <a:pt x="284381" y="1114939"/>
                  <a:pt x="276085" y="1108486"/>
                  <a:pt x="267327" y="1102495"/>
                </a:cubicBezTo>
                <a:cubicBezTo>
                  <a:pt x="258570" y="1096042"/>
                  <a:pt x="250274" y="1089128"/>
                  <a:pt x="241517" y="1082675"/>
                </a:cubicBezTo>
                <a:cubicBezTo>
                  <a:pt x="233220" y="1075762"/>
                  <a:pt x="225385" y="1069309"/>
                  <a:pt x="218471" y="1062857"/>
                </a:cubicBezTo>
                <a:cubicBezTo>
                  <a:pt x="214323" y="1061013"/>
                  <a:pt x="196809" y="1045342"/>
                  <a:pt x="199113" y="1050873"/>
                </a:cubicBezTo>
                <a:cubicBezTo>
                  <a:pt x="209714" y="1060091"/>
                  <a:pt x="216627" y="1067466"/>
                  <a:pt x="223541" y="1073918"/>
                </a:cubicBezTo>
                <a:cubicBezTo>
                  <a:pt x="230455" y="1080832"/>
                  <a:pt x="237369" y="1087746"/>
                  <a:pt x="248891" y="1096964"/>
                </a:cubicBezTo>
                <a:cubicBezTo>
                  <a:pt x="245665" y="1096503"/>
                  <a:pt x="240595" y="1093737"/>
                  <a:pt x="235064" y="1089589"/>
                </a:cubicBezTo>
                <a:cubicBezTo>
                  <a:pt x="229533" y="1084980"/>
                  <a:pt x="223080" y="1078988"/>
                  <a:pt x="215706" y="1072075"/>
                </a:cubicBezTo>
                <a:cubicBezTo>
                  <a:pt x="208792" y="1065161"/>
                  <a:pt x="201418" y="1056864"/>
                  <a:pt x="194043" y="1049029"/>
                </a:cubicBezTo>
                <a:cubicBezTo>
                  <a:pt x="190356" y="1044881"/>
                  <a:pt x="186669" y="1040733"/>
                  <a:pt x="182981" y="1036585"/>
                </a:cubicBezTo>
                <a:cubicBezTo>
                  <a:pt x="179294" y="1032437"/>
                  <a:pt x="175607" y="1028288"/>
                  <a:pt x="171919" y="1024140"/>
                </a:cubicBezTo>
                <a:cubicBezTo>
                  <a:pt x="177911" y="1029210"/>
                  <a:pt x="183903" y="1033358"/>
                  <a:pt x="189895" y="1037967"/>
                </a:cubicBezTo>
                <a:cubicBezTo>
                  <a:pt x="177450" y="1025062"/>
                  <a:pt x="165582" y="1010428"/>
                  <a:pt x="154520" y="994872"/>
                </a:cubicBezTo>
                <a:lnTo>
                  <a:pt x="136887" y="966793"/>
                </a:lnTo>
                <a:lnTo>
                  <a:pt x="129333" y="956691"/>
                </a:lnTo>
                <a:cubicBezTo>
                  <a:pt x="118731" y="940998"/>
                  <a:pt x="108864" y="924767"/>
                  <a:pt x="99782" y="908048"/>
                </a:cubicBezTo>
                <a:lnTo>
                  <a:pt x="77846" y="862512"/>
                </a:lnTo>
                <a:lnTo>
                  <a:pt x="91260" y="903843"/>
                </a:lnTo>
                <a:cubicBezTo>
                  <a:pt x="70980" y="868814"/>
                  <a:pt x="55770" y="826410"/>
                  <a:pt x="45630" y="785389"/>
                </a:cubicBezTo>
                <a:cubicBezTo>
                  <a:pt x="35029" y="744368"/>
                  <a:pt x="29959" y="705191"/>
                  <a:pt x="23507" y="676154"/>
                </a:cubicBezTo>
                <a:cubicBezTo>
                  <a:pt x="23507" y="689520"/>
                  <a:pt x="25811" y="705191"/>
                  <a:pt x="27655" y="720862"/>
                </a:cubicBezTo>
                <a:cubicBezTo>
                  <a:pt x="29038" y="728697"/>
                  <a:pt x="30420" y="736533"/>
                  <a:pt x="31803" y="744368"/>
                </a:cubicBezTo>
                <a:cubicBezTo>
                  <a:pt x="33185" y="752204"/>
                  <a:pt x="35029" y="759578"/>
                  <a:pt x="36873" y="766492"/>
                </a:cubicBezTo>
                <a:cubicBezTo>
                  <a:pt x="43325" y="794607"/>
                  <a:pt x="49778" y="815809"/>
                  <a:pt x="45169" y="816731"/>
                </a:cubicBezTo>
                <a:cubicBezTo>
                  <a:pt x="43787" y="816270"/>
                  <a:pt x="41482" y="812583"/>
                  <a:pt x="38716" y="806130"/>
                </a:cubicBezTo>
                <a:cubicBezTo>
                  <a:pt x="36412" y="799677"/>
                  <a:pt x="33185" y="790920"/>
                  <a:pt x="30420" y="781241"/>
                </a:cubicBezTo>
                <a:cubicBezTo>
                  <a:pt x="28116" y="771562"/>
                  <a:pt x="25811" y="760961"/>
                  <a:pt x="23507" y="750821"/>
                </a:cubicBezTo>
                <a:cubicBezTo>
                  <a:pt x="24428" y="737915"/>
                  <a:pt x="23045" y="728697"/>
                  <a:pt x="22124" y="720862"/>
                </a:cubicBezTo>
                <a:cubicBezTo>
                  <a:pt x="19358" y="688137"/>
                  <a:pt x="17515" y="657717"/>
                  <a:pt x="17054" y="628680"/>
                </a:cubicBezTo>
                <a:cubicBezTo>
                  <a:pt x="17054" y="621306"/>
                  <a:pt x="17054" y="613931"/>
                  <a:pt x="17054" y="607017"/>
                </a:cubicBezTo>
                <a:cubicBezTo>
                  <a:pt x="17054" y="603330"/>
                  <a:pt x="17054" y="599643"/>
                  <a:pt x="17054" y="596417"/>
                </a:cubicBezTo>
                <a:cubicBezTo>
                  <a:pt x="17054" y="592729"/>
                  <a:pt x="17515" y="589503"/>
                  <a:pt x="17515" y="585815"/>
                </a:cubicBezTo>
                <a:cubicBezTo>
                  <a:pt x="17976" y="578902"/>
                  <a:pt x="17976" y="571527"/>
                  <a:pt x="18436" y="564614"/>
                </a:cubicBezTo>
                <a:cubicBezTo>
                  <a:pt x="18898" y="557700"/>
                  <a:pt x="19819" y="550786"/>
                  <a:pt x="20280" y="543873"/>
                </a:cubicBezTo>
                <a:cubicBezTo>
                  <a:pt x="20741" y="540646"/>
                  <a:pt x="20741" y="536959"/>
                  <a:pt x="21202" y="533733"/>
                </a:cubicBezTo>
                <a:lnTo>
                  <a:pt x="22585" y="523593"/>
                </a:lnTo>
                <a:cubicBezTo>
                  <a:pt x="23507" y="516679"/>
                  <a:pt x="24428" y="509766"/>
                  <a:pt x="25811" y="503313"/>
                </a:cubicBezTo>
                <a:cubicBezTo>
                  <a:pt x="28576" y="489946"/>
                  <a:pt x="31342" y="476580"/>
                  <a:pt x="35029" y="463214"/>
                </a:cubicBezTo>
                <a:cubicBezTo>
                  <a:pt x="42865" y="436481"/>
                  <a:pt x="53465" y="411131"/>
                  <a:pt x="67754" y="386703"/>
                </a:cubicBezTo>
                <a:cubicBezTo>
                  <a:pt x="69367" y="391312"/>
                  <a:pt x="75244" y="387049"/>
                  <a:pt x="83886" y="377715"/>
                </a:cubicBezTo>
                <a:lnTo>
                  <a:pt x="84885" y="376549"/>
                </a:lnTo>
                <a:lnTo>
                  <a:pt x="99782" y="345625"/>
                </a:lnTo>
                <a:lnTo>
                  <a:pt x="125200" y="306866"/>
                </a:lnTo>
                <a:lnTo>
                  <a:pt x="121680" y="310653"/>
                </a:lnTo>
                <a:cubicBezTo>
                  <a:pt x="116610" y="315723"/>
                  <a:pt x="112462" y="320332"/>
                  <a:pt x="112001" y="318488"/>
                </a:cubicBezTo>
                <a:cubicBezTo>
                  <a:pt x="112001" y="316645"/>
                  <a:pt x="115688" y="308348"/>
                  <a:pt x="127211" y="288990"/>
                </a:cubicBezTo>
                <a:cubicBezTo>
                  <a:pt x="116610" y="307426"/>
                  <a:pt x="108775" y="317106"/>
                  <a:pt x="103244" y="324480"/>
                </a:cubicBezTo>
                <a:cubicBezTo>
                  <a:pt x="97713" y="331394"/>
                  <a:pt x="93564" y="335542"/>
                  <a:pt x="90799" y="341995"/>
                </a:cubicBezTo>
                <a:cubicBezTo>
                  <a:pt x="88495" y="340151"/>
                  <a:pt x="94026" y="328628"/>
                  <a:pt x="101861" y="313418"/>
                </a:cubicBezTo>
                <a:cubicBezTo>
                  <a:pt x="106009" y="306044"/>
                  <a:pt x="111079" y="297748"/>
                  <a:pt x="116149" y="288990"/>
                </a:cubicBezTo>
                <a:cubicBezTo>
                  <a:pt x="121680" y="280694"/>
                  <a:pt x="127672" y="272397"/>
                  <a:pt x="132742" y="264562"/>
                </a:cubicBezTo>
                <a:cubicBezTo>
                  <a:pt x="143804" y="249352"/>
                  <a:pt x="153022" y="236446"/>
                  <a:pt x="155787" y="232298"/>
                </a:cubicBezTo>
                <a:cubicBezTo>
                  <a:pt x="156709" y="229994"/>
                  <a:pt x="156248" y="229994"/>
                  <a:pt x="153022" y="232298"/>
                </a:cubicBezTo>
                <a:cubicBezTo>
                  <a:pt x="151178" y="233220"/>
                  <a:pt x="148873" y="235064"/>
                  <a:pt x="146108" y="237829"/>
                </a:cubicBezTo>
                <a:cubicBezTo>
                  <a:pt x="143343" y="240595"/>
                  <a:pt x="139655" y="243821"/>
                  <a:pt x="135507" y="248430"/>
                </a:cubicBezTo>
                <a:cubicBezTo>
                  <a:pt x="115227" y="268710"/>
                  <a:pt x="97252" y="297286"/>
                  <a:pt x="83424" y="324480"/>
                </a:cubicBezTo>
                <a:cubicBezTo>
                  <a:pt x="79737" y="331394"/>
                  <a:pt x="76511" y="338308"/>
                  <a:pt x="73284" y="344760"/>
                </a:cubicBezTo>
                <a:cubicBezTo>
                  <a:pt x="70058" y="351674"/>
                  <a:pt x="66832" y="357666"/>
                  <a:pt x="64066" y="363657"/>
                </a:cubicBezTo>
                <a:cubicBezTo>
                  <a:pt x="58996" y="375641"/>
                  <a:pt x="53004" y="385781"/>
                  <a:pt x="48395" y="394077"/>
                </a:cubicBezTo>
                <a:cubicBezTo>
                  <a:pt x="43325" y="399608"/>
                  <a:pt x="42404" y="396382"/>
                  <a:pt x="44708" y="387625"/>
                </a:cubicBezTo>
                <a:cubicBezTo>
                  <a:pt x="45630" y="383015"/>
                  <a:pt x="47935" y="377485"/>
                  <a:pt x="50239" y="370571"/>
                </a:cubicBezTo>
                <a:cubicBezTo>
                  <a:pt x="53004" y="364118"/>
                  <a:pt x="55770" y="356283"/>
                  <a:pt x="59918" y="347986"/>
                </a:cubicBezTo>
                <a:cubicBezTo>
                  <a:pt x="67293" y="331394"/>
                  <a:pt x="77433" y="312957"/>
                  <a:pt x="87573" y="296365"/>
                </a:cubicBezTo>
                <a:cubicBezTo>
                  <a:pt x="93104" y="288529"/>
                  <a:pt x="98173" y="280233"/>
                  <a:pt x="103244" y="272858"/>
                </a:cubicBezTo>
                <a:cubicBezTo>
                  <a:pt x="108313" y="265945"/>
                  <a:pt x="112923" y="259031"/>
                  <a:pt x="117071" y="253500"/>
                </a:cubicBezTo>
                <a:cubicBezTo>
                  <a:pt x="120758" y="248430"/>
                  <a:pt x="126289" y="241517"/>
                  <a:pt x="132281" y="234142"/>
                </a:cubicBezTo>
                <a:cubicBezTo>
                  <a:pt x="135507" y="230455"/>
                  <a:pt x="138733" y="226768"/>
                  <a:pt x="141960" y="223080"/>
                </a:cubicBezTo>
                <a:cubicBezTo>
                  <a:pt x="145186" y="219393"/>
                  <a:pt x="148413" y="215706"/>
                  <a:pt x="151639" y="212479"/>
                </a:cubicBezTo>
                <a:cubicBezTo>
                  <a:pt x="158092" y="205566"/>
                  <a:pt x="164084" y="200495"/>
                  <a:pt x="168232" y="196808"/>
                </a:cubicBezTo>
                <a:cubicBezTo>
                  <a:pt x="172380" y="193121"/>
                  <a:pt x="174684" y="192199"/>
                  <a:pt x="174224" y="194504"/>
                </a:cubicBezTo>
                <a:cubicBezTo>
                  <a:pt x="194964" y="169154"/>
                  <a:pt x="218010" y="147952"/>
                  <a:pt x="241977" y="130437"/>
                </a:cubicBezTo>
                <a:cubicBezTo>
                  <a:pt x="247508" y="126289"/>
                  <a:pt x="253961" y="122602"/>
                  <a:pt x="259953" y="118454"/>
                </a:cubicBezTo>
                <a:cubicBezTo>
                  <a:pt x="265944" y="114766"/>
                  <a:pt x="271937" y="110618"/>
                  <a:pt x="278389" y="107392"/>
                </a:cubicBezTo>
                <a:cubicBezTo>
                  <a:pt x="284381" y="104166"/>
                  <a:pt x="290834" y="100478"/>
                  <a:pt x="296826" y="97252"/>
                </a:cubicBezTo>
                <a:cubicBezTo>
                  <a:pt x="303278" y="94026"/>
                  <a:pt x="309270" y="90799"/>
                  <a:pt x="315723" y="88034"/>
                </a:cubicBezTo>
                <a:lnTo>
                  <a:pt x="324941" y="83424"/>
                </a:lnTo>
                <a:lnTo>
                  <a:pt x="334620" y="79276"/>
                </a:lnTo>
                <a:cubicBezTo>
                  <a:pt x="340612" y="76511"/>
                  <a:pt x="347065" y="73746"/>
                  <a:pt x="353517" y="71441"/>
                </a:cubicBezTo>
                <a:cubicBezTo>
                  <a:pt x="366423" y="66832"/>
                  <a:pt x="378868" y="61301"/>
                  <a:pt x="392234" y="57153"/>
                </a:cubicBezTo>
                <a:cubicBezTo>
                  <a:pt x="418506" y="47474"/>
                  <a:pt x="445238" y="39177"/>
                  <a:pt x="473815" y="29498"/>
                </a:cubicBezTo>
                <a:cubicBezTo>
                  <a:pt x="483955" y="28115"/>
                  <a:pt x="491790" y="26733"/>
                  <a:pt x="499165" y="26272"/>
                </a:cubicBezTo>
                <a:cubicBezTo>
                  <a:pt x="506539" y="25811"/>
                  <a:pt x="512992" y="25811"/>
                  <a:pt x="519906" y="25350"/>
                </a:cubicBezTo>
                <a:cubicBezTo>
                  <a:pt x="526819" y="24889"/>
                  <a:pt x="534194" y="24889"/>
                  <a:pt x="542951" y="24428"/>
                </a:cubicBezTo>
                <a:cubicBezTo>
                  <a:pt x="551708" y="23967"/>
                  <a:pt x="562309" y="23046"/>
                  <a:pt x="575676" y="22124"/>
                </a:cubicBezTo>
                <a:cubicBezTo>
                  <a:pt x="571067" y="20280"/>
                  <a:pt x="575215" y="18436"/>
                  <a:pt x="584894" y="17054"/>
                </a:cubicBezTo>
                <a:cubicBezTo>
                  <a:pt x="589964" y="16593"/>
                  <a:pt x="596417" y="16132"/>
                  <a:pt x="603330" y="15671"/>
                </a:cubicBezTo>
                <a:cubicBezTo>
                  <a:pt x="610244" y="15210"/>
                  <a:pt x="618540" y="14749"/>
                  <a:pt x="626837" y="15210"/>
                </a:cubicBezTo>
                <a:close/>
                <a:moveTo>
                  <a:pt x="617619" y="0"/>
                </a:moveTo>
                <a:cubicBezTo>
                  <a:pt x="665553" y="0"/>
                  <a:pt x="711183" y="7375"/>
                  <a:pt x="743447" y="15210"/>
                </a:cubicBezTo>
                <a:cubicBezTo>
                  <a:pt x="731924" y="14749"/>
                  <a:pt x="720402" y="13827"/>
                  <a:pt x="709340" y="13366"/>
                </a:cubicBezTo>
                <a:cubicBezTo>
                  <a:pt x="695973" y="11523"/>
                  <a:pt x="682146" y="9679"/>
                  <a:pt x="667858" y="9218"/>
                </a:cubicBezTo>
                <a:cubicBezTo>
                  <a:pt x="660944" y="9218"/>
                  <a:pt x="653570" y="8757"/>
                  <a:pt x="646656" y="8757"/>
                </a:cubicBezTo>
                <a:cubicBezTo>
                  <a:pt x="639742" y="9218"/>
                  <a:pt x="632368" y="9218"/>
                  <a:pt x="625454" y="9218"/>
                </a:cubicBezTo>
                <a:cubicBezTo>
                  <a:pt x="618540" y="9218"/>
                  <a:pt x="611166" y="9679"/>
                  <a:pt x="604253" y="10140"/>
                </a:cubicBezTo>
                <a:cubicBezTo>
                  <a:pt x="596878" y="10601"/>
                  <a:pt x="589964" y="10601"/>
                  <a:pt x="583051" y="11523"/>
                </a:cubicBezTo>
                <a:cubicBezTo>
                  <a:pt x="569223" y="13366"/>
                  <a:pt x="555396" y="13827"/>
                  <a:pt x="541569" y="15671"/>
                </a:cubicBezTo>
                <a:cubicBezTo>
                  <a:pt x="536038" y="15671"/>
                  <a:pt x="530968" y="15671"/>
                  <a:pt x="525898" y="16132"/>
                </a:cubicBezTo>
                <a:cubicBezTo>
                  <a:pt x="520828" y="16132"/>
                  <a:pt x="516219" y="17054"/>
                  <a:pt x="511609" y="17515"/>
                </a:cubicBezTo>
                <a:cubicBezTo>
                  <a:pt x="502391" y="18897"/>
                  <a:pt x="494556" y="19358"/>
                  <a:pt x="488564" y="20741"/>
                </a:cubicBezTo>
                <a:cubicBezTo>
                  <a:pt x="476580" y="23046"/>
                  <a:pt x="472432" y="23046"/>
                  <a:pt x="482572" y="17054"/>
                </a:cubicBezTo>
                <a:cubicBezTo>
                  <a:pt x="520828" y="6914"/>
                  <a:pt x="570145" y="0"/>
                  <a:pt x="617619"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266700" indent="-266700" algn="ctr">
              <a:buNone/>
              <a:defRPr lang="en-ZA" sz="1100"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46" name="Marcador de posición de imagen 45"/>
          <p:cNvSpPr>
            <a:spLocks noGrp="1"/>
          </p:cNvSpPr>
          <p:nvPr>
            <p:ph type="pic" sz="quarter" idx="56"/>
          </p:nvPr>
        </p:nvSpPr>
        <p:spPr>
          <a:xfrm>
            <a:off x="4652453" y="4023015"/>
            <a:ext cx="1215022" cy="1216800"/>
          </a:xfrm>
          <a:custGeom>
            <a:avLst/>
            <a:gdLst>
              <a:gd name="connsiteX0" fmla="*/ 530989 w 1215022"/>
              <a:gd name="connsiteY0" fmla="*/ 1206695 h 1216800"/>
              <a:gd name="connsiteX1" fmla="*/ 544054 w 1215022"/>
              <a:gd name="connsiteY1" fmla="*/ 1208095 h 1216800"/>
              <a:gd name="connsiteX2" fmla="*/ 543121 w 1215022"/>
              <a:gd name="connsiteY2" fmla="*/ 1208095 h 1216800"/>
              <a:gd name="connsiteX3" fmla="*/ 530989 w 1215022"/>
              <a:gd name="connsiteY3" fmla="*/ 1206695 h 1216800"/>
              <a:gd name="connsiteX4" fmla="*/ 464360 w 1215022"/>
              <a:gd name="connsiteY4" fmla="*/ 1198654 h 1216800"/>
              <a:gd name="connsiteX5" fmla="*/ 474530 w 1215022"/>
              <a:gd name="connsiteY5" fmla="*/ 1200163 h 1216800"/>
              <a:gd name="connsiteX6" fmla="*/ 465199 w 1215022"/>
              <a:gd name="connsiteY6" fmla="*/ 1199230 h 1216800"/>
              <a:gd name="connsiteX7" fmla="*/ 464360 w 1215022"/>
              <a:gd name="connsiteY7" fmla="*/ 1198654 h 1216800"/>
              <a:gd name="connsiteX8" fmla="*/ 792284 w 1215022"/>
              <a:gd name="connsiteY8" fmla="*/ 1188498 h 1216800"/>
              <a:gd name="connsiteX9" fmla="*/ 761955 w 1215022"/>
              <a:gd name="connsiteY9" fmla="*/ 1195964 h 1216800"/>
              <a:gd name="connsiteX10" fmla="*/ 792284 w 1215022"/>
              <a:gd name="connsiteY10" fmla="*/ 1188498 h 1216800"/>
              <a:gd name="connsiteX11" fmla="*/ 804111 w 1215022"/>
              <a:gd name="connsiteY11" fmla="*/ 1167930 h 1216800"/>
              <a:gd name="connsiteX12" fmla="*/ 785580 w 1215022"/>
              <a:gd name="connsiteY12" fmla="*/ 1174712 h 1216800"/>
              <a:gd name="connsiteX13" fmla="*/ 742045 w 1215022"/>
              <a:gd name="connsiteY13" fmla="*/ 1185906 h 1216800"/>
              <a:gd name="connsiteX14" fmla="*/ 740171 w 1215022"/>
              <a:gd name="connsiteY14" fmla="*/ 1187091 h 1216800"/>
              <a:gd name="connsiteX15" fmla="*/ 729759 w 1215022"/>
              <a:gd name="connsiteY15" fmla="*/ 1190364 h 1216800"/>
              <a:gd name="connsiteX16" fmla="*/ 759622 w 1215022"/>
              <a:gd name="connsiteY16" fmla="*/ 1182432 h 1216800"/>
              <a:gd name="connsiteX17" fmla="*/ 778753 w 1215022"/>
              <a:gd name="connsiteY17" fmla="*/ 1178699 h 1216800"/>
              <a:gd name="connsiteX18" fmla="*/ 796483 w 1215022"/>
              <a:gd name="connsiteY18" fmla="*/ 1172167 h 1216800"/>
              <a:gd name="connsiteX19" fmla="*/ 402705 w 1215022"/>
              <a:gd name="connsiteY19" fmla="*/ 1164588 h 1216800"/>
              <a:gd name="connsiteX20" fmla="*/ 402383 w 1215022"/>
              <a:gd name="connsiteY20" fmla="*/ 1164760 h 1216800"/>
              <a:gd name="connsiteX21" fmla="*/ 405940 w 1215022"/>
              <a:gd name="connsiteY21" fmla="*/ 1170301 h 1216800"/>
              <a:gd name="connsiteX22" fmla="*/ 443268 w 1215022"/>
              <a:gd name="connsiteY22" fmla="*/ 1178232 h 1216800"/>
              <a:gd name="connsiteX23" fmla="*/ 446769 w 1215022"/>
              <a:gd name="connsiteY23" fmla="*/ 1178884 h 1216800"/>
              <a:gd name="connsiteX24" fmla="*/ 273893 w 1215022"/>
              <a:gd name="connsiteY24" fmla="*/ 1112442 h 1216800"/>
              <a:gd name="connsiteX25" fmla="*/ 278506 w 1215022"/>
              <a:gd name="connsiteY25" fmla="*/ 1115313 h 1216800"/>
              <a:gd name="connsiteX26" fmla="*/ 278501 w 1215022"/>
              <a:gd name="connsiteY26" fmla="*/ 1115359 h 1216800"/>
              <a:gd name="connsiteX27" fmla="*/ 273893 w 1215022"/>
              <a:gd name="connsiteY27" fmla="*/ 1112442 h 1216800"/>
              <a:gd name="connsiteX28" fmla="*/ 274897 w 1215022"/>
              <a:gd name="connsiteY28" fmla="*/ 1100076 h 1216800"/>
              <a:gd name="connsiteX29" fmla="*/ 284625 w 1215022"/>
              <a:gd name="connsiteY29" fmla="*/ 1107310 h 1216800"/>
              <a:gd name="connsiteX30" fmla="*/ 296937 w 1215022"/>
              <a:gd name="connsiteY30" fmla="*/ 1113466 h 1216800"/>
              <a:gd name="connsiteX31" fmla="*/ 1040981 w 1215022"/>
              <a:gd name="connsiteY31" fmla="*/ 1018656 h 1216800"/>
              <a:gd name="connsiteX32" fmla="*/ 1033931 w 1215022"/>
              <a:gd name="connsiteY32" fmla="*/ 1024423 h 1216800"/>
              <a:gd name="connsiteX33" fmla="*/ 1032211 w 1215022"/>
              <a:gd name="connsiteY33" fmla="*/ 1024524 h 1216800"/>
              <a:gd name="connsiteX34" fmla="*/ 1030294 w 1215022"/>
              <a:gd name="connsiteY34" fmla="*/ 1026633 h 1216800"/>
              <a:gd name="connsiteX35" fmla="*/ 941903 w 1215022"/>
              <a:gd name="connsiteY35" fmla="*/ 1099563 h 1216800"/>
              <a:gd name="connsiteX36" fmla="*/ 931265 w 1215022"/>
              <a:gd name="connsiteY36" fmla="*/ 1106026 h 1216800"/>
              <a:gd name="connsiteX37" fmla="*/ 921998 w 1215022"/>
              <a:gd name="connsiteY37" fmla="*/ 1116175 h 1216800"/>
              <a:gd name="connsiteX38" fmla="*/ 933663 w 1215022"/>
              <a:gd name="connsiteY38" fmla="*/ 1107776 h 1216800"/>
              <a:gd name="connsiteX39" fmla="*/ 929930 w 1215022"/>
              <a:gd name="connsiteY39" fmla="*/ 1113376 h 1216800"/>
              <a:gd name="connsiteX40" fmla="*/ 921065 w 1215022"/>
              <a:gd name="connsiteY40" fmla="*/ 1119908 h 1216800"/>
              <a:gd name="connsiteX41" fmla="*/ 910800 w 1215022"/>
              <a:gd name="connsiteY41" fmla="*/ 1126440 h 1216800"/>
              <a:gd name="connsiteX42" fmla="*/ 910800 w 1215022"/>
              <a:gd name="connsiteY42" fmla="*/ 1129706 h 1216800"/>
              <a:gd name="connsiteX43" fmla="*/ 938329 w 1215022"/>
              <a:gd name="connsiteY43" fmla="*/ 1111509 h 1216800"/>
              <a:gd name="connsiteX44" fmla="*/ 967725 w 1215022"/>
              <a:gd name="connsiteY44" fmla="*/ 1090512 h 1216800"/>
              <a:gd name="connsiteX45" fmla="*/ 966791 w 1215022"/>
              <a:gd name="connsiteY45" fmla="*/ 1093778 h 1216800"/>
              <a:gd name="connsiteX46" fmla="*/ 977057 w 1215022"/>
              <a:gd name="connsiteY46" fmla="*/ 1084913 h 1216800"/>
              <a:gd name="connsiteX47" fmla="*/ 984989 w 1215022"/>
              <a:gd name="connsiteY47" fmla="*/ 1076514 h 1216800"/>
              <a:gd name="connsiteX48" fmla="*/ 992455 w 1215022"/>
              <a:gd name="connsiteY48" fmla="*/ 1068582 h 1216800"/>
              <a:gd name="connsiteX49" fmla="*/ 999453 w 1215022"/>
              <a:gd name="connsiteY49" fmla="*/ 1060183 h 1216800"/>
              <a:gd name="connsiteX50" fmla="*/ 1040981 w 1215022"/>
              <a:gd name="connsiteY50" fmla="*/ 1018656 h 1216800"/>
              <a:gd name="connsiteX51" fmla="*/ 128223 w 1215022"/>
              <a:gd name="connsiteY51" fmla="*/ 958959 h 1216800"/>
              <a:gd name="connsiteX52" fmla="*/ 130648 w 1215022"/>
              <a:gd name="connsiteY52" fmla="*/ 962665 h 1216800"/>
              <a:gd name="connsiteX53" fmla="*/ 130968 w 1215022"/>
              <a:gd name="connsiteY53" fmla="*/ 962629 h 1216800"/>
              <a:gd name="connsiteX54" fmla="*/ 109479 w 1215022"/>
              <a:gd name="connsiteY54" fmla="*/ 944581 h 1216800"/>
              <a:gd name="connsiteX55" fmla="*/ 111797 w 1215022"/>
              <a:gd name="connsiteY55" fmla="*/ 947768 h 1216800"/>
              <a:gd name="connsiteX56" fmla="*/ 111051 w 1215022"/>
              <a:gd name="connsiteY56" fmla="*/ 946800 h 1216800"/>
              <a:gd name="connsiteX57" fmla="*/ 104023 w 1215022"/>
              <a:gd name="connsiteY57" fmla="*/ 936879 h 1216800"/>
              <a:gd name="connsiteX58" fmla="*/ 109479 w 1215022"/>
              <a:gd name="connsiteY58" fmla="*/ 944581 h 1216800"/>
              <a:gd name="connsiteX59" fmla="*/ 104985 w 1215022"/>
              <a:gd name="connsiteY59" fmla="*/ 938402 h 1216800"/>
              <a:gd name="connsiteX60" fmla="*/ 95186 w 1215022"/>
              <a:gd name="connsiteY60" fmla="*/ 924404 h 1216800"/>
              <a:gd name="connsiteX61" fmla="*/ 96411 w 1215022"/>
              <a:gd name="connsiteY61" fmla="*/ 924827 h 1216800"/>
              <a:gd name="connsiteX62" fmla="*/ 104023 w 1215022"/>
              <a:gd name="connsiteY62" fmla="*/ 936879 h 1216800"/>
              <a:gd name="connsiteX63" fmla="*/ 71857 w 1215022"/>
              <a:gd name="connsiteY63" fmla="*/ 866250 h 1216800"/>
              <a:gd name="connsiteX64" fmla="*/ 72323 w 1215022"/>
              <a:gd name="connsiteY64" fmla="*/ 868412 h 1216800"/>
              <a:gd name="connsiteX65" fmla="*/ 76522 w 1215022"/>
              <a:gd name="connsiteY65" fmla="*/ 883343 h 1216800"/>
              <a:gd name="connsiteX66" fmla="*/ 89587 w 1215022"/>
              <a:gd name="connsiteY66" fmla="*/ 900607 h 1216800"/>
              <a:gd name="connsiteX67" fmla="*/ 91721 w 1215022"/>
              <a:gd name="connsiteY67" fmla="*/ 903659 h 1216800"/>
              <a:gd name="connsiteX68" fmla="*/ 82816 w 1215022"/>
              <a:gd name="connsiteY68" fmla="*/ 889000 h 1216800"/>
              <a:gd name="connsiteX69" fmla="*/ 1173825 w 1215022"/>
              <a:gd name="connsiteY69" fmla="*/ 794343 h 1216800"/>
              <a:gd name="connsiteX70" fmla="*/ 1165665 w 1215022"/>
              <a:gd name="connsiteY70" fmla="*/ 816638 h 1216800"/>
              <a:gd name="connsiteX71" fmla="*/ 1165504 w 1215022"/>
              <a:gd name="connsiteY71" fmla="*/ 818136 h 1216800"/>
              <a:gd name="connsiteX72" fmla="*/ 1170228 w 1215022"/>
              <a:gd name="connsiteY72" fmla="*/ 811020 h 1216800"/>
              <a:gd name="connsiteX73" fmla="*/ 12423 w 1215022"/>
              <a:gd name="connsiteY73" fmla="*/ 719217 h 1216800"/>
              <a:gd name="connsiteX74" fmla="*/ 13065 w 1215022"/>
              <a:gd name="connsiteY74" fmla="*/ 720967 h 1216800"/>
              <a:gd name="connsiteX75" fmla="*/ 12132 w 1215022"/>
              <a:gd name="connsiteY75" fmla="*/ 719567 h 1216800"/>
              <a:gd name="connsiteX76" fmla="*/ 12423 w 1215022"/>
              <a:gd name="connsiteY76" fmla="*/ 719217 h 1216800"/>
              <a:gd name="connsiteX77" fmla="*/ 15398 w 1215022"/>
              <a:gd name="connsiteY77" fmla="*/ 706502 h 1216800"/>
              <a:gd name="connsiteX78" fmla="*/ 20531 w 1215022"/>
              <a:gd name="connsiteY78" fmla="*/ 727499 h 1216800"/>
              <a:gd name="connsiteX79" fmla="*/ 26596 w 1215022"/>
              <a:gd name="connsiteY79" fmla="*/ 743363 h 1216800"/>
              <a:gd name="connsiteX80" fmla="*/ 25663 w 1215022"/>
              <a:gd name="connsiteY80" fmla="*/ 742430 h 1216800"/>
              <a:gd name="connsiteX81" fmla="*/ 39195 w 1215022"/>
              <a:gd name="connsiteY81" fmla="*/ 788623 h 1216800"/>
              <a:gd name="connsiteX82" fmla="*/ 36861 w 1215022"/>
              <a:gd name="connsiteY82" fmla="*/ 782558 h 1216800"/>
              <a:gd name="connsiteX83" fmla="*/ 41994 w 1215022"/>
              <a:gd name="connsiteY83" fmla="*/ 807754 h 1216800"/>
              <a:gd name="connsiteX84" fmla="*/ 50859 w 1215022"/>
              <a:gd name="connsiteY84" fmla="*/ 830151 h 1216800"/>
              <a:gd name="connsiteX85" fmla="*/ 57858 w 1215022"/>
              <a:gd name="connsiteY85" fmla="*/ 839949 h 1216800"/>
              <a:gd name="connsiteX86" fmla="*/ 55992 w 1215022"/>
              <a:gd name="connsiteY86" fmla="*/ 835750 h 1216800"/>
              <a:gd name="connsiteX87" fmla="*/ 64850 w 1215022"/>
              <a:gd name="connsiteY87" fmla="*/ 852219 h 1216800"/>
              <a:gd name="connsiteX88" fmla="*/ 65191 w 1215022"/>
              <a:gd name="connsiteY88" fmla="*/ 852412 h 1216800"/>
              <a:gd name="connsiteX89" fmla="*/ 57666 w 1215022"/>
              <a:gd name="connsiteY89" fmla="*/ 836792 h 1216800"/>
              <a:gd name="connsiteX90" fmla="*/ 22866 w 1215022"/>
              <a:gd name="connsiteY90" fmla="*/ 724683 h 1216800"/>
              <a:gd name="connsiteX91" fmla="*/ 20811 w 1215022"/>
              <a:gd name="connsiteY91" fmla="*/ 711220 h 1216800"/>
              <a:gd name="connsiteX92" fmla="*/ 20064 w 1215022"/>
              <a:gd name="connsiteY92" fmla="*/ 709302 h 1216800"/>
              <a:gd name="connsiteX93" fmla="*/ 15398 w 1215022"/>
              <a:gd name="connsiteY93" fmla="*/ 706502 h 1216800"/>
              <a:gd name="connsiteX94" fmla="*/ 1215022 w 1215022"/>
              <a:gd name="connsiteY94" fmla="*/ 604317 h 1216800"/>
              <a:gd name="connsiteX95" fmla="*/ 1212689 w 1215022"/>
              <a:gd name="connsiteY95" fmla="*/ 631380 h 1216800"/>
              <a:gd name="connsiteX96" fmla="*/ 1215022 w 1215022"/>
              <a:gd name="connsiteY96" fmla="*/ 604317 h 1216800"/>
              <a:gd name="connsiteX97" fmla="*/ 19597 w 1215022"/>
              <a:gd name="connsiteY97" fmla="*/ 466670 h 1216800"/>
              <a:gd name="connsiteX98" fmla="*/ 15865 w 1215022"/>
              <a:gd name="connsiteY98" fmla="*/ 484868 h 1216800"/>
              <a:gd name="connsiteX99" fmla="*/ 13531 w 1215022"/>
              <a:gd name="connsiteY99" fmla="*/ 502599 h 1216800"/>
              <a:gd name="connsiteX100" fmla="*/ 10265 w 1215022"/>
              <a:gd name="connsiteY100" fmla="*/ 536660 h 1216800"/>
              <a:gd name="connsiteX101" fmla="*/ 9799 w 1215022"/>
              <a:gd name="connsiteY101" fmla="*/ 545059 h 1216800"/>
              <a:gd name="connsiteX102" fmla="*/ 9332 w 1215022"/>
              <a:gd name="connsiteY102" fmla="*/ 553458 h 1216800"/>
              <a:gd name="connsiteX103" fmla="*/ 8399 w 1215022"/>
              <a:gd name="connsiteY103" fmla="*/ 570255 h 1216800"/>
              <a:gd name="connsiteX104" fmla="*/ 7466 w 1215022"/>
              <a:gd name="connsiteY104" fmla="*/ 605717 h 1216800"/>
              <a:gd name="connsiteX105" fmla="*/ 9799 w 1215022"/>
              <a:gd name="connsiteY105" fmla="*/ 597318 h 1216800"/>
              <a:gd name="connsiteX106" fmla="*/ 9799 w 1215022"/>
              <a:gd name="connsiteY106" fmla="*/ 635113 h 1216800"/>
              <a:gd name="connsiteX107" fmla="*/ 12132 w 1215022"/>
              <a:gd name="connsiteY107" fmla="*/ 657509 h 1216800"/>
              <a:gd name="connsiteX108" fmla="*/ 12598 w 1215022"/>
              <a:gd name="connsiteY108" fmla="*/ 666374 h 1216800"/>
              <a:gd name="connsiteX109" fmla="*/ 12132 w 1215022"/>
              <a:gd name="connsiteY109" fmla="*/ 672441 h 1216800"/>
              <a:gd name="connsiteX110" fmla="*/ 15631 w 1215022"/>
              <a:gd name="connsiteY110" fmla="*/ 678273 h 1216800"/>
              <a:gd name="connsiteX111" fmla="*/ 15921 w 1215022"/>
              <a:gd name="connsiteY111" fmla="*/ 679179 h 1216800"/>
              <a:gd name="connsiteX112" fmla="*/ 13815 w 1215022"/>
              <a:gd name="connsiteY112" fmla="*/ 665382 h 1216800"/>
              <a:gd name="connsiteX113" fmla="*/ 10732 w 1215022"/>
              <a:gd name="connsiteY113" fmla="*/ 604317 h 1216800"/>
              <a:gd name="connsiteX114" fmla="*/ 13815 w 1215022"/>
              <a:gd name="connsiteY114" fmla="*/ 543252 h 1216800"/>
              <a:gd name="connsiteX115" fmla="*/ 21900 w 1215022"/>
              <a:gd name="connsiteY115" fmla="*/ 490277 h 1216800"/>
              <a:gd name="connsiteX116" fmla="*/ 21405 w 1215022"/>
              <a:gd name="connsiteY116" fmla="*/ 489592 h 1216800"/>
              <a:gd name="connsiteX117" fmla="*/ 13998 w 1215022"/>
              <a:gd name="connsiteY117" fmla="*/ 514730 h 1216800"/>
              <a:gd name="connsiteX118" fmla="*/ 18197 w 1215022"/>
              <a:gd name="connsiteY118" fmla="*/ 485334 h 1216800"/>
              <a:gd name="connsiteX119" fmla="*/ 19597 w 1215022"/>
              <a:gd name="connsiteY119" fmla="*/ 466670 h 1216800"/>
              <a:gd name="connsiteX120" fmla="*/ 95711 w 1215022"/>
              <a:gd name="connsiteY120" fmla="*/ 295487 h 1216800"/>
              <a:gd name="connsiteX121" fmla="*/ 90520 w 1215022"/>
              <a:gd name="connsiteY121" fmla="*/ 301495 h 1216800"/>
              <a:gd name="connsiteX122" fmla="*/ 73723 w 1215022"/>
              <a:gd name="connsiteY122" fmla="*/ 329491 h 1216800"/>
              <a:gd name="connsiteX123" fmla="*/ 59725 w 1215022"/>
              <a:gd name="connsiteY123" fmla="*/ 362152 h 1216800"/>
              <a:gd name="connsiteX124" fmla="*/ 65324 w 1215022"/>
              <a:gd name="connsiteY124" fmla="*/ 346288 h 1216800"/>
              <a:gd name="connsiteX125" fmla="*/ 50859 w 1215022"/>
              <a:gd name="connsiteY125" fmla="*/ 382683 h 1216800"/>
              <a:gd name="connsiteX126" fmla="*/ 43394 w 1215022"/>
              <a:gd name="connsiteY126" fmla="*/ 401347 h 1216800"/>
              <a:gd name="connsiteX127" fmla="*/ 36861 w 1215022"/>
              <a:gd name="connsiteY127" fmla="*/ 419544 h 1216800"/>
              <a:gd name="connsiteX128" fmla="*/ 31262 w 1215022"/>
              <a:gd name="connsiteY128" fmla="*/ 437275 h 1216800"/>
              <a:gd name="connsiteX129" fmla="*/ 26596 w 1215022"/>
              <a:gd name="connsiteY129" fmla="*/ 454073 h 1216800"/>
              <a:gd name="connsiteX130" fmla="*/ 21930 w 1215022"/>
              <a:gd name="connsiteY130" fmla="*/ 483002 h 1216800"/>
              <a:gd name="connsiteX131" fmla="*/ 26596 w 1215022"/>
              <a:gd name="connsiteY131" fmla="*/ 458272 h 1216800"/>
              <a:gd name="connsiteX132" fmla="*/ 27369 w 1215022"/>
              <a:gd name="connsiteY132" fmla="*/ 462879 h 1216800"/>
              <a:gd name="connsiteX133" fmla="*/ 28105 w 1215022"/>
              <a:gd name="connsiteY133" fmla="*/ 463576 h 1216800"/>
              <a:gd name="connsiteX134" fmla="*/ 37583 w 1215022"/>
              <a:gd name="connsiteY134" fmla="*/ 426714 h 1216800"/>
              <a:gd name="connsiteX135" fmla="*/ 82816 w 1215022"/>
              <a:gd name="connsiteY135" fmla="*/ 319634 h 1216800"/>
              <a:gd name="connsiteX136" fmla="*/ 95669 w 1215022"/>
              <a:gd name="connsiteY136" fmla="*/ 298478 h 1216800"/>
              <a:gd name="connsiteX137" fmla="*/ 151975 w 1215022"/>
              <a:gd name="connsiteY137" fmla="*/ 219065 h 1216800"/>
              <a:gd name="connsiteX138" fmla="*/ 145579 w 1215022"/>
              <a:gd name="connsiteY138" fmla="*/ 224039 h 1216800"/>
              <a:gd name="connsiteX139" fmla="*/ 135314 w 1215022"/>
              <a:gd name="connsiteY139" fmla="*/ 234305 h 1216800"/>
              <a:gd name="connsiteX140" fmla="*/ 124115 w 1215022"/>
              <a:gd name="connsiteY140" fmla="*/ 246903 h 1216800"/>
              <a:gd name="connsiteX141" fmla="*/ 113383 w 1215022"/>
              <a:gd name="connsiteY141" fmla="*/ 260434 h 1216800"/>
              <a:gd name="connsiteX142" fmla="*/ 101719 w 1215022"/>
              <a:gd name="connsiteY142" fmla="*/ 285164 h 1216800"/>
              <a:gd name="connsiteX143" fmla="*/ 98452 w 1215022"/>
              <a:gd name="connsiteY143" fmla="*/ 288897 h 1216800"/>
              <a:gd name="connsiteX144" fmla="*/ 100027 w 1215022"/>
              <a:gd name="connsiteY144" fmla="*/ 290763 h 1216800"/>
              <a:gd name="connsiteX145" fmla="*/ 100361 w 1215022"/>
              <a:gd name="connsiteY145" fmla="*/ 290754 h 1216800"/>
              <a:gd name="connsiteX146" fmla="*/ 112698 w 1215022"/>
              <a:gd name="connsiteY146" fmla="*/ 270447 h 1216800"/>
              <a:gd name="connsiteX147" fmla="*/ 111517 w 1215022"/>
              <a:gd name="connsiteY147" fmla="*/ 270232 h 1216800"/>
              <a:gd name="connsiteX148" fmla="*/ 118516 w 1215022"/>
              <a:gd name="connsiteY148" fmla="*/ 258568 h 1216800"/>
              <a:gd name="connsiteX149" fmla="*/ 118516 w 1215022"/>
              <a:gd name="connsiteY149" fmla="*/ 262656 h 1216800"/>
              <a:gd name="connsiteX150" fmla="*/ 147114 w 1215022"/>
              <a:gd name="connsiteY150" fmla="*/ 224414 h 1216800"/>
              <a:gd name="connsiteX151" fmla="*/ 187035 w 1215022"/>
              <a:gd name="connsiteY151" fmla="*/ 170033 h 1216800"/>
              <a:gd name="connsiteX152" fmla="*/ 180250 w 1215022"/>
              <a:gd name="connsiteY152" fmla="*/ 177343 h 1216800"/>
              <a:gd name="connsiteX153" fmla="*/ 185240 w 1215022"/>
              <a:gd name="connsiteY153" fmla="*/ 171314 h 1216800"/>
              <a:gd name="connsiteX154" fmla="*/ 333618 w 1215022"/>
              <a:gd name="connsiteY154" fmla="*/ 64930 h 1216800"/>
              <a:gd name="connsiteX155" fmla="*/ 328020 w 1215022"/>
              <a:gd name="connsiteY155" fmla="*/ 69595 h 1216800"/>
              <a:gd name="connsiteX156" fmla="*/ 329885 w 1215022"/>
              <a:gd name="connsiteY156" fmla="*/ 69129 h 1216800"/>
              <a:gd name="connsiteX157" fmla="*/ 326619 w 1215022"/>
              <a:gd name="connsiteY157" fmla="*/ 70995 h 1216800"/>
              <a:gd name="connsiteX158" fmla="*/ 328018 w 1215022"/>
              <a:gd name="connsiteY158" fmla="*/ 69596 h 1216800"/>
              <a:gd name="connsiteX159" fmla="*/ 326269 w 1215022"/>
              <a:gd name="connsiteY159" fmla="*/ 69712 h 1216800"/>
              <a:gd name="connsiteX160" fmla="*/ 333618 w 1215022"/>
              <a:gd name="connsiteY160" fmla="*/ 64930 h 1216800"/>
              <a:gd name="connsiteX161" fmla="*/ 765746 w 1215022"/>
              <a:gd name="connsiteY161" fmla="*/ 26960 h 1216800"/>
              <a:gd name="connsiteX162" fmla="*/ 766621 w 1215022"/>
              <a:gd name="connsiteY162" fmla="*/ 29001 h 1216800"/>
              <a:gd name="connsiteX163" fmla="*/ 762989 w 1215022"/>
              <a:gd name="connsiteY163" fmla="*/ 28061 h 1216800"/>
              <a:gd name="connsiteX164" fmla="*/ 816235 w 1215022"/>
              <a:gd name="connsiteY164" fmla="*/ 44384 h 1216800"/>
              <a:gd name="connsiteX165" fmla="*/ 840279 w 1215022"/>
              <a:gd name="connsiteY165" fmla="*/ 54955 h 1216800"/>
              <a:gd name="connsiteX166" fmla="*/ 839877 w 1215022"/>
              <a:gd name="connsiteY166" fmla="*/ 54664 h 1216800"/>
              <a:gd name="connsiteX167" fmla="*/ 812814 w 1215022"/>
              <a:gd name="connsiteY167" fmla="*/ 41599 h 1216800"/>
              <a:gd name="connsiteX168" fmla="*/ 797883 w 1215022"/>
              <a:gd name="connsiteY168" fmla="*/ 37400 h 1216800"/>
              <a:gd name="connsiteX169" fmla="*/ 779219 w 1215022"/>
              <a:gd name="connsiteY169" fmla="*/ 30868 h 1216800"/>
              <a:gd name="connsiteX170" fmla="*/ 765746 w 1215022"/>
              <a:gd name="connsiteY170" fmla="*/ 26960 h 1216800"/>
              <a:gd name="connsiteX171" fmla="*/ 705189 w 1215022"/>
              <a:gd name="connsiteY171" fmla="*/ 15925 h 1216800"/>
              <a:gd name="connsiteX172" fmla="*/ 749700 w 1215022"/>
              <a:gd name="connsiteY172" fmla="*/ 23987 h 1216800"/>
              <a:gd name="connsiteX173" fmla="*/ 750514 w 1215022"/>
              <a:gd name="connsiteY173" fmla="*/ 24237 h 1216800"/>
              <a:gd name="connsiteX174" fmla="*/ 751748 w 1215022"/>
              <a:gd name="connsiteY174" fmla="*/ 23694 h 1216800"/>
              <a:gd name="connsiteX175" fmla="*/ 745157 w 1215022"/>
              <a:gd name="connsiteY175" fmla="*/ 20602 h 1216800"/>
              <a:gd name="connsiteX176" fmla="*/ 726960 w 1215022"/>
              <a:gd name="connsiteY176" fmla="*/ 16870 h 1216800"/>
              <a:gd name="connsiteX177" fmla="*/ 715295 w 1215022"/>
              <a:gd name="connsiteY177" fmla="*/ 15936 h 1216800"/>
              <a:gd name="connsiteX178" fmla="*/ 705497 w 1215022"/>
              <a:gd name="connsiteY178" fmla="*/ 15936 h 1216800"/>
              <a:gd name="connsiteX179" fmla="*/ 680951 w 1215022"/>
              <a:gd name="connsiteY179" fmla="*/ 11535 h 1216800"/>
              <a:gd name="connsiteX180" fmla="*/ 692209 w 1215022"/>
              <a:gd name="connsiteY180" fmla="*/ 13574 h 1216800"/>
              <a:gd name="connsiteX181" fmla="*/ 692199 w 1215022"/>
              <a:gd name="connsiteY181" fmla="*/ 13545 h 1216800"/>
              <a:gd name="connsiteX182" fmla="*/ 688568 w 1215022"/>
              <a:gd name="connsiteY182" fmla="*/ 12517 h 1216800"/>
              <a:gd name="connsiteX183" fmla="*/ 678901 w 1215022"/>
              <a:gd name="connsiteY183" fmla="*/ 11270 h 1216800"/>
              <a:gd name="connsiteX184" fmla="*/ 678618 w 1215022"/>
              <a:gd name="connsiteY184" fmla="*/ 11294 h 1216800"/>
              <a:gd name="connsiteX185" fmla="*/ 679484 w 1215022"/>
              <a:gd name="connsiteY185" fmla="*/ 11346 h 1216800"/>
              <a:gd name="connsiteX186" fmla="*/ 653880 w 1215022"/>
              <a:gd name="connsiteY186" fmla="*/ 8587 h 1216800"/>
              <a:gd name="connsiteX187" fmla="*/ 648105 w 1215022"/>
              <a:gd name="connsiteY187" fmla="*/ 8937 h 1216800"/>
              <a:gd name="connsiteX188" fmla="*/ 643769 w 1215022"/>
              <a:gd name="connsiteY188" fmla="*/ 9211 h 1216800"/>
              <a:gd name="connsiteX189" fmla="*/ 665349 w 1215022"/>
              <a:gd name="connsiteY189" fmla="*/ 10501 h 1216800"/>
              <a:gd name="connsiteX190" fmla="*/ 666303 w 1215022"/>
              <a:gd name="connsiteY190" fmla="*/ 10337 h 1216800"/>
              <a:gd name="connsiteX191" fmla="*/ 653880 w 1215022"/>
              <a:gd name="connsiteY191" fmla="*/ 8587 h 1216800"/>
              <a:gd name="connsiteX192" fmla="*/ 570236 w 1215022"/>
              <a:gd name="connsiteY192" fmla="*/ 3067 h 1216800"/>
              <a:gd name="connsiteX193" fmla="*/ 568317 w 1215022"/>
              <a:gd name="connsiteY193" fmla="*/ 6138 h 1216800"/>
              <a:gd name="connsiteX194" fmla="*/ 534722 w 1215022"/>
              <a:gd name="connsiteY194" fmla="*/ 8471 h 1216800"/>
              <a:gd name="connsiteX195" fmla="*/ 517924 w 1215022"/>
              <a:gd name="connsiteY195" fmla="*/ 11270 h 1216800"/>
              <a:gd name="connsiteX196" fmla="*/ 501127 w 1215022"/>
              <a:gd name="connsiteY196" fmla="*/ 15003 h 1216800"/>
              <a:gd name="connsiteX197" fmla="*/ 484329 w 1215022"/>
              <a:gd name="connsiteY197" fmla="*/ 18736 h 1216800"/>
              <a:gd name="connsiteX198" fmla="*/ 467532 w 1215022"/>
              <a:gd name="connsiteY198" fmla="*/ 22936 h 1216800"/>
              <a:gd name="connsiteX199" fmla="*/ 459133 w 1215022"/>
              <a:gd name="connsiteY199" fmla="*/ 24802 h 1216800"/>
              <a:gd name="connsiteX200" fmla="*/ 450734 w 1215022"/>
              <a:gd name="connsiteY200" fmla="*/ 27135 h 1216800"/>
              <a:gd name="connsiteX201" fmla="*/ 433470 w 1215022"/>
              <a:gd name="connsiteY201" fmla="*/ 30868 h 1216800"/>
              <a:gd name="connsiteX202" fmla="*/ 433003 w 1215022"/>
              <a:gd name="connsiteY202" fmla="*/ 27135 h 1216800"/>
              <a:gd name="connsiteX203" fmla="*/ 405474 w 1215022"/>
              <a:gd name="connsiteY203" fmla="*/ 38333 h 1216800"/>
              <a:gd name="connsiteX204" fmla="*/ 374212 w 1215022"/>
              <a:gd name="connsiteY204" fmla="*/ 52798 h 1216800"/>
              <a:gd name="connsiteX205" fmla="*/ 374212 w 1215022"/>
              <a:gd name="connsiteY205" fmla="*/ 50465 h 1216800"/>
              <a:gd name="connsiteX206" fmla="*/ 350882 w 1215022"/>
              <a:gd name="connsiteY206" fmla="*/ 59330 h 1216800"/>
              <a:gd name="connsiteX207" fmla="*/ 331751 w 1215022"/>
              <a:gd name="connsiteY207" fmla="*/ 71462 h 1216800"/>
              <a:gd name="connsiteX208" fmla="*/ 319153 w 1215022"/>
              <a:gd name="connsiteY208" fmla="*/ 78927 h 1216800"/>
              <a:gd name="connsiteX209" fmla="*/ 306089 w 1215022"/>
              <a:gd name="connsiteY209" fmla="*/ 87326 h 1216800"/>
              <a:gd name="connsiteX210" fmla="*/ 279959 w 1215022"/>
              <a:gd name="connsiteY210" fmla="*/ 104124 h 1216800"/>
              <a:gd name="connsiteX211" fmla="*/ 259895 w 1215022"/>
              <a:gd name="connsiteY211" fmla="*/ 117189 h 1216800"/>
              <a:gd name="connsiteX212" fmla="*/ 270160 w 1215022"/>
              <a:gd name="connsiteY212" fmla="*/ 109256 h 1216800"/>
              <a:gd name="connsiteX213" fmla="*/ 281826 w 1215022"/>
              <a:gd name="connsiteY213" fmla="*/ 101324 h 1216800"/>
              <a:gd name="connsiteX214" fmla="*/ 299556 w 1215022"/>
              <a:gd name="connsiteY214" fmla="*/ 88259 h 1216800"/>
              <a:gd name="connsiteX215" fmla="*/ 283692 w 1215022"/>
              <a:gd name="connsiteY215" fmla="*/ 98525 h 1216800"/>
              <a:gd name="connsiteX216" fmla="*/ 265494 w 1215022"/>
              <a:gd name="connsiteY216" fmla="*/ 110189 h 1216800"/>
              <a:gd name="connsiteX217" fmla="*/ 248697 w 1215022"/>
              <a:gd name="connsiteY217" fmla="*/ 122321 h 1216800"/>
              <a:gd name="connsiteX218" fmla="*/ 237032 w 1215022"/>
              <a:gd name="connsiteY218" fmla="*/ 133053 h 1216800"/>
              <a:gd name="connsiteX219" fmla="*/ 238899 w 1215022"/>
              <a:gd name="connsiteY219" fmla="*/ 132120 h 1216800"/>
              <a:gd name="connsiteX220" fmla="*/ 196839 w 1215022"/>
              <a:gd name="connsiteY220" fmla="*/ 170767 h 1216800"/>
              <a:gd name="connsiteX221" fmla="*/ 193314 w 1215022"/>
              <a:gd name="connsiteY221" fmla="*/ 175045 h 1216800"/>
              <a:gd name="connsiteX222" fmla="*/ 228074 w 1215022"/>
              <a:gd name="connsiteY222" fmla="*/ 143453 h 1216800"/>
              <a:gd name="connsiteX223" fmla="*/ 607978 w 1215022"/>
              <a:gd name="connsiteY223" fmla="*/ 7071 h 1216800"/>
              <a:gd name="connsiteX224" fmla="*/ 630965 w 1215022"/>
              <a:gd name="connsiteY224" fmla="*/ 8445 h 1216800"/>
              <a:gd name="connsiteX225" fmla="*/ 627108 w 1215022"/>
              <a:gd name="connsiteY225" fmla="*/ 8004 h 1216800"/>
              <a:gd name="connsiteX226" fmla="*/ 638773 w 1215022"/>
              <a:gd name="connsiteY226" fmla="*/ 7071 h 1216800"/>
              <a:gd name="connsiteX227" fmla="*/ 652305 w 1215022"/>
              <a:gd name="connsiteY227" fmla="*/ 6605 h 1216800"/>
              <a:gd name="connsiteX228" fmla="*/ 667236 w 1215022"/>
              <a:gd name="connsiteY228" fmla="*/ 4738 h 1216800"/>
              <a:gd name="connsiteX229" fmla="*/ 668635 w 1215022"/>
              <a:gd name="connsiteY229" fmla="*/ 5671 h 1216800"/>
              <a:gd name="connsiteX230" fmla="*/ 696165 w 1215022"/>
              <a:gd name="connsiteY230" fmla="*/ 8471 h 1216800"/>
              <a:gd name="connsiteX231" fmla="*/ 688232 w 1215022"/>
              <a:gd name="connsiteY231" fmla="*/ 8471 h 1216800"/>
              <a:gd name="connsiteX232" fmla="*/ 699898 w 1215022"/>
              <a:gd name="connsiteY232" fmla="*/ 10337 h 1216800"/>
              <a:gd name="connsiteX233" fmla="*/ 711096 w 1215022"/>
              <a:gd name="connsiteY233" fmla="*/ 12204 h 1216800"/>
              <a:gd name="connsiteX234" fmla="*/ 733026 w 1215022"/>
              <a:gd name="connsiteY234" fmla="*/ 15003 h 1216800"/>
              <a:gd name="connsiteX235" fmla="*/ 754023 w 1215022"/>
              <a:gd name="connsiteY235" fmla="*/ 18736 h 1216800"/>
              <a:gd name="connsiteX236" fmla="*/ 774087 w 1215022"/>
              <a:gd name="connsiteY236" fmla="*/ 25735 h 1216800"/>
              <a:gd name="connsiteX237" fmla="*/ 770821 w 1215022"/>
              <a:gd name="connsiteY237" fmla="*/ 26202 h 1216800"/>
              <a:gd name="connsiteX238" fmla="*/ 786685 w 1215022"/>
              <a:gd name="connsiteY238" fmla="*/ 30868 h 1216800"/>
              <a:gd name="connsiteX239" fmla="*/ 801149 w 1215022"/>
              <a:gd name="connsiteY239" fmla="*/ 36000 h 1216800"/>
              <a:gd name="connsiteX240" fmla="*/ 816080 w 1215022"/>
              <a:gd name="connsiteY240" fmla="*/ 40666 h 1216800"/>
              <a:gd name="connsiteX241" fmla="*/ 832412 w 1215022"/>
              <a:gd name="connsiteY241" fmla="*/ 45799 h 1216800"/>
              <a:gd name="connsiteX242" fmla="*/ 844543 w 1215022"/>
              <a:gd name="connsiteY242" fmla="*/ 55131 h 1216800"/>
              <a:gd name="connsiteX243" fmla="*/ 865073 w 1215022"/>
              <a:gd name="connsiteY243" fmla="*/ 62596 h 1216800"/>
              <a:gd name="connsiteX244" fmla="*/ 885137 w 1215022"/>
              <a:gd name="connsiteY244" fmla="*/ 70995 h 1216800"/>
              <a:gd name="connsiteX245" fmla="*/ 858599 w 1215022"/>
              <a:gd name="connsiteY245" fmla="*/ 61021 h 1216800"/>
              <a:gd name="connsiteX246" fmla="*/ 849885 w 1215022"/>
              <a:gd name="connsiteY246" fmla="*/ 59178 h 1216800"/>
              <a:gd name="connsiteX247" fmla="*/ 879220 w 1215022"/>
              <a:gd name="connsiteY247" fmla="*/ 72075 h 1216800"/>
              <a:gd name="connsiteX248" fmla="*/ 918174 w 1215022"/>
              <a:gd name="connsiteY248" fmla="*/ 95872 h 1216800"/>
              <a:gd name="connsiteX249" fmla="*/ 918265 w 1215022"/>
              <a:gd name="connsiteY249" fmla="*/ 95725 h 1216800"/>
              <a:gd name="connsiteX250" fmla="*/ 877671 w 1215022"/>
              <a:gd name="connsiteY250" fmla="*/ 70995 h 1216800"/>
              <a:gd name="connsiteX251" fmla="*/ 893536 w 1215022"/>
              <a:gd name="connsiteY251" fmla="*/ 76594 h 1216800"/>
              <a:gd name="connsiteX252" fmla="*/ 905200 w 1215022"/>
              <a:gd name="connsiteY252" fmla="*/ 82193 h 1216800"/>
              <a:gd name="connsiteX253" fmla="*/ 923398 w 1215022"/>
              <a:gd name="connsiteY253" fmla="*/ 93858 h 1216800"/>
              <a:gd name="connsiteX254" fmla="*/ 942995 w 1215022"/>
              <a:gd name="connsiteY254" fmla="*/ 108323 h 1216800"/>
              <a:gd name="connsiteX255" fmla="*/ 956060 w 1215022"/>
              <a:gd name="connsiteY255" fmla="*/ 118121 h 1216800"/>
              <a:gd name="connsiteX256" fmla="*/ 972857 w 1215022"/>
              <a:gd name="connsiteY256" fmla="*/ 129786 h 1216800"/>
              <a:gd name="connsiteX257" fmla="*/ 959754 w 1215022"/>
              <a:gd name="connsiteY257" fmla="*/ 121797 h 1216800"/>
              <a:gd name="connsiteX258" fmla="*/ 988706 w 1215022"/>
              <a:gd name="connsiteY258" fmla="*/ 144626 h 1216800"/>
              <a:gd name="connsiteX259" fmla="*/ 987789 w 1215022"/>
              <a:gd name="connsiteY259" fmla="*/ 143784 h 1216800"/>
              <a:gd name="connsiteX260" fmla="*/ 991490 w 1215022"/>
              <a:gd name="connsiteY260" fmla="*/ 146822 h 1216800"/>
              <a:gd name="connsiteX261" fmla="*/ 997474 w 1215022"/>
              <a:gd name="connsiteY261" fmla="*/ 151540 h 1216800"/>
              <a:gd name="connsiteX262" fmla="*/ 998946 w 1215022"/>
              <a:gd name="connsiteY262" fmla="*/ 152939 h 1216800"/>
              <a:gd name="connsiteX263" fmla="*/ 1005986 w 1215022"/>
              <a:gd name="connsiteY263" fmla="*/ 158716 h 1216800"/>
              <a:gd name="connsiteX264" fmla="*/ 1009149 w 1215022"/>
              <a:gd name="connsiteY264" fmla="*/ 162637 h 1216800"/>
              <a:gd name="connsiteX265" fmla="*/ 1038055 w 1215022"/>
              <a:gd name="connsiteY265" fmla="*/ 190114 h 1216800"/>
              <a:gd name="connsiteX266" fmla="*/ 1026517 w 1215022"/>
              <a:gd name="connsiteY266" fmla="*/ 177846 h 1216800"/>
              <a:gd name="connsiteX267" fmla="*/ 1063377 w 1215022"/>
              <a:gd name="connsiteY267" fmla="*/ 213774 h 1216800"/>
              <a:gd name="connsiteX268" fmla="*/ 1061511 w 1215022"/>
              <a:gd name="connsiteY268" fmla="*/ 216574 h 1216800"/>
              <a:gd name="connsiteX269" fmla="*/ 1058120 w 1215022"/>
              <a:gd name="connsiteY269" fmla="*/ 213582 h 1216800"/>
              <a:gd name="connsiteX270" fmla="*/ 1076110 w 1215022"/>
              <a:gd name="connsiteY270" fmla="*/ 235119 h 1216800"/>
              <a:gd name="connsiteX271" fmla="*/ 1081575 w 1215022"/>
              <a:gd name="connsiteY271" fmla="*/ 238971 h 1216800"/>
              <a:gd name="connsiteX272" fmla="*/ 1090463 w 1215022"/>
              <a:gd name="connsiteY272" fmla="*/ 252302 h 1216800"/>
              <a:gd name="connsiteX273" fmla="*/ 1090837 w 1215022"/>
              <a:gd name="connsiteY273" fmla="*/ 252751 h 1216800"/>
              <a:gd name="connsiteX274" fmla="*/ 1092236 w 1215022"/>
              <a:gd name="connsiteY274" fmla="*/ 254962 h 1216800"/>
              <a:gd name="connsiteX275" fmla="*/ 1098372 w 1215022"/>
              <a:gd name="connsiteY275" fmla="*/ 264167 h 1216800"/>
              <a:gd name="connsiteX276" fmla="*/ 1095545 w 1215022"/>
              <a:gd name="connsiteY276" fmla="*/ 260194 h 1216800"/>
              <a:gd name="connsiteX277" fmla="*/ 1133139 w 1215022"/>
              <a:gd name="connsiteY277" fmla="*/ 319634 h 1216800"/>
              <a:gd name="connsiteX278" fmla="*/ 1150591 w 1215022"/>
              <a:gd name="connsiteY278" fmla="*/ 355863 h 1216800"/>
              <a:gd name="connsiteX279" fmla="*/ 1150632 w 1215022"/>
              <a:gd name="connsiteY279" fmla="*/ 355153 h 1216800"/>
              <a:gd name="connsiteX280" fmla="*/ 1151370 w 1215022"/>
              <a:gd name="connsiteY280" fmla="*/ 357480 h 1216800"/>
              <a:gd name="connsiteX281" fmla="*/ 1158289 w 1215022"/>
              <a:gd name="connsiteY281" fmla="*/ 371842 h 1216800"/>
              <a:gd name="connsiteX282" fmla="*/ 1158855 w 1215022"/>
              <a:gd name="connsiteY282" fmla="*/ 373390 h 1216800"/>
              <a:gd name="connsiteX283" fmla="*/ 1159497 w 1215022"/>
              <a:gd name="connsiteY283" fmla="*/ 373817 h 1216800"/>
              <a:gd name="connsiteX284" fmla="*/ 1165519 w 1215022"/>
              <a:gd name="connsiteY284" fmla="*/ 391234 h 1216800"/>
              <a:gd name="connsiteX285" fmla="*/ 1165904 w 1215022"/>
              <a:gd name="connsiteY285" fmla="*/ 392649 h 1216800"/>
              <a:gd name="connsiteX286" fmla="*/ 1178372 w 1215022"/>
              <a:gd name="connsiteY286" fmla="*/ 426714 h 1216800"/>
              <a:gd name="connsiteX287" fmla="*/ 1205223 w 1215022"/>
              <a:gd name="connsiteY287" fmla="*/ 604317 h 1216800"/>
              <a:gd name="connsiteX288" fmla="*/ 1202140 w 1215022"/>
              <a:gd name="connsiteY288" fmla="*/ 665382 h 1216800"/>
              <a:gd name="connsiteX289" fmla="*/ 1196696 w 1215022"/>
              <a:gd name="connsiteY289" fmla="*/ 701051 h 1216800"/>
              <a:gd name="connsiteX290" fmla="*/ 1198224 w 1215022"/>
              <a:gd name="connsiteY290" fmla="*/ 694837 h 1216800"/>
              <a:gd name="connsiteX291" fmla="*/ 1197291 w 1215022"/>
              <a:gd name="connsiteY291" fmla="*/ 712567 h 1216800"/>
              <a:gd name="connsiteX292" fmla="*/ 1198691 w 1215022"/>
              <a:gd name="connsiteY292" fmla="*/ 706968 h 1216800"/>
              <a:gd name="connsiteX293" fmla="*/ 1196825 w 1215022"/>
              <a:gd name="connsiteY293" fmla="*/ 726565 h 1216800"/>
              <a:gd name="connsiteX294" fmla="*/ 1200557 w 1215022"/>
              <a:gd name="connsiteY294" fmla="*/ 706035 h 1216800"/>
              <a:gd name="connsiteX295" fmla="*/ 1202424 w 1215022"/>
              <a:gd name="connsiteY295" fmla="*/ 689238 h 1216800"/>
              <a:gd name="connsiteX296" fmla="*/ 1201957 w 1215022"/>
              <a:gd name="connsiteY296" fmla="*/ 669174 h 1216800"/>
              <a:gd name="connsiteX297" fmla="*/ 1204757 w 1215022"/>
              <a:gd name="connsiteY297" fmla="*/ 660775 h 1216800"/>
              <a:gd name="connsiteX298" fmla="*/ 1208023 w 1215022"/>
              <a:gd name="connsiteY298" fmla="*/ 634646 h 1216800"/>
              <a:gd name="connsiteX299" fmla="*/ 1210823 w 1215022"/>
              <a:gd name="connsiteY299" fmla="*/ 652377 h 1216800"/>
              <a:gd name="connsiteX300" fmla="*/ 1210823 w 1215022"/>
              <a:gd name="connsiteY300" fmla="*/ 672907 h 1216800"/>
              <a:gd name="connsiteX301" fmla="*/ 1208023 w 1215022"/>
              <a:gd name="connsiteY301" fmla="*/ 699503 h 1216800"/>
              <a:gd name="connsiteX302" fmla="*/ 1205223 w 1215022"/>
              <a:gd name="connsiteY302" fmla="*/ 716300 h 1216800"/>
              <a:gd name="connsiteX303" fmla="*/ 1203823 w 1215022"/>
              <a:gd name="connsiteY303" fmla="*/ 725632 h 1216800"/>
              <a:gd name="connsiteX304" fmla="*/ 1201491 w 1215022"/>
              <a:gd name="connsiteY304" fmla="*/ 735897 h 1216800"/>
              <a:gd name="connsiteX305" fmla="*/ 1157164 w 1215022"/>
              <a:gd name="connsiteY305" fmla="*/ 867012 h 1216800"/>
              <a:gd name="connsiteX306" fmla="*/ 1083441 w 1215022"/>
              <a:gd name="connsiteY306" fmla="*/ 984594 h 1216800"/>
              <a:gd name="connsiteX307" fmla="*/ 984989 w 1215022"/>
              <a:gd name="connsiteY307" fmla="*/ 1082580 h 1216800"/>
              <a:gd name="connsiteX308" fmla="*/ 866939 w 1215022"/>
              <a:gd name="connsiteY308" fmla="*/ 1156303 h 1216800"/>
              <a:gd name="connsiteX309" fmla="*/ 852008 w 1215022"/>
              <a:gd name="connsiteY309" fmla="*/ 1162368 h 1216800"/>
              <a:gd name="connsiteX310" fmla="*/ 834278 w 1215022"/>
              <a:gd name="connsiteY310" fmla="*/ 1169367 h 1216800"/>
              <a:gd name="connsiteX311" fmla="*/ 810481 w 1215022"/>
              <a:gd name="connsiteY311" fmla="*/ 1178232 h 1216800"/>
              <a:gd name="connsiteX312" fmla="*/ 780619 w 1215022"/>
              <a:gd name="connsiteY312" fmla="*/ 1187564 h 1216800"/>
              <a:gd name="connsiteX313" fmla="*/ 763355 w 1215022"/>
              <a:gd name="connsiteY313" fmla="*/ 1192230 h 1216800"/>
              <a:gd name="connsiteX314" fmla="*/ 745157 w 1215022"/>
              <a:gd name="connsiteY314" fmla="*/ 1196896 h 1216800"/>
              <a:gd name="connsiteX315" fmla="*/ 704563 w 1215022"/>
              <a:gd name="connsiteY315" fmla="*/ 1205762 h 1216800"/>
              <a:gd name="connsiteX316" fmla="*/ 682633 w 1215022"/>
              <a:gd name="connsiteY316" fmla="*/ 1209495 h 1216800"/>
              <a:gd name="connsiteX317" fmla="*/ 671435 w 1215022"/>
              <a:gd name="connsiteY317" fmla="*/ 1211361 h 1216800"/>
              <a:gd name="connsiteX318" fmla="*/ 659770 w 1215022"/>
              <a:gd name="connsiteY318" fmla="*/ 1212761 h 1216800"/>
              <a:gd name="connsiteX319" fmla="*/ 642039 w 1215022"/>
              <a:gd name="connsiteY319" fmla="*/ 1214627 h 1216800"/>
              <a:gd name="connsiteX320" fmla="*/ 623375 w 1215022"/>
              <a:gd name="connsiteY320" fmla="*/ 1216027 h 1216800"/>
              <a:gd name="connsiteX321" fmla="*/ 582781 w 1215022"/>
              <a:gd name="connsiteY321" fmla="*/ 1216494 h 1216800"/>
              <a:gd name="connsiteX322" fmla="*/ 599112 w 1215022"/>
              <a:gd name="connsiteY322" fmla="*/ 1213694 h 1216800"/>
              <a:gd name="connsiteX323" fmla="*/ 615443 w 1215022"/>
              <a:gd name="connsiteY323" fmla="*/ 1210428 h 1216800"/>
              <a:gd name="connsiteX324" fmla="*/ 623375 w 1215022"/>
              <a:gd name="connsiteY324" fmla="*/ 1214627 h 1216800"/>
              <a:gd name="connsiteX325" fmla="*/ 641573 w 1215022"/>
              <a:gd name="connsiteY325" fmla="*/ 1214161 h 1216800"/>
              <a:gd name="connsiteX326" fmla="*/ 650438 w 1215022"/>
              <a:gd name="connsiteY326" fmla="*/ 1212761 h 1216800"/>
              <a:gd name="connsiteX327" fmla="*/ 651838 w 1215022"/>
              <a:gd name="connsiteY327" fmla="*/ 1210428 h 1216800"/>
              <a:gd name="connsiteX328" fmla="*/ 674235 w 1215022"/>
              <a:gd name="connsiteY328" fmla="*/ 1204362 h 1216800"/>
              <a:gd name="connsiteX329" fmla="*/ 697564 w 1215022"/>
              <a:gd name="connsiteY329" fmla="*/ 1202962 h 1216800"/>
              <a:gd name="connsiteX330" fmla="*/ 727427 w 1215022"/>
              <a:gd name="connsiteY330" fmla="*/ 1192697 h 1216800"/>
              <a:gd name="connsiteX331" fmla="*/ 655571 w 1215022"/>
              <a:gd name="connsiteY331" fmla="*/ 1202496 h 1216800"/>
              <a:gd name="connsiteX332" fmla="*/ 637840 w 1215022"/>
              <a:gd name="connsiteY332" fmla="*/ 1203429 h 1216800"/>
              <a:gd name="connsiteX333" fmla="*/ 621509 w 1215022"/>
              <a:gd name="connsiteY333" fmla="*/ 1204362 h 1216800"/>
              <a:gd name="connsiteX334" fmla="*/ 607511 w 1215022"/>
              <a:gd name="connsiteY334" fmla="*/ 1205762 h 1216800"/>
              <a:gd name="connsiteX335" fmla="*/ 596312 w 1215022"/>
              <a:gd name="connsiteY335" fmla="*/ 1208095 h 1216800"/>
              <a:gd name="connsiteX336" fmla="*/ 584181 w 1215022"/>
              <a:gd name="connsiteY336" fmla="*/ 1212761 h 1216800"/>
              <a:gd name="connsiteX337" fmla="*/ 562251 w 1215022"/>
              <a:gd name="connsiteY337" fmla="*/ 1212761 h 1216800"/>
              <a:gd name="connsiteX338" fmla="*/ 540321 w 1215022"/>
              <a:gd name="connsiteY338" fmla="*/ 1210428 h 1216800"/>
              <a:gd name="connsiteX339" fmla="*/ 544520 w 1215022"/>
              <a:gd name="connsiteY339" fmla="*/ 1209495 h 1216800"/>
              <a:gd name="connsiteX340" fmla="*/ 566450 w 1215022"/>
              <a:gd name="connsiteY340" fmla="*/ 1209961 h 1216800"/>
              <a:gd name="connsiteX341" fmla="*/ 581381 w 1215022"/>
              <a:gd name="connsiteY341" fmla="*/ 1208562 h 1216800"/>
              <a:gd name="connsiteX342" fmla="*/ 597246 w 1215022"/>
              <a:gd name="connsiteY342" fmla="*/ 1202496 h 1216800"/>
              <a:gd name="connsiteX343" fmla="*/ 568316 w 1215022"/>
              <a:gd name="connsiteY343" fmla="*/ 1200629 h 1216800"/>
              <a:gd name="connsiteX344" fmla="*/ 539387 w 1215022"/>
              <a:gd name="connsiteY344" fmla="*/ 1197363 h 1216800"/>
              <a:gd name="connsiteX345" fmla="*/ 550119 w 1215022"/>
              <a:gd name="connsiteY345" fmla="*/ 1201096 h 1216800"/>
              <a:gd name="connsiteX346" fmla="*/ 539854 w 1215022"/>
              <a:gd name="connsiteY346" fmla="*/ 1202029 h 1216800"/>
              <a:gd name="connsiteX347" fmla="*/ 519790 w 1215022"/>
              <a:gd name="connsiteY347" fmla="*/ 1201562 h 1216800"/>
              <a:gd name="connsiteX348" fmla="*/ 500193 w 1215022"/>
              <a:gd name="connsiteY348" fmla="*/ 1200629 h 1216800"/>
              <a:gd name="connsiteX349" fmla="*/ 511391 w 1215022"/>
              <a:gd name="connsiteY349" fmla="*/ 1202496 h 1216800"/>
              <a:gd name="connsiteX350" fmla="*/ 478730 w 1215022"/>
              <a:gd name="connsiteY350" fmla="*/ 1200629 h 1216800"/>
              <a:gd name="connsiteX351" fmla="*/ 476863 w 1215022"/>
              <a:gd name="connsiteY351" fmla="*/ 1199230 h 1216800"/>
              <a:gd name="connsiteX352" fmla="*/ 460066 w 1215022"/>
              <a:gd name="connsiteY352" fmla="*/ 1195963 h 1216800"/>
              <a:gd name="connsiteX353" fmla="*/ 444668 w 1215022"/>
              <a:gd name="connsiteY353" fmla="*/ 1192697 h 1216800"/>
              <a:gd name="connsiteX354" fmla="*/ 428804 w 1215022"/>
              <a:gd name="connsiteY354" fmla="*/ 1188964 h 1216800"/>
              <a:gd name="connsiteX355" fmla="*/ 411073 w 1215022"/>
              <a:gd name="connsiteY355" fmla="*/ 1182898 h 1216800"/>
              <a:gd name="connsiteX356" fmla="*/ 409207 w 1215022"/>
              <a:gd name="connsiteY356" fmla="*/ 1180566 h 1216800"/>
              <a:gd name="connsiteX357" fmla="*/ 397542 w 1215022"/>
              <a:gd name="connsiteY357" fmla="*/ 1176833 h 1216800"/>
              <a:gd name="connsiteX358" fmla="*/ 384944 w 1215022"/>
              <a:gd name="connsiteY358" fmla="*/ 1172167 h 1216800"/>
              <a:gd name="connsiteX359" fmla="*/ 364880 w 1215022"/>
              <a:gd name="connsiteY359" fmla="*/ 1165635 h 1216800"/>
              <a:gd name="connsiteX360" fmla="*/ 350415 w 1215022"/>
              <a:gd name="connsiteY360" fmla="*/ 1156769 h 1216800"/>
              <a:gd name="connsiteX361" fmla="*/ 343883 w 1215022"/>
              <a:gd name="connsiteY361" fmla="*/ 1150703 h 1216800"/>
              <a:gd name="connsiteX362" fmla="*/ 369546 w 1215022"/>
              <a:gd name="connsiteY362" fmla="*/ 1161435 h 1216800"/>
              <a:gd name="connsiteX363" fmla="*/ 388676 w 1215022"/>
              <a:gd name="connsiteY363" fmla="*/ 1166568 h 1216800"/>
              <a:gd name="connsiteX364" fmla="*/ 375145 w 1215022"/>
              <a:gd name="connsiteY364" fmla="*/ 1161435 h 1216800"/>
              <a:gd name="connsiteX365" fmla="*/ 361614 w 1215022"/>
              <a:gd name="connsiteY365" fmla="*/ 1155836 h 1216800"/>
              <a:gd name="connsiteX366" fmla="*/ 348549 w 1215022"/>
              <a:gd name="connsiteY366" fmla="*/ 1149770 h 1216800"/>
              <a:gd name="connsiteX367" fmla="*/ 335484 w 1215022"/>
              <a:gd name="connsiteY367" fmla="*/ 1143238 h 1216800"/>
              <a:gd name="connsiteX368" fmla="*/ 367213 w 1215022"/>
              <a:gd name="connsiteY368" fmla="*/ 1150237 h 1216800"/>
              <a:gd name="connsiteX369" fmla="*/ 361405 w 1215022"/>
              <a:gd name="connsiteY369" fmla="*/ 1147265 h 1216800"/>
              <a:gd name="connsiteX370" fmla="*/ 323295 w 1215022"/>
              <a:gd name="connsiteY370" fmla="*/ 1129478 h 1216800"/>
              <a:gd name="connsiteX371" fmla="*/ 304177 w 1215022"/>
              <a:gd name="connsiteY371" fmla="*/ 1117864 h 1216800"/>
              <a:gd name="connsiteX372" fmla="*/ 302998 w 1215022"/>
              <a:gd name="connsiteY372" fmla="*/ 1118100 h 1216800"/>
              <a:gd name="connsiteX373" fmla="*/ 305156 w 1215022"/>
              <a:gd name="connsiteY373" fmla="*/ 1122708 h 1216800"/>
              <a:gd name="connsiteX374" fmla="*/ 324753 w 1215022"/>
              <a:gd name="connsiteY374" fmla="*/ 1132039 h 1216800"/>
              <a:gd name="connsiteX375" fmla="*/ 310288 w 1215022"/>
              <a:gd name="connsiteY375" fmla="*/ 1126440 h 1216800"/>
              <a:gd name="connsiteX376" fmla="*/ 292091 w 1215022"/>
              <a:gd name="connsiteY376" fmla="*/ 1117108 h 1216800"/>
              <a:gd name="connsiteX377" fmla="*/ 319620 w 1215022"/>
              <a:gd name="connsiteY377" fmla="*/ 1133906 h 1216800"/>
              <a:gd name="connsiteX378" fmla="*/ 294890 w 1215022"/>
              <a:gd name="connsiteY378" fmla="*/ 1124574 h 1216800"/>
              <a:gd name="connsiteX379" fmla="*/ 322419 w 1215022"/>
              <a:gd name="connsiteY379" fmla="*/ 1137639 h 1216800"/>
              <a:gd name="connsiteX380" fmla="*/ 335484 w 1215022"/>
              <a:gd name="connsiteY380" fmla="*/ 1142305 h 1216800"/>
              <a:gd name="connsiteX381" fmla="*/ 334249 w 1215022"/>
              <a:gd name="connsiteY381" fmla="*/ 1143320 h 1216800"/>
              <a:gd name="connsiteX382" fmla="*/ 335018 w 1215022"/>
              <a:gd name="connsiteY382" fmla="*/ 1143705 h 1216800"/>
              <a:gd name="connsiteX383" fmla="*/ 333618 w 1215022"/>
              <a:gd name="connsiteY383" fmla="*/ 1143705 h 1216800"/>
              <a:gd name="connsiteX384" fmla="*/ 333382 w 1215022"/>
              <a:gd name="connsiteY384" fmla="*/ 1143232 h 1216800"/>
              <a:gd name="connsiteX385" fmla="*/ 328544 w 1215022"/>
              <a:gd name="connsiteY385" fmla="*/ 1142071 h 1216800"/>
              <a:gd name="connsiteX386" fmla="*/ 316354 w 1215022"/>
              <a:gd name="connsiteY386" fmla="*/ 1137639 h 1216800"/>
              <a:gd name="connsiteX387" fmla="*/ 294890 w 1215022"/>
              <a:gd name="connsiteY387" fmla="*/ 1125507 h 1216800"/>
              <a:gd name="connsiteX388" fmla="*/ 278506 w 1215022"/>
              <a:gd name="connsiteY388" fmla="*/ 1115313 h 1216800"/>
              <a:gd name="connsiteX389" fmla="*/ 278559 w 1215022"/>
              <a:gd name="connsiteY389" fmla="*/ 1114776 h 1216800"/>
              <a:gd name="connsiteX390" fmla="*/ 268294 w 1215022"/>
              <a:gd name="connsiteY390" fmla="*/ 1108243 h 1216800"/>
              <a:gd name="connsiteX391" fmla="*/ 258496 w 1215022"/>
              <a:gd name="connsiteY391" fmla="*/ 1101711 h 1216800"/>
              <a:gd name="connsiteX392" fmla="*/ 239365 w 1215022"/>
              <a:gd name="connsiteY392" fmla="*/ 1088646 h 1216800"/>
              <a:gd name="connsiteX393" fmla="*/ 219768 w 1215022"/>
              <a:gd name="connsiteY393" fmla="*/ 1073248 h 1216800"/>
              <a:gd name="connsiteX394" fmla="*/ 197838 w 1215022"/>
              <a:gd name="connsiteY394" fmla="*/ 1052718 h 1216800"/>
              <a:gd name="connsiteX395" fmla="*/ 208569 w 1215022"/>
              <a:gd name="connsiteY395" fmla="*/ 1058784 h 1216800"/>
              <a:gd name="connsiteX396" fmla="*/ 193638 w 1215022"/>
              <a:gd name="connsiteY396" fmla="*/ 1043386 h 1216800"/>
              <a:gd name="connsiteX397" fmla="*/ 178707 w 1215022"/>
              <a:gd name="connsiteY397" fmla="*/ 1033588 h 1216800"/>
              <a:gd name="connsiteX398" fmla="*/ 155377 w 1215022"/>
              <a:gd name="connsiteY398" fmla="*/ 1007924 h 1216800"/>
              <a:gd name="connsiteX399" fmla="*/ 131581 w 1215022"/>
              <a:gd name="connsiteY399" fmla="*/ 980862 h 1216800"/>
              <a:gd name="connsiteX400" fmla="*/ 120849 w 1215022"/>
              <a:gd name="connsiteY400" fmla="*/ 967797 h 1216800"/>
              <a:gd name="connsiteX401" fmla="*/ 111984 w 1215022"/>
              <a:gd name="connsiteY401" fmla="*/ 955199 h 1216800"/>
              <a:gd name="connsiteX402" fmla="*/ 104985 w 1215022"/>
              <a:gd name="connsiteY402" fmla="*/ 944467 h 1216800"/>
              <a:gd name="connsiteX403" fmla="*/ 100785 w 1215022"/>
              <a:gd name="connsiteY403" fmla="*/ 935602 h 1216800"/>
              <a:gd name="connsiteX404" fmla="*/ 108717 w 1215022"/>
              <a:gd name="connsiteY404" fmla="*/ 947733 h 1216800"/>
              <a:gd name="connsiteX405" fmla="*/ 113383 w 1215022"/>
              <a:gd name="connsiteY405" fmla="*/ 952866 h 1216800"/>
              <a:gd name="connsiteX406" fmla="*/ 123649 w 1215022"/>
              <a:gd name="connsiteY406" fmla="*/ 964064 h 1216800"/>
              <a:gd name="connsiteX407" fmla="*/ 111797 w 1215022"/>
              <a:gd name="connsiteY407" fmla="*/ 947768 h 1216800"/>
              <a:gd name="connsiteX408" fmla="*/ 128315 w 1215022"/>
              <a:gd name="connsiteY408" fmla="*/ 969197 h 1216800"/>
              <a:gd name="connsiteX409" fmla="*/ 145579 w 1215022"/>
              <a:gd name="connsiteY409" fmla="*/ 990661 h 1216800"/>
              <a:gd name="connsiteX410" fmla="*/ 160976 w 1215022"/>
              <a:gd name="connsiteY410" fmla="*/ 1010724 h 1216800"/>
              <a:gd name="connsiteX411" fmla="*/ 174974 w 1215022"/>
              <a:gd name="connsiteY411" fmla="*/ 1023789 h 1216800"/>
              <a:gd name="connsiteX412" fmla="*/ 182907 w 1215022"/>
              <a:gd name="connsiteY412" fmla="*/ 1031721 h 1216800"/>
              <a:gd name="connsiteX413" fmla="*/ 191306 w 1215022"/>
              <a:gd name="connsiteY413" fmla="*/ 1039187 h 1216800"/>
              <a:gd name="connsiteX414" fmla="*/ 206237 w 1215022"/>
              <a:gd name="connsiteY414" fmla="*/ 1051785 h 1216800"/>
              <a:gd name="connsiteX415" fmla="*/ 216035 w 1215022"/>
              <a:gd name="connsiteY415" fmla="*/ 1057384 h 1216800"/>
              <a:gd name="connsiteX416" fmla="*/ 187573 w 1215022"/>
              <a:gd name="connsiteY416" fmla="*/ 1030788 h 1216800"/>
              <a:gd name="connsiteX417" fmla="*/ 193989 w 1215022"/>
              <a:gd name="connsiteY417" fmla="*/ 1034871 h 1216800"/>
              <a:gd name="connsiteX418" fmla="*/ 194129 w 1215022"/>
              <a:gd name="connsiteY418" fmla="*/ 1034330 h 1216800"/>
              <a:gd name="connsiteX419" fmla="*/ 185661 w 1215022"/>
              <a:gd name="connsiteY419" fmla="*/ 1026633 h 1216800"/>
              <a:gd name="connsiteX420" fmla="*/ 182086 w 1215022"/>
              <a:gd name="connsiteY420" fmla="*/ 1022700 h 1216800"/>
              <a:gd name="connsiteX421" fmla="*/ 176039 w 1215022"/>
              <a:gd name="connsiteY421" fmla="*/ 1018007 h 1216800"/>
              <a:gd name="connsiteX422" fmla="*/ 129715 w 1215022"/>
              <a:gd name="connsiteY422" fmla="*/ 964531 h 1216800"/>
              <a:gd name="connsiteX423" fmla="*/ 142346 w 1215022"/>
              <a:gd name="connsiteY423" fmla="*/ 977845 h 1216800"/>
              <a:gd name="connsiteX424" fmla="*/ 137760 w 1215022"/>
              <a:gd name="connsiteY424" fmla="*/ 971711 h 1216800"/>
              <a:gd name="connsiteX425" fmla="*/ 137705 w 1215022"/>
              <a:gd name="connsiteY425" fmla="*/ 971647 h 1216800"/>
              <a:gd name="connsiteX426" fmla="*/ 127381 w 1215022"/>
              <a:gd name="connsiteY426" fmla="*/ 959865 h 1216800"/>
              <a:gd name="connsiteX427" fmla="*/ 119624 w 1215022"/>
              <a:gd name="connsiteY427" fmla="*/ 949075 h 1216800"/>
              <a:gd name="connsiteX428" fmla="*/ 118904 w 1215022"/>
              <a:gd name="connsiteY428" fmla="*/ 947081 h 1216800"/>
              <a:gd name="connsiteX429" fmla="*/ 118495 w 1215022"/>
              <a:gd name="connsiteY429" fmla="*/ 945949 h 1216800"/>
              <a:gd name="connsiteX430" fmla="*/ 112732 w 1215022"/>
              <a:gd name="connsiteY430" fmla="*/ 938243 h 1216800"/>
              <a:gd name="connsiteX431" fmla="*/ 106965 w 1215022"/>
              <a:gd name="connsiteY431" fmla="*/ 928749 h 1216800"/>
              <a:gd name="connsiteX432" fmla="*/ 107653 w 1215022"/>
              <a:gd name="connsiteY432" fmla="*/ 932474 h 1216800"/>
              <a:gd name="connsiteX433" fmla="*/ 98584 w 1215022"/>
              <a:gd name="connsiteY433" fmla="*/ 925577 h 1216800"/>
              <a:gd name="connsiteX434" fmla="*/ 96411 w 1215022"/>
              <a:gd name="connsiteY434" fmla="*/ 924827 h 1216800"/>
              <a:gd name="connsiteX435" fmla="*/ 93786 w 1215022"/>
              <a:gd name="connsiteY435" fmla="*/ 920671 h 1216800"/>
              <a:gd name="connsiteX436" fmla="*/ 83521 w 1215022"/>
              <a:gd name="connsiteY436" fmla="*/ 902473 h 1216800"/>
              <a:gd name="connsiteX437" fmla="*/ 76522 w 1215022"/>
              <a:gd name="connsiteY437" fmla="*/ 890808 h 1216800"/>
              <a:gd name="connsiteX438" fmla="*/ 67657 w 1215022"/>
              <a:gd name="connsiteY438" fmla="*/ 875411 h 1216800"/>
              <a:gd name="connsiteX439" fmla="*/ 66724 w 1215022"/>
              <a:gd name="connsiteY439" fmla="*/ 865612 h 1216800"/>
              <a:gd name="connsiteX440" fmla="*/ 59725 w 1215022"/>
              <a:gd name="connsiteY440" fmla="*/ 855813 h 1216800"/>
              <a:gd name="connsiteX441" fmla="*/ 48993 w 1215022"/>
              <a:gd name="connsiteY441" fmla="*/ 834817 h 1216800"/>
              <a:gd name="connsiteX442" fmla="*/ 37328 w 1215022"/>
              <a:gd name="connsiteY442" fmla="*/ 808220 h 1216800"/>
              <a:gd name="connsiteX443" fmla="*/ 27063 w 1215022"/>
              <a:gd name="connsiteY443" fmla="*/ 782091 h 1216800"/>
              <a:gd name="connsiteX444" fmla="*/ 26596 w 1215022"/>
              <a:gd name="connsiteY444" fmla="*/ 766693 h 1216800"/>
              <a:gd name="connsiteX445" fmla="*/ 21930 w 1215022"/>
              <a:gd name="connsiteY445" fmla="*/ 760161 h 1216800"/>
              <a:gd name="connsiteX446" fmla="*/ 16798 w 1215022"/>
              <a:gd name="connsiteY446" fmla="*/ 729832 h 1216800"/>
              <a:gd name="connsiteX447" fmla="*/ 16798 w 1215022"/>
              <a:gd name="connsiteY447" fmla="*/ 726099 h 1216800"/>
              <a:gd name="connsiteX448" fmla="*/ 8399 w 1215022"/>
              <a:gd name="connsiteY448" fmla="*/ 701370 h 1216800"/>
              <a:gd name="connsiteX449" fmla="*/ 5599 w 1215022"/>
              <a:gd name="connsiteY449" fmla="*/ 682706 h 1216800"/>
              <a:gd name="connsiteX450" fmla="*/ 3266 w 1215022"/>
              <a:gd name="connsiteY450" fmla="*/ 661242 h 1216800"/>
              <a:gd name="connsiteX451" fmla="*/ 0 w 1215022"/>
              <a:gd name="connsiteY451" fmla="*/ 573988 h 1216800"/>
              <a:gd name="connsiteX452" fmla="*/ 1867 w 1215022"/>
              <a:gd name="connsiteY452" fmla="*/ 596852 h 1216800"/>
              <a:gd name="connsiteX453" fmla="*/ 3266 w 1215022"/>
              <a:gd name="connsiteY453" fmla="*/ 610850 h 1216800"/>
              <a:gd name="connsiteX454" fmla="*/ 5599 w 1215022"/>
              <a:gd name="connsiteY454" fmla="*/ 614115 h 1216800"/>
              <a:gd name="connsiteX455" fmla="*/ 4666 w 1215022"/>
              <a:gd name="connsiteY455" fmla="*/ 599651 h 1216800"/>
              <a:gd name="connsiteX456" fmla="*/ 5133 w 1215022"/>
              <a:gd name="connsiteY456" fmla="*/ 580987 h 1216800"/>
              <a:gd name="connsiteX457" fmla="*/ 5133 w 1215022"/>
              <a:gd name="connsiteY457" fmla="*/ 572588 h 1216800"/>
              <a:gd name="connsiteX458" fmla="*/ 5133 w 1215022"/>
              <a:gd name="connsiteY458" fmla="*/ 566056 h 1216800"/>
              <a:gd name="connsiteX459" fmla="*/ 3266 w 1215022"/>
              <a:gd name="connsiteY459" fmla="*/ 563257 h 1216800"/>
              <a:gd name="connsiteX460" fmla="*/ 4199 w 1215022"/>
              <a:gd name="connsiteY460" fmla="*/ 545526 h 1216800"/>
              <a:gd name="connsiteX461" fmla="*/ 6066 w 1215022"/>
              <a:gd name="connsiteY461" fmla="*/ 526862 h 1216800"/>
              <a:gd name="connsiteX462" fmla="*/ 7932 w 1215022"/>
              <a:gd name="connsiteY462" fmla="*/ 508198 h 1216800"/>
              <a:gd name="connsiteX463" fmla="*/ 10732 w 1215022"/>
              <a:gd name="connsiteY463" fmla="*/ 490467 h 1216800"/>
              <a:gd name="connsiteX464" fmla="*/ 26130 w 1215022"/>
              <a:gd name="connsiteY464" fmla="*/ 437741 h 1216800"/>
              <a:gd name="connsiteX465" fmla="*/ 26596 w 1215022"/>
              <a:gd name="connsiteY465" fmla="*/ 426543 h 1216800"/>
              <a:gd name="connsiteX466" fmla="*/ 33595 w 1215022"/>
              <a:gd name="connsiteY466" fmla="*/ 403213 h 1216800"/>
              <a:gd name="connsiteX467" fmla="*/ 55059 w 1215022"/>
              <a:gd name="connsiteY467" fmla="*/ 348621 h 1216800"/>
              <a:gd name="connsiteX468" fmla="*/ 62058 w 1215022"/>
              <a:gd name="connsiteY468" fmla="*/ 339289 h 1216800"/>
              <a:gd name="connsiteX469" fmla="*/ 69990 w 1215022"/>
              <a:gd name="connsiteY469" fmla="*/ 322492 h 1216800"/>
              <a:gd name="connsiteX470" fmla="*/ 73723 w 1215022"/>
              <a:gd name="connsiteY470" fmla="*/ 314559 h 1216800"/>
              <a:gd name="connsiteX471" fmla="*/ 77456 w 1215022"/>
              <a:gd name="connsiteY471" fmla="*/ 308494 h 1216800"/>
              <a:gd name="connsiteX472" fmla="*/ 70456 w 1215022"/>
              <a:gd name="connsiteY472" fmla="*/ 325758 h 1216800"/>
              <a:gd name="connsiteX473" fmla="*/ 127381 w 1215022"/>
              <a:gd name="connsiteY473" fmla="*/ 234305 h 1216800"/>
              <a:gd name="connsiteX474" fmla="*/ 180250 w 1215022"/>
              <a:gd name="connsiteY474" fmla="*/ 177343 h 1216800"/>
              <a:gd name="connsiteX475" fmla="*/ 174041 w 1215022"/>
              <a:gd name="connsiteY475" fmla="*/ 184845 h 1216800"/>
              <a:gd name="connsiteX476" fmla="*/ 172642 w 1215022"/>
              <a:gd name="connsiteY476" fmla="*/ 190444 h 1216800"/>
              <a:gd name="connsiteX477" fmla="*/ 169375 w 1215022"/>
              <a:gd name="connsiteY477" fmla="*/ 197910 h 1216800"/>
              <a:gd name="connsiteX478" fmla="*/ 163776 w 1215022"/>
              <a:gd name="connsiteY478" fmla="*/ 205434 h 1216800"/>
              <a:gd name="connsiteX479" fmla="*/ 158877 w 1215022"/>
              <a:gd name="connsiteY479" fmla="*/ 211471 h 1216800"/>
              <a:gd name="connsiteX480" fmla="*/ 185615 w 1215022"/>
              <a:gd name="connsiteY480" fmla="*/ 182051 h 1216800"/>
              <a:gd name="connsiteX481" fmla="*/ 185765 w 1215022"/>
              <a:gd name="connsiteY481" fmla="*/ 180937 h 1216800"/>
              <a:gd name="connsiteX482" fmla="*/ 192239 w 1215022"/>
              <a:gd name="connsiteY482" fmla="*/ 173180 h 1216800"/>
              <a:gd name="connsiteX483" fmla="*/ 207636 w 1215022"/>
              <a:gd name="connsiteY483" fmla="*/ 154983 h 1216800"/>
              <a:gd name="connsiteX484" fmla="*/ 195505 w 1215022"/>
              <a:gd name="connsiteY484" fmla="*/ 166648 h 1216800"/>
              <a:gd name="connsiteX485" fmla="*/ 183373 w 1215022"/>
              <a:gd name="connsiteY485" fmla="*/ 178313 h 1216800"/>
              <a:gd name="connsiteX486" fmla="*/ 192166 w 1215022"/>
              <a:gd name="connsiteY486" fmla="*/ 166371 h 1216800"/>
              <a:gd name="connsiteX487" fmla="*/ 187035 w 1215022"/>
              <a:gd name="connsiteY487" fmla="*/ 170033 h 1216800"/>
              <a:gd name="connsiteX488" fmla="*/ 199704 w 1215022"/>
              <a:gd name="connsiteY488" fmla="*/ 156383 h 1216800"/>
              <a:gd name="connsiteX489" fmla="*/ 204837 w 1215022"/>
              <a:gd name="connsiteY489" fmla="*/ 155916 h 1216800"/>
              <a:gd name="connsiteX490" fmla="*/ 211836 w 1215022"/>
              <a:gd name="connsiteY490" fmla="*/ 143784 h 1216800"/>
              <a:gd name="connsiteX491" fmla="*/ 226300 w 1215022"/>
              <a:gd name="connsiteY491" fmla="*/ 134919 h 1216800"/>
              <a:gd name="connsiteX492" fmla="*/ 257563 w 1215022"/>
              <a:gd name="connsiteY492" fmla="*/ 107390 h 1216800"/>
              <a:gd name="connsiteX493" fmla="*/ 268294 w 1215022"/>
              <a:gd name="connsiteY493" fmla="*/ 100391 h 1216800"/>
              <a:gd name="connsiteX494" fmla="*/ 281826 w 1215022"/>
              <a:gd name="connsiteY494" fmla="*/ 93392 h 1216800"/>
              <a:gd name="connsiteX495" fmla="*/ 297223 w 1215022"/>
              <a:gd name="connsiteY495" fmla="*/ 85460 h 1216800"/>
              <a:gd name="connsiteX496" fmla="*/ 313554 w 1215022"/>
              <a:gd name="connsiteY496" fmla="*/ 76594 h 1216800"/>
              <a:gd name="connsiteX497" fmla="*/ 310755 w 1215022"/>
              <a:gd name="connsiteY497" fmla="*/ 78461 h 1216800"/>
              <a:gd name="connsiteX498" fmla="*/ 318687 w 1215022"/>
              <a:gd name="connsiteY498" fmla="*/ 75661 h 1216800"/>
              <a:gd name="connsiteX499" fmla="*/ 335484 w 1215022"/>
              <a:gd name="connsiteY499" fmla="*/ 67729 h 1216800"/>
              <a:gd name="connsiteX500" fmla="*/ 329885 w 1215022"/>
              <a:gd name="connsiteY500" fmla="*/ 68662 h 1216800"/>
              <a:gd name="connsiteX501" fmla="*/ 464732 w 1215022"/>
              <a:gd name="connsiteY501" fmla="*/ 17337 h 1216800"/>
              <a:gd name="connsiteX502" fmla="*/ 535713 w 1215022"/>
              <a:gd name="connsiteY502" fmla="*/ 5438 h 1216800"/>
              <a:gd name="connsiteX503" fmla="*/ 570650 w 1215022"/>
              <a:gd name="connsiteY503" fmla="*/ 2405 h 1216800"/>
              <a:gd name="connsiteX504" fmla="*/ 575078 w 1215022"/>
              <a:gd name="connsiteY504" fmla="*/ 2735 h 1216800"/>
              <a:gd name="connsiteX505" fmla="*/ 570236 w 1215022"/>
              <a:gd name="connsiteY505" fmla="*/ 3067 h 1216800"/>
              <a:gd name="connsiteX506" fmla="*/ 607044 w 1215022"/>
              <a:gd name="connsiteY506" fmla="*/ 539 h 1216800"/>
              <a:gd name="connsiteX507" fmla="*/ 626642 w 1215022"/>
              <a:gd name="connsiteY507" fmla="*/ 5671 h 1216800"/>
              <a:gd name="connsiteX508" fmla="*/ 580915 w 1215022"/>
              <a:gd name="connsiteY508" fmla="*/ 6605 h 1216800"/>
              <a:gd name="connsiteX509" fmla="*/ 603778 w 1215022"/>
              <a:gd name="connsiteY509" fmla="*/ 4738 h 1216800"/>
              <a:gd name="connsiteX510" fmla="*/ 589314 w 1215022"/>
              <a:gd name="connsiteY510" fmla="*/ 3339 h 1216800"/>
              <a:gd name="connsiteX511" fmla="*/ 579282 w 1215022"/>
              <a:gd name="connsiteY511" fmla="*/ 3047 h 1216800"/>
              <a:gd name="connsiteX512" fmla="*/ 575078 w 1215022"/>
              <a:gd name="connsiteY512" fmla="*/ 2735 h 1216800"/>
              <a:gd name="connsiteX513" fmla="*/ 612177 w 1215022"/>
              <a:gd name="connsiteY513" fmla="*/ 14 h 1216800"/>
              <a:gd name="connsiteX514" fmla="*/ 629441 w 1215022"/>
              <a:gd name="connsiteY514" fmla="*/ 539 h 1216800"/>
              <a:gd name="connsiteX515" fmla="*/ 607511 w 1215022"/>
              <a:gd name="connsiteY515" fmla="*/ 539 h 1216800"/>
              <a:gd name="connsiteX516" fmla="*/ 612177 w 1215022"/>
              <a:gd name="connsiteY516" fmla="*/ 14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Lst>
            <a:rect l="l" t="t" r="r" b="b"/>
            <a:pathLst>
              <a:path w="1215022" h="1216800">
                <a:moveTo>
                  <a:pt x="530989" y="1206695"/>
                </a:moveTo>
                <a:cubicBezTo>
                  <a:pt x="534722" y="1207162"/>
                  <a:pt x="541721" y="1207628"/>
                  <a:pt x="544054" y="1208095"/>
                </a:cubicBezTo>
                <a:lnTo>
                  <a:pt x="543121" y="1208095"/>
                </a:lnTo>
                <a:cubicBezTo>
                  <a:pt x="539388" y="1207628"/>
                  <a:pt x="535655" y="1207162"/>
                  <a:pt x="530989" y="1206695"/>
                </a:cubicBezTo>
                <a:close/>
                <a:moveTo>
                  <a:pt x="464360" y="1198654"/>
                </a:moveTo>
                <a:cubicBezTo>
                  <a:pt x="465257" y="1198501"/>
                  <a:pt x="470682" y="1199463"/>
                  <a:pt x="474530" y="1200163"/>
                </a:cubicBezTo>
                <a:cubicBezTo>
                  <a:pt x="471265" y="1199696"/>
                  <a:pt x="468465" y="1199696"/>
                  <a:pt x="465199" y="1199230"/>
                </a:cubicBezTo>
                <a:cubicBezTo>
                  <a:pt x="464265" y="1198880"/>
                  <a:pt x="464062" y="1198705"/>
                  <a:pt x="464360" y="1198654"/>
                </a:cubicBezTo>
                <a:close/>
                <a:moveTo>
                  <a:pt x="792284" y="1188498"/>
                </a:moveTo>
                <a:cubicBezTo>
                  <a:pt x="782485" y="1190365"/>
                  <a:pt x="768954" y="1193164"/>
                  <a:pt x="761955" y="1195964"/>
                </a:cubicBezTo>
                <a:cubicBezTo>
                  <a:pt x="767087" y="1193631"/>
                  <a:pt x="788551" y="1187098"/>
                  <a:pt x="792284" y="1188498"/>
                </a:cubicBezTo>
                <a:close/>
                <a:moveTo>
                  <a:pt x="804111" y="1167930"/>
                </a:moveTo>
                <a:lnTo>
                  <a:pt x="785580" y="1174712"/>
                </a:lnTo>
                <a:lnTo>
                  <a:pt x="742045" y="1185906"/>
                </a:lnTo>
                <a:lnTo>
                  <a:pt x="740171" y="1187091"/>
                </a:lnTo>
                <a:cubicBezTo>
                  <a:pt x="737983" y="1188002"/>
                  <a:pt x="734659" y="1189081"/>
                  <a:pt x="729759" y="1190364"/>
                </a:cubicBezTo>
                <a:cubicBezTo>
                  <a:pt x="740025" y="1188964"/>
                  <a:pt x="750757" y="1185232"/>
                  <a:pt x="759622" y="1182432"/>
                </a:cubicBezTo>
                <a:cubicBezTo>
                  <a:pt x="768021" y="1179166"/>
                  <a:pt x="775020" y="1177299"/>
                  <a:pt x="778753" y="1178699"/>
                </a:cubicBezTo>
                <a:cubicBezTo>
                  <a:pt x="786218" y="1176366"/>
                  <a:pt x="791350" y="1174033"/>
                  <a:pt x="796483" y="1172167"/>
                </a:cubicBezTo>
                <a:close/>
                <a:moveTo>
                  <a:pt x="402705" y="1164588"/>
                </a:moveTo>
                <a:lnTo>
                  <a:pt x="402383" y="1164760"/>
                </a:lnTo>
                <a:cubicBezTo>
                  <a:pt x="402441" y="1165868"/>
                  <a:pt x="403841" y="1167501"/>
                  <a:pt x="405940" y="1170301"/>
                </a:cubicBezTo>
                <a:cubicBezTo>
                  <a:pt x="417139" y="1172633"/>
                  <a:pt x="429737" y="1175900"/>
                  <a:pt x="443268" y="1178232"/>
                </a:cubicBezTo>
                <a:lnTo>
                  <a:pt x="446769" y="1178884"/>
                </a:lnTo>
                <a:close/>
                <a:moveTo>
                  <a:pt x="273893" y="1112442"/>
                </a:moveTo>
                <a:lnTo>
                  <a:pt x="278506" y="1115313"/>
                </a:lnTo>
                <a:lnTo>
                  <a:pt x="278501" y="1115359"/>
                </a:lnTo>
                <a:cubicBezTo>
                  <a:pt x="277743" y="1115009"/>
                  <a:pt x="276226" y="1114076"/>
                  <a:pt x="273893" y="1112442"/>
                </a:cubicBezTo>
                <a:close/>
                <a:moveTo>
                  <a:pt x="274897" y="1100076"/>
                </a:moveTo>
                <a:lnTo>
                  <a:pt x="284625" y="1107310"/>
                </a:lnTo>
                <a:lnTo>
                  <a:pt x="296937" y="1113466"/>
                </a:lnTo>
                <a:close/>
                <a:moveTo>
                  <a:pt x="1040981" y="1018656"/>
                </a:moveTo>
                <a:cubicBezTo>
                  <a:pt x="1037481" y="1021922"/>
                  <a:pt x="1035294" y="1023643"/>
                  <a:pt x="1033931" y="1024423"/>
                </a:cubicBezTo>
                <a:lnTo>
                  <a:pt x="1032211" y="1024524"/>
                </a:lnTo>
                <a:lnTo>
                  <a:pt x="1030294" y="1026633"/>
                </a:lnTo>
                <a:cubicBezTo>
                  <a:pt x="1003274" y="1053653"/>
                  <a:pt x="973677" y="1078097"/>
                  <a:pt x="941903" y="1099563"/>
                </a:cubicBezTo>
                <a:lnTo>
                  <a:pt x="931265" y="1106026"/>
                </a:lnTo>
                <a:lnTo>
                  <a:pt x="921998" y="1116175"/>
                </a:lnTo>
                <a:lnTo>
                  <a:pt x="933663" y="1107776"/>
                </a:lnTo>
                <a:cubicBezTo>
                  <a:pt x="937396" y="1107310"/>
                  <a:pt x="935063" y="1109643"/>
                  <a:pt x="929930" y="1113376"/>
                </a:cubicBezTo>
                <a:cubicBezTo>
                  <a:pt x="927597" y="1115242"/>
                  <a:pt x="924331" y="1117575"/>
                  <a:pt x="921065" y="1119908"/>
                </a:cubicBezTo>
                <a:cubicBezTo>
                  <a:pt x="917799" y="1122241"/>
                  <a:pt x="914066" y="1124574"/>
                  <a:pt x="910800" y="1126440"/>
                </a:cubicBezTo>
                <a:cubicBezTo>
                  <a:pt x="897269" y="1134839"/>
                  <a:pt x="887470" y="1140438"/>
                  <a:pt x="910800" y="1129706"/>
                </a:cubicBezTo>
                <a:cubicBezTo>
                  <a:pt x="922931" y="1122241"/>
                  <a:pt x="930397" y="1117108"/>
                  <a:pt x="938329" y="1111509"/>
                </a:cubicBezTo>
                <a:cubicBezTo>
                  <a:pt x="946728" y="1105910"/>
                  <a:pt x="954660" y="1099844"/>
                  <a:pt x="967725" y="1090512"/>
                </a:cubicBezTo>
                <a:lnTo>
                  <a:pt x="966791" y="1093778"/>
                </a:lnTo>
                <a:cubicBezTo>
                  <a:pt x="970991" y="1090979"/>
                  <a:pt x="974257" y="1087712"/>
                  <a:pt x="977057" y="1084913"/>
                </a:cubicBezTo>
                <a:cubicBezTo>
                  <a:pt x="979856" y="1082113"/>
                  <a:pt x="982656" y="1079314"/>
                  <a:pt x="984989" y="1076514"/>
                </a:cubicBezTo>
                <a:cubicBezTo>
                  <a:pt x="987789" y="1073714"/>
                  <a:pt x="990121" y="1071382"/>
                  <a:pt x="992455" y="1068582"/>
                </a:cubicBezTo>
                <a:cubicBezTo>
                  <a:pt x="994787" y="1065783"/>
                  <a:pt x="997121" y="1062983"/>
                  <a:pt x="999453" y="1060183"/>
                </a:cubicBezTo>
                <a:cubicBezTo>
                  <a:pt x="1009252" y="1049451"/>
                  <a:pt x="1020450" y="1037320"/>
                  <a:pt x="1040981" y="1018656"/>
                </a:cubicBezTo>
                <a:close/>
                <a:moveTo>
                  <a:pt x="128223" y="958959"/>
                </a:moveTo>
                <a:lnTo>
                  <a:pt x="130648" y="962665"/>
                </a:lnTo>
                <a:lnTo>
                  <a:pt x="130968" y="962629"/>
                </a:lnTo>
                <a:close/>
                <a:moveTo>
                  <a:pt x="109479" y="944581"/>
                </a:moveTo>
                <a:lnTo>
                  <a:pt x="111797" y="947768"/>
                </a:lnTo>
                <a:lnTo>
                  <a:pt x="111051" y="946800"/>
                </a:lnTo>
                <a:close/>
                <a:moveTo>
                  <a:pt x="104023" y="936879"/>
                </a:moveTo>
                <a:lnTo>
                  <a:pt x="109479" y="944581"/>
                </a:lnTo>
                <a:lnTo>
                  <a:pt x="104985" y="938402"/>
                </a:lnTo>
                <a:close/>
                <a:moveTo>
                  <a:pt x="95186" y="924404"/>
                </a:moveTo>
                <a:lnTo>
                  <a:pt x="96411" y="924827"/>
                </a:lnTo>
                <a:lnTo>
                  <a:pt x="104023" y="936879"/>
                </a:lnTo>
                <a:close/>
                <a:moveTo>
                  <a:pt x="71857" y="866250"/>
                </a:moveTo>
                <a:lnTo>
                  <a:pt x="72323" y="868412"/>
                </a:lnTo>
                <a:cubicBezTo>
                  <a:pt x="72323" y="870745"/>
                  <a:pt x="71390" y="872145"/>
                  <a:pt x="76522" y="883343"/>
                </a:cubicBezTo>
                <a:cubicBezTo>
                  <a:pt x="81655" y="891742"/>
                  <a:pt x="85387" y="895008"/>
                  <a:pt x="89587" y="900607"/>
                </a:cubicBezTo>
                <a:lnTo>
                  <a:pt x="91721" y="903659"/>
                </a:lnTo>
                <a:lnTo>
                  <a:pt x="82816" y="889000"/>
                </a:lnTo>
                <a:close/>
                <a:moveTo>
                  <a:pt x="1173825" y="794343"/>
                </a:moveTo>
                <a:lnTo>
                  <a:pt x="1165665" y="816638"/>
                </a:lnTo>
                <a:lnTo>
                  <a:pt x="1165504" y="818136"/>
                </a:lnTo>
                <a:cubicBezTo>
                  <a:pt x="1165796" y="818952"/>
                  <a:pt x="1167195" y="817086"/>
                  <a:pt x="1170228" y="811020"/>
                </a:cubicBezTo>
                <a:close/>
                <a:moveTo>
                  <a:pt x="12423" y="719217"/>
                </a:moveTo>
                <a:cubicBezTo>
                  <a:pt x="12599" y="719567"/>
                  <a:pt x="12832" y="720267"/>
                  <a:pt x="13065" y="720967"/>
                </a:cubicBezTo>
                <a:cubicBezTo>
                  <a:pt x="12598" y="720500"/>
                  <a:pt x="12598" y="720034"/>
                  <a:pt x="12132" y="719567"/>
                </a:cubicBezTo>
                <a:cubicBezTo>
                  <a:pt x="12132" y="718867"/>
                  <a:pt x="12248" y="718867"/>
                  <a:pt x="12423" y="719217"/>
                </a:cubicBezTo>
                <a:close/>
                <a:moveTo>
                  <a:pt x="15398" y="706502"/>
                </a:moveTo>
                <a:cubicBezTo>
                  <a:pt x="16798" y="716301"/>
                  <a:pt x="18664" y="722366"/>
                  <a:pt x="20531" y="727499"/>
                </a:cubicBezTo>
                <a:cubicBezTo>
                  <a:pt x="22397" y="732631"/>
                  <a:pt x="24730" y="736831"/>
                  <a:pt x="26596" y="743363"/>
                </a:cubicBezTo>
                <a:lnTo>
                  <a:pt x="25663" y="742430"/>
                </a:lnTo>
                <a:cubicBezTo>
                  <a:pt x="28463" y="753629"/>
                  <a:pt x="33128" y="771826"/>
                  <a:pt x="39195" y="788623"/>
                </a:cubicBezTo>
                <a:cubicBezTo>
                  <a:pt x="38728" y="786290"/>
                  <a:pt x="37794" y="784424"/>
                  <a:pt x="36861" y="782558"/>
                </a:cubicBezTo>
                <a:cubicBezTo>
                  <a:pt x="37328" y="788623"/>
                  <a:pt x="49460" y="821752"/>
                  <a:pt x="41994" y="807754"/>
                </a:cubicBezTo>
                <a:cubicBezTo>
                  <a:pt x="45260" y="819886"/>
                  <a:pt x="48526" y="825951"/>
                  <a:pt x="50859" y="830151"/>
                </a:cubicBezTo>
                <a:cubicBezTo>
                  <a:pt x="53192" y="834350"/>
                  <a:pt x="55059" y="836683"/>
                  <a:pt x="57858" y="839949"/>
                </a:cubicBezTo>
                <a:cubicBezTo>
                  <a:pt x="56925" y="838549"/>
                  <a:pt x="56458" y="837149"/>
                  <a:pt x="55992" y="835750"/>
                </a:cubicBezTo>
                <a:cubicBezTo>
                  <a:pt x="58092" y="840649"/>
                  <a:pt x="62554" y="849223"/>
                  <a:pt x="64850" y="852219"/>
                </a:cubicBezTo>
                <a:lnTo>
                  <a:pt x="65191" y="852412"/>
                </a:lnTo>
                <a:lnTo>
                  <a:pt x="57666" y="836792"/>
                </a:lnTo>
                <a:cubicBezTo>
                  <a:pt x="42555" y="801065"/>
                  <a:pt x="30822" y="763562"/>
                  <a:pt x="22866" y="724683"/>
                </a:cubicBezTo>
                <a:lnTo>
                  <a:pt x="20811" y="711220"/>
                </a:lnTo>
                <a:lnTo>
                  <a:pt x="20064" y="709302"/>
                </a:lnTo>
                <a:cubicBezTo>
                  <a:pt x="24730" y="730765"/>
                  <a:pt x="17264" y="708368"/>
                  <a:pt x="15398" y="706502"/>
                </a:cubicBezTo>
                <a:close/>
                <a:moveTo>
                  <a:pt x="1215022" y="604317"/>
                </a:moveTo>
                <a:cubicBezTo>
                  <a:pt x="1214089" y="612249"/>
                  <a:pt x="1215022" y="637912"/>
                  <a:pt x="1212689" y="631380"/>
                </a:cubicBezTo>
                <a:cubicBezTo>
                  <a:pt x="1210356" y="619248"/>
                  <a:pt x="1214089" y="602917"/>
                  <a:pt x="1215022" y="604317"/>
                </a:cubicBezTo>
                <a:close/>
                <a:moveTo>
                  <a:pt x="19597" y="466670"/>
                </a:moveTo>
                <a:cubicBezTo>
                  <a:pt x="18197" y="473203"/>
                  <a:pt x="16798" y="478802"/>
                  <a:pt x="15865" y="484868"/>
                </a:cubicBezTo>
                <a:cubicBezTo>
                  <a:pt x="14931" y="490934"/>
                  <a:pt x="14465" y="497000"/>
                  <a:pt x="13531" y="502599"/>
                </a:cubicBezTo>
                <a:cubicBezTo>
                  <a:pt x="11665" y="514263"/>
                  <a:pt x="11199" y="525462"/>
                  <a:pt x="10265" y="536660"/>
                </a:cubicBezTo>
                <a:lnTo>
                  <a:pt x="9799" y="545059"/>
                </a:lnTo>
                <a:lnTo>
                  <a:pt x="9332" y="553458"/>
                </a:lnTo>
                <a:cubicBezTo>
                  <a:pt x="8865" y="559057"/>
                  <a:pt x="8865" y="564656"/>
                  <a:pt x="8399" y="570255"/>
                </a:cubicBezTo>
                <a:cubicBezTo>
                  <a:pt x="7932" y="581920"/>
                  <a:pt x="8399" y="593585"/>
                  <a:pt x="7466" y="605717"/>
                </a:cubicBezTo>
                <a:lnTo>
                  <a:pt x="9799" y="597318"/>
                </a:lnTo>
                <a:cubicBezTo>
                  <a:pt x="7466" y="603384"/>
                  <a:pt x="8865" y="619248"/>
                  <a:pt x="9799" y="635113"/>
                </a:cubicBezTo>
                <a:cubicBezTo>
                  <a:pt x="10732" y="643045"/>
                  <a:pt x="11665" y="650977"/>
                  <a:pt x="12132" y="657509"/>
                </a:cubicBezTo>
                <a:cubicBezTo>
                  <a:pt x="12598" y="660775"/>
                  <a:pt x="12598" y="664042"/>
                  <a:pt x="12598" y="666374"/>
                </a:cubicBezTo>
                <a:cubicBezTo>
                  <a:pt x="12598" y="669174"/>
                  <a:pt x="12598" y="671040"/>
                  <a:pt x="12132" y="672441"/>
                </a:cubicBezTo>
                <a:cubicBezTo>
                  <a:pt x="12365" y="667541"/>
                  <a:pt x="13882" y="672441"/>
                  <a:pt x="15631" y="678273"/>
                </a:cubicBezTo>
                <a:lnTo>
                  <a:pt x="15921" y="679179"/>
                </a:lnTo>
                <a:lnTo>
                  <a:pt x="13815" y="665382"/>
                </a:lnTo>
                <a:cubicBezTo>
                  <a:pt x="11777" y="645304"/>
                  <a:pt x="10732" y="624933"/>
                  <a:pt x="10732" y="604317"/>
                </a:cubicBezTo>
                <a:cubicBezTo>
                  <a:pt x="10732" y="583702"/>
                  <a:pt x="11777" y="563330"/>
                  <a:pt x="13815" y="543252"/>
                </a:cubicBezTo>
                <a:lnTo>
                  <a:pt x="21900" y="490277"/>
                </a:lnTo>
                <a:lnTo>
                  <a:pt x="21405" y="489592"/>
                </a:lnTo>
                <a:cubicBezTo>
                  <a:pt x="20181" y="488717"/>
                  <a:pt x="18431" y="491867"/>
                  <a:pt x="13998" y="514730"/>
                </a:cubicBezTo>
                <a:cubicBezTo>
                  <a:pt x="17264" y="499799"/>
                  <a:pt x="18197" y="491867"/>
                  <a:pt x="18197" y="485334"/>
                </a:cubicBezTo>
                <a:cubicBezTo>
                  <a:pt x="18664" y="478802"/>
                  <a:pt x="18197" y="474136"/>
                  <a:pt x="19597" y="466670"/>
                </a:cubicBezTo>
                <a:close/>
                <a:moveTo>
                  <a:pt x="95711" y="295487"/>
                </a:moveTo>
                <a:cubicBezTo>
                  <a:pt x="94720" y="296012"/>
                  <a:pt x="92854" y="298229"/>
                  <a:pt x="90520" y="301495"/>
                </a:cubicBezTo>
                <a:cubicBezTo>
                  <a:pt x="85854" y="308494"/>
                  <a:pt x="78855" y="319225"/>
                  <a:pt x="73723" y="329491"/>
                </a:cubicBezTo>
                <a:cubicBezTo>
                  <a:pt x="68124" y="342089"/>
                  <a:pt x="71390" y="343022"/>
                  <a:pt x="59725" y="362152"/>
                </a:cubicBezTo>
                <a:cubicBezTo>
                  <a:pt x="61591" y="356087"/>
                  <a:pt x="68124" y="343489"/>
                  <a:pt x="65324" y="346288"/>
                </a:cubicBezTo>
                <a:cubicBezTo>
                  <a:pt x="61124" y="358420"/>
                  <a:pt x="55525" y="370085"/>
                  <a:pt x="50859" y="382683"/>
                </a:cubicBezTo>
                <a:cubicBezTo>
                  <a:pt x="48526" y="389215"/>
                  <a:pt x="45727" y="395281"/>
                  <a:pt x="43394" y="401347"/>
                </a:cubicBezTo>
                <a:cubicBezTo>
                  <a:pt x="41061" y="407413"/>
                  <a:pt x="39195" y="413478"/>
                  <a:pt x="36861" y="419544"/>
                </a:cubicBezTo>
                <a:cubicBezTo>
                  <a:pt x="34529" y="425610"/>
                  <a:pt x="33128" y="431676"/>
                  <a:pt x="31262" y="437275"/>
                </a:cubicBezTo>
                <a:cubicBezTo>
                  <a:pt x="29396" y="442874"/>
                  <a:pt x="27996" y="448473"/>
                  <a:pt x="26596" y="454073"/>
                </a:cubicBezTo>
                <a:cubicBezTo>
                  <a:pt x="24263" y="464804"/>
                  <a:pt x="22397" y="475069"/>
                  <a:pt x="21930" y="483002"/>
                </a:cubicBezTo>
                <a:lnTo>
                  <a:pt x="26596" y="458272"/>
                </a:lnTo>
                <a:cubicBezTo>
                  <a:pt x="26363" y="461071"/>
                  <a:pt x="26771" y="462209"/>
                  <a:pt x="27369" y="462879"/>
                </a:cubicBezTo>
                <a:lnTo>
                  <a:pt x="28105" y="463576"/>
                </a:lnTo>
                <a:lnTo>
                  <a:pt x="37583" y="426714"/>
                </a:lnTo>
                <a:cubicBezTo>
                  <a:pt x="49216" y="389312"/>
                  <a:pt x="64428" y="353485"/>
                  <a:pt x="82816" y="319634"/>
                </a:cubicBezTo>
                <a:lnTo>
                  <a:pt x="95669" y="298478"/>
                </a:lnTo>
                <a:close/>
                <a:moveTo>
                  <a:pt x="151975" y="219065"/>
                </a:moveTo>
                <a:lnTo>
                  <a:pt x="145579" y="224039"/>
                </a:lnTo>
                <a:cubicBezTo>
                  <a:pt x="142779" y="226839"/>
                  <a:pt x="139047" y="230572"/>
                  <a:pt x="135314" y="234305"/>
                </a:cubicBezTo>
                <a:cubicBezTo>
                  <a:pt x="132047" y="238037"/>
                  <a:pt x="127848" y="242237"/>
                  <a:pt x="124115" y="246903"/>
                </a:cubicBezTo>
                <a:cubicBezTo>
                  <a:pt x="120383" y="251569"/>
                  <a:pt x="116650" y="256235"/>
                  <a:pt x="113383" y="260434"/>
                </a:cubicBezTo>
                <a:cubicBezTo>
                  <a:pt x="109184" y="268366"/>
                  <a:pt x="105451" y="276765"/>
                  <a:pt x="101719" y="285164"/>
                </a:cubicBezTo>
                <a:lnTo>
                  <a:pt x="98452" y="288897"/>
                </a:lnTo>
                <a:cubicBezTo>
                  <a:pt x="95419" y="294729"/>
                  <a:pt x="98219" y="292163"/>
                  <a:pt x="100027" y="290763"/>
                </a:cubicBezTo>
                <a:lnTo>
                  <a:pt x="100361" y="290754"/>
                </a:lnTo>
                <a:lnTo>
                  <a:pt x="112698" y="270447"/>
                </a:lnTo>
                <a:lnTo>
                  <a:pt x="111517" y="270232"/>
                </a:lnTo>
                <a:cubicBezTo>
                  <a:pt x="110117" y="270699"/>
                  <a:pt x="109651" y="270232"/>
                  <a:pt x="118516" y="258568"/>
                </a:cubicBezTo>
                <a:lnTo>
                  <a:pt x="118516" y="262656"/>
                </a:lnTo>
                <a:lnTo>
                  <a:pt x="147114" y="224414"/>
                </a:lnTo>
                <a:close/>
                <a:moveTo>
                  <a:pt x="187035" y="170033"/>
                </a:moveTo>
                <a:lnTo>
                  <a:pt x="180250" y="177343"/>
                </a:lnTo>
                <a:lnTo>
                  <a:pt x="185240" y="171314"/>
                </a:lnTo>
                <a:close/>
                <a:moveTo>
                  <a:pt x="333618" y="64930"/>
                </a:moveTo>
                <a:lnTo>
                  <a:pt x="328020" y="69595"/>
                </a:lnTo>
                <a:lnTo>
                  <a:pt x="329885" y="69129"/>
                </a:lnTo>
                <a:cubicBezTo>
                  <a:pt x="328952" y="69595"/>
                  <a:pt x="328019" y="70528"/>
                  <a:pt x="326619" y="70995"/>
                </a:cubicBezTo>
                <a:lnTo>
                  <a:pt x="328018" y="69596"/>
                </a:lnTo>
                <a:lnTo>
                  <a:pt x="326269" y="69712"/>
                </a:lnTo>
                <a:cubicBezTo>
                  <a:pt x="326852" y="69129"/>
                  <a:pt x="328952" y="67729"/>
                  <a:pt x="333618" y="64930"/>
                </a:cubicBezTo>
                <a:close/>
                <a:moveTo>
                  <a:pt x="765746" y="26960"/>
                </a:moveTo>
                <a:cubicBezTo>
                  <a:pt x="763121" y="26435"/>
                  <a:pt x="762888" y="26902"/>
                  <a:pt x="766621" y="29001"/>
                </a:cubicBezTo>
                <a:lnTo>
                  <a:pt x="762989" y="28061"/>
                </a:lnTo>
                <a:lnTo>
                  <a:pt x="816235" y="44384"/>
                </a:lnTo>
                <a:lnTo>
                  <a:pt x="840279" y="54955"/>
                </a:lnTo>
                <a:lnTo>
                  <a:pt x="839877" y="54664"/>
                </a:lnTo>
                <a:cubicBezTo>
                  <a:pt x="834278" y="51398"/>
                  <a:pt x="824479" y="46732"/>
                  <a:pt x="812814" y="41599"/>
                </a:cubicBezTo>
                <a:cubicBezTo>
                  <a:pt x="809548" y="41133"/>
                  <a:pt x="803949" y="39266"/>
                  <a:pt x="797883" y="37400"/>
                </a:cubicBezTo>
                <a:cubicBezTo>
                  <a:pt x="791817" y="35067"/>
                  <a:pt x="785285" y="32734"/>
                  <a:pt x="779219" y="30868"/>
                </a:cubicBezTo>
                <a:cubicBezTo>
                  <a:pt x="773387" y="29001"/>
                  <a:pt x="768371" y="27485"/>
                  <a:pt x="765746" y="26960"/>
                </a:cubicBezTo>
                <a:close/>
                <a:moveTo>
                  <a:pt x="705189" y="15925"/>
                </a:moveTo>
                <a:lnTo>
                  <a:pt x="749700" y="23987"/>
                </a:lnTo>
                <a:lnTo>
                  <a:pt x="750514" y="24237"/>
                </a:lnTo>
                <a:lnTo>
                  <a:pt x="751748" y="23694"/>
                </a:lnTo>
                <a:cubicBezTo>
                  <a:pt x="751457" y="23169"/>
                  <a:pt x="749823" y="22236"/>
                  <a:pt x="745157" y="20602"/>
                </a:cubicBezTo>
                <a:cubicBezTo>
                  <a:pt x="737226" y="18736"/>
                  <a:pt x="731626" y="17336"/>
                  <a:pt x="726960" y="16870"/>
                </a:cubicBezTo>
                <a:cubicBezTo>
                  <a:pt x="722294" y="15936"/>
                  <a:pt x="718562" y="15936"/>
                  <a:pt x="715295" y="15936"/>
                </a:cubicBezTo>
                <a:cubicBezTo>
                  <a:pt x="712029" y="15936"/>
                  <a:pt x="708763" y="15936"/>
                  <a:pt x="705497" y="15936"/>
                </a:cubicBezTo>
                <a:close/>
                <a:moveTo>
                  <a:pt x="680951" y="11535"/>
                </a:moveTo>
                <a:lnTo>
                  <a:pt x="692209" y="13574"/>
                </a:lnTo>
                <a:lnTo>
                  <a:pt x="692199" y="13545"/>
                </a:lnTo>
                <a:cubicBezTo>
                  <a:pt x="691674" y="13225"/>
                  <a:pt x="690624" y="12889"/>
                  <a:pt x="688568" y="12517"/>
                </a:cubicBezTo>
                <a:close/>
                <a:moveTo>
                  <a:pt x="678901" y="11270"/>
                </a:moveTo>
                <a:lnTo>
                  <a:pt x="678618" y="11294"/>
                </a:lnTo>
                <a:lnTo>
                  <a:pt x="679484" y="11346"/>
                </a:lnTo>
                <a:close/>
                <a:moveTo>
                  <a:pt x="653880" y="8587"/>
                </a:moveTo>
                <a:cubicBezTo>
                  <a:pt x="651255" y="8471"/>
                  <a:pt x="649738" y="8704"/>
                  <a:pt x="648105" y="8937"/>
                </a:cubicBezTo>
                <a:lnTo>
                  <a:pt x="643769" y="9211"/>
                </a:lnTo>
                <a:lnTo>
                  <a:pt x="665349" y="10501"/>
                </a:lnTo>
                <a:lnTo>
                  <a:pt x="666303" y="10337"/>
                </a:lnTo>
                <a:cubicBezTo>
                  <a:pt x="660237" y="9171"/>
                  <a:pt x="656504" y="8704"/>
                  <a:pt x="653880" y="8587"/>
                </a:cubicBezTo>
                <a:close/>
                <a:moveTo>
                  <a:pt x="570236" y="3067"/>
                </a:moveTo>
                <a:lnTo>
                  <a:pt x="568317" y="6138"/>
                </a:lnTo>
                <a:cubicBezTo>
                  <a:pt x="557119" y="6138"/>
                  <a:pt x="545920" y="6605"/>
                  <a:pt x="534722" y="8471"/>
                </a:cubicBezTo>
                <a:cubicBezTo>
                  <a:pt x="529123" y="9404"/>
                  <a:pt x="523524" y="10337"/>
                  <a:pt x="517924" y="11270"/>
                </a:cubicBezTo>
                <a:cubicBezTo>
                  <a:pt x="512325" y="12204"/>
                  <a:pt x="506726" y="13604"/>
                  <a:pt x="501127" y="15003"/>
                </a:cubicBezTo>
                <a:cubicBezTo>
                  <a:pt x="495528" y="16403"/>
                  <a:pt x="489928" y="17337"/>
                  <a:pt x="484329" y="18736"/>
                </a:cubicBezTo>
                <a:cubicBezTo>
                  <a:pt x="478730" y="20136"/>
                  <a:pt x="473131" y="21536"/>
                  <a:pt x="467532" y="22936"/>
                </a:cubicBezTo>
                <a:lnTo>
                  <a:pt x="459133" y="24802"/>
                </a:lnTo>
                <a:lnTo>
                  <a:pt x="450734" y="27135"/>
                </a:lnTo>
                <a:cubicBezTo>
                  <a:pt x="445135" y="28535"/>
                  <a:pt x="439069" y="29934"/>
                  <a:pt x="433470" y="30868"/>
                </a:cubicBezTo>
                <a:lnTo>
                  <a:pt x="433003" y="27135"/>
                </a:lnTo>
                <a:cubicBezTo>
                  <a:pt x="412006" y="33201"/>
                  <a:pt x="409207" y="36000"/>
                  <a:pt x="405474" y="38333"/>
                </a:cubicBezTo>
                <a:cubicBezTo>
                  <a:pt x="401741" y="40666"/>
                  <a:pt x="397542" y="43932"/>
                  <a:pt x="374212" y="52798"/>
                </a:cubicBezTo>
                <a:cubicBezTo>
                  <a:pt x="383544" y="48598"/>
                  <a:pt x="380744" y="48598"/>
                  <a:pt x="374212" y="50465"/>
                </a:cubicBezTo>
                <a:cubicBezTo>
                  <a:pt x="367680" y="52798"/>
                  <a:pt x="357415" y="56531"/>
                  <a:pt x="350882" y="59330"/>
                </a:cubicBezTo>
                <a:cubicBezTo>
                  <a:pt x="346216" y="62130"/>
                  <a:pt x="339684" y="66796"/>
                  <a:pt x="331751" y="71462"/>
                </a:cubicBezTo>
                <a:cubicBezTo>
                  <a:pt x="327552" y="73795"/>
                  <a:pt x="323353" y="76128"/>
                  <a:pt x="319153" y="78927"/>
                </a:cubicBezTo>
                <a:cubicBezTo>
                  <a:pt x="314954" y="81727"/>
                  <a:pt x="310755" y="84527"/>
                  <a:pt x="306089" y="87326"/>
                </a:cubicBezTo>
                <a:cubicBezTo>
                  <a:pt x="296757" y="92925"/>
                  <a:pt x="287891" y="98991"/>
                  <a:pt x="279959" y="104124"/>
                </a:cubicBezTo>
                <a:cubicBezTo>
                  <a:pt x="272027" y="109256"/>
                  <a:pt x="265028" y="113922"/>
                  <a:pt x="259895" y="117189"/>
                </a:cubicBezTo>
                <a:cubicBezTo>
                  <a:pt x="262695" y="114855"/>
                  <a:pt x="266428" y="112056"/>
                  <a:pt x="270160" y="109256"/>
                </a:cubicBezTo>
                <a:cubicBezTo>
                  <a:pt x="273893" y="106457"/>
                  <a:pt x="278093" y="104124"/>
                  <a:pt x="281826" y="101324"/>
                </a:cubicBezTo>
                <a:cubicBezTo>
                  <a:pt x="289291" y="96191"/>
                  <a:pt x="296290" y="91059"/>
                  <a:pt x="299556" y="88259"/>
                </a:cubicBezTo>
                <a:cubicBezTo>
                  <a:pt x="294890" y="91059"/>
                  <a:pt x="289758" y="94792"/>
                  <a:pt x="283692" y="98525"/>
                </a:cubicBezTo>
                <a:cubicBezTo>
                  <a:pt x="277626" y="102257"/>
                  <a:pt x="271560" y="105990"/>
                  <a:pt x="265494" y="110189"/>
                </a:cubicBezTo>
                <a:cubicBezTo>
                  <a:pt x="259429" y="114389"/>
                  <a:pt x="253830" y="118588"/>
                  <a:pt x="248697" y="122321"/>
                </a:cubicBezTo>
                <a:cubicBezTo>
                  <a:pt x="244031" y="126054"/>
                  <a:pt x="239832" y="129786"/>
                  <a:pt x="237032" y="133053"/>
                </a:cubicBezTo>
                <a:lnTo>
                  <a:pt x="238899" y="132120"/>
                </a:lnTo>
                <a:cubicBezTo>
                  <a:pt x="218252" y="151367"/>
                  <a:pt x="207841" y="158803"/>
                  <a:pt x="196839" y="170767"/>
                </a:cubicBezTo>
                <a:lnTo>
                  <a:pt x="193314" y="175045"/>
                </a:lnTo>
                <a:lnTo>
                  <a:pt x="228074" y="143453"/>
                </a:lnTo>
                <a:cubicBezTo>
                  <a:pt x="331313" y="58253"/>
                  <a:pt x="463668" y="7071"/>
                  <a:pt x="607978" y="7071"/>
                </a:cubicBezTo>
                <a:lnTo>
                  <a:pt x="630965" y="8445"/>
                </a:lnTo>
                <a:lnTo>
                  <a:pt x="627108" y="8004"/>
                </a:lnTo>
                <a:cubicBezTo>
                  <a:pt x="630374" y="7538"/>
                  <a:pt x="634574" y="7538"/>
                  <a:pt x="638773" y="7071"/>
                </a:cubicBezTo>
                <a:cubicBezTo>
                  <a:pt x="643439" y="6605"/>
                  <a:pt x="648105" y="6605"/>
                  <a:pt x="652305" y="6605"/>
                </a:cubicBezTo>
                <a:cubicBezTo>
                  <a:pt x="661170" y="6605"/>
                  <a:pt x="667702" y="6138"/>
                  <a:pt x="667236" y="4738"/>
                </a:cubicBezTo>
                <a:lnTo>
                  <a:pt x="668635" y="5671"/>
                </a:lnTo>
                <a:lnTo>
                  <a:pt x="696165" y="8471"/>
                </a:lnTo>
                <a:cubicBezTo>
                  <a:pt x="689166" y="8004"/>
                  <a:pt x="691499" y="8471"/>
                  <a:pt x="688232" y="8471"/>
                </a:cubicBezTo>
                <a:cubicBezTo>
                  <a:pt x="691965" y="9404"/>
                  <a:pt x="696165" y="9870"/>
                  <a:pt x="699898" y="10337"/>
                </a:cubicBezTo>
                <a:cubicBezTo>
                  <a:pt x="703630" y="11270"/>
                  <a:pt x="707363" y="11737"/>
                  <a:pt x="711096" y="12204"/>
                </a:cubicBezTo>
                <a:cubicBezTo>
                  <a:pt x="718562" y="13603"/>
                  <a:pt x="726027" y="14070"/>
                  <a:pt x="733026" y="15003"/>
                </a:cubicBezTo>
                <a:cubicBezTo>
                  <a:pt x="740025" y="15936"/>
                  <a:pt x="747024" y="17336"/>
                  <a:pt x="754023" y="18736"/>
                </a:cubicBezTo>
                <a:cubicBezTo>
                  <a:pt x="761022" y="20136"/>
                  <a:pt x="767554" y="22935"/>
                  <a:pt x="774087" y="25735"/>
                </a:cubicBezTo>
                <a:lnTo>
                  <a:pt x="770821" y="26202"/>
                </a:lnTo>
                <a:cubicBezTo>
                  <a:pt x="776420" y="27601"/>
                  <a:pt x="781552" y="29468"/>
                  <a:pt x="786685" y="30868"/>
                </a:cubicBezTo>
                <a:cubicBezTo>
                  <a:pt x="791351" y="32734"/>
                  <a:pt x="796483" y="34134"/>
                  <a:pt x="801149" y="36000"/>
                </a:cubicBezTo>
                <a:cubicBezTo>
                  <a:pt x="805815" y="37400"/>
                  <a:pt x="810948" y="39266"/>
                  <a:pt x="816080" y="40666"/>
                </a:cubicBezTo>
                <a:cubicBezTo>
                  <a:pt x="821213" y="42066"/>
                  <a:pt x="826812" y="43932"/>
                  <a:pt x="832412" y="45799"/>
                </a:cubicBezTo>
                <a:cubicBezTo>
                  <a:pt x="836611" y="49065"/>
                  <a:pt x="840810" y="51864"/>
                  <a:pt x="844543" y="55131"/>
                </a:cubicBezTo>
                <a:lnTo>
                  <a:pt x="865073" y="62596"/>
                </a:lnTo>
                <a:cubicBezTo>
                  <a:pt x="872072" y="64929"/>
                  <a:pt x="878605" y="68195"/>
                  <a:pt x="885137" y="70995"/>
                </a:cubicBezTo>
                <a:cubicBezTo>
                  <a:pt x="876272" y="66796"/>
                  <a:pt x="866356" y="63180"/>
                  <a:pt x="858599" y="61021"/>
                </a:cubicBezTo>
                <a:lnTo>
                  <a:pt x="849885" y="59178"/>
                </a:lnTo>
                <a:lnTo>
                  <a:pt x="879220" y="72075"/>
                </a:lnTo>
                <a:lnTo>
                  <a:pt x="918174" y="95872"/>
                </a:lnTo>
                <a:lnTo>
                  <a:pt x="918265" y="95725"/>
                </a:lnTo>
                <a:cubicBezTo>
                  <a:pt x="904734" y="87326"/>
                  <a:pt x="891669" y="78461"/>
                  <a:pt x="877671" y="70995"/>
                </a:cubicBezTo>
                <a:cubicBezTo>
                  <a:pt x="883271" y="72861"/>
                  <a:pt x="887937" y="74728"/>
                  <a:pt x="893536" y="76594"/>
                </a:cubicBezTo>
                <a:cubicBezTo>
                  <a:pt x="898202" y="78461"/>
                  <a:pt x="901935" y="80327"/>
                  <a:pt x="905200" y="82193"/>
                </a:cubicBezTo>
                <a:cubicBezTo>
                  <a:pt x="911733" y="85926"/>
                  <a:pt x="917799" y="89659"/>
                  <a:pt x="923398" y="93858"/>
                </a:cubicBezTo>
                <a:cubicBezTo>
                  <a:pt x="928997" y="98058"/>
                  <a:pt x="935063" y="102724"/>
                  <a:pt x="942995" y="108323"/>
                </a:cubicBezTo>
                <a:cubicBezTo>
                  <a:pt x="946728" y="111589"/>
                  <a:pt x="950927" y="114855"/>
                  <a:pt x="956060" y="118121"/>
                </a:cubicBezTo>
                <a:cubicBezTo>
                  <a:pt x="960726" y="121388"/>
                  <a:pt x="966791" y="125120"/>
                  <a:pt x="972857" y="129786"/>
                </a:cubicBezTo>
                <a:lnTo>
                  <a:pt x="959754" y="121797"/>
                </a:lnTo>
                <a:lnTo>
                  <a:pt x="988706" y="144626"/>
                </a:lnTo>
                <a:lnTo>
                  <a:pt x="987789" y="143784"/>
                </a:lnTo>
                <a:lnTo>
                  <a:pt x="991490" y="146822"/>
                </a:lnTo>
                <a:lnTo>
                  <a:pt x="997474" y="151540"/>
                </a:lnTo>
                <a:lnTo>
                  <a:pt x="998946" y="152939"/>
                </a:lnTo>
                <a:lnTo>
                  <a:pt x="1005986" y="158716"/>
                </a:lnTo>
                <a:lnTo>
                  <a:pt x="1009149" y="162637"/>
                </a:lnTo>
                <a:lnTo>
                  <a:pt x="1038055" y="190114"/>
                </a:lnTo>
                <a:lnTo>
                  <a:pt x="1026517" y="177846"/>
                </a:lnTo>
                <a:cubicBezTo>
                  <a:pt x="1039114" y="189045"/>
                  <a:pt x="1051713" y="201176"/>
                  <a:pt x="1063377" y="213774"/>
                </a:cubicBezTo>
                <a:cubicBezTo>
                  <a:pt x="1066644" y="219373"/>
                  <a:pt x="1065244" y="219840"/>
                  <a:pt x="1061511" y="216574"/>
                </a:cubicBezTo>
                <a:lnTo>
                  <a:pt x="1058120" y="213582"/>
                </a:lnTo>
                <a:lnTo>
                  <a:pt x="1076110" y="235119"/>
                </a:lnTo>
                <a:lnTo>
                  <a:pt x="1081575" y="238971"/>
                </a:lnTo>
                <a:lnTo>
                  <a:pt x="1090463" y="252302"/>
                </a:lnTo>
                <a:lnTo>
                  <a:pt x="1090837" y="252751"/>
                </a:lnTo>
                <a:lnTo>
                  <a:pt x="1092236" y="254962"/>
                </a:lnTo>
                <a:lnTo>
                  <a:pt x="1098372" y="264167"/>
                </a:lnTo>
                <a:lnTo>
                  <a:pt x="1095545" y="260194"/>
                </a:lnTo>
                <a:lnTo>
                  <a:pt x="1133139" y="319634"/>
                </a:lnTo>
                <a:lnTo>
                  <a:pt x="1150591" y="355863"/>
                </a:lnTo>
                <a:lnTo>
                  <a:pt x="1150632" y="355153"/>
                </a:lnTo>
                <a:lnTo>
                  <a:pt x="1151370" y="357480"/>
                </a:lnTo>
                <a:lnTo>
                  <a:pt x="1158289" y="371842"/>
                </a:lnTo>
                <a:lnTo>
                  <a:pt x="1158855" y="373390"/>
                </a:lnTo>
                <a:lnTo>
                  <a:pt x="1159497" y="373817"/>
                </a:lnTo>
                <a:cubicBezTo>
                  <a:pt x="1161947" y="380350"/>
                  <a:pt x="1163930" y="386124"/>
                  <a:pt x="1165519" y="391234"/>
                </a:cubicBezTo>
                <a:lnTo>
                  <a:pt x="1165904" y="392649"/>
                </a:lnTo>
                <a:lnTo>
                  <a:pt x="1178372" y="426714"/>
                </a:lnTo>
                <a:cubicBezTo>
                  <a:pt x="1195823" y="482819"/>
                  <a:pt x="1205223" y="542471"/>
                  <a:pt x="1205223" y="604317"/>
                </a:cubicBezTo>
                <a:cubicBezTo>
                  <a:pt x="1205223" y="624933"/>
                  <a:pt x="1204179" y="645304"/>
                  <a:pt x="1202140" y="665382"/>
                </a:cubicBezTo>
                <a:lnTo>
                  <a:pt x="1196696" y="701051"/>
                </a:lnTo>
                <a:lnTo>
                  <a:pt x="1198224" y="694837"/>
                </a:lnTo>
                <a:cubicBezTo>
                  <a:pt x="1196825" y="704169"/>
                  <a:pt x="1196358" y="709302"/>
                  <a:pt x="1197291" y="712567"/>
                </a:cubicBezTo>
                <a:lnTo>
                  <a:pt x="1198691" y="706968"/>
                </a:lnTo>
                <a:cubicBezTo>
                  <a:pt x="1200557" y="699503"/>
                  <a:pt x="1194025" y="728899"/>
                  <a:pt x="1196825" y="726565"/>
                </a:cubicBezTo>
                <a:cubicBezTo>
                  <a:pt x="1198224" y="719100"/>
                  <a:pt x="1199624" y="712101"/>
                  <a:pt x="1200557" y="706035"/>
                </a:cubicBezTo>
                <a:cubicBezTo>
                  <a:pt x="1201491" y="699970"/>
                  <a:pt x="1202424" y="694370"/>
                  <a:pt x="1202424" y="689238"/>
                </a:cubicBezTo>
                <a:cubicBezTo>
                  <a:pt x="1202890" y="679439"/>
                  <a:pt x="1202890" y="672440"/>
                  <a:pt x="1201957" y="669174"/>
                </a:cubicBezTo>
                <a:cubicBezTo>
                  <a:pt x="1202424" y="675240"/>
                  <a:pt x="1203823" y="669640"/>
                  <a:pt x="1204757" y="660775"/>
                </a:cubicBezTo>
                <a:cubicBezTo>
                  <a:pt x="1205690" y="652377"/>
                  <a:pt x="1207090" y="640711"/>
                  <a:pt x="1208023" y="634646"/>
                </a:cubicBezTo>
                <a:cubicBezTo>
                  <a:pt x="1209423" y="640711"/>
                  <a:pt x="1210356" y="646311"/>
                  <a:pt x="1210823" y="652377"/>
                </a:cubicBezTo>
                <a:cubicBezTo>
                  <a:pt x="1210823" y="658442"/>
                  <a:pt x="1211289" y="665441"/>
                  <a:pt x="1210823" y="672907"/>
                </a:cubicBezTo>
                <a:cubicBezTo>
                  <a:pt x="1209889" y="680372"/>
                  <a:pt x="1209423" y="689238"/>
                  <a:pt x="1208023" y="699503"/>
                </a:cubicBezTo>
                <a:cubicBezTo>
                  <a:pt x="1207090" y="704636"/>
                  <a:pt x="1206157" y="710235"/>
                  <a:pt x="1205223" y="716300"/>
                </a:cubicBezTo>
                <a:cubicBezTo>
                  <a:pt x="1204757" y="719100"/>
                  <a:pt x="1204290" y="722366"/>
                  <a:pt x="1203823" y="725632"/>
                </a:cubicBezTo>
                <a:cubicBezTo>
                  <a:pt x="1202890" y="728899"/>
                  <a:pt x="1202424" y="732165"/>
                  <a:pt x="1201491" y="735897"/>
                </a:cubicBezTo>
                <a:cubicBezTo>
                  <a:pt x="1191692" y="781158"/>
                  <a:pt x="1176761" y="825018"/>
                  <a:pt x="1157164" y="867012"/>
                </a:cubicBezTo>
                <a:cubicBezTo>
                  <a:pt x="1137100" y="909006"/>
                  <a:pt x="1112370" y="948200"/>
                  <a:pt x="1083441" y="984594"/>
                </a:cubicBezTo>
                <a:cubicBezTo>
                  <a:pt x="1054512" y="1020989"/>
                  <a:pt x="1021384" y="1053651"/>
                  <a:pt x="984989" y="1082580"/>
                </a:cubicBezTo>
                <a:cubicBezTo>
                  <a:pt x="948594" y="1111509"/>
                  <a:pt x="908933" y="1136705"/>
                  <a:pt x="866939" y="1156303"/>
                </a:cubicBezTo>
                <a:cubicBezTo>
                  <a:pt x="866939" y="1156303"/>
                  <a:pt x="861807" y="1158635"/>
                  <a:pt x="852008" y="1162368"/>
                </a:cubicBezTo>
                <a:cubicBezTo>
                  <a:pt x="847342" y="1164701"/>
                  <a:pt x="841277" y="1167034"/>
                  <a:pt x="834278" y="1169367"/>
                </a:cubicBezTo>
                <a:cubicBezTo>
                  <a:pt x="827279" y="1172167"/>
                  <a:pt x="819813" y="1175433"/>
                  <a:pt x="810481" y="1178232"/>
                </a:cubicBezTo>
                <a:cubicBezTo>
                  <a:pt x="801616" y="1181032"/>
                  <a:pt x="791817" y="1184765"/>
                  <a:pt x="780619" y="1187564"/>
                </a:cubicBezTo>
                <a:cubicBezTo>
                  <a:pt x="775020" y="1188964"/>
                  <a:pt x="769421" y="1190364"/>
                  <a:pt x="763355" y="1192230"/>
                </a:cubicBezTo>
                <a:cubicBezTo>
                  <a:pt x="757755" y="1194097"/>
                  <a:pt x="751690" y="1195497"/>
                  <a:pt x="745157" y="1196896"/>
                </a:cubicBezTo>
                <a:cubicBezTo>
                  <a:pt x="732559" y="1200629"/>
                  <a:pt x="719028" y="1202962"/>
                  <a:pt x="704563" y="1205762"/>
                </a:cubicBezTo>
                <a:cubicBezTo>
                  <a:pt x="697564" y="1207162"/>
                  <a:pt x="690099" y="1208095"/>
                  <a:pt x="682633" y="1209495"/>
                </a:cubicBezTo>
                <a:cubicBezTo>
                  <a:pt x="678901" y="1209961"/>
                  <a:pt x="675168" y="1210894"/>
                  <a:pt x="671435" y="1211361"/>
                </a:cubicBezTo>
                <a:cubicBezTo>
                  <a:pt x="667702" y="1211828"/>
                  <a:pt x="663503" y="1212294"/>
                  <a:pt x="659770" y="1212761"/>
                </a:cubicBezTo>
                <a:cubicBezTo>
                  <a:pt x="653704" y="1213228"/>
                  <a:pt x="648105" y="1214161"/>
                  <a:pt x="642039" y="1214627"/>
                </a:cubicBezTo>
                <a:cubicBezTo>
                  <a:pt x="635973" y="1215560"/>
                  <a:pt x="629907" y="1215560"/>
                  <a:pt x="623375" y="1216027"/>
                </a:cubicBezTo>
                <a:cubicBezTo>
                  <a:pt x="610310" y="1216960"/>
                  <a:pt x="596779" y="1216960"/>
                  <a:pt x="582781" y="1216494"/>
                </a:cubicBezTo>
                <a:lnTo>
                  <a:pt x="599112" y="1213694"/>
                </a:lnTo>
                <a:cubicBezTo>
                  <a:pt x="604711" y="1212761"/>
                  <a:pt x="609844" y="1211828"/>
                  <a:pt x="615443" y="1210428"/>
                </a:cubicBezTo>
                <a:cubicBezTo>
                  <a:pt x="660703" y="1209495"/>
                  <a:pt x="592580" y="1214161"/>
                  <a:pt x="623375" y="1214627"/>
                </a:cubicBezTo>
                <a:cubicBezTo>
                  <a:pt x="631307" y="1214627"/>
                  <a:pt x="637373" y="1214627"/>
                  <a:pt x="641573" y="1214161"/>
                </a:cubicBezTo>
                <a:cubicBezTo>
                  <a:pt x="646239" y="1213694"/>
                  <a:pt x="648571" y="1213228"/>
                  <a:pt x="650438" y="1212761"/>
                </a:cubicBezTo>
                <a:cubicBezTo>
                  <a:pt x="653704" y="1211828"/>
                  <a:pt x="652771" y="1211361"/>
                  <a:pt x="651838" y="1210428"/>
                </a:cubicBezTo>
                <a:cubicBezTo>
                  <a:pt x="649505" y="1209028"/>
                  <a:pt x="646705" y="1207628"/>
                  <a:pt x="674235" y="1204362"/>
                </a:cubicBezTo>
                <a:cubicBezTo>
                  <a:pt x="675634" y="1206228"/>
                  <a:pt x="684500" y="1204829"/>
                  <a:pt x="697564" y="1202962"/>
                </a:cubicBezTo>
                <a:cubicBezTo>
                  <a:pt x="707830" y="1200163"/>
                  <a:pt x="730693" y="1194564"/>
                  <a:pt x="727427" y="1192697"/>
                </a:cubicBezTo>
                <a:cubicBezTo>
                  <a:pt x="706896" y="1198296"/>
                  <a:pt x="679834" y="1201562"/>
                  <a:pt x="655571" y="1202496"/>
                </a:cubicBezTo>
                <a:cubicBezTo>
                  <a:pt x="649505" y="1202496"/>
                  <a:pt x="643439" y="1203429"/>
                  <a:pt x="637840" y="1203429"/>
                </a:cubicBezTo>
                <a:cubicBezTo>
                  <a:pt x="632241" y="1203896"/>
                  <a:pt x="626642" y="1203896"/>
                  <a:pt x="621509" y="1204362"/>
                </a:cubicBezTo>
                <a:cubicBezTo>
                  <a:pt x="616376" y="1204362"/>
                  <a:pt x="611710" y="1205295"/>
                  <a:pt x="607511" y="1205762"/>
                </a:cubicBezTo>
                <a:cubicBezTo>
                  <a:pt x="603312" y="1206228"/>
                  <a:pt x="599579" y="1207162"/>
                  <a:pt x="596312" y="1208095"/>
                </a:cubicBezTo>
                <a:cubicBezTo>
                  <a:pt x="604245" y="1209961"/>
                  <a:pt x="597246" y="1211828"/>
                  <a:pt x="584181" y="1212761"/>
                </a:cubicBezTo>
                <a:cubicBezTo>
                  <a:pt x="577648" y="1213228"/>
                  <a:pt x="570183" y="1213228"/>
                  <a:pt x="562251" y="1212761"/>
                </a:cubicBezTo>
                <a:cubicBezTo>
                  <a:pt x="554319" y="1212294"/>
                  <a:pt x="546387" y="1211828"/>
                  <a:pt x="540321" y="1210428"/>
                </a:cubicBezTo>
                <a:lnTo>
                  <a:pt x="544520" y="1209495"/>
                </a:lnTo>
                <a:cubicBezTo>
                  <a:pt x="553385" y="1209961"/>
                  <a:pt x="560385" y="1209961"/>
                  <a:pt x="566450" y="1209961"/>
                </a:cubicBezTo>
                <a:cubicBezTo>
                  <a:pt x="572516" y="1209961"/>
                  <a:pt x="577182" y="1209495"/>
                  <a:pt x="581381" y="1208562"/>
                </a:cubicBezTo>
                <a:cubicBezTo>
                  <a:pt x="589314" y="1206695"/>
                  <a:pt x="593980" y="1204362"/>
                  <a:pt x="597246" y="1202496"/>
                </a:cubicBezTo>
                <a:cubicBezTo>
                  <a:pt x="587447" y="1202029"/>
                  <a:pt x="578115" y="1201562"/>
                  <a:pt x="568316" y="1200629"/>
                </a:cubicBezTo>
                <a:cubicBezTo>
                  <a:pt x="558518" y="1199696"/>
                  <a:pt x="548719" y="1198763"/>
                  <a:pt x="539387" y="1197363"/>
                </a:cubicBezTo>
                <a:cubicBezTo>
                  <a:pt x="547786" y="1199230"/>
                  <a:pt x="550586" y="1200163"/>
                  <a:pt x="550119" y="1201096"/>
                </a:cubicBezTo>
                <a:cubicBezTo>
                  <a:pt x="549653" y="1201562"/>
                  <a:pt x="545453" y="1202029"/>
                  <a:pt x="539854" y="1202029"/>
                </a:cubicBezTo>
                <a:cubicBezTo>
                  <a:pt x="534255" y="1202029"/>
                  <a:pt x="527256" y="1201562"/>
                  <a:pt x="519790" y="1201562"/>
                </a:cubicBezTo>
                <a:cubicBezTo>
                  <a:pt x="512792" y="1201096"/>
                  <a:pt x="505326" y="1200629"/>
                  <a:pt x="500193" y="1200629"/>
                </a:cubicBezTo>
                <a:lnTo>
                  <a:pt x="511391" y="1202496"/>
                </a:lnTo>
                <a:cubicBezTo>
                  <a:pt x="496460" y="1200629"/>
                  <a:pt x="487595" y="1201096"/>
                  <a:pt x="478730" y="1200629"/>
                </a:cubicBezTo>
                <a:cubicBezTo>
                  <a:pt x="479196" y="1200629"/>
                  <a:pt x="478730" y="1200163"/>
                  <a:pt x="476863" y="1199230"/>
                </a:cubicBezTo>
                <a:cubicBezTo>
                  <a:pt x="470798" y="1197830"/>
                  <a:pt x="465199" y="1196896"/>
                  <a:pt x="460066" y="1195963"/>
                </a:cubicBezTo>
                <a:cubicBezTo>
                  <a:pt x="454466" y="1195030"/>
                  <a:pt x="449801" y="1193630"/>
                  <a:pt x="444668" y="1192697"/>
                </a:cubicBezTo>
                <a:cubicBezTo>
                  <a:pt x="439535" y="1191297"/>
                  <a:pt x="434403" y="1190364"/>
                  <a:pt x="428804" y="1188964"/>
                </a:cubicBezTo>
                <a:cubicBezTo>
                  <a:pt x="423205" y="1187564"/>
                  <a:pt x="417605" y="1185232"/>
                  <a:pt x="411073" y="1182898"/>
                </a:cubicBezTo>
                <a:lnTo>
                  <a:pt x="409207" y="1180566"/>
                </a:lnTo>
                <a:cubicBezTo>
                  <a:pt x="405940" y="1179633"/>
                  <a:pt x="401741" y="1178232"/>
                  <a:pt x="397542" y="1176833"/>
                </a:cubicBezTo>
                <a:cubicBezTo>
                  <a:pt x="393342" y="1175433"/>
                  <a:pt x="389143" y="1173566"/>
                  <a:pt x="384944" y="1172167"/>
                </a:cubicBezTo>
                <a:cubicBezTo>
                  <a:pt x="376545" y="1168901"/>
                  <a:pt x="369079" y="1166568"/>
                  <a:pt x="364880" y="1165635"/>
                </a:cubicBezTo>
                <a:cubicBezTo>
                  <a:pt x="368146" y="1165635"/>
                  <a:pt x="358814" y="1160969"/>
                  <a:pt x="350415" y="1156769"/>
                </a:cubicBezTo>
                <a:cubicBezTo>
                  <a:pt x="342017" y="1152570"/>
                  <a:pt x="335484" y="1147904"/>
                  <a:pt x="343883" y="1150703"/>
                </a:cubicBezTo>
                <a:cubicBezTo>
                  <a:pt x="349015" y="1152570"/>
                  <a:pt x="359747" y="1157236"/>
                  <a:pt x="369546" y="1161435"/>
                </a:cubicBezTo>
                <a:cubicBezTo>
                  <a:pt x="379344" y="1165168"/>
                  <a:pt x="387743" y="1167501"/>
                  <a:pt x="388676" y="1166568"/>
                </a:cubicBezTo>
                <a:lnTo>
                  <a:pt x="375145" y="1161435"/>
                </a:lnTo>
                <a:cubicBezTo>
                  <a:pt x="370479" y="1160035"/>
                  <a:pt x="366280" y="1157702"/>
                  <a:pt x="361614" y="1155836"/>
                </a:cubicBezTo>
                <a:lnTo>
                  <a:pt x="348549" y="1149770"/>
                </a:lnTo>
                <a:cubicBezTo>
                  <a:pt x="343883" y="1147437"/>
                  <a:pt x="339683" y="1145571"/>
                  <a:pt x="335484" y="1143238"/>
                </a:cubicBezTo>
                <a:cubicBezTo>
                  <a:pt x="342950" y="1144171"/>
                  <a:pt x="345749" y="1141838"/>
                  <a:pt x="367213" y="1150237"/>
                </a:cubicBezTo>
                <a:lnTo>
                  <a:pt x="361405" y="1147265"/>
                </a:lnTo>
                <a:lnTo>
                  <a:pt x="323295" y="1129478"/>
                </a:lnTo>
                <a:lnTo>
                  <a:pt x="304177" y="1117864"/>
                </a:lnTo>
                <a:lnTo>
                  <a:pt x="302998" y="1118100"/>
                </a:lnTo>
                <a:cubicBezTo>
                  <a:pt x="301306" y="1118158"/>
                  <a:pt x="299556" y="1118508"/>
                  <a:pt x="305156" y="1122708"/>
                </a:cubicBezTo>
                <a:cubicBezTo>
                  <a:pt x="311688" y="1125507"/>
                  <a:pt x="318220" y="1129240"/>
                  <a:pt x="324753" y="1132039"/>
                </a:cubicBezTo>
                <a:cubicBezTo>
                  <a:pt x="321486" y="1132506"/>
                  <a:pt x="316354" y="1129707"/>
                  <a:pt x="310288" y="1126440"/>
                </a:cubicBezTo>
                <a:cubicBezTo>
                  <a:pt x="304222" y="1123174"/>
                  <a:pt x="297690" y="1119442"/>
                  <a:pt x="292091" y="1117108"/>
                </a:cubicBezTo>
                <a:cubicBezTo>
                  <a:pt x="296757" y="1122708"/>
                  <a:pt x="306555" y="1127374"/>
                  <a:pt x="319620" y="1133906"/>
                </a:cubicBezTo>
                <a:cubicBezTo>
                  <a:pt x="319620" y="1138572"/>
                  <a:pt x="290224" y="1117108"/>
                  <a:pt x="294890" y="1124574"/>
                </a:cubicBezTo>
                <a:cubicBezTo>
                  <a:pt x="306555" y="1131573"/>
                  <a:pt x="314487" y="1136239"/>
                  <a:pt x="322419" y="1137639"/>
                </a:cubicBezTo>
                <a:cubicBezTo>
                  <a:pt x="328485" y="1140438"/>
                  <a:pt x="332218" y="1141838"/>
                  <a:pt x="335484" y="1142305"/>
                </a:cubicBezTo>
                <a:lnTo>
                  <a:pt x="334249" y="1143320"/>
                </a:lnTo>
                <a:lnTo>
                  <a:pt x="335018" y="1143705"/>
                </a:lnTo>
                <a:cubicBezTo>
                  <a:pt x="334551" y="1143705"/>
                  <a:pt x="334085" y="1143705"/>
                  <a:pt x="333618" y="1143705"/>
                </a:cubicBezTo>
                <a:lnTo>
                  <a:pt x="333382" y="1143232"/>
                </a:lnTo>
                <a:lnTo>
                  <a:pt x="328544" y="1142071"/>
                </a:lnTo>
                <a:cubicBezTo>
                  <a:pt x="324053" y="1140671"/>
                  <a:pt x="318687" y="1138572"/>
                  <a:pt x="316354" y="1137639"/>
                </a:cubicBezTo>
                <a:lnTo>
                  <a:pt x="294890" y="1125507"/>
                </a:lnTo>
                <a:lnTo>
                  <a:pt x="278506" y="1115313"/>
                </a:lnTo>
                <a:lnTo>
                  <a:pt x="278559" y="1114776"/>
                </a:lnTo>
                <a:cubicBezTo>
                  <a:pt x="275293" y="1112442"/>
                  <a:pt x="271560" y="1110576"/>
                  <a:pt x="268294" y="1108243"/>
                </a:cubicBezTo>
                <a:cubicBezTo>
                  <a:pt x="265028" y="1105910"/>
                  <a:pt x="261762" y="1104044"/>
                  <a:pt x="258496" y="1101711"/>
                </a:cubicBezTo>
                <a:cubicBezTo>
                  <a:pt x="251963" y="1097511"/>
                  <a:pt x="245431" y="1093778"/>
                  <a:pt x="239365" y="1088646"/>
                </a:cubicBezTo>
                <a:cubicBezTo>
                  <a:pt x="233299" y="1083980"/>
                  <a:pt x="226767" y="1078847"/>
                  <a:pt x="219768" y="1073248"/>
                </a:cubicBezTo>
                <a:cubicBezTo>
                  <a:pt x="213235" y="1067183"/>
                  <a:pt x="205770" y="1060650"/>
                  <a:pt x="197838" y="1052718"/>
                </a:cubicBezTo>
                <a:cubicBezTo>
                  <a:pt x="205303" y="1058317"/>
                  <a:pt x="209036" y="1060183"/>
                  <a:pt x="208569" y="1058784"/>
                </a:cubicBezTo>
                <a:cubicBezTo>
                  <a:pt x="208103" y="1056917"/>
                  <a:pt x="202970" y="1052251"/>
                  <a:pt x="193638" y="1043386"/>
                </a:cubicBezTo>
                <a:lnTo>
                  <a:pt x="178707" y="1033588"/>
                </a:lnTo>
                <a:cubicBezTo>
                  <a:pt x="171708" y="1025189"/>
                  <a:pt x="163310" y="1016790"/>
                  <a:pt x="155377" y="1007924"/>
                </a:cubicBezTo>
                <a:cubicBezTo>
                  <a:pt x="147445" y="999059"/>
                  <a:pt x="139047" y="990194"/>
                  <a:pt x="131581" y="980862"/>
                </a:cubicBezTo>
                <a:cubicBezTo>
                  <a:pt x="127848" y="976196"/>
                  <a:pt x="124115" y="971997"/>
                  <a:pt x="120849" y="967797"/>
                </a:cubicBezTo>
                <a:cubicBezTo>
                  <a:pt x="117583" y="963131"/>
                  <a:pt x="114783" y="958932"/>
                  <a:pt x="111984" y="955199"/>
                </a:cubicBezTo>
                <a:cubicBezTo>
                  <a:pt x="109184" y="951466"/>
                  <a:pt x="106851" y="947733"/>
                  <a:pt x="104985" y="944467"/>
                </a:cubicBezTo>
                <a:cubicBezTo>
                  <a:pt x="103118" y="941201"/>
                  <a:pt x="101719" y="938402"/>
                  <a:pt x="100785" y="935602"/>
                </a:cubicBezTo>
                <a:cubicBezTo>
                  <a:pt x="104051" y="941667"/>
                  <a:pt x="106851" y="945400"/>
                  <a:pt x="108717" y="947733"/>
                </a:cubicBezTo>
                <a:cubicBezTo>
                  <a:pt x="110584" y="950066"/>
                  <a:pt x="111984" y="951466"/>
                  <a:pt x="113383" y="952866"/>
                </a:cubicBezTo>
                <a:cubicBezTo>
                  <a:pt x="116183" y="955199"/>
                  <a:pt x="118049" y="956599"/>
                  <a:pt x="123649" y="964064"/>
                </a:cubicBezTo>
                <a:lnTo>
                  <a:pt x="111797" y="947768"/>
                </a:lnTo>
                <a:lnTo>
                  <a:pt x="128315" y="969197"/>
                </a:lnTo>
                <a:cubicBezTo>
                  <a:pt x="134381" y="976663"/>
                  <a:pt x="139980" y="983661"/>
                  <a:pt x="145579" y="990661"/>
                </a:cubicBezTo>
                <a:cubicBezTo>
                  <a:pt x="151178" y="997659"/>
                  <a:pt x="156310" y="1004192"/>
                  <a:pt x="160976" y="1010724"/>
                </a:cubicBezTo>
                <a:cubicBezTo>
                  <a:pt x="164709" y="1013990"/>
                  <a:pt x="169842" y="1018656"/>
                  <a:pt x="174974" y="1023789"/>
                </a:cubicBezTo>
                <a:cubicBezTo>
                  <a:pt x="177774" y="1026588"/>
                  <a:pt x="180107" y="1028922"/>
                  <a:pt x="182907" y="1031721"/>
                </a:cubicBezTo>
                <a:cubicBezTo>
                  <a:pt x="185706" y="1034054"/>
                  <a:pt x="188506" y="1036853"/>
                  <a:pt x="191306" y="1039187"/>
                </a:cubicBezTo>
                <a:cubicBezTo>
                  <a:pt x="196905" y="1043853"/>
                  <a:pt x="201571" y="1048519"/>
                  <a:pt x="206237" y="1051785"/>
                </a:cubicBezTo>
                <a:cubicBezTo>
                  <a:pt x="210436" y="1055051"/>
                  <a:pt x="214169" y="1056917"/>
                  <a:pt x="216035" y="1057384"/>
                </a:cubicBezTo>
                <a:cubicBezTo>
                  <a:pt x="198771" y="1045252"/>
                  <a:pt x="207170" y="1045719"/>
                  <a:pt x="187573" y="1030788"/>
                </a:cubicBezTo>
                <a:cubicBezTo>
                  <a:pt x="190372" y="1033121"/>
                  <a:pt x="192939" y="1034754"/>
                  <a:pt x="193989" y="1034871"/>
                </a:cubicBezTo>
                <a:lnTo>
                  <a:pt x="194129" y="1034330"/>
                </a:lnTo>
                <a:lnTo>
                  <a:pt x="185661" y="1026633"/>
                </a:lnTo>
                <a:lnTo>
                  <a:pt x="182086" y="1022700"/>
                </a:lnTo>
                <a:lnTo>
                  <a:pt x="176039" y="1018007"/>
                </a:lnTo>
                <a:cubicBezTo>
                  <a:pt x="160597" y="1004250"/>
                  <a:pt x="144762" y="985178"/>
                  <a:pt x="129715" y="964531"/>
                </a:cubicBezTo>
                <a:lnTo>
                  <a:pt x="142346" y="977845"/>
                </a:lnTo>
                <a:lnTo>
                  <a:pt x="137760" y="971711"/>
                </a:lnTo>
                <a:lnTo>
                  <a:pt x="137705" y="971647"/>
                </a:lnTo>
                <a:cubicBezTo>
                  <a:pt x="134264" y="967797"/>
                  <a:pt x="130648" y="963831"/>
                  <a:pt x="127381" y="959865"/>
                </a:cubicBezTo>
                <a:cubicBezTo>
                  <a:pt x="124349" y="955899"/>
                  <a:pt x="121549" y="952166"/>
                  <a:pt x="119624" y="949075"/>
                </a:cubicBezTo>
                <a:lnTo>
                  <a:pt x="118904" y="947081"/>
                </a:lnTo>
                <a:lnTo>
                  <a:pt x="118495" y="945949"/>
                </a:lnTo>
                <a:lnTo>
                  <a:pt x="112732" y="938243"/>
                </a:lnTo>
                <a:lnTo>
                  <a:pt x="106965" y="928749"/>
                </a:lnTo>
                <a:lnTo>
                  <a:pt x="107653" y="932474"/>
                </a:lnTo>
                <a:cubicBezTo>
                  <a:pt x="106283" y="932518"/>
                  <a:pt x="101821" y="927983"/>
                  <a:pt x="98584" y="925577"/>
                </a:cubicBezTo>
                <a:lnTo>
                  <a:pt x="96411" y="924827"/>
                </a:lnTo>
                <a:lnTo>
                  <a:pt x="93786" y="920671"/>
                </a:lnTo>
                <a:cubicBezTo>
                  <a:pt x="90520" y="915072"/>
                  <a:pt x="87721" y="909472"/>
                  <a:pt x="83521" y="902473"/>
                </a:cubicBezTo>
                <a:cubicBezTo>
                  <a:pt x="81655" y="899207"/>
                  <a:pt x="79322" y="895008"/>
                  <a:pt x="76522" y="890808"/>
                </a:cubicBezTo>
                <a:cubicBezTo>
                  <a:pt x="73723" y="886143"/>
                  <a:pt x="70923" y="881010"/>
                  <a:pt x="67657" y="875411"/>
                </a:cubicBezTo>
                <a:cubicBezTo>
                  <a:pt x="73256" y="885209"/>
                  <a:pt x="70456" y="874944"/>
                  <a:pt x="66724" y="865612"/>
                </a:cubicBezTo>
                <a:cubicBezTo>
                  <a:pt x="65324" y="865145"/>
                  <a:pt x="62991" y="861413"/>
                  <a:pt x="59725" y="855813"/>
                </a:cubicBezTo>
                <a:cubicBezTo>
                  <a:pt x="56925" y="850214"/>
                  <a:pt x="52726" y="843215"/>
                  <a:pt x="48993" y="834817"/>
                </a:cubicBezTo>
                <a:cubicBezTo>
                  <a:pt x="45260" y="826418"/>
                  <a:pt x="41061" y="817552"/>
                  <a:pt x="37328" y="808220"/>
                </a:cubicBezTo>
                <a:cubicBezTo>
                  <a:pt x="33595" y="798888"/>
                  <a:pt x="29863" y="790023"/>
                  <a:pt x="27063" y="782091"/>
                </a:cubicBezTo>
                <a:cubicBezTo>
                  <a:pt x="26130" y="774625"/>
                  <a:pt x="31262" y="783491"/>
                  <a:pt x="26596" y="766693"/>
                </a:cubicBezTo>
                <a:cubicBezTo>
                  <a:pt x="20064" y="745696"/>
                  <a:pt x="24730" y="764827"/>
                  <a:pt x="21930" y="760161"/>
                </a:cubicBezTo>
                <a:cubicBezTo>
                  <a:pt x="20064" y="751295"/>
                  <a:pt x="19131" y="738697"/>
                  <a:pt x="16798" y="729832"/>
                </a:cubicBezTo>
                <a:cubicBezTo>
                  <a:pt x="17264" y="731698"/>
                  <a:pt x="17731" y="731698"/>
                  <a:pt x="16798" y="726099"/>
                </a:cubicBezTo>
                <a:cubicBezTo>
                  <a:pt x="13531" y="721433"/>
                  <a:pt x="10732" y="712568"/>
                  <a:pt x="8399" y="701370"/>
                </a:cubicBezTo>
                <a:cubicBezTo>
                  <a:pt x="6999" y="695770"/>
                  <a:pt x="6533" y="689238"/>
                  <a:pt x="5599" y="682706"/>
                </a:cubicBezTo>
                <a:cubicBezTo>
                  <a:pt x="4666" y="675706"/>
                  <a:pt x="3733" y="668708"/>
                  <a:pt x="3266" y="661242"/>
                </a:cubicBezTo>
                <a:cubicBezTo>
                  <a:pt x="933" y="631380"/>
                  <a:pt x="1867" y="598251"/>
                  <a:pt x="0" y="573988"/>
                </a:cubicBezTo>
                <a:cubicBezTo>
                  <a:pt x="933" y="574455"/>
                  <a:pt x="1400" y="586120"/>
                  <a:pt x="1867" y="596852"/>
                </a:cubicBezTo>
                <a:cubicBezTo>
                  <a:pt x="2333" y="602451"/>
                  <a:pt x="2800" y="607583"/>
                  <a:pt x="3266" y="610850"/>
                </a:cubicBezTo>
                <a:cubicBezTo>
                  <a:pt x="4199" y="614115"/>
                  <a:pt x="4666" y="615516"/>
                  <a:pt x="5599" y="614115"/>
                </a:cubicBezTo>
                <a:cubicBezTo>
                  <a:pt x="5133" y="610850"/>
                  <a:pt x="4666" y="605717"/>
                  <a:pt x="4666" y="599651"/>
                </a:cubicBezTo>
                <a:cubicBezTo>
                  <a:pt x="4666" y="593585"/>
                  <a:pt x="5133" y="587053"/>
                  <a:pt x="5133" y="580987"/>
                </a:cubicBezTo>
                <a:cubicBezTo>
                  <a:pt x="5133" y="578188"/>
                  <a:pt x="5133" y="574921"/>
                  <a:pt x="5133" y="572588"/>
                </a:cubicBezTo>
                <a:cubicBezTo>
                  <a:pt x="5133" y="569789"/>
                  <a:pt x="5133" y="567923"/>
                  <a:pt x="5133" y="566056"/>
                </a:cubicBezTo>
                <a:cubicBezTo>
                  <a:pt x="5133" y="562790"/>
                  <a:pt x="4666" y="561390"/>
                  <a:pt x="3266" y="563257"/>
                </a:cubicBezTo>
                <a:cubicBezTo>
                  <a:pt x="3733" y="557657"/>
                  <a:pt x="3733" y="551591"/>
                  <a:pt x="4199" y="545526"/>
                </a:cubicBezTo>
                <a:cubicBezTo>
                  <a:pt x="4666" y="538993"/>
                  <a:pt x="5599" y="532927"/>
                  <a:pt x="6066" y="526862"/>
                </a:cubicBezTo>
                <a:cubicBezTo>
                  <a:pt x="6533" y="520330"/>
                  <a:pt x="6999" y="514263"/>
                  <a:pt x="7932" y="508198"/>
                </a:cubicBezTo>
                <a:cubicBezTo>
                  <a:pt x="8865" y="502132"/>
                  <a:pt x="9799" y="496066"/>
                  <a:pt x="10732" y="490467"/>
                </a:cubicBezTo>
                <a:cubicBezTo>
                  <a:pt x="14931" y="467137"/>
                  <a:pt x="20531" y="447540"/>
                  <a:pt x="26130" y="437741"/>
                </a:cubicBezTo>
                <a:cubicBezTo>
                  <a:pt x="24730" y="436808"/>
                  <a:pt x="25197" y="432609"/>
                  <a:pt x="26596" y="426543"/>
                </a:cubicBezTo>
                <a:cubicBezTo>
                  <a:pt x="27996" y="420477"/>
                  <a:pt x="30796" y="412079"/>
                  <a:pt x="33595" y="403213"/>
                </a:cubicBezTo>
                <a:cubicBezTo>
                  <a:pt x="39661" y="385482"/>
                  <a:pt x="48993" y="364019"/>
                  <a:pt x="55059" y="348621"/>
                </a:cubicBezTo>
                <a:cubicBezTo>
                  <a:pt x="54592" y="356087"/>
                  <a:pt x="57858" y="349555"/>
                  <a:pt x="62058" y="339289"/>
                </a:cubicBezTo>
                <a:cubicBezTo>
                  <a:pt x="64391" y="334157"/>
                  <a:pt x="67190" y="328091"/>
                  <a:pt x="69990" y="322492"/>
                </a:cubicBezTo>
                <a:cubicBezTo>
                  <a:pt x="71390" y="319692"/>
                  <a:pt x="72323" y="316893"/>
                  <a:pt x="73723" y="314559"/>
                </a:cubicBezTo>
                <a:cubicBezTo>
                  <a:pt x="75122" y="312227"/>
                  <a:pt x="76522" y="310360"/>
                  <a:pt x="77456" y="308494"/>
                </a:cubicBezTo>
                <a:cubicBezTo>
                  <a:pt x="74656" y="314093"/>
                  <a:pt x="72790" y="320159"/>
                  <a:pt x="70456" y="325758"/>
                </a:cubicBezTo>
                <a:cubicBezTo>
                  <a:pt x="85387" y="294962"/>
                  <a:pt x="104985" y="263700"/>
                  <a:pt x="127381" y="234305"/>
                </a:cubicBezTo>
                <a:lnTo>
                  <a:pt x="180250" y="177343"/>
                </a:lnTo>
                <a:lnTo>
                  <a:pt x="174041" y="184845"/>
                </a:lnTo>
                <a:cubicBezTo>
                  <a:pt x="172642" y="187178"/>
                  <a:pt x="172642" y="188578"/>
                  <a:pt x="172642" y="190444"/>
                </a:cubicBezTo>
                <a:cubicBezTo>
                  <a:pt x="172642" y="191844"/>
                  <a:pt x="172175" y="194177"/>
                  <a:pt x="169375" y="197910"/>
                </a:cubicBezTo>
                <a:cubicBezTo>
                  <a:pt x="167976" y="199776"/>
                  <a:pt x="166226" y="202226"/>
                  <a:pt x="163776" y="205434"/>
                </a:cubicBezTo>
                <a:lnTo>
                  <a:pt x="158877" y="211471"/>
                </a:lnTo>
                <a:lnTo>
                  <a:pt x="185615" y="182051"/>
                </a:lnTo>
                <a:lnTo>
                  <a:pt x="185765" y="180937"/>
                </a:lnTo>
                <a:cubicBezTo>
                  <a:pt x="187106" y="178896"/>
                  <a:pt x="189439" y="176213"/>
                  <a:pt x="192239" y="173180"/>
                </a:cubicBezTo>
                <a:cubicBezTo>
                  <a:pt x="197838" y="167114"/>
                  <a:pt x="204370" y="160116"/>
                  <a:pt x="207636" y="154983"/>
                </a:cubicBezTo>
                <a:cubicBezTo>
                  <a:pt x="203437" y="158716"/>
                  <a:pt x="199704" y="162915"/>
                  <a:pt x="195505" y="166648"/>
                </a:cubicBezTo>
                <a:lnTo>
                  <a:pt x="183373" y="178313"/>
                </a:lnTo>
                <a:cubicBezTo>
                  <a:pt x="184073" y="176563"/>
                  <a:pt x="194222" y="165890"/>
                  <a:pt x="192166" y="166371"/>
                </a:cubicBezTo>
                <a:lnTo>
                  <a:pt x="187035" y="170033"/>
                </a:lnTo>
                <a:lnTo>
                  <a:pt x="199704" y="156383"/>
                </a:lnTo>
                <a:cubicBezTo>
                  <a:pt x="190372" y="166648"/>
                  <a:pt x="191772" y="167581"/>
                  <a:pt x="204837" y="155916"/>
                </a:cubicBezTo>
                <a:cubicBezTo>
                  <a:pt x="212302" y="148450"/>
                  <a:pt x="208569" y="148450"/>
                  <a:pt x="211836" y="143784"/>
                </a:cubicBezTo>
                <a:cubicBezTo>
                  <a:pt x="216502" y="140985"/>
                  <a:pt x="221168" y="137719"/>
                  <a:pt x="226300" y="134919"/>
                </a:cubicBezTo>
                <a:cubicBezTo>
                  <a:pt x="215102" y="138652"/>
                  <a:pt x="250563" y="114855"/>
                  <a:pt x="257563" y="107390"/>
                </a:cubicBezTo>
                <a:cubicBezTo>
                  <a:pt x="260362" y="105057"/>
                  <a:pt x="264095" y="102724"/>
                  <a:pt x="268294" y="100391"/>
                </a:cubicBezTo>
                <a:cubicBezTo>
                  <a:pt x="272494" y="98058"/>
                  <a:pt x="277160" y="95725"/>
                  <a:pt x="281826" y="93392"/>
                </a:cubicBezTo>
                <a:cubicBezTo>
                  <a:pt x="286958" y="91059"/>
                  <a:pt x="292091" y="88259"/>
                  <a:pt x="297223" y="85460"/>
                </a:cubicBezTo>
                <a:cubicBezTo>
                  <a:pt x="302822" y="83127"/>
                  <a:pt x="307955" y="79861"/>
                  <a:pt x="313554" y="76594"/>
                </a:cubicBezTo>
                <a:lnTo>
                  <a:pt x="310755" y="78461"/>
                </a:lnTo>
                <a:cubicBezTo>
                  <a:pt x="309822" y="80327"/>
                  <a:pt x="313554" y="78461"/>
                  <a:pt x="318687" y="75661"/>
                </a:cubicBezTo>
                <a:cubicBezTo>
                  <a:pt x="323819" y="73328"/>
                  <a:pt x="330818" y="69596"/>
                  <a:pt x="335484" y="67729"/>
                </a:cubicBezTo>
                <a:cubicBezTo>
                  <a:pt x="337351" y="65863"/>
                  <a:pt x="333151" y="67262"/>
                  <a:pt x="329885" y="68662"/>
                </a:cubicBezTo>
                <a:cubicBezTo>
                  <a:pt x="372346" y="44866"/>
                  <a:pt x="418072" y="27602"/>
                  <a:pt x="464732" y="17337"/>
                </a:cubicBezTo>
                <a:cubicBezTo>
                  <a:pt x="488295" y="11971"/>
                  <a:pt x="511975" y="8121"/>
                  <a:pt x="535713" y="5438"/>
                </a:cubicBezTo>
                <a:close/>
                <a:moveTo>
                  <a:pt x="570650" y="2405"/>
                </a:moveTo>
                <a:lnTo>
                  <a:pt x="575078" y="2735"/>
                </a:lnTo>
                <a:lnTo>
                  <a:pt x="570236" y="3067"/>
                </a:lnTo>
                <a:close/>
                <a:moveTo>
                  <a:pt x="607044" y="539"/>
                </a:moveTo>
                <a:cubicBezTo>
                  <a:pt x="607044" y="1472"/>
                  <a:pt x="626642" y="4738"/>
                  <a:pt x="626642" y="5671"/>
                </a:cubicBezTo>
                <a:cubicBezTo>
                  <a:pt x="603312" y="2872"/>
                  <a:pt x="600046" y="9404"/>
                  <a:pt x="580915" y="6605"/>
                </a:cubicBezTo>
                <a:lnTo>
                  <a:pt x="603778" y="4738"/>
                </a:lnTo>
                <a:cubicBezTo>
                  <a:pt x="601912" y="4272"/>
                  <a:pt x="595846" y="3805"/>
                  <a:pt x="589314" y="3339"/>
                </a:cubicBezTo>
                <a:cubicBezTo>
                  <a:pt x="586048" y="3339"/>
                  <a:pt x="582548" y="3222"/>
                  <a:pt x="579282" y="3047"/>
                </a:cubicBezTo>
                <a:lnTo>
                  <a:pt x="575078" y="2735"/>
                </a:lnTo>
                <a:close/>
                <a:moveTo>
                  <a:pt x="612177" y="14"/>
                </a:moveTo>
                <a:cubicBezTo>
                  <a:pt x="615560" y="-45"/>
                  <a:pt x="621042" y="72"/>
                  <a:pt x="629441" y="539"/>
                </a:cubicBezTo>
                <a:cubicBezTo>
                  <a:pt x="622442" y="539"/>
                  <a:pt x="614977" y="539"/>
                  <a:pt x="607511" y="539"/>
                </a:cubicBezTo>
                <a:cubicBezTo>
                  <a:pt x="607511" y="305"/>
                  <a:pt x="608795" y="72"/>
                  <a:pt x="612177" y="14"/>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266700" indent="-266700" algn="ctr">
              <a:buNone/>
              <a:defRPr lang="en-ZA" sz="1100"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45" name="Marcador de posición de imagen 44"/>
          <p:cNvSpPr>
            <a:spLocks noGrp="1"/>
          </p:cNvSpPr>
          <p:nvPr>
            <p:ph type="pic" sz="quarter" idx="55"/>
          </p:nvPr>
        </p:nvSpPr>
        <p:spPr>
          <a:xfrm>
            <a:off x="492755" y="4023015"/>
            <a:ext cx="1197469" cy="1216800"/>
          </a:xfrm>
          <a:custGeom>
            <a:avLst/>
            <a:gdLst>
              <a:gd name="connsiteX0" fmla="*/ 39291 w 1197469"/>
              <a:gd name="connsiteY0" fmla="*/ 828753 h 1216800"/>
              <a:gd name="connsiteX1" fmla="*/ 43312 w 1197469"/>
              <a:gd name="connsiteY1" fmla="*/ 838759 h 1216800"/>
              <a:gd name="connsiteX2" fmla="*/ 44018 w 1197469"/>
              <a:gd name="connsiteY2" fmla="*/ 841300 h 1216800"/>
              <a:gd name="connsiteX3" fmla="*/ 51654 w 1197469"/>
              <a:gd name="connsiteY3" fmla="*/ 860614 h 1216800"/>
              <a:gd name="connsiteX4" fmla="*/ 44018 w 1197469"/>
              <a:gd name="connsiteY4" fmla="*/ 841749 h 1216800"/>
              <a:gd name="connsiteX5" fmla="*/ 40425 w 1197469"/>
              <a:gd name="connsiteY5" fmla="*/ 832316 h 1216800"/>
              <a:gd name="connsiteX6" fmla="*/ 32372 w 1197469"/>
              <a:gd name="connsiteY6" fmla="*/ 808362 h 1216800"/>
              <a:gd name="connsiteX7" fmla="*/ 37280 w 1197469"/>
              <a:gd name="connsiteY7" fmla="*/ 822435 h 1216800"/>
              <a:gd name="connsiteX8" fmla="*/ 39291 w 1197469"/>
              <a:gd name="connsiteY8" fmla="*/ 828753 h 1216800"/>
              <a:gd name="connsiteX9" fmla="*/ 34585 w 1197469"/>
              <a:gd name="connsiteY9" fmla="*/ 817045 h 1216800"/>
              <a:gd name="connsiteX10" fmla="*/ 22442 w 1197469"/>
              <a:gd name="connsiteY10" fmla="*/ 770596 h 1216800"/>
              <a:gd name="connsiteX11" fmla="*/ 26052 w 1197469"/>
              <a:gd name="connsiteY11" fmla="*/ 784705 h 1216800"/>
              <a:gd name="connsiteX12" fmla="*/ 27890 w 1197469"/>
              <a:gd name="connsiteY12" fmla="*/ 790785 h 1216800"/>
              <a:gd name="connsiteX13" fmla="*/ 32372 w 1197469"/>
              <a:gd name="connsiteY13" fmla="*/ 808362 h 1216800"/>
              <a:gd name="connsiteX14" fmla="*/ 30543 w 1197469"/>
              <a:gd name="connsiteY14" fmla="*/ 803121 h 1216800"/>
              <a:gd name="connsiteX15" fmla="*/ 25153 w 1197469"/>
              <a:gd name="connsiteY15" fmla="*/ 783357 h 1216800"/>
              <a:gd name="connsiteX16" fmla="*/ 17959 w 1197469"/>
              <a:gd name="connsiteY16" fmla="*/ 751840 h 1216800"/>
              <a:gd name="connsiteX17" fmla="*/ 20946 w 1197469"/>
              <a:gd name="connsiteY17" fmla="*/ 763555 h 1216800"/>
              <a:gd name="connsiteX18" fmla="*/ 22442 w 1197469"/>
              <a:gd name="connsiteY18" fmla="*/ 770596 h 1216800"/>
              <a:gd name="connsiteX19" fmla="*/ 21111 w 1197469"/>
              <a:gd name="connsiteY19" fmla="*/ 765391 h 1216800"/>
              <a:gd name="connsiteX20" fmla="*/ 6888 w 1197469"/>
              <a:gd name="connsiteY20" fmla="*/ 697382 h 1216800"/>
              <a:gd name="connsiteX21" fmla="*/ 14787 w 1197469"/>
              <a:gd name="connsiteY21" fmla="*/ 734563 h 1216800"/>
              <a:gd name="connsiteX22" fmla="*/ 16619 w 1197469"/>
              <a:gd name="connsiteY22" fmla="*/ 746077 h 1216800"/>
              <a:gd name="connsiteX23" fmla="*/ 17959 w 1197469"/>
              <a:gd name="connsiteY23" fmla="*/ 751840 h 1216800"/>
              <a:gd name="connsiteX24" fmla="*/ 8029 w 1197469"/>
              <a:gd name="connsiteY24" fmla="*/ 712895 h 1216800"/>
              <a:gd name="connsiteX25" fmla="*/ 0 w 1197469"/>
              <a:gd name="connsiteY25" fmla="*/ 603692 h 1216800"/>
              <a:gd name="connsiteX26" fmla="*/ 6888 w 1197469"/>
              <a:gd name="connsiteY26" fmla="*/ 697382 h 1216800"/>
              <a:gd name="connsiteX27" fmla="*/ 6176 w 1197469"/>
              <a:gd name="connsiteY27" fmla="*/ 694030 h 1216800"/>
              <a:gd name="connsiteX28" fmla="*/ 0 w 1197469"/>
              <a:gd name="connsiteY28" fmla="*/ 603692 h 1216800"/>
              <a:gd name="connsiteX29" fmla="*/ 8759 w 1197469"/>
              <a:gd name="connsiteY29" fmla="*/ 602907 h 1216800"/>
              <a:gd name="connsiteX30" fmla="*/ 5390 w 1197469"/>
              <a:gd name="connsiteY30" fmla="*/ 607735 h 1216800"/>
              <a:gd name="connsiteX31" fmla="*/ 21111 w 1197469"/>
              <a:gd name="connsiteY31" fmla="*/ 746975 h 1216800"/>
              <a:gd name="connsiteX32" fmla="*/ 64230 w 1197469"/>
              <a:gd name="connsiteY32" fmla="*/ 875885 h 1216800"/>
              <a:gd name="connsiteX33" fmla="*/ 97918 w 1197469"/>
              <a:gd name="connsiteY33" fmla="*/ 936971 h 1216800"/>
              <a:gd name="connsiteX34" fmla="*/ 149122 w 1197469"/>
              <a:gd name="connsiteY34" fmla="*/ 1003447 h 1216800"/>
              <a:gd name="connsiteX35" fmla="*/ 196284 w 1197469"/>
              <a:gd name="connsiteY35" fmla="*/ 1047017 h 1216800"/>
              <a:gd name="connsiteX36" fmla="*/ 209759 w 1197469"/>
              <a:gd name="connsiteY36" fmla="*/ 1050160 h 1216800"/>
              <a:gd name="connsiteX37" fmla="*/ 123969 w 1197469"/>
              <a:gd name="connsiteY37" fmla="*/ 964819 h 1216800"/>
              <a:gd name="connsiteX38" fmla="*/ 77256 w 1197469"/>
              <a:gd name="connsiteY38" fmla="*/ 889360 h 1216800"/>
              <a:gd name="connsiteX39" fmla="*/ 42221 w 1197469"/>
              <a:gd name="connsiteY39" fmla="*/ 803121 h 1216800"/>
              <a:gd name="connsiteX40" fmla="*/ 22009 w 1197469"/>
              <a:gd name="connsiteY40" fmla="*/ 719127 h 1216800"/>
              <a:gd name="connsiteX41" fmla="*/ 19314 w 1197469"/>
              <a:gd name="connsiteY41" fmla="*/ 699813 h 1216800"/>
              <a:gd name="connsiteX42" fmla="*/ 17068 w 1197469"/>
              <a:gd name="connsiteY42" fmla="*/ 681847 h 1216800"/>
              <a:gd name="connsiteX43" fmla="*/ 15272 w 1197469"/>
              <a:gd name="connsiteY43" fmla="*/ 665228 h 1216800"/>
              <a:gd name="connsiteX44" fmla="*/ 14373 w 1197469"/>
              <a:gd name="connsiteY44" fmla="*/ 657592 h 1216800"/>
              <a:gd name="connsiteX45" fmla="*/ 13924 w 1197469"/>
              <a:gd name="connsiteY45" fmla="*/ 650405 h 1216800"/>
              <a:gd name="connsiteX46" fmla="*/ 12127 w 1197469"/>
              <a:gd name="connsiteY46" fmla="*/ 625701 h 1216800"/>
              <a:gd name="connsiteX47" fmla="*/ 10780 w 1197469"/>
              <a:gd name="connsiteY47" fmla="*/ 609531 h 1216800"/>
              <a:gd name="connsiteX48" fmla="*/ 8759 w 1197469"/>
              <a:gd name="connsiteY48" fmla="*/ 602907 h 1216800"/>
              <a:gd name="connsiteX49" fmla="*/ 38328 w 1197469"/>
              <a:gd name="connsiteY49" fmla="*/ 410046 h 1216800"/>
              <a:gd name="connsiteX50" fmla="*/ 19982 w 1197469"/>
              <a:gd name="connsiteY50" fmla="*/ 466989 h 1216800"/>
              <a:gd name="connsiteX51" fmla="*/ 28802 w 1197469"/>
              <a:gd name="connsiteY51" fmla="*/ 432835 h 1216800"/>
              <a:gd name="connsiteX52" fmla="*/ 114764 w 1197469"/>
              <a:gd name="connsiteY52" fmla="*/ 261271 h 1216800"/>
              <a:gd name="connsiteX53" fmla="*/ 101062 w 1197469"/>
              <a:gd name="connsiteY53" fmla="*/ 280295 h 1216800"/>
              <a:gd name="connsiteX54" fmla="*/ 94166 w 1197469"/>
              <a:gd name="connsiteY54" fmla="*/ 291886 h 1216800"/>
              <a:gd name="connsiteX55" fmla="*/ 98367 w 1197469"/>
              <a:gd name="connsiteY55" fmla="*/ 285236 h 1216800"/>
              <a:gd name="connsiteX56" fmla="*/ 104206 w 1197469"/>
              <a:gd name="connsiteY56" fmla="*/ 276701 h 1216800"/>
              <a:gd name="connsiteX57" fmla="*/ 946661 w 1197469"/>
              <a:gd name="connsiteY57" fmla="*/ 165628 h 1216800"/>
              <a:gd name="connsiteX58" fmla="*/ 946873 w 1197469"/>
              <a:gd name="connsiteY58" fmla="*/ 165787 h 1216800"/>
              <a:gd name="connsiteX59" fmla="*/ 950430 w 1197469"/>
              <a:gd name="connsiteY59" fmla="*/ 168004 h 1216800"/>
              <a:gd name="connsiteX60" fmla="*/ 237872 w 1197469"/>
              <a:gd name="connsiteY60" fmla="*/ 162842 h 1216800"/>
              <a:gd name="connsiteX61" fmla="*/ 237607 w 1197469"/>
              <a:gd name="connsiteY61" fmla="*/ 163063 h 1216800"/>
              <a:gd name="connsiteX62" fmla="*/ 215598 w 1197469"/>
              <a:gd name="connsiteY62" fmla="*/ 184623 h 1216800"/>
              <a:gd name="connsiteX63" fmla="*/ 196284 w 1197469"/>
              <a:gd name="connsiteY63" fmla="*/ 201242 h 1216800"/>
              <a:gd name="connsiteX64" fmla="*/ 208267 w 1197469"/>
              <a:gd name="connsiteY64" fmla="*/ 189727 h 1216800"/>
              <a:gd name="connsiteX65" fmla="*/ 233883 w 1197469"/>
              <a:gd name="connsiteY65" fmla="*/ 166001 h 1216800"/>
              <a:gd name="connsiteX66" fmla="*/ 259705 w 1197469"/>
              <a:gd name="connsiteY66" fmla="*/ 145546 h 1216800"/>
              <a:gd name="connsiteX67" fmla="*/ 237872 w 1197469"/>
              <a:gd name="connsiteY67" fmla="*/ 162842 h 1216800"/>
              <a:gd name="connsiteX68" fmla="*/ 251531 w 1197469"/>
              <a:gd name="connsiteY68" fmla="*/ 151385 h 1216800"/>
              <a:gd name="connsiteX69" fmla="*/ 228380 w 1197469"/>
              <a:gd name="connsiteY69" fmla="*/ 140251 h 1216800"/>
              <a:gd name="connsiteX70" fmla="*/ 209261 w 1197469"/>
              <a:gd name="connsiteY70" fmla="*/ 155610 h 1216800"/>
              <a:gd name="connsiteX71" fmla="*/ 197424 w 1197469"/>
              <a:gd name="connsiteY71" fmla="*/ 168058 h 1216800"/>
              <a:gd name="connsiteX72" fmla="*/ 192691 w 1197469"/>
              <a:gd name="connsiteY72" fmla="*/ 172495 h 1216800"/>
              <a:gd name="connsiteX73" fmla="*/ 185504 w 1197469"/>
              <a:gd name="connsiteY73" fmla="*/ 179682 h 1216800"/>
              <a:gd name="connsiteX74" fmla="*/ 170682 w 1197469"/>
              <a:gd name="connsiteY74" fmla="*/ 194505 h 1216800"/>
              <a:gd name="connsiteX75" fmla="*/ 148430 w 1197469"/>
              <a:gd name="connsiteY75" fmla="*/ 219583 h 1216800"/>
              <a:gd name="connsiteX76" fmla="*/ 133423 w 1197469"/>
              <a:gd name="connsiteY76" fmla="*/ 235365 h 1216800"/>
              <a:gd name="connsiteX77" fmla="*/ 116495 w 1197469"/>
              <a:gd name="connsiteY77" fmla="*/ 258867 h 1216800"/>
              <a:gd name="connsiteX78" fmla="*/ 142385 w 1197469"/>
              <a:gd name="connsiteY78" fmla="*/ 226395 h 1216800"/>
              <a:gd name="connsiteX79" fmla="*/ 148430 w 1197469"/>
              <a:gd name="connsiteY79" fmla="*/ 219583 h 1216800"/>
              <a:gd name="connsiteX80" fmla="*/ 197424 w 1197469"/>
              <a:gd name="connsiteY80" fmla="*/ 168058 h 1216800"/>
              <a:gd name="connsiteX81" fmla="*/ 199878 w 1197469"/>
              <a:gd name="connsiteY81" fmla="*/ 165758 h 1216800"/>
              <a:gd name="connsiteX82" fmla="*/ 212454 w 1197469"/>
              <a:gd name="connsiteY82" fmla="*/ 154080 h 1216800"/>
              <a:gd name="connsiteX83" fmla="*/ 225480 w 1197469"/>
              <a:gd name="connsiteY83" fmla="*/ 142851 h 1216800"/>
              <a:gd name="connsiteX84" fmla="*/ 949512 w 1197469"/>
              <a:gd name="connsiteY84" fmla="*/ 114265 h 1216800"/>
              <a:gd name="connsiteX85" fmla="*/ 951819 w 1197469"/>
              <a:gd name="connsiteY85" fmla="*/ 114553 h 1216800"/>
              <a:gd name="connsiteX86" fmla="*/ 963905 w 1197469"/>
              <a:gd name="connsiteY86" fmla="*/ 119494 h 1216800"/>
              <a:gd name="connsiteX87" fmla="*/ 962557 w 1197469"/>
              <a:gd name="connsiteY87" fmla="*/ 122638 h 1216800"/>
              <a:gd name="connsiteX88" fmla="*/ 949512 w 1197469"/>
              <a:gd name="connsiteY88" fmla="*/ 114265 h 1216800"/>
              <a:gd name="connsiteX89" fmla="*/ 815144 w 1197469"/>
              <a:gd name="connsiteY89" fmla="*/ 90501 h 1216800"/>
              <a:gd name="connsiteX90" fmla="*/ 830054 w 1197469"/>
              <a:gd name="connsiteY90" fmla="*/ 96587 h 1216800"/>
              <a:gd name="connsiteX91" fmla="*/ 852962 w 1197469"/>
              <a:gd name="connsiteY91" fmla="*/ 106917 h 1216800"/>
              <a:gd name="connsiteX92" fmla="*/ 874970 w 1197469"/>
              <a:gd name="connsiteY92" fmla="*/ 118147 h 1216800"/>
              <a:gd name="connsiteX93" fmla="*/ 854758 w 1197469"/>
              <a:gd name="connsiteY93" fmla="*/ 106917 h 1216800"/>
              <a:gd name="connsiteX94" fmla="*/ 846941 w 1197469"/>
              <a:gd name="connsiteY94" fmla="*/ 103179 h 1216800"/>
              <a:gd name="connsiteX95" fmla="*/ 829407 w 1197469"/>
              <a:gd name="connsiteY95" fmla="*/ 95707 h 1216800"/>
              <a:gd name="connsiteX96" fmla="*/ 821070 w 1197469"/>
              <a:gd name="connsiteY96" fmla="*/ 92545 h 1216800"/>
              <a:gd name="connsiteX97" fmla="*/ 353491 w 1197469"/>
              <a:gd name="connsiteY97" fmla="*/ 88502 h 1216800"/>
              <a:gd name="connsiteX98" fmla="*/ 267252 w 1197469"/>
              <a:gd name="connsiteY98" fmla="*/ 140156 h 1216800"/>
              <a:gd name="connsiteX99" fmla="*/ 259705 w 1197469"/>
              <a:gd name="connsiteY99" fmla="*/ 145546 h 1216800"/>
              <a:gd name="connsiteX100" fmla="*/ 266298 w 1197469"/>
              <a:gd name="connsiteY100" fmla="*/ 140324 h 1216800"/>
              <a:gd name="connsiteX101" fmla="*/ 353491 w 1197469"/>
              <a:gd name="connsiteY101" fmla="*/ 88502 h 1216800"/>
              <a:gd name="connsiteX102" fmla="*/ 414921 w 1197469"/>
              <a:gd name="connsiteY102" fmla="*/ 84193 h 1216800"/>
              <a:gd name="connsiteX103" fmla="*/ 406493 w 1197469"/>
              <a:gd name="connsiteY103" fmla="*/ 87154 h 1216800"/>
              <a:gd name="connsiteX104" fmla="*/ 404517 w 1197469"/>
              <a:gd name="connsiteY104" fmla="*/ 88001 h 1216800"/>
              <a:gd name="connsiteX105" fmla="*/ 312168 w 1197469"/>
              <a:gd name="connsiteY105" fmla="*/ 79968 h 1216800"/>
              <a:gd name="connsiteX106" fmla="*/ 289710 w 1197469"/>
              <a:gd name="connsiteY106" fmla="*/ 94341 h 1216800"/>
              <a:gd name="connsiteX107" fmla="*/ 268150 w 1197469"/>
              <a:gd name="connsiteY107" fmla="*/ 107367 h 1216800"/>
              <a:gd name="connsiteX108" fmla="*/ 281176 w 1197469"/>
              <a:gd name="connsiteY108" fmla="*/ 97485 h 1216800"/>
              <a:gd name="connsiteX109" fmla="*/ 312168 w 1197469"/>
              <a:gd name="connsiteY109" fmla="*/ 79968 h 1216800"/>
              <a:gd name="connsiteX110" fmla="*/ 719162 w 1197469"/>
              <a:gd name="connsiteY110" fmla="*/ 61146 h 1216800"/>
              <a:gd name="connsiteX111" fmla="*/ 785587 w 1197469"/>
              <a:gd name="connsiteY111" fmla="*/ 79069 h 1216800"/>
              <a:gd name="connsiteX112" fmla="*/ 751900 w 1197469"/>
              <a:gd name="connsiteY112" fmla="*/ 70086 h 1216800"/>
              <a:gd name="connsiteX113" fmla="*/ 734831 w 1197469"/>
              <a:gd name="connsiteY113" fmla="*/ 66493 h 1216800"/>
              <a:gd name="connsiteX114" fmla="*/ 725593 w 1197469"/>
              <a:gd name="connsiteY114" fmla="*/ 64791 h 1216800"/>
              <a:gd name="connsiteX115" fmla="*/ 775091 w 1197469"/>
              <a:gd name="connsiteY115" fmla="*/ 77518 h 1216800"/>
              <a:gd name="connsiteX116" fmla="*/ 787336 w 1197469"/>
              <a:gd name="connsiteY116" fmla="*/ 82000 h 1216800"/>
              <a:gd name="connsiteX117" fmla="*/ 803017 w 1197469"/>
              <a:gd name="connsiteY117" fmla="*/ 86243 h 1216800"/>
              <a:gd name="connsiteX118" fmla="*/ 785587 w 1197469"/>
              <a:gd name="connsiteY118" fmla="*/ 79968 h 1216800"/>
              <a:gd name="connsiteX119" fmla="*/ 802205 w 1197469"/>
              <a:gd name="connsiteY119" fmla="*/ 84909 h 1216800"/>
              <a:gd name="connsiteX120" fmla="*/ 804624 w 1197469"/>
              <a:gd name="connsiteY120" fmla="*/ 85758 h 1216800"/>
              <a:gd name="connsiteX121" fmla="*/ 797714 w 1197469"/>
              <a:gd name="connsiteY121" fmla="*/ 83112 h 1216800"/>
              <a:gd name="connsiteX122" fmla="*/ 777052 w 1197469"/>
              <a:gd name="connsiteY122" fmla="*/ 75925 h 1216800"/>
              <a:gd name="connsiteX123" fmla="*/ 734831 w 1197469"/>
              <a:gd name="connsiteY123" fmla="*/ 64247 h 1216800"/>
              <a:gd name="connsiteX124" fmla="*/ 652221 w 1197469"/>
              <a:gd name="connsiteY124" fmla="*/ 51642 h 1216800"/>
              <a:gd name="connsiteX125" fmla="*/ 714251 w 1197469"/>
              <a:gd name="connsiteY125" fmla="*/ 60174 h 1216800"/>
              <a:gd name="connsiteX126" fmla="*/ 691711 w 1197469"/>
              <a:gd name="connsiteY126" fmla="*/ 55713 h 1216800"/>
              <a:gd name="connsiteX127" fmla="*/ 562560 w 1197469"/>
              <a:gd name="connsiteY127" fmla="*/ 51546 h 1216800"/>
              <a:gd name="connsiteX128" fmla="*/ 560107 w 1197469"/>
              <a:gd name="connsiteY128" fmla="*/ 51671 h 1216800"/>
              <a:gd name="connsiteX129" fmla="*/ 547048 w 1197469"/>
              <a:gd name="connsiteY129" fmla="*/ 53137 h 1216800"/>
              <a:gd name="connsiteX130" fmla="*/ 556963 w 1197469"/>
              <a:gd name="connsiteY130" fmla="*/ 52120 h 1216800"/>
              <a:gd name="connsiteX131" fmla="*/ 604125 w 1197469"/>
              <a:gd name="connsiteY131" fmla="*/ 49425 h 1216800"/>
              <a:gd name="connsiteX132" fmla="*/ 585202 w 1197469"/>
              <a:gd name="connsiteY132" fmla="*/ 50390 h 1216800"/>
              <a:gd name="connsiteX133" fmla="*/ 635535 w 1197469"/>
              <a:gd name="connsiteY133" fmla="*/ 50707 h 1216800"/>
              <a:gd name="connsiteX134" fmla="*/ 824215 w 1197469"/>
              <a:gd name="connsiteY134" fmla="*/ 48527 h 1216800"/>
              <a:gd name="connsiteX135" fmla="*/ 839606 w 1197469"/>
              <a:gd name="connsiteY135" fmla="*/ 52924 h 1216800"/>
              <a:gd name="connsiteX136" fmla="*/ 854882 w 1197469"/>
              <a:gd name="connsiteY136" fmla="*/ 58083 h 1216800"/>
              <a:gd name="connsiteX137" fmla="*/ 870029 w 1197469"/>
              <a:gd name="connsiteY137" fmla="*/ 63798 h 1216800"/>
              <a:gd name="connsiteX138" fmla="*/ 980972 w 1197469"/>
              <a:gd name="connsiteY138" fmla="*/ 125783 h 1216800"/>
              <a:gd name="connsiteX139" fmla="*/ 986812 w 1197469"/>
              <a:gd name="connsiteY139" fmla="*/ 130274 h 1216800"/>
              <a:gd name="connsiteX140" fmla="*/ 963455 w 1197469"/>
              <a:gd name="connsiteY140" fmla="*/ 119045 h 1216800"/>
              <a:gd name="connsiteX141" fmla="*/ 953124 w 1197469"/>
              <a:gd name="connsiteY141" fmla="*/ 112308 h 1216800"/>
              <a:gd name="connsiteX142" fmla="*/ 938751 w 1197469"/>
              <a:gd name="connsiteY142" fmla="*/ 103774 h 1216800"/>
              <a:gd name="connsiteX143" fmla="*/ 895182 w 1197469"/>
              <a:gd name="connsiteY143" fmla="*/ 81315 h 1216800"/>
              <a:gd name="connsiteX144" fmla="*/ 859698 w 1197469"/>
              <a:gd name="connsiteY144" fmla="*/ 63798 h 1216800"/>
              <a:gd name="connsiteX145" fmla="*/ 842181 w 1197469"/>
              <a:gd name="connsiteY145" fmla="*/ 55713 h 1216800"/>
              <a:gd name="connsiteX146" fmla="*/ 539184 w 1197469"/>
              <a:gd name="connsiteY146" fmla="*/ 31670 h 1216800"/>
              <a:gd name="connsiteX147" fmla="*/ 519570 w 1197469"/>
              <a:gd name="connsiteY147" fmla="*/ 33648 h 1216800"/>
              <a:gd name="connsiteX148" fmla="*/ 491385 w 1197469"/>
              <a:gd name="connsiteY148" fmla="*/ 38645 h 1216800"/>
              <a:gd name="connsiteX149" fmla="*/ 469247 w 1197469"/>
              <a:gd name="connsiteY149" fmla="*/ 44451 h 1216800"/>
              <a:gd name="connsiteX150" fmla="*/ 505926 w 1197469"/>
              <a:gd name="connsiteY150" fmla="*/ 36624 h 1216800"/>
              <a:gd name="connsiteX151" fmla="*/ 567743 w 1197469"/>
              <a:gd name="connsiteY151" fmla="*/ 29661 h 1216800"/>
              <a:gd name="connsiteX152" fmla="*/ 550013 w 1197469"/>
              <a:gd name="connsiteY152" fmla="*/ 30506 h 1216800"/>
              <a:gd name="connsiteX153" fmla="*/ 553369 w 1197469"/>
              <a:gd name="connsiteY153" fmla="*/ 30111 h 1216800"/>
              <a:gd name="connsiteX154" fmla="*/ 548878 w 1197469"/>
              <a:gd name="connsiteY154" fmla="*/ 30560 h 1216800"/>
              <a:gd name="connsiteX155" fmla="*/ 550013 w 1197469"/>
              <a:gd name="connsiteY155" fmla="*/ 30506 h 1216800"/>
              <a:gd name="connsiteX156" fmla="*/ 549550 w 1197469"/>
              <a:gd name="connsiteY156" fmla="*/ 30560 h 1216800"/>
              <a:gd name="connsiteX157" fmla="*/ 549776 w 1197469"/>
              <a:gd name="connsiteY157" fmla="*/ 30560 h 1216800"/>
              <a:gd name="connsiteX158" fmla="*/ 455002 w 1197469"/>
              <a:gd name="connsiteY158" fmla="*/ 50323 h 1216800"/>
              <a:gd name="connsiteX159" fmla="*/ 353491 w 1197469"/>
              <a:gd name="connsiteY159" fmla="*/ 88502 h 1216800"/>
              <a:gd name="connsiteX160" fmla="*/ 408851 w 1197469"/>
              <a:gd name="connsiteY160" fmla="*/ 63911 h 1216800"/>
              <a:gd name="connsiteX161" fmla="*/ 462517 w 1197469"/>
              <a:gd name="connsiteY161" fmla="*/ 46165 h 1216800"/>
              <a:gd name="connsiteX162" fmla="*/ 454104 w 1197469"/>
              <a:gd name="connsiteY162" fmla="*/ 48077 h 1216800"/>
              <a:gd name="connsiteX163" fmla="*/ 445570 w 1197469"/>
              <a:gd name="connsiteY163" fmla="*/ 50772 h 1216800"/>
              <a:gd name="connsiteX164" fmla="*/ 426256 w 1197469"/>
              <a:gd name="connsiteY164" fmla="*/ 56611 h 1216800"/>
              <a:gd name="connsiteX165" fmla="*/ 406942 w 1197469"/>
              <a:gd name="connsiteY165" fmla="*/ 63349 h 1216800"/>
              <a:gd name="connsiteX166" fmla="*/ 397509 w 1197469"/>
              <a:gd name="connsiteY166" fmla="*/ 66942 h 1216800"/>
              <a:gd name="connsiteX167" fmla="*/ 388077 w 1197469"/>
              <a:gd name="connsiteY167" fmla="*/ 70984 h 1216800"/>
              <a:gd name="connsiteX168" fmla="*/ 315762 w 1197469"/>
              <a:gd name="connsiteY168" fmla="*/ 106469 h 1216800"/>
              <a:gd name="connsiteX169" fmla="*/ 298693 w 1197469"/>
              <a:gd name="connsiteY169" fmla="*/ 116799 h 1216800"/>
              <a:gd name="connsiteX170" fmla="*/ 282075 w 1197469"/>
              <a:gd name="connsiteY170" fmla="*/ 127579 h 1216800"/>
              <a:gd name="connsiteX171" fmla="*/ 250633 w 1197469"/>
              <a:gd name="connsiteY171" fmla="*/ 150487 h 1216800"/>
              <a:gd name="connsiteX172" fmla="*/ 233883 w 1197469"/>
              <a:gd name="connsiteY172" fmla="*/ 166001 h 1216800"/>
              <a:gd name="connsiteX173" fmla="*/ 228617 w 1197469"/>
              <a:gd name="connsiteY173" fmla="*/ 170172 h 1216800"/>
              <a:gd name="connsiteX174" fmla="*/ 208267 w 1197469"/>
              <a:gd name="connsiteY174" fmla="*/ 189727 h 1216800"/>
              <a:gd name="connsiteX175" fmla="*/ 195835 w 1197469"/>
              <a:gd name="connsiteY175" fmla="*/ 201242 h 1216800"/>
              <a:gd name="connsiteX176" fmla="*/ 181013 w 1197469"/>
              <a:gd name="connsiteY176" fmla="*/ 217412 h 1216800"/>
              <a:gd name="connsiteX177" fmla="*/ 167089 w 1197469"/>
              <a:gd name="connsiteY177" fmla="*/ 233582 h 1216800"/>
              <a:gd name="connsiteX178" fmla="*/ 142385 w 1197469"/>
              <a:gd name="connsiteY178" fmla="*/ 266820 h 1216800"/>
              <a:gd name="connsiteX179" fmla="*/ 119926 w 1197469"/>
              <a:gd name="connsiteY179" fmla="*/ 301406 h 1216800"/>
              <a:gd name="connsiteX180" fmla="*/ 99265 w 1197469"/>
              <a:gd name="connsiteY180" fmla="*/ 338686 h 1216800"/>
              <a:gd name="connsiteX181" fmla="*/ 106452 w 1197469"/>
              <a:gd name="connsiteY181" fmla="*/ 326559 h 1216800"/>
              <a:gd name="connsiteX182" fmla="*/ 114986 w 1197469"/>
              <a:gd name="connsiteY182" fmla="*/ 313533 h 1216800"/>
              <a:gd name="connsiteX183" fmla="*/ 123520 w 1197469"/>
              <a:gd name="connsiteY183" fmla="*/ 300507 h 1216800"/>
              <a:gd name="connsiteX184" fmla="*/ 132503 w 1197469"/>
              <a:gd name="connsiteY184" fmla="*/ 290176 h 1216800"/>
              <a:gd name="connsiteX185" fmla="*/ 155860 w 1197469"/>
              <a:gd name="connsiteY185" fmla="*/ 256040 h 1216800"/>
              <a:gd name="connsiteX186" fmla="*/ 182360 w 1197469"/>
              <a:gd name="connsiteY186" fmla="*/ 223700 h 1216800"/>
              <a:gd name="connsiteX187" fmla="*/ 211556 w 1197469"/>
              <a:gd name="connsiteY187" fmla="*/ 193157 h 1216800"/>
              <a:gd name="connsiteX188" fmla="*/ 243447 w 1197469"/>
              <a:gd name="connsiteY188" fmla="*/ 164860 h 1216800"/>
              <a:gd name="connsiteX189" fmla="*/ 260065 w 1197469"/>
              <a:gd name="connsiteY189" fmla="*/ 151385 h 1216800"/>
              <a:gd name="connsiteX190" fmla="*/ 277134 w 1197469"/>
              <a:gd name="connsiteY190" fmla="*/ 138808 h 1216800"/>
              <a:gd name="connsiteX191" fmla="*/ 294651 w 1197469"/>
              <a:gd name="connsiteY191" fmla="*/ 126681 h 1216800"/>
              <a:gd name="connsiteX192" fmla="*/ 312618 w 1197469"/>
              <a:gd name="connsiteY192" fmla="*/ 115452 h 1216800"/>
              <a:gd name="connsiteX193" fmla="*/ 321601 w 1197469"/>
              <a:gd name="connsiteY193" fmla="*/ 110062 h 1216800"/>
              <a:gd name="connsiteX194" fmla="*/ 331033 w 1197469"/>
              <a:gd name="connsiteY194" fmla="*/ 105121 h 1216800"/>
              <a:gd name="connsiteX195" fmla="*/ 349449 w 1197469"/>
              <a:gd name="connsiteY195" fmla="*/ 95239 h 1216800"/>
              <a:gd name="connsiteX196" fmla="*/ 387179 w 1197469"/>
              <a:gd name="connsiteY196" fmla="*/ 77722 h 1216800"/>
              <a:gd name="connsiteX197" fmla="*/ 512945 w 1197469"/>
              <a:gd name="connsiteY197" fmla="*/ 42687 h 1216800"/>
              <a:gd name="connsiteX198" fmla="*/ 637363 w 1197469"/>
              <a:gd name="connsiteY198" fmla="*/ 33255 h 1216800"/>
              <a:gd name="connsiteX199" fmla="*/ 637363 w 1197469"/>
              <a:gd name="connsiteY199" fmla="*/ 30560 h 1216800"/>
              <a:gd name="connsiteX200" fmla="*/ 628829 w 1197469"/>
              <a:gd name="connsiteY200" fmla="*/ 31009 h 1216800"/>
              <a:gd name="connsiteX201" fmla="*/ 607269 w 1197469"/>
              <a:gd name="connsiteY201" fmla="*/ 30111 h 1216800"/>
              <a:gd name="connsiteX202" fmla="*/ 587056 w 1197469"/>
              <a:gd name="connsiteY202" fmla="*/ 29661 h 1216800"/>
              <a:gd name="connsiteX203" fmla="*/ 567743 w 1197469"/>
              <a:gd name="connsiteY203" fmla="*/ 29661 h 1216800"/>
              <a:gd name="connsiteX204" fmla="*/ 674261 w 1197469"/>
              <a:gd name="connsiteY204" fmla="*/ 11083 h 1216800"/>
              <a:gd name="connsiteX205" fmla="*/ 742018 w 1197469"/>
              <a:gd name="connsiteY205" fmla="*/ 17534 h 1216800"/>
              <a:gd name="connsiteX206" fmla="*/ 873174 w 1197469"/>
              <a:gd name="connsiteY206" fmla="*/ 64247 h 1216800"/>
              <a:gd name="connsiteX207" fmla="*/ 870479 w 1197469"/>
              <a:gd name="connsiteY207" fmla="*/ 63349 h 1216800"/>
              <a:gd name="connsiteX208" fmla="*/ 854882 w 1197469"/>
              <a:gd name="connsiteY208" fmla="*/ 58083 h 1216800"/>
              <a:gd name="connsiteX209" fmla="*/ 846223 w 1197469"/>
              <a:gd name="connsiteY209" fmla="*/ 54815 h 1216800"/>
              <a:gd name="connsiteX210" fmla="*/ 839606 w 1197469"/>
              <a:gd name="connsiteY210" fmla="*/ 52924 h 1216800"/>
              <a:gd name="connsiteX211" fmla="*/ 819831 w 1197469"/>
              <a:gd name="connsiteY211" fmla="*/ 46247 h 1216800"/>
              <a:gd name="connsiteX212" fmla="*/ 824664 w 1197469"/>
              <a:gd name="connsiteY212" fmla="*/ 47628 h 1216800"/>
              <a:gd name="connsiteX213" fmla="*/ 766722 w 1197469"/>
              <a:gd name="connsiteY213" fmla="*/ 28314 h 1216800"/>
              <a:gd name="connsiteX214" fmla="*/ 661822 w 1197469"/>
              <a:gd name="connsiteY214" fmla="*/ 9898 h 1216800"/>
              <a:gd name="connsiteX215" fmla="*/ 667906 w 1197469"/>
              <a:gd name="connsiteY215" fmla="*/ 9898 h 1216800"/>
              <a:gd name="connsiteX216" fmla="*/ 674261 w 1197469"/>
              <a:gd name="connsiteY216" fmla="*/ 11083 h 1216800"/>
              <a:gd name="connsiteX217" fmla="*/ 588460 w 1197469"/>
              <a:gd name="connsiteY217" fmla="*/ 747 h 1216800"/>
              <a:gd name="connsiteX218" fmla="*/ 663414 w 1197469"/>
              <a:gd name="connsiteY218" fmla="*/ 1364 h 1216800"/>
              <a:gd name="connsiteX219" fmla="*/ 814333 w 1197469"/>
              <a:gd name="connsiteY219" fmla="*/ 31009 h 1216800"/>
              <a:gd name="connsiteX220" fmla="*/ 961659 w 1197469"/>
              <a:gd name="connsiteY220" fmla="*/ 105121 h 1216800"/>
              <a:gd name="connsiteX221" fmla="*/ 742018 w 1197469"/>
              <a:gd name="connsiteY221" fmla="*/ 17085 h 1216800"/>
              <a:gd name="connsiteX222" fmla="*/ 629727 w 1197469"/>
              <a:gd name="connsiteY222" fmla="*/ 2263 h 1216800"/>
              <a:gd name="connsiteX223" fmla="*/ 529563 w 1197469"/>
              <a:gd name="connsiteY223" fmla="*/ 10348 h 1216800"/>
              <a:gd name="connsiteX224" fmla="*/ 508453 w 1197469"/>
              <a:gd name="connsiteY224" fmla="*/ 14390 h 1216800"/>
              <a:gd name="connsiteX225" fmla="*/ 487791 w 1197469"/>
              <a:gd name="connsiteY225" fmla="*/ 19331 h 1216800"/>
              <a:gd name="connsiteX226" fmla="*/ 615241 w 1197469"/>
              <a:gd name="connsiteY226" fmla="*/ 5463 h 1216800"/>
              <a:gd name="connsiteX227" fmla="*/ 661822 w 1197469"/>
              <a:gd name="connsiteY227" fmla="*/ 9898 h 1216800"/>
              <a:gd name="connsiteX228" fmla="*/ 576726 w 1197469"/>
              <a:gd name="connsiteY228" fmla="*/ 9898 h 1216800"/>
              <a:gd name="connsiteX229" fmla="*/ 556064 w 1197469"/>
              <a:gd name="connsiteY229" fmla="*/ 12593 h 1216800"/>
              <a:gd name="connsiteX230" fmla="*/ 514292 w 1197469"/>
              <a:gd name="connsiteY230" fmla="*/ 19331 h 1216800"/>
              <a:gd name="connsiteX231" fmla="*/ 671050 w 1197469"/>
              <a:gd name="connsiteY231" fmla="*/ 12593 h 1216800"/>
              <a:gd name="connsiteX232" fmla="*/ 766722 w 1197469"/>
              <a:gd name="connsiteY232" fmla="*/ 28314 h 1216800"/>
              <a:gd name="connsiteX233" fmla="*/ 819831 w 1197469"/>
              <a:gd name="connsiteY233" fmla="*/ 46247 h 1216800"/>
              <a:gd name="connsiteX234" fmla="*/ 818376 w 1197469"/>
              <a:gd name="connsiteY234" fmla="*/ 45831 h 1216800"/>
              <a:gd name="connsiteX235" fmla="*/ 800858 w 1197469"/>
              <a:gd name="connsiteY235" fmla="*/ 42238 h 1216800"/>
              <a:gd name="connsiteX236" fmla="*/ 781095 w 1197469"/>
              <a:gd name="connsiteY236" fmla="*/ 39992 h 1216800"/>
              <a:gd name="connsiteX237" fmla="*/ 775256 w 1197469"/>
              <a:gd name="connsiteY237" fmla="*/ 46281 h 1216800"/>
              <a:gd name="connsiteX238" fmla="*/ 874970 w 1197469"/>
              <a:gd name="connsiteY238" fmla="*/ 84909 h 1216800"/>
              <a:gd name="connsiteX239" fmla="*/ 964803 w 1197469"/>
              <a:gd name="connsiteY239" fmla="*/ 138359 h 1216800"/>
              <a:gd name="connsiteX240" fmla="*/ 999838 w 1197469"/>
              <a:gd name="connsiteY240" fmla="*/ 165758 h 1216800"/>
              <a:gd name="connsiteX241" fmla="*/ 1014211 w 1197469"/>
              <a:gd name="connsiteY241" fmla="*/ 177885 h 1216800"/>
              <a:gd name="connsiteX242" fmla="*/ 1026339 w 1197469"/>
              <a:gd name="connsiteY242" fmla="*/ 189115 h 1216800"/>
              <a:gd name="connsiteX243" fmla="*/ 1042957 w 1197469"/>
              <a:gd name="connsiteY243" fmla="*/ 205285 h 1216800"/>
              <a:gd name="connsiteX244" fmla="*/ 1047449 w 1197469"/>
              <a:gd name="connsiteY244" fmla="*/ 209776 h 1216800"/>
              <a:gd name="connsiteX245" fmla="*/ 1048797 w 1197469"/>
              <a:gd name="connsiteY245" fmla="*/ 211573 h 1216800"/>
              <a:gd name="connsiteX246" fmla="*/ 1042957 w 1197469"/>
              <a:gd name="connsiteY246" fmla="*/ 207530 h 1216800"/>
              <a:gd name="connsiteX247" fmla="*/ 1025440 w 1197469"/>
              <a:gd name="connsiteY247" fmla="*/ 191810 h 1216800"/>
              <a:gd name="connsiteX248" fmla="*/ 1012864 w 1197469"/>
              <a:gd name="connsiteY248" fmla="*/ 181030 h 1216800"/>
              <a:gd name="connsiteX249" fmla="*/ 998490 w 1197469"/>
              <a:gd name="connsiteY249" fmla="*/ 169351 h 1216800"/>
              <a:gd name="connsiteX250" fmla="*/ 966151 w 1197469"/>
              <a:gd name="connsiteY250" fmla="*/ 145097 h 1216800"/>
              <a:gd name="connsiteX251" fmla="*/ 902370 w 1197469"/>
              <a:gd name="connsiteY251" fmla="*/ 105570 h 1216800"/>
              <a:gd name="connsiteX252" fmla="*/ 890242 w 1197469"/>
              <a:gd name="connsiteY252" fmla="*/ 99282 h 1216800"/>
              <a:gd name="connsiteX253" fmla="*/ 881259 w 1197469"/>
              <a:gd name="connsiteY253" fmla="*/ 94790 h 1216800"/>
              <a:gd name="connsiteX254" fmla="*/ 874970 w 1197469"/>
              <a:gd name="connsiteY254" fmla="*/ 92095 h 1216800"/>
              <a:gd name="connsiteX255" fmla="*/ 891589 w 1197469"/>
              <a:gd name="connsiteY255" fmla="*/ 101528 h 1216800"/>
              <a:gd name="connsiteX256" fmla="*/ 907759 w 1197469"/>
              <a:gd name="connsiteY256" fmla="*/ 111409 h 1216800"/>
              <a:gd name="connsiteX257" fmla="*/ 876318 w 1197469"/>
              <a:gd name="connsiteY257" fmla="*/ 96587 h 1216800"/>
              <a:gd name="connsiteX258" fmla="*/ 857902 w 1197469"/>
              <a:gd name="connsiteY258" fmla="*/ 87604 h 1216800"/>
              <a:gd name="connsiteX259" fmla="*/ 838588 w 1197469"/>
              <a:gd name="connsiteY259" fmla="*/ 79069 h 1216800"/>
              <a:gd name="connsiteX260" fmla="*/ 820172 w 1197469"/>
              <a:gd name="connsiteY260" fmla="*/ 71883 h 1216800"/>
              <a:gd name="connsiteX261" fmla="*/ 805350 w 1197469"/>
              <a:gd name="connsiteY261" fmla="*/ 66942 h 1216800"/>
              <a:gd name="connsiteX262" fmla="*/ 712822 w 1197469"/>
              <a:gd name="connsiteY262" fmla="*/ 46281 h 1216800"/>
              <a:gd name="connsiteX263" fmla="*/ 700695 w 1197469"/>
              <a:gd name="connsiteY263" fmla="*/ 44484 h 1216800"/>
              <a:gd name="connsiteX264" fmla="*/ 688118 w 1197469"/>
              <a:gd name="connsiteY264" fmla="*/ 42687 h 1216800"/>
              <a:gd name="connsiteX265" fmla="*/ 662965 w 1197469"/>
              <a:gd name="connsiteY265" fmla="*/ 39992 h 1216800"/>
              <a:gd name="connsiteX266" fmla="*/ 637812 w 1197469"/>
              <a:gd name="connsiteY266" fmla="*/ 38645 h 1216800"/>
              <a:gd name="connsiteX267" fmla="*/ 612659 w 1197469"/>
              <a:gd name="connsiteY267" fmla="*/ 39094 h 1216800"/>
              <a:gd name="connsiteX268" fmla="*/ 604574 w 1197469"/>
              <a:gd name="connsiteY268" fmla="*/ 39543 h 1216800"/>
              <a:gd name="connsiteX269" fmla="*/ 596489 w 1197469"/>
              <a:gd name="connsiteY269" fmla="*/ 40441 h 1216800"/>
              <a:gd name="connsiteX270" fmla="*/ 579870 w 1197469"/>
              <a:gd name="connsiteY270" fmla="*/ 41789 h 1216800"/>
              <a:gd name="connsiteX271" fmla="*/ 562353 w 1197469"/>
              <a:gd name="connsiteY271" fmla="*/ 44035 h 1216800"/>
              <a:gd name="connsiteX272" fmla="*/ 544835 w 1197469"/>
              <a:gd name="connsiteY272" fmla="*/ 46730 h 1216800"/>
              <a:gd name="connsiteX273" fmla="*/ 472520 w 1197469"/>
              <a:gd name="connsiteY273" fmla="*/ 64247 h 1216800"/>
              <a:gd name="connsiteX274" fmla="*/ 461740 w 1197469"/>
              <a:gd name="connsiteY274" fmla="*/ 68289 h 1216800"/>
              <a:gd name="connsiteX275" fmla="*/ 457248 w 1197469"/>
              <a:gd name="connsiteY275" fmla="*/ 70984 h 1216800"/>
              <a:gd name="connsiteX276" fmla="*/ 449786 w 1197469"/>
              <a:gd name="connsiteY276" fmla="*/ 73243 h 1216800"/>
              <a:gd name="connsiteX277" fmla="*/ 488256 w 1197469"/>
              <a:gd name="connsiteY277" fmla="*/ 63351 h 1216800"/>
              <a:gd name="connsiteX278" fmla="*/ 494791 w 1197469"/>
              <a:gd name="connsiteY278" fmla="*/ 62354 h 1216800"/>
              <a:gd name="connsiteX279" fmla="*/ 505309 w 1197469"/>
              <a:gd name="connsiteY279" fmla="*/ 59756 h 1216800"/>
              <a:gd name="connsiteX280" fmla="*/ 538193 w 1197469"/>
              <a:gd name="connsiteY280" fmla="*/ 54130 h 1216800"/>
              <a:gd name="connsiteX281" fmla="*/ 516089 w 1197469"/>
              <a:gd name="connsiteY281" fmla="*/ 56612 h 1216800"/>
              <a:gd name="connsiteX282" fmla="*/ 472071 w 1197469"/>
              <a:gd name="connsiteY282" fmla="*/ 65146 h 1216800"/>
              <a:gd name="connsiteX283" fmla="*/ 721805 w 1197469"/>
              <a:gd name="connsiteY283" fmla="*/ 50323 h 1216800"/>
              <a:gd name="connsiteX284" fmla="*/ 853859 w 1197469"/>
              <a:gd name="connsiteY284" fmla="*/ 90299 h 1216800"/>
              <a:gd name="connsiteX285" fmla="*/ 963904 w 1197469"/>
              <a:gd name="connsiteY285" fmla="*/ 151834 h 1216800"/>
              <a:gd name="connsiteX286" fmla="*/ 967049 w 1197469"/>
              <a:gd name="connsiteY286" fmla="*/ 154080 h 1216800"/>
              <a:gd name="connsiteX287" fmla="*/ 1124705 w 1197469"/>
              <a:gd name="connsiteY287" fmla="*/ 334644 h 1216800"/>
              <a:gd name="connsiteX288" fmla="*/ 1197469 w 1197469"/>
              <a:gd name="connsiteY288" fmla="*/ 563268 h 1216800"/>
              <a:gd name="connsiteX289" fmla="*/ 1189834 w 1197469"/>
              <a:gd name="connsiteY289" fmla="*/ 564615 h 1216800"/>
              <a:gd name="connsiteX290" fmla="*/ 1123357 w 1197469"/>
              <a:gd name="connsiteY290" fmla="*/ 351712 h 1216800"/>
              <a:gd name="connsiteX291" fmla="*/ 1098977 w 1197469"/>
              <a:gd name="connsiteY291" fmla="*/ 315540 h 1216800"/>
              <a:gd name="connsiteX292" fmla="*/ 1098205 w 1197469"/>
              <a:gd name="connsiteY292" fmla="*/ 313982 h 1216800"/>
              <a:gd name="connsiteX293" fmla="*/ 1096637 w 1197469"/>
              <a:gd name="connsiteY293" fmla="*/ 312069 h 1216800"/>
              <a:gd name="connsiteX294" fmla="*/ 1061485 w 1197469"/>
              <a:gd name="connsiteY294" fmla="*/ 259914 h 1216800"/>
              <a:gd name="connsiteX295" fmla="*/ 1021474 w 1197469"/>
              <a:gd name="connsiteY295" fmla="*/ 220294 h 1216800"/>
              <a:gd name="connsiteX296" fmla="*/ 1016906 w 1197469"/>
              <a:gd name="connsiteY296" fmla="*/ 214717 h 1216800"/>
              <a:gd name="connsiteX297" fmla="*/ 1008365 w 1197469"/>
              <a:gd name="connsiteY297" fmla="*/ 207313 h 1216800"/>
              <a:gd name="connsiteX298" fmla="*/ 986812 w 1197469"/>
              <a:gd name="connsiteY298" fmla="*/ 185971 h 1216800"/>
              <a:gd name="connsiteX299" fmla="*/ 952675 w 1197469"/>
              <a:gd name="connsiteY299" fmla="*/ 160818 h 1216800"/>
              <a:gd name="connsiteX300" fmla="*/ 932193 w 1197469"/>
              <a:gd name="connsiteY300" fmla="*/ 148017 h 1216800"/>
              <a:gd name="connsiteX301" fmla="*/ 968846 w 1197469"/>
              <a:gd name="connsiteY301" fmla="*/ 173057 h 1216800"/>
              <a:gd name="connsiteX302" fmla="*/ 1008365 w 1197469"/>
              <a:gd name="connsiteY302" fmla="*/ 207313 h 1216800"/>
              <a:gd name="connsiteX303" fmla="*/ 1021474 w 1197469"/>
              <a:gd name="connsiteY303" fmla="*/ 220294 h 1216800"/>
              <a:gd name="connsiteX304" fmla="*/ 1096637 w 1197469"/>
              <a:gd name="connsiteY304" fmla="*/ 312069 h 1216800"/>
              <a:gd name="connsiteX305" fmla="*/ 1098977 w 1197469"/>
              <a:gd name="connsiteY305" fmla="*/ 315540 h 1216800"/>
              <a:gd name="connsiteX306" fmla="*/ 1155473 w 1197469"/>
              <a:gd name="connsiteY306" fmla="*/ 429473 h 1216800"/>
              <a:gd name="connsiteX307" fmla="*/ 1184444 w 1197469"/>
              <a:gd name="connsiteY307" fmla="*/ 554734 h 1216800"/>
              <a:gd name="connsiteX308" fmla="*/ 1179952 w 1197469"/>
              <a:gd name="connsiteY308" fmla="*/ 543954 h 1216800"/>
              <a:gd name="connsiteX309" fmla="*/ 1149858 w 1197469"/>
              <a:gd name="connsiteY309" fmla="*/ 426722 h 1216800"/>
              <a:gd name="connsiteX310" fmla="*/ 1099103 w 1197469"/>
              <a:gd name="connsiteY310" fmla="*/ 330152 h 1216800"/>
              <a:gd name="connsiteX311" fmla="*/ 1115273 w 1197469"/>
              <a:gd name="connsiteY311" fmla="*/ 358898 h 1216800"/>
              <a:gd name="connsiteX312" fmla="*/ 1129197 w 1197469"/>
              <a:gd name="connsiteY312" fmla="*/ 385848 h 1216800"/>
              <a:gd name="connsiteX313" fmla="*/ 1135485 w 1197469"/>
              <a:gd name="connsiteY313" fmla="*/ 399323 h 1216800"/>
              <a:gd name="connsiteX314" fmla="*/ 1141324 w 1197469"/>
              <a:gd name="connsiteY314" fmla="*/ 413247 h 1216800"/>
              <a:gd name="connsiteX315" fmla="*/ 1147163 w 1197469"/>
              <a:gd name="connsiteY315" fmla="*/ 427620 h 1216800"/>
              <a:gd name="connsiteX316" fmla="*/ 1152553 w 1197469"/>
              <a:gd name="connsiteY316" fmla="*/ 443341 h 1216800"/>
              <a:gd name="connsiteX317" fmla="*/ 1149858 w 1197469"/>
              <a:gd name="connsiteY317" fmla="*/ 440646 h 1216800"/>
              <a:gd name="connsiteX318" fmla="*/ 1175460 w 1197469"/>
              <a:gd name="connsiteY318" fmla="*/ 533174 h 1216800"/>
              <a:gd name="connsiteX319" fmla="*/ 1168017 w 1197469"/>
              <a:gd name="connsiteY319" fmla="*/ 514950 h 1216800"/>
              <a:gd name="connsiteX320" fmla="*/ 1176086 w 1197469"/>
              <a:gd name="connsiteY320" fmla="*/ 567817 h 1216800"/>
              <a:gd name="connsiteX321" fmla="*/ 1179054 w 1197469"/>
              <a:gd name="connsiteY321" fmla="*/ 626600 h 1216800"/>
              <a:gd name="connsiteX322" fmla="*/ 1133873 w 1197469"/>
              <a:gd name="connsiteY322" fmla="*/ 850388 h 1216800"/>
              <a:gd name="connsiteX323" fmla="*/ 1127039 w 1197469"/>
              <a:gd name="connsiteY323" fmla="*/ 864575 h 1216800"/>
              <a:gd name="connsiteX324" fmla="*/ 1124649 w 1197469"/>
              <a:gd name="connsiteY324" fmla="*/ 872292 h 1216800"/>
              <a:gd name="connsiteX325" fmla="*/ 1125603 w 1197469"/>
              <a:gd name="connsiteY325" fmla="*/ 876334 h 1216800"/>
              <a:gd name="connsiteX326" fmla="*/ 1136833 w 1197469"/>
              <a:gd name="connsiteY326" fmla="*/ 852978 h 1216800"/>
              <a:gd name="connsiteX327" fmla="*/ 1143570 w 1197469"/>
              <a:gd name="connsiteY327" fmla="*/ 834113 h 1216800"/>
              <a:gd name="connsiteX328" fmla="*/ 1147163 w 1197469"/>
              <a:gd name="connsiteY328" fmla="*/ 823333 h 1216800"/>
              <a:gd name="connsiteX329" fmla="*/ 1150308 w 1197469"/>
              <a:gd name="connsiteY329" fmla="*/ 812104 h 1216800"/>
              <a:gd name="connsiteX330" fmla="*/ 1153002 w 1197469"/>
              <a:gd name="connsiteY330" fmla="*/ 806265 h 1216800"/>
              <a:gd name="connsiteX331" fmla="*/ 1150308 w 1197469"/>
              <a:gd name="connsiteY331" fmla="*/ 825130 h 1216800"/>
              <a:gd name="connsiteX332" fmla="*/ 1151206 w 1197469"/>
              <a:gd name="connsiteY332" fmla="*/ 832316 h 1216800"/>
              <a:gd name="connsiteX333" fmla="*/ 1108086 w 1197469"/>
              <a:gd name="connsiteY333" fmla="*/ 923946 h 1216800"/>
              <a:gd name="connsiteX334" fmla="*/ 1050593 w 1197469"/>
              <a:gd name="connsiteY334" fmla="*/ 1005244 h 1216800"/>
              <a:gd name="connsiteX335" fmla="*/ 1034872 w 1197469"/>
              <a:gd name="connsiteY335" fmla="*/ 1023211 h 1216800"/>
              <a:gd name="connsiteX336" fmla="*/ 1018253 w 1197469"/>
              <a:gd name="connsiteY336" fmla="*/ 1040728 h 1216800"/>
              <a:gd name="connsiteX337" fmla="*/ 1001185 w 1197469"/>
              <a:gd name="connsiteY337" fmla="*/ 1057347 h 1216800"/>
              <a:gd name="connsiteX338" fmla="*/ 983668 w 1197469"/>
              <a:gd name="connsiteY338" fmla="*/ 1073068 h 1216800"/>
              <a:gd name="connsiteX339" fmla="*/ 907310 w 1197469"/>
              <a:gd name="connsiteY339" fmla="*/ 1129663 h 1216800"/>
              <a:gd name="connsiteX340" fmla="*/ 819274 w 1197469"/>
              <a:gd name="connsiteY340" fmla="*/ 1175028 h 1216800"/>
              <a:gd name="connsiteX341" fmla="*/ 802655 w 1197469"/>
              <a:gd name="connsiteY341" fmla="*/ 1181765 h 1216800"/>
              <a:gd name="connsiteX342" fmla="*/ 709229 w 1197469"/>
              <a:gd name="connsiteY342" fmla="*/ 1207817 h 1216800"/>
              <a:gd name="connsiteX343" fmla="*/ 661617 w 1197469"/>
              <a:gd name="connsiteY343" fmla="*/ 1214554 h 1216800"/>
              <a:gd name="connsiteX344" fmla="*/ 637812 w 1197469"/>
              <a:gd name="connsiteY344" fmla="*/ 1216351 h 1216800"/>
              <a:gd name="connsiteX345" fmla="*/ 613557 w 1197469"/>
              <a:gd name="connsiteY345" fmla="*/ 1216800 h 1216800"/>
              <a:gd name="connsiteX346" fmla="*/ 626134 w 1197469"/>
              <a:gd name="connsiteY346" fmla="*/ 1214554 h 1216800"/>
              <a:gd name="connsiteX347" fmla="*/ 471172 w 1197469"/>
              <a:gd name="connsiteY347" fmla="*/ 1200630 h 1216800"/>
              <a:gd name="connsiteX348" fmla="*/ 291507 w 1197469"/>
              <a:gd name="connsiteY348" fmla="*/ 1132357 h 1216800"/>
              <a:gd name="connsiteX349" fmla="*/ 139241 w 1197469"/>
              <a:gd name="connsiteY349" fmla="*/ 1002999 h 1216800"/>
              <a:gd name="connsiteX350" fmla="*/ 54538 w 1197469"/>
              <a:gd name="connsiteY350" fmla="*/ 866691 h 1216800"/>
              <a:gd name="connsiteX351" fmla="*/ 43312 w 1197469"/>
              <a:gd name="connsiteY351" fmla="*/ 838759 h 1216800"/>
              <a:gd name="connsiteX352" fmla="*/ 41772 w 1197469"/>
              <a:gd name="connsiteY352" fmla="*/ 833215 h 1216800"/>
              <a:gd name="connsiteX353" fmla="*/ 38628 w 1197469"/>
              <a:gd name="connsiteY353" fmla="*/ 823333 h 1216800"/>
              <a:gd name="connsiteX354" fmla="*/ 31890 w 1197469"/>
              <a:gd name="connsiteY354" fmla="*/ 804019 h 1216800"/>
              <a:gd name="connsiteX355" fmla="*/ 27890 w 1197469"/>
              <a:gd name="connsiteY355" fmla="*/ 790785 h 1216800"/>
              <a:gd name="connsiteX356" fmla="*/ 20946 w 1197469"/>
              <a:gd name="connsiteY356" fmla="*/ 763555 h 1216800"/>
              <a:gd name="connsiteX357" fmla="*/ 14787 w 1197469"/>
              <a:gd name="connsiteY357" fmla="*/ 734563 h 1216800"/>
              <a:gd name="connsiteX358" fmla="*/ 10331 w 1197469"/>
              <a:gd name="connsiteY358" fmla="*/ 706551 h 1216800"/>
              <a:gd name="connsiteX359" fmla="*/ 8085 w 1197469"/>
              <a:gd name="connsiteY359" fmla="*/ 686788 h 1216800"/>
              <a:gd name="connsiteX360" fmla="*/ 6737 w 1197469"/>
              <a:gd name="connsiteY360" fmla="*/ 667024 h 1216800"/>
              <a:gd name="connsiteX361" fmla="*/ 5839 w 1197469"/>
              <a:gd name="connsiteY361" fmla="*/ 657143 h 1216800"/>
              <a:gd name="connsiteX362" fmla="*/ 5390 w 1197469"/>
              <a:gd name="connsiteY362" fmla="*/ 647261 h 1216800"/>
              <a:gd name="connsiteX363" fmla="*/ 4492 w 1197469"/>
              <a:gd name="connsiteY363" fmla="*/ 627947 h 1216800"/>
              <a:gd name="connsiteX364" fmla="*/ 6850 w 1197469"/>
              <a:gd name="connsiteY364" fmla="*/ 554340 h 1216800"/>
              <a:gd name="connsiteX365" fmla="*/ 13573 w 1197469"/>
              <a:gd name="connsiteY365" fmla="*/ 491106 h 1216800"/>
              <a:gd name="connsiteX366" fmla="*/ 13475 w 1197469"/>
              <a:gd name="connsiteY366" fmla="*/ 491402 h 1216800"/>
              <a:gd name="connsiteX367" fmla="*/ 1347 w 1197469"/>
              <a:gd name="connsiteY367" fmla="*/ 604591 h 1216800"/>
              <a:gd name="connsiteX368" fmla="*/ 13419 w 1197469"/>
              <a:gd name="connsiteY368" fmla="*/ 487359 h 1216800"/>
              <a:gd name="connsiteX369" fmla="*/ 19982 w 1197469"/>
              <a:gd name="connsiteY369" fmla="*/ 466989 h 1216800"/>
              <a:gd name="connsiteX370" fmla="*/ 16264 w 1197469"/>
              <a:gd name="connsiteY370" fmla="*/ 481383 h 1216800"/>
              <a:gd name="connsiteX371" fmla="*/ 17012 w 1197469"/>
              <a:gd name="connsiteY371" fmla="*/ 479330 h 1216800"/>
              <a:gd name="connsiteX372" fmla="*/ 19763 w 1197469"/>
              <a:gd name="connsiteY372" fmla="*/ 471189 h 1216800"/>
              <a:gd name="connsiteX373" fmla="*/ 49408 w 1197469"/>
              <a:gd name="connsiteY373" fmla="*/ 385848 h 1216800"/>
              <a:gd name="connsiteX374" fmla="*/ 85790 w 1197469"/>
              <a:gd name="connsiteY374" fmla="*/ 309939 h 1216800"/>
              <a:gd name="connsiteX375" fmla="*/ 94381 w 1197469"/>
              <a:gd name="connsiteY375" fmla="*/ 293580 h 1216800"/>
              <a:gd name="connsiteX376" fmla="*/ 93052 w 1197469"/>
              <a:gd name="connsiteY376" fmla="*/ 293760 h 1216800"/>
              <a:gd name="connsiteX377" fmla="*/ 72484 w 1197469"/>
              <a:gd name="connsiteY377" fmla="*/ 328335 h 1216800"/>
              <a:gd name="connsiteX378" fmla="*/ 38328 w 1197469"/>
              <a:gd name="connsiteY378" fmla="*/ 410046 h 1216800"/>
              <a:gd name="connsiteX379" fmla="*/ 50755 w 1197469"/>
              <a:gd name="connsiteY379" fmla="*/ 371475 h 1216800"/>
              <a:gd name="connsiteX380" fmla="*/ 76357 w 1197469"/>
              <a:gd name="connsiteY380" fmla="*/ 315330 h 1216800"/>
              <a:gd name="connsiteX381" fmla="*/ 156308 w 1197469"/>
              <a:gd name="connsiteY381" fmla="*/ 201242 h 1216800"/>
              <a:gd name="connsiteX382" fmla="*/ 168436 w 1197469"/>
              <a:gd name="connsiteY382" fmla="*/ 188216 h 1216800"/>
              <a:gd name="connsiteX383" fmla="*/ 181462 w 1197469"/>
              <a:gd name="connsiteY383" fmla="*/ 175640 h 1216800"/>
              <a:gd name="connsiteX384" fmla="*/ 188199 w 1197469"/>
              <a:gd name="connsiteY384" fmla="*/ 169351 h 1216800"/>
              <a:gd name="connsiteX385" fmla="*/ 194937 w 1197469"/>
              <a:gd name="connsiteY385" fmla="*/ 163513 h 1216800"/>
              <a:gd name="connsiteX386" fmla="*/ 208861 w 1197469"/>
              <a:gd name="connsiteY386" fmla="*/ 151385 h 1216800"/>
              <a:gd name="connsiteX387" fmla="*/ 223234 w 1197469"/>
              <a:gd name="connsiteY387" fmla="*/ 139707 h 1216800"/>
              <a:gd name="connsiteX388" fmla="*/ 238056 w 1197469"/>
              <a:gd name="connsiteY388" fmla="*/ 128478 h 1216800"/>
              <a:gd name="connsiteX389" fmla="*/ 268599 w 1197469"/>
              <a:gd name="connsiteY389" fmla="*/ 107816 h 1216800"/>
              <a:gd name="connsiteX390" fmla="*/ 261330 w 1197469"/>
              <a:gd name="connsiteY390" fmla="*/ 113555 h 1216800"/>
              <a:gd name="connsiteX391" fmla="*/ 311383 w 1197469"/>
              <a:gd name="connsiteY391" fmla="*/ 80922 h 1216800"/>
              <a:gd name="connsiteX392" fmla="*/ 375950 w 1197469"/>
              <a:gd name="connsiteY392" fmla="*/ 48976 h 1216800"/>
              <a:gd name="connsiteX393" fmla="*/ 515190 w 1197469"/>
              <a:gd name="connsiteY393" fmla="*/ 8551 h 1216800"/>
              <a:gd name="connsiteX394" fmla="*/ 588460 w 1197469"/>
              <a:gd name="connsiteY394" fmla="*/ 747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Lst>
            <a:rect l="l" t="t" r="r" b="b"/>
            <a:pathLst>
              <a:path w="1197469" h="1216800">
                <a:moveTo>
                  <a:pt x="39291" y="828753"/>
                </a:moveTo>
                <a:lnTo>
                  <a:pt x="43312" y="838759"/>
                </a:lnTo>
                <a:lnTo>
                  <a:pt x="44018" y="841300"/>
                </a:lnTo>
                <a:cubicBezTo>
                  <a:pt x="46713" y="847588"/>
                  <a:pt x="48959" y="854325"/>
                  <a:pt x="51654" y="860614"/>
                </a:cubicBezTo>
                <a:cubicBezTo>
                  <a:pt x="48959" y="854325"/>
                  <a:pt x="46713" y="848037"/>
                  <a:pt x="44018" y="841749"/>
                </a:cubicBezTo>
                <a:cubicBezTo>
                  <a:pt x="43120" y="838605"/>
                  <a:pt x="41772" y="835460"/>
                  <a:pt x="40425" y="832316"/>
                </a:cubicBezTo>
                <a:close/>
                <a:moveTo>
                  <a:pt x="32372" y="808362"/>
                </a:moveTo>
                <a:lnTo>
                  <a:pt x="37280" y="822435"/>
                </a:lnTo>
                <a:lnTo>
                  <a:pt x="39291" y="828753"/>
                </a:lnTo>
                <a:lnTo>
                  <a:pt x="34585" y="817045"/>
                </a:lnTo>
                <a:close/>
                <a:moveTo>
                  <a:pt x="22442" y="770596"/>
                </a:moveTo>
                <a:lnTo>
                  <a:pt x="26052" y="784705"/>
                </a:lnTo>
                <a:lnTo>
                  <a:pt x="27890" y="790785"/>
                </a:lnTo>
                <a:lnTo>
                  <a:pt x="32372" y="808362"/>
                </a:lnTo>
                <a:lnTo>
                  <a:pt x="30543" y="803121"/>
                </a:lnTo>
                <a:cubicBezTo>
                  <a:pt x="28747" y="796832"/>
                  <a:pt x="26950" y="790095"/>
                  <a:pt x="25153" y="783357"/>
                </a:cubicBezTo>
                <a:close/>
                <a:moveTo>
                  <a:pt x="17959" y="751840"/>
                </a:moveTo>
                <a:lnTo>
                  <a:pt x="20946" y="763555"/>
                </a:lnTo>
                <a:lnTo>
                  <a:pt x="22442" y="770596"/>
                </a:lnTo>
                <a:lnTo>
                  <a:pt x="21111" y="765391"/>
                </a:lnTo>
                <a:close/>
                <a:moveTo>
                  <a:pt x="6888" y="697382"/>
                </a:moveTo>
                <a:lnTo>
                  <a:pt x="14787" y="734563"/>
                </a:lnTo>
                <a:lnTo>
                  <a:pt x="16619" y="746077"/>
                </a:lnTo>
                <a:lnTo>
                  <a:pt x="17959" y="751840"/>
                </a:lnTo>
                <a:lnTo>
                  <a:pt x="8029" y="712895"/>
                </a:lnTo>
                <a:close/>
                <a:moveTo>
                  <a:pt x="0" y="603692"/>
                </a:moveTo>
                <a:lnTo>
                  <a:pt x="6888" y="697382"/>
                </a:lnTo>
                <a:lnTo>
                  <a:pt x="6176" y="694030"/>
                </a:lnTo>
                <a:cubicBezTo>
                  <a:pt x="2021" y="664105"/>
                  <a:pt x="0" y="634011"/>
                  <a:pt x="0" y="603692"/>
                </a:cubicBezTo>
                <a:close/>
                <a:moveTo>
                  <a:pt x="8759" y="602907"/>
                </a:moveTo>
                <a:cubicBezTo>
                  <a:pt x="7861" y="602569"/>
                  <a:pt x="6737" y="604142"/>
                  <a:pt x="5390" y="607735"/>
                </a:cubicBezTo>
                <a:cubicBezTo>
                  <a:pt x="5839" y="653100"/>
                  <a:pt x="10780" y="701161"/>
                  <a:pt x="21111" y="746975"/>
                </a:cubicBezTo>
                <a:cubicBezTo>
                  <a:pt x="31442" y="792790"/>
                  <a:pt x="46713" y="836808"/>
                  <a:pt x="64230" y="875885"/>
                </a:cubicBezTo>
                <a:cubicBezTo>
                  <a:pt x="71417" y="891606"/>
                  <a:pt x="83095" y="913615"/>
                  <a:pt x="97918" y="936971"/>
                </a:cubicBezTo>
                <a:cubicBezTo>
                  <a:pt x="112740" y="960328"/>
                  <a:pt x="131156" y="983684"/>
                  <a:pt x="149122" y="1003447"/>
                </a:cubicBezTo>
                <a:cubicBezTo>
                  <a:pt x="167538" y="1022762"/>
                  <a:pt x="184606" y="1038482"/>
                  <a:pt x="196284" y="1047017"/>
                </a:cubicBezTo>
                <a:cubicBezTo>
                  <a:pt x="207963" y="1055550"/>
                  <a:pt x="213802" y="1057796"/>
                  <a:pt x="209759" y="1050160"/>
                </a:cubicBezTo>
                <a:cubicBezTo>
                  <a:pt x="191344" y="1039830"/>
                  <a:pt x="156758" y="1009287"/>
                  <a:pt x="123969" y="964819"/>
                </a:cubicBezTo>
                <a:cubicBezTo>
                  <a:pt x="107350" y="942361"/>
                  <a:pt x="91180" y="916759"/>
                  <a:pt x="77256" y="889360"/>
                </a:cubicBezTo>
                <a:cubicBezTo>
                  <a:pt x="63332" y="861512"/>
                  <a:pt x="51205" y="832316"/>
                  <a:pt x="42221" y="803121"/>
                </a:cubicBezTo>
                <a:cubicBezTo>
                  <a:pt x="33238" y="773925"/>
                  <a:pt x="26501" y="745179"/>
                  <a:pt x="22009" y="719127"/>
                </a:cubicBezTo>
                <a:cubicBezTo>
                  <a:pt x="21111" y="712390"/>
                  <a:pt x="20212" y="706101"/>
                  <a:pt x="19314" y="699813"/>
                </a:cubicBezTo>
                <a:cubicBezTo>
                  <a:pt x="18416" y="693525"/>
                  <a:pt x="17517" y="687686"/>
                  <a:pt x="17068" y="681847"/>
                </a:cubicBezTo>
                <a:cubicBezTo>
                  <a:pt x="16619" y="676008"/>
                  <a:pt x="16170" y="670618"/>
                  <a:pt x="15272" y="665228"/>
                </a:cubicBezTo>
                <a:cubicBezTo>
                  <a:pt x="14822" y="662533"/>
                  <a:pt x="14822" y="659838"/>
                  <a:pt x="14373" y="657592"/>
                </a:cubicBezTo>
                <a:cubicBezTo>
                  <a:pt x="14373" y="654897"/>
                  <a:pt x="13924" y="652651"/>
                  <a:pt x="13924" y="650405"/>
                </a:cubicBezTo>
                <a:cubicBezTo>
                  <a:pt x="13475" y="640973"/>
                  <a:pt x="12577" y="632888"/>
                  <a:pt x="12127" y="625701"/>
                </a:cubicBezTo>
                <a:cubicBezTo>
                  <a:pt x="11678" y="618964"/>
                  <a:pt x="11229" y="613574"/>
                  <a:pt x="10780" y="609531"/>
                </a:cubicBezTo>
                <a:cubicBezTo>
                  <a:pt x="10331" y="605489"/>
                  <a:pt x="9657" y="603243"/>
                  <a:pt x="8759" y="602907"/>
                </a:cubicBezTo>
                <a:close/>
                <a:moveTo>
                  <a:pt x="38328" y="410046"/>
                </a:moveTo>
                <a:lnTo>
                  <a:pt x="19982" y="466989"/>
                </a:lnTo>
                <a:lnTo>
                  <a:pt x="28802" y="432835"/>
                </a:lnTo>
                <a:close/>
                <a:moveTo>
                  <a:pt x="114764" y="261271"/>
                </a:moveTo>
                <a:lnTo>
                  <a:pt x="101062" y="280295"/>
                </a:lnTo>
                <a:lnTo>
                  <a:pt x="94166" y="291886"/>
                </a:lnTo>
                <a:lnTo>
                  <a:pt x="98367" y="285236"/>
                </a:lnTo>
                <a:cubicBezTo>
                  <a:pt x="100163" y="282541"/>
                  <a:pt x="102409" y="279846"/>
                  <a:pt x="104206" y="276701"/>
                </a:cubicBezTo>
                <a:close/>
                <a:moveTo>
                  <a:pt x="946661" y="165628"/>
                </a:moveTo>
                <a:lnTo>
                  <a:pt x="946873" y="165787"/>
                </a:lnTo>
                <a:lnTo>
                  <a:pt x="950430" y="168004"/>
                </a:lnTo>
                <a:close/>
                <a:moveTo>
                  <a:pt x="237872" y="162842"/>
                </a:moveTo>
                <a:lnTo>
                  <a:pt x="237607" y="163063"/>
                </a:lnTo>
                <a:cubicBezTo>
                  <a:pt x="228624" y="170699"/>
                  <a:pt x="221437" y="178335"/>
                  <a:pt x="215598" y="184623"/>
                </a:cubicBezTo>
                <a:cubicBezTo>
                  <a:pt x="209310" y="190013"/>
                  <a:pt x="202573" y="195403"/>
                  <a:pt x="196284" y="201242"/>
                </a:cubicBezTo>
                <a:lnTo>
                  <a:pt x="208267" y="189727"/>
                </a:lnTo>
                <a:lnTo>
                  <a:pt x="233883" y="166001"/>
                </a:lnTo>
                <a:close/>
                <a:moveTo>
                  <a:pt x="259705" y="145546"/>
                </a:moveTo>
                <a:lnTo>
                  <a:pt x="237872" y="162842"/>
                </a:lnTo>
                <a:lnTo>
                  <a:pt x="251531" y="151385"/>
                </a:lnTo>
                <a:close/>
                <a:moveTo>
                  <a:pt x="228380" y="140251"/>
                </a:moveTo>
                <a:lnTo>
                  <a:pt x="209261" y="155610"/>
                </a:lnTo>
                <a:lnTo>
                  <a:pt x="197424" y="168058"/>
                </a:lnTo>
                <a:lnTo>
                  <a:pt x="192691" y="172495"/>
                </a:lnTo>
                <a:cubicBezTo>
                  <a:pt x="190445" y="174741"/>
                  <a:pt x="187750" y="177436"/>
                  <a:pt x="185504" y="179682"/>
                </a:cubicBezTo>
                <a:cubicBezTo>
                  <a:pt x="180564" y="184623"/>
                  <a:pt x="175623" y="189564"/>
                  <a:pt x="170682" y="194505"/>
                </a:cubicBezTo>
                <a:lnTo>
                  <a:pt x="148430" y="219583"/>
                </a:lnTo>
                <a:lnTo>
                  <a:pt x="133423" y="235365"/>
                </a:lnTo>
                <a:lnTo>
                  <a:pt x="116495" y="258867"/>
                </a:lnTo>
                <a:lnTo>
                  <a:pt x="142385" y="226395"/>
                </a:lnTo>
                <a:lnTo>
                  <a:pt x="148430" y="219583"/>
                </a:lnTo>
                <a:lnTo>
                  <a:pt x="197424" y="168058"/>
                </a:lnTo>
                <a:lnTo>
                  <a:pt x="199878" y="165758"/>
                </a:lnTo>
                <a:cubicBezTo>
                  <a:pt x="203920" y="161715"/>
                  <a:pt x="208412" y="158122"/>
                  <a:pt x="212454" y="154080"/>
                </a:cubicBezTo>
                <a:lnTo>
                  <a:pt x="225480" y="142851"/>
                </a:lnTo>
                <a:close/>
                <a:moveTo>
                  <a:pt x="949512" y="114265"/>
                </a:moveTo>
                <a:cubicBezTo>
                  <a:pt x="949496" y="113974"/>
                  <a:pt x="950188" y="114027"/>
                  <a:pt x="951819" y="114553"/>
                </a:cubicBezTo>
                <a:cubicBezTo>
                  <a:pt x="953995" y="115255"/>
                  <a:pt x="957841" y="116799"/>
                  <a:pt x="963905" y="119494"/>
                </a:cubicBezTo>
                <a:cubicBezTo>
                  <a:pt x="986363" y="134766"/>
                  <a:pt x="973786" y="129376"/>
                  <a:pt x="962557" y="122638"/>
                </a:cubicBezTo>
                <a:cubicBezTo>
                  <a:pt x="955988" y="119101"/>
                  <a:pt x="949561" y="115138"/>
                  <a:pt x="949512" y="114265"/>
                </a:cubicBezTo>
                <a:close/>
                <a:moveTo>
                  <a:pt x="815144" y="90501"/>
                </a:moveTo>
                <a:lnTo>
                  <a:pt x="830054" y="96587"/>
                </a:lnTo>
                <a:lnTo>
                  <a:pt x="852962" y="106917"/>
                </a:lnTo>
                <a:lnTo>
                  <a:pt x="874970" y="118147"/>
                </a:lnTo>
                <a:cubicBezTo>
                  <a:pt x="868233" y="114553"/>
                  <a:pt x="861495" y="110960"/>
                  <a:pt x="854758" y="106917"/>
                </a:cubicBezTo>
                <a:lnTo>
                  <a:pt x="846941" y="103179"/>
                </a:lnTo>
                <a:lnTo>
                  <a:pt x="829407" y="95707"/>
                </a:lnTo>
                <a:lnTo>
                  <a:pt x="821070" y="92545"/>
                </a:lnTo>
                <a:close/>
                <a:moveTo>
                  <a:pt x="353491" y="88502"/>
                </a:moveTo>
                <a:cubicBezTo>
                  <a:pt x="323847" y="103324"/>
                  <a:pt x="294651" y="120842"/>
                  <a:pt x="267252" y="140156"/>
                </a:cubicBezTo>
                <a:lnTo>
                  <a:pt x="259705" y="145546"/>
                </a:lnTo>
                <a:lnTo>
                  <a:pt x="266298" y="140324"/>
                </a:lnTo>
                <a:cubicBezTo>
                  <a:pt x="292967" y="121066"/>
                  <a:pt x="322499" y="103325"/>
                  <a:pt x="353491" y="88502"/>
                </a:cubicBezTo>
                <a:close/>
                <a:moveTo>
                  <a:pt x="414921" y="84193"/>
                </a:moveTo>
                <a:lnTo>
                  <a:pt x="406493" y="87154"/>
                </a:lnTo>
                <a:lnTo>
                  <a:pt x="404517" y="88001"/>
                </a:lnTo>
                <a:close/>
                <a:moveTo>
                  <a:pt x="312168" y="79968"/>
                </a:moveTo>
                <a:cubicBezTo>
                  <a:pt x="304532" y="84460"/>
                  <a:pt x="297346" y="89850"/>
                  <a:pt x="289710" y="94341"/>
                </a:cubicBezTo>
                <a:cubicBezTo>
                  <a:pt x="282074" y="98384"/>
                  <a:pt x="275337" y="102875"/>
                  <a:pt x="268150" y="107367"/>
                </a:cubicBezTo>
                <a:cubicBezTo>
                  <a:pt x="272642" y="104223"/>
                  <a:pt x="276684" y="101079"/>
                  <a:pt x="281176" y="97485"/>
                </a:cubicBezTo>
                <a:cubicBezTo>
                  <a:pt x="288812" y="92994"/>
                  <a:pt x="304083" y="84010"/>
                  <a:pt x="312168" y="79968"/>
                </a:cubicBezTo>
                <a:close/>
                <a:moveTo>
                  <a:pt x="719162" y="61146"/>
                </a:moveTo>
                <a:lnTo>
                  <a:pt x="785587" y="79069"/>
                </a:lnTo>
                <a:cubicBezTo>
                  <a:pt x="774358" y="75476"/>
                  <a:pt x="763129" y="72781"/>
                  <a:pt x="751900" y="70086"/>
                </a:cubicBezTo>
                <a:cubicBezTo>
                  <a:pt x="746510" y="68739"/>
                  <a:pt x="740671" y="67841"/>
                  <a:pt x="734831" y="66493"/>
                </a:cubicBezTo>
                <a:lnTo>
                  <a:pt x="725593" y="64791"/>
                </a:lnTo>
                <a:lnTo>
                  <a:pt x="775091" y="77518"/>
                </a:lnTo>
                <a:lnTo>
                  <a:pt x="787336" y="82000"/>
                </a:lnTo>
                <a:lnTo>
                  <a:pt x="803017" y="86243"/>
                </a:lnTo>
                <a:lnTo>
                  <a:pt x="785587" y="79968"/>
                </a:lnTo>
                <a:cubicBezTo>
                  <a:pt x="790977" y="81765"/>
                  <a:pt x="796815" y="83561"/>
                  <a:pt x="802205" y="84909"/>
                </a:cubicBezTo>
                <a:lnTo>
                  <a:pt x="804624" y="85758"/>
                </a:lnTo>
                <a:lnTo>
                  <a:pt x="797714" y="83112"/>
                </a:lnTo>
                <a:cubicBezTo>
                  <a:pt x="790977" y="80866"/>
                  <a:pt x="783790" y="78172"/>
                  <a:pt x="777052" y="75925"/>
                </a:cubicBezTo>
                <a:cubicBezTo>
                  <a:pt x="763128" y="71883"/>
                  <a:pt x="749204" y="67392"/>
                  <a:pt x="734831" y="64247"/>
                </a:cubicBezTo>
                <a:close/>
                <a:moveTo>
                  <a:pt x="652221" y="51642"/>
                </a:moveTo>
                <a:lnTo>
                  <a:pt x="714251" y="60174"/>
                </a:lnTo>
                <a:lnTo>
                  <a:pt x="691711" y="55713"/>
                </a:lnTo>
                <a:close/>
                <a:moveTo>
                  <a:pt x="562560" y="51546"/>
                </a:moveTo>
                <a:lnTo>
                  <a:pt x="560107" y="51671"/>
                </a:lnTo>
                <a:lnTo>
                  <a:pt x="547048" y="53137"/>
                </a:lnTo>
                <a:lnTo>
                  <a:pt x="556963" y="52120"/>
                </a:lnTo>
                <a:close/>
                <a:moveTo>
                  <a:pt x="604125" y="49425"/>
                </a:moveTo>
                <a:lnTo>
                  <a:pt x="585202" y="50390"/>
                </a:lnTo>
                <a:lnTo>
                  <a:pt x="635535" y="50707"/>
                </a:lnTo>
                <a:close/>
                <a:moveTo>
                  <a:pt x="824215" y="48527"/>
                </a:moveTo>
                <a:lnTo>
                  <a:pt x="839606" y="52924"/>
                </a:lnTo>
                <a:lnTo>
                  <a:pt x="854882" y="58083"/>
                </a:lnTo>
                <a:lnTo>
                  <a:pt x="870029" y="63798"/>
                </a:lnTo>
                <a:cubicBezTo>
                  <a:pt x="909556" y="80866"/>
                  <a:pt x="946387" y="101528"/>
                  <a:pt x="980972" y="125783"/>
                </a:cubicBezTo>
                <a:cubicBezTo>
                  <a:pt x="982769" y="127130"/>
                  <a:pt x="985015" y="128927"/>
                  <a:pt x="986812" y="130274"/>
                </a:cubicBezTo>
                <a:cubicBezTo>
                  <a:pt x="976930" y="124884"/>
                  <a:pt x="969294" y="121740"/>
                  <a:pt x="963455" y="119045"/>
                </a:cubicBezTo>
                <a:cubicBezTo>
                  <a:pt x="960760" y="117248"/>
                  <a:pt x="957167" y="115003"/>
                  <a:pt x="953124" y="112308"/>
                </a:cubicBezTo>
                <a:cubicBezTo>
                  <a:pt x="949082" y="109613"/>
                  <a:pt x="944141" y="106918"/>
                  <a:pt x="938751" y="103774"/>
                </a:cubicBezTo>
                <a:cubicBezTo>
                  <a:pt x="927971" y="97036"/>
                  <a:pt x="913149" y="89850"/>
                  <a:pt x="895182" y="81315"/>
                </a:cubicBezTo>
                <a:cubicBezTo>
                  <a:pt x="883504" y="75477"/>
                  <a:pt x="872275" y="69637"/>
                  <a:pt x="859698" y="63798"/>
                </a:cubicBezTo>
                <a:cubicBezTo>
                  <a:pt x="853859" y="61103"/>
                  <a:pt x="848020" y="58408"/>
                  <a:pt x="842181" y="55713"/>
                </a:cubicBezTo>
                <a:close/>
                <a:moveTo>
                  <a:pt x="539184" y="31670"/>
                </a:moveTo>
                <a:lnTo>
                  <a:pt x="519570" y="33648"/>
                </a:lnTo>
                <a:cubicBezTo>
                  <a:pt x="510587" y="34827"/>
                  <a:pt x="501266" y="36399"/>
                  <a:pt x="491385" y="38645"/>
                </a:cubicBezTo>
                <a:lnTo>
                  <a:pt x="469247" y="44451"/>
                </a:lnTo>
                <a:lnTo>
                  <a:pt x="505926" y="36624"/>
                </a:lnTo>
                <a:close/>
                <a:moveTo>
                  <a:pt x="567743" y="29661"/>
                </a:moveTo>
                <a:lnTo>
                  <a:pt x="550013" y="30506"/>
                </a:lnTo>
                <a:lnTo>
                  <a:pt x="553369" y="30111"/>
                </a:lnTo>
                <a:cubicBezTo>
                  <a:pt x="552022" y="30111"/>
                  <a:pt x="550225" y="30560"/>
                  <a:pt x="548878" y="30560"/>
                </a:cubicBezTo>
                <a:lnTo>
                  <a:pt x="550013" y="30506"/>
                </a:lnTo>
                <a:lnTo>
                  <a:pt x="549550" y="30560"/>
                </a:lnTo>
                <a:lnTo>
                  <a:pt x="549776" y="30560"/>
                </a:lnTo>
                <a:cubicBezTo>
                  <a:pt x="521478" y="34602"/>
                  <a:pt x="489139" y="40891"/>
                  <a:pt x="455002" y="50323"/>
                </a:cubicBezTo>
                <a:cubicBezTo>
                  <a:pt x="421764" y="59756"/>
                  <a:pt x="386730" y="72332"/>
                  <a:pt x="353491" y="88502"/>
                </a:cubicBezTo>
                <a:cubicBezTo>
                  <a:pt x="371682" y="79294"/>
                  <a:pt x="390211" y="71097"/>
                  <a:pt x="408851" y="63911"/>
                </a:cubicBezTo>
                <a:lnTo>
                  <a:pt x="462517" y="46165"/>
                </a:lnTo>
                <a:lnTo>
                  <a:pt x="454104" y="48077"/>
                </a:lnTo>
                <a:lnTo>
                  <a:pt x="445570" y="50772"/>
                </a:lnTo>
                <a:cubicBezTo>
                  <a:pt x="439282" y="52569"/>
                  <a:pt x="432544" y="54815"/>
                  <a:pt x="426256" y="56611"/>
                </a:cubicBezTo>
                <a:lnTo>
                  <a:pt x="406942" y="63349"/>
                </a:lnTo>
                <a:cubicBezTo>
                  <a:pt x="403798" y="64696"/>
                  <a:pt x="400654" y="65594"/>
                  <a:pt x="397509" y="66942"/>
                </a:cubicBezTo>
                <a:lnTo>
                  <a:pt x="388077" y="70984"/>
                </a:lnTo>
                <a:cubicBezTo>
                  <a:pt x="362924" y="80866"/>
                  <a:pt x="338669" y="93443"/>
                  <a:pt x="315762" y="106469"/>
                </a:cubicBezTo>
                <a:cubicBezTo>
                  <a:pt x="309923" y="110062"/>
                  <a:pt x="304533" y="113206"/>
                  <a:pt x="298693" y="116799"/>
                </a:cubicBezTo>
                <a:cubicBezTo>
                  <a:pt x="292855" y="120392"/>
                  <a:pt x="287914" y="123986"/>
                  <a:pt x="282075" y="127579"/>
                </a:cubicBezTo>
                <a:cubicBezTo>
                  <a:pt x="271295" y="134766"/>
                  <a:pt x="260964" y="142851"/>
                  <a:pt x="250633" y="150487"/>
                </a:cubicBezTo>
                <a:lnTo>
                  <a:pt x="233883" y="166001"/>
                </a:lnTo>
                <a:lnTo>
                  <a:pt x="228617" y="170172"/>
                </a:lnTo>
                <a:lnTo>
                  <a:pt x="208267" y="189727"/>
                </a:lnTo>
                <a:lnTo>
                  <a:pt x="195835" y="201242"/>
                </a:lnTo>
                <a:cubicBezTo>
                  <a:pt x="190445" y="206632"/>
                  <a:pt x="185504" y="212022"/>
                  <a:pt x="181013" y="217412"/>
                </a:cubicBezTo>
                <a:cubicBezTo>
                  <a:pt x="176521" y="222802"/>
                  <a:pt x="171581" y="228192"/>
                  <a:pt x="167089" y="233582"/>
                </a:cubicBezTo>
                <a:cubicBezTo>
                  <a:pt x="158555" y="244811"/>
                  <a:pt x="150021" y="255591"/>
                  <a:pt x="142385" y="266820"/>
                </a:cubicBezTo>
                <a:cubicBezTo>
                  <a:pt x="134300" y="278049"/>
                  <a:pt x="127563" y="289727"/>
                  <a:pt x="119926" y="301406"/>
                </a:cubicBezTo>
                <a:cubicBezTo>
                  <a:pt x="113189" y="313533"/>
                  <a:pt x="106003" y="325660"/>
                  <a:pt x="99265" y="338686"/>
                </a:cubicBezTo>
                <a:cubicBezTo>
                  <a:pt x="101511" y="335093"/>
                  <a:pt x="103757" y="331050"/>
                  <a:pt x="106452" y="326559"/>
                </a:cubicBezTo>
                <a:cubicBezTo>
                  <a:pt x="109147" y="322516"/>
                  <a:pt x="111842" y="318024"/>
                  <a:pt x="114986" y="313533"/>
                </a:cubicBezTo>
                <a:cubicBezTo>
                  <a:pt x="117681" y="309041"/>
                  <a:pt x="120825" y="304999"/>
                  <a:pt x="123520" y="300507"/>
                </a:cubicBezTo>
                <a:cubicBezTo>
                  <a:pt x="127563" y="297812"/>
                  <a:pt x="130257" y="293770"/>
                  <a:pt x="132503" y="290176"/>
                </a:cubicBezTo>
                <a:cubicBezTo>
                  <a:pt x="139690" y="278498"/>
                  <a:pt x="147775" y="267718"/>
                  <a:pt x="155860" y="256040"/>
                </a:cubicBezTo>
                <a:cubicBezTo>
                  <a:pt x="164394" y="245260"/>
                  <a:pt x="172928" y="234031"/>
                  <a:pt x="182360" y="223700"/>
                </a:cubicBezTo>
                <a:cubicBezTo>
                  <a:pt x="191344" y="212920"/>
                  <a:pt x="201674" y="203039"/>
                  <a:pt x="211556" y="193157"/>
                </a:cubicBezTo>
                <a:cubicBezTo>
                  <a:pt x="221887" y="183725"/>
                  <a:pt x="232217" y="173843"/>
                  <a:pt x="243447" y="164860"/>
                </a:cubicBezTo>
                <a:cubicBezTo>
                  <a:pt x="248837" y="160368"/>
                  <a:pt x="254227" y="155877"/>
                  <a:pt x="260065" y="151385"/>
                </a:cubicBezTo>
                <a:cubicBezTo>
                  <a:pt x="265905" y="147342"/>
                  <a:pt x="271295" y="142851"/>
                  <a:pt x="277134" y="138808"/>
                </a:cubicBezTo>
                <a:cubicBezTo>
                  <a:pt x="282973" y="134766"/>
                  <a:pt x="288812" y="130723"/>
                  <a:pt x="294651" y="126681"/>
                </a:cubicBezTo>
                <a:cubicBezTo>
                  <a:pt x="300490" y="122638"/>
                  <a:pt x="306778" y="119045"/>
                  <a:pt x="312618" y="115452"/>
                </a:cubicBezTo>
                <a:lnTo>
                  <a:pt x="321601" y="110062"/>
                </a:lnTo>
                <a:cubicBezTo>
                  <a:pt x="324745" y="108265"/>
                  <a:pt x="327889" y="106469"/>
                  <a:pt x="331033" y="105121"/>
                </a:cubicBezTo>
                <a:cubicBezTo>
                  <a:pt x="337322" y="101977"/>
                  <a:pt x="343161" y="98384"/>
                  <a:pt x="349449" y="95239"/>
                </a:cubicBezTo>
                <a:cubicBezTo>
                  <a:pt x="362026" y="88951"/>
                  <a:pt x="374602" y="82663"/>
                  <a:pt x="387179" y="77722"/>
                </a:cubicBezTo>
                <a:cubicBezTo>
                  <a:pt x="426256" y="60654"/>
                  <a:pt x="469825" y="49425"/>
                  <a:pt x="512945" y="42687"/>
                </a:cubicBezTo>
                <a:cubicBezTo>
                  <a:pt x="556064" y="35950"/>
                  <a:pt x="598735" y="34153"/>
                  <a:pt x="637363" y="33255"/>
                </a:cubicBezTo>
                <a:lnTo>
                  <a:pt x="637363" y="30560"/>
                </a:lnTo>
                <a:cubicBezTo>
                  <a:pt x="634668" y="30560"/>
                  <a:pt x="631524" y="31009"/>
                  <a:pt x="628829" y="31009"/>
                </a:cubicBezTo>
                <a:cubicBezTo>
                  <a:pt x="621193" y="30560"/>
                  <a:pt x="614006" y="30111"/>
                  <a:pt x="607269" y="30111"/>
                </a:cubicBezTo>
                <a:cubicBezTo>
                  <a:pt x="600531" y="29661"/>
                  <a:pt x="593794" y="29661"/>
                  <a:pt x="587056" y="29661"/>
                </a:cubicBezTo>
                <a:cubicBezTo>
                  <a:pt x="580319" y="29661"/>
                  <a:pt x="574031" y="29212"/>
                  <a:pt x="567743" y="29661"/>
                </a:cubicBezTo>
                <a:close/>
                <a:moveTo>
                  <a:pt x="674261" y="11083"/>
                </a:moveTo>
                <a:lnTo>
                  <a:pt x="742018" y="17534"/>
                </a:lnTo>
                <a:cubicBezTo>
                  <a:pt x="786934" y="27865"/>
                  <a:pt x="831402" y="44035"/>
                  <a:pt x="873174" y="64247"/>
                </a:cubicBezTo>
                <a:cubicBezTo>
                  <a:pt x="872275" y="63798"/>
                  <a:pt x="871377" y="63798"/>
                  <a:pt x="870479" y="63349"/>
                </a:cubicBezTo>
                <a:lnTo>
                  <a:pt x="854882" y="58083"/>
                </a:lnTo>
                <a:lnTo>
                  <a:pt x="846223" y="54815"/>
                </a:lnTo>
                <a:lnTo>
                  <a:pt x="839606" y="52924"/>
                </a:lnTo>
                <a:lnTo>
                  <a:pt x="819831" y="46247"/>
                </a:lnTo>
                <a:lnTo>
                  <a:pt x="824664" y="47628"/>
                </a:lnTo>
                <a:cubicBezTo>
                  <a:pt x="805799" y="40441"/>
                  <a:pt x="786036" y="33704"/>
                  <a:pt x="766722" y="28314"/>
                </a:cubicBezTo>
                <a:close/>
                <a:moveTo>
                  <a:pt x="661822" y="9898"/>
                </a:moveTo>
                <a:lnTo>
                  <a:pt x="667906" y="9898"/>
                </a:lnTo>
                <a:lnTo>
                  <a:pt x="674261" y="11083"/>
                </a:lnTo>
                <a:close/>
                <a:moveTo>
                  <a:pt x="588460" y="747"/>
                </a:moveTo>
                <a:cubicBezTo>
                  <a:pt x="613221" y="-433"/>
                  <a:pt x="638261" y="-208"/>
                  <a:pt x="663414" y="1364"/>
                </a:cubicBezTo>
                <a:cubicBezTo>
                  <a:pt x="713721" y="4958"/>
                  <a:pt x="764476" y="14839"/>
                  <a:pt x="814333" y="31009"/>
                </a:cubicBezTo>
                <a:cubicBezTo>
                  <a:pt x="864190" y="47179"/>
                  <a:pt x="918090" y="75027"/>
                  <a:pt x="961659" y="105121"/>
                </a:cubicBezTo>
                <a:cubicBezTo>
                  <a:pt x="896081" y="63349"/>
                  <a:pt x="821071" y="32356"/>
                  <a:pt x="742018" y="17085"/>
                </a:cubicBezTo>
                <a:cubicBezTo>
                  <a:pt x="703839" y="8102"/>
                  <a:pt x="666109" y="3161"/>
                  <a:pt x="629727" y="2263"/>
                </a:cubicBezTo>
                <a:cubicBezTo>
                  <a:pt x="593794" y="915"/>
                  <a:pt x="559658" y="4508"/>
                  <a:pt x="529563" y="10348"/>
                </a:cubicBezTo>
                <a:cubicBezTo>
                  <a:pt x="522377" y="11695"/>
                  <a:pt x="515640" y="13043"/>
                  <a:pt x="508453" y="14390"/>
                </a:cubicBezTo>
                <a:cubicBezTo>
                  <a:pt x="501715" y="16187"/>
                  <a:pt x="494529" y="17534"/>
                  <a:pt x="487791" y="19331"/>
                </a:cubicBezTo>
                <a:cubicBezTo>
                  <a:pt x="529788" y="10348"/>
                  <a:pt x="572571" y="5744"/>
                  <a:pt x="615241" y="5463"/>
                </a:cubicBezTo>
                <a:lnTo>
                  <a:pt x="661822" y="9898"/>
                </a:lnTo>
                <a:lnTo>
                  <a:pt x="576726" y="9898"/>
                </a:lnTo>
                <a:cubicBezTo>
                  <a:pt x="569539" y="10348"/>
                  <a:pt x="562802" y="11695"/>
                  <a:pt x="556064" y="12593"/>
                </a:cubicBezTo>
                <a:cubicBezTo>
                  <a:pt x="542140" y="14390"/>
                  <a:pt x="528216" y="17085"/>
                  <a:pt x="514292" y="19331"/>
                </a:cubicBezTo>
                <a:cubicBezTo>
                  <a:pt x="565946" y="10797"/>
                  <a:pt x="618947" y="8551"/>
                  <a:pt x="671050" y="12593"/>
                </a:cubicBezTo>
                <a:cubicBezTo>
                  <a:pt x="703390" y="15288"/>
                  <a:pt x="735280" y="20678"/>
                  <a:pt x="766722" y="28314"/>
                </a:cubicBezTo>
                <a:lnTo>
                  <a:pt x="819831" y="46247"/>
                </a:lnTo>
                <a:lnTo>
                  <a:pt x="818376" y="45831"/>
                </a:lnTo>
                <a:cubicBezTo>
                  <a:pt x="814333" y="44484"/>
                  <a:pt x="807596" y="43136"/>
                  <a:pt x="800858" y="42238"/>
                </a:cubicBezTo>
                <a:cubicBezTo>
                  <a:pt x="794121" y="41340"/>
                  <a:pt x="786934" y="39992"/>
                  <a:pt x="781095" y="39992"/>
                </a:cubicBezTo>
                <a:cubicBezTo>
                  <a:pt x="769417" y="39992"/>
                  <a:pt x="763129" y="41340"/>
                  <a:pt x="775256" y="46281"/>
                </a:cubicBezTo>
                <a:cubicBezTo>
                  <a:pt x="807596" y="55713"/>
                  <a:pt x="842181" y="68739"/>
                  <a:pt x="874970" y="84909"/>
                </a:cubicBezTo>
                <a:cubicBezTo>
                  <a:pt x="907759" y="101079"/>
                  <a:pt x="938751" y="119943"/>
                  <a:pt x="964803" y="138359"/>
                </a:cubicBezTo>
                <a:cubicBezTo>
                  <a:pt x="977380" y="147792"/>
                  <a:pt x="989507" y="156775"/>
                  <a:pt x="999838" y="165758"/>
                </a:cubicBezTo>
                <a:cubicBezTo>
                  <a:pt x="1004778" y="170250"/>
                  <a:pt x="1009719" y="173843"/>
                  <a:pt x="1014211" y="177885"/>
                </a:cubicBezTo>
                <a:cubicBezTo>
                  <a:pt x="1018703" y="181928"/>
                  <a:pt x="1022745" y="185521"/>
                  <a:pt x="1026339" y="189115"/>
                </a:cubicBezTo>
                <a:cubicBezTo>
                  <a:pt x="1033525" y="195852"/>
                  <a:pt x="1038915" y="201691"/>
                  <a:pt x="1042957" y="205285"/>
                </a:cubicBezTo>
                <a:cubicBezTo>
                  <a:pt x="1044754" y="207081"/>
                  <a:pt x="1046102" y="208878"/>
                  <a:pt x="1047449" y="209776"/>
                </a:cubicBezTo>
                <a:cubicBezTo>
                  <a:pt x="1048347" y="210675"/>
                  <a:pt x="1048797" y="211573"/>
                  <a:pt x="1048797" y="211573"/>
                </a:cubicBezTo>
                <a:cubicBezTo>
                  <a:pt x="1049246" y="212471"/>
                  <a:pt x="1047000" y="211123"/>
                  <a:pt x="1042957" y="207530"/>
                </a:cubicBezTo>
                <a:cubicBezTo>
                  <a:pt x="1038915" y="203937"/>
                  <a:pt x="1033076" y="198098"/>
                  <a:pt x="1025440" y="191810"/>
                </a:cubicBezTo>
                <a:cubicBezTo>
                  <a:pt x="1021847" y="188665"/>
                  <a:pt x="1017355" y="185072"/>
                  <a:pt x="1012864" y="181030"/>
                </a:cubicBezTo>
                <a:cubicBezTo>
                  <a:pt x="1008372" y="176987"/>
                  <a:pt x="1003431" y="173394"/>
                  <a:pt x="998490" y="169351"/>
                </a:cubicBezTo>
                <a:cubicBezTo>
                  <a:pt x="988609" y="161266"/>
                  <a:pt x="977380" y="153182"/>
                  <a:pt x="966151" y="145097"/>
                </a:cubicBezTo>
                <a:cubicBezTo>
                  <a:pt x="943693" y="129376"/>
                  <a:pt x="920336" y="115002"/>
                  <a:pt x="902370" y="105570"/>
                </a:cubicBezTo>
                <a:cubicBezTo>
                  <a:pt x="897878" y="103324"/>
                  <a:pt x="893835" y="101079"/>
                  <a:pt x="890242" y="99282"/>
                </a:cubicBezTo>
                <a:cubicBezTo>
                  <a:pt x="886649" y="97485"/>
                  <a:pt x="883504" y="96138"/>
                  <a:pt x="881259" y="94790"/>
                </a:cubicBezTo>
                <a:cubicBezTo>
                  <a:pt x="876318" y="92544"/>
                  <a:pt x="874072" y="91646"/>
                  <a:pt x="874970" y="92095"/>
                </a:cubicBezTo>
                <a:cubicBezTo>
                  <a:pt x="880360" y="95239"/>
                  <a:pt x="886199" y="97934"/>
                  <a:pt x="891589" y="101528"/>
                </a:cubicBezTo>
                <a:cubicBezTo>
                  <a:pt x="896979" y="104672"/>
                  <a:pt x="902370" y="108265"/>
                  <a:pt x="907759" y="111409"/>
                </a:cubicBezTo>
                <a:cubicBezTo>
                  <a:pt x="896979" y="106019"/>
                  <a:pt x="886199" y="100629"/>
                  <a:pt x="876318" y="96587"/>
                </a:cubicBezTo>
                <a:cubicBezTo>
                  <a:pt x="870479" y="93892"/>
                  <a:pt x="864190" y="90748"/>
                  <a:pt x="857902" y="87604"/>
                </a:cubicBezTo>
                <a:cubicBezTo>
                  <a:pt x="851614" y="84909"/>
                  <a:pt x="844877" y="81764"/>
                  <a:pt x="838588" y="79069"/>
                </a:cubicBezTo>
                <a:cubicBezTo>
                  <a:pt x="832300" y="76374"/>
                  <a:pt x="826012" y="74129"/>
                  <a:pt x="820172" y="71883"/>
                </a:cubicBezTo>
                <a:cubicBezTo>
                  <a:pt x="814333" y="70086"/>
                  <a:pt x="809392" y="67841"/>
                  <a:pt x="805350" y="66942"/>
                </a:cubicBezTo>
                <a:cubicBezTo>
                  <a:pt x="776154" y="59306"/>
                  <a:pt x="745162" y="51671"/>
                  <a:pt x="712822" y="46281"/>
                </a:cubicBezTo>
                <a:cubicBezTo>
                  <a:pt x="708780" y="45831"/>
                  <a:pt x="704738" y="44933"/>
                  <a:pt x="700695" y="44484"/>
                </a:cubicBezTo>
                <a:cubicBezTo>
                  <a:pt x="696653" y="43586"/>
                  <a:pt x="692610" y="43136"/>
                  <a:pt x="688118" y="42687"/>
                </a:cubicBezTo>
                <a:cubicBezTo>
                  <a:pt x="680033" y="41789"/>
                  <a:pt x="671499" y="40891"/>
                  <a:pt x="662965" y="39992"/>
                </a:cubicBezTo>
                <a:cubicBezTo>
                  <a:pt x="654431" y="39543"/>
                  <a:pt x="646346" y="39094"/>
                  <a:pt x="637812" y="38645"/>
                </a:cubicBezTo>
                <a:cubicBezTo>
                  <a:pt x="629278" y="38196"/>
                  <a:pt x="620744" y="38645"/>
                  <a:pt x="612659" y="39094"/>
                </a:cubicBezTo>
                <a:cubicBezTo>
                  <a:pt x="609964" y="39094"/>
                  <a:pt x="607269" y="39094"/>
                  <a:pt x="604574" y="39543"/>
                </a:cubicBezTo>
                <a:cubicBezTo>
                  <a:pt x="601879" y="39992"/>
                  <a:pt x="599184" y="39992"/>
                  <a:pt x="596489" y="40441"/>
                </a:cubicBezTo>
                <a:cubicBezTo>
                  <a:pt x="591099" y="40891"/>
                  <a:pt x="585260" y="41340"/>
                  <a:pt x="579870" y="41789"/>
                </a:cubicBezTo>
                <a:cubicBezTo>
                  <a:pt x="574031" y="42238"/>
                  <a:pt x="568192" y="43136"/>
                  <a:pt x="562353" y="44035"/>
                </a:cubicBezTo>
                <a:cubicBezTo>
                  <a:pt x="556513" y="44933"/>
                  <a:pt x="550674" y="45831"/>
                  <a:pt x="544835" y="46730"/>
                </a:cubicBezTo>
                <a:cubicBezTo>
                  <a:pt x="521030" y="51221"/>
                  <a:pt x="496325" y="56611"/>
                  <a:pt x="472520" y="64247"/>
                </a:cubicBezTo>
                <a:cubicBezTo>
                  <a:pt x="472520" y="65146"/>
                  <a:pt x="466681" y="66493"/>
                  <a:pt x="461740" y="68289"/>
                </a:cubicBezTo>
                <a:cubicBezTo>
                  <a:pt x="456799" y="69637"/>
                  <a:pt x="452757" y="71434"/>
                  <a:pt x="457248" y="70984"/>
                </a:cubicBezTo>
                <a:lnTo>
                  <a:pt x="449786" y="73243"/>
                </a:lnTo>
                <a:lnTo>
                  <a:pt x="488256" y="63351"/>
                </a:lnTo>
                <a:lnTo>
                  <a:pt x="494791" y="62354"/>
                </a:lnTo>
                <a:lnTo>
                  <a:pt x="505309" y="59756"/>
                </a:lnTo>
                <a:lnTo>
                  <a:pt x="538193" y="54130"/>
                </a:lnTo>
                <a:lnTo>
                  <a:pt x="516089" y="56612"/>
                </a:lnTo>
                <a:cubicBezTo>
                  <a:pt x="501266" y="59307"/>
                  <a:pt x="486444" y="61552"/>
                  <a:pt x="472071" y="65146"/>
                </a:cubicBezTo>
                <a:cubicBezTo>
                  <a:pt x="552022" y="41789"/>
                  <a:pt x="637812" y="38645"/>
                  <a:pt x="721805" y="50323"/>
                </a:cubicBezTo>
                <a:cubicBezTo>
                  <a:pt x="764027" y="56612"/>
                  <a:pt x="811189" y="70985"/>
                  <a:pt x="853859" y="90299"/>
                </a:cubicBezTo>
                <a:cubicBezTo>
                  <a:pt x="896979" y="109164"/>
                  <a:pt x="935158" y="132969"/>
                  <a:pt x="963904" y="151834"/>
                </a:cubicBezTo>
                <a:cubicBezTo>
                  <a:pt x="964802" y="152733"/>
                  <a:pt x="966150" y="153182"/>
                  <a:pt x="967049" y="154080"/>
                </a:cubicBezTo>
                <a:cubicBezTo>
                  <a:pt x="1030380" y="203488"/>
                  <a:pt x="1084729" y="264574"/>
                  <a:pt x="1124705" y="334644"/>
                </a:cubicBezTo>
                <a:cubicBezTo>
                  <a:pt x="1165129" y="404264"/>
                  <a:pt x="1190732" y="482867"/>
                  <a:pt x="1197469" y="563268"/>
                </a:cubicBezTo>
                <a:cubicBezTo>
                  <a:pt x="1195672" y="569107"/>
                  <a:pt x="1192977" y="568658"/>
                  <a:pt x="1189834" y="564615"/>
                </a:cubicBezTo>
                <a:cubicBezTo>
                  <a:pt x="1181749" y="491851"/>
                  <a:pt x="1158841" y="417739"/>
                  <a:pt x="1123357" y="351712"/>
                </a:cubicBezTo>
                <a:lnTo>
                  <a:pt x="1098977" y="315540"/>
                </a:lnTo>
                <a:lnTo>
                  <a:pt x="1098205" y="313982"/>
                </a:lnTo>
                <a:lnTo>
                  <a:pt x="1096637" y="312069"/>
                </a:lnTo>
                <a:lnTo>
                  <a:pt x="1061485" y="259914"/>
                </a:lnTo>
                <a:lnTo>
                  <a:pt x="1021474" y="220294"/>
                </a:lnTo>
                <a:lnTo>
                  <a:pt x="1016906" y="214717"/>
                </a:lnTo>
                <a:lnTo>
                  <a:pt x="1008365" y="207313"/>
                </a:lnTo>
                <a:lnTo>
                  <a:pt x="986812" y="185971"/>
                </a:lnTo>
                <a:cubicBezTo>
                  <a:pt x="975582" y="176988"/>
                  <a:pt x="963904" y="168902"/>
                  <a:pt x="952675" y="160818"/>
                </a:cubicBezTo>
                <a:lnTo>
                  <a:pt x="932193" y="148017"/>
                </a:lnTo>
                <a:lnTo>
                  <a:pt x="968846" y="173057"/>
                </a:lnTo>
                <a:lnTo>
                  <a:pt x="1008365" y="207313"/>
                </a:lnTo>
                <a:lnTo>
                  <a:pt x="1021474" y="220294"/>
                </a:lnTo>
                <a:lnTo>
                  <a:pt x="1096637" y="312069"/>
                </a:lnTo>
                <a:lnTo>
                  <a:pt x="1098977" y="315540"/>
                </a:lnTo>
                <a:lnTo>
                  <a:pt x="1155473" y="429473"/>
                </a:lnTo>
                <a:cubicBezTo>
                  <a:pt x="1169958" y="470066"/>
                  <a:pt x="1179727" y="512288"/>
                  <a:pt x="1184444" y="554734"/>
                </a:cubicBezTo>
                <a:cubicBezTo>
                  <a:pt x="1183096" y="551589"/>
                  <a:pt x="1181300" y="547996"/>
                  <a:pt x="1179952" y="543954"/>
                </a:cubicBezTo>
                <a:cubicBezTo>
                  <a:pt x="1174113" y="503529"/>
                  <a:pt x="1163782" y="463553"/>
                  <a:pt x="1149858" y="426722"/>
                </a:cubicBezTo>
                <a:cubicBezTo>
                  <a:pt x="1135934" y="390340"/>
                  <a:pt x="1118417" y="357102"/>
                  <a:pt x="1099103" y="330152"/>
                </a:cubicBezTo>
                <a:cubicBezTo>
                  <a:pt x="1104942" y="340482"/>
                  <a:pt x="1110781" y="349466"/>
                  <a:pt x="1115273" y="358898"/>
                </a:cubicBezTo>
                <a:cubicBezTo>
                  <a:pt x="1120213" y="367882"/>
                  <a:pt x="1125154" y="376865"/>
                  <a:pt x="1129197" y="385848"/>
                </a:cubicBezTo>
                <a:cubicBezTo>
                  <a:pt x="1131443" y="390340"/>
                  <a:pt x="1133239" y="394831"/>
                  <a:pt x="1135485" y="399323"/>
                </a:cubicBezTo>
                <a:cubicBezTo>
                  <a:pt x="1137731" y="403815"/>
                  <a:pt x="1139527" y="408306"/>
                  <a:pt x="1141324" y="413247"/>
                </a:cubicBezTo>
                <a:cubicBezTo>
                  <a:pt x="1143121" y="417739"/>
                  <a:pt x="1145367" y="422680"/>
                  <a:pt x="1147163" y="427620"/>
                </a:cubicBezTo>
                <a:cubicBezTo>
                  <a:pt x="1148960" y="432561"/>
                  <a:pt x="1150757" y="437951"/>
                  <a:pt x="1152553" y="443341"/>
                </a:cubicBezTo>
                <a:cubicBezTo>
                  <a:pt x="1152104" y="443341"/>
                  <a:pt x="1151655" y="444239"/>
                  <a:pt x="1149858" y="440646"/>
                </a:cubicBezTo>
                <a:cubicBezTo>
                  <a:pt x="1160189" y="467596"/>
                  <a:pt x="1170071" y="500385"/>
                  <a:pt x="1175460" y="533174"/>
                </a:cubicBezTo>
                <a:lnTo>
                  <a:pt x="1168017" y="514950"/>
                </a:lnTo>
                <a:lnTo>
                  <a:pt x="1176086" y="567817"/>
                </a:lnTo>
                <a:cubicBezTo>
                  <a:pt x="1178048" y="587144"/>
                  <a:pt x="1179054" y="606754"/>
                  <a:pt x="1179054" y="626600"/>
                </a:cubicBezTo>
                <a:cubicBezTo>
                  <a:pt x="1179054" y="705981"/>
                  <a:pt x="1162966" y="781604"/>
                  <a:pt x="1133873" y="850388"/>
                </a:cubicBezTo>
                <a:lnTo>
                  <a:pt x="1127039" y="864575"/>
                </a:lnTo>
                <a:lnTo>
                  <a:pt x="1124649" y="872292"/>
                </a:lnTo>
                <a:cubicBezTo>
                  <a:pt x="1123470" y="876784"/>
                  <a:pt x="1123582" y="878581"/>
                  <a:pt x="1125603" y="876334"/>
                </a:cubicBezTo>
                <a:cubicBezTo>
                  <a:pt x="1128298" y="872741"/>
                  <a:pt x="1132341" y="864207"/>
                  <a:pt x="1136833" y="852978"/>
                </a:cubicBezTo>
                <a:cubicBezTo>
                  <a:pt x="1139078" y="847139"/>
                  <a:pt x="1141324" y="840850"/>
                  <a:pt x="1143570" y="834113"/>
                </a:cubicBezTo>
                <a:cubicBezTo>
                  <a:pt x="1144918" y="830520"/>
                  <a:pt x="1146265" y="827375"/>
                  <a:pt x="1147163" y="823333"/>
                </a:cubicBezTo>
                <a:cubicBezTo>
                  <a:pt x="1148062" y="819740"/>
                  <a:pt x="1149409" y="816147"/>
                  <a:pt x="1150308" y="812104"/>
                </a:cubicBezTo>
                <a:cubicBezTo>
                  <a:pt x="1151206" y="810307"/>
                  <a:pt x="1152104" y="808511"/>
                  <a:pt x="1153002" y="806265"/>
                </a:cubicBezTo>
                <a:cubicBezTo>
                  <a:pt x="1146714" y="826028"/>
                  <a:pt x="1148062" y="826477"/>
                  <a:pt x="1150308" y="825130"/>
                </a:cubicBezTo>
                <a:cubicBezTo>
                  <a:pt x="1152104" y="823782"/>
                  <a:pt x="1155698" y="820189"/>
                  <a:pt x="1151206" y="832316"/>
                </a:cubicBezTo>
                <a:cubicBezTo>
                  <a:pt x="1139527" y="863758"/>
                  <a:pt x="1125603" y="894750"/>
                  <a:pt x="1108086" y="923946"/>
                </a:cubicBezTo>
                <a:cubicBezTo>
                  <a:pt x="1090569" y="953591"/>
                  <a:pt x="1071255" y="980540"/>
                  <a:pt x="1050593" y="1005244"/>
                </a:cubicBezTo>
                <a:cubicBezTo>
                  <a:pt x="1045203" y="1011532"/>
                  <a:pt x="1040262" y="1017821"/>
                  <a:pt x="1034872" y="1023211"/>
                </a:cubicBezTo>
                <a:cubicBezTo>
                  <a:pt x="1029482" y="1029050"/>
                  <a:pt x="1024093" y="1034889"/>
                  <a:pt x="1018253" y="1040728"/>
                </a:cubicBezTo>
                <a:cubicBezTo>
                  <a:pt x="1012414" y="1046118"/>
                  <a:pt x="1007024" y="1051957"/>
                  <a:pt x="1001185" y="1057347"/>
                </a:cubicBezTo>
                <a:cubicBezTo>
                  <a:pt x="995346" y="1062737"/>
                  <a:pt x="989507" y="1067678"/>
                  <a:pt x="983668" y="1073068"/>
                </a:cubicBezTo>
                <a:cubicBezTo>
                  <a:pt x="959862" y="1093729"/>
                  <a:pt x="934260" y="1112594"/>
                  <a:pt x="907310" y="1129663"/>
                </a:cubicBezTo>
                <a:cubicBezTo>
                  <a:pt x="879911" y="1146731"/>
                  <a:pt x="850715" y="1161553"/>
                  <a:pt x="819274" y="1175028"/>
                </a:cubicBezTo>
                <a:cubicBezTo>
                  <a:pt x="813884" y="1177274"/>
                  <a:pt x="808494" y="1179969"/>
                  <a:pt x="802655" y="1181765"/>
                </a:cubicBezTo>
                <a:cubicBezTo>
                  <a:pt x="771663" y="1193444"/>
                  <a:pt x="740671" y="1201978"/>
                  <a:pt x="709229" y="1207817"/>
                </a:cubicBezTo>
                <a:cubicBezTo>
                  <a:pt x="693508" y="1210961"/>
                  <a:pt x="677788" y="1212757"/>
                  <a:pt x="661617" y="1214554"/>
                </a:cubicBezTo>
                <a:cubicBezTo>
                  <a:pt x="653533" y="1215004"/>
                  <a:pt x="645448" y="1215902"/>
                  <a:pt x="637812" y="1216351"/>
                </a:cubicBezTo>
                <a:cubicBezTo>
                  <a:pt x="629727" y="1216800"/>
                  <a:pt x="621642" y="1216800"/>
                  <a:pt x="613557" y="1216800"/>
                </a:cubicBezTo>
                <a:cubicBezTo>
                  <a:pt x="617599" y="1216351"/>
                  <a:pt x="622091" y="1215452"/>
                  <a:pt x="626134" y="1214554"/>
                </a:cubicBezTo>
                <a:cubicBezTo>
                  <a:pt x="574480" y="1215902"/>
                  <a:pt x="522377" y="1211410"/>
                  <a:pt x="471172" y="1200630"/>
                </a:cubicBezTo>
                <a:cubicBezTo>
                  <a:pt x="408739" y="1188503"/>
                  <a:pt x="348101" y="1165146"/>
                  <a:pt x="291507" y="1132357"/>
                </a:cubicBezTo>
                <a:cubicBezTo>
                  <a:pt x="234912" y="1099119"/>
                  <a:pt x="183259" y="1056000"/>
                  <a:pt x="139241" y="1002999"/>
                </a:cubicBezTo>
                <a:cubicBezTo>
                  <a:pt x="104880" y="961227"/>
                  <a:pt x="76582" y="915412"/>
                  <a:pt x="54538" y="866691"/>
                </a:cubicBezTo>
                <a:lnTo>
                  <a:pt x="43312" y="838759"/>
                </a:lnTo>
                <a:lnTo>
                  <a:pt x="41772" y="833215"/>
                </a:lnTo>
                <a:lnTo>
                  <a:pt x="38628" y="823333"/>
                </a:lnTo>
                <a:cubicBezTo>
                  <a:pt x="36382" y="817045"/>
                  <a:pt x="34137" y="810307"/>
                  <a:pt x="31890" y="804019"/>
                </a:cubicBezTo>
                <a:lnTo>
                  <a:pt x="27890" y="790785"/>
                </a:lnTo>
                <a:lnTo>
                  <a:pt x="20946" y="763555"/>
                </a:lnTo>
                <a:lnTo>
                  <a:pt x="14787" y="734563"/>
                </a:lnTo>
                <a:lnTo>
                  <a:pt x="10331" y="706551"/>
                </a:lnTo>
                <a:cubicBezTo>
                  <a:pt x="9432" y="699813"/>
                  <a:pt x="8534" y="693525"/>
                  <a:pt x="8085" y="686788"/>
                </a:cubicBezTo>
                <a:cubicBezTo>
                  <a:pt x="7636" y="680050"/>
                  <a:pt x="7187" y="673762"/>
                  <a:pt x="6737" y="667024"/>
                </a:cubicBezTo>
                <a:cubicBezTo>
                  <a:pt x="6288" y="663880"/>
                  <a:pt x="6288" y="660736"/>
                  <a:pt x="5839" y="657143"/>
                </a:cubicBezTo>
                <a:cubicBezTo>
                  <a:pt x="5839" y="653998"/>
                  <a:pt x="5839" y="650855"/>
                  <a:pt x="5390" y="647261"/>
                </a:cubicBezTo>
                <a:cubicBezTo>
                  <a:pt x="4941" y="640973"/>
                  <a:pt x="4941" y="634235"/>
                  <a:pt x="4492" y="627947"/>
                </a:cubicBezTo>
                <a:cubicBezTo>
                  <a:pt x="4042" y="602569"/>
                  <a:pt x="5053" y="577866"/>
                  <a:pt x="6850" y="554340"/>
                </a:cubicBezTo>
                <a:lnTo>
                  <a:pt x="13573" y="491106"/>
                </a:lnTo>
                <a:lnTo>
                  <a:pt x="13475" y="491402"/>
                </a:lnTo>
                <a:cubicBezTo>
                  <a:pt x="5839" y="529580"/>
                  <a:pt x="1796" y="567310"/>
                  <a:pt x="1347" y="604591"/>
                </a:cubicBezTo>
                <a:cubicBezTo>
                  <a:pt x="1572" y="565738"/>
                  <a:pt x="5390" y="526436"/>
                  <a:pt x="13419" y="487359"/>
                </a:cubicBezTo>
                <a:lnTo>
                  <a:pt x="19982" y="466989"/>
                </a:lnTo>
                <a:lnTo>
                  <a:pt x="16264" y="481383"/>
                </a:lnTo>
                <a:lnTo>
                  <a:pt x="17012" y="479330"/>
                </a:lnTo>
                <a:cubicBezTo>
                  <a:pt x="17854" y="477253"/>
                  <a:pt x="18640" y="475232"/>
                  <a:pt x="19763" y="471189"/>
                </a:cubicBezTo>
                <a:cubicBezTo>
                  <a:pt x="27399" y="441544"/>
                  <a:pt x="38179" y="412798"/>
                  <a:pt x="49408" y="385848"/>
                </a:cubicBezTo>
                <a:cubicBezTo>
                  <a:pt x="60637" y="358898"/>
                  <a:pt x="73663" y="333745"/>
                  <a:pt x="85790" y="309939"/>
                </a:cubicBezTo>
                <a:cubicBezTo>
                  <a:pt x="85116" y="309603"/>
                  <a:pt x="93033" y="297138"/>
                  <a:pt x="94381" y="293580"/>
                </a:cubicBezTo>
                <a:lnTo>
                  <a:pt x="93052" y="293760"/>
                </a:lnTo>
                <a:lnTo>
                  <a:pt x="72484" y="328335"/>
                </a:lnTo>
                <a:lnTo>
                  <a:pt x="38328" y="410046"/>
                </a:lnTo>
                <a:lnTo>
                  <a:pt x="50755" y="371475"/>
                </a:lnTo>
                <a:cubicBezTo>
                  <a:pt x="57942" y="355755"/>
                  <a:pt x="68272" y="331050"/>
                  <a:pt x="76357" y="315330"/>
                </a:cubicBezTo>
                <a:cubicBezTo>
                  <a:pt x="97019" y="275354"/>
                  <a:pt x="123969" y="236726"/>
                  <a:pt x="156308" y="201242"/>
                </a:cubicBezTo>
                <a:cubicBezTo>
                  <a:pt x="160351" y="197200"/>
                  <a:pt x="163944" y="192259"/>
                  <a:pt x="168436" y="188216"/>
                </a:cubicBezTo>
                <a:cubicBezTo>
                  <a:pt x="172928" y="184174"/>
                  <a:pt x="176970" y="179683"/>
                  <a:pt x="181462" y="175640"/>
                </a:cubicBezTo>
                <a:lnTo>
                  <a:pt x="188199" y="169351"/>
                </a:lnTo>
                <a:lnTo>
                  <a:pt x="194937" y="163513"/>
                </a:lnTo>
                <a:cubicBezTo>
                  <a:pt x="199878" y="159470"/>
                  <a:pt x="204369" y="155428"/>
                  <a:pt x="208861" y="151385"/>
                </a:cubicBezTo>
                <a:cubicBezTo>
                  <a:pt x="213352" y="147343"/>
                  <a:pt x="218293" y="143749"/>
                  <a:pt x="223234" y="139707"/>
                </a:cubicBezTo>
                <a:cubicBezTo>
                  <a:pt x="228175" y="136113"/>
                  <a:pt x="233116" y="132071"/>
                  <a:pt x="238056" y="128478"/>
                </a:cubicBezTo>
                <a:cubicBezTo>
                  <a:pt x="248387" y="121740"/>
                  <a:pt x="258269" y="114105"/>
                  <a:pt x="268599" y="107816"/>
                </a:cubicBezTo>
                <a:lnTo>
                  <a:pt x="261330" y="113555"/>
                </a:lnTo>
                <a:lnTo>
                  <a:pt x="311383" y="80922"/>
                </a:lnTo>
                <a:cubicBezTo>
                  <a:pt x="332157" y="69076"/>
                  <a:pt x="353716" y="58408"/>
                  <a:pt x="375950" y="48976"/>
                </a:cubicBezTo>
                <a:cubicBezTo>
                  <a:pt x="419968" y="30111"/>
                  <a:pt x="466681" y="16187"/>
                  <a:pt x="515190" y="8551"/>
                </a:cubicBezTo>
                <a:cubicBezTo>
                  <a:pt x="539221" y="4508"/>
                  <a:pt x="563700" y="1926"/>
                  <a:pt x="588460" y="747"/>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266700" indent="-266700" algn="ctr">
              <a:buNone/>
              <a:defRPr lang="en-ZA" sz="1100"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44" name="Marcador de posición de imagen 43"/>
          <p:cNvSpPr>
            <a:spLocks noGrp="1"/>
          </p:cNvSpPr>
          <p:nvPr>
            <p:ph type="pic" sz="quarter" idx="43"/>
          </p:nvPr>
        </p:nvSpPr>
        <p:spPr>
          <a:xfrm>
            <a:off x="8812249" y="2256300"/>
            <a:ext cx="1189394" cy="1216800"/>
          </a:xfrm>
          <a:custGeom>
            <a:avLst/>
            <a:gdLst>
              <a:gd name="connsiteX0" fmla="*/ 1112241 w 1189394"/>
              <a:gd name="connsiteY0" fmla="*/ 367329 h 1216800"/>
              <a:gd name="connsiteX1" fmla="*/ 1112656 w 1189394"/>
              <a:gd name="connsiteY1" fmla="*/ 367329 h 1216800"/>
              <a:gd name="connsiteX2" fmla="*/ 1120952 w 1189394"/>
              <a:gd name="connsiteY2" fmla="*/ 387240 h 1216800"/>
              <a:gd name="connsiteX3" fmla="*/ 1112241 w 1189394"/>
              <a:gd name="connsiteY3" fmla="*/ 367329 h 1216800"/>
              <a:gd name="connsiteX4" fmla="*/ 1145425 w 1189394"/>
              <a:gd name="connsiteY4" fmla="*/ 352812 h 1216800"/>
              <a:gd name="connsiteX5" fmla="*/ 1145840 w 1189394"/>
              <a:gd name="connsiteY5" fmla="*/ 352812 h 1216800"/>
              <a:gd name="connsiteX6" fmla="*/ 1154551 w 1189394"/>
              <a:gd name="connsiteY6" fmla="*/ 373966 h 1216800"/>
              <a:gd name="connsiteX7" fmla="*/ 1145425 w 1189394"/>
              <a:gd name="connsiteY7" fmla="*/ 352812 h 1216800"/>
              <a:gd name="connsiteX8" fmla="*/ 1078152 w 1189394"/>
              <a:gd name="connsiteY8" fmla="*/ 303780 h 1216800"/>
              <a:gd name="connsiteX9" fmla="*/ 1084035 w 1189394"/>
              <a:gd name="connsiteY9" fmla="*/ 312576 h 1216800"/>
              <a:gd name="connsiteX10" fmla="*/ 1083620 w 1189394"/>
              <a:gd name="connsiteY10" fmla="*/ 312576 h 1216800"/>
              <a:gd name="connsiteX11" fmla="*/ 1064718 w 1189394"/>
              <a:gd name="connsiteY11" fmla="*/ 283691 h 1216800"/>
              <a:gd name="connsiteX12" fmla="*/ 1069102 w 1189394"/>
              <a:gd name="connsiteY12" fmla="*/ 289762 h 1216800"/>
              <a:gd name="connsiteX13" fmla="*/ 1074080 w 1189394"/>
              <a:gd name="connsiteY13" fmla="*/ 297228 h 1216800"/>
              <a:gd name="connsiteX14" fmla="*/ 1078152 w 1189394"/>
              <a:gd name="connsiteY14" fmla="*/ 303780 h 1216800"/>
              <a:gd name="connsiteX15" fmla="*/ 166501 w 1189394"/>
              <a:gd name="connsiteY15" fmla="*/ 246208 h 1216800"/>
              <a:gd name="connsiteX16" fmla="*/ 158206 w 1189394"/>
              <a:gd name="connsiteY16" fmla="*/ 261141 h 1216800"/>
              <a:gd name="connsiteX17" fmla="*/ 150325 w 1189394"/>
              <a:gd name="connsiteY17" fmla="*/ 276903 h 1216800"/>
              <a:gd name="connsiteX18" fmla="*/ 146591 w 1189394"/>
              <a:gd name="connsiteY18" fmla="*/ 284784 h 1216800"/>
              <a:gd name="connsiteX19" fmla="*/ 142858 w 1189394"/>
              <a:gd name="connsiteY19" fmla="*/ 292666 h 1216800"/>
              <a:gd name="connsiteX20" fmla="*/ 135806 w 1189394"/>
              <a:gd name="connsiteY20" fmla="*/ 308843 h 1216800"/>
              <a:gd name="connsiteX21" fmla="*/ 58654 w 1189394"/>
              <a:gd name="connsiteY21" fmla="*/ 534493 h 1216800"/>
              <a:gd name="connsiteX22" fmla="*/ 57824 w 1189394"/>
              <a:gd name="connsiteY22" fmla="*/ 654370 h 1216800"/>
              <a:gd name="connsiteX23" fmla="*/ 82712 w 1189394"/>
              <a:gd name="connsiteY23" fmla="*/ 771758 h 1216800"/>
              <a:gd name="connsiteX24" fmla="*/ 204248 w 1189394"/>
              <a:gd name="connsiteY24" fmla="*/ 976668 h 1216800"/>
              <a:gd name="connsiteX25" fmla="*/ 400448 w 1189394"/>
              <a:gd name="connsiteY25" fmla="*/ 1111892 h 1216800"/>
              <a:gd name="connsiteX26" fmla="*/ 635224 w 1189394"/>
              <a:gd name="connsiteY26" fmla="*/ 1152128 h 1216800"/>
              <a:gd name="connsiteX27" fmla="*/ 865437 w 1189394"/>
              <a:gd name="connsiteY27" fmla="*/ 1090323 h 1216800"/>
              <a:gd name="connsiteX28" fmla="*/ 1048363 w 1189394"/>
              <a:gd name="connsiteY28" fmla="*/ 937677 h 1216800"/>
              <a:gd name="connsiteX29" fmla="*/ 1150817 w 1189394"/>
              <a:gd name="connsiteY29" fmla="*/ 722397 h 1216800"/>
              <a:gd name="connsiteX30" fmla="*/ 1166995 w 1189394"/>
              <a:gd name="connsiteY30" fmla="*/ 773832 h 1216800"/>
              <a:gd name="connsiteX31" fmla="*/ 1037578 w 1189394"/>
              <a:gd name="connsiteY31" fmla="*/ 992016 h 1216800"/>
              <a:gd name="connsiteX32" fmla="*/ 828934 w 1189394"/>
              <a:gd name="connsiteY32" fmla="*/ 1134291 h 1216800"/>
              <a:gd name="connsiteX33" fmla="*/ 580470 w 1189394"/>
              <a:gd name="connsiteY33" fmla="*/ 1174527 h 1216800"/>
              <a:gd name="connsiteX34" fmla="*/ 339473 w 1189394"/>
              <a:gd name="connsiteY34" fmla="*/ 1105670 h 1216800"/>
              <a:gd name="connsiteX35" fmla="*/ 151154 w 1189394"/>
              <a:gd name="connsiteY35" fmla="*/ 941825 h 1216800"/>
              <a:gd name="connsiteX36" fmla="*/ 50773 w 1189394"/>
              <a:gd name="connsiteY36" fmla="*/ 714515 h 1216800"/>
              <a:gd name="connsiteX37" fmla="*/ 56580 w 1189394"/>
              <a:gd name="connsiteY37" fmla="*/ 466881 h 1216800"/>
              <a:gd name="connsiteX38" fmla="*/ 99304 w 1189394"/>
              <a:gd name="connsiteY38" fmla="*/ 350322 h 1216800"/>
              <a:gd name="connsiteX39" fmla="*/ 166501 w 1189394"/>
              <a:gd name="connsiteY39" fmla="*/ 246208 h 1216800"/>
              <a:gd name="connsiteX40" fmla="*/ 1057903 w 1189394"/>
              <a:gd name="connsiteY40" fmla="*/ 215513 h 1216800"/>
              <a:gd name="connsiteX41" fmla="*/ 1060392 w 1189394"/>
              <a:gd name="connsiteY41" fmla="*/ 216757 h 1216800"/>
              <a:gd name="connsiteX42" fmla="*/ 1063295 w 1189394"/>
              <a:gd name="connsiteY42" fmla="*/ 218417 h 1216800"/>
              <a:gd name="connsiteX43" fmla="*/ 1074909 w 1189394"/>
              <a:gd name="connsiteY43" fmla="*/ 232935 h 1216800"/>
              <a:gd name="connsiteX44" fmla="*/ 1086109 w 1189394"/>
              <a:gd name="connsiteY44" fmla="*/ 247867 h 1216800"/>
              <a:gd name="connsiteX45" fmla="*/ 1100212 w 1189394"/>
              <a:gd name="connsiteY45" fmla="*/ 268607 h 1216800"/>
              <a:gd name="connsiteX46" fmla="*/ 1116804 w 1189394"/>
              <a:gd name="connsiteY46" fmla="*/ 295569 h 1216800"/>
              <a:gd name="connsiteX47" fmla="*/ 1124685 w 1189394"/>
              <a:gd name="connsiteY47" fmla="*/ 309672 h 1216800"/>
              <a:gd name="connsiteX48" fmla="*/ 1128419 w 1189394"/>
              <a:gd name="connsiteY48" fmla="*/ 316724 h 1216800"/>
              <a:gd name="connsiteX49" fmla="*/ 1131737 w 1189394"/>
              <a:gd name="connsiteY49" fmla="*/ 323775 h 1216800"/>
              <a:gd name="connsiteX50" fmla="*/ 1130907 w 1189394"/>
              <a:gd name="connsiteY50" fmla="*/ 323361 h 1216800"/>
              <a:gd name="connsiteX51" fmla="*/ 1123026 w 1189394"/>
              <a:gd name="connsiteY51" fmla="*/ 308843 h 1216800"/>
              <a:gd name="connsiteX52" fmla="*/ 1114730 w 1189394"/>
              <a:gd name="connsiteY52" fmla="*/ 294325 h 1216800"/>
              <a:gd name="connsiteX53" fmla="*/ 1096894 w 1189394"/>
              <a:gd name="connsiteY53" fmla="*/ 266119 h 1216800"/>
              <a:gd name="connsiteX54" fmla="*/ 1082791 w 1189394"/>
              <a:gd name="connsiteY54" fmla="*/ 246623 h 1216800"/>
              <a:gd name="connsiteX55" fmla="*/ 1070761 w 1189394"/>
              <a:gd name="connsiteY55" fmla="*/ 230861 h 1216800"/>
              <a:gd name="connsiteX56" fmla="*/ 1064539 w 1189394"/>
              <a:gd name="connsiteY56" fmla="*/ 222980 h 1216800"/>
              <a:gd name="connsiteX57" fmla="*/ 993194 w 1189394"/>
              <a:gd name="connsiteY57" fmla="*/ 199751 h 1216800"/>
              <a:gd name="connsiteX58" fmla="*/ 1000246 w 1189394"/>
              <a:gd name="connsiteY58" fmla="*/ 202654 h 1216800"/>
              <a:gd name="connsiteX59" fmla="*/ 1045407 w 1189394"/>
              <a:gd name="connsiteY59" fmla="*/ 254815 h 1216800"/>
              <a:gd name="connsiteX60" fmla="*/ 1064718 w 1189394"/>
              <a:gd name="connsiteY60" fmla="*/ 283691 h 1216800"/>
              <a:gd name="connsiteX61" fmla="*/ 1063710 w 1189394"/>
              <a:gd name="connsiteY61" fmla="*/ 282296 h 1216800"/>
              <a:gd name="connsiteX62" fmla="*/ 1053340 w 1189394"/>
              <a:gd name="connsiteY62" fmla="*/ 267363 h 1216800"/>
              <a:gd name="connsiteX63" fmla="*/ 1042140 w 1189394"/>
              <a:gd name="connsiteY63" fmla="*/ 253260 h 1216800"/>
              <a:gd name="connsiteX64" fmla="*/ 1036333 w 1189394"/>
              <a:gd name="connsiteY64" fmla="*/ 246208 h 1216800"/>
              <a:gd name="connsiteX65" fmla="*/ 1030526 w 1189394"/>
              <a:gd name="connsiteY65" fmla="*/ 239156 h 1216800"/>
              <a:gd name="connsiteX66" fmla="*/ 1018497 w 1189394"/>
              <a:gd name="connsiteY66" fmla="*/ 225468 h 1216800"/>
              <a:gd name="connsiteX67" fmla="*/ 993194 w 1189394"/>
              <a:gd name="connsiteY67" fmla="*/ 199751 h 1216800"/>
              <a:gd name="connsiteX68" fmla="*/ 609506 w 1189394"/>
              <a:gd name="connsiteY68" fmla="*/ 67015 h 1216800"/>
              <a:gd name="connsiteX69" fmla="*/ 1140448 w 1189394"/>
              <a:gd name="connsiteY69" fmla="*/ 597957 h 1216800"/>
              <a:gd name="connsiteX70" fmla="*/ 1137707 w 1189394"/>
              <a:gd name="connsiteY70" fmla="*/ 652243 h 1216800"/>
              <a:gd name="connsiteX71" fmla="*/ 1130495 w 1189394"/>
              <a:gd name="connsiteY71" fmla="*/ 699493 h 1216800"/>
              <a:gd name="connsiteX72" fmla="*/ 1131737 w 1189394"/>
              <a:gd name="connsiteY72" fmla="*/ 702071 h 1216800"/>
              <a:gd name="connsiteX73" fmla="*/ 1141277 w 1189394"/>
              <a:gd name="connsiteY73" fmla="*/ 726130 h 1216800"/>
              <a:gd name="connsiteX74" fmla="*/ 1048777 w 1189394"/>
              <a:gd name="connsiteY74" fmla="*/ 919841 h 1216800"/>
              <a:gd name="connsiteX75" fmla="*/ 889080 w 1189394"/>
              <a:gd name="connsiteY75" fmla="*/ 1062531 h 1216800"/>
              <a:gd name="connsiteX76" fmla="*/ 687488 w 1189394"/>
              <a:gd name="connsiteY76" fmla="*/ 1132217 h 1216800"/>
              <a:gd name="connsiteX77" fmla="*/ 475526 w 1189394"/>
              <a:gd name="connsiteY77" fmla="*/ 1118944 h 1216800"/>
              <a:gd name="connsiteX78" fmla="*/ 285963 w 1189394"/>
              <a:gd name="connsiteY78" fmla="*/ 1024784 h 1216800"/>
              <a:gd name="connsiteX79" fmla="*/ 147836 w 1189394"/>
              <a:gd name="connsiteY79" fmla="*/ 865502 h 1216800"/>
              <a:gd name="connsiteX80" fmla="*/ 82298 w 1189394"/>
              <a:gd name="connsiteY80" fmla="*/ 665984 h 1216800"/>
              <a:gd name="connsiteX81" fmla="*/ 81370 w 1189394"/>
              <a:gd name="connsiteY81" fmla="*/ 652662 h 1216800"/>
              <a:gd name="connsiteX82" fmla="*/ 81306 w 1189394"/>
              <a:gd name="connsiteY82" fmla="*/ 652243 h 1216800"/>
              <a:gd name="connsiteX83" fmla="*/ 81214 w 1189394"/>
              <a:gd name="connsiteY83" fmla="*/ 650428 h 1216800"/>
              <a:gd name="connsiteX84" fmla="*/ 78642 w 1189394"/>
              <a:gd name="connsiteY84" fmla="*/ 613499 h 1216800"/>
              <a:gd name="connsiteX85" fmla="*/ 78895 w 1189394"/>
              <a:gd name="connsiteY85" fmla="*/ 604502 h 1216800"/>
              <a:gd name="connsiteX86" fmla="*/ 78565 w 1189394"/>
              <a:gd name="connsiteY86" fmla="*/ 597957 h 1216800"/>
              <a:gd name="connsiteX87" fmla="*/ 79725 w 1189394"/>
              <a:gd name="connsiteY87" fmla="*/ 574974 h 1216800"/>
              <a:gd name="connsiteX88" fmla="*/ 80120 w 1189394"/>
              <a:gd name="connsiteY88" fmla="*/ 560937 h 1216800"/>
              <a:gd name="connsiteX89" fmla="*/ 80642 w 1189394"/>
              <a:gd name="connsiteY89" fmla="*/ 556824 h 1216800"/>
              <a:gd name="connsiteX90" fmla="*/ 81306 w 1189394"/>
              <a:gd name="connsiteY90" fmla="*/ 543672 h 1216800"/>
              <a:gd name="connsiteX91" fmla="*/ 609506 w 1189394"/>
              <a:gd name="connsiteY91" fmla="*/ 67015 h 1216800"/>
              <a:gd name="connsiteX92" fmla="*/ 358553 w 1189394"/>
              <a:gd name="connsiteY92" fmla="*/ 49179 h 1216800"/>
              <a:gd name="connsiteX93" fmla="*/ 300897 w 1189394"/>
              <a:gd name="connsiteY93" fmla="*/ 90244 h 1216800"/>
              <a:gd name="connsiteX94" fmla="*/ 188071 w 1189394"/>
              <a:gd name="connsiteY94" fmla="*/ 179011 h 1216800"/>
              <a:gd name="connsiteX95" fmla="*/ 99719 w 1189394"/>
              <a:gd name="connsiteY95" fmla="*/ 291836 h 1216800"/>
              <a:gd name="connsiteX96" fmla="*/ 40818 w 1189394"/>
              <a:gd name="connsiteY96" fmla="*/ 422912 h 1216800"/>
              <a:gd name="connsiteX97" fmla="*/ 15515 w 1189394"/>
              <a:gd name="connsiteY97" fmla="*/ 563944 h 1216800"/>
              <a:gd name="connsiteX98" fmla="*/ 24226 w 1189394"/>
              <a:gd name="connsiteY98" fmla="*/ 707049 h 1216800"/>
              <a:gd name="connsiteX99" fmla="*/ 31692 w 1189394"/>
              <a:gd name="connsiteY99" fmla="*/ 742307 h 1216800"/>
              <a:gd name="connsiteX100" fmla="*/ 36255 w 1189394"/>
              <a:gd name="connsiteY100" fmla="*/ 759729 h 1216800"/>
              <a:gd name="connsiteX101" fmla="*/ 41233 w 1189394"/>
              <a:gd name="connsiteY101" fmla="*/ 777150 h 1216800"/>
              <a:gd name="connsiteX102" fmla="*/ 66950 w 1189394"/>
              <a:gd name="connsiteY102" fmla="*/ 844347 h 1216800"/>
              <a:gd name="connsiteX103" fmla="*/ 100549 w 1189394"/>
              <a:gd name="connsiteY103" fmla="*/ 907812 h 1216800"/>
              <a:gd name="connsiteX104" fmla="*/ 141614 w 1189394"/>
              <a:gd name="connsiteY104" fmla="*/ 966713 h 1216800"/>
              <a:gd name="connsiteX105" fmla="*/ 189316 w 1189394"/>
              <a:gd name="connsiteY105" fmla="*/ 1020637 h 1216800"/>
              <a:gd name="connsiteX106" fmla="*/ 243239 w 1189394"/>
              <a:gd name="connsiteY106" fmla="*/ 1067924 h 1216800"/>
              <a:gd name="connsiteX107" fmla="*/ 302141 w 1189394"/>
              <a:gd name="connsiteY107" fmla="*/ 1108989 h 1216800"/>
              <a:gd name="connsiteX108" fmla="*/ 317903 w 1189394"/>
              <a:gd name="connsiteY108" fmla="*/ 1118114 h 1216800"/>
              <a:gd name="connsiteX109" fmla="*/ 325784 w 1189394"/>
              <a:gd name="connsiteY109" fmla="*/ 1122677 h 1216800"/>
              <a:gd name="connsiteX110" fmla="*/ 333665 w 1189394"/>
              <a:gd name="connsiteY110" fmla="*/ 1126825 h 1216800"/>
              <a:gd name="connsiteX111" fmla="*/ 349843 w 1189394"/>
              <a:gd name="connsiteY111" fmla="*/ 1135121 h 1216800"/>
              <a:gd name="connsiteX112" fmla="*/ 366020 w 1189394"/>
              <a:gd name="connsiteY112" fmla="*/ 1142588 h 1216800"/>
              <a:gd name="connsiteX113" fmla="*/ 433217 w 1189394"/>
              <a:gd name="connsiteY113" fmla="*/ 1168305 h 1216800"/>
              <a:gd name="connsiteX114" fmla="*/ 503318 w 1189394"/>
              <a:gd name="connsiteY114" fmla="*/ 1185312 h 1216800"/>
              <a:gd name="connsiteX115" fmla="*/ 787454 w 1189394"/>
              <a:gd name="connsiteY115" fmla="*/ 1167890 h 1216800"/>
              <a:gd name="connsiteX116" fmla="*/ 918116 w 1189394"/>
              <a:gd name="connsiteY116" fmla="*/ 1108574 h 1216800"/>
              <a:gd name="connsiteX117" fmla="*/ 1030941 w 1189394"/>
              <a:gd name="connsiteY117" fmla="*/ 1019807 h 1216800"/>
              <a:gd name="connsiteX118" fmla="*/ 1119293 w 1189394"/>
              <a:gd name="connsiteY118" fmla="*/ 906982 h 1216800"/>
              <a:gd name="connsiteX119" fmla="*/ 1178194 w 1189394"/>
              <a:gd name="connsiteY119" fmla="*/ 775906 h 1216800"/>
              <a:gd name="connsiteX120" fmla="*/ 1189394 w 1189394"/>
              <a:gd name="connsiteY120" fmla="*/ 831074 h 1216800"/>
              <a:gd name="connsiteX121" fmla="*/ 1174046 w 1189394"/>
              <a:gd name="connsiteY121" fmla="*/ 865917 h 1216800"/>
              <a:gd name="connsiteX122" fmla="*/ 1165336 w 1189394"/>
              <a:gd name="connsiteY122" fmla="*/ 882924 h 1216800"/>
              <a:gd name="connsiteX123" fmla="*/ 1156210 w 1189394"/>
              <a:gd name="connsiteY123" fmla="*/ 899516 h 1216800"/>
              <a:gd name="connsiteX124" fmla="*/ 1136714 w 1189394"/>
              <a:gd name="connsiteY124" fmla="*/ 931870 h 1216800"/>
              <a:gd name="connsiteX125" fmla="*/ 1126345 w 1189394"/>
              <a:gd name="connsiteY125" fmla="*/ 947632 h 1216800"/>
              <a:gd name="connsiteX126" fmla="*/ 1115145 w 1189394"/>
              <a:gd name="connsiteY126" fmla="*/ 962980 h 1216800"/>
              <a:gd name="connsiteX127" fmla="*/ 1011445 w 1189394"/>
              <a:gd name="connsiteY127" fmla="*/ 1073316 h 1216800"/>
              <a:gd name="connsiteX128" fmla="*/ 741412 w 1189394"/>
              <a:gd name="connsiteY128" fmla="*/ 1203978 h 1216800"/>
              <a:gd name="connsiteX129" fmla="*/ 591670 w 1189394"/>
              <a:gd name="connsiteY129" fmla="*/ 1216422 h 1216800"/>
              <a:gd name="connsiteX130" fmla="*/ 516591 w 1189394"/>
              <a:gd name="connsiteY130" fmla="*/ 1209370 h 1216800"/>
              <a:gd name="connsiteX131" fmla="*/ 497925 w 1189394"/>
              <a:gd name="connsiteY131" fmla="*/ 1206052 h 1216800"/>
              <a:gd name="connsiteX132" fmla="*/ 479674 w 1189394"/>
              <a:gd name="connsiteY132" fmla="*/ 1202319 h 1216800"/>
              <a:gd name="connsiteX133" fmla="*/ 443172 w 1189394"/>
              <a:gd name="connsiteY133" fmla="*/ 1192778 h 1216800"/>
              <a:gd name="connsiteX134" fmla="*/ 425336 w 1189394"/>
              <a:gd name="connsiteY134" fmla="*/ 1187386 h 1216800"/>
              <a:gd name="connsiteX135" fmla="*/ 407499 w 1189394"/>
              <a:gd name="connsiteY135" fmla="*/ 1181164 h 1216800"/>
              <a:gd name="connsiteX136" fmla="*/ 372242 w 1189394"/>
              <a:gd name="connsiteY136" fmla="*/ 1167476 h 1216800"/>
              <a:gd name="connsiteX137" fmla="*/ 355235 w 1189394"/>
              <a:gd name="connsiteY137" fmla="*/ 1159594 h 1216800"/>
              <a:gd name="connsiteX138" fmla="*/ 338228 w 1189394"/>
              <a:gd name="connsiteY138" fmla="*/ 1151298 h 1216800"/>
              <a:gd name="connsiteX139" fmla="*/ 305044 w 1189394"/>
              <a:gd name="connsiteY139" fmla="*/ 1133462 h 1216800"/>
              <a:gd name="connsiteX140" fmla="*/ 288867 w 1189394"/>
              <a:gd name="connsiteY140" fmla="*/ 1123922 h 1216800"/>
              <a:gd name="connsiteX141" fmla="*/ 273105 w 1189394"/>
              <a:gd name="connsiteY141" fmla="*/ 1113552 h 1216800"/>
              <a:gd name="connsiteX142" fmla="*/ 265224 w 1189394"/>
              <a:gd name="connsiteY142" fmla="*/ 1108574 h 1216800"/>
              <a:gd name="connsiteX143" fmla="*/ 257757 w 1189394"/>
              <a:gd name="connsiteY143" fmla="*/ 1103182 h 1216800"/>
              <a:gd name="connsiteX144" fmla="*/ 242410 w 1189394"/>
              <a:gd name="connsiteY144" fmla="*/ 1091982 h 1216800"/>
              <a:gd name="connsiteX145" fmla="*/ 185583 w 1189394"/>
              <a:gd name="connsiteY145" fmla="*/ 1043036 h 1216800"/>
              <a:gd name="connsiteX146" fmla="*/ 134977 w 1189394"/>
              <a:gd name="connsiteY146" fmla="*/ 987868 h 1216800"/>
              <a:gd name="connsiteX147" fmla="*/ 91838 w 1189394"/>
              <a:gd name="connsiteY147" fmla="*/ 926893 h 1216800"/>
              <a:gd name="connsiteX148" fmla="*/ 73172 w 1189394"/>
              <a:gd name="connsiteY148" fmla="*/ 894538 h 1216800"/>
              <a:gd name="connsiteX149" fmla="*/ 64462 w 1189394"/>
              <a:gd name="connsiteY149" fmla="*/ 877946 h 1216800"/>
              <a:gd name="connsiteX150" fmla="*/ 56166 w 1189394"/>
              <a:gd name="connsiteY150" fmla="*/ 861354 h 1216800"/>
              <a:gd name="connsiteX151" fmla="*/ 48699 w 1189394"/>
              <a:gd name="connsiteY151" fmla="*/ 844347 h 1216800"/>
              <a:gd name="connsiteX152" fmla="*/ 44966 w 1189394"/>
              <a:gd name="connsiteY152" fmla="*/ 835637 h 1216800"/>
              <a:gd name="connsiteX153" fmla="*/ 41647 w 1189394"/>
              <a:gd name="connsiteY153" fmla="*/ 826926 h 1216800"/>
              <a:gd name="connsiteX154" fmla="*/ 35011 w 1189394"/>
              <a:gd name="connsiteY154" fmla="*/ 809504 h 1216800"/>
              <a:gd name="connsiteX155" fmla="*/ 29204 w 1189394"/>
              <a:gd name="connsiteY155" fmla="*/ 791668 h 1216800"/>
              <a:gd name="connsiteX156" fmla="*/ 18834 w 1189394"/>
              <a:gd name="connsiteY156" fmla="*/ 755996 h 1216800"/>
              <a:gd name="connsiteX157" fmla="*/ 14686 w 1189394"/>
              <a:gd name="connsiteY157" fmla="*/ 737744 h 1216800"/>
              <a:gd name="connsiteX158" fmla="*/ 10952 w 1189394"/>
              <a:gd name="connsiteY158" fmla="*/ 719493 h 1216800"/>
              <a:gd name="connsiteX159" fmla="*/ 1412 w 1189394"/>
              <a:gd name="connsiteY159" fmla="*/ 645659 h 1216800"/>
              <a:gd name="connsiteX160" fmla="*/ 9293 w 1189394"/>
              <a:gd name="connsiteY160" fmla="*/ 497576 h 1216800"/>
              <a:gd name="connsiteX161" fmla="*/ 12612 w 1189394"/>
              <a:gd name="connsiteY161" fmla="*/ 479325 h 1216800"/>
              <a:gd name="connsiteX162" fmla="*/ 16760 w 1189394"/>
              <a:gd name="connsiteY162" fmla="*/ 461074 h 1216800"/>
              <a:gd name="connsiteX163" fmla="*/ 21323 w 1189394"/>
              <a:gd name="connsiteY163" fmla="*/ 443238 h 1216800"/>
              <a:gd name="connsiteX164" fmla="*/ 26715 w 1189394"/>
              <a:gd name="connsiteY164" fmla="*/ 425401 h 1216800"/>
              <a:gd name="connsiteX165" fmla="*/ 29204 w 1189394"/>
              <a:gd name="connsiteY165" fmla="*/ 416691 h 1216800"/>
              <a:gd name="connsiteX166" fmla="*/ 32107 w 1189394"/>
              <a:gd name="connsiteY166" fmla="*/ 407565 h 1216800"/>
              <a:gd name="connsiteX167" fmla="*/ 38329 w 1189394"/>
              <a:gd name="connsiteY167" fmla="*/ 390144 h 1216800"/>
              <a:gd name="connsiteX168" fmla="*/ 45381 w 1189394"/>
              <a:gd name="connsiteY168" fmla="*/ 372722 h 1216800"/>
              <a:gd name="connsiteX169" fmla="*/ 52432 w 1189394"/>
              <a:gd name="connsiteY169" fmla="*/ 355715 h 1216800"/>
              <a:gd name="connsiteX170" fmla="*/ 68610 w 1189394"/>
              <a:gd name="connsiteY170" fmla="*/ 322531 h 1216800"/>
              <a:gd name="connsiteX171" fmla="*/ 77320 w 1189394"/>
              <a:gd name="connsiteY171" fmla="*/ 306354 h 1216800"/>
              <a:gd name="connsiteX172" fmla="*/ 86861 w 1189394"/>
              <a:gd name="connsiteY172" fmla="*/ 290177 h 1216800"/>
              <a:gd name="connsiteX173" fmla="*/ 96816 w 1189394"/>
              <a:gd name="connsiteY173" fmla="*/ 274415 h 1216800"/>
              <a:gd name="connsiteX174" fmla="*/ 106771 w 1189394"/>
              <a:gd name="connsiteY174" fmla="*/ 259067 h 1216800"/>
              <a:gd name="connsiteX175" fmla="*/ 117556 w 1189394"/>
              <a:gd name="connsiteY175" fmla="*/ 244135 h 1216800"/>
              <a:gd name="connsiteX176" fmla="*/ 128755 w 1189394"/>
              <a:gd name="connsiteY176" fmla="*/ 229202 h 1216800"/>
              <a:gd name="connsiteX177" fmla="*/ 232455 w 1189394"/>
              <a:gd name="connsiteY177" fmla="*/ 125087 h 1216800"/>
              <a:gd name="connsiteX178" fmla="*/ 358553 w 1189394"/>
              <a:gd name="connsiteY178" fmla="*/ 49179 h 1216800"/>
              <a:gd name="connsiteX179" fmla="*/ 818565 w 1189394"/>
              <a:gd name="connsiteY179" fmla="*/ 47520 h 1216800"/>
              <a:gd name="connsiteX180" fmla="*/ 841378 w 1189394"/>
              <a:gd name="connsiteY180" fmla="*/ 54157 h 1216800"/>
              <a:gd name="connsiteX181" fmla="*/ 864192 w 1189394"/>
              <a:gd name="connsiteY181" fmla="*/ 62038 h 1216800"/>
              <a:gd name="connsiteX182" fmla="*/ 1047948 w 1189394"/>
              <a:gd name="connsiteY182" fmla="*/ 200166 h 1216800"/>
              <a:gd name="connsiteX183" fmla="*/ 1035089 w 1189394"/>
              <a:gd name="connsiteY183" fmla="*/ 188552 h 1216800"/>
              <a:gd name="connsiteX184" fmla="*/ 1021816 w 1189394"/>
              <a:gd name="connsiteY184" fmla="*/ 177352 h 1216800"/>
              <a:gd name="connsiteX185" fmla="*/ 818565 w 1189394"/>
              <a:gd name="connsiteY185" fmla="*/ 47520 h 1216800"/>
              <a:gd name="connsiteX186" fmla="*/ 695369 w 1189394"/>
              <a:gd name="connsiteY186" fmla="*/ 46691 h 1216800"/>
              <a:gd name="connsiteX187" fmla="*/ 704909 w 1189394"/>
              <a:gd name="connsiteY187" fmla="*/ 46691 h 1216800"/>
              <a:gd name="connsiteX188" fmla="*/ 722331 w 1189394"/>
              <a:gd name="connsiteY188" fmla="*/ 50009 h 1216800"/>
              <a:gd name="connsiteX189" fmla="*/ 739752 w 1189394"/>
              <a:gd name="connsiteY189" fmla="*/ 54157 h 1216800"/>
              <a:gd name="connsiteX190" fmla="*/ 748463 w 1189394"/>
              <a:gd name="connsiteY190" fmla="*/ 56231 h 1216800"/>
              <a:gd name="connsiteX191" fmla="*/ 757174 w 1189394"/>
              <a:gd name="connsiteY191" fmla="*/ 58719 h 1216800"/>
              <a:gd name="connsiteX192" fmla="*/ 774181 w 1189394"/>
              <a:gd name="connsiteY192" fmla="*/ 63697 h 1216800"/>
              <a:gd name="connsiteX193" fmla="*/ 840549 w 1189394"/>
              <a:gd name="connsiteY193" fmla="*/ 89830 h 1216800"/>
              <a:gd name="connsiteX194" fmla="*/ 960840 w 1189394"/>
              <a:gd name="connsiteY194" fmla="*/ 166152 h 1216800"/>
              <a:gd name="connsiteX195" fmla="*/ 951715 w 1189394"/>
              <a:gd name="connsiteY195" fmla="*/ 161589 h 1216800"/>
              <a:gd name="connsiteX196" fmla="*/ 947567 w 1189394"/>
              <a:gd name="connsiteY196" fmla="*/ 159101 h 1216800"/>
              <a:gd name="connsiteX197" fmla="*/ 667163 w 1189394"/>
              <a:gd name="connsiteY197" fmla="*/ 47105 h 1216800"/>
              <a:gd name="connsiteX198" fmla="*/ 685829 w 1189394"/>
              <a:gd name="connsiteY198" fmla="*/ 47105 h 1216800"/>
              <a:gd name="connsiteX199" fmla="*/ 609506 w 1189394"/>
              <a:gd name="connsiteY199" fmla="*/ 35491 h 1216800"/>
              <a:gd name="connsiteX200" fmla="*/ 587107 w 1189394"/>
              <a:gd name="connsiteY200" fmla="*/ 38809 h 1216800"/>
              <a:gd name="connsiteX201" fmla="*/ 581300 w 1189394"/>
              <a:gd name="connsiteY201" fmla="*/ 39639 h 1216800"/>
              <a:gd name="connsiteX202" fmla="*/ 575492 w 1189394"/>
              <a:gd name="connsiteY202" fmla="*/ 40883 h 1216800"/>
              <a:gd name="connsiteX203" fmla="*/ 564293 w 1189394"/>
              <a:gd name="connsiteY203" fmla="*/ 43372 h 1216800"/>
              <a:gd name="connsiteX204" fmla="*/ 371827 w 1189394"/>
              <a:gd name="connsiteY204" fmla="*/ 94807 h 1216800"/>
              <a:gd name="connsiteX205" fmla="*/ 210055 w 1189394"/>
              <a:gd name="connsiteY205" fmla="*/ 210536 h 1216800"/>
              <a:gd name="connsiteX206" fmla="*/ 272690 w 1189394"/>
              <a:gd name="connsiteY206" fmla="*/ 142509 h 1216800"/>
              <a:gd name="connsiteX207" fmla="*/ 349428 w 1189394"/>
              <a:gd name="connsiteY207" fmla="*/ 95636 h 1216800"/>
              <a:gd name="connsiteX208" fmla="*/ 390492 w 1189394"/>
              <a:gd name="connsiteY208" fmla="*/ 76971 h 1216800"/>
              <a:gd name="connsiteX209" fmla="*/ 411647 w 1189394"/>
              <a:gd name="connsiteY209" fmla="*/ 69089 h 1216800"/>
              <a:gd name="connsiteX210" fmla="*/ 432802 w 1189394"/>
              <a:gd name="connsiteY210" fmla="*/ 62038 h 1216800"/>
              <a:gd name="connsiteX211" fmla="*/ 520324 w 1189394"/>
              <a:gd name="connsiteY211" fmla="*/ 41713 h 1216800"/>
              <a:gd name="connsiteX212" fmla="*/ 609506 w 1189394"/>
              <a:gd name="connsiteY212" fmla="*/ 35491 h 1216800"/>
              <a:gd name="connsiteX213" fmla="*/ 593335 w 1189394"/>
              <a:gd name="connsiteY213" fmla="*/ 97 h 1216800"/>
              <a:gd name="connsiteX214" fmla="*/ 776670 w 1189394"/>
              <a:gd name="connsiteY214" fmla="*/ 25121 h 1216800"/>
              <a:gd name="connsiteX215" fmla="*/ 761322 w 1189394"/>
              <a:gd name="connsiteY215" fmla="*/ 22632 h 1216800"/>
              <a:gd name="connsiteX216" fmla="*/ 745145 w 1189394"/>
              <a:gd name="connsiteY216" fmla="*/ 20973 h 1216800"/>
              <a:gd name="connsiteX217" fmla="*/ 702006 w 1189394"/>
              <a:gd name="connsiteY217" fmla="*/ 12262 h 1216800"/>
              <a:gd name="connsiteX218" fmla="*/ 680022 w 1189394"/>
              <a:gd name="connsiteY218" fmla="*/ 9359 h 1216800"/>
              <a:gd name="connsiteX219" fmla="*/ 658037 w 1189394"/>
              <a:gd name="connsiteY219" fmla="*/ 7284 h 1216800"/>
              <a:gd name="connsiteX220" fmla="*/ 636053 w 1189394"/>
              <a:gd name="connsiteY220" fmla="*/ 5625 h 1216800"/>
              <a:gd name="connsiteX221" fmla="*/ 614069 w 1189394"/>
              <a:gd name="connsiteY221" fmla="*/ 4796 h 1216800"/>
              <a:gd name="connsiteX222" fmla="*/ 592085 w 1189394"/>
              <a:gd name="connsiteY222" fmla="*/ 5211 h 1216800"/>
              <a:gd name="connsiteX223" fmla="*/ 580885 w 1189394"/>
              <a:gd name="connsiteY223" fmla="*/ 5625 h 1216800"/>
              <a:gd name="connsiteX224" fmla="*/ 570100 w 1189394"/>
              <a:gd name="connsiteY224" fmla="*/ 6455 h 1216800"/>
              <a:gd name="connsiteX225" fmla="*/ 397959 w 1189394"/>
              <a:gd name="connsiteY225" fmla="*/ 42957 h 1216800"/>
              <a:gd name="connsiteX226" fmla="*/ 405840 w 1189394"/>
              <a:gd name="connsiteY226" fmla="*/ 38809 h 1216800"/>
              <a:gd name="connsiteX227" fmla="*/ 412062 w 1189394"/>
              <a:gd name="connsiteY227" fmla="*/ 35906 h 1216800"/>
              <a:gd name="connsiteX228" fmla="*/ 427825 w 1189394"/>
              <a:gd name="connsiteY228" fmla="*/ 28854 h 1216800"/>
              <a:gd name="connsiteX229" fmla="*/ 441513 w 1189394"/>
              <a:gd name="connsiteY229" fmla="*/ 23876 h 1216800"/>
              <a:gd name="connsiteX230" fmla="*/ 461838 w 1189394"/>
              <a:gd name="connsiteY230" fmla="*/ 17655 h 1216800"/>
              <a:gd name="connsiteX231" fmla="*/ 491289 w 1189394"/>
              <a:gd name="connsiteY231" fmla="*/ 10603 h 1216800"/>
              <a:gd name="connsiteX232" fmla="*/ 509955 w 1189394"/>
              <a:gd name="connsiteY232" fmla="*/ 7284 h 1216800"/>
              <a:gd name="connsiteX233" fmla="*/ 520324 w 1189394"/>
              <a:gd name="connsiteY233" fmla="*/ 5625 h 1216800"/>
              <a:gd name="connsiteX234" fmla="*/ 531524 w 1189394"/>
              <a:gd name="connsiteY234" fmla="*/ 4381 h 1216800"/>
              <a:gd name="connsiteX235" fmla="*/ 593335 w 1189394"/>
              <a:gd name="connsiteY235" fmla="*/ 97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1189394" h="1216800">
                <a:moveTo>
                  <a:pt x="1112241" y="367329"/>
                </a:moveTo>
                <a:cubicBezTo>
                  <a:pt x="1112241" y="367329"/>
                  <a:pt x="1112656" y="367329"/>
                  <a:pt x="1112656" y="367329"/>
                </a:cubicBezTo>
                <a:cubicBezTo>
                  <a:pt x="1115560" y="373966"/>
                  <a:pt x="1118463" y="380188"/>
                  <a:pt x="1120952" y="387240"/>
                </a:cubicBezTo>
                <a:cubicBezTo>
                  <a:pt x="1118463" y="380188"/>
                  <a:pt x="1115145" y="373966"/>
                  <a:pt x="1112241" y="367329"/>
                </a:cubicBezTo>
                <a:close/>
                <a:moveTo>
                  <a:pt x="1145425" y="352812"/>
                </a:moveTo>
                <a:cubicBezTo>
                  <a:pt x="1145425" y="352812"/>
                  <a:pt x="1145840" y="352812"/>
                  <a:pt x="1145840" y="352812"/>
                </a:cubicBezTo>
                <a:cubicBezTo>
                  <a:pt x="1148744" y="359863"/>
                  <a:pt x="1152062" y="366500"/>
                  <a:pt x="1154551" y="373966"/>
                </a:cubicBezTo>
                <a:cubicBezTo>
                  <a:pt x="1152062" y="366500"/>
                  <a:pt x="1148329" y="359863"/>
                  <a:pt x="1145425" y="352812"/>
                </a:cubicBezTo>
                <a:close/>
                <a:moveTo>
                  <a:pt x="1078152" y="303780"/>
                </a:moveTo>
                <a:lnTo>
                  <a:pt x="1084035" y="312576"/>
                </a:lnTo>
                <a:cubicBezTo>
                  <a:pt x="1084035" y="312576"/>
                  <a:pt x="1083620" y="312576"/>
                  <a:pt x="1083620" y="312576"/>
                </a:cubicBezTo>
                <a:close/>
                <a:moveTo>
                  <a:pt x="1064718" y="283691"/>
                </a:moveTo>
                <a:lnTo>
                  <a:pt x="1069102" y="289762"/>
                </a:lnTo>
                <a:lnTo>
                  <a:pt x="1074080" y="297228"/>
                </a:lnTo>
                <a:lnTo>
                  <a:pt x="1078152" y="303780"/>
                </a:lnTo>
                <a:close/>
                <a:moveTo>
                  <a:pt x="166501" y="246208"/>
                </a:moveTo>
                <a:cubicBezTo>
                  <a:pt x="163598" y="251600"/>
                  <a:pt x="160694" y="256578"/>
                  <a:pt x="158206" y="261141"/>
                </a:cubicBezTo>
                <a:cubicBezTo>
                  <a:pt x="155717" y="266533"/>
                  <a:pt x="152813" y="271511"/>
                  <a:pt x="150325" y="276903"/>
                </a:cubicBezTo>
                <a:lnTo>
                  <a:pt x="146591" y="284784"/>
                </a:lnTo>
                <a:lnTo>
                  <a:pt x="142858" y="292666"/>
                </a:lnTo>
                <a:cubicBezTo>
                  <a:pt x="140369" y="298058"/>
                  <a:pt x="138295" y="303450"/>
                  <a:pt x="135806" y="308843"/>
                </a:cubicBezTo>
                <a:cubicBezTo>
                  <a:pt x="94327" y="377285"/>
                  <a:pt x="67780" y="454852"/>
                  <a:pt x="58654" y="534493"/>
                </a:cubicBezTo>
                <a:cubicBezTo>
                  <a:pt x="54091" y="574314"/>
                  <a:pt x="53676" y="614549"/>
                  <a:pt x="57824" y="654370"/>
                </a:cubicBezTo>
                <a:cubicBezTo>
                  <a:pt x="61558" y="694190"/>
                  <a:pt x="70268" y="733596"/>
                  <a:pt x="82712" y="771758"/>
                </a:cubicBezTo>
                <a:cubicBezTo>
                  <a:pt x="107600" y="847666"/>
                  <a:pt x="149495" y="918182"/>
                  <a:pt x="204248" y="976668"/>
                </a:cubicBezTo>
                <a:cubicBezTo>
                  <a:pt x="259002" y="1035155"/>
                  <a:pt x="326199" y="1082027"/>
                  <a:pt x="400448" y="1111892"/>
                </a:cubicBezTo>
                <a:cubicBezTo>
                  <a:pt x="474282" y="1142173"/>
                  <a:pt x="555167" y="1155861"/>
                  <a:pt x="635224" y="1152128"/>
                </a:cubicBezTo>
                <a:cubicBezTo>
                  <a:pt x="715280" y="1148809"/>
                  <a:pt x="794506" y="1127240"/>
                  <a:pt x="865437" y="1090323"/>
                </a:cubicBezTo>
                <a:cubicBezTo>
                  <a:pt x="936367" y="1053820"/>
                  <a:pt x="999417" y="1001141"/>
                  <a:pt x="1048363" y="937677"/>
                </a:cubicBezTo>
                <a:cubicBezTo>
                  <a:pt x="1097723" y="874627"/>
                  <a:pt x="1132981" y="800379"/>
                  <a:pt x="1150817" y="722397"/>
                </a:cubicBezTo>
                <a:cubicBezTo>
                  <a:pt x="1157040" y="738989"/>
                  <a:pt x="1162017" y="755995"/>
                  <a:pt x="1166995" y="773832"/>
                </a:cubicBezTo>
                <a:cubicBezTo>
                  <a:pt x="1140448" y="854717"/>
                  <a:pt x="1096064" y="930210"/>
                  <a:pt x="1037578" y="992016"/>
                </a:cubicBezTo>
                <a:cubicBezTo>
                  <a:pt x="979506" y="1053820"/>
                  <a:pt x="907746" y="1103182"/>
                  <a:pt x="828934" y="1134291"/>
                </a:cubicBezTo>
                <a:cubicBezTo>
                  <a:pt x="750123" y="1165816"/>
                  <a:pt x="664674" y="1179504"/>
                  <a:pt x="580470" y="1174527"/>
                </a:cubicBezTo>
                <a:cubicBezTo>
                  <a:pt x="496266" y="1169549"/>
                  <a:pt x="413307" y="1145906"/>
                  <a:pt x="339473" y="1105670"/>
                </a:cubicBezTo>
                <a:cubicBezTo>
                  <a:pt x="265223" y="1065850"/>
                  <a:pt x="200930" y="1009022"/>
                  <a:pt x="151154" y="941825"/>
                </a:cubicBezTo>
                <a:cubicBezTo>
                  <a:pt x="101793" y="874627"/>
                  <a:pt x="66950" y="796231"/>
                  <a:pt x="50773" y="714515"/>
                </a:cubicBezTo>
                <a:cubicBezTo>
                  <a:pt x="34596" y="632385"/>
                  <a:pt x="36670" y="547766"/>
                  <a:pt x="56580" y="466881"/>
                </a:cubicBezTo>
                <a:cubicBezTo>
                  <a:pt x="66535" y="426645"/>
                  <a:pt x="80638" y="387240"/>
                  <a:pt x="99304" y="350322"/>
                </a:cubicBezTo>
                <a:cubicBezTo>
                  <a:pt x="117970" y="313406"/>
                  <a:pt x="140369" y="278148"/>
                  <a:pt x="166501" y="246208"/>
                </a:cubicBezTo>
                <a:close/>
                <a:moveTo>
                  <a:pt x="1057903" y="215513"/>
                </a:moveTo>
                <a:cubicBezTo>
                  <a:pt x="1058732" y="215928"/>
                  <a:pt x="1059562" y="216343"/>
                  <a:pt x="1060392" y="216757"/>
                </a:cubicBezTo>
                <a:cubicBezTo>
                  <a:pt x="1061221" y="217587"/>
                  <a:pt x="1062465" y="218002"/>
                  <a:pt x="1063295" y="218417"/>
                </a:cubicBezTo>
                <a:cubicBezTo>
                  <a:pt x="1067443" y="222980"/>
                  <a:pt x="1071176" y="227957"/>
                  <a:pt x="1074909" y="232935"/>
                </a:cubicBezTo>
                <a:cubicBezTo>
                  <a:pt x="1078643" y="237912"/>
                  <a:pt x="1082791" y="242890"/>
                  <a:pt x="1086109" y="247867"/>
                </a:cubicBezTo>
                <a:cubicBezTo>
                  <a:pt x="1090672" y="254504"/>
                  <a:pt x="1095649" y="261556"/>
                  <a:pt x="1100212" y="268607"/>
                </a:cubicBezTo>
                <a:cubicBezTo>
                  <a:pt x="1106019" y="277733"/>
                  <a:pt x="1111827" y="286444"/>
                  <a:pt x="1116804" y="295569"/>
                </a:cubicBezTo>
                <a:lnTo>
                  <a:pt x="1124685" y="309672"/>
                </a:lnTo>
                <a:lnTo>
                  <a:pt x="1128419" y="316724"/>
                </a:lnTo>
                <a:lnTo>
                  <a:pt x="1131737" y="323775"/>
                </a:lnTo>
                <a:cubicBezTo>
                  <a:pt x="1131322" y="323775"/>
                  <a:pt x="1131322" y="323361"/>
                  <a:pt x="1130907" y="323361"/>
                </a:cubicBezTo>
                <a:cubicBezTo>
                  <a:pt x="1128419" y="318383"/>
                  <a:pt x="1125930" y="313820"/>
                  <a:pt x="1123026" y="308843"/>
                </a:cubicBezTo>
                <a:lnTo>
                  <a:pt x="1114730" y="294325"/>
                </a:lnTo>
                <a:cubicBezTo>
                  <a:pt x="1108923" y="284784"/>
                  <a:pt x="1103115" y="275244"/>
                  <a:pt x="1096894" y="266119"/>
                </a:cubicBezTo>
                <a:lnTo>
                  <a:pt x="1082791" y="246623"/>
                </a:lnTo>
                <a:cubicBezTo>
                  <a:pt x="1079057" y="241231"/>
                  <a:pt x="1074909" y="236253"/>
                  <a:pt x="1070761" y="230861"/>
                </a:cubicBezTo>
                <a:lnTo>
                  <a:pt x="1064539" y="222980"/>
                </a:lnTo>
                <a:close/>
                <a:moveTo>
                  <a:pt x="993194" y="199751"/>
                </a:moveTo>
                <a:cubicBezTo>
                  <a:pt x="995268" y="200580"/>
                  <a:pt x="997757" y="201410"/>
                  <a:pt x="1000246" y="202654"/>
                </a:cubicBezTo>
                <a:cubicBezTo>
                  <a:pt x="1016423" y="219039"/>
                  <a:pt x="1031459" y="236460"/>
                  <a:pt x="1045407" y="254815"/>
                </a:cubicBezTo>
                <a:lnTo>
                  <a:pt x="1064718" y="283691"/>
                </a:lnTo>
                <a:lnTo>
                  <a:pt x="1063710" y="282296"/>
                </a:lnTo>
                <a:lnTo>
                  <a:pt x="1053340" y="267363"/>
                </a:lnTo>
                <a:lnTo>
                  <a:pt x="1042140" y="253260"/>
                </a:lnTo>
                <a:lnTo>
                  <a:pt x="1036333" y="246208"/>
                </a:lnTo>
                <a:lnTo>
                  <a:pt x="1030526" y="239156"/>
                </a:lnTo>
                <a:cubicBezTo>
                  <a:pt x="1026378" y="234594"/>
                  <a:pt x="1022645" y="230031"/>
                  <a:pt x="1018497" y="225468"/>
                </a:cubicBezTo>
                <a:cubicBezTo>
                  <a:pt x="1010201" y="216757"/>
                  <a:pt x="1001905" y="208047"/>
                  <a:pt x="993194" y="199751"/>
                </a:cubicBezTo>
                <a:close/>
                <a:moveTo>
                  <a:pt x="609506" y="67015"/>
                </a:moveTo>
                <a:cubicBezTo>
                  <a:pt x="902737" y="67015"/>
                  <a:pt x="1140448" y="304726"/>
                  <a:pt x="1140448" y="597957"/>
                </a:cubicBezTo>
                <a:cubicBezTo>
                  <a:pt x="1140448" y="616284"/>
                  <a:pt x="1139519" y="634394"/>
                  <a:pt x="1137707" y="652243"/>
                </a:cubicBezTo>
                <a:lnTo>
                  <a:pt x="1130495" y="699493"/>
                </a:lnTo>
                <a:lnTo>
                  <a:pt x="1131737" y="702071"/>
                </a:lnTo>
                <a:cubicBezTo>
                  <a:pt x="1135055" y="709953"/>
                  <a:pt x="1137959" y="717834"/>
                  <a:pt x="1141277" y="726130"/>
                </a:cubicBezTo>
                <a:cubicBezTo>
                  <a:pt x="1123855" y="796231"/>
                  <a:pt x="1091916" y="862184"/>
                  <a:pt x="1048777" y="919841"/>
                </a:cubicBezTo>
                <a:cubicBezTo>
                  <a:pt x="1005638" y="977497"/>
                  <a:pt x="950885" y="1026444"/>
                  <a:pt x="889080" y="1062531"/>
                </a:cubicBezTo>
                <a:cubicBezTo>
                  <a:pt x="827275" y="1099034"/>
                  <a:pt x="758419" y="1122677"/>
                  <a:pt x="687488" y="1132217"/>
                </a:cubicBezTo>
                <a:cubicBezTo>
                  <a:pt x="616558" y="1141758"/>
                  <a:pt x="544383" y="1137195"/>
                  <a:pt x="475526" y="1118944"/>
                </a:cubicBezTo>
                <a:cubicBezTo>
                  <a:pt x="406670" y="1100693"/>
                  <a:pt x="341961" y="1068339"/>
                  <a:pt x="285963" y="1024784"/>
                </a:cubicBezTo>
                <a:cubicBezTo>
                  <a:pt x="229966" y="981231"/>
                  <a:pt x="182679" y="926892"/>
                  <a:pt x="147836" y="865502"/>
                </a:cubicBezTo>
                <a:cubicBezTo>
                  <a:pt x="112993" y="804112"/>
                  <a:pt x="90594" y="735670"/>
                  <a:pt x="82298" y="665984"/>
                </a:cubicBezTo>
                <a:lnTo>
                  <a:pt x="81370" y="652662"/>
                </a:lnTo>
                <a:lnTo>
                  <a:pt x="81306" y="652243"/>
                </a:lnTo>
                <a:lnTo>
                  <a:pt x="81214" y="650428"/>
                </a:lnTo>
                <a:lnTo>
                  <a:pt x="78642" y="613499"/>
                </a:lnTo>
                <a:lnTo>
                  <a:pt x="78895" y="604502"/>
                </a:lnTo>
                <a:lnTo>
                  <a:pt x="78565" y="597957"/>
                </a:lnTo>
                <a:lnTo>
                  <a:pt x="79725" y="574974"/>
                </a:lnTo>
                <a:lnTo>
                  <a:pt x="80120" y="560937"/>
                </a:lnTo>
                <a:lnTo>
                  <a:pt x="80642" y="556824"/>
                </a:lnTo>
                <a:lnTo>
                  <a:pt x="81306" y="543672"/>
                </a:lnTo>
                <a:cubicBezTo>
                  <a:pt x="108495" y="275941"/>
                  <a:pt x="334602" y="67015"/>
                  <a:pt x="609506" y="67015"/>
                </a:cubicBezTo>
                <a:close/>
                <a:moveTo>
                  <a:pt x="358553" y="49179"/>
                </a:moveTo>
                <a:cubicBezTo>
                  <a:pt x="338228" y="61623"/>
                  <a:pt x="319562" y="75311"/>
                  <a:pt x="300897" y="90244"/>
                </a:cubicBezTo>
                <a:cubicBezTo>
                  <a:pt x="259831" y="115547"/>
                  <a:pt x="222085" y="145413"/>
                  <a:pt x="188071" y="179011"/>
                </a:cubicBezTo>
                <a:cubicBezTo>
                  <a:pt x="154473" y="213024"/>
                  <a:pt x="124607" y="250771"/>
                  <a:pt x="99719" y="291836"/>
                </a:cubicBezTo>
                <a:cubicBezTo>
                  <a:pt x="74831" y="333316"/>
                  <a:pt x="55336" y="377285"/>
                  <a:pt x="40818" y="422912"/>
                </a:cubicBezTo>
                <a:cubicBezTo>
                  <a:pt x="27130" y="468540"/>
                  <a:pt x="18419" y="516242"/>
                  <a:pt x="15515" y="563944"/>
                </a:cubicBezTo>
                <a:cubicBezTo>
                  <a:pt x="12612" y="611646"/>
                  <a:pt x="15515" y="659762"/>
                  <a:pt x="24226" y="707049"/>
                </a:cubicBezTo>
                <a:cubicBezTo>
                  <a:pt x="25885" y="719078"/>
                  <a:pt x="29204" y="730693"/>
                  <a:pt x="31692" y="742307"/>
                </a:cubicBezTo>
                <a:cubicBezTo>
                  <a:pt x="32937" y="748114"/>
                  <a:pt x="34596" y="753921"/>
                  <a:pt x="36255" y="759729"/>
                </a:cubicBezTo>
                <a:cubicBezTo>
                  <a:pt x="37915" y="765536"/>
                  <a:pt x="39574" y="771343"/>
                  <a:pt x="41233" y="777150"/>
                </a:cubicBezTo>
                <a:cubicBezTo>
                  <a:pt x="48699" y="799964"/>
                  <a:pt x="56995" y="822778"/>
                  <a:pt x="66950" y="844347"/>
                </a:cubicBezTo>
                <a:cubicBezTo>
                  <a:pt x="76906" y="866332"/>
                  <a:pt x="88520" y="887072"/>
                  <a:pt x="100549" y="907812"/>
                </a:cubicBezTo>
                <a:cubicBezTo>
                  <a:pt x="113408" y="928137"/>
                  <a:pt x="126681" y="948047"/>
                  <a:pt x="141614" y="966713"/>
                </a:cubicBezTo>
                <a:cubicBezTo>
                  <a:pt x="156132" y="985794"/>
                  <a:pt x="172724" y="1003630"/>
                  <a:pt x="189316" y="1020637"/>
                </a:cubicBezTo>
                <a:cubicBezTo>
                  <a:pt x="206737" y="1037229"/>
                  <a:pt x="224159" y="1053406"/>
                  <a:pt x="243239" y="1067924"/>
                </a:cubicBezTo>
                <a:cubicBezTo>
                  <a:pt x="261905" y="1082857"/>
                  <a:pt x="281816" y="1096545"/>
                  <a:pt x="302141" y="1108989"/>
                </a:cubicBezTo>
                <a:lnTo>
                  <a:pt x="317903" y="1118114"/>
                </a:lnTo>
                <a:lnTo>
                  <a:pt x="325784" y="1122677"/>
                </a:lnTo>
                <a:lnTo>
                  <a:pt x="333665" y="1126825"/>
                </a:lnTo>
                <a:lnTo>
                  <a:pt x="349843" y="1135121"/>
                </a:lnTo>
                <a:cubicBezTo>
                  <a:pt x="355235" y="1137610"/>
                  <a:pt x="360627" y="1140099"/>
                  <a:pt x="366020" y="1142588"/>
                </a:cubicBezTo>
                <a:cubicBezTo>
                  <a:pt x="387589" y="1152957"/>
                  <a:pt x="410403" y="1160839"/>
                  <a:pt x="433217" y="1168305"/>
                </a:cubicBezTo>
                <a:cubicBezTo>
                  <a:pt x="456446" y="1175357"/>
                  <a:pt x="479674" y="1181164"/>
                  <a:pt x="503318" y="1185312"/>
                </a:cubicBezTo>
                <a:cubicBezTo>
                  <a:pt x="597477" y="1202733"/>
                  <a:pt x="695784" y="1196096"/>
                  <a:pt x="787454" y="1167890"/>
                </a:cubicBezTo>
                <a:cubicBezTo>
                  <a:pt x="833082" y="1153372"/>
                  <a:pt x="877051" y="1133462"/>
                  <a:pt x="918116" y="1108574"/>
                </a:cubicBezTo>
                <a:cubicBezTo>
                  <a:pt x="959181" y="1083271"/>
                  <a:pt x="996928" y="1053821"/>
                  <a:pt x="1030941" y="1019807"/>
                </a:cubicBezTo>
                <a:cubicBezTo>
                  <a:pt x="1064539" y="985794"/>
                  <a:pt x="1094405" y="948047"/>
                  <a:pt x="1119293" y="906982"/>
                </a:cubicBezTo>
                <a:cubicBezTo>
                  <a:pt x="1144181" y="865917"/>
                  <a:pt x="1163677" y="821534"/>
                  <a:pt x="1178194" y="775906"/>
                </a:cubicBezTo>
                <a:cubicBezTo>
                  <a:pt x="1182757" y="793742"/>
                  <a:pt x="1186905" y="812408"/>
                  <a:pt x="1189394" y="831074"/>
                </a:cubicBezTo>
                <a:cubicBezTo>
                  <a:pt x="1184831" y="843103"/>
                  <a:pt x="1179439" y="854303"/>
                  <a:pt x="1174046" y="865917"/>
                </a:cubicBezTo>
                <a:cubicBezTo>
                  <a:pt x="1171557" y="871724"/>
                  <a:pt x="1168239" y="877117"/>
                  <a:pt x="1165336" y="882924"/>
                </a:cubicBezTo>
                <a:cubicBezTo>
                  <a:pt x="1162017" y="888316"/>
                  <a:pt x="1159529" y="894123"/>
                  <a:pt x="1156210" y="899516"/>
                </a:cubicBezTo>
                <a:cubicBezTo>
                  <a:pt x="1149988" y="910301"/>
                  <a:pt x="1143766" y="921500"/>
                  <a:pt x="1136714" y="931870"/>
                </a:cubicBezTo>
                <a:lnTo>
                  <a:pt x="1126345" y="947632"/>
                </a:lnTo>
                <a:lnTo>
                  <a:pt x="1115145" y="962980"/>
                </a:lnTo>
                <a:cubicBezTo>
                  <a:pt x="1085279" y="1004045"/>
                  <a:pt x="1050022" y="1040962"/>
                  <a:pt x="1011445" y="1073316"/>
                </a:cubicBezTo>
                <a:cubicBezTo>
                  <a:pt x="933878" y="1138025"/>
                  <a:pt x="840134" y="1183652"/>
                  <a:pt x="741412" y="1203978"/>
                </a:cubicBezTo>
                <a:cubicBezTo>
                  <a:pt x="692051" y="1214348"/>
                  <a:pt x="641861" y="1218081"/>
                  <a:pt x="591670" y="1216422"/>
                </a:cubicBezTo>
                <a:cubicBezTo>
                  <a:pt x="566367" y="1216007"/>
                  <a:pt x="541479" y="1213103"/>
                  <a:pt x="516591" y="1209370"/>
                </a:cubicBezTo>
                <a:cubicBezTo>
                  <a:pt x="510369" y="1208540"/>
                  <a:pt x="504148" y="1207296"/>
                  <a:pt x="497925" y="1206052"/>
                </a:cubicBezTo>
                <a:cubicBezTo>
                  <a:pt x="492118" y="1204807"/>
                  <a:pt x="485896" y="1203978"/>
                  <a:pt x="479674" y="1202319"/>
                </a:cubicBezTo>
                <a:cubicBezTo>
                  <a:pt x="467230" y="1199000"/>
                  <a:pt x="455201" y="1196511"/>
                  <a:pt x="443172" y="1192778"/>
                </a:cubicBezTo>
                <a:lnTo>
                  <a:pt x="425336" y="1187386"/>
                </a:lnTo>
                <a:lnTo>
                  <a:pt x="407499" y="1181164"/>
                </a:lnTo>
                <a:cubicBezTo>
                  <a:pt x="395470" y="1177016"/>
                  <a:pt x="383856" y="1172038"/>
                  <a:pt x="372242" y="1167476"/>
                </a:cubicBezTo>
                <a:cubicBezTo>
                  <a:pt x="366435" y="1164987"/>
                  <a:pt x="361042" y="1162083"/>
                  <a:pt x="355235" y="1159594"/>
                </a:cubicBezTo>
                <a:cubicBezTo>
                  <a:pt x="349428" y="1156691"/>
                  <a:pt x="343620" y="1154202"/>
                  <a:pt x="338228" y="1151298"/>
                </a:cubicBezTo>
                <a:cubicBezTo>
                  <a:pt x="327029" y="1145491"/>
                  <a:pt x="315829" y="1140099"/>
                  <a:pt x="305044" y="1133462"/>
                </a:cubicBezTo>
                <a:cubicBezTo>
                  <a:pt x="299652" y="1130144"/>
                  <a:pt x="294260" y="1127240"/>
                  <a:pt x="288867" y="1123922"/>
                </a:cubicBezTo>
                <a:lnTo>
                  <a:pt x="273105" y="1113552"/>
                </a:lnTo>
                <a:lnTo>
                  <a:pt x="265224" y="1108574"/>
                </a:lnTo>
                <a:lnTo>
                  <a:pt x="257757" y="1103182"/>
                </a:lnTo>
                <a:lnTo>
                  <a:pt x="242410" y="1091982"/>
                </a:lnTo>
                <a:cubicBezTo>
                  <a:pt x="222499" y="1076635"/>
                  <a:pt x="203419" y="1060458"/>
                  <a:pt x="185583" y="1043036"/>
                </a:cubicBezTo>
                <a:cubicBezTo>
                  <a:pt x="167332" y="1025615"/>
                  <a:pt x="150740" y="1006948"/>
                  <a:pt x="134977" y="987868"/>
                </a:cubicBezTo>
                <a:cubicBezTo>
                  <a:pt x="119630" y="968372"/>
                  <a:pt x="104697" y="948047"/>
                  <a:pt x="91838" y="926893"/>
                </a:cubicBezTo>
                <a:cubicBezTo>
                  <a:pt x="85201" y="916522"/>
                  <a:pt x="79394" y="905323"/>
                  <a:pt x="73172" y="894538"/>
                </a:cubicBezTo>
                <a:cubicBezTo>
                  <a:pt x="69854" y="889146"/>
                  <a:pt x="67365" y="883338"/>
                  <a:pt x="64462" y="877946"/>
                </a:cubicBezTo>
                <a:cubicBezTo>
                  <a:pt x="61558" y="872554"/>
                  <a:pt x="58654" y="867162"/>
                  <a:pt x="56166" y="861354"/>
                </a:cubicBezTo>
                <a:lnTo>
                  <a:pt x="48699" y="844347"/>
                </a:lnTo>
                <a:cubicBezTo>
                  <a:pt x="47455" y="841444"/>
                  <a:pt x="46210" y="838540"/>
                  <a:pt x="44966" y="835637"/>
                </a:cubicBezTo>
                <a:lnTo>
                  <a:pt x="41647" y="826926"/>
                </a:lnTo>
                <a:lnTo>
                  <a:pt x="35011" y="809504"/>
                </a:lnTo>
                <a:cubicBezTo>
                  <a:pt x="32937" y="803697"/>
                  <a:pt x="31278" y="797475"/>
                  <a:pt x="29204" y="791668"/>
                </a:cubicBezTo>
                <a:cubicBezTo>
                  <a:pt x="25056" y="780054"/>
                  <a:pt x="22152" y="768025"/>
                  <a:pt x="18834" y="755996"/>
                </a:cubicBezTo>
                <a:cubicBezTo>
                  <a:pt x="17175" y="749773"/>
                  <a:pt x="15930" y="743966"/>
                  <a:pt x="14686" y="737744"/>
                </a:cubicBezTo>
                <a:cubicBezTo>
                  <a:pt x="13441" y="731522"/>
                  <a:pt x="12197" y="725715"/>
                  <a:pt x="10952" y="719493"/>
                </a:cubicBezTo>
                <a:cubicBezTo>
                  <a:pt x="6390" y="695020"/>
                  <a:pt x="2656" y="670547"/>
                  <a:pt x="1412" y="645659"/>
                </a:cubicBezTo>
                <a:cubicBezTo>
                  <a:pt x="-1906" y="596298"/>
                  <a:pt x="583" y="546522"/>
                  <a:pt x="9293" y="497576"/>
                </a:cubicBezTo>
                <a:lnTo>
                  <a:pt x="12612" y="479325"/>
                </a:lnTo>
                <a:cubicBezTo>
                  <a:pt x="13856" y="473103"/>
                  <a:pt x="15515" y="467296"/>
                  <a:pt x="16760" y="461074"/>
                </a:cubicBezTo>
                <a:cubicBezTo>
                  <a:pt x="18419" y="455267"/>
                  <a:pt x="19663" y="449045"/>
                  <a:pt x="21323" y="443238"/>
                </a:cubicBezTo>
                <a:lnTo>
                  <a:pt x="26715" y="425401"/>
                </a:lnTo>
                <a:cubicBezTo>
                  <a:pt x="27544" y="422498"/>
                  <a:pt x="28374" y="419594"/>
                  <a:pt x="29204" y="416691"/>
                </a:cubicBezTo>
                <a:lnTo>
                  <a:pt x="32107" y="407565"/>
                </a:lnTo>
                <a:lnTo>
                  <a:pt x="38329" y="390144"/>
                </a:lnTo>
                <a:cubicBezTo>
                  <a:pt x="40818" y="384336"/>
                  <a:pt x="42892" y="378529"/>
                  <a:pt x="45381" y="372722"/>
                </a:cubicBezTo>
                <a:cubicBezTo>
                  <a:pt x="47455" y="366915"/>
                  <a:pt x="49943" y="361108"/>
                  <a:pt x="52432" y="355715"/>
                </a:cubicBezTo>
                <a:cubicBezTo>
                  <a:pt x="57825" y="344516"/>
                  <a:pt x="62802" y="333316"/>
                  <a:pt x="68610" y="322531"/>
                </a:cubicBezTo>
                <a:cubicBezTo>
                  <a:pt x="71513" y="317139"/>
                  <a:pt x="74417" y="311746"/>
                  <a:pt x="77320" y="306354"/>
                </a:cubicBezTo>
                <a:lnTo>
                  <a:pt x="86861" y="290177"/>
                </a:lnTo>
                <a:cubicBezTo>
                  <a:pt x="90179" y="284785"/>
                  <a:pt x="93497" y="279392"/>
                  <a:pt x="96816" y="274415"/>
                </a:cubicBezTo>
                <a:lnTo>
                  <a:pt x="106771" y="259067"/>
                </a:lnTo>
                <a:lnTo>
                  <a:pt x="117556" y="244135"/>
                </a:lnTo>
                <a:cubicBezTo>
                  <a:pt x="121289" y="238742"/>
                  <a:pt x="125022" y="233764"/>
                  <a:pt x="128755" y="229202"/>
                </a:cubicBezTo>
                <a:cubicBezTo>
                  <a:pt x="159036" y="190625"/>
                  <a:pt x="193879" y="155368"/>
                  <a:pt x="232455" y="125087"/>
                </a:cubicBezTo>
                <a:cubicBezTo>
                  <a:pt x="271446" y="94807"/>
                  <a:pt x="313755" y="69090"/>
                  <a:pt x="358553" y="49179"/>
                </a:cubicBezTo>
                <a:close/>
                <a:moveTo>
                  <a:pt x="818565" y="47520"/>
                </a:moveTo>
                <a:cubicBezTo>
                  <a:pt x="826031" y="49594"/>
                  <a:pt x="833912" y="51668"/>
                  <a:pt x="841378" y="54157"/>
                </a:cubicBezTo>
                <a:lnTo>
                  <a:pt x="864192" y="62038"/>
                </a:lnTo>
                <a:cubicBezTo>
                  <a:pt x="933878" y="95637"/>
                  <a:pt x="996513" y="142924"/>
                  <a:pt x="1047948" y="200166"/>
                </a:cubicBezTo>
                <a:lnTo>
                  <a:pt x="1035089" y="188552"/>
                </a:lnTo>
                <a:cubicBezTo>
                  <a:pt x="1030526" y="184818"/>
                  <a:pt x="1026378" y="181085"/>
                  <a:pt x="1021816" y="177352"/>
                </a:cubicBezTo>
                <a:cubicBezTo>
                  <a:pt x="963744" y="120939"/>
                  <a:pt x="894472" y="76141"/>
                  <a:pt x="818565" y="47520"/>
                </a:cubicBezTo>
                <a:close/>
                <a:moveTo>
                  <a:pt x="695369" y="46691"/>
                </a:moveTo>
                <a:lnTo>
                  <a:pt x="704909" y="46691"/>
                </a:lnTo>
                <a:lnTo>
                  <a:pt x="722331" y="50009"/>
                </a:lnTo>
                <a:lnTo>
                  <a:pt x="739752" y="54157"/>
                </a:lnTo>
                <a:lnTo>
                  <a:pt x="748463" y="56231"/>
                </a:lnTo>
                <a:cubicBezTo>
                  <a:pt x="751367" y="57060"/>
                  <a:pt x="754271" y="57890"/>
                  <a:pt x="757174" y="58719"/>
                </a:cubicBezTo>
                <a:lnTo>
                  <a:pt x="774181" y="63697"/>
                </a:lnTo>
                <a:cubicBezTo>
                  <a:pt x="796580" y="71163"/>
                  <a:pt x="818979" y="79459"/>
                  <a:pt x="840549" y="89830"/>
                </a:cubicBezTo>
                <a:cubicBezTo>
                  <a:pt x="884102" y="109740"/>
                  <a:pt x="924338" y="135872"/>
                  <a:pt x="960840" y="166152"/>
                </a:cubicBezTo>
                <a:cubicBezTo>
                  <a:pt x="957936" y="164493"/>
                  <a:pt x="954618" y="163249"/>
                  <a:pt x="951715" y="161589"/>
                </a:cubicBezTo>
                <a:cubicBezTo>
                  <a:pt x="950470" y="160760"/>
                  <a:pt x="948811" y="159930"/>
                  <a:pt x="947567" y="159101"/>
                </a:cubicBezTo>
                <a:cubicBezTo>
                  <a:pt x="866681" y="96881"/>
                  <a:pt x="768374" y="57475"/>
                  <a:pt x="667163" y="47105"/>
                </a:cubicBezTo>
                <a:lnTo>
                  <a:pt x="685829" y="47105"/>
                </a:lnTo>
                <a:close/>
                <a:moveTo>
                  <a:pt x="609506" y="35491"/>
                </a:moveTo>
                <a:lnTo>
                  <a:pt x="587107" y="38809"/>
                </a:lnTo>
                <a:lnTo>
                  <a:pt x="581300" y="39639"/>
                </a:lnTo>
                <a:lnTo>
                  <a:pt x="575492" y="40883"/>
                </a:lnTo>
                <a:lnTo>
                  <a:pt x="564293" y="43372"/>
                </a:lnTo>
                <a:cubicBezTo>
                  <a:pt x="497510" y="48764"/>
                  <a:pt x="431972" y="66186"/>
                  <a:pt x="371827" y="94807"/>
                </a:cubicBezTo>
                <a:cubicBezTo>
                  <a:pt x="311681" y="123013"/>
                  <a:pt x="256513" y="162834"/>
                  <a:pt x="210055" y="210536"/>
                </a:cubicBezTo>
                <a:cubicBezTo>
                  <a:pt x="228721" y="186477"/>
                  <a:pt x="249461" y="163663"/>
                  <a:pt x="272690" y="142509"/>
                </a:cubicBezTo>
                <a:cubicBezTo>
                  <a:pt x="296748" y="124672"/>
                  <a:pt x="322881" y="109325"/>
                  <a:pt x="349428" y="95636"/>
                </a:cubicBezTo>
                <a:cubicBezTo>
                  <a:pt x="363116" y="89000"/>
                  <a:pt x="376804" y="82778"/>
                  <a:pt x="390492" y="76971"/>
                </a:cubicBezTo>
                <a:lnTo>
                  <a:pt x="411647" y="69089"/>
                </a:lnTo>
                <a:cubicBezTo>
                  <a:pt x="418284" y="66600"/>
                  <a:pt x="425751" y="64527"/>
                  <a:pt x="432802" y="62038"/>
                </a:cubicBezTo>
                <a:cubicBezTo>
                  <a:pt x="461423" y="53327"/>
                  <a:pt x="490874" y="45860"/>
                  <a:pt x="520324" y="41713"/>
                </a:cubicBezTo>
                <a:cubicBezTo>
                  <a:pt x="549775" y="37565"/>
                  <a:pt x="579640" y="35491"/>
                  <a:pt x="609506" y="35491"/>
                </a:cubicBezTo>
                <a:close/>
                <a:moveTo>
                  <a:pt x="593335" y="97"/>
                </a:moveTo>
                <a:cubicBezTo>
                  <a:pt x="655264" y="-1012"/>
                  <a:pt x="717250" y="7388"/>
                  <a:pt x="776670" y="25121"/>
                </a:cubicBezTo>
                <a:cubicBezTo>
                  <a:pt x="771277" y="24291"/>
                  <a:pt x="765885" y="23462"/>
                  <a:pt x="761322" y="22632"/>
                </a:cubicBezTo>
                <a:cubicBezTo>
                  <a:pt x="755930" y="21803"/>
                  <a:pt x="750538" y="21388"/>
                  <a:pt x="745145" y="20973"/>
                </a:cubicBezTo>
                <a:cubicBezTo>
                  <a:pt x="731042" y="17240"/>
                  <a:pt x="716524" y="14751"/>
                  <a:pt x="702006" y="12262"/>
                </a:cubicBezTo>
                <a:cubicBezTo>
                  <a:pt x="694540" y="11432"/>
                  <a:pt x="687488" y="10188"/>
                  <a:pt x="680022" y="9359"/>
                </a:cubicBezTo>
                <a:cubicBezTo>
                  <a:pt x="672556" y="8529"/>
                  <a:pt x="665504" y="7699"/>
                  <a:pt x="658037" y="7284"/>
                </a:cubicBezTo>
                <a:cubicBezTo>
                  <a:pt x="650571" y="6870"/>
                  <a:pt x="643520" y="5625"/>
                  <a:pt x="636053" y="5625"/>
                </a:cubicBezTo>
                <a:lnTo>
                  <a:pt x="614069" y="4796"/>
                </a:lnTo>
                <a:cubicBezTo>
                  <a:pt x="606602" y="4796"/>
                  <a:pt x="599551" y="5211"/>
                  <a:pt x="592085" y="5211"/>
                </a:cubicBezTo>
                <a:lnTo>
                  <a:pt x="580885" y="5625"/>
                </a:lnTo>
                <a:cubicBezTo>
                  <a:pt x="577567" y="6040"/>
                  <a:pt x="573834" y="6040"/>
                  <a:pt x="570100" y="6455"/>
                </a:cubicBezTo>
                <a:cubicBezTo>
                  <a:pt x="511199" y="9773"/>
                  <a:pt x="453127" y="22217"/>
                  <a:pt x="397959" y="42957"/>
                </a:cubicBezTo>
                <a:cubicBezTo>
                  <a:pt x="401278" y="41298"/>
                  <a:pt x="403766" y="40054"/>
                  <a:pt x="405840" y="38809"/>
                </a:cubicBezTo>
                <a:cubicBezTo>
                  <a:pt x="407914" y="37980"/>
                  <a:pt x="409988" y="36735"/>
                  <a:pt x="412062" y="35906"/>
                </a:cubicBezTo>
                <a:cubicBezTo>
                  <a:pt x="416210" y="33832"/>
                  <a:pt x="420358" y="31758"/>
                  <a:pt x="427825" y="28854"/>
                </a:cubicBezTo>
                <a:cubicBezTo>
                  <a:pt x="431558" y="27195"/>
                  <a:pt x="436121" y="25536"/>
                  <a:pt x="441513" y="23876"/>
                </a:cubicBezTo>
                <a:cubicBezTo>
                  <a:pt x="446905" y="22217"/>
                  <a:pt x="453542" y="19728"/>
                  <a:pt x="461838" y="17655"/>
                </a:cubicBezTo>
                <a:cubicBezTo>
                  <a:pt x="470134" y="15580"/>
                  <a:pt x="479674" y="13092"/>
                  <a:pt x="491289" y="10603"/>
                </a:cubicBezTo>
                <a:cubicBezTo>
                  <a:pt x="497096" y="9773"/>
                  <a:pt x="503318" y="8529"/>
                  <a:pt x="509955" y="7284"/>
                </a:cubicBezTo>
                <a:cubicBezTo>
                  <a:pt x="513273" y="6870"/>
                  <a:pt x="516591" y="6040"/>
                  <a:pt x="520324" y="5625"/>
                </a:cubicBezTo>
                <a:cubicBezTo>
                  <a:pt x="523643" y="5211"/>
                  <a:pt x="527791" y="4796"/>
                  <a:pt x="531524" y="4381"/>
                </a:cubicBezTo>
                <a:cubicBezTo>
                  <a:pt x="552057" y="1892"/>
                  <a:pt x="572693" y="467"/>
                  <a:pt x="593335" y="97"/>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266700" indent="-266700" algn="ctr">
              <a:buNone/>
              <a:defRPr lang="en-ZA" sz="1100"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43" name="Marcador de posición de imagen 42"/>
          <p:cNvSpPr>
            <a:spLocks noGrp="1"/>
          </p:cNvSpPr>
          <p:nvPr>
            <p:ph type="pic" sz="quarter" idx="42"/>
          </p:nvPr>
        </p:nvSpPr>
        <p:spPr>
          <a:xfrm>
            <a:off x="4652453" y="2256300"/>
            <a:ext cx="1217130" cy="1216800"/>
          </a:xfrm>
          <a:custGeom>
            <a:avLst/>
            <a:gdLst>
              <a:gd name="connsiteX0" fmla="*/ 359049 w 1217130"/>
              <a:gd name="connsiteY0" fmla="*/ 1183154 h 1216800"/>
              <a:gd name="connsiteX1" fmla="*/ 380711 w 1217130"/>
              <a:gd name="connsiteY1" fmla="*/ 1191450 h 1216800"/>
              <a:gd name="connsiteX2" fmla="*/ 409749 w 1217130"/>
              <a:gd name="connsiteY2" fmla="*/ 1203434 h 1216800"/>
              <a:gd name="connsiteX3" fmla="*/ 395922 w 1217130"/>
              <a:gd name="connsiteY3" fmla="*/ 1201129 h 1216800"/>
              <a:gd name="connsiteX4" fmla="*/ 380711 w 1217130"/>
              <a:gd name="connsiteY4" fmla="*/ 1194676 h 1216800"/>
              <a:gd name="connsiteX5" fmla="*/ 359049 w 1217130"/>
              <a:gd name="connsiteY5" fmla="*/ 1183154 h 1216800"/>
              <a:gd name="connsiteX6" fmla="*/ 304200 w 1217130"/>
              <a:gd name="connsiteY6" fmla="*/ 1135161 h 1216800"/>
              <a:gd name="connsiteX7" fmla="*/ 309270 w 1217130"/>
              <a:gd name="connsiteY7" fmla="*/ 1137984 h 1216800"/>
              <a:gd name="connsiteX8" fmla="*/ 326785 w 1217130"/>
              <a:gd name="connsiteY8" fmla="*/ 1149046 h 1216800"/>
              <a:gd name="connsiteX9" fmla="*/ 337847 w 1217130"/>
              <a:gd name="connsiteY9" fmla="*/ 1158726 h 1216800"/>
              <a:gd name="connsiteX10" fmla="*/ 312036 w 1217130"/>
              <a:gd name="connsiteY10" fmla="*/ 1143515 h 1216800"/>
              <a:gd name="connsiteX11" fmla="*/ 303279 w 1217130"/>
              <a:gd name="connsiteY11" fmla="*/ 1136141 h 1216800"/>
              <a:gd name="connsiteX12" fmla="*/ 304200 w 1217130"/>
              <a:gd name="connsiteY12" fmla="*/ 1135161 h 1216800"/>
              <a:gd name="connsiteX13" fmla="*/ 262258 w 1217130"/>
              <a:gd name="connsiteY13" fmla="*/ 1118166 h 1216800"/>
              <a:gd name="connsiteX14" fmla="*/ 278390 w 1217130"/>
              <a:gd name="connsiteY14" fmla="*/ 1129688 h 1216800"/>
              <a:gd name="connsiteX15" fmla="*/ 294982 w 1217130"/>
              <a:gd name="connsiteY15" fmla="*/ 1140289 h 1216800"/>
              <a:gd name="connsiteX16" fmla="*/ 306044 w 1217130"/>
              <a:gd name="connsiteY16" fmla="*/ 1149046 h 1216800"/>
              <a:gd name="connsiteX17" fmla="*/ 293139 w 1217130"/>
              <a:gd name="connsiteY17" fmla="*/ 1143515 h 1216800"/>
              <a:gd name="connsiteX18" fmla="*/ 297748 w 1217130"/>
              <a:gd name="connsiteY18" fmla="*/ 1149968 h 1216800"/>
              <a:gd name="connsiteX19" fmla="*/ 282999 w 1217130"/>
              <a:gd name="connsiteY19" fmla="*/ 1140750 h 1216800"/>
              <a:gd name="connsiteX20" fmla="*/ 275624 w 1217130"/>
              <a:gd name="connsiteY20" fmla="*/ 1136141 h 1216800"/>
              <a:gd name="connsiteX21" fmla="*/ 268250 w 1217130"/>
              <a:gd name="connsiteY21" fmla="*/ 1131532 h 1216800"/>
              <a:gd name="connsiteX22" fmla="*/ 126688 w 1217130"/>
              <a:gd name="connsiteY22" fmla="*/ 997679 h 1216800"/>
              <a:gd name="connsiteX23" fmla="*/ 134125 w 1217130"/>
              <a:gd name="connsiteY23" fmla="*/ 1008008 h 1216800"/>
              <a:gd name="connsiteX24" fmla="*/ 127845 w 1217130"/>
              <a:gd name="connsiteY24" fmla="*/ 1000201 h 1216800"/>
              <a:gd name="connsiteX25" fmla="*/ 105534 w 1217130"/>
              <a:gd name="connsiteY25" fmla="*/ 921408 h 1216800"/>
              <a:gd name="connsiteX26" fmla="*/ 112923 w 1217130"/>
              <a:gd name="connsiteY26" fmla="*/ 932880 h 1216800"/>
              <a:gd name="connsiteX27" fmla="*/ 125368 w 1217130"/>
              <a:gd name="connsiteY27" fmla="*/ 954543 h 1216800"/>
              <a:gd name="connsiteX28" fmla="*/ 135047 w 1217130"/>
              <a:gd name="connsiteY28" fmla="*/ 972057 h 1216800"/>
              <a:gd name="connsiteX29" fmla="*/ 125829 w 1217130"/>
              <a:gd name="connsiteY29" fmla="*/ 960534 h 1216800"/>
              <a:gd name="connsiteX30" fmla="*/ 117071 w 1217130"/>
              <a:gd name="connsiteY30" fmla="*/ 947629 h 1216800"/>
              <a:gd name="connsiteX31" fmla="*/ 109236 w 1217130"/>
              <a:gd name="connsiteY31" fmla="*/ 934723 h 1216800"/>
              <a:gd name="connsiteX32" fmla="*/ 104627 w 1217130"/>
              <a:gd name="connsiteY32" fmla="*/ 922740 h 1216800"/>
              <a:gd name="connsiteX33" fmla="*/ 105534 w 1217130"/>
              <a:gd name="connsiteY33" fmla="*/ 921408 h 1216800"/>
              <a:gd name="connsiteX34" fmla="*/ 73285 w 1217130"/>
              <a:gd name="connsiteY34" fmla="*/ 889555 h 1216800"/>
              <a:gd name="connsiteX35" fmla="*/ 88034 w 1217130"/>
              <a:gd name="connsiteY35" fmla="*/ 918131 h 1216800"/>
              <a:gd name="connsiteX36" fmla="*/ 106009 w 1217130"/>
              <a:gd name="connsiteY36" fmla="*/ 951317 h 1216800"/>
              <a:gd name="connsiteX37" fmla="*/ 114306 w 1217130"/>
              <a:gd name="connsiteY37" fmla="*/ 966526 h 1216800"/>
              <a:gd name="connsiteX38" fmla="*/ 121220 w 1217130"/>
              <a:gd name="connsiteY38" fmla="*/ 979432 h 1216800"/>
              <a:gd name="connsiteX39" fmla="*/ 126289 w 1217130"/>
              <a:gd name="connsiteY39" fmla="*/ 993720 h 1216800"/>
              <a:gd name="connsiteX40" fmla="*/ 126405 w 1217130"/>
              <a:gd name="connsiteY40" fmla="*/ 997062 h 1216800"/>
              <a:gd name="connsiteX41" fmla="*/ 126688 w 1217130"/>
              <a:gd name="connsiteY41" fmla="*/ 997679 h 1216800"/>
              <a:gd name="connsiteX42" fmla="*/ 125829 w 1217130"/>
              <a:gd name="connsiteY42" fmla="*/ 996486 h 1216800"/>
              <a:gd name="connsiteX43" fmla="*/ 116149 w 1217130"/>
              <a:gd name="connsiteY43" fmla="*/ 981275 h 1216800"/>
              <a:gd name="connsiteX44" fmla="*/ 94948 w 1217130"/>
              <a:gd name="connsiteY44" fmla="*/ 945786 h 1216800"/>
              <a:gd name="connsiteX45" fmla="*/ 85729 w 1217130"/>
              <a:gd name="connsiteY45" fmla="*/ 927810 h 1216800"/>
              <a:gd name="connsiteX46" fmla="*/ 78816 w 1217130"/>
              <a:gd name="connsiteY46" fmla="*/ 911678 h 1216800"/>
              <a:gd name="connsiteX47" fmla="*/ 73285 w 1217130"/>
              <a:gd name="connsiteY47" fmla="*/ 889555 h 1216800"/>
              <a:gd name="connsiteX48" fmla="*/ 6453 w 1217130"/>
              <a:gd name="connsiteY48" fmla="*/ 554013 h 1216800"/>
              <a:gd name="connsiteX49" fmla="*/ 4609 w 1217130"/>
              <a:gd name="connsiteY49" fmla="*/ 610244 h 1216800"/>
              <a:gd name="connsiteX50" fmla="*/ 6453 w 1217130"/>
              <a:gd name="connsiteY50" fmla="*/ 624993 h 1216800"/>
              <a:gd name="connsiteX51" fmla="*/ 8757 w 1217130"/>
              <a:gd name="connsiteY51" fmla="*/ 635594 h 1216800"/>
              <a:gd name="connsiteX52" fmla="*/ 19819 w 1217130"/>
              <a:gd name="connsiteY52" fmla="*/ 712104 h 1216800"/>
              <a:gd name="connsiteX53" fmla="*/ 16593 w 1217130"/>
              <a:gd name="connsiteY53" fmla="*/ 713487 h 1216800"/>
              <a:gd name="connsiteX54" fmla="*/ 16593 w 1217130"/>
              <a:gd name="connsiteY54" fmla="*/ 731002 h 1216800"/>
              <a:gd name="connsiteX55" fmla="*/ 25350 w 1217130"/>
              <a:gd name="connsiteY55" fmla="*/ 784928 h 1216800"/>
              <a:gd name="connsiteX56" fmla="*/ 61301 w 1217130"/>
              <a:gd name="connsiteY56" fmla="*/ 882180 h 1216800"/>
              <a:gd name="connsiteX57" fmla="*/ 46091 w 1217130"/>
              <a:gd name="connsiteY57" fmla="*/ 864666 h 1216800"/>
              <a:gd name="connsiteX58" fmla="*/ 35029 w 1217130"/>
              <a:gd name="connsiteY58" fmla="*/ 828254 h 1216800"/>
              <a:gd name="connsiteX59" fmla="*/ 29498 w 1217130"/>
              <a:gd name="connsiteY59" fmla="*/ 809357 h 1216800"/>
              <a:gd name="connsiteX60" fmla="*/ 24428 w 1217130"/>
              <a:gd name="connsiteY60" fmla="*/ 789998 h 1216800"/>
              <a:gd name="connsiteX61" fmla="*/ 21663 w 1217130"/>
              <a:gd name="connsiteY61" fmla="*/ 780319 h 1216800"/>
              <a:gd name="connsiteX62" fmla="*/ 19358 w 1217130"/>
              <a:gd name="connsiteY62" fmla="*/ 770640 h 1216800"/>
              <a:gd name="connsiteX63" fmla="*/ 14288 w 1217130"/>
              <a:gd name="connsiteY63" fmla="*/ 750821 h 1216800"/>
              <a:gd name="connsiteX64" fmla="*/ 10140 w 1217130"/>
              <a:gd name="connsiteY64" fmla="*/ 730541 h 1216800"/>
              <a:gd name="connsiteX65" fmla="*/ 8297 w 1217130"/>
              <a:gd name="connsiteY65" fmla="*/ 720401 h 1216800"/>
              <a:gd name="connsiteX66" fmla="*/ 6914 w 1217130"/>
              <a:gd name="connsiteY66" fmla="*/ 710261 h 1216800"/>
              <a:gd name="connsiteX67" fmla="*/ 3688 w 1217130"/>
              <a:gd name="connsiteY67" fmla="*/ 689981 h 1216800"/>
              <a:gd name="connsiteX68" fmla="*/ 1844 w 1217130"/>
              <a:gd name="connsiteY68" fmla="*/ 669701 h 1216800"/>
              <a:gd name="connsiteX69" fmla="*/ 922 w 1217130"/>
              <a:gd name="connsiteY69" fmla="*/ 659561 h 1216800"/>
              <a:gd name="connsiteX70" fmla="*/ 461 w 1217130"/>
              <a:gd name="connsiteY70" fmla="*/ 649421 h 1216800"/>
              <a:gd name="connsiteX71" fmla="*/ 0 w 1217130"/>
              <a:gd name="connsiteY71" fmla="*/ 629602 h 1216800"/>
              <a:gd name="connsiteX72" fmla="*/ 461 w 1217130"/>
              <a:gd name="connsiteY72" fmla="*/ 610244 h 1216800"/>
              <a:gd name="connsiteX73" fmla="*/ 1844 w 1217130"/>
              <a:gd name="connsiteY73" fmla="*/ 591346 h 1216800"/>
              <a:gd name="connsiteX74" fmla="*/ 4148 w 1217130"/>
              <a:gd name="connsiteY74" fmla="*/ 572910 h 1216800"/>
              <a:gd name="connsiteX75" fmla="*/ 5531 w 1217130"/>
              <a:gd name="connsiteY75" fmla="*/ 564153 h 1216800"/>
              <a:gd name="connsiteX76" fmla="*/ 6453 w 1217130"/>
              <a:gd name="connsiteY76" fmla="*/ 554013 h 1216800"/>
              <a:gd name="connsiteX77" fmla="*/ 436942 w 1217130"/>
              <a:gd name="connsiteY77" fmla="*/ 32724 h 1216800"/>
              <a:gd name="connsiteX78" fmla="*/ 424959 w 1217130"/>
              <a:gd name="connsiteY78" fmla="*/ 41481 h 1216800"/>
              <a:gd name="connsiteX79" fmla="*/ 401452 w 1217130"/>
              <a:gd name="connsiteY79" fmla="*/ 49778 h 1216800"/>
              <a:gd name="connsiteX80" fmla="*/ 377485 w 1217130"/>
              <a:gd name="connsiteY80" fmla="*/ 58535 h 1216800"/>
              <a:gd name="connsiteX81" fmla="*/ 355822 w 1217130"/>
              <a:gd name="connsiteY81" fmla="*/ 63144 h 1216800"/>
              <a:gd name="connsiteX82" fmla="*/ 349370 w 1217130"/>
              <a:gd name="connsiteY82" fmla="*/ 63144 h 1216800"/>
              <a:gd name="connsiteX83" fmla="*/ 377485 w 1217130"/>
              <a:gd name="connsiteY83" fmla="*/ 51161 h 1216800"/>
              <a:gd name="connsiteX84" fmla="*/ 395921 w 1217130"/>
              <a:gd name="connsiteY84" fmla="*/ 44247 h 1216800"/>
              <a:gd name="connsiteX85" fmla="*/ 405139 w 1217130"/>
              <a:gd name="connsiteY85" fmla="*/ 41021 h 1216800"/>
              <a:gd name="connsiteX86" fmla="*/ 413897 w 1217130"/>
              <a:gd name="connsiteY86" fmla="*/ 38255 h 1216800"/>
              <a:gd name="connsiteX87" fmla="*/ 436942 w 1217130"/>
              <a:gd name="connsiteY87" fmla="*/ 32724 h 1216800"/>
              <a:gd name="connsiteX88" fmla="*/ 783086 w 1217130"/>
              <a:gd name="connsiteY88" fmla="*/ 27194 h 1216800"/>
              <a:gd name="connsiteX89" fmla="*/ 807053 w 1217130"/>
              <a:gd name="connsiteY89" fmla="*/ 32263 h 1216800"/>
              <a:gd name="connsiteX90" fmla="*/ 831020 w 1217130"/>
              <a:gd name="connsiteY90" fmla="*/ 38716 h 1216800"/>
              <a:gd name="connsiteX91" fmla="*/ 840699 w 1217130"/>
              <a:gd name="connsiteY91" fmla="*/ 44708 h 1216800"/>
              <a:gd name="connsiteX92" fmla="*/ 813966 w 1217130"/>
              <a:gd name="connsiteY92" fmla="*/ 37334 h 1216800"/>
              <a:gd name="connsiteX93" fmla="*/ 783086 w 1217130"/>
              <a:gd name="connsiteY93" fmla="*/ 27194 h 1216800"/>
              <a:gd name="connsiteX94" fmla="*/ 626837 w 1217130"/>
              <a:gd name="connsiteY94" fmla="*/ 15210 h 1216800"/>
              <a:gd name="connsiteX95" fmla="*/ 653109 w 1217130"/>
              <a:gd name="connsiteY95" fmla="*/ 16132 h 1216800"/>
              <a:gd name="connsiteX96" fmla="*/ 679381 w 1217130"/>
              <a:gd name="connsiteY96" fmla="*/ 17975 h 1216800"/>
              <a:gd name="connsiteX97" fmla="*/ 720863 w 1217130"/>
              <a:gd name="connsiteY97" fmla="*/ 22584 h 1216800"/>
              <a:gd name="connsiteX98" fmla="*/ 853143 w 1217130"/>
              <a:gd name="connsiteY98" fmla="*/ 59918 h 1216800"/>
              <a:gd name="connsiteX99" fmla="*/ 958231 w 1217130"/>
              <a:gd name="connsiteY99" fmla="*/ 117993 h 1216800"/>
              <a:gd name="connsiteX100" fmla="*/ 981276 w 1217130"/>
              <a:gd name="connsiteY100" fmla="*/ 133203 h 1216800"/>
              <a:gd name="connsiteX101" fmla="*/ 1001556 w 1217130"/>
              <a:gd name="connsiteY101" fmla="*/ 146569 h 1216800"/>
              <a:gd name="connsiteX102" fmla="*/ 1000174 w 1217130"/>
              <a:gd name="connsiteY102" fmla="*/ 141038 h 1216800"/>
              <a:gd name="connsiteX103" fmla="*/ 1050412 w 1217130"/>
              <a:gd name="connsiteY103" fmla="*/ 190355 h 1216800"/>
              <a:gd name="connsiteX104" fmla="*/ 1072536 w 1217130"/>
              <a:gd name="connsiteY104" fmla="*/ 214323 h 1216800"/>
              <a:gd name="connsiteX105" fmla="*/ 1096043 w 1217130"/>
              <a:gd name="connsiteY105" fmla="*/ 235986 h 1216800"/>
              <a:gd name="connsiteX106" fmla="*/ 1075763 w 1217130"/>
              <a:gd name="connsiteY106" fmla="*/ 210635 h 1216800"/>
              <a:gd name="connsiteX107" fmla="*/ 1062396 w 1217130"/>
              <a:gd name="connsiteY107" fmla="*/ 194964 h 1216800"/>
              <a:gd name="connsiteX108" fmla="*/ 1056865 w 1217130"/>
              <a:gd name="connsiteY108" fmla="*/ 188512 h 1216800"/>
              <a:gd name="connsiteX109" fmla="*/ 1051334 w 1217130"/>
              <a:gd name="connsiteY109" fmla="*/ 182059 h 1216800"/>
              <a:gd name="connsiteX110" fmla="*/ 1036585 w 1217130"/>
              <a:gd name="connsiteY110" fmla="*/ 166388 h 1216800"/>
              <a:gd name="connsiteX111" fmla="*/ 1124158 w 1217130"/>
              <a:gd name="connsiteY111" fmla="*/ 256266 h 1216800"/>
              <a:gd name="connsiteX112" fmla="*/ 1184537 w 1217130"/>
              <a:gd name="connsiteY112" fmla="*/ 360431 h 1216800"/>
              <a:gd name="connsiteX113" fmla="*/ 1190990 w 1217130"/>
              <a:gd name="connsiteY113" fmla="*/ 363657 h 1216800"/>
              <a:gd name="connsiteX114" fmla="*/ 1204817 w 1217130"/>
              <a:gd name="connsiteY114" fmla="*/ 411592 h 1216800"/>
              <a:gd name="connsiteX115" fmla="*/ 1213574 w 1217130"/>
              <a:gd name="connsiteY115" fmla="*/ 456761 h 1216800"/>
              <a:gd name="connsiteX116" fmla="*/ 1217130 w 1217130"/>
              <a:gd name="connsiteY116" fmla="*/ 492318 h 1216800"/>
              <a:gd name="connsiteX117" fmla="*/ 1217130 w 1217130"/>
              <a:gd name="connsiteY117" fmla="*/ 549654 h 1216800"/>
              <a:gd name="connsiteX118" fmla="*/ 1215879 w 1217130"/>
              <a:gd name="connsiteY118" fmla="*/ 566918 h 1216800"/>
              <a:gd name="connsiteX119" fmla="*/ 1211731 w 1217130"/>
              <a:gd name="connsiteY119" fmla="*/ 592729 h 1216800"/>
              <a:gd name="connsiteX120" fmla="*/ 1207481 w 1217130"/>
              <a:gd name="connsiteY120" fmla="*/ 606572 h 1216800"/>
              <a:gd name="connsiteX121" fmla="*/ 1208505 w 1217130"/>
              <a:gd name="connsiteY121" fmla="*/ 626837 h 1216800"/>
              <a:gd name="connsiteX122" fmla="*/ 993812 w 1217130"/>
              <a:gd name="connsiteY122" fmla="*/ 1082081 h 1216800"/>
              <a:gd name="connsiteX123" fmla="*/ 992336 w 1217130"/>
              <a:gd name="connsiteY123" fmla="*/ 1083185 h 1216800"/>
              <a:gd name="connsiteX124" fmla="*/ 991417 w 1217130"/>
              <a:gd name="connsiteY124" fmla="*/ 1084058 h 1216800"/>
              <a:gd name="connsiteX125" fmla="*/ 888173 w 1217130"/>
              <a:gd name="connsiteY125" fmla="*/ 1156882 h 1216800"/>
              <a:gd name="connsiteX126" fmla="*/ 863341 w 1217130"/>
              <a:gd name="connsiteY126" fmla="*/ 1164084 h 1216800"/>
              <a:gd name="connsiteX127" fmla="*/ 858877 w 1217130"/>
              <a:gd name="connsiteY127" fmla="*/ 1165286 h 1216800"/>
              <a:gd name="connsiteX128" fmla="*/ 848181 w 1217130"/>
              <a:gd name="connsiteY128" fmla="*/ 1170438 h 1216800"/>
              <a:gd name="connsiteX129" fmla="*/ 618541 w 1217130"/>
              <a:gd name="connsiteY129" fmla="*/ 1216800 h 1216800"/>
              <a:gd name="connsiteX130" fmla="*/ 443103 w 1217130"/>
              <a:gd name="connsiteY130" fmla="*/ 1190277 h 1216800"/>
              <a:gd name="connsiteX131" fmla="*/ 402206 w 1217130"/>
              <a:gd name="connsiteY131" fmla="*/ 1175308 h 1216800"/>
              <a:gd name="connsiteX132" fmla="*/ 397304 w 1217130"/>
              <a:gd name="connsiteY132" fmla="*/ 1173935 h 1216800"/>
              <a:gd name="connsiteX133" fmla="*/ 381173 w 1217130"/>
              <a:gd name="connsiteY133" fmla="*/ 1167944 h 1216800"/>
              <a:gd name="connsiteX134" fmla="*/ 313419 w 1217130"/>
              <a:gd name="connsiteY134" fmla="*/ 1136141 h 1216800"/>
              <a:gd name="connsiteX135" fmla="*/ 292217 w 1217130"/>
              <a:gd name="connsiteY135" fmla="*/ 1120470 h 1216800"/>
              <a:gd name="connsiteX136" fmla="*/ 267328 w 1217130"/>
              <a:gd name="connsiteY136" fmla="*/ 1102495 h 1216800"/>
              <a:gd name="connsiteX137" fmla="*/ 241517 w 1217130"/>
              <a:gd name="connsiteY137" fmla="*/ 1082675 h 1216800"/>
              <a:gd name="connsiteX138" fmla="*/ 218471 w 1217130"/>
              <a:gd name="connsiteY138" fmla="*/ 1062857 h 1216800"/>
              <a:gd name="connsiteX139" fmla="*/ 199113 w 1217130"/>
              <a:gd name="connsiteY139" fmla="*/ 1050873 h 1216800"/>
              <a:gd name="connsiteX140" fmla="*/ 223542 w 1217130"/>
              <a:gd name="connsiteY140" fmla="*/ 1073918 h 1216800"/>
              <a:gd name="connsiteX141" fmla="*/ 248891 w 1217130"/>
              <a:gd name="connsiteY141" fmla="*/ 1096964 h 1216800"/>
              <a:gd name="connsiteX142" fmla="*/ 235064 w 1217130"/>
              <a:gd name="connsiteY142" fmla="*/ 1089589 h 1216800"/>
              <a:gd name="connsiteX143" fmla="*/ 215706 w 1217130"/>
              <a:gd name="connsiteY143" fmla="*/ 1072075 h 1216800"/>
              <a:gd name="connsiteX144" fmla="*/ 194043 w 1217130"/>
              <a:gd name="connsiteY144" fmla="*/ 1049029 h 1216800"/>
              <a:gd name="connsiteX145" fmla="*/ 182982 w 1217130"/>
              <a:gd name="connsiteY145" fmla="*/ 1036584 h 1216800"/>
              <a:gd name="connsiteX146" fmla="*/ 171920 w 1217130"/>
              <a:gd name="connsiteY146" fmla="*/ 1024140 h 1216800"/>
              <a:gd name="connsiteX147" fmla="*/ 189895 w 1217130"/>
              <a:gd name="connsiteY147" fmla="*/ 1037967 h 1216800"/>
              <a:gd name="connsiteX148" fmla="*/ 154520 w 1217130"/>
              <a:gd name="connsiteY148" fmla="*/ 994872 h 1216800"/>
              <a:gd name="connsiteX149" fmla="*/ 136888 w 1217130"/>
              <a:gd name="connsiteY149" fmla="*/ 966793 h 1216800"/>
              <a:gd name="connsiteX150" fmla="*/ 129333 w 1217130"/>
              <a:gd name="connsiteY150" fmla="*/ 956691 h 1216800"/>
              <a:gd name="connsiteX151" fmla="*/ 99782 w 1217130"/>
              <a:gd name="connsiteY151" fmla="*/ 908048 h 1216800"/>
              <a:gd name="connsiteX152" fmla="*/ 77846 w 1217130"/>
              <a:gd name="connsiteY152" fmla="*/ 862512 h 1216800"/>
              <a:gd name="connsiteX153" fmla="*/ 91260 w 1217130"/>
              <a:gd name="connsiteY153" fmla="*/ 903843 h 1216800"/>
              <a:gd name="connsiteX154" fmla="*/ 45631 w 1217130"/>
              <a:gd name="connsiteY154" fmla="*/ 785389 h 1216800"/>
              <a:gd name="connsiteX155" fmla="*/ 23507 w 1217130"/>
              <a:gd name="connsiteY155" fmla="*/ 676154 h 1216800"/>
              <a:gd name="connsiteX156" fmla="*/ 27655 w 1217130"/>
              <a:gd name="connsiteY156" fmla="*/ 720862 h 1216800"/>
              <a:gd name="connsiteX157" fmla="*/ 31803 w 1217130"/>
              <a:gd name="connsiteY157" fmla="*/ 744368 h 1216800"/>
              <a:gd name="connsiteX158" fmla="*/ 36873 w 1217130"/>
              <a:gd name="connsiteY158" fmla="*/ 766492 h 1216800"/>
              <a:gd name="connsiteX159" fmla="*/ 45169 w 1217130"/>
              <a:gd name="connsiteY159" fmla="*/ 816731 h 1216800"/>
              <a:gd name="connsiteX160" fmla="*/ 38717 w 1217130"/>
              <a:gd name="connsiteY160" fmla="*/ 806130 h 1216800"/>
              <a:gd name="connsiteX161" fmla="*/ 30420 w 1217130"/>
              <a:gd name="connsiteY161" fmla="*/ 781241 h 1216800"/>
              <a:gd name="connsiteX162" fmla="*/ 23507 w 1217130"/>
              <a:gd name="connsiteY162" fmla="*/ 750821 h 1216800"/>
              <a:gd name="connsiteX163" fmla="*/ 22124 w 1217130"/>
              <a:gd name="connsiteY163" fmla="*/ 720862 h 1216800"/>
              <a:gd name="connsiteX164" fmla="*/ 17054 w 1217130"/>
              <a:gd name="connsiteY164" fmla="*/ 628680 h 1216800"/>
              <a:gd name="connsiteX165" fmla="*/ 17054 w 1217130"/>
              <a:gd name="connsiteY165" fmla="*/ 607017 h 1216800"/>
              <a:gd name="connsiteX166" fmla="*/ 17054 w 1217130"/>
              <a:gd name="connsiteY166" fmla="*/ 596417 h 1216800"/>
              <a:gd name="connsiteX167" fmla="*/ 17515 w 1217130"/>
              <a:gd name="connsiteY167" fmla="*/ 585815 h 1216800"/>
              <a:gd name="connsiteX168" fmla="*/ 18437 w 1217130"/>
              <a:gd name="connsiteY168" fmla="*/ 564614 h 1216800"/>
              <a:gd name="connsiteX169" fmla="*/ 20280 w 1217130"/>
              <a:gd name="connsiteY169" fmla="*/ 543873 h 1216800"/>
              <a:gd name="connsiteX170" fmla="*/ 21202 w 1217130"/>
              <a:gd name="connsiteY170" fmla="*/ 533733 h 1216800"/>
              <a:gd name="connsiteX171" fmla="*/ 22585 w 1217130"/>
              <a:gd name="connsiteY171" fmla="*/ 523593 h 1216800"/>
              <a:gd name="connsiteX172" fmla="*/ 25811 w 1217130"/>
              <a:gd name="connsiteY172" fmla="*/ 503313 h 1216800"/>
              <a:gd name="connsiteX173" fmla="*/ 35029 w 1217130"/>
              <a:gd name="connsiteY173" fmla="*/ 463214 h 1216800"/>
              <a:gd name="connsiteX174" fmla="*/ 67754 w 1217130"/>
              <a:gd name="connsiteY174" fmla="*/ 386703 h 1216800"/>
              <a:gd name="connsiteX175" fmla="*/ 83886 w 1217130"/>
              <a:gd name="connsiteY175" fmla="*/ 377715 h 1216800"/>
              <a:gd name="connsiteX176" fmla="*/ 84885 w 1217130"/>
              <a:gd name="connsiteY176" fmla="*/ 376549 h 1216800"/>
              <a:gd name="connsiteX177" fmla="*/ 99782 w 1217130"/>
              <a:gd name="connsiteY177" fmla="*/ 345625 h 1216800"/>
              <a:gd name="connsiteX178" fmla="*/ 125200 w 1217130"/>
              <a:gd name="connsiteY178" fmla="*/ 306866 h 1216800"/>
              <a:gd name="connsiteX179" fmla="*/ 121680 w 1217130"/>
              <a:gd name="connsiteY179" fmla="*/ 310653 h 1216800"/>
              <a:gd name="connsiteX180" fmla="*/ 112001 w 1217130"/>
              <a:gd name="connsiteY180" fmla="*/ 318488 h 1216800"/>
              <a:gd name="connsiteX181" fmla="*/ 127211 w 1217130"/>
              <a:gd name="connsiteY181" fmla="*/ 288990 h 1216800"/>
              <a:gd name="connsiteX182" fmla="*/ 103244 w 1217130"/>
              <a:gd name="connsiteY182" fmla="*/ 324480 h 1216800"/>
              <a:gd name="connsiteX183" fmla="*/ 90799 w 1217130"/>
              <a:gd name="connsiteY183" fmla="*/ 341995 h 1216800"/>
              <a:gd name="connsiteX184" fmla="*/ 101861 w 1217130"/>
              <a:gd name="connsiteY184" fmla="*/ 313418 h 1216800"/>
              <a:gd name="connsiteX185" fmla="*/ 116149 w 1217130"/>
              <a:gd name="connsiteY185" fmla="*/ 288990 h 1216800"/>
              <a:gd name="connsiteX186" fmla="*/ 132742 w 1217130"/>
              <a:gd name="connsiteY186" fmla="*/ 264562 h 1216800"/>
              <a:gd name="connsiteX187" fmla="*/ 155788 w 1217130"/>
              <a:gd name="connsiteY187" fmla="*/ 232298 h 1216800"/>
              <a:gd name="connsiteX188" fmla="*/ 153022 w 1217130"/>
              <a:gd name="connsiteY188" fmla="*/ 232298 h 1216800"/>
              <a:gd name="connsiteX189" fmla="*/ 146108 w 1217130"/>
              <a:gd name="connsiteY189" fmla="*/ 237829 h 1216800"/>
              <a:gd name="connsiteX190" fmla="*/ 135508 w 1217130"/>
              <a:gd name="connsiteY190" fmla="*/ 248430 h 1216800"/>
              <a:gd name="connsiteX191" fmla="*/ 83425 w 1217130"/>
              <a:gd name="connsiteY191" fmla="*/ 324480 h 1216800"/>
              <a:gd name="connsiteX192" fmla="*/ 73285 w 1217130"/>
              <a:gd name="connsiteY192" fmla="*/ 344760 h 1216800"/>
              <a:gd name="connsiteX193" fmla="*/ 64066 w 1217130"/>
              <a:gd name="connsiteY193" fmla="*/ 363657 h 1216800"/>
              <a:gd name="connsiteX194" fmla="*/ 48395 w 1217130"/>
              <a:gd name="connsiteY194" fmla="*/ 394077 h 1216800"/>
              <a:gd name="connsiteX195" fmla="*/ 44708 w 1217130"/>
              <a:gd name="connsiteY195" fmla="*/ 387624 h 1216800"/>
              <a:gd name="connsiteX196" fmla="*/ 50239 w 1217130"/>
              <a:gd name="connsiteY196" fmla="*/ 370571 h 1216800"/>
              <a:gd name="connsiteX197" fmla="*/ 59918 w 1217130"/>
              <a:gd name="connsiteY197" fmla="*/ 347986 h 1216800"/>
              <a:gd name="connsiteX198" fmla="*/ 87573 w 1217130"/>
              <a:gd name="connsiteY198" fmla="*/ 296364 h 1216800"/>
              <a:gd name="connsiteX199" fmla="*/ 103244 w 1217130"/>
              <a:gd name="connsiteY199" fmla="*/ 272858 h 1216800"/>
              <a:gd name="connsiteX200" fmla="*/ 117071 w 1217130"/>
              <a:gd name="connsiteY200" fmla="*/ 253500 h 1216800"/>
              <a:gd name="connsiteX201" fmla="*/ 132281 w 1217130"/>
              <a:gd name="connsiteY201" fmla="*/ 234142 h 1216800"/>
              <a:gd name="connsiteX202" fmla="*/ 141960 w 1217130"/>
              <a:gd name="connsiteY202" fmla="*/ 223080 h 1216800"/>
              <a:gd name="connsiteX203" fmla="*/ 151639 w 1217130"/>
              <a:gd name="connsiteY203" fmla="*/ 212479 h 1216800"/>
              <a:gd name="connsiteX204" fmla="*/ 168232 w 1217130"/>
              <a:gd name="connsiteY204" fmla="*/ 196808 h 1216800"/>
              <a:gd name="connsiteX205" fmla="*/ 174224 w 1217130"/>
              <a:gd name="connsiteY205" fmla="*/ 194504 h 1216800"/>
              <a:gd name="connsiteX206" fmla="*/ 241977 w 1217130"/>
              <a:gd name="connsiteY206" fmla="*/ 130437 h 1216800"/>
              <a:gd name="connsiteX207" fmla="*/ 259953 w 1217130"/>
              <a:gd name="connsiteY207" fmla="*/ 118454 h 1216800"/>
              <a:gd name="connsiteX208" fmla="*/ 278390 w 1217130"/>
              <a:gd name="connsiteY208" fmla="*/ 107392 h 1216800"/>
              <a:gd name="connsiteX209" fmla="*/ 296826 w 1217130"/>
              <a:gd name="connsiteY209" fmla="*/ 97252 h 1216800"/>
              <a:gd name="connsiteX210" fmla="*/ 315723 w 1217130"/>
              <a:gd name="connsiteY210" fmla="*/ 88034 h 1216800"/>
              <a:gd name="connsiteX211" fmla="*/ 324941 w 1217130"/>
              <a:gd name="connsiteY211" fmla="*/ 83424 h 1216800"/>
              <a:gd name="connsiteX212" fmla="*/ 334620 w 1217130"/>
              <a:gd name="connsiteY212" fmla="*/ 79276 h 1216800"/>
              <a:gd name="connsiteX213" fmla="*/ 353518 w 1217130"/>
              <a:gd name="connsiteY213" fmla="*/ 71441 h 1216800"/>
              <a:gd name="connsiteX214" fmla="*/ 392234 w 1217130"/>
              <a:gd name="connsiteY214" fmla="*/ 57153 h 1216800"/>
              <a:gd name="connsiteX215" fmla="*/ 473815 w 1217130"/>
              <a:gd name="connsiteY215" fmla="*/ 29498 h 1216800"/>
              <a:gd name="connsiteX216" fmla="*/ 499165 w 1217130"/>
              <a:gd name="connsiteY216" fmla="*/ 26272 h 1216800"/>
              <a:gd name="connsiteX217" fmla="*/ 519906 w 1217130"/>
              <a:gd name="connsiteY217" fmla="*/ 25350 h 1216800"/>
              <a:gd name="connsiteX218" fmla="*/ 542951 w 1217130"/>
              <a:gd name="connsiteY218" fmla="*/ 24428 h 1216800"/>
              <a:gd name="connsiteX219" fmla="*/ 575676 w 1217130"/>
              <a:gd name="connsiteY219" fmla="*/ 22124 h 1216800"/>
              <a:gd name="connsiteX220" fmla="*/ 584894 w 1217130"/>
              <a:gd name="connsiteY220" fmla="*/ 17054 h 1216800"/>
              <a:gd name="connsiteX221" fmla="*/ 603330 w 1217130"/>
              <a:gd name="connsiteY221" fmla="*/ 15671 h 1216800"/>
              <a:gd name="connsiteX222" fmla="*/ 626837 w 1217130"/>
              <a:gd name="connsiteY222" fmla="*/ 15210 h 1216800"/>
              <a:gd name="connsiteX223" fmla="*/ 617619 w 1217130"/>
              <a:gd name="connsiteY223" fmla="*/ 0 h 1216800"/>
              <a:gd name="connsiteX224" fmla="*/ 743447 w 1217130"/>
              <a:gd name="connsiteY224" fmla="*/ 15210 h 1216800"/>
              <a:gd name="connsiteX225" fmla="*/ 709340 w 1217130"/>
              <a:gd name="connsiteY225" fmla="*/ 13366 h 1216800"/>
              <a:gd name="connsiteX226" fmla="*/ 667858 w 1217130"/>
              <a:gd name="connsiteY226" fmla="*/ 9218 h 1216800"/>
              <a:gd name="connsiteX227" fmla="*/ 646656 w 1217130"/>
              <a:gd name="connsiteY227" fmla="*/ 8757 h 1216800"/>
              <a:gd name="connsiteX228" fmla="*/ 625455 w 1217130"/>
              <a:gd name="connsiteY228" fmla="*/ 9218 h 1216800"/>
              <a:gd name="connsiteX229" fmla="*/ 604253 w 1217130"/>
              <a:gd name="connsiteY229" fmla="*/ 10140 h 1216800"/>
              <a:gd name="connsiteX230" fmla="*/ 583051 w 1217130"/>
              <a:gd name="connsiteY230" fmla="*/ 11523 h 1216800"/>
              <a:gd name="connsiteX231" fmla="*/ 541569 w 1217130"/>
              <a:gd name="connsiteY231" fmla="*/ 15671 h 1216800"/>
              <a:gd name="connsiteX232" fmla="*/ 525898 w 1217130"/>
              <a:gd name="connsiteY232" fmla="*/ 16132 h 1216800"/>
              <a:gd name="connsiteX233" fmla="*/ 511610 w 1217130"/>
              <a:gd name="connsiteY233" fmla="*/ 17515 h 1216800"/>
              <a:gd name="connsiteX234" fmla="*/ 488564 w 1217130"/>
              <a:gd name="connsiteY234" fmla="*/ 20741 h 1216800"/>
              <a:gd name="connsiteX235" fmla="*/ 482573 w 1217130"/>
              <a:gd name="connsiteY235" fmla="*/ 17054 h 1216800"/>
              <a:gd name="connsiteX236" fmla="*/ 617619 w 1217130"/>
              <a:gd name="connsiteY236"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217130" h="1216800">
                <a:moveTo>
                  <a:pt x="359049" y="1183154"/>
                </a:moveTo>
                <a:cubicBezTo>
                  <a:pt x="365962" y="1185458"/>
                  <a:pt x="372876" y="1187763"/>
                  <a:pt x="380711" y="1191450"/>
                </a:cubicBezTo>
                <a:cubicBezTo>
                  <a:pt x="389008" y="1194215"/>
                  <a:pt x="397765" y="1198363"/>
                  <a:pt x="409749" y="1203434"/>
                </a:cubicBezTo>
                <a:cubicBezTo>
                  <a:pt x="405140" y="1202512"/>
                  <a:pt x="400531" y="1201590"/>
                  <a:pt x="395922" y="1201129"/>
                </a:cubicBezTo>
                <a:cubicBezTo>
                  <a:pt x="391313" y="1199746"/>
                  <a:pt x="386703" y="1197442"/>
                  <a:pt x="380711" y="1194676"/>
                </a:cubicBezTo>
                <a:cubicBezTo>
                  <a:pt x="374720" y="1190989"/>
                  <a:pt x="367806" y="1186841"/>
                  <a:pt x="359049" y="1183154"/>
                </a:cubicBezTo>
                <a:close/>
                <a:moveTo>
                  <a:pt x="304200" y="1135161"/>
                </a:moveTo>
                <a:cubicBezTo>
                  <a:pt x="305122" y="1135450"/>
                  <a:pt x="306735" y="1136372"/>
                  <a:pt x="309270" y="1137984"/>
                </a:cubicBezTo>
                <a:cubicBezTo>
                  <a:pt x="319871" y="1143055"/>
                  <a:pt x="324019" y="1146281"/>
                  <a:pt x="326785" y="1149046"/>
                </a:cubicBezTo>
                <a:cubicBezTo>
                  <a:pt x="330011" y="1151812"/>
                  <a:pt x="331394" y="1154577"/>
                  <a:pt x="337847" y="1158726"/>
                </a:cubicBezTo>
                <a:cubicBezTo>
                  <a:pt x="333237" y="1157804"/>
                  <a:pt x="320793" y="1149507"/>
                  <a:pt x="312036" y="1143515"/>
                </a:cubicBezTo>
                <a:cubicBezTo>
                  <a:pt x="307427" y="1140289"/>
                  <a:pt x="304200" y="1137524"/>
                  <a:pt x="303279" y="1136141"/>
                </a:cubicBezTo>
                <a:cubicBezTo>
                  <a:pt x="303048" y="1135219"/>
                  <a:pt x="303279" y="1134874"/>
                  <a:pt x="304200" y="1135161"/>
                </a:cubicBezTo>
                <a:close/>
                <a:moveTo>
                  <a:pt x="262258" y="1118166"/>
                </a:moveTo>
                <a:lnTo>
                  <a:pt x="278390" y="1129688"/>
                </a:lnTo>
                <a:lnTo>
                  <a:pt x="294982" y="1140289"/>
                </a:lnTo>
                <a:cubicBezTo>
                  <a:pt x="305122" y="1147664"/>
                  <a:pt x="307427" y="1149507"/>
                  <a:pt x="306044" y="1149046"/>
                </a:cubicBezTo>
                <a:cubicBezTo>
                  <a:pt x="304200" y="1149046"/>
                  <a:pt x="298670" y="1146281"/>
                  <a:pt x="293139" y="1143515"/>
                </a:cubicBezTo>
                <a:cubicBezTo>
                  <a:pt x="282538" y="1138446"/>
                  <a:pt x="272859" y="1133375"/>
                  <a:pt x="297748" y="1149968"/>
                </a:cubicBezTo>
                <a:lnTo>
                  <a:pt x="282999" y="1140750"/>
                </a:lnTo>
                <a:lnTo>
                  <a:pt x="275624" y="1136141"/>
                </a:lnTo>
                <a:lnTo>
                  <a:pt x="268250" y="1131532"/>
                </a:lnTo>
                <a:close/>
                <a:moveTo>
                  <a:pt x="126688" y="997679"/>
                </a:moveTo>
                <a:lnTo>
                  <a:pt x="134125" y="1008008"/>
                </a:lnTo>
                <a:cubicBezTo>
                  <a:pt x="130899" y="1004321"/>
                  <a:pt x="128969" y="1001872"/>
                  <a:pt x="127845" y="1000201"/>
                </a:cubicBezTo>
                <a:close/>
                <a:moveTo>
                  <a:pt x="105534" y="921408"/>
                </a:moveTo>
                <a:cubicBezTo>
                  <a:pt x="106960" y="921732"/>
                  <a:pt x="109812" y="926657"/>
                  <a:pt x="112923" y="932880"/>
                </a:cubicBezTo>
                <a:cubicBezTo>
                  <a:pt x="117532" y="940715"/>
                  <a:pt x="122602" y="950394"/>
                  <a:pt x="125368" y="954543"/>
                </a:cubicBezTo>
                <a:cubicBezTo>
                  <a:pt x="128133" y="960534"/>
                  <a:pt x="131820" y="966065"/>
                  <a:pt x="135047" y="972057"/>
                </a:cubicBezTo>
                <a:cubicBezTo>
                  <a:pt x="132281" y="968370"/>
                  <a:pt x="129055" y="964221"/>
                  <a:pt x="125829" y="960534"/>
                </a:cubicBezTo>
                <a:cubicBezTo>
                  <a:pt x="122602" y="956386"/>
                  <a:pt x="119837" y="951777"/>
                  <a:pt x="117071" y="947629"/>
                </a:cubicBezTo>
                <a:cubicBezTo>
                  <a:pt x="114306" y="943481"/>
                  <a:pt x="111540" y="938872"/>
                  <a:pt x="109236" y="934723"/>
                </a:cubicBezTo>
                <a:cubicBezTo>
                  <a:pt x="107853" y="930575"/>
                  <a:pt x="106009" y="926427"/>
                  <a:pt x="104627" y="922740"/>
                </a:cubicBezTo>
                <a:cubicBezTo>
                  <a:pt x="104742" y="921703"/>
                  <a:pt x="105059" y="921300"/>
                  <a:pt x="105534" y="921408"/>
                </a:cubicBezTo>
                <a:close/>
                <a:moveTo>
                  <a:pt x="73285" y="889555"/>
                </a:moveTo>
                <a:cubicBezTo>
                  <a:pt x="77433" y="896929"/>
                  <a:pt x="82503" y="907069"/>
                  <a:pt x="88034" y="918131"/>
                </a:cubicBezTo>
                <a:cubicBezTo>
                  <a:pt x="94026" y="928732"/>
                  <a:pt x="100018" y="940715"/>
                  <a:pt x="106009" y="951317"/>
                </a:cubicBezTo>
                <a:cubicBezTo>
                  <a:pt x="109236" y="956847"/>
                  <a:pt x="112001" y="961917"/>
                  <a:pt x="114306" y="966526"/>
                </a:cubicBezTo>
                <a:cubicBezTo>
                  <a:pt x="117071" y="971135"/>
                  <a:pt x="119376" y="975284"/>
                  <a:pt x="121220" y="979432"/>
                </a:cubicBezTo>
                <a:cubicBezTo>
                  <a:pt x="124907" y="986806"/>
                  <a:pt x="127211" y="992337"/>
                  <a:pt x="126289" y="993720"/>
                </a:cubicBezTo>
                <a:cubicBezTo>
                  <a:pt x="127672" y="996025"/>
                  <a:pt x="126405" y="995909"/>
                  <a:pt x="126405" y="997062"/>
                </a:cubicBezTo>
                <a:lnTo>
                  <a:pt x="126688" y="997679"/>
                </a:lnTo>
                <a:lnTo>
                  <a:pt x="125829" y="996486"/>
                </a:lnTo>
                <a:cubicBezTo>
                  <a:pt x="123063" y="991877"/>
                  <a:pt x="119376" y="986806"/>
                  <a:pt x="116149" y="981275"/>
                </a:cubicBezTo>
                <a:cubicBezTo>
                  <a:pt x="108775" y="970675"/>
                  <a:pt x="101861" y="957769"/>
                  <a:pt x="94948" y="945786"/>
                </a:cubicBezTo>
                <a:cubicBezTo>
                  <a:pt x="91721" y="939794"/>
                  <a:pt x="88495" y="933341"/>
                  <a:pt x="85729" y="927810"/>
                </a:cubicBezTo>
                <a:cubicBezTo>
                  <a:pt x="82964" y="921818"/>
                  <a:pt x="80660" y="916748"/>
                  <a:pt x="78816" y="911678"/>
                </a:cubicBezTo>
                <a:cubicBezTo>
                  <a:pt x="75129" y="901077"/>
                  <a:pt x="72824" y="893242"/>
                  <a:pt x="73285" y="889555"/>
                </a:cubicBezTo>
                <a:close/>
                <a:moveTo>
                  <a:pt x="6453" y="554013"/>
                </a:moveTo>
                <a:cubicBezTo>
                  <a:pt x="3688" y="581206"/>
                  <a:pt x="3688" y="598260"/>
                  <a:pt x="4609" y="610244"/>
                </a:cubicBezTo>
                <a:cubicBezTo>
                  <a:pt x="5070" y="616235"/>
                  <a:pt x="5531" y="620844"/>
                  <a:pt x="6453" y="624993"/>
                </a:cubicBezTo>
                <a:cubicBezTo>
                  <a:pt x="6914" y="629141"/>
                  <a:pt x="8297" y="632367"/>
                  <a:pt x="8757" y="635594"/>
                </a:cubicBezTo>
                <a:cubicBezTo>
                  <a:pt x="12445" y="648499"/>
                  <a:pt x="13828" y="660944"/>
                  <a:pt x="19819" y="712104"/>
                </a:cubicBezTo>
                <a:cubicBezTo>
                  <a:pt x="18437" y="708878"/>
                  <a:pt x="17054" y="709800"/>
                  <a:pt x="16593" y="713487"/>
                </a:cubicBezTo>
                <a:cubicBezTo>
                  <a:pt x="15671" y="717175"/>
                  <a:pt x="16132" y="723166"/>
                  <a:pt x="16593" y="731002"/>
                </a:cubicBezTo>
                <a:cubicBezTo>
                  <a:pt x="17515" y="746673"/>
                  <a:pt x="21202" y="767875"/>
                  <a:pt x="25350" y="784928"/>
                </a:cubicBezTo>
                <a:cubicBezTo>
                  <a:pt x="36412" y="816731"/>
                  <a:pt x="48857" y="855447"/>
                  <a:pt x="61301" y="882180"/>
                </a:cubicBezTo>
                <a:cubicBezTo>
                  <a:pt x="68676" y="901077"/>
                  <a:pt x="62223" y="901077"/>
                  <a:pt x="46091" y="864666"/>
                </a:cubicBezTo>
                <a:cubicBezTo>
                  <a:pt x="42865" y="852682"/>
                  <a:pt x="38255" y="840698"/>
                  <a:pt x="35029" y="828254"/>
                </a:cubicBezTo>
                <a:cubicBezTo>
                  <a:pt x="33186" y="821801"/>
                  <a:pt x="31342" y="815809"/>
                  <a:pt x="29498" y="809357"/>
                </a:cubicBezTo>
                <a:cubicBezTo>
                  <a:pt x="27655" y="802904"/>
                  <a:pt x="25811" y="796451"/>
                  <a:pt x="24428" y="789998"/>
                </a:cubicBezTo>
                <a:cubicBezTo>
                  <a:pt x="23506" y="786772"/>
                  <a:pt x="22585" y="783546"/>
                  <a:pt x="21663" y="780319"/>
                </a:cubicBezTo>
                <a:cubicBezTo>
                  <a:pt x="20741" y="777093"/>
                  <a:pt x="20280" y="773866"/>
                  <a:pt x="19358" y="770640"/>
                </a:cubicBezTo>
                <a:cubicBezTo>
                  <a:pt x="17515" y="764187"/>
                  <a:pt x="16132" y="757274"/>
                  <a:pt x="14288" y="750821"/>
                </a:cubicBezTo>
                <a:cubicBezTo>
                  <a:pt x="12906" y="743907"/>
                  <a:pt x="11523" y="737455"/>
                  <a:pt x="10140" y="730541"/>
                </a:cubicBezTo>
                <a:cubicBezTo>
                  <a:pt x="9679" y="727315"/>
                  <a:pt x="8757" y="723627"/>
                  <a:pt x="8297" y="720401"/>
                </a:cubicBezTo>
                <a:lnTo>
                  <a:pt x="6914" y="710261"/>
                </a:lnTo>
                <a:cubicBezTo>
                  <a:pt x="5992" y="703347"/>
                  <a:pt x="5070" y="696434"/>
                  <a:pt x="3688" y="689981"/>
                </a:cubicBezTo>
                <a:cubicBezTo>
                  <a:pt x="3226" y="683067"/>
                  <a:pt x="2305" y="676154"/>
                  <a:pt x="1844" y="669701"/>
                </a:cubicBezTo>
                <a:cubicBezTo>
                  <a:pt x="1383" y="666475"/>
                  <a:pt x="1383" y="662787"/>
                  <a:pt x="922" y="659561"/>
                </a:cubicBezTo>
                <a:cubicBezTo>
                  <a:pt x="922" y="656335"/>
                  <a:pt x="461" y="652647"/>
                  <a:pt x="461" y="649421"/>
                </a:cubicBezTo>
                <a:cubicBezTo>
                  <a:pt x="461" y="642507"/>
                  <a:pt x="0" y="636055"/>
                  <a:pt x="0" y="629602"/>
                </a:cubicBezTo>
                <a:cubicBezTo>
                  <a:pt x="0" y="623149"/>
                  <a:pt x="461" y="616697"/>
                  <a:pt x="461" y="610244"/>
                </a:cubicBezTo>
                <a:cubicBezTo>
                  <a:pt x="922" y="603791"/>
                  <a:pt x="922" y="597338"/>
                  <a:pt x="1844" y="591346"/>
                </a:cubicBezTo>
                <a:cubicBezTo>
                  <a:pt x="2766" y="584894"/>
                  <a:pt x="3226" y="578902"/>
                  <a:pt x="4148" y="572910"/>
                </a:cubicBezTo>
                <a:cubicBezTo>
                  <a:pt x="4609" y="569684"/>
                  <a:pt x="5070" y="566918"/>
                  <a:pt x="5531" y="564153"/>
                </a:cubicBezTo>
                <a:cubicBezTo>
                  <a:pt x="5070" y="559544"/>
                  <a:pt x="5992" y="556778"/>
                  <a:pt x="6453" y="554013"/>
                </a:cubicBezTo>
                <a:close/>
                <a:moveTo>
                  <a:pt x="436942" y="32724"/>
                </a:moveTo>
                <a:cubicBezTo>
                  <a:pt x="439708" y="33646"/>
                  <a:pt x="436481" y="35490"/>
                  <a:pt x="424959" y="41481"/>
                </a:cubicBezTo>
                <a:cubicBezTo>
                  <a:pt x="418045" y="44247"/>
                  <a:pt x="409748" y="46552"/>
                  <a:pt x="401452" y="49778"/>
                </a:cubicBezTo>
                <a:cubicBezTo>
                  <a:pt x="393156" y="53004"/>
                  <a:pt x="384859" y="55770"/>
                  <a:pt x="377485" y="58535"/>
                </a:cubicBezTo>
                <a:cubicBezTo>
                  <a:pt x="363197" y="64066"/>
                  <a:pt x="353057" y="66832"/>
                  <a:pt x="355822" y="63144"/>
                </a:cubicBezTo>
                <a:lnTo>
                  <a:pt x="349370" y="63144"/>
                </a:lnTo>
                <a:cubicBezTo>
                  <a:pt x="355361" y="60840"/>
                  <a:pt x="365501" y="55770"/>
                  <a:pt x="377485" y="51161"/>
                </a:cubicBezTo>
                <a:cubicBezTo>
                  <a:pt x="383477" y="48856"/>
                  <a:pt x="389468" y="46552"/>
                  <a:pt x="395921" y="44247"/>
                </a:cubicBezTo>
                <a:cubicBezTo>
                  <a:pt x="399148" y="43325"/>
                  <a:pt x="401913" y="41943"/>
                  <a:pt x="405139" y="41021"/>
                </a:cubicBezTo>
                <a:cubicBezTo>
                  <a:pt x="408366" y="40099"/>
                  <a:pt x="411131" y="39177"/>
                  <a:pt x="413897" y="38255"/>
                </a:cubicBezTo>
                <a:cubicBezTo>
                  <a:pt x="424959" y="35029"/>
                  <a:pt x="433716" y="32724"/>
                  <a:pt x="436942" y="32724"/>
                </a:cubicBezTo>
                <a:close/>
                <a:moveTo>
                  <a:pt x="783086" y="27194"/>
                </a:moveTo>
                <a:cubicBezTo>
                  <a:pt x="790921" y="29037"/>
                  <a:pt x="799217" y="30420"/>
                  <a:pt x="807053" y="32263"/>
                </a:cubicBezTo>
                <a:lnTo>
                  <a:pt x="831020" y="38716"/>
                </a:lnTo>
                <a:cubicBezTo>
                  <a:pt x="834246" y="40560"/>
                  <a:pt x="837473" y="42864"/>
                  <a:pt x="840699" y="44708"/>
                </a:cubicBezTo>
                <a:cubicBezTo>
                  <a:pt x="833786" y="42403"/>
                  <a:pt x="824106" y="40560"/>
                  <a:pt x="813966" y="37334"/>
                </a:cubicBezTo>
                <a:cubicBezTo>
                  <a:pt x="803826" y="34107"/>
                  <a:pt x="792764" y="30881"/>
                  <a:pt x="783086" y="27194"/>
                </a:cubicBezTo>
                <a:close/>
                <a:moveTo>
                  <a:pt x="626837" y="15210"/>
                </a:moveTo>
                <a:cubicBezTo>
                  <a:pt x="635133" y="15671"/>
                  <a:pt x="644352" y="15671"/>
                  <a:pt x="653109" y="16132"/>
                </a:cubicBezTo>
                <a:cubicBezTo>
                  <a:pt x="662327" y="16593"/>
                  <a:pt x="671084" y="17515"/>
                  <a:pt x="679381" y="17975"/>
                </a:cubicBezTo>
                <a:cubicBezTo>
                  <a:pt x="696434" y="19819"/>
                  <a:pt x="711183" y="21663"/>
                  <a:pt x="720863" y="22584"/>
                </a:cubicBezTo>
                <a:cubicBezTo>
                  <a:pt x="764649" y="29498"/>
                  <a:pt x="811201" y="42404"/>
                  <a:pt x="853143" y="59918"/>
                </a:cubicBezTo>
                <a:cubicBezTo>
                  <a:pt x="895086" y="77433"/>
                  <a:pt x="931959" y="98635"/>
                  <a:pt x="958231" y="117993"/>
                </a:cubicBezTo>
                <a:cubicBezTo>
                  <a:pt x="965605" y="122602"/>
                  <a:pt x="973441" y="128133"/>
                  <a:pt x="981276" y="133203"/>
                </a:cubicBezTo>
                <a:cubicBezTo>
                  <a:pt x="989112" y="138273"/>
                  <a:pt x="996025" y="143343"/>
                  <a:pt x="1001556" y="146569"/>
                </a:cubicBezTo>
                <a:cubicBezTo>
                  <a:pt x="1012157" y="153483"/>
                  <a:pt x="1015383" y="154404"/>
                  <a:pt x="1000174" y="141038"/>
                </a:cubicBezTo>
                <a:cubicBezTo>
                  <a:pt x="1019992" y="156248"/>
                  <a:pt x="1035663" y="173763"/>
                  <a:pt x="1050412" y="190355"/>
                </a:cubicBezTo>
                <a:cubicBezTo>
                  <a:pt x="1057787" y="198652"/>
                  <a:pt x="1065162" y="206948"/>
                  <a:pt x="1072536" y="214323"/>
                </a:cubicBezTo>
                <a:cubicBezTo>
                  <a:pt x="1079911" y="222158"/>
                  <a:pt x="1087746" y="229533"/>
                  <a:pt x="1096043" y="235986"/>
                </a:cubicBezTo>
                <a:cubicBezTo>
                  <a:pt x="1087746" y="225384"/>
                  <a:pt x="1080832" y="217088"/>
                  <a:pt x="1075763" y="210635"/>
                </a:cubicBezTo>
                <a:cubicBezTo>
                  <a:pt x="1070232" y="204183"/>
                  <a:pt x="1066083" y="199574"/>
                  <a:pt x="1062396" y="194964"/>
                </a:cubicBezTo>
                <a:cubicBezTo>
                  <a:pt x="1060553" y="192660"/>
                  <a:pt x="1058709" y="190816"/>
                  <a:pt x="1056865" y="188512"/>
                </a:cubicBezTo>
                <a:cubicBezTo>
                  <a:pt x="1055022" y="186207"/>
                  <a:pt x="1053178" y="184364"/>
                  <a:pt x="1051334" y="182059"/>
                </a:cubicBezTo>
                <a:cubicBezTo>
                  <a:pt x="1047647" y="177911"/>
                  <a:pt x="1043038" y="172841"/>
                  <a:pt x="1036585" y="166388"/>
                </a:cubicBezTo>
                <a:cubicBezTo>
                  <a:pt x="1068388" y="188973"/>
                  <a:pt x="1098808" y="221236"/>
                  <a:pt x="1124158" y="256266"/>
                </a:cubicBezTo>
                <a:cubicBezTo>
                  <a:pt x="1149508" y="291295"/>
                  <a:pt x="1169327" y="328628"/>
                  <a:pt x="1184537" y="360431"/>
                </a:cubicBezTo>
                <a:cubicBezTo>
                  <a:pt x="1184998" y="359970"/>
                  <a:pt x="1186381" y="362735"/>
                  <a:pt x="1190990" y="363657"/>
                </a:cubicBezTo>
                <a:cubicBezTo>
                  <a:pt x="1196521" y="379789"/>
                  <a:pt x="1200669" y="395921"/>
                  <a:pt x="1204817" y="411592"/>
                </a:cubicBezTo>
                <a:cubicBezTo>
                  <a:pt x="1208505" y="427263"/>
                  <a:pt x="1211731" y="442012"/>
                  <a:pt x="1213574" y="456761"/>
                </a:cubicBezTo>
                <a:lnTo>
                  <a:pt x="1217130" y="492318"/>
                </a:lnTo>
                <a:lnTo>
                  <a:pt x="1217130" y="549654"/>
                </a:lnTo>
                <a:lnTo>
                  <a:pt x="1215879" y="566918"/>
                </a:lnTo>
                <a:cubicBezTo>
                  <a:pt x="1214497" y="576597"/>
                  <a:pt x="1213114" y="585355"/>
                  <a:pt x="1211731" y="592729"/>
                </a:cubicBezTo>
                <a:lnTo>
                  <a:pt x="1207481" y="606572"/>
                </a:lnTo>
                <a:lnTo>
                  <a:pt x="1208505" y="626837"/>
                </a:lnTo>
                <a:cubicBezTo>
                  <a:pt x="1208505" y="810115"/>
                  <a:pt x="1124930" y="973873"/>
                  <a:pt x="993812" y="1082081"/>
                </a:cubicBezTo>
                <a:lnTo>
                  <a:pt x="992336" y="1083185"/>
                </a:lnTo>
                <a:lnTo>
                  <a:pt x="991417" y="1084058"/>
                </a:lnTo>
                <a:cubicBezTo>
                  <a:pt x="958692" y="1111713"/>
                  <a:pt x="923663" y="1136141"/>
                  <a:pt x="888173" y="1156882"/>
                </a:cubicBezTo>
                <a:cubicBezTo>
                  <a:pt x="884716" y="1156882"/>
                  <a:pt x="872963" y="1161030"/>
                  <a:pt x="863341" y="1164084"/>
                </a:cubicBezTo>
                <a:lnTo>
                  <a:pt x="858877" y="1165286"/>
                </a:lnTo>
                <a:lnTo>
                  <a:pt x="848181" y="1170438"/>
                </a:lnTo>
                <a:cubicBezTo>
                  <a:pt x="777599" y="1200292"/>
                  <a:pt x="699997" y="1216800"/>
                  <a:pt x="618541" y="1216800"/>
                </a:cubicBezTo>
                <a:cubicBezTo>
                  <a:pt x="557448" y="1216800"/>
                  <a:pt x="498524" y="1207514"/>
                  <a:pt x="443103" y="1190277"/>
                </a:cubicBezTo>
                <a:lnTo>
                  <a:pt x="402206" y="1175308"/>
                </a:lnTo>
                <a:lnTo>
                  <a:pt x="397304" y="1173935"/>
                </a:lnTo>
                <a:cubicBezTo>
                  <a:pt x="392695" y="1172553"/>
                  <a:pt x="387164" y="1170709"/>
                  <a:pt x="381173" y="1167944"/>
                </a:cubicBezTo>
                <a:cubicBezTo>
                  <a:pt x="357205" y="1159186"/>
                  <a:pt x="328168" y="1142594"/>
                  <a:pt x="313419" y="1136141"/>
                </a:cubicBezTo>
                <a:cubicBezTo>
                  <a:pt x="307427" y="1131532"/>
                  <a:pt x="300513" y="1126001"/>
                  <a:pt x="292217" y="1120470"/>
                </a:cubicBezTo>
                <a:cubicBezTo>
                  <a:pt x="284382" y="1114939"/>
                  <a:pt x="276085" y="1108486"/>
                  <a:pt x="267328" y="1102495"/>
                </a:cubicBezTo>
                <a:cubicBezTo>
                  <a:pt x="258571" y="1096042"/>
                  <a:pt x="250274" y="1089128"/>
                  <a:pt x="241517" y="1082675"/>
                </a:cubicBezTo>
                <a:cubicBezTo>
                  <a:pt x="233220" y="1075762"/>
                  <a:pt x="225385" y="1069309"/>
                  <a:pt x="218471" y="1062857"/>
                </a:cubicBezTo>
                <a:cubicBezTo>
                  <a:pt x="214323" y="1061013"/>
                  <a:pt x="196809" y="1045342"/>
                  <a:pt x="199113" y="1050873"/>
                </a:cubicBezTo>
                <a:cubicBezTo>
                  <a:pt x="209714" y="1060091"/>
                  <a:pt x="216628" y="1067466"/>
                  <a:pt x="223542" y="1073918"/>
                </a:cubicBezTo>
                <a:cubicBezTo>
                  <a:pt x="230455" y="1080832"/>
                  <a:pt x="237369" y="1087746"/>
                  <a:pt x="248891" y="1096964"/>
                </a:cubicBezTo>
                <a:cubicBezTo>
                  <a:pt x="245665" y="1096503"/>
                  <a:pt x="240595" y="1093737"/>
                  <a:pt x="235064" y="1089589"/>
                </a:cubicBezTo>
                <a:cubicBezTo>
                  <a:pt x="229533" y="1084980"/>
                  <a:pt x="223080" y="1078988"/>
                  <a:pt x="215706" y="1072075"/>
                </a:cubicBezTo>
                <a:cubicBezTo>
                  <a:pt x="208792" y="1065161"/>
                  <a:pt x="201418" y="1056864"/>
                  <a:pt x="194043" y="1049029"/>
                </a:cubicBezTo>
                <a:cubicBezTo>
                  <a:pt x="190356" y="1044881"/>
                  <a:pt x="186669" y="1040733"/>
                  <a:pt x="182982" y="1036584"/>
                </a:cubicBezTo>
                <a:cubicBezTo>
                  <a:pt x="179294" y="1032437"/>
                  <a:pt x="175607" y="1028288"/>
                  <a:pt x="171920" y="1024140"/>
                </a:cubicBezTo>
                <a:cubicBezTo>
                  <a:pt x="177911" y="1029210"/>
                  <a:pt x="183903" y="1033358"/>
                  <a:pt x="189895" y="1037967"/>
                </a:cubicBezTo>
                <a:cubicBezTo>
                  <a:pt x="177451" y="1025062"/>
                  <a:pt x="165582" y="1010428"/>
                  <a:pt x="154520" y="994872"/>
                </a:cubicBezTo>
                <a:lnTo>
                  <a:pt x="136888" y="966793"/>
                </a:lnTo>
                <a:lnTo>
                  <a:pt x="129333" y="956691"/>
                </a:lnTo>
                <a:cubicBezTo>
                  <a:pt x="118731" y="940997"/>
                  <a:pt x="108864" y="924767"/>
                  <a:pt x="99782" y="908048"/>
                </a:cubicBezTo>
                <a:lnTo>
                  <a:pt x="77846" y="862512"/>
                </a:lnTo>
                <a:lnTo>
                  <a:pt x="91260" y="903843"/>
                </a:lnTo>
                <a:cubicBezTo>
                  <a:pt x="70980" y="868814"/>
                  <a:pt x="55771" y="826410"/>
                  <a:pt x="45631" y="785389"/>
                </a:cubicBezTo>
                <a:cubicBezTo>
                  <a:pt x="35029" y="744368"/>
                  <a:pt x="29960" y="705191"/>
                  <a:pt x="23507" y="676154"/>
                </a:cubicBezTo>
                <a:cubicBezTo>
                  <a:pt x="23507" y="689520"/>
                  <a:pt x="25811" y="705191"/>
                  <a:pt x="27655" y="720862"/>
                </a:cubicBezTo>
                <a:cubicBezTo>
                  <a:pt x="29038" y="728697"/>
                  <a:pt x="30420" y="736533"/>
                  <a:pt x="31803" y="744368"/>
                </a:cubicBezTo>
                <a:cubicBezTo>
                  <a:pt x="33186" y="752204"/>
                  <a:pt x="35029" y="759578"/>
                  <a:pt x="36873" y="766492"/>
                </a:cubicBezTo>
                <a:cubicBezTo>
                  <a:pt x="43326" y="794607"/>
                  <a:pt x="49778" y="815809"/>
                  <a:pt x="45169" y="816731"/>
                </a:cubicBezTo>
                <a:cubicBezTo>
                  <a:pt x="43787" y="816270"/>
                  <a:pt x="41482" y="812583"/>
                  <a:pt x="38717" y="806130"/>
                </a:cubicBezTo>
                <a:cubicBezTo>
                  <a:pt x="36412" y="799677"/>
                  <a:pt x="33186" y="790920"/>
                  <a:pt x="30420" y="781241"/>
                </a:cubicBezTo>
                <a:cubicBezTo>
                  <a:pt x="28116" y="771562"/>
                  <a:pt x="25811" y="760961"/>
                  <a:pt x="23507" y="750821"/>
                </a:cubicBezTo>
                <a:cubicBezTo>
                  <a:pt x="24429" y="737915"/>
                  <a:pt x="23046" y="728697"/>
                  <a:pt x="22124" y="720862"/>
                </a:cubicBezTo>
                <a:cubicBezTo>
                  <a:pt x="19358" y="688137"/>
                  <a:pt x="17515" y="657717"/>
                  <a:pt x="17054" y="628680"/>
                </a:cubicBezTo>
                <a:cubicBezTo>
                  <a:pt x="17054" y="621306"/>
                  <a:pt x="17054" y="613931"/>
                  <a:pt x="17054" y="607017"/>
                </a:cubicBezTo>
                <a:cubicBezTo>
                  <a:pt x="17054" y="603330"/>
                  <a:pt x="17054" y="599643"/>
                  <a:pt x="17054" y="596417"/>
                </a:cubicBezTo>
                <a:cubicBezTo>
                  <a:pt x="17054" y="592729"/>
                  <a:pt x="17515" y="589503"/>
                  <a:pt x="17515" y="585815"/>
                </a:cubicBezTo>
                <a:cubicBezTo>
                  <a:pt x="17976" y="578902"/>
                  <a:pt x="17976" y="571527"/>
                  <a:pt x="18437" y="564614"/>
                </a:cubicBezTo>
                <a:cubicBezTo>
                  <a:pt x="18898" y="557700"/>
                  <a:pt x="19820" y="550786"/>
                  <a:pt x="20280" y="543873"/>
                </a:cubicBezTo>
                <a:cubicBezTo>
                  <a:pt x="20741" y="540646"/>
                  <a:pt x="20741" y="536959"/>
                  <a:pt x="21202" y="533733"/>
                </a:cubicBezTo>
                <a:lnTo>
                  <a:pt x="22585" y="523593"/>
                </a:lnTo>
                <a:cubicBezTo>
                  <a:pt x="23507" y="516679"/>
                  <a:pt x="24429" y="509766"/>
                  <a:pt x="25811" y="503313"/>
                </a:cubicBezTo>
                <a:cubicBezTo>
                  <a:pt x="28577" y="489946"/>
                  <a:pt x="31342" y="476580"/>
                  <a:pt x="35029" y="463214"/>
                </a:cubicBezTo>
                <a:cubicBezTo>
                  <a:pt x="42865" y="436481"/>
                  <a:pt x="53466" y="411131"/>
                  <a:pt x="67754" y="386703"/>
                </a:cubicBezTo>
                <a:cubicBezTo>
                  <a:pt x="69367" y="391312"/>
                  <a:pt x="75244" y="387049"/>
                  <a:pt x="83886" y="377715"/>
                </a:cubicBezTo>
                <a:lnTo>
                  <a:pt x="84885" y="376549"/>
                </a:lnTo>
                <a:lnTo>
                  <a:pt x="99782" y="345625"/>
                </a:lnTo>
                <a:lnTo>
                  <a:pt x="125200" y="306866"/>
                </a:lnTo>
                <a:lnTo>
                  <a:pt x="121680" y="310653"/>
                </a:lnTo>
                <a:cubicBezTo>
                  <a:pt x="116610" y="315723"/>
                  <a:pt x="112462" y="320332"/>
                  <a:pt x="112001" y="318488"/>
                </a:cubicBezTo>
                <a:cubicBezTo>
                  <a:pt x="112001" y="316644"/>
                  <a:pt x="115688" y="308348"/>
                  <a:pt x="127211" y="288990"/>
                </a:cubicBezTo>
                <a:cubicBezTo>
                  <a:pt x="116610" y="307426"/>
                  <a:pt x="108775" y="317106"/>
                  <a:pt x="103244" y="324480"/>
                </a:cubicBezTo>
                <a:cubicBezTo>
                  <a:pt x="97713" y="331394"/>
                  <a:pt x="93565" y="335542"/>
                  <a:pt x="90799" y="341995"/>
                </a:cubicBezTo>
                <a:cubicBezTo>
                  <a:pt x="88495" y="340151"/>
                  <a:pt x="94026" y="328628"/>
                  <a:pt x="101861" y="313418"/>
                </a:cubicBezTo>
                <a:cubicBezTo>
                  <a:pt x="106009" y="306044"/>
                  <a:pt x="111079" y="297747"/>
                  <a:pt x="116149" y="288990"/>
                </a:cubicBezTo>
                <a:cubicBezTo>
                  <a:pt x="121680" y="280694"/>
                  <a:pt x="127672" y="272397"/>
                  <a:pt x="132742" y="264562"/>
                </a:cubicBezTo>
                <a:cubicBezTo>
                  <a:pt x="143804" y="249352"/>
                  <a:pt x="153022" y="236446"/>
                  <a:pt x="155788" y="232298"/>
                </a:cubicBezTo>
                <a:cubicBezTo>
                  <a:pt x="156709" y="229994"/>
                  <a:pt x="156248" y="229994"/>
                  <a:pt x="153022" y="232298"/>
                </a:cubicBezTo>
                <a:cubicBezTo>
                  <a:pt x="151179" y="233220"/>
                  <a:pt x="148874" y="235064"/>
                  <a:pt x="146108" y="237829"/>
                </a:cubicBezTo>
                <a:cubicBezTo>
                  <a:pt x="143343" y="240595"/>
                  <a:pt x="139656" y="243821"/>
                  <a:pt x="135508" y="248430"/>
                </a:cubicBezTo>
                <a:cubicBezTo>
                  <a:pt x="115228" y="268710"/>
                  <a:pt x="97252" y="297286"/>
                  <a:pt x="83425" y="324480"/>
                </a:cubicBezTo>
                <a:cubicBezTo>
                  <a:pt x="79737" y="331394"/>
                  <a:pt x="76511" y="338307"/>
                  <a:pt x="73285" y="344760"/>
                </a:cubicBezTo>
                <a:cubicBezTo>
                  <a:pt x="70058" y="351674"/>
                  <a:pt x="66832" y="357666"/>
                  <a:pt x="64066" y="363657"/>
                </a:cubicBezTo>
                <a:cubicBezTo>
                  <a:pt x="58997" y="375641"/>
                  <a:pt x="53005" y="385781"/>
                  <a:pt x="48395" y="394077"/>
                </a:cubicBezTo>
                <a:cubicBezTo>
                  <a:pt x="43326" y="399608"/>
                  <a:pt x="42404" y="396382"/>
                  <a:pt x="44708" y="387624"/>
                </a:cubicBezTo>
                <a:cubicBezTo>
                  <a:pt x="45630" y="383015"/>
                  <a:pt x="47935" y="377484"/>
                  <a:pt x="50239" y="370571"/>
                </a:cubicBezTo>
                <a:cubicBezTo>
                  <a:pt x="53005" y="364118"/>
                  <a:pt x="55770" y="356283"/>
                  <a:pt x="59918" y="347986"/>
                </a:cubicBezTo>
                <a:cubicBezTo>
                  <a:pt x="67293" y="331394"/>
                  <a:pt x="77433" y="312957"/>
                  <a:pt x="87573" y="296364"/>
                </a:cubicBezTo>
                <a:cubicBezTo>
                  <a:pt x="93104" y="288529"/>
                  <a:pt x="98174" y="280233"/>
                  <a:pt x="103244" y="272858"/>
                </a:cubicBezTo>
                <a:cubicBezTo>
                  <a:pt x="108314" y="265944"/>
                  <a:pt x="112923" y="259031"/>
                  <a:pt x="117071" y="253500"/>
                </a:cubicBezTo>
                <a:cubicBezTo>
                  <a:pt x="120759" y="248430"/>
                  <a:pt x="126289" y="241516"/>
                  <a:pt x="132281" y="234142"/>
                </a:cubicBezTo>
                <a:cubicBezTo>
                  <a:pt x="135508" y="230455"/>
                  <a:pt x="138734" y="226767"/>
                  <a:pt x="141960" y="223080"/>
                </a:cubicBezTo>
                <a:cubicBezTo>
                  <a:pt x="145186" y="219393"/>
                  <a:pt x="148413" y="215706"/>
                  <a:pt x="151639" y="212479"/>
                </a:cubicBezTo>
                <a:cubicBezTo>
                  <a:pt x="158092" y="205566"/>
                  <a:pt x="164084" y="200495"/>
                  <a:pt x="168232" y="196808"/>
                </a:cubicBezTo>
                <a:cubicBezTo>
                  <a:pt x="172380" y="193121"/>
                  <a:pt x="174685" y="192199"/>
                  <a:pt x="174224" y="194504"/>
                </a:cubicBezTo>
                <a:cubicBezTo>
                  <a:pt x="194965" y="169154"/>
                  <a:pt x="218010" y="147952"/>
                  <a:pt x="241977" y="130437"/>
                </a:cubicBezTo>
                <a:cubicBezTo>
                  <a:pt x="247508" y="126289"/>
                  <a:pt x="253961" y="122602"/>
                  <a:pt x="259953" y="118454"/>
                </a:cubicBezTo>
                <a:cubicBezTo>
                  <a:pt x="265945" y="114766"/>
                  <a:pt x="271937" y="110618"/>
                  <a:pt x="278390" y="107392"/>
                </a:cubicBezTo>
                <a:cubicBezTo>
                  <a:pt x="284381" y="104166"/>
                  <a:pt x="290834" y="100478"/>
                  <a:pt x="296826" y="97252"/>
                </a:cubicBezTo>
                <a:cubicBezTo>
                  <a:pt x="303279" y="94026"/>
                  <a:pt x="309270" y="90799"/>
                  <a:pt x="315723" y="88034"/>
                </a:cubicBezTo>
                <a:lnTo>
                  <a:pt x="324941" y="83424"/>
                </a:lnTo>
                <a:lnTo>
                  <a:pt x="334620" y="79276"/>
                </a:lnTo>
                <a:cubicBezTo>
                  <a:pt x="340612" y="76511"/>
                  <a:pt x="347065" y="73746"/>
                  <a:pt x="353518" y="71441"/>
                </a:cubicBezTo>
                <a:cubicBezTo>
                  <a:pt x="366423" y="66832"/>
                  <a:pt x="378868" y="61301"/>
                  <a:pt x="392234" y="57153"/>
                </a:cubicBezTo>
                <a:cubicBezTo>
                  <a:pt x="418506" y="47474"/>
                  <a:pt x="445239" y="39177"/>
                  <a:pt x="473815" y="29498"/>
                </a:cubicBezTo>
                <a:cubicBezTo>
                  <a:pt x="483955" y="28115"/>
                  <a:pt x="491790" y="26733"/>
                  <a:pt x="499165" y="26272"/>
                </a:cubicBezTo>
                <a:cubicBezTo>
                  <a:pt x="506539" y="25811"/>
                  <a:pt x="512992" y="25811"/>
                  <a:pt x="519906" y="25350"/>
                </a:cubicBezTo>
                <a:cubicBezTo>
                  <a:pt x="526819" y="24889"/>
                  <a:pt x="534194" y="24889"/>
                  <a:pt x="542951" y="24428"/>
                </a:cubicBezTo>
                <a:cubicBezTo>
                  <a:pt x="551709" y="23967"/>
                  <a:pt x="562310" y="23046"/>
                  <a:pt x="575676" y="22124"/>
                </a:cubicBezTo>
                <a:cubicBezTo>
                  <a:pt x="571067" y="20280"/>
                  <a:pt x="575215" y="18436"/>
                  <a:pt x="584894" y="17054"/>
                </a:cubicBezTo>
                <a:cubicBezTo>
                  <a:pt x="589964" y="16593"/>
                  <a:pt x="596417" y="16132"/>
                  <a:pt x="603330" y="15671"/>
                </a:cubicBezTo>
                <a:cubicBezTo>
                  <a:pt x="610244" y="15210"/>
                  <a:pt x="618541" y="14749"/>
                  <a:pt x="626837" y="15210"/>
                </a:cubicBezTo>
                <a:close/>
                <a:moveTo>
                  <a:pt x="617619" y="0"/>
                </a:moveTo>
                <a:cubicBezTo>
                  <a:pt x="665553" y="0"/>
                  <a:pt x="711184" y="7375"/>
                  <a:pt x="743447" y="15210"/>
                </a:cubicBezTo>
                <a:cubicBezTo>
                  <a:pt x="731924" y="14749"/>
                  <a:pt x="720402" y="13827"/>
                  <a:pt x="709340" y="13366"/>
                </a:cubicBezTo>
                <a:cubicBezTo>
                  <a:pt x="695973" y="11523"/>
                  <a:pt x="682146" y="9679"/>
                  <a:pt x="667858" y="9218"/>
                </a:cubicBezTo>
                <a:cubicBezTo>
                  <a:pt x="660944" y="9218"/>
                  <a:pt x="653570" y="8757"/>
                  <a:pt x="646656" y="8757"/>
                </a:cubicBezTo>
                <a:cubicBezTo>
                  <a:pt x="639742" y="9218"/>
                  <a:pt x="632368" y="9218"/>
                  <a:pt x="625455" y="9218"/>
                </a:cubicBezTo>
                <a:cubicBezTo>
                  <a:pt x="618541" y="9218"/>
                  <a:pt x="611166" y="9679"/>
                  <a:pt x="604253" y="10140"/>
                </a:cubicBezTo>
                <a:cubicBezTo>
                  <a:pt x="596878" y="10601"/>
                  <a:pt x="589964" y="10601"/>
                  <a:pt x="583051" y="11523"/>
                </a:cubicBezTo>
                <a:cubicBezTo>
                  <a:pt x="569224" y="13366"/>
                  <a:pt x="555396" y="13827"/>
                  <a:pt x="541569" y="15671"/>
                </a:cubicBezTo>
                <a:cubicBezTo>
                  <a:pt x="536038" y="15671"/>
                  <a:pt x="530968" y="15671"/>
                  <a:pt x="525898" y="16132"/>
                </a:cubicBezTo>
                <a:cubicBezTo>
                  <a:pt x="520828" y="16132"/>
                  <a:pt x="516219" y="17054"/>
                  <a:pt x="511610" y="17515"/>
                </a:cubicBezTo>
                <a:cubicBezTo>
                  <a:pt x="502391" y="18897"/>
                  <a:pt x="494556" y="19358"/>
                  <a:pt x="488564" y="20741"/>
                </a:cubicBezTo>
                <a:cubicBezTo>
                  <a:pt x="476581" y="23046"/>
                  <a:pt x="472433" y="23046"/>
                  <a:pt x="482573" y="17054"/>
                </a:cubicBezTo>
                <a:cubicBezTo>
                  <a:pt x="520828" y="6914"/>
                  <a:pt x="570145" y="0"/>
                  <a:pt x="617619"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266700" indent="-266700" algn="ctr">
              <a:buNone/>
              <a:defRPr lang="en-ZA" sz="1100"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42" name="Marcador de posición de imagen 41"/>
          <p:cNvSpPr>
            <a:spLocks noGrp="1"/>
          </p:cNvSpPr>
          <p:nvPr>
            <p:ph type="pic" sz="quarter" idx="41"/>
          </p:nvPr>
        </p:nvSpPr>
        <p:spPr>
          <a:xfrm>
            <a:off x="492656" y="2256300"/>
            <a:ext cx="1217130" cy="1216800"/>
          </a:xfrm>
          <a:custGeom>
            <a:avLst/>
            <a:gdLst>
              <a:gd name="connsiteX0" fmla="*/ 670385 w 1217130"/>
              <a:gd name="connsiteY0" fmla="*/ 1210201 h 1216800"/>
              <a:gd name="connsiteX1" fmla="*/ 664622 w 1217130"/>
              <a:gd name="connsiteY1" fmla="*/ 1213304 h 1216800"/>
              <a:gd name="connsiteX2" fmla="*/ 664967 w 1217130"/>
              <a:gd name="connsiteY2" fmla="*/ 1213452 h 1216800"/>
              <a:gd name="connsiteX3" fmla="*/ 718300 w 1217130"/>
              <a:gd name="connsiteY3" fmla="*/ 1178701 h 1216800"/>
              <a:gd name="connsiteX4" fmla="*/ 699668 w 1217130"/>
              <a:gd name="connsiteY4" fmla="*/ 1183138 h 1216800"/>
              <a:gd name="connsiteX5" fmla="*/ 671720 w 1217130"/>
              <a:gd name="connsiteY5" fmla="*/ 1186687 h 1216800"/>
              <a:gd name="connsiteX6" fmla="*/ 670389 w 1217130"/>
              <a:gd name="connsiteY6" fmla="*/ 1183138 h 1216800"/>
              <a:gd name="connsiteX7" fmla="*/ 689909 w 1217130"/>
              <a:gd name="connsiteY7" fmla="*/ 1181363 h 1216800"/>
              <a:gd name="connsiteX8" fmla="*/ 718300 w 1217130"/>
              <a:gd name="connsiteY8" fmla="*/ 1178701 h 1216800"/>
              <a:gd name="connsiteX9" fmla="*/ 766766 w 1217130"/>
              <a:gd name="connsiteY9" fmla="*/ 1174057 h 1216800"/>
              <a:gd name="connsiteX10" fmla="*/ 765628 w 1217130"/>
              <a:gd name="connsiteY10" fmla="*/ 1174379 h 1216800"/>
              <a:gd name="connsiteX11" fmla="*/ 766211 w 1217130"/>
              <a:gd name="connsiteY11" fmla="*/ 1174265 h 1216800"/>
              <a:gd name="connsiteX12" fmla="*/ 419077 w 1217130"/>
              <a:gd name="connsiteY12" fmla="*/ 1167389 h 1216800"/>
              <a:gd name="connsiteX13" fmla="*/ 438818 w 1217130"/>
              <a:gd name="connsiteY13" fmla="*/ 1172491 h 1216800"/>
              <a:gd name="connsiteX14" fmla="*/ 447247 w 1217130"/>
              <a:gd name="connsiteY14" fmla="*/ 1172934 h 1216800"/>
              <a:gd name="connsiteX15" fmla="*/ 470759 w 1217130"/>
              <a:gd name="connsiteY15" fmla="*/ 1184469 h 1216800"/>
              <a:gd name="connsiteX16" fmla="*/ 481406 w 1217130"/>
              <a:gd name="connsiteY16" fmla="*/ 1186687 h 1216800"/>
              <a:gd name="connsiteX17" fmla="*/ 482072 w 1217130"/>
              <a:gd name="connsiteY17" fmla="*/ 1186909 h 1216800"/>
              <a:gd name="connsiteX18" fmla="*/ 484512 w 1217130"/>
              <a:gd name="connsiteY18" fmla="*/ 1184469 h 1216800"/>
              <a:gd name="connsiteX19" fmla="*/ 493827 w 1217130"/>
              <a:gd name="connsiteY19" fmla="*/ 1187130 h 1216800"/>
              <a:gd name="connsiteX20" fmla="*/ 503144 w 1217130"/>
              <a:gd name="connsiteY20" fmla="*/ 1189348 h 1216800"/>
              <a:gd name="connsiteX21" fmla="*/ 521500 w 1217130"/>
              <a:gd name="connsiteY21" fmla="*/ 1193617 h 1216800"/>
              <a:gd name="connsiteX22" fmla="*/ 521776 w 1217130"/>
              <a:gd name="connsiteY22" fmla="*/ 1193341 h 1216800"/>
              <a:gd name="connsiteX23" fmla="*/ 543070 w 1217130"/>
              <a:gd name="connsiteY23" fmla="*/ 1196890 h 1216800"/>
              <a:gd name="connsiteX24" fmla="*/ 553273 w 1217130"/>
              <a:gd name="connsiteY24" fmla="*/ 1198665 h 1216800"/>
              <a:gd name="connsiteX25" fmla="*/ 563476 w 1217130"/>
              <a:gd name="connsiteY25" fmla="*/ 1199552 h 1216800"/>
              <a:gd name="connsiteX26" fmla="*/ 584326 w 1217130"/>
              <a:gd name="connsiteY26" fmla="*/ 1200439 h 1216800"/>
              <a:gd name="connsiteX27" fmla="*/ 612718 w 1217130"/>
              <a:gd name="connsiteY27" fmla="*/ 1199995 h 1216800"/>
              <a:gd name="connsiteX28" fmla="*/ 613950 w 1217130"/>
              <a:gd name="connsiteY28" fmla="*/ 1199995 h 1216800"/>
              <a:gd name="connsiteX29" fmla="*/ 616578 w 1217130"/>
              <a:gd name="connsiteY29" fmla="*/ 1198517 h 1216800"/>
              <a:gd name="connsiteX30" fmla="*/ 616944 w 1217130"/>
              <a:gd name="connsiteY30" fmla="*/ 1198368 h 1216800"/>
              <a:gd name="connsiteX31" fmla="*/ 622922 w 1217130"/>
              <a:gd name="connsiteY31" fmla="*/ 1196446 h 1216800"/>
              <a:gd name="connsiteX32" fmla="*/ 629243 w 1217130"/>
              <a:gd name="connsiteY32" fmla="*/ 1196335 h 1216800"/>
              <a:gd name="connsiteX33" fmla="*/ 633568 w 1217130"/>
              <a:gd name="connsiteY33" fmla="*/ 1196890 h 1216800"/>
              <a:gd name="connsiteX34" fmla="*/ 634733 w 1217130"/>
              <a:gd name="connsiteY34" fmla="*/ 1199995 h 1216800"/>
              <a:gd name="connsiteX35" fmla="*/ 644659 w 1217130"/>
              <a:gd name="connsiteY35" fmla="*/ 1199995 h 1216800"/>
              <a:gd name="connsiteX36" fmla="*/ 641554 w 1217130"/>
              <a:gd name="connsiteY36" fmla="*/ 1204431 h 1216800"/>
              <a:gd name="connsiteX37" fmla="*/ 639779 w 1217130"/>
              <a:gd name="connsiteY37" fmla="*/ 1206650 h 1216800"/>
              <a:gd name="connsiteX38" fmla="*/ 634012 w 1217130"/>
              <a:gd name="connsiteY38" fmla="*/ 1209311 h 1216800"/>
              <a:gd name="connsiteX39" fmla="*/ 623365 w 1217130"/>
              <a:gd name="connsiteY39" fmla="*/ 1209311 h 1216800"/>
              <a:gd name="connsiteX40" fmla="*/ 609613 w 1217130"/>
              <a:gd name="connsiteY40" fmla="*/ 1208424 h 1216800"/>
              <a:gd name="connsiteX41" fmla="*/ 579890 w 1217130"/>
              <a:gd name="connsiteY41" fmla="*/ 1207537 h 1216800"/>
              <a:gd name="connsiteX42" fmla="*/ 557709 w 1217130"/>
              <a:gd name="connsiteY42" fmla="*/ 1205763 h 1216800"/>
              <a:gd name="connsiteX43" fmla="*/ 538190 w 1217130"/>
              <a:gd name="connsiteY43" fmla="*/ 1203101 h 1216800"/>
              <a:gd name="connsiteX44" fmla="*/ 518670 w 1217130"/>
              <a:gd name="connsiteY44" fmla="*/ 1199995 h 1216800"/>
              <a:gd name="connsiteX45" fmla="*/ 488948 w 1217130"/>
              <a:gd name="connsiteY45" fmla="*/ 1195559 h 1216800"/>
              <a:gd name="connsiteX46" fmla="*/ 465879 w 1217130"/>
              <a:gd name="connsiteY46" fmla="*/ 1188018 h 1216800"/>
              <a:gd name="connsiteX47" fmla="*/ 466146 w 1217130"/>
              <a:gd name="connsiteY47" fmla="*/ 1187824 h 1216800"/>
              <a:gd name="connsiteX48" fmla="*/ 452571 w 1217130"/>
              <a:gd name="connsiteY48" fmla="*/ 1183581 h 1216800"/>
              <a:gd name="connsiteX49" fmla="*/ 440593 w 1217130"/>
              <a:gd name="connsiteY49" fmla="*/ 1178258 h 1216800"/>
              <a:gd name="connsiteX50" fmla="*/ 426841 w 1217130"/>
              <a:gd name="connsiteY50" fmla="*/ 1173822 h 1216800"/>
              <a:gd name="connsiteX51" fmla="*/ 412645 w 1217130"/>
              <a:gd name="connsiteY51" fmla="*/ 1168942 h 1216800"/>
              <a:gd name="connsiteX52" fmla="*/ 419077 w 1217130"/>
              <a:gd name="connsiteY52" fmla="*/ 1167389 h 1216800"/>
              <a:gd name="connsiteX53" fmla="*/ 680216 w 1217130"/>
              <a:gd name="connsiteY53" fmla="*/ 1157878 h 1216800"/>
              <a:gd name="connsiteX54" fmla="*/ 673438 w 1217130"/>
              <a:gd name="connsiteY54" fmla="*/ 1158912 h 1216800"/>
              <a:gd name="connsiteX55" fmla="*/ 626563 w 1217130"/>
              <a:gd name="connsiteY55" fmla="*/ 1161279 h 1216800"/>
              <a:gd name="connsiteX56" fmla="*/ 641997 w 1217130"/>
              <a:gd name="connsiteY56" fmla="*/ 1163174 h 1216800"/>
              <a:gd name="connsiteX57" fmla="*/ 645990 w 1217130"/>
              <a:gd name="connsiteY57" fmla="*/ 1162287 h 1216800"/>
              <a:gd name="connsiteX58" fmla="*/ 673494 w 1217130"/>
              <a:gd name="connsiteY58" fmla="*/ 1159182 h 1216800"/>
              <a:gd name="connsiteX59" fmla="*/ 678020 w 1217130"/>
              <a:gd name="connsiteY59" fmla="*/ 1158302 h 1216800"/>
              <a:gd name="connsiteX60" fmla="*/ 722331 w 1217130"/>
              <a:gd name="connsiteY60" fmla="*/ 1151450 h 1216800"/>
              <a:gd name="connsiteX61" fmla="*/ 699310 w 1217130"/>
              <a:gd name="connsiteY61" fmla="*/ 1154964 h 1216800"/>
              <a:gd name="connsiteX62" fmla="*/ 707210 w 1217130"/>
              <a:gd name="connsiteY62" fmla="*/ 1155189 h 1216800"/>
              <a:gd name="connsiteX63" fmla="*/ 718577 w 1217130"/>
              <a:gd name="connsiteY63" fmla="*/ 1153082 h 1216800"/>
              <a:gd name="connsiteX64" fmla="*/ 806369 w 1217130"/>
              <a:gd name="connsiteY64" fmla="*/ 1150424 h 1216800"/>
              <a:gd name="connsiteX65" fmla="*/ 734163 w 1217130"/>
              <a:gd name="connsiteY65" fmla="*/ 1169653 h 1216800"/>
              <a:gd name="connsiteX66" fmla="*/ 770703 w 1217130"/>
              <a:gd name="connsiteY66" fmla="*/ 1161511 h 1216800"/>
              <a:gd name="connsiteX67" fmla="*/ 343440 w 1217130"/>
              <a:gd name="connsiteY67" fmla="*/ 1141437 h 1216800"/>
              <a:gd name="connsiteX68" fmla="*/ 394456 w 1217130"/>
              <a:gd name="connsiteY68" fmla="*/ 1163174 h 1216800"/>
              <a:gd name="connsiteX69" fmla="*/ 412645 w 1217130"/>
              <a:gd name="connsiteY69" fmla="*/ 1168942 h 1216800"/>
              <a:gd name="connsiteX70" fmla="*/ 426397 w 1217130"/>
              <a:gd name="connsiteY70" fmla="*/ 1173821 h 1216800"/>
              <a:gd name="connsiteX71" fmla="*/ 440149 w 1217130"/>
              <a:gd name="connsiteY71" fmla="*/ 1178258 h 1216800"/>
              <a:gd name="connsiteX72" fmla="*/ 452127 w 1217130"/>
              <a:gd name="connsiteY72" fmla="*/ 1183581 h 1216800"/>
              <a:gd name="connsiteX73" fmla="*/ 449465 w 1217130"/>
              <a:gd name="connsiteY73" fmla="*/ 1185799 h 1216800"/>
              <a:gd name="connsiteX74" fmla="*/ 442367 w 1217130"/>
              <a:gd name="connsiteY74" fmla="*/ 1184468 h 1216800"/>
              <a:gd name="connsiteX75" fmla="*/ 417081 w 1217130"/>
              <a:gd name="connsiteY75" fmla="*/ 1175152 h 1216800"/>
              <a:gd name="connsiteX76" fmla="*/ 404660 w 1217130"/>
              <a:gd name="connsiteY76" fmla="*/ 1170272 h 1216800"/>
              <a:gd name="connsiteX77" fmla="*/ 392238 w 1217130"/>
              <a:gd name="connsiteY77" fmla="*/ 1164949 h 1216800"/>
              <a:gd name="connsiteX78" fmla="*/ 375824 w 1217130"/>
              <a:gd name="connsiteY78" fmla="*/ 1159182 h 1216800"/>
              <a:gd name="connsiteX79" fmla="*/ 361628 w 1217130"/>
              <a:gd name="connsiteY79" fmla="*/ 1152971 h 1216800"/>
              <a:gd name="connsiteX80" fmla="*/ 350538 w 1217130"/>
              <a:gd name="connsiteY80" fmla="*/ 1147204 h 1216800"/>
              <a:gd name="connsiteX81" fmla="*/ 343440 w 1217130"/>
              <a:gd name="connsiteY81" fmla="*/ 1141437 h 1216800"/>
              <a:gd name="connsiteX82" fmla="*/ 364290 w 1217130"/>
              <a:gd name="connsiteY82" fmla="*/ 1130347 h 1216800"/>
              <a:gd name="connsiteX83" fmla="*/ 388689 w 1217130"/>
              <a:gd name="connsiteY83" fmla="*/ 1142768 h 1216800"/>
              <a:gd name="connsiteX84" fmla="*/ 385584 w 1217130"/>
              <a:gd name="connsiteY84" fmla="*/ 1144543 h 1216800"/>
              <a:gd name="connsiteX85" fmla="*/ 357192 w 1217130"/>
              <a:gd name="connsiteY85" fmla="*/ 1130790 h 1216800"/>
              <a:gd name="connsiteX86" fmla="*/ 364290 w 1217130"/>
              <a:gd name="connsiteY86" fmla="*/ 1130347 h 1216800"/>
              <a:gd name="connsiteX87" fmla="*/ 274235 w 1217130"/>
              <a:gd name="connsiteY87" fmla="*/ 1100181 h 1216800"/>
              <a:gd name="connsiteX88" fmla="*/ 304401 w 1217130"/>
              <a:gd name="connsiteY88" fmla="*/ 1117038 h 1216800"/>
              <a:gd name="connsiteX89" fmla="*/ 310612 w 1217130"/>
              <a:gd name="connsiteY89" fmla="*/ 1124136 h 1216800"/>
              <a:gd name="connsiteX90" fmla="*/ 296416 w 1217130"/>
              <a:gd name="connsiteY90" fmla="*/ 1116594 h 1216800"/>
              <a:gd name="connsiteX91" fmla="*/ 285769 w 1217130"/>
              <a:gd name="connsiteY91" fmla="*/ 1109940 h 1216800"/>
              <a:gd name="connsiteX92" fmla="*/ 274235 w 1217130"/>
              <a:gd name="connsiteY92" fmla="*/ 1100181 h 1216800"/>
              <a:gd name="connsiteX93" fmla="*/ 327133 w 1217130"/>
              <a:gd name="connsiteY93" fmla="*/ 1088797 h 1216800"/>
              <a:gd name="connsiteX94" fmla="*/ 327137 w 1217130"/>
              <a:gd name="connsiteY94" fmla="*/ 1088924 h 1216800"/>
              <a:gd name="connsiteX95" fmla="*/ 328635 w 1217130"/>
              <a:gd name="connsiteY95" fmla="*/ 1090737 h 1216800"/>
              <a:gd name="connsiteX96" fmla="*/ 328800 w 1217130"/>
              <a:gd name="connsiteY96" fmla="*/ 1089977 h 1216800"/>
              <a:gd name="connsiteX97" fmla="*/ 974993 w 1217130"/>
              <a:gd name="connsiteY97" fmla="*/ 1059677 h 1216800"/>
              <a:gd name="connsiteX98" fmla="*/ 973382 w 1217130"/>
              <a:gd name="connsiteY98" fmla="*/ 1059811 h 1216800"/>
              <a:gd name="connsiteX99" fmla="*/ 946765 w 1217130"/>
              <a:gd name="connsiteY99" fmla="*/ 1078887 h 1216800"/>
              <a:gd name="connsiteX100" fmla="*/ 920591 w 1217130"/>
              <a:gd name="connsiteY100" fmla="*/ 1093083 h 1216800"/>
              <a:gd name="connsiteX101" fmla="*/ 901959 w 1217130"/>
              <a:gd name="connsiteY101" fmla="*/ 1104173 h 1216800"/>
              <a:gd name="connsiteX102" fmla="*/ 891756 w 1217130"/>
              <a:gd name="connsiteY102" fmla="*/ 1108609 h 1216800"/>
              <a:gd name="connsiteX103" fmla="*/ 881109 w 1217130"/>
              <a:gd name="connsiteY103" fmla="*/ 1113045 h 1216800"/>
              <a:gd name="connsiteX104" fmla="*/ 868244 w 1217130"/>
              <a:gd name="connsiteY104" fmla="*/ 1119700 h 1216800"/>
              <a:gd name="connsiteX105" fmla="*/ 858484 w 1217130"/>
              <a:gd name="connsiteY105" fmla="*/ 1125467 h 1216800"/>
              <a:gd name="connsiteX106" fmla="*/ 844288 w 1217130"/>
              <a:gd name="connsiteY106" fmla="*/ 1131234 h 1216800"/>
              <a:gd name="connsiteX107" fmla="*/ 829649 w 1217130"/>
              <a:gd name="connsiteY107" fmla="*/ 1136558 h 1216800"/>
              <a:gd name="connsiteX108" fmla="*/ 825656 w 1217130"/>
              <a:gd name="connsiteY108" fmla="*/ 1140550 h 1216800"/>
              <a:gd name="connsiteX109" fmla="*/ 819446 w 1217130"/>
              <a:gd name="connsiteY109" fmla="*/ 1142768 h 1216800"/>
              <a:gd name="connsiteX110" fmla="*/ 803919 w 1217130"/>
              <a:gd name="connsiteY110" fmla="*/ 1145430 h 1216800"/>
              <a:gd name="connsiteX111" fmla="*/ 783956 w 1217130"/>
              <a:gd name="connsiteY111" fmla="*/ 1151641 h 1216800"/>
              <a:gd name="connsiteX112" fmla="*/ 765768 w 1217130"/>
              <a:gd name="connsiteY112" fmla="*/ 1157408 h 1216800"/>
              <a:gd name="connsiteX113" fmla="*/ 745804 w 1217130"/>
              <a:gd name="connsiteY113" fmla="*/ 1163175 h 1216800"/>
              <a:gd name="connsiteX114" fmla="*/ 720962 w 1217130"/>
              <a:gd name="connsiteY114" fmla="*/ 1169386 h 1216800"/>
              <a:gd name="connsiteX115" fmla="*/ 685916 w 1217130"/>
              <a:gd name="connsiteY115" fmla="*/ 1175152 h 1216800"/>
              <a:gd name="connsiteX116" fmla="*/ 685029 w 1217130"/>
              <a:gd name="connsiteY116" fmla="*/ 1176484 h 1216800"/>
              <a:gd name="connsiteX117" fmla="*/ 668178 w 1217130"/>
              <a:gd name="connsiteY117" fmla="*/ 1180696 h 1216800"/>
              <a:gd name="connsiteX118" fmla="*/ 668615 w 1217130"/>
              <a:gd name="connsiteY118" fmla="*/ 1180920 h 1216800"/>
              <a:gd name="connsiteX119" fmla="*/ 687327 w 1217130"/>
              <a:gd name="connsiteY119" fmla="*/ 1176241 h 1216800"/>
              <a:gd name="connsiteX120" fmla="*/ 687690 w 1217130"/>
              <a:gd name="connsiteY120" fmla="*/ 1175152 h 1216800"/>
              <a:gd name="connsiteX121" fmla="*/ 722737 w 1217130"/>
              <a:gd name="connsiteY121" fmla="*/ 1169386 h 1216800"/>
              <a:gd name="connsiteX122" fmla="*/ 747579 w 1217130"/>
              <a:gd name="connsiteY122" fmla="*/ 1163175 h 1216800"/>
              <a:gd name="connsiteX123" fmla="*/ 767542 w 1217130"/>
              <a:gd name="connsiteY123" fmla="*/ 1157408 h 1216800"/>
              <a:gd name="connsiteX124" fmla="*/ 785731 w 1217130"/>
              <a:gd name="connsiteY124" fmla="*/ 1151641 h 1216800"/>
              <a:gd name="connsiteX125" fmla="*/ 805694 w 1217130"/>
              <a:gd name="connsiteY125" fmla="*/ 1145430 h 1216800"/>
              <a:gd name="connsiteX126" fmla="*/ 821221 w 1217130"/>
              <a:gd name="connsiteY126" fmla="*/ 1142768 h 1216800"/>
              <a:gd name="connsiteX127" fmla="*/ 810710 w 1217130"/>
              <a:gd name="connsiteY127" fmla="*/ 1149075 h 1216800"/>
              <a:gd name="connsiteX128" fmla="*/ 811017 w 1217130"/>
              <a:gd name="connsiteY128" fmla="*/ 1148979 h 1216800"/>
              <a:gd name="connsiteX129" fmla="*/ 822108 w 1217130"/>
              <a:gd name="connsiteY129" fmla="*/ 1142324 h 1216800"/>
              <a:gd name="connsiteX130" fmla="*/ 828318 w 1217130"/>
              <a:gd name="connsiteY130" fmla="*/ 1140107 h 1216800"/>
              <a:gd name="connsiteX131" fmla="*/ 828732 w 1217130"/>
              <a:gd name="connsiteY131" fmla="*/ 1139992 h 1216800"/>
              <a:gd name="connsiteX132" fmla="*/ 831424 w 1217130"/>
              <a:gd name="connsiteY132" fmla="*/ 1137001 h 1216800"/>
              <a:gd name="connsiteX133" fmla="*/ 846063 w 1217130"/>
              <a:gd name="connsiteY133" fmla="*/ 1131678 h 1216800"/>
              <a:gd name="connsiteX134" fmla="*/ 860259 w 1217130"/>
              <a:gd name="connsiteY134" fmla="*/ 1125911 h 1216800"/>
              <a:gd name="connsiteX135" fmla="*/ 870019 w 1217130"/>
              <a:gd name="connsiteY135" fmla="*/ 1120143 h 1216800"/>
              <a:gd name="connsiteX136" fmla="*/ 882884 w 1217130"/>
              <a:gd name="connsiteY136" fmla="*/ 1113489 h 1216800"/>
              <a:gd name="connsiteX137" fmla="*/ 893531 w 1217130"/>
              <a:gd name="connsiteY137" fmla="*/ 1109053 h 1216800"/>
              <a:gd name="connsiteX138" fmla="*/ 900832 w 1217130"/>
              <a:gd name="connsiteY138" fmla="*/ 1105879 h 1216800"/>
              <a:gd name="connsiteX139" fmla="*/ 904621 w 1217130"/>
              <a:gd name="connsiteY139" fmla="*/ 1103286 h 1216800"/>
              <a:gd name="connsiteX140" fmla="*/ 923253 w 1217130"/>
              <a:gd name="connsiteY140" fmla="*/ 1092196 h 1216800"/>
              <a:gd name="connsiteX141" fmla="*/ 949427 w 1217130"/>
              <a:gd name="connsiteY141" fmla="*/ 1078000 h 1216800"/>
              <a:gd name="connsiteX142" fmla="*/ 214270 w 1217130"/>
              <a:gd name="connsiteY142" fmla="*/ 1053542 h 1216800"/>
              <a:gd name="connsiteX143" fmla="*/ 215955 w 1217130"/>
              <a:gd name="connsiteY143" fmla="*/ 1054987 h 1216800"/>
              <a:gd name="connsiteX144" fmla="*/ 216529 w 1217130"/>
              <a:gd name="connsiteY144" fmla="*/ 1055280 h 1216800"/>
              <a:gd name="connsiteX145" fmla="*/ 977971 w 1217130"/>
              <a:gd name="connsiteY145" fmla="*/ 1041961 h 1216800"/>
              <a:gd name="connsiteX146" fmla="*/ 977819 w 1217130"/>
              <a:gd name="connsiteY146" fmla="*/ 1042066 h 1216800"/>
              <a:gd name="connsiteX147" fmla="*/ 977819 w 1217130"/>
              <a:gd name="connsiteY147" fmla="*/ 1042193 h 1216800"/>
              <a:gd name="connsiteX148" fmla="*/ 978524 w 1217130"/>
              <a:gd name="connsiteY148" fmla="*/ 1042293 h 1216800"/>
              <a:gd name="connsiteX149" fmla="*/ 978706 w 1217130"/>
              <a:gd name="connsiteY149" fmla="*/ 1042066 h 1216800"/>
              <a:gd name="connsiteX150" fmla="*/ 987555 w 1217130"/>
              <a:gd name="connsiteY150" fmla="*/ 1035339 h 1216800"/>
              <a:gd name="connsiteX151" fmla="*/ 984936 w 1217130"/>
              <a:gd name="connsiteY151" fmla="*/ 1037149 h 1216800"/>
              <a:gd name="connsiteX152" fmla="*/ 984473 w 1217130"/>
              <a:gd name="connsiteY152" fmla="*/ 1037630 h 1216800"/>
              <a:gd name="connsiteX153" fmla="*/ 986269 w 1217130"/>
              <a:gd name="connsiteY153" fmla="*/ 1036480 h 1216800"/>
              <a:gd name="connsiteX154" fmla="*/ 178048 w 1217130"/>
              <a:gd name="connsiteY154" fmla="*/ 1012994 h 1216800"/>
              <a:gd name="connsiteX155" fmla="*/ 194802 w 1217130"/>
              <a:gd name="connsiteY155" fmla="*/ 1032720 h 1216800"/>
              <a:gd name="connsiteX156" fmla="*/ 181518 w 1217130"/>
              <a:gd name="connsiteY156" fmla="*/ 1016779 h 1216800"/>
              <a:gd name="connsiteX157" fmla="*/ 1018965 w 1217130"/>
              <a:gd name="connsiteY157" fmla="*/ 1012981 h 1216800"/>
              <a:gd name="connsiteX158" fmla="*/ 1018925 w 1217130"/>
              <a:gd name="connsiteY158" fmla="*/ 1012995 h 1216800"/>
              <a:gd name="connsiteX159" fmla="*/ 1018632 w 1217130"/>
              <a:gd name="connsiteY159" fmla="*/ 1015005 h 1216800"/>
              <a:gd name="connsiteX160" fmla="*/ 1011534 w 1217130"/>
              <a:gd name="connsiteY160" fmla="*/ 1022991 h 1216800"/>
              <a:gd name="connsiteX161" fmla="*/ 1003105 w 1217130"/>
              <a:gd name="connsiteY161" fmla="*/ 1032306 h 1216800"/>
              <a:gd name="connsiteX162" fmla="*/ 1003613 w 1217130"/>
              <a:gd name="connsiteY162" fmla="*/ 1032189 h 1216800"/>
              <a:gd name="connsiteX163" fmla="*/ 1011534 w 1217130"/>
              <a:gd name="connsiteY163" fmla="*/ 1023434 h 1216800"/>
              <a:gd name="connsiteX164" fmla="*/ 1018632 w 1217130"/>
              <a:gd name="connsiteY164" fmla="*/ 1015449 h 1216800"/>
              <a:gd name="connsiteX165" fmla="*/ 1018965 w 1217130"/>
              <a:gd name="connsiteY165" fmla="*/ 1012981 h 1216800"/>
              <a:gd name="connsiteX166" fmla="*/ 221408 w 1217130"/>
              <a:gd name="connsiteY166" fmla="*/ 1002992 h 1216800"/>
              <a:gd name="connsiteX167" fmla="*/ 222287 w 1217130"/>
              <a:gd name="connsiteY167" fmla="*/ 1004061 h 1216800"/>
              <a:gd name="connsiteX168" fmla="*/ 222331 w 1217130"/>
              <a:gd name="connsiteY168" fmla="*/ 1003915 h 1216800"/>
              <a:gd name="connsiteX169" fmla="*/ 155788 w 1217130"/>
              <a:gd name="connsiteY169" fmla="*/ 992824 h 1216800"/>
              <a:gd name="connsiteX170" fmla="*/ 167322 w 1217130"/>
              <a:gd name="connsiteY170" fmla="*/ 1000366 h 1216800"/>
              <a:gd name="connsiteX171" fmla="*/ 167889 w 1217130"/>
              <a:gd name="connsiteY171" fmla="*/ 1001033 h 1216800"/>
              <a:gd name="connsiteX172" fmla="*/ 173145 w 1217130"/>
              <a:gd name="connsiteY172" fmla="*/ 1002196 h 1216800"/>
              <a:gd name="connsiteX173" fmla="*/ 185067 w 1217130"/>
              <a:gd name="connsiteY173" fmla="*/ 1013230 h 1216800"/>
              <a:gd name="connsiteX174" fmla="*/ 201481 w 1217130"/>
              <a:gd name="connsiteY174" fmla="*/ 1026539 h 1216800"/>
              <a:gd name="connsiteX175" fmla="*/ 208579 w 1217130"/>
              <a:gd name="connsiteY175" fmla="*/ 1036299 h 1216800"/>
              <a:gd name="connsiteX176" fmla="*/ 212571 w 1217130"/>
              <a:gd name="connsiteY176" fmla="*/ 1041179 h 1216800"/>
              <a:gd name="connsiteX177" fmla="*/ 229429 w 1217130"/>
              <a:gd name="connsiteY177" fmla="*/ 1055375 h 1216800"/>
              <a:gd name="connsiteX178" fmla="*/ 224549 w 1217130"/>
              <a:gd name="connsiteY178" fmla="*/ 1059367 h 1216800"/>
              <a:gd name="connsiteX179" fmla="*/ 208850 w 1217130"/>
              <a:gd name="connsiteY179" fmla="*/ 1041923 h 1216800"/>
              <a:gd name="connsiteX180" fmla="*/ 208136 w 1217130"/>
              <a:gd name="connsiteY180" fmla="*/ 1042066 h 1216800"/>
              <a:gd name="connsiteX181" fmla="*/ 222992 w 1217130"/>
              <a:gd name="connsiteY181" fmla="*/ 1058573 h 1216800"/>
              <a:gd name="connsiteX182" fmla="*/ 224549 w 1217130"/>
              <a:gd name="connsiteY182" fmla="*/ 1059367 h 1216800"/>
              <a:gd name="connsiteX183" fmla="*/ 229429 w 1217130"/>
              <a:gd name="connsiteY183" fmla="*/ 1055375 h 1216800"/>
              <a:gd name="connsiteX184" fmla="*/ 271573 w 1217130"/>
              <a:gd name="connsiteY184" fmla="*/ 1088646 h 1216800"/>
              <a:gd name="connsiteX185" fmla="*/ 263145 w 1217130"/>
              <a:gd name="connsiteY185" fmla="*/ 1091308 h 1216800"/>
              <a:gd name="connsiteX186" fmla="*/ 266250 w 1217130"/>
              <a:gd name="connsiteY186" fmla="*/ 1093526 h 1216800"/>
              <a:gd name="connsiteX187" fmla="*/ 253828 w 1217130"/>
              <a:gd name="connsiteY187" fmla="*/ 1093970 h 1216800"/>
              <a:gd name="connsiteX188" fmla="*/ 245843 w 1217130"/>
              <a:gd name="connsiteY188" fmla="*/ 1088646 h 1216800"/>
              <a:gd name="connsiteX189" fmla="*/ 238302 w 1217130"/>
              <a:gd name="connsiteY189" fmla="*/ 1082879 h 1216800"/>
              <a:gd name="connsiteX190" fmla="*/ 219670 w 1217130"/>
              <a:gd name="connsiteY190" fmla="*/ 1067352 h 1216800"/>
              <a:gd name="connsiteX191" fmla="*/ 202368 w 1217130"/>
              <a:gd name="connsiteY191" fmla="*/ 1051826 h 1216800"/>
              <a:gd name="connsiteX192" fmla="*/ 186398 w 1217130"/>
              <a:gd name="connsiteY192" fmla="*/ 1036299 h 1216800"/>
              <a:gd name="connsiteX193" fmla="*/ 178857 w 1217130"/>
              <a:gd name="connsiteY193" fmla="*/ 1028757 h 1216800"/>
              <a:gd name="connsiteX194" fmla="*/ 171759 w 1217130"/>
              <a:gd name="connsiteY194" fmla="*/ 1020772 h 1216800"/>
              <a:gd name="connsiteX195" fmla="*/ 174420 w 1217130"/>
              <a:gd name="connsiteY195" fmla="*/ 1017223 h 1216800"/>
              <a:gd name="connsiteX196" fmla="*/ 183293 w 1217130"/>
              <a:gd name="connsiteY196" fmla="*/ 1025208 h 1216800"/>
              <a:gd name="connsiteX197" fmla="*/ 193052 w 1217130"/>
              <a:gd name="connsiteY197" fmla="*/ 1032750 h 1216800"/>
              <a:gd name="connsiteX198" fmla="*/ 205030 w 1217130"/>
              <a:gd name="connsiteY198" fmla="*/ 1045615 h 1216800"/>
              <a:gd name="connsiteX199" fmla="*/ 206048 w 1217130"/>
              <a:gd name="connsiteY199" fmla="*/ 1046488 h 1216800"/>
              <a:gd name="connsiteX200" fmla="*/ 193052 w 1217130"/>
              <a:gd name="connsiteY200" fmla="*/ 1032750 h 1216800"/>
              <a:gd name="connsiteX201" fmla="*/ 183736 w 1217130"/>
              <a:gd name="connsiteY201" fmla="*/ 1025208 h 1216800"/>
              <a:gd name="connsiteX202" fmla="*/ 174864 w 1217130"/>
              <a:gd name="connsiteY202" fmla="*/ 1017223 h 1216800"/>
              <a:gd name="connsiteX203" fmla="*/ 165104 w 1217130"/>
              <a:gd name="connsiteY203" fmla="*/ 1005245 h 1216800"/>
              <a:gd name="connsiteX204" fmla="*/ 155788 w 1217130"/>
              <a:gd name="connsiteY204" fmla="*/ 992824 h 1216800"/>
              <a:gd name="connsiteX205" fmla="*/ 1133086 w 1217130"/>
              <a:gd name="connsiteY205" fmla="*/ 922288 h 1216800"/>
              <a:gd name="connsiteX206" fmla="*/ 1132861 w 1217130"/>
              <a:gd name="connsiteY206" fmla="*/ 922385 h 1216800"/>
              <a:gd name="connsiteX207" fmla="*/ 1128016 w 1217130"/>
              <a:gd name="connsiteY207" fmla="*/ 934013 h 1216800"/>
              <a:gd name="connsiteX208" fmla="*/ 1128429 w 1217130"/>
              <a:gd name="connsiteY208" fmla="*/ 866712 h 1216800"/>
              <a:gd name="connsiteX209" fmla="*/ 1116672 w 1217130"/>
              <a:gd name="connsiteY209" fmla="*/ 883693 h 1216800"/>
              <a:gd name="connsiteX210" fmla="*/ 1110905 w 1217130"/>
              <a:gd name="connsiteY210" fmla="*/ 894340 h 1216800"/>
              <a:gd name="connsiteX211" fmla="*/ 1105138 w 1217130"/>
              <a:gd name="connsiteY211" fmla="*/ 904100 h 1216800"/>
              <a:gd name="connsiteX212" fmla="*/ 1091386 w 1217130"/>
              <a:gd name="connsiteY212" fmla="*/ 922288 h 1216800"/>
              <a:gd name="connsiteX213" fmla="*/ 1079408 w 1217130"/>
              <a:gd name="connsiteY213" fmla="*/ 940477 h 1216800"/>
              <a:gd name="connsiteX214" fmla="*/ 1068761 w 1217130"/>
              <a:gd name="connsiteY214" fmla="*/ 955116 h 1216800"/>
              <a:gd name="connsiteX215" fmla="*/ 1067873 w 1217130"/>
              <a:gd name="connsiteY215" fmla="*/ 955659 h 1216800"/>
              <a:gd name="connsiteX216" fmla="*/ 1067147 w 1217130"/>
              <a:gd name="connsiteY216" fmla="*/ 956735 h 1216800"/>
              <a:gd name="connsiteX217" fmla="*/ 1068317 w 1217130"/>
              <a:gd name="connsiteY217" fmla="*/ 956004 h 1216800"/>
              <a:gd name="connsiteX218" fmla="*/ 1078964 w 1217130"/>
              <a:gd name="connsiteY218" fmla="*/ 941364 h 1216800"/>
              <a:gd name="connsiteX219" fmla="*/ 1090942 w 1217130"/>
              <a:gd name="connsiteY219" fmla="*/ 923176 h 1216800"/>
              <a:gd name="connsiteX220" fmla="*/ 1104694 w 1217130"/>
              <a:gd name="connsiteY220" fmla="*/ 904987 h 1216800"/>
              <a:gd name="connsiteX221" fmla="*/ 1110462 w 1217130"/>
              <a:gd name="connsiteY221" fmla="*/ 895228 h 1216800"/>
              <a:gd name="connsiteX222" fmla="*/ 1116229 w 1217130"/>
              <a:gd name="connsiteY222" fmla="*/ 884581 h 1216800"/>
              <a:gd name="connsiteX223" fmla="*/ 1128207 w 1217130"/>
              <a:gd name="connsiteY223" fmla="*/ 867279 h 1216800"/>
              <a:gd name="connsiteX224" fmla="*/ 1174343 w 1217130"/>
              <a:gd name="connsiteY224" fmla="*/ 860625 h 1216800"/>
              <a:gd name="connsiteX225" fmla="*/ 1168576 w 1217130"/>
              <a:gd name="connsiteY225" fmla="*/ 877926 h 1216800"/>
              <a:gd name="connsiteX226" fmla="*/ 1158373 w 1217130"/>
              <a:gd name="connsiteY226" fmla="*/ 896558 h 1216800"/>
              <a:gd name="connsiteX227" fmla="*/ 1148169 w 1217130"/>
              <a:gd name="connsiteY227" fmla="*/ 915634 h 1216800"/>
              <a:gd name="connsiteX228" fmla="*/ 1138854 w 1217130"/>
              <a:gd name="connsiteY228" fmla="*/ 927612 h 1216800"/>
              <a:gd name="connsiteX229" fmla="*/ 1145064 w 1217130"/>
              <a:gd name="connsiteY229" fmla="*/ 915190 h 1216800"/>
              <a:gd name="connsiteX230" fmla="*/ 1150388 w 1217130"/>
              <a:gd name="connsiteY230" fmla="*/ 902769 h 1216800"/>
              <a:gd name="connsiteX231" fmla="*/ 1154380 w 1217130"/>
              <a:gd name="connsiteY231" fmla="*/ 896115 h 1216800"/>
              <a:gd name="connsiteX232" fmla="*/ 1159703 w 1217130"/>
              <a:gd name="connsiteY232" fmla="*/ 887242 h 1216800"/>
              <a:gd name="connsiteX233" fmla="*/ 1164584 w 1217130"/>
              <a:gd name="connsiteY233" fmla="*/ 878370 h 1216800"/>
              <a:gd name="connsiteX234" fmla="*/ 1174343 w 1217130"/>
              <a:gd name="connsiteY234" fmla="*/ 860625 h 1216800"/>
              <a:gd name="connsiteX235" fmla="*/ 1145629 w 1217130"/>
              <a:gd name="connsiteY235" fmla="*/ 822598 h 1216800"/>
              <a:gd name="connsiteX236" fmla="*/ 1134861 w 1217130"/>
              <a:gd name="connsiteY236" fmla="*/ 841549 h 1216800"/>
              <a:gd name="connsiteX237" fmla="*/ 1134663 w 1217130"/>
              <a:gd name="connsiteY237" fmla="*/ 842005 h 1216800"/>
              <a:gd name="connsiteX238" fmla="*/ 1145508 w 1217130"/>
              <a:gd name="connsiteY238" fmla="*/ 822917 h 1216800"/>
              <a:gd name="connsiteX239" fmla="*/ 1151534 w 1217130"/>
              <a:gd name="connsiteY239" fmla="*/ 779676 h 1216800"/>
              <a:gd name="connsiteX240" fmla="*/ 1138592 w 1217130"/>
              <a:gd name="connsiteY240" fmla="*/ 815036 h 1216800"/>
              <a:gd name="connsiteX241" fmla="*/ 1111368 w 1217130"/>
              <a:gd name="connsiteY241" fmla="*/ 870685 h 1216800"/>
              <a:gd name="connsiteX242" fmla="*/ 1107381 w 1217130"/>
              <a:gd name="connsiteY242" fmla="*/ 876987 h 1216800"/>
              <a:gd name="connsiteX243" fmla="*/ 1107356 w 1217130"/>
              <a:gd name="connsiteY243" fmla="*/ 877039 h 1216800"/>
              <a:gd name="connsiteX244" fmla="*/ 1098040 w 1217130"/>
              <a:gd name="connsiteY244" fmla="*/ 893009 h 1216800"/>
              <a:gd name="connsiteX245" fmla="*/ 1088724 w 1217130"/>
              <a:gd name="connsiteY245" fmla="*/ 910311 h 1216800"/>
              <a:gd name="connsiteX246" fmla="*/ 1078077 w 1217130"/>
              <a:gd name="connsiteY246" fmla="*/ 923619 h 1216800"/>
              <a:gd name="connsiteX247" fmla="*/ 1069205 w 1217130"/>
              <a:gd name="connsiteY247" fmla="*/ 938703 h 1216800"/>
              <a:gd name="connsiteX248" fmla="*/ 1016857 w 1217130"/>
              <a:gd name="connsiteY248" fmla="*/ 997704 h 1216800"/>
              <a:gd name="connsiteX249" fmla="*/ 999556 w 1217130"/>
              <a:gd name="connsiteY249" fmla="*/ 1012344 h 1216800"/>
              <a:gd name="connsiteX250" fmla="*/ 997896 w 1217130"/>
              <a:gd name="connsiteY250" fmla="*/ 1013605 h 1216800"/>
              <a:gd name="connsiteX251" fmla="*/ 997180 w 1217130"/>
              <a:gd name="connsiteY251" fmla="*/ 1014331 h 1216800"/>
              <a:gd name="connsiteX252" fmla="*/ 989945 w 1217130"/>
              <a:gd name="connsiteY252" fmla="*/ 1020228 h 1216800"/>
              <a:gd name="connsiteX253" fmla="*/ 984029 w 1217130"/>
              <a:gd name="connsiteY253" fmla="*/ 1026983 h 1216800"/>
              <a:gd name="connsiteX254" fmla="*/ 962292 w 1217130"/>
              <a:gd name="connsiteY254" fmla="*/ 1043397 h 1216800"/>
              <a:gd name="connsiteX255" fmla="*/ 958886 w 1217130"/>
              <a:gd name="connsiteY255" fmla="*/ 1045548 h 1216800"/>
              <a:gd name="connsiteX256" fmla="*/ 949634 w 1217130"/>
              <a:gd name="connsiteY256" fmla="*/ 1053091 h 1216800"/>
              <a:gd name="connsiteX257" fmla="*/ 948298 w 1217130"/>
              <a:gd name="connsiteY257" fmla="*/ 1053958 h 1216800"/>
              <a:gd name="connsiteX258" fmla="*/ 946321 w 1217130"/>
              <a:gd name="connsiteY258" fmla="*/ 1055819 h 1216800"/>
              <a:gd name="connsiteX259" fmla="*/ 929020 w 1217130"/>
              <a:gd name="connsiteY259" fmla="*/ 1067353 h 1216800"/>
              <a:gd name="connsiteX260" fmla="*/ 911719 w 1217130"/>
              <a:gd name="connsiteY260" fmla="*/ 1078000 h 1216800"/>
              <a:gd name="connsiteX261" fmla="*/ 909739 w 1217130"/>
              <a:gd name="connsiteY261" fmla="*/ 1079003 h 1216800"/>
              <a:gd name="connsiteX262" fmla="*/ 898024 w 1217130"/>
              <a:gd name="connsiteY262" fmla="*/ 1086612 h 1216800"/>
              <a:gd name="connsiteX263" fmla="*/ 894392 w 1217130"/>
              <a:gd name="connsiteY263" fmla="*/ 1088444 h 1216800"/>
              <a:gd name="connsiteX264" fmla="*/ 890869 w 1217130"/>
              <a:gd name="connsiteY264" fmla="*/ 1090864 h 1216800"/>
              <a:gd name="connsiteX265" fmla="*/ 878891 w 1217130"/>
              <a:gd name="connsiteY265" fmla="*/ 1097519 h 1216800"/>
              <a:gd name="connsiteX266" fmla="*/ 867700 w 1217130"/>
              <a:gd name="connsiteY266" fmla="*/ 1101908 h 1216800"/>
              <a:gd name="connsiteX267" fmla="*/ 842756 w 1217130"/>
              <a:gd name="connsiteY267" fmla="*/ 1114489 h 1216800"/>
              <a:gd name="connsiteX268" fmla="*/ 784237 w 1217130"/>
              <a:gd name="connsiteY268" fmla="*/ 1136315 h 1216800"/>
              <a:gd name="connsiteX269" fmla="*/ 743458 w 1217130"/>
              <a:gd name="connsiteY269" fmla="*/ 1146800 h 1216800"/>
              <a:gd name="connsiteX270" fmla="*/ 776415 w 1217130"/>
              <a:gd name="connsiteY270" fmla="*/ 1140550 h 1216800"/>
              <a:gd name="connsiteX271" fmla="*/ 782625 w 1217130"/>
              <a:gd name="connsiteY271" fmla="*/ 1139219 h 1216800"/>
              <a:gd name="connsiteX272" fmla="*/ 802588 w 1217130"/>
              <a:gd name="connsiteY272" fmla="*/ 1132121 h 1216800"/>
              <a:gd name="connsiteX273" fmla="*/ 815009 w 1217130"/>
              <a:gd name="connsiteY273" fmla="*/ 1128129 h 1216800"/>
              <a:gd name="connsiteX274" fmla="*/ 834973 w 1217130"/>
              <a:gd name="connsiteY274" fmla="*/ 1117925 h 1216800"/>
              <a:gd name="connsiteX275" fmla="*/ 857597 w 1217130"/>
              <a:gd name="connsiteY275" fmla="*/ 1109940 h 1216800"/>
              <a:gd name="connsiteX276" fmla="*/ 872092 w 1217130"/>
              <a:gd name="connsiteY276" fmla="*/ 1104255 h 1216800"/>
              <a:gd name="connsiteX277" fmla="*/ 878447 w 1217130"/>
              <a:gd name="connsiteY277" fmla="*/ 1100624 h 1216800"/>
              <a:gd name="connsiteX278" fmla="*/ 884214 w 1217130"/>
              <a:gd name="connsiteY278" fmla="*/ 1098850 h 1216800"/>
              <a:gd name="connsiteX279" fmla="*/ 892200 w 1217130"/>
              <a:gd name="connsiteY279" fmla="*/ 1094413 h 1216800"/>
              <a:gd name="connsiteX280" fmla="*/ 894298 w 1217130"/>
              <a:gd name="connsiteY280" fmla="*/ 1092955 h 1216800"/>
              <a:gd name="connsiteX281" fmla="*/ 899741 w 1217130"/>
              <a:gd name="connsiteY281" fmla="*/ 1087759 h 1216800"/>
              <a:gd name="connsiteX282" fmla="*/ 911719 w 1217130"/>
              <a:gd name="connsiteY282" fmla="*/ 1080661 h 1216800"/>
              <a:gd name="connsiteX283" fmla="*/ 925346 w 1217130"/>
              <a:gd name="connsiteY283" fmla="*/ 1073982 h 1216800"/>
              <a:gd name="connsiteX284" fmla="*/ 930351 w 1217130"/>
              <a:gd name="connsiteY284" fmla="*/ 1070901 h 1216800"/>
              <a:gd name="connsiteX285" fmla="*/ 947652 w 1217130"/>
              <a:gd name="connsiteY285" fmla="*/ 1059367 h 1216800"/>
              <a:gd name="connsiteX286" fmla="*/ 955194 w 1217130"/>
              <a:gd name="connsiteY286" fmla="*/ 1052269 h 1216800"/>
              <a:gd name="connsiteX287" fmla="*/ 963623 w 1217130"/>
              <a:gd name="connsiteY287" fmla="*/ 1046946 h 1216800"/>
              <a:gd name="connsiteX288" fmla="*/ 985360 w 1217130"/>
              <a:gd name="connsiteY288" fmla="*/ 1030532 h 1216800"/>
              <a:gd name="connsiteX289" fmla="*/ 1000887 w 1217130"/>
              <a:gd name="connsiteY289" fmla="*/ 1015892 h 1216800"/>
              <a:gd name="connsiteX290" fmla="*/ 1018188 w 1217130"/>
              <a:gd name="connsiteY290" fmla="*/ 1001253 h 1216800"/>
              <a:gd name="connsiteX291" fmla="*/ 1070535 w 1217130"/>
              <a:gd name="connsiteY291" fmla="*/ 942251 h 1216800"/>
              <a:gd name="connsiteX292" fmla="*/ 1077739 w 1217130"/>
              <a:gd name="connsiteY292" fmla="*/ 930004 h 1216800"/>
              <a:gd name="connsiteX293" fmla="*/ 1078077 w 1217130"/>
              <a:gd name="connsiteY293" fmla="*/ 928942 h 1216800"/>
              <a:gd name="connsiteX294" fmla="*/ 1089611 w 1217130"/>
              <a:gd name="connsiteY294" fmla="*/ 911198 h 1216800"/>
              <a:gd name="connsiteX295" fmla="*/ 1093160 w 1217130"/>
              <a:gd name="connsiteY295" fmla="*/ 905874 h 1216800"/>
              <a:gd name="connsiteX296" fmla="*/ 1097879 w 1217130"/>
              <a:gd name="connsiteY296" fmla="*/ 899329 h 1216800"/>
              <a:gd name="connsiteX297" fmla="*/ 1099371 w 1217130"/>
              <a:gd name="connsiteY297" fmla="*/ 896558 h 1216800"/>
              <a:gd name="connsiteX298" fmla="*/ 1108687 w 1217130"/>
              <a:gd name="connsiteY298" fmla="*/ 880588 h 1216800"/>
              <a:gd name="connsiteX299" fmla="*/ 1126875 w 1217130"/>
              <a:gd name="connsiteY299" fmla="*/ 842880 h 1216800"/>
              <a:gd name="connsiteX300" fmla="*/ 1144620 w 1217130"/>
              <a:gd name="connsiteY300" fmla="*/ 802511 h 1216800"/>
              <a:gd name="connsiteX301" fmla="*/ 1149833 w 1217130"/>
              <a:gd name="connsiteY301" fmla="*/ 786096 h 1216800"/>
              <a:gd name="connsiteX302" fmla="*/ 1217130 w 1217130"/>
              <a:gd name="connsiteY302" fmla="*/ 731798 h 1216800"/>
              <a:gd name="connsiteX303" fmla="*/ 1217130 w 1217130"/>
              <a:gd name="connsiteY303" fmla="*/ 758481 h 1216800"/>
              <a:gd name="connsiteX304" fmla="*/ 1212051 w 1217130"/>
              <a:gd name="connsiteY304" fmla="*/ 779886 h 1216800"/>
              <a:gd name="connsiteX305" fmla="*/ 1200961 w 1217130"/>
              <a:gd name="connsiteY305" fmla="*/ 784766 h 1216800"/>
              <a:gd name="connsiteX306" fmla="*/ 1201848 w 1217130"/>
              <a:gd name="connsiteY306" fmla="*/ 782104 h 1216800"/>
              <a:gd name="connsiteX307" fmla="*/ 1203622 w 1217130"/>
              <a:gd name="connsiteY307" fmla="*/ 763472 h 1216800"/>
              <a:gd name="connsiteX308" fmla="*/ 1210276 w 1217130"/>
              <a:gd name="connsiteY308" fmla="*/ 743953 h 1216800"/>
              <a:gd name="connsiteX309" fmla="*/ 1215600 w 1217130"/>
              <a:gd name="connsiteY309" fmla="*/ 740848 h 1216800"/>
              <a:gd name="connsiteX310" fmla="*/ 1215600 w 1217130"/>
              <a:gd name="connsiteY310" fmla="*/ 740847 h 1216800"/>
              <a:gd name="connsiteX311" fmla="*/ 1204263 w 1217130"/>
              <a:gd name="connsiteY311" fmla="*/ 714112 h 1216800"/>
              <a:gd name="connsiteX312" fmla="*/ 1204104 w 1217130"/>
              <a:gd name="connsiteY312" fmla="*/ 714897 h 1216800"/>
              <a:gd name="connsiteX313" fmla="*/ 1205396 w 1217130"/>
              <a:gd name="connsiteY313" fmla="*/ 716448 h 1216800"/>
              <a:gd name="connsiteX314" fmla="*/ 1209389 w 1217130"/>
              <a:gd name="connsiteY314" fmla="*/ 720884 h 1216800"/>
              <a:gd name="connsiteX315" fmla="*/ 1212051 w 1217130"/>
              <a:gd name="connsiteY315" fmla="*/ 719110 h 1216800"/>
              <a:gd name="connsiteX316" fmla="*/ 1212118 w 1217130"/>
              <a:gd name="connsiteY316" fmla="*/ 718769 h 1216800"/>
              <a:gd name="connsiteX317" fmla="*/ 1210276 w 1217130"/>
              <a:gd name="connsiteY317" fmla="*/ 719997 h 1216800"/>
              <a:gd name="connsiteX318" fmla="*/ 1205840 w 1217130"/>
              <a:gd name="connsiteY318" fmla="*/ 716004 h 1216800"/>
              <a:gd name="connsiteX319" fmla="*/ 1200309 w 1217130"/>
              <a:gd name="connsiteY319" fmla="*/ 663718 h 1216800"/>
              <a:gd name="connsiteX320" fmla="*/ 1199999 w 1217130"/>
              <a:gd name="connsiteY320" fmla="*/ 663735 h 1216800"/>
              <a:gd name="connsiteX321" fmla="*/ 1199438 w 1217130"/>
              <a:gd name="connsiteY321" fmla="*/ 663766 h 1216800"/>
              <a:gd name="connsiteX322" fmla="*/ 1199629 w 1217130"/>
              <a:gd name="connsiteY322" fmla="*/ 665875 h 1216800"/>
              <a:gd name="connsiteX323" fmla="*/ 1199186 w 1217130"/>
              <a:gd name="connsiteY323" fmla="*/ 676966 h 1216800"/>
              <a:gd name="connsiteX324" fmla="*/ 1197412 w 1217130"/>
              <a:gd name="connsiteY324" fmla="*/ 683620 h 1216800"/>
              <a:gd name="connsiteX325" fmla="*/ 1186765 w 1217130"/>
              <a:gd name="connsiteY325" fmla="*/ 700478 h 1216800"/>
              <a:gd name="connsiteX326" fmla="*/ 1184103 w 1217130"/>
              <a:gd name="connsiteY326" fmla="*/ 715117 h 1216800"/>
              <a:gd name="connsiteX327" fmla="*/ 1181441 w 1217130"/>
              <a:gd name="connsiteY327" fmla="*/ 719997 h 1216800"/>
              <a:gd name="connsiteX328" fmla="*/ 1177005 w 1217130"/>
              <a:gd name="connsiteY328" fmla="*/ 741291 h 1216800"/>
              <a:gd name="connsiteX329" fmla="*/ 1172125 w 1217130"/>
              <a:gd name="connsiteY329" fmla="*/ 758148 h 1216800"/>
              <a:gd name="connsiteX330" fmla="*/ 1166801 w 1217130"/>
              <a:gd name="connsiteY330" fmla="*/ 774563 h 1216800"/>
              <a:gd name="connsiteX331" fmla="*/ 1163696 w 1217130"/>
              <a:gd name="connsiteY331" fmla="*/ 787427 h 1216800"/>
              <a:gd name="connsiteX332" fmla="*/ 1160147 w 1217130"/>
              <a:gd name="connsiteY332" fmla="*/ 800736 h 1216800"/>
              <a:gd name="connsiteX333" fmla="*/ 1162978 w 1217130"/>
              <a:gd name="connsiteY333" fmla="*/ 796333 h 1216800"/>
              <a:gd name="connsiteX334" fmla="*/ 1165471 w 1217130"/>
              <a:gd name="connsiteY334" fmla="*/ 786984 h 1216800"/>
              <a:gd name="connsiteX335" fmla="*/ 1167689 w 1217130"/>
              <a:gd name="connsiteY335" fmla="*/ 773675 h 1216800"/>
              <a:gd name="connsiteX336" fmla="*/ 1173012 w 1217130"/>
              <a:gd name="connsiteY336" fmla="*/ 757261 h 1216800"/>
              <a:gd name="connsiteX337" fmla="*/ 1177892 w 1217130"/>
              <a:gd name="connsiteY337" fmla="*/ 740404 h 1216800"/>
              <a:gd name="connsiteX338" fmla="*/ 1182328 w 1217130"/>
              <a:gd name="connsiteY338" fmla="*/ 719110 h 1216800"/>
              <a:gd name="connsiteX339" fmla="*/ 1184990 w 1217130"/>
              <a:gd name="connsiteY339" fmla="*/ 714230 h 1216800"/>
              <a:gd name="connsiteX340" fmla="*/ 1187652 w 1217130"/>
              <a:gd name="connsiteY340" fmla="*/ 699591 h 1216800"/>
              <a:gd name="connsiteX341" fmla="*/ 1198299 w 1217130"/>
              <a:gd name="connsiteY341" fmla="*/ 682733 h 1216800"/>
              <a:gd name="connsiteX342" fmla="*/ 1191201 w 1217130"/>
              <a:gd name="connsiteY342" fmla="*/ 716891 h 1216800"/>
              <a:gd name="connsiteX343" fmla="*/ 1185877 w 1217130"/>
              <a:gd name="connsiteY343" fmla="*/ 745283 h 1216800"/>
              <a:gd name="connsiteX344" fmla="*/ 1173899 w 1217130"/>
              <a:gd name="connsiteY344" fmla="*/ 781660 h 1216800"/>
              <a:gd name="connsiteX345" fmla="*/ 1171530 w 1217130"/>
              <a:gd name="connsiteY345" fmla="*/ 785346 h 1216800"/>
              <a:gd name="connsiteX346" fmla="*/ 1170517 w 1217130"/>
              <a:gd name="connsiteY346" fmla="*/ 790866 h 1216800"/>
              <a:gd name="connsiteX347" fmla="*/ 1167245 w 1217130"/>
              <a:gd name="connsiteY347" fmla="*/ 800293 h 1216800"/>
              <a:gd name="connsiteX348" fmla="*/ 1154824 w 1217130"/>
              <a:gd name="connsiteY348" fmla="*/ 827353 h 1216800"/>
              <a:gd name="connsiteX349" fmla="*/ 1149057 w 1217130"/>
              <a:gd name="connsiteY349" fmla="*/ 841549 h 1216800"/>
              <a:gd name="connsiteX350" fmla="*/ 1145508 w 1217130"/>
              <a:gd name="connsiteY350" fmla="*/ 849091 h 1216800"/>
              <a:gd name="connsiteX351" fmla="*/ 1141071 w 1217130"/>
              <a:gd name="connsiteY351" fmla="*/ 857076 h 1216800"/>
              <a:gd name="connsiteX352" fmla="*/ 1129094 w 1217130"/>
              <a:gd name="connsiteY352" fmla="*/ 878370 h 1216800"/>
              <a:gd name="connsiteX353" fmla="*/ 1116229 w 1217130"/>
              <a:gd name="connsiteY353" fmla="*/ 899220 h 1216800"/>
              <a:gd name="connsiteX354" fmla="*/ 1099815 w 1217130"/>
              <a:gd name="connsiteY354" fmla="*/ 927168 h 1216800"/>
              <a:gd name="connsiteX355" fmla="*/ 1081626 w 1217130"/>
              <a:gd name="connsiteY355" fmla="*/ 954673 h 1216800"/>
              <a:gd name="connsiteX356" fmla="*/ 1069649 w 1217130"/>
              <a:gd name="connsiteY356" fmla="*/ 970199 h 1216800"/>
              <a:gd name="connsiteX357" fmla="*/ 1056783 w 1217130"/>
              <a:gd name="connsiteY357" fmla="*/ 985283 h 1216800"/>
              <a:gd name="connsiteX358" fmla="*/ 1052347 w 1217130"/>
              <a:gd name="connsiteY358" fmla="*/ 991493 h 1216800"/>
              <a:gd name="connsiteX359" fmla="*/ 1047468 w 1217130"/>
              <a:gd name="connsiteY359" fmla="*/ 997704 h 1216800"/>
              <a:gd name="connsiteX360" fmla="*/ 1039926 w 1217130"/>
              <a:gd name="connsiteY360" fmla="*/ 1003915 h 1216800"/>
              <a:gd name="connsiteX361" fmla="*/ 1027591 w 1217130"/>
              <a:gd name="connsiteY361" fmla="*/ 1017571 h 1216800"/>
              <a:gd name="connsiteX362" fmla="*/ 1027948 w 1217130"/>
              <a:gd name="connsiteY362" fmla="*/ 1018998 h 1216800"/>
              <a:gd name="connsiteX363" fmla="*/ 1015083 w 1217130"/>
              <a:gd name="connsiteY363" fmla="*/ 1032306 h 1216800"/>
              <a:gd name="connsiteX364" fmla="*/ 1001330 w 1217130"/>
              <a:gd name="connsiteY364" fmla="*/ 1042066 h 1216800"/>
              <a:gd name="connsiteX365" fmla="*/ 990240 w 1217130"/>
              <a:gd name="connsiteY365" fmla="*/ 1050938 h 1216800"/>
              <a:gd name="connsiteX366" fmla="*/ 979734 w 1217130"/>
              <a:gd name="connsiteY366" fmla="*/ 1058616 h 1216800"/>
              <a:gd name="connsiteX367" fmla="*/ 981368 w 1217130"/>
              <a:gd name="connsiteY367" fmla="*/ 1058480 h 1216800"/>
              <a:gd name="connsiteX368" fmla="*/ 992902 w 1217130"/>
              <a:gd name="connsiteY368" fmla="*/ 1050051 h 1216800"/>
              <a:gd name="connsiteX369" fmla="*/ 1003993 w 1217130"/>
              <a:gd name="connsiteY369" fmla="*/ 1041179 h 1216800"/>
              <a:gd name="connsiteX370" fmla="*/ 1017745 w 1217130"/>
              <a:gd name="connsiteY370" fmla="*/ 1031419 h 1216800"/>
              <a:gd name="connsiteX371" fmla="*/ 1030610 w 1217130"/>
              <a:gd name="connsiteY371" fmla="*/ 1018111 h 1216800"/>
              <a:gd name="connsiteX372" fmla="*/ 1030166 w 1217130"/>
              <a:gd name="connsiteY372" fmla="*/ 1016336 h 1216800"/>
              <a:gd name="connsiteX373" fmla="*/ 1042587 w 1217130"/>
              <a:gd name="connsiteY373" fmla="*/ 1002584 h 1216800"/>
              <a:gd name="connsiteX374" fmla="*/ 1050129 w 1217130"/>
              <a:gd name="connsiteY374" fmla="*/ 996373 h 1216800"/>
              <a:gd name="connsiteX375" fmla="*/ 1055009 w 1217130"/>
              <a:gd name="connsiteY375" fmla="*/ 990163 h 1216800"/>
              <a:gd name="connsiteX376" fmla="*/ 1059445 w 1217130"/>
              <a:gd name="connsiteY376" fmla="*/ 983952 h 1216800"/>
              <a:gd name="connsiteX377" fmla="*/ 1072310 w 1217130"/>
              <a:gd name="connsiteY377" fmla="*/ 968869 h 1216800"/>
              <a:gd name="connsiteX378" fmla="*/ 1084288 w 1217130"/>
              <a:gd name="connsiteY378" fmla="*/ 953342 h 1216800"/>
              <a:gd name="connsiteX379" fmla="*/ 1102477 w 1217130"/>
              <a:gd name="connsiteY379" fmla="*/ 925837 h 1216800"/>
              <a:gd name="connsiteX380" fmla="*/ 1118890 w 1217130"/>
              <a:gd name="connsiteY380" fmla="*/ 897889 h 1216800"/>
              <a:gd name="connsiteX381" fmla="*/ 1131756 w 1217130"/>
              <a:gd name="connsiteY381" fmla="*/ 877039 h 1216800"/>
              <a:gd name="connsiteX382" fmla="*/ 1143733 w 1217130"/>
              <a:gd name="connsiteY382" fmla="*/ 855745 h 1216800"/>
              <a:gd name="connsiteX383" fmla="*/ 1148169 w 1217130"/>
              <a:gd name="connsiteY383" fmla="*/ 847760 h 1216800"/>
              <a:gd name="connsiteX384" fmla="*/ 1151718 w 1217130"/>
              <a:gd name="connsiteY384" fmla="*/ 840219 h 1216800"/>
              <a:gd name="connsiteX385" fmla="*/ 1157486 w 1217130"/>
              <a:gd name="connsiteY385" fmla="*/ 826023 h 1216800"/>
              <a:gd name="connsiteX386" fmla="*/ 1169907 w 1217130"/>
              <a:gd name="connsiteY386" fmla="*/ 798962 h 1216800"/>
              <a:gd name="connsiteX387" fmla="*/ 1174787 w 1217130"/>
              <a:gd name="connsiteY387" fmla="*/ 780773 h 1216800"/>
              <a:gd name="connsiteX388" fmla="*/ 1186765 w 1217130"/>
              <a:gd name="connsiteY388" fmla="*/ 744396 h 1216800"/>
              <a:gd name="connsiteX389" fmla="*/ 1192088 w 1217130"/>
              <a:gd name="connsiteY389" fmla="*/ 716005 h 1216800"/>
              <a:gd name="connsiteX390" fmla="*/ 1199186 w 1217130"/>
              <a:gd name="connsiteY390" fmla="*/ 681846 h 1216800"/>
              <a:gd name="connsiteX391" fmla="*/ 1200786 w 1217130"/>
              <a:gd name="connsiteY391" fmla="*/ 675845 h 1216800"/>
              <a:gd name="connsiteX392" fmla="*/ 1199629 w 1217130"/>
              <a:gd name="connsiteY392" fmla="*/ 675635 h 1216800"/>
              <a:gd name="connsiteX393" fmla="*/ 1200073 w 1217130"/>
              <a:gd name="connsiteY393" fmla="*/ 664545 h 1216800"/>
              <a:gd name="connsiteX394" fmla="*/ 1209832 w 1217130"/>
              <a:gd name="connsiteY394" fmla="*/ 654341 h 1216800"/>
              <a:gd name="connsiteX395" fmla="*/ 1204666 w 1217130"/>
              <a:gd name="connsiteY395" fmla="*/ 675866 h 1216800"/>
              <a:gd name="connsiteX396" fmla="*/ 1204667 w 1217130"/>
              <a:gd name="connsiteY396" fmla="*/ 675866 h 1216800"/>
              <a:gd name="connsiteX397" fmla="*/ 1209833 w 1217130"/>
              <a:gd name="connsiteY397" fmla="*/ 654342 h 1216800"/>
              <a:gd name="connsiteX398" fmla="*/ 1213825 w 1217130"/>
              <a:gd name="connsiteY398" fmla="*/ 649905 h 1216800"/>
              <a:gd name="connsiteX399" fmla="*/ 1211164 w 1217130"/>
              <a:gd name="connsiteY399" fmla="*/ 655672 h 1216800"/>
              <a:gd name="connsiteX400" fmla="*/ 1210553 w 1217130"/>
              <a:gd name="connsiteY400" fmla="*/ 667761 h 1216800"/>
              <a:gd name="connsiteX401" fmla="*/ 1210276 w 1217130"/>
              <a:gd name="connsiteY401" fmla="*/ 679184 h 1216800"/>
              <a:gd name="connsiteX402" fmla="*/ 1205840 w 1217130"/>
              <a:gd name="connsiteY402" fmla="*/ 692834 h 1216800"/>
              <a:gd name="connsiteX403" fmla="*/ 1205840 w 1217130"/>
              <a:gd name="connsiteY403" fmla="*/ 694394 h 1216800"/>
              <a:gd name="connsiteX404" fmla="*/ 1211164 w 1217130"/>
              <a:gd name="connsiteY404" fmla="*/ 679184 h 1216800"/>
              <a:gd name="connsiteX405" fmla="*/ 1212051 w 1217130"/>
              <a:gd name="connsiteY405" fmla="*/ 655672 h 1216800"/>
              <a:gd name="connsiteX406" fmla="*/ 1214119 w 1217130"/>
              <a:gd name="connsiteY406" fmla="*/ 651191 h 1216800"/>
              <a:gd name="connsiteX407" fmla="*/ 1194749 w 1217130"/>
              <a:gd name="connsiteY407" fmla="*/ 630829 h 1216800"/>
              <a:gd name="connsiteX408" fmla="*/ 1191842 w 1217130"/>
              <a:gd name="connsiteY408" fmla="*/ 637701 h 1216800"/>
              <a:gd name="connsiteX409" fmla="*/ 1190757 w 1217130"/>
              <a:gd name="connsiteY409" fmla="*/ 647687 h 1216800"/>
              <a:gd name="connsiteX410" fmla="*/ 1189357 w 1217130"/>
              <a:gd name="connsiteY410" fmla="*/ 643022 h 1216800"/>
              <a:gd name="connsiteX411" fmla="*/ 1188846 w 1217130"/>
              <a:gd name="connsiteY411" fmla="*/ 643680 h 1216800"/>
              <a:gd name="connsiteX412" fmla="*/ 1190314 w 1217130"/>
              <a:gd name="connsiteY412" fmla="*/ 648574 h 1216800"/>
              <a:gd name="connsiteX413" fmla="*/ 1189426 w 1217130"/>
              <a:gd name="connsiteY413" fmla="*/ 655672 h 1216800"/>
              <a:gd name="connsiteX414" fmla="*/ 1191201 w 1217130"/>
              <a:gd name="connsiteY414" fmla="*/ 661439 h 1216800"/>
              <a:gd name="connsiteX415" fmla="*/ 1192576 w 1217130"/>
              <a:gd name="connsiteY415" fmla="*/ 661363 h 1216800"/>
              <a:gd name="connsiteX416" fmla="*/ 1191644 w 1217130"/>
              <a:gd name="connsiteY416" fmla="*/ 658334 h 1216800"/>
              <a:gd name="connsiteX417" fmla="*/ 1192531 w 1217130"/>
              <a:gd name="connsiteY417" fmla="*/ 651236 h 1216800"/>
              <a:gd name="connsiteX418" fmla="*/ 1194749 w 1217130"/>
              <a:gd name="connsiteY418" fmla="*/ 630829 h 1216800"/>
              <a:gd name="connsiteX419" fmla="*/ 62480 w 1217130"/>
              <a:gd name="connsiteY419" fmla="*/ 413159 h 1216800"/>
              <a:gd name="connsiteX420" fmla="*/ 62701 w 1217130"/>
              <a:gd name="connsiteY420" fmla="*/ 413270 h 1216800"/>
              <a:gd name="connsiteX421" fmla="*/ 62722 w 1217130"/>
              <a:gd name="connsiteY421" fmla="*/ 413208 h 1216800"/>
              <a:gd name="connsiteX422" fmla="*/ 89245 w 1217130"/>
              <a:gd name="connsiteY422" fmla="*/ 349574 h 1216800"/>
              <a:gd name="connsiteX423" fmla="*/ 79485 w 1217130"/>
              <a:gd name="connsiteY423" fmla="*/ 367762 h 1216800"/>
              <a:gd name="connsiteX424" fmla="*/ 71500 w 1217130"/>
              <a:gd name="connsiteY424" fmla="*/ 374416 h 1216800"/>
              <a:gd name="connsiteX425" fmla="*/ 71481 w 1217130"/>
              <a:gd name="connsiteY425" fmla="*/ 374841 h 1216800"/>
              <a:gd name="connsiteX426" fmla="*/ 70709 w 1217130"/>
              <a:gd name="connsiteY426" fmla="*/ 391824 h 1216800"/>
              <a:gd name="connsiteX427" fmla="*/ 70731 w 1217130"/>
              <a:gd name="connsiteY427" fmla="*/ 391784 h 1216800"/>
              <a:gd name="connsiteX428" fmla="*/ 71500 w 1217130"/>
              <a:gd name="connsiteY428" fmla="*/ 374860 h 1216800"/>
              <a:gd name="connsiteX429" fmla="*/ 79485 w 1217130"/>
              <a:gd name="connsiteY429" fmla="*/ 368205 h 1216800"/>
              <a:gd name="connsiteX430" fmla="*/ 89245 w 1217130"/>
              <a:gd name="connsiteY430" fmla="*/ 350017 h 1216800"/>
              <a:gd name="connsiteX431" fmla="*/ 89578 w 1217130"/>
              <a:gd name="connsiteY431" fmla="*/ 350239 h 1216800"/>
              <a:gd name="connsiteX432" fmla="*/ 89744 w 1217130"/>
              <a:gd name="connsiteY432" fmla="*/ 349906 h 1216800"/>
              <a:gd name="connsiteX433" fmla="*/ 94568 w 1217130"/>
              <a:gd name="connsiteY433" fmla="*/ 310978 h 1216800"/>
              <a:gd name="connsiteX434" fmla="*/ 88357 w 1217130"/>
              <a:gd name="connsiteY434" fmla="*/ 315415 h 1216800"/>
              <a:gd name="connsiteX435" fmla="*/ 79042 w 1217130"/>
              <a:gd name="connsiteY435" fmla="*/ 334934 h 1216800"/>
              <a:gd name="connsiteX436" fmla="*/ 81173 w 1217130"/>
              <a:gd name="connsiteY436" fmla="*/ 336639 h 1216800"/>
              <a:gd name="connsiteX437" fmla="*/ 81242 w 1217130"/>
              <a:gd name="connsiteY437" fmla="*/ 336340 h 1216800"/>
              <a:gd name="connsiteX438" fmla="*/ 79485 w 1217130"/>
              <a:gd name="connsiteY438" fmla="*/ 334934 h 1216800"/>
              <a:gd name="connsiteX439" fmla="*/ 88801 w 1217130"/>
              <a:gd name="connsiteY439" fmla="*/ 315415 h 1216800"/>
              <a:gd name="connsiteX440" fmla="*/ 94301 w 1217130"/>
              <a:gd name="connsiteY440" fmla="*/ 311486 h 1216800"/>
              <a:gd name="connsiteX441" fmla="*/ 128727 w 1217130"/>
              <a:gd name="connsiteY441" fmla="*/ 285692 h 1216800"/>
              <a:gd name="connsiteX442" fmla="*/ 128167 w 1217130"/>
              <a:gd name="connsiteY442" fmla="*/ 286141 h 1216800"/>
              <a:gd name="connsiteX443" fmla="*/ 125788 w 1217130"/>
              <a:gd name="connsiteY443" fmla="*/ 295286 h 1216800"/>
              <a:gd name="connsiteX444" fmla="*/ 124291 w 1217130"/>
              <a:gd name="connsiteY444" fmla="*/ 299888 h 1216800"/>
              <a:gd name="connsiteX445" fmla="*/ 83478 w 1217130"/>
              <a:gd name="connsiteY445" fmla="*/ 374416 h 1216800"/>
              <a:gd name="connsiteX446" fmla="*/ 77710 w 1217130"/>
              <a:gd name="connsiteY446" fmla="*/ 392605 h 1216800"/>
              <a:gd name="connsiteX447" fmla="*/ 72387 w 1217130"/>
              <a:gd name="connsiteY447" fmla="*/ 411237 h 1216800"/>
              <a:gd name="connsiteX448" fmla="*/ 60853 w 1217130"/>
              <a:gd name="connsiteY448" fmla="*/ 450275 h 1216800"/>
              <a:gd name="connsiteX449" fmla="*/ 53311 w 1217130"/>
              <a:gd name="connsiteY449" fmla="*/ 476893 h 1216800"/>
              <a:gd name="connsiteX450" fmla="*/ 49762 w 1217130"/>
              <a:gd name="connsiteY450" fmla="*/ 496856 h 1216800"/>
              <a:gd name="connsiteX451" fmla="*/ 47988 w 1217130"/>
              <a:gd name="connsiteY451" fmla="*/ 507059 h 1216800"/>
              <a:gd name="connsiteX452" fmla="*/ 46657 w 1217130"/>
              <a:gd name="connsiteY452" fmla="*/ 517262 h 1216800"/>
              <a:gd name="connsiteX453" fmla="*/ 42665 w 1217130"/>
              <a:gd name="connsiteY453" fmla="*/ 544767 h 1216800"/>
              <a:gd name="connsiteX454" fmla="*/ 41333 w 1217130"/>
              <a:gd name="connsiteY454" fmla="*/ 561625 h 1216800"/>
              <a:gd name="connsiteX455" fmla="*/ 43552 w 1217130"/>
              <a:gd name="connsiteY455" fmla="*/ 579369 h 1216800"/>
              <a:gd name="connsiteX456" fmla="*/ 44591 w 1217130"/>
              <a:gd name="connsiteY456" fmla="*/ 569701 h 1216800"/>
              <a:gd name="connsiteX457" fmla="*/ 44439 w 1217130"/>
              <a:gd name="connsiteY457" fmla="*/ 566504 h 1216800"/>
              <a:gd name="connsiteX458" fmla="*/ 46214 w 1217130"/>
              <a:gd name="connsiteY458" fmla="*/ 547872 h 1216800"/>
              <a:gd name="connsiteX459" fmla="*/ 50206 w 1217130"/>
              <a:gd name="connsiteY459" fmla="*/ 520368 h 1216800"/>
              <a:gd name="connsiteX460" fmla="*/ 53372 w 1217130"/>
              <a:gd name="connsiteY460" fmla="*/ 516568 h 1216800"/>
              <a:gd name="connsiteX461" fmla="*/ 57971 w 1217130"/>
              <a:gd name="connsiteY461" fmla="*/ 485795 h 1216800"/>
              <a:gd name="connsiteX462" fmla="*/ 57748 w 1217130"/>
              <a:gd name="connsiteY462" fmla="*/ 480442 h 1216800"/>
              <a:gd name="connsiteX463" fmla="*/ 62130 w 1217130"/>
              <a:gd name="connsiteY463" fmla="*/ 467878 h 1216800"/>
              <a:gd name="connsiteX464" fmla="*/ 64738 w 1217130"/>
              <a:gd name="connsiteY464" fmla="*/ 457329 h 1216800"/>
              <a:gd name="connsiteX465" fmla="*/ 63958 w 1217130"/>
              <a:gd name="connsiteY465" fmla="*/ 459148 h 1216800"/>
              <a:gd name="connsiteX466" fmla="*/ 61297 w 1217130"/>
              <a:gd name="connsiteY466" fmla="*/ 458261 h 1216800"/>
              <a:gd name="connsiteX467" fmla="*/ 54642 w 1217130"/>
              <a:gd name="connsiteY467" fmla="*/ 477337 h 1216800"/>
              <a:gd name="connsiteX468" fmla="*/ 55086 w 1217130"/>
              <a:gd name="connsiteY468" fmla="*/ 487983 h 1216800"/>
              <a:gd name="connsiteX469" fmla="*/ 51980 w 1217130"/>
              <a:gd name="connsiteY469" fmla="*/ 508390 h 1216800"/>
              <a:gd name="connsiteX470" fmla="*/ 51537 w 1217130"/>
              <a:gd name="connsiteY470" fmla="*/ 511939 h 1216800"/>
              <a:gd name="connsiteX471" fmla="*/ 47101 w 1217130"/>
              <a:gd name="connsiteY471" fmla="*/ 517262 h 1216800"/>
              <a:gd name="connsiteX472" fmla="*/ 48431 w 1217130"/>
              <a:gd name="connsiteY472" fmla="*/ 507059 h 1216800"/>
              <a:gd name="connsiteX473" fmla="*/ 50206 w 1217130"/>
              <a:gd name="connsiteY473" fmla="*/ 496856 h 1216800"/>
              <a:gd name="connsiteX474" fmla="*/ 53755 w 1217130"/>
              <a:gd name="connsiteY474" fmla="*/ 476893 h 1216800"/>
              <a:gd name="connsiteX475" fmla="*/ 61297 w 1217130"/>
              <a:gd name="connsiteY475" fmla="*/ 450275 h 1216800"/>
              <a:gd name="connsiteX476" fmla="*/ 72831 w 1217130"/>
              <a:gd name="connsiteY476" fmla="*/ 411237 h 1216800"/>
              <a:gd name="connsiteX477" fmla="*/ 78154 w 1217130"/>
              <a:gd name="connsiteY477" fmla="*/ 392605 h 1216800"/>
              <a:gd name="connsiteX478" fmla="*/ 83921 w 1217130"/>
              <a:gd name="connsiteY478" fmla="*/ 374416 h 1216800"/>
              <a:gd name="connsiteX479" fmla="*/ 124734 w 1217130"/>
              <a:gd name="connsiteY479" fmla="*/ 299888 h 1216800"/>
              <a:gd name="connsiteX480" fmla="*/ 128727 w 1217130"/>
              <a:gd name="connsiteY480" fmla="*/ 285692 h 1216800"/>
              <a:gd name="connsiteX481" fmla="*/ 136712 w 1217130"/>
              <a:gd name="connsiteY481" fmla="*/ 241330 h 1216800"/>
              <a:gd name="connsiteX482" fmla="*/ 138930 w 1217130"/>
              <a:gd name="connsiteY482" fmla="*/ 243105 h 1216800"/>
              <a:gd name="connsiteX483" fmla="*/ 138930 w 1217130"/>
              <a:gd name="connsiteY483" fmla="*/ 243104 h 1216800"/>
              <a:gd name="connsiteX484" fmla="*/ 136713 w 1217130"/>
              <a:gd name="connsiteY484" fmla="*/ 241330 h 1216800"/>
              <a:gd name="connsiteX485" fmla="*/ 216650 w 1217130"/>
              <a:gd name="connsiteY485" fmla="*/ 178171 h 1216800"/>
              <a:gd name="connsiteX486" fmla="*/ 216565 w 1217130"/>
              <a:gd name="connsiteY486" fmla="*/ 178239 h 1216800"/>
              <a:gd name="connsiteX487" fmla="*/ 216306 w 1217130"/>
              <a:gd name="connsiteY487" fmla="*/ 178531 h 1216800"/>
              <a:gd name="connsiteX488" fmla="*/ 212682 w 1217130"/>
              <a:gd name="connsiteY488" fmla="*/ 182328 h 1216800"/>
              <a:gd name="connsiteX489" fmla="*/ 211766 w 1217130"/>
              <a:gd name="connsiteY489" fmla="*/ 183661 h 1216800"/>
              <a:gd name="connsiteX490" fmla="*/ 211168 w 1217130"/>
              <a:gd name="connsiteY490" fmla="*/ 184337 h 1216800"/>
              <a:gd name="connsiteX491" fmla="*/ 208579 w 1217130"/>
              <a:gd name="connsiteY491" fmla="*/ 188096 h 1216800"/>
              <a:gd name="connsiteX492" fmla="*/ 181518 w 1217130"/>
              <a:gd name="connsiteY492" fmla="*/ 220036 h 1216800"/>
              <a:gd name="connsiteX493" fmla="*/ 173977 w 1217130"/>
              <a:gd name="connsiteY493" fmla="*/ 228909 h 1216800"/>
              <a:gd name="connsiteX494" fmla="*/ 166435 w 1217130"/>
              <a:gd name="connsiteY494" fmla="*/ 238224 h 1216800"/>
              <a:gd name="connsiteX495" fmla="*/ 133101 w 1217130"/>
              <a:gd name="connsiteY495" fmla="*/ 275067 h 1216800"/>
              <a:gd name="connsiteX496" fmla="*/ 166879 w 1217130"/>
              <a:gd name="connsiteY496" fmla="*/ 237781 h 1216800"/>
              <a:gd name="connsiteX497" fmla="*/ 174420 w 1217130"/>
              <a:gd name="connsiteY497" fmla="*/ 228465 h 1216800"/>
              <a:gd name="connsiteX498" fmla="*/ 181962 w 1217130"/>
              <a:gd name="connsiteY498" fmla="*/ 219592 h 1216800"/>
              <a:gd name="connsiteX499" fmla="*/ 209022 w 1217130"/>
              <a:gd name="connsiteY499" fmla="*/ 187652 h 1216800"/>
              <a:gd name="connsiteX500" fmla="*/ 211766 w 1217130"/>
              <a:gd name="connsiteY500" fmla="*/ 183661 h 1216800"/>
              <a:gd name="connsiteX501" fmla="*/ 216306 w 1217130"/>
              <a:gd name="connsiteY501" fmla="*/ 178531 h 1216800"/>
              <a:gd name="connsiteX502" fmla="*/ 227911 w 1217130"/>
              <a:gd name="connsiteY502" fmla="*/ 147580 h 1216800"/>
              <a:gd name="connsiteX503" fmla="*/ 224082 w 1217130"/>
              <a:gd name="connsiteY503" fmla="*/ 148914 h 1216800"/>
              <a:gd name="connsiteX504" fmla="*/ 221235 w 1217130"/>
              <a:gd name="connsiteY504" fmla="*/ 149971 h 1216800"/>
              <a:gd name="connsiteX505" fmla="*/ 220557 w 1217130"/>
              <a:gd name="connsiteY505" fmla="*/ 150831 h 1216800"/>
              <a:gd name="connsiteX506" fmla="*/ 215677 w 1217130"/>
              <a:gd name="connsiteY506" fmla="*/ 155267 h 1216800"/>
              <a:gd name="connsiteX507" fmla="*/ 203256 w 1217130"/>
              <a:gd name="connsiteY507" fmla="*/ 163252 h 1216800"/>
              <a:gd name="connsiteX508" fmla="*/ 194827 w 1217130"/>
              <a:gd name="connsiteY508" fmla="*/ 172569 h 1216800"/>
              <a:gd name="connsiteX509" fmla="*/ 186842 w 1217130"/>
              <a:gd name="connsiteY509" fmla="*/ 181884 h 1216800"/>
              <a:gd name="connsiteX510" fmla="*/ 181518 w 1217130"/>
              <a:gd name="connsiteY510" fmla="*/ 186764 h 1216800"/>
              <a:gd name="connsiteX511" fmla="*/ 181337 w 1217130"/>
              <a:gd name="connsiteY511" fmla="*/ 186538 h 1216800"/>
              <a:gd name="connsiteX512" fmla="*/ 176306 w 1217130"/>
              <a:gd name="connsiteY512" fmla="*/ 192587 h 1216800"/>
              <a:gd name="connsiteX513" fmla="*/ 167766 w 1217130"/>
              <a:gd name="connsiteY513" fmla="*/ 203179 h 1216800"/>
              <a:gd name="connsiteX514" fmla="*/ 154014 w 1217130"/>
              <a:gd name="connsiteY514" fmla="*/ 218262 h 1216800"/>
              <a:gd name="connsiteX515" fmla="*/ 156232 w 1217130"/>
              <a:gd name="connsiteY515" fmla="*/ 220923 h 1216800"/>
              <a:gd name="connsiteX516" fmla="*/ 156274 w 1217130"/>
              <a:gd name="connsiteY516" fmla="*/ 220886 h 1216800"/>
              <a:gd name="connsiteX517" fmla="*/ 154457 w 1217130"/>
              <a:gd name="connsiteY517" fmla="*/ 218705 h 1216800"/>
              <a:gd name="connsiteX518" fmla="*/ 168209 w 1217130"/>
              <a:gd name="connsiteY518" fmla="*/ 203622 h 1216800"/>
              <a:gd name="connsiteX519" fmla="*/ 181962 w 1217130"/>
              <a:gd name="connsiteY519" fmla="*/ 186764 h 1216800"/>
              <a:gd name="connsiteX520" fmla="*/ 187285 w 1217130"/>
              <a:gd name="connsiteY520" fmla="*/ 181885 h 1216800"/>
              <a:gd name="connsiteX521" fmla="*/ 195270 w 1217130"/>
              <a:gd name="connsiteY521" fmla="*/ 172569 h 1216800"/>
              <a:gd name="connsiteX522" fmla="*/ 203699 w 1217130"/>
              <a:gd name="connsiteY522" fmla="*/ 163253 h 1216800"/>
              <a:gd name="connsiteX523" fmla="*/ 216120 w 1217130"/>
              <a:gd name="connsiteY523" fmla="*/ 155268 h 1216800"/>
              <a:gd name="connsiteX524" fmla="*/ 221000 w 1217130"/>
              <a:gd name="connsiteY524" fmla="*/ 150831 h 1216800"/>
              <a:gd name="connsiteX525" fmla="*/ 226324 w 1217130"/>
              <a:gd name="connsiteY525" fmla="*/ 148835 h 1216800"/>
              <a:gd name="connsiteX526" fmla="*/ 228004 w 1217130"/>
              <a:gd name="connsiteY526" fmla="*/ 148314 h 1216800"/>
              <a:gd name="connsiteX527" fmla="*/ 870462 w 1217130"/>
              <a:gd name="connsiteY527" fmla="*/ 67431 h 1216800"/>
              <a:gd name="connsiteX528" fmla="*/ 893087 w 1217130"/>
              <a:gd name="connsiteY528" fmla="*/ 77634 h 1216800"/>
              <a:gd name="connsiteX529" fmla="*/ 902846 w 1217130"/>
              <a:gd name="connsiteY529" fmla="*/ 85619 h 1216800"/>
              <a:gd name="connsiteX530" fmla="*/ 881109 w 1217130"/>
              <a:gd name="connsiteY530" fmla="*/ 74972 h 1216800"/>
              <a:gd name="connsiteX531" fmla="*/ 870462 w 1217130"/>
              <a:gd name="connsiteY531" fmla="*/ 67431 h 1216800"/>
              <a:gd name="connsiteX532" fmla="*/ 796821 w 1217130"/>
              <a:gd name="connsiteY532" fmla="*/ 35046 h 1216800"/>
              <a:gd name="connsiteX533" fmla="*/ 814566 w 1217130"/>
              <a:gd name="connsiteY533" fmla="*/ 39038 h 1216800"/>
              <a:gd name="connsiteX534" fmla="*/ 839409 w 1217130"/>
              <a:gd name="connsiteY534" fmla="*/ 51460 h 1216800"/>
              <a:gd name="connsiteX535" fmla="*/ 796821 w 1217130"/>
              <a:gd name="connsiteY535" fmla="*/ 35046 h 1216800"/>
              <a:gd name="connsiteX536" fmla="*/ 529761 w 1217130"/>
              <a:gd name="connsiteY536" fmla="*/ 32107 h 1216800"/>
              <a:gd name="connsiteX537" fmla="*/ 520445 w 1217130"/>
              <a:gd name="connsiteY537" fmla="*/ 33271 h 1216800"/>
              <a:gd name="connsiteX538" fmla="*/ 500482 w 1217130"/>
              <a:gd name="connsiteY538" fmla="*/ 35933 h 1216800"/>
              <a:gd name="connsiteX539" fmla="*/ 480963 w 1217130"/>
              <a:gd name="connsiteY539" fmla="*/ 40369 h 1216800"/>
              <a:gd name="connsiteX540" fmla="*/ 472534 w 1217130"/>
              <a:gd name="connsiteY540" fmla="*/ 43031 h 1216800"/>
              <a:gd name="connsiteX541" fmla="*/ 462774 w 1217130"/>
              <a:gd name="connsiteY541" fmla="*/ 45693 h 1216800"/>
              <a:gd name="connsiteX542" fmla="*/ 441418 w 1217130"/>
              <a:gd name="connsiteY542" fmla="*/ 49888 h 1216800"/>
              <a:gd name="connsiteX543" fmla="*/ 437488 w 1217130"/>
              <a:gd name="connsiteY543" fmla="*/ 51460 h 1216800"/>
              <a:gd name="connsiteX544" fmla="*/ 410427 w 1217130"/>
              <a:gd name="connsiteY544" fmla="*/ 60776 h 1216800"/>
              <a:gd name="connsiteX545" fmla="*/ 383810 w 1217130"/>
              <a:gd name="connsiteY545" fmla="*/ 71423 h 1216800"/>
              <a:gd name="connsiteX546" fmla="*/ 365178 w 1217130"/>
              <a:gd name="connsiteY546" fmla="*/ 79852 h 1216800"/>
              <a:gd name="connsiteX547" fmla="*/ 352756 w 1217130"/>
              <a:gd name="connsiteY547" fmla="*/ 84732 h 1216800"/>
              <a:gd name="connsiteX548" fmla="*/ 322146 w 1217130"/>
              <a:gd name="connsiteY548" fmla="*/ 98927 h 1216800"/>
              <a:gd name="connsiteX549" fmla="*/ 307507 w 1217130"/>
              <a:gd name="connsiteY549" fmla="*/ 108244 h 1216800"/>
              <a:gd name="connsiteX550" fmla="*/ 293311 w 1217130"/>
              <a:gd name="connsiteY550" fmla="*/ 117560 h 1216800"/>
              <a:gd name="connsiteX551" fmla="*/ 270686 w 1217130"/>
              <a:gd name="connsiteY551" fmla="*/ 134417 h 1216800"/>
              <a:gd name="connsiteX552" fmla="*/ 249392 w 1217130"/>
              <a:gd name="connsiteY552" fmla="*/ 151275 h 1216800"/>
              <a:gd name="connsiteX553" fmla="*/ 229013 w 1217130"/>
              <a:gd name="connsiteY553" fmla="*/ 169053 h 1216800"/>
              <a:gd name="connsiteX554" fmla="*/ 230760 w 1217130"/>
              <a:gd name="connsiteY554" fmla="*/ 171238 h 1216800"/>
              <a:gd name="connsiteX555" fmla="*/ 235085 w 1217130"/>
              <a:gd name="connsiteY555" fmla="*/ 168271 h 1216800"/>
              <a:gd name="connsiteX556" fmla="*/ 238767 w 1217130"/>
              <a:gd name="connsiteY556" fmla="*/ 165527 h 1216800"/>
              <a:gd name="connsiteX557" fmla="*/ 252054 w 1217130"/>
              <a:gd name="connsiteY557" fmla="*/ 153936 h 1216800"/>
              <a:gd name="connsiteX558" fmla="*/ 273348 w 1217130"/>
              <a:gd name="connsiteY558" fmla="*/ 137079 h 1216800"/>
              <a:gd name="connsiteX559" fmla="*/ 295972 w 1217130"/>
              <a:gd name="connsiteY559" fmla="*/ 120221 h 1216800"/>
              <a:gd name="connsiteX560" fmla="*/ 310168 w 1217130"/>
              <a:gd name="connsiteY560" fmla="*/ 110905 h 1216800"/>
              <a:gd name="connsiteX561" fmla="*/ 324808 w 1217130"/>
              <a:gd name="connsiteY561" fmla="*/ 101589 h 1216800"/>
              <a:gd name="connsiteX562" fmla="*/ 355417 w 1217130"/>
              <a:gd name="connsiteY562" fmla="*/ 87393 h 1216800"/>
              <a:gd name="connsiteX563" fmla="*/ 367395 w 1217130"/>
              <a:gd name="connsiteY563" fmla="*/ 81183 h 1216800"/>
              <a:gd name="connsiteX564" fmla="*/ 386028 w 1217130"/>
              <a:gd name="connsiteY564" fmla="*/ 72754 h 1216800"/>
              <a:gd name="connsiteX565" fmla="*/ 412645 w 1217130"/>
              <a:gd name="connsiteY565" fmla="*/ 62107 h 1216800"/>
              <a:gd name="connsiteX566" fmla="*/ 439706 w 1217130"/>
              <a:gd name="connsiteY566" fmla="*/ 52791 h 1216800"/>
              <a:gd name="connsiteX567" fmla="*/ 451073 w 1217130"/>
              <a:gd name="connsiteY567" fmla="*/ 50558 h 1216800"/>
              <a:gd name="connsiteX568" fmla="*/ 456564 w 1217130"/>
              <a:gd name="connsiteY568" fmla="*/ 48682 h 1216800"/>
              <a:gd name="connsiteX569" fmla="*/ 531305 w 1217130"/>
              <a:gd name="connsiteY569" fmla="*/ 32557 h 1216800"/>
              <a:gd name="connsiteX570" fmla="*/ 688411 w 1217130"/>
              <a:gd name="connsiteY570" fmla="*/ 22569 h 1216800"/>
              <a:gd name="connsiteX571" fmla="*/ 697893 w 1217130"/>
              <a:gd name="connsiteY571" fmla="*/ 23512 h 1216800"/>
              <a:gd name="connsiteX572" fmla="*/ 710759 w 1217130"/>
              <a:gd name="connsiteY572" fmla="*/ 27948 h 1216800"/>
              <a:gd name="connsiteX573" fmla="*/ 700999 w 1217130"/>
              <a:gd name="connsiteY573" fmla="*/ 26617 h 1216800"/>
              <a:gd name="connsiteX574" fmla="*/ 680592 w 1217130"/>
              <a:gd name="connsiteY574" fmla="*/ 22625 h 1216800"/>
              <a:gd name="connsiteX575" fmla="*/ 688411 w 1217130"/>
              <a:gd name="connsiteY575" fmla="*/ 22569 h 1216800"/>
              <a:gd name="connsiteX576" fmla="*/ 740038 w 1217130"/>
              <a:gd name="connsiteY576" fmla="*/ 19076 h 1216800"/>
              <a:gd name="connsiteX577" fmla="*/ 758226 w 1217130"/>
              <a:gd name="connsiteY577" fmla="*/ 20406 h 1216800"/>
              <a:gd name="connsiteX578" fmla="*/ 780407 w 1217130"/>
              <a:gd name="connsiteY578" fmla="*/ 29279 h 1216800"/>
              <a:gd name="connsiteX579" fmla="*/ 752902 w 1217130"/>
              <a:gd name="connsiteY579" fmla="*/ 24399 h 1216800"/>
              <a:gd name="connsiteX580" fmla="*/ 740038 w 1217130"/>
              <a:gd name="connsiteY580" fmla="*/ 19076 h 1216800"/>
              <a:gd name="connsiteX581" fmla="*/ 591646 w 1217130"/>
              <a:gd name="connsiteY581" fmla="*/ 18965 h 1216800"/>
              <a:gd name="connsiteX582" fmla="*/ 540408 w 1217130"/>
              <a:gd name="connsiteY582" fmla="*/ 21737 h 1216800"/>
              <a:gd name="connsiteX583" fmla="*/ 504918 w 1217130"/>
              <a:gd name="connsiteY583" fmla="*/ 26617 h 1216800"/>
              <a:gd name="connsiteX584" fmla="*/ 488061 w 1217130"/>
              <a:gd name="connsiteY584" fmla="*/ 31053 h 1216800"/>
              <a:gd name="connsiteX585" fmla="*/ 473421 w 1217130"/>
              <a:gd name="connsiteY585" fmla="*/ 36377 h 1216800"/>
              <a:gd name="connsiteX586" fmla="*/ 453014 w 1217130"/>
              <a:gd name="connsiteY586" fmla="*/ 39038 h 1216800"/>
              <a:gd name="connsiteX587" fmla="*/ 375824 w 1217130"/>
              <a:gd name="connsiteY587" fmla="*/ 68761 h 1216800"/>
              <a:gd name="connsiteX588" fmla="*/ 347876 w 1217130"/>
              <a:gd name="connsiteY588" fmla="*/ 81183 h 1216800"/>
              <a:gd name="connsiteX589" fmla="*/ 339447 w 1217130"/>
              <a:gd name="connsiteY589" fmla="*/ 84288 h 1216800"/>
              <a:gd name="connsiteX590" fmla="*/ 331906 w 1217130"/>
              <a:gd name="connsiteY590" fmla="*/ 88281 h 1216800"/>
              <a:gd name="connsiteX591" fmla="*/ 317710 w 1217130"/>
              <a:gd name="connsiteY591" fmla="*/ 95822 h 1216800"/>
              <a:gd name="connsiteX592" fmla="*/ 295529 w 1217130"/>
              <a:gd name="connsiteY592" fmla="*/ 107356 h 1216800"/>
              <a:gd name="connsiteX593" fmla="*/ 278671 w 1217130"/>
              <a:gd name="connsiteY593" fmla="*/ 120665 h 1216800"/>
              <a:gd name="connsiteX594" fmla="*/ 229873 w 1217130"/>
              <a:gd name="connsiteY594" fmla="*/ 158816 h 1216800"/>
              <a:gd name="connsiteX595" fmla="*/ 219675 w 1217130"/>
              <a:gd name="connsiteY595" fmla="*/ 167684 h 1216800"/>
              <a:gd name="connsiteX596" fmla="*/ 209698 w 1217130"/>
              <a:gd name="connsiteY596" fmla="*/ 176793 h 1216800"/>
              <a:gd name="connsiteX597" fmla="*/ 209910 w 1217130"/>
              <a:gd name="connsiteY597" fmla="*/ 177005 h 1216800"/>
              <a:gd name="connsiteX598" fmla="*/ 133163 w 1217130"/>
              <a:gd name="connsiteY598" fmla="*/ 267060 h 1216800"/>
              <a:gd name="connsiteX599" fmla="*/ 117636 w 1217130"/>
              <a:gd name="connsiteY599" fmla="*/ 288353 h 1216800"/>
              <a:gd name="connsiteX600" fmla="*/ 110538 w 1217130"/>
              <a:gd name="connsiteY600" fmla="*/ 301219 h 1216800"/>
              <a:gd name="connsiteX601" fmla="*/ 103440 w 1217130"/>
              <a:gd name="connsiteY601" fmla="*/ 313196 h 1216800"/>
              <a:gd name="connsiteX602" fmla="*/ 90132 w 1217130"/>
              <a:gd name="connsiteY602" fmla="*/ 338039 h 1216800"/>
              <a:gd name="connsiteX603" fmla="*/ 75655 w 1217130"/>
              <a:gd name="connsiteY603" fmla="*/ 360851 h 1216800"/>
              <a:gd name="connsiteX604" fmla="*/ 75493 w 1217130"/>
              <a:gd name="connsiteY604" fmla="*/ 361551 h 1216800"/>
              <a:gd name="connsiteX605" fmla="*/ 70612 w 1217130"/>
              <a:gd name="connsiteY605" fmla="*/ 374860 h 1216800"/>
              <a:gd name="connsiteX606" fmla="*/ 67063 w 1217130"/>
              <a:gd name="connsiteY606" fmla="*/ 381070 h 1216800"/>
              <a:gd name="connsiteX607" fmla="*/ 66176 w 1217130"/>
              <a:gd name="connsiteY607" fmla="*/ 381958 h 1216800"/>
              <a:gd name="connsiteX608" fmla="*/ 62239 w 1217130"/>
              <a:gd name="connsiteY608" fmla="*/ 395045 h 1216800"/>
              <a:gd name="connsiteX609" fmla="*/ 61297 w 1217130"/>
              <a:gd name="connsiteY609" fmla="*/ 402808 h 1216800"/>
              <a:gd name="connsiteX610" fmla="*/ 60409 w 1217130"/>
              <a:gd name="connsiteY610" fmla="*/ 413898 h 1216800"/>
              <a:gd name="connsiteX611" fmla="*/ 54199 w 1217130"/>
              <a:gd name="connsiteY611" fmla="*/ 432087 h 1216800"/>
              <a:gd name="connsiteX612" fmla="*/ 48431 w 1217130"/>
              <a:gd name="connsiteY612" fmla="*/ 450275 h 1216800"/>
              <a:gd name="connsiteX613" fmla="*/ 42221 w 1217130"/>
              <a:gd name="connsiteY613" fmla="*/ 476893 h 1216800"/>
              <a:gd name="connsiteX614" fmla="*/ 38672 w 1217130"/>
              <a:gd name="connsiteY614" fmla="*/ 501292 h 1216800"/>
              <a:gd name="connsiteX615" fmla="*/ 36454 w 1217130"/>
              <a:gd name="connsiteY615" fmla="*/ 525691 h 1216800"/>
              <a:gd name="connsiteX616" fmla="*/ 39559 w 1217130"/>
              <a:gd name="connsiteY616" fmla="*/ 508833 h 1216800"/>
              <a:gd name="connsiteX617" fmla="*/ 39847 w 1217130"/>
              <a:gd name="connsiteY617" fmla="*/ 507442 h 1216800"/>
              <a:gd name="connsiteX618" fmla="*/ 40446 w 1217130"/>
              <a:gd name="connsiteY618" fmla="*/ 500848 h 1216800"/>
              <a:gd name="connsiteX619" fmla="*/ 43995 w 1217130"/>
              <a:gd name="connsiteY619" fmla="*/ 476449 h 1216800"/>
              <a:gd name="connsiteX620" fmla="*/ 45106 w 1217130"/>
              <a:gd name="connsiteY620" fmla="*/ 476820 h 1216800"/>
              <a:gd name="connsiteX621" fmla="*/ 45203 w 1217130"/>
              <a:gd name="connsiteY621" fmla="*/ 476408 h 1216800"/>
              <a:gd name="connsiteX622" fmla="*/ 43996 w 1217130"/>
              <a:gd name="connsiteY622" fmla="*/ 476005 h 1216800"/>
              <a:gd name="connsiteX623" fmla="*/ 50206 w 1217130"/>
              <a:gd name="connsiteY623" fmla="*/ 449388 h 1216800"/>
              <a:gd name="connsiteX624" fmla="*/ 55973 w 1217130"/>
              <a:gd name="connsiteY624" fmla="*/ 431199 h 1216800"/>
              <a:gd name="connsiteX625" fmla="*/ 62155 w 1217130"/>
              <a:gd name="connsiteY625" fmla="*/ 413095 h 1216800"/>
              <a:gd name="connsiteX626" fmla="*/ 61741 w 1217130"/>
              <a:gd name="connsiteY626" fmla="*/ 413011 h 1216800"/>
              <a:gd name="connsiteX627" fmla="*/ 62628 w 1217130"/>
              <a:gd name="connsiteY627" fmla="*/ 401921 h 1216800"/>
              <a:gd name="connsiteX628" fmla="*/ 67507 w 1217130"/>
              <a:gd name="connsiteY628" fmla="*/ 381070 h 1216800"/>
              <a:gd name="connsiteX629" fmla="*/ 71056 w 1217130"/>
              <a:gd name="connsiteY629" fmla="*/ 374860 h 1216800"/>
              <a:gd name="connsiteX630" fmla="*/ 71176 w 1217130"/>
              <a:gd name="connsiteY630" fmla="*/ 374536 h 1216800"/>
              <a:gd name="connsiteX631" fmla="*/ 75936 w 1217130"/>
              <a:gd name="connsiteY631" fmla="*/ 361551 h 1216800"/>
              <a:gd name="connsiteX632" fmla="*/ 90576 w 1217130"/>
              <a:gd name="connsiteY632" fmla="*/ 338483 h 1216800"/>
              <a:gd name="connsiteX633" fmla="*/ 103884 w 1217130"/>
              <a:gd name="connsiteY633" fmla="*/ 313640 h 1216800"/>
              <a:gd name="connsiteX634" fmla="*/ 110982 w 1217130"/>
              <a:gd name="connsiteY634" fmla="*/ 301663 h 1216800"/>
              <a:gd name="connsiteX635" fmla="*/ 118080 w 1217130"/>
              <a:gd name="connsiteY635" fmla="*/ 288797 h 1216800"/>
              <a:gd name="connsiteX636" fmla="*/ 133607 w 1217130"/>
              <a:gd name="connsiteY636" fmla="*/ 267503 h 1216800"/>
              <a:gd name="connsiteX637" fmla="*/ 210353 w 1217130"/>
              <a:gd name="connsiteY637" fmla="*/ 177449 h 1216800"/>
              <a:gd name="connsiteX638" fmla="*/ 230760 w 1217130"/>
              <a:gd name="connsiteY638" fmla="*/ 158817 h 1216800"/>
              <a:gd name="connsiteX639" fmla="*/ 279558 w 1217130"/>
              <a:gd name="connsiteY639" fmla="*/ 120665 h 1216800"/>
              <a:gd name="connsiteX640" fmla="*/ 296416 w 1217130"/>
              <a:gd name="connsiteY640" fmla="*/ 107356 h 1216800"/>
              <a:gd name="connsiteX641" fmla="*/ 318597 w 1217130"/>
              <a:gd name="connsiteY641" fmla="*/ 95822 h 1216800"/>
              <a:gd name="connsiteX642" fmla="*/ 332793 w 1217130"/>
              <a:gd name="connsiteY642" fmla="*/ 88281 h 1216800"/>
              <a:gd name="connsiteX643" fmla="*/ 340335 w 1217130"/>
              <a:gd name="connsiteY643" fmla="*/ 84288 h 1216800"/>
              <a:gd name="connsiteX644" fmla="*/ 348763 w 1217130"/>
              <a:gd name="connsiteY644" fmla="*/ 81183 h 1216800"/>
              <a:gd name="connsiteX645" fmla="*/ 376712 w 1217130"/>
              <a:gd name="connsiteY645" fmla="*/ 68761 h 1216800"/>
              <a:gd name="connsiteX646" fmla="*/ 453902 w 1217130"/>
              <a:gd name="connsiteY646" fmla="*/ 39039 h 1216800"/>
              <a:gd name="connsiteX647" fmla="*/ 474308 w 1217130"/>
              <a:gd name="connsiteY647" fmla="*/ 36377 h 1216800"/>
              <a:gd name="connsiteX648" fmla="*/ 488948 w 1217130"/>
              <a:gd name="connsiteY648" fmla="*/ 31054 h 1216800"/>
              <a:gd name="connsiteX649" fmla="*/ 505805 w 1217130"/>
              <a:gd name="connsiteY649" fmla="*/ 26617 h 1216800"/>
              <a:gd name="connsiteX650" fmla="*/ 541295 w 1217130"/>
              <a:gd name="connsiteY650" fmla="*/ 21737 h 1216800"/>
              <a:gd name="connsiteX651" fmla="*/ 592534 w 1217130"/>
              <a:gd name="connsiteY651" fmla="*/ 19131 h 1216800"/>
              <a:gd name="connsiteX652" fmla="*/ 633717 w 1217130"/>
              <a:gd name="connsiteY652" fmla="*/ 20513 h 1216800"/>
              <a:gd name="connsiteX653" fmla="*/ 653975 w 1217130"/>
              <a:gd name="connsiteY653" fmla="*/ 0 h 1216800"/>
              <a:gd name="connsiteX654" fmla="*/ 674825 w 1217130"/>
              <a:gd name="connsiteY654" fmla="*/ 1331 h 1216800"/>
              <a:gd name="connsiteX655" fmla="*/ 696119 w 1217130"/>
              <a:gd name="connsiteY655" fmla="*/ 3549 h 1216800"/>
              <a:gd name="connsiteX656" fmla="*/ 710315 w 1217130"/>
              <a:gd name="connsiteY656" fmla="*/ 7098 h 1216800"/>
              <a:gd name="connsiteX657" fmla="*/ 719631 w 1217130"/>
              <a:gd name="connsiteY657" fmla="*/ 11534 h 1216800"/>
              <a:gd name="connsiteX658" fmla="*/ 731165 w 1217130"/>
              <a:gd name="connsiteY658" fmla="*/ 9316 h 1216800"/>
              <a:gd name="connsiteX659" fmla="*/ 748466 w 1217130"/>
              <a:gd name="connsiteY659" fmla="*/ 13309 h 1216800"/>
              <a:gd name="connsiteX660" fmla="*/ 759113 w 1217130"/>
              <a:gd name="connsiteY660" fmla="*/ 16414 h 1216800"/>
              <a:gd name="connsiteX661" fmla="*/ 758670 w 1217130"/>
              <a:gd name="connsiteY661" fmla="*/ 16858 h 1216800"/>
              <a:gd name="connsiteX662" fmla="*/ 758226 w 1217130"/>
              <a:gd name="connsiteY662" fmla="*/ 19963 h 1216800"/>
              <a:gd name="connsiteX663" fmla="*/ 740038 w 1217130"/>
              <a:gd name="connsiteY663" fmla="*/ 18632 h 1216800"/>
              <a:gd name="connsiteX664" fmla="*/ 733827 w 1217130"/>
              <a:gd name="connsiteY664" fmla="*/ 16858 h 1216800"/>
              <a:gd name="connsiteX665" fmla="*/ 727616 w 1217130"/>
              <a:gd name="connsiteY665" fmla="*/ 15527 h 1216800"/>
              <a:gd name="connsiteX666" fmla="*/ 715638 w 1217130"/>
              <a:gd name="connsiteY666" fmla="*/ 12865 h 1216800"/>
              <a:gd name="connsiteX667" fmla="*/ 703661 w 1217130"/>
              <a:gd name="connsiteY667" fmla="*/ 10203 h 1216800"/>
              <a:gd name="connsiteX668" fmla="*/ 691239 w 1217130"/>
              <a:gd name="connsiteY668" fmla="*/ 8429 h 1216800"/>
              <a:gd name="connsiteX669" fmla="*/ 677487 w 1217130"/>
              <a:gd name="connsiteY669" fmla="*/ 8429 h 1216800"/>
              <a:gd name="connsiteX670" fmla="*/ 666396 w 1217130"/>
              <a:gd name="connsiteY670" fmla="*/ 8429 h 1216800"/>
              <a:gd name="connsiteX671" fmla="*/ 649095 w 1217130"/>
              <a:gd name="connsiteY671" fmla="*/ 8429 h 1216800"/>
              <a:gd name="connsiteX672" fmla="*/ 648283 w 1217130"/>
              <a:gd name="connsiteY672" fmla="*/ 8169 h 1216800"/>
              <a:gd name="connsiteX673" fmla="*/ 640666 w 1217130"/>
              <a:gd name="connsiteY673" fmla="*/ 11978 h 1216800"/>
              <a:gd name="connsiteX674" fmla="*/ 643328 w 1217130"/>
              <a:gd name="connsiteY674" fmla="*/ 16414 h 1216800"/>
              <a:gd name="connsiteX675" fmla="*/ 669945 w 1217130"/>
              <a:gd name="connsiteY675" fmla="*/ 21737 h 1216800"/>
              <a:gd name="connsiteX676" fmla="*/ 658101 w 1217130"/>
              <a:gd name="connsiteY676" fmla="*/ 21944 h 1216800"/>
              <a:gd name="connsiteX677" fmla="*/ 658300 w 1217130"/>
              <a:gd name="connsiteY677" fmla="*/ 21959 h 1216800"/>
              <a:gd name="connsiteX678" fmla="*/ 670833 w 1217130"/>
              <a:gd name="connsiteY678" fmla="*/ 21737 h 1216800"/>
              <a:gd name="connsiteX679" fmla="*/ 681480 w 1217130"/>
              <a:gd name="connsiteY679" fmla="*/ 23068 h 1216800"/>
              <a:gd name="connsiteX680" fmla="*/ 701886 w 1217130"/>
              <a:gd name="connsiteY680" fmla="*/ 27061 h 1216800"/>
              <a:gd name="connsiteX681" fmla="*/ 711646 w 1217130"/>
              <a:gd name="connsiteY681" fmla="*/ 28392 h 1216800"/>
              <a:gd name="connsiteX682" fmla="*/ 728060 w 1217130"/>
              <a:gd name="connsiteY682" fmla="*/ 31941 h 1216800"/>
              <a:gd name="connsiteX683" fmla="*/ 744918 w 1217130"/>
              <a:gd name="connsiteY683" fmla="*/ 35490 h 1216800"/>
              <a:gd name="connsiteX684" fmla="*/ 761331 w 1217130"/>
              <a:gd name="connsiteY684" fmla="*/ 39482 h 1216800"/>
              <a:gd name="connsiteX685" fmla="*/ 777746 w 1217130"/>
              <a:gd name="connsiteY685" fmla="*/ 44362 h 1216800"/>
              <a:gd name="connsiteX686" fmla="*/ 785731 w 1217130"/>
              <a:gd name="connsiteY686" fmla="*/ 46580 h 1216800"/>
              <a:gd name="connsiteX687" fmla="*/ 793716 w 1217130"/>
              <a:gd name="connsiteY687" fmla="*/ 49242 h 1216800"/>
              <a:gd name="connsiteX688" fmla="*/ 793819 w 1217130"/>
              <a:gd name="connsiteY688" fmla="*/ 49336 h 1216800"/>
              <a:gd name="connsiteX689" fmla="*/ 799545 w 1217130"/>
              <a:gd name="connsiteY689" fmla="*/ 50323 h 1216800"/>
              <a:gd name="connsiteX690" fmla="*/ 813422 w 1217130"/>
              <a:gd name="connsiteY690" fmla="*/ 55480 h 1216800"/>
              <a:gd name="connsiteX691" fmla="*/ 815361 w 1217130"/>
              <a:gd name="connsiteY691" fmla="*/ 58417 h 1216800"/>
              <a:gd name="connsiteX692" fmla="*/ 815897 w 1217130"/>
              <a:gd name="connsiteY692" fmla="*/ 58558 h 1216800"/>
              <a:gd name="connsiteX693" fmla="*/ 828318 w 1217130"/>
              <a:gd name="connsiteY693" fmla="*/ 63438 h 1216800"/>
              <a:gd name="connsiteX694" fmla="*/ 838965 w 1217130"/>
              <a:gd name="connsiteY694" fmla="*/ 67874 h 1216800"/>
              <a:gd name="connsiteX695" fmla="*/ 849612 w 1217130"/>
              <a:gd name="connsiteY695" fmla="*/ 72754 h 1216800"/>
              <a:gd name="connsiteX696" fmla="*/ 857598 w 1217130"/>
              <a:gd name="connsiteY696" fmla="*/ 77190 h 1216800"/>
              <a:gd name="connsiteX697" fmla="*/ 862921 w 1217130"/>
              <a:gd name="connsiteY697" fmla="*/ 79852 h 1216800"/>
              <a:gd name="connsiteX698" fmla="*/ 868688 w 1217130"/>
              <a:gd name="connsiteY698" fmla="*/ 82957 h 1216800"/>
              <a:gd name="connsiteX699" fmla="*/ 888207 w 1217130"/>
              <a:gd name="connsiteY699" fmla="*/ 94048 h 1216800"/>
              <a:gd name="connsiteX700" fmla="*/ 913050 w 1217130"/>
              <a:gd name="connsiteY700" fmla="*/ 110018 h 1216800"/>
              <a:gd name="connsiteX701" fmla="*/ 925915 w 1217130"/>
              <a:gd name="connsiteY701" fmla="*/ 118891 h 1216800"/>
              <a:gd name="connsiteX702" fmla="*/ 926287 w 1217130"/>
              <a:gd name="connsiteY702" fmla="*/ 119157 h 1216800"/>
              <a:gd name="connsiteX703" fmla="*/ 932862 w 1217130"/>
              <a:gd name="connsiteY703" fmla="*/ 123151 h 1216800"/>
              <a:gd name="connsiteX704" fmla="*/ 1183216 w 1217130"/>
              <a:gd name="connsiteY704" fmla="*/ 594009 h 1216800"/>
              <a:gd name="connsiteX705" fmla="*/ 1183028 w 1217130"/>
              <a:gd name="connsiteY705" fmla="*/ 597721 h 1216800"/>
              <a:gd name="connsiteX706" fmla="*/ 1188095 w 1217130"/>
              <a:gd name="connsiteY706" fmla="*/ 598445 h 1216800"/>
              <a:gd name="connsiteX707" fmla="*/ 1192975 w 1217130"/>
              <a:gd name="connsiteY707" fmla="*/ 601994 h 1216800"/>
              <a:gd name="connsiteX708" fmla="*/ 1195193 w 1217130"/>
              <a:gd name="connsiteY708" fmla="*/ 613971 h 1216800"/>
              <a:gd name="connsiteX709" fmla="*/ 1203622 w 1217130"/>
              <a:gd name="connsiteY709" fmla="*/ 628167 h 1216800"/>
              <a:gd name="connsiteX710" fmla="*/ 1207171 w 1217130"/>
              <a:gd name="connsiteY710" fmla="*/ 628490 h 1216800"/>
              <a:gd name="connsiteX711" fmla="*/ 1207171 w 1217130"/>
              <a:gd name="connsiteY711" fmla="*/ 625062 h 1216800"/>
              <a:gd name="connsiteX712" fmla="*/ 1210777 w 1217130"/>
              <a:gd name="connsiteY712" fmla="*/ 615044 h 1216800"/>
              <a:gd name="connsiteX713" fmla="*/ 1210720 w 1217130"/>
              <a:gd name="connsiteY713" fmla="*/ 613085 h 1216800"/>
              <a:gd name="connsiteX714" fmla="*/ 1214269 w 1217130"/>
              <a:gd name="connsiteY714" fmla="*/ 601107 h 1216800"/>
              <a:gd name="connsiteX715" fmla="*/ 1217130 w 1217130"/>
              <a:gd name="connsiteY715" fmla="*/ 601107 h 1216800"/>
              <a:gd name="connsiteX716" fmla="*/ 1217130 w 1217130"/>
              <a:gd name="connsiteY716" fmla="*/ 726214 h 1216800"/>
              <a:gd name="connsiteX717" fmla="*/ 1214713 w 1217130"/>
              <a:gd name="connsiteY717" fmla="*/ 741291 h 1216800"/>
              <a:gd name="connsiteX718" fmla="*/ 1209389 w 1217130"/>
              <a:gd name="connsiteY718" fmla="*/ 744396 h 1216800"/>
              <a:gd name="connsiteX719" fmla="*/ 1202735 w 1217130"/>
              <a:gd name="connsiteY719" fmla="*/ 763916 h 1216800"/>
              <a:gd name="connsiteX720" fmla="*/ 1200960 w 1217130"/>
              <a:gd name="connsiteY720" fmla="*/ 782548 h 1216800"/>
              <a:gd name="connsiteX721" fmla="*/ 1200073 w 1217130"/>
              <a:gd name="connsiteY721" fmla="*/ 785210 h 1216800"/>
              <a:gd name="connsiteX722" fmla="*/ 1192531 w 1217130"/>
              <a:gd name="connsiteY722" fmla="*/ 805616 h 1216800"/>
              <a:gd name="connsiteX723" fmla="*/ 1190313 w 1217130"/>
              <a:gd name="connsiteY723" fmla="*/ 807391 h 1216800"/>
              <a:gd name="connsiteX724" fmla="*/ 1180997 w 1217130"/>
              <a:gd name="connsiteY724" fmla="*/ 829128 h 1216800"/>
              <a:gd name="connsiteX725" fmla="*/ 1190757 w 1217130"/>
              <a:gd name="connsiteY725" fmla="*/ 807391 h 1216800"/>
              <a:gd name="connsiteX726" fmla="*/ 1192975 w 1217130"/>
              <a:gd name="connsiteY726" fmla="*/ 805616 h 1216800"/>
              <a:gd name="connsiteX727" fmla="*/ 1178779 w 1217130"/>
              <a:gd name="connsiteY727" fmla="*/ 845985 h 1216800"/>
              <a:gd name="connsiteX728" fmla="*/ 1171238 w 1217130"/>
              <a:gd name="connsiteY728" fmla="*/ 849978 h 1216800"/>
              <a:gd name="connsiteX729" fmla="*/ 1169674 w 1217130"/>
              <a:gd name="connsiteY729" fmla="*/ 853107 h 1216800"/>
              <a:gd name="connsiteX730" fmla="*/ 1169907 w 1217130"/>
              <a:gd name="connsiteY730" fmla="*/ 853527 h 1216800"/>
              <a:gd name="connsiteX731" fmla="*/ 1171681 w 1217130"/>
              <a:gd name="connsiteY731" fmla="*/ 849978 h 1216800"/>
              <a:gd name="connsiteX732" fmla="*/ 1179223 w 1217130"/>
              <a:gd name="connsiteY732" fmla="*/ 845985 h 1216800"/>
              <a:gd name="connsiteX733" fmla="*/ 1173899 w 1217130"/>
              <a:gd name="connsiteY733" fmla="*/ 861069 h 1216800"/>
              <a:gd name="connsiteX734" fmla="*/ 1164140 w 1217130"/>
              <a:gd name="connsiteY734" fmla="*/ 878813 h 1216800"/>
              <a:gd name="connsiteX735" fmla="*/ 1159260 w 1217130"/>
              <a:gd name="connsiteY735" fmla="*/ 887686 h 1216800"/>
              <a:gd name="connsiteX736" fmla="*/ 1153937 w 1217130"/>
              <a:gd name="connsiteY736" fmla="*/ 896558 h 1216800"/>
              <a:gd name="connsiteX737" fmla="*/ 1149944 w 1217130"/>
              <a:gd name="connsiteY737" fmla="*/ 903212 h 1216800"/>
              <a:gd name="connsiteX738" fmla="*/ 1144177 w 1217130"/>
              <a:gd name="connsiteY738" fmla="*/ 916078 h 1216800"/>
              <a:gd name="connsiteX739" fmla="*/ 1137966 w 1217130"/>
              <a:gd name="connsiteY739" fmla="*/ 928499 h 1216800"/>
              <a:gd name="connsiteX740" fmla="*/ 1128207 w 1217130"/>
              <a:gd name="connsiteY740" fmla="*/ 941808 h 1216800"/>
              <a:gd name="connsiteX741" fmla="*/ 1118447 w 1217130"/>
              <a:gd name="connsiteY741" fmla="*/ 954229 h 1216800"/>
              <a:gd name="connsiteX742" fmla="*/ 1118854 w 1217130"/>
              <a:gd name="connsiteY742" fmla="*/ 953392 h 1216800"/>
              <a:gd name="connsiteX743" fmla="*/ 1107800 w 1217130"/>
              <a:gd name="connsiteY743" fmla="*/ 968425 h 1216800"/>
              <a:gd name="connsiteX744" fmla="*/ 1083844 w 1217130"/>
              <a:gd name="connsiteY744" fmla="*/ 994599 h 1216800"/>
              <a:gd name="connsiteX745" fmla="*/ 1079127 w 1217130"/>
              <a:gd name="connsiteY745" fmla="*/ 1001855 h 1216800"/>
              <a:gd name="connsiteX746" fmla="*/ 1083844 w 1217130"/>
              <a:gd name="connsiteY746" fmla="*/ 995042 h 1216800"/>
              <a:gd name="connsiteX747" fmla="*/ 1107800 w 1217130"/>
              <a:gd name="connsiteY747" fmla="*/ 968868 h 1216800"/>
              <a:gd name="connsiteX748" fmla="*/ 1089611 w 1217130"/>
              <a:gd name="connsiteY748" fmla="*/ 996373 h 1216800"/>
              <a:gd name="connsiteX749" fmla="*/ 1080240 w 1217130"/>
              <a:gd name="connsiteY749" fmla="*/ 1006188 h 1216800"/>
              <a:gd name="connsiteX750" fmla="*/ 1072716 w 1217130"/>
              <a:gd name="connsiteY750" fmla="*/ 1011719 h 1216800"/>
              <a:gd name="connsiteX751" fmla="*/ 1072310 w 1217130"/>
              <a:gd name="connsiteY751" fmla="*/ 1012344 h 1216800"/>
              <a:gd name="connsiteX752" fmla="*/ 1067606 w 1217130"/>
              <a:gd name="connsiteY752" fmla="*/ 1015962 h 1216800"/>
              <a:gd name="connsiteX753" fmla="*/ 1067430 w 1217130"/>
              <a:gd name="connsiteY753" fmla="*/ 1017223 h 1216800"/>
              <a:gd name="connsiteX754" fmla="*/ 1046580 w 1217130"/>
              <a:gd name="connsiteY754" fmla="*/ 1038517 h 1216800"/>
              <a:gd name="connsiteX755" fmla="*/ 1024399 w 1217130"/>
              <a:gd name="connsiteY755" fmla="*/ 1058924 h 1216800"/>
              <a:gd name="connsiteX756" fmla="*/ 1023373 w 1217130"/>
              <a:gd name="connsiteY756" fmla="*/ 1059668 h 1216800"/>
              <a:gd name="connsiteX757" fmla="*/ 1015970 w 1217130"/>
              <a:gd name="connsiteY757" fmla="*/ 1069127 h 1216800"/>
              <a:gd name="connsiteX758" fmla="*/ 998225 w 1217130"/>
              <a:gd name="connsiteY758" fmla="*/ 1082435 h 1216800"/>
              <a:gd name="connsiteX759" fmla="*/ 981640 w 1217130"/>
              <a:gd name="connsiteY759" fmla="*/ 1094874 h 1216800"/>
              <a:gd name="connsiteX760" fmla="*/ 981581 w 1217130"/>
              <a:gd name="connsiteY760" fmla="*/ 1094946 h 1216800"/>
              <a:gd name="connsiteX761" fmla="*/ 998225 w 1217130"/>
              <a:gd name="connsiteY761" fmla="*/ 1082879 h 1216800"/>
              <a:gd name="connsiteX762" fmla="*/ 1015970 w 1217130"/>
              <a:gd name="connsiteY762" fmla="*/ 1069571 h 1216800"/>
              <a:gd name="connsiteX763" fmla="*/ 1001330 w 1217130"/>
              <a:gd name="connsiteY763" fmla="*/ 1084210 h 1216800"/>
              <a:gd name="connsiteX764" fmla="*/ 989408 w 1217130"/>
              <a:gd name="connsiteY764" fmla="*/ 1091973 h 1216800"/>
              <a:gd name="connsiteX765" fmla="*/ 981161 w 1217130"/>
              <a:gd name="connsiteY765" fmla="*/ 1095457 h 1216800"/>
              <a:gd name="connsiteX766" fmla="*/ 980924 w 1217130"/>
              <a:gd name="connsiteY766" fmla="*/ 1095744 h 1216800"/>
              <a:gd name="connsiteX767" fmla="*/ 972051 w 1217130"/>
              <a:gd name="connsiteY767" fmla="*/ 1101511 h 1216800"/>
              <a:gd name="connsiteX768" fmla="*/ 968708 w 1217130"/>
              <a:gd name="connsiteY768" fmla="*/ 1103061 h 1216800"/>
              <a:gd name="connsiteX769" fmla="*/ 960296 w 1217130"/>
              <a:gd name="connsiteY769" fmla="*/ 1109885 h 1216800"/>
              <a:gd name="connsiteX770" fmla="*/ 952089 w 1217130"/>
              <a:gd name="connsiteY770" fmla="*/ 1115707 h 1216800"/>
              <a:gd name="connsiteX771" fmla="*/ 939667 w 1217130"/>
              <a:gd name="connsiteY771" fmla="*/ 1123692 h 1216800"/>
              <a:gd name="connsiteX772" fmla="*/ 935675 w 1217130"/>
              <a:gd name="connsiteY772" fmla="*/ 1124136 h 1216800"/>
              <a:gd name="connsiteX773" fmla="*/ 931237 w 1217130"/>
              <a:gd name="connsiteY773" fmla="*/ 1126109 h 1216800"/>
              <a:gd name="connsiteX774" fmla="*/ 930547 w 1217130"/>
              <a:gd name="connsiteY774" fmla="*/ 1126632 h 1216800"/>
              <a:gd name="connsiteX775" fmla="*/ 936118 w 1217130"/>
              <a:gd name="connsiteY775" fmla="*/ 1124580 h 1216800"/>
              <a:gd name="connsiteX776" fmla="*/ 940111 w 1217130"/>
              <a:gd name="connsiteY776" fmla="*/ 1124136 h 1216800"/>
              <a:gd name="connsiteX777" fmla="*/ 924141 w 1217130"/>
              <a:gd name="connsiteY777" fmla="*/ 1136114 h 1216800"/>
              <a:gd name="connsiteX778" fmla="*/ 913937 w 1217130"/>
              <a:gd name="connsiteY778" fmla="*/ 1141438 h 1216800"/>
              <a:gd name="connsiteX779" fmla="*/ 903734 w 1217130"/>
              <a:gd name="connsiteY779" fmla="*/ 1146317 h 1216800"/>
              <a:gd name="connsiteX780" fmla="*/ 896527 w 1217130"/>
              <a:gd name="connsiteY780" fmla="*/ 1147398 h 1216800"/>
              <a:gd name="connsiteX781" fmla="*/ 895305 w 1217130"/>
              <a:gd name="connsiteY781" fmla="*/ 1148092 h 1216800"/>
              <a:gd name="connsiteX782" fmla="*/ 861590 w 1217130"/>
              <a:gd name="connsiteY782" fmla="*/ 1162731 h 1216800"/>
              <a:gd name="connsiteX783" fmla="*/ 859871 w 1217130"/>
              <a:gd name="connsiteY783" fmla="*/ 1163122 h 1216800"/>
              <a:gd name="connsiteX784" fmla="*/ 849612 w 1217130"/>
              <a:gd name="connsiteY784" fmla="*/ 1169829 h 1216800"/>
              <a:gd name="connsiteX785" fmla="*/ 855379 w 1217130"/>
              <a:gd name="connsiteY785" fmla="*/ 1171603 h 1216800"/>
              <a:gd name="connsiteX786" fmla="*/ 834085 w 1217130"/>
              <a:gd name="connsiteY786" fmla="*/ 1180920 h 1216800"/>
              <a:gd name="connsiteX787" fmla="*/ 835860 w 1217130"/>
              <a:gd name="connsiteY787" fmla="*/ 1174709 h 1216800"/>
              <a:gd name="connsiteX788" fmla="*/ 828762 w 1217130"/>
              <a:gd name="connsiteY788" fmla="*/ 1177371 h 1216800"/>
              <a:gd name="connsiteX789" fmla="*/ 822108 w 1217130"/>
              <a:gd name="connsiteY789" fmla="*/ 1179589 h 1216800"/>
              <a:gd name="connsiteX790" fmla="*/ 808355 w 1217130"/>
              <a:gd name="connsiteY790" fmla="*/ 1184025 h 1216800"/>
              <a:gd name="connsiteX791" fmla="*/ 806518 w 1217130"/>
              <a:gd name="connsiteY791" fmla="*/ 1181820 h 1216800"/>
              <a:gd name="connsiteX792" fmla="*/ 799926 w 1217130"/>
              <a:gd name="connsiteY792" fmla="*/ 1183138 h 1216800"/>
              <a:gd name="connsiteX793" fmla="*/ 791941 w 1217130"/>
              <a:gd name="connsiteY793" fmla="*/ 1184912 h 1216800"/>
              <a:gd name="connsiteX794" fmla="*/ 775527 w 1217130"/>
              <a:gd name="connsiteY794" fmla="*/ 1188905 h 1216800"/>
              <a:gd name="connsiteX795" fmla="*/ 774986 w 1217130"/>
              <a:gd name="connsiteY795" fmla="*/ 1189156 h 1216800"/>
              <a:gd name="connsiteX796" fmla="*/ 790610 w 1217130"/>
              <a:gd name="connsiteY796" fmla="*/ 1185355 h 1216800"/>
              <a:gd name="connsiteX797" fmla="*/ 798596 w 1217130"/>
              <a:gd name="connsiteY797" fmla="*/ 1183581 h 1216800"/>
              <a:gd name="connsiteX798" fmla="*/ 805250 w 1217130"/>
              <a:gd name="connsiteY798" fmla="*/ 1182250 h 1216800"/>
              <a:gd name="connsiteX799" fmla="*/ 807911 w 1217130"/>
              <a:gd name="connsiteY799" fmla="*/ 1184468 h 1216800"/>
              <a:gd name="connsiteX800" fmla="*/ 821664 w 1217130"/>
              <a:gd name="connsiteY800" fmla="*/ 1180032 h 1216800"/>
              <a:gd name="connsiteX801" fmla="*/ 828318 w 1217130"/>
              <a:gd name="connsiteY801" fmla="*/ 1177814 h 1216800"/>
              <a:gd name="connsiteX802" fmla="*/ 835416 w 1217130"/>
              <a:gd name="connsiteY802" fmla="*/ 1175152 h 1216800"/>
              <a:gd name="connsiteX803" fmla="*/ 833641 w 1217130"/>
              <a:gd name="connsiteY803" fmla="*/ 1181363 h 1216800"/>
              <a:gd name="connsiteX804" fmla="*/ 815009 w 1217130"/>
              <a:gd name="connsiteY804" fmla="*/ 1190236 h 1216800"/>
              <a:gd name="connsiteX805" fmla="*/ 814096 w 1217130"/>
              <a:gd name="connsiteY805" fmla="*/ 1189980 h 1216800"/>
              <a:gd name="connsiteX806" fmla="*/ 801257 w 1217130"/>
              <a:gd name="connsiteY806" fmla="*/ 1195115 h 1216800"/>
              <a:gd name="connsiteX807" fmla="*/ 790610 w 1217130"/>
              <a:gd name="connsiteY807" fmla="*/ 1198221 h 1216800"/>
              <a:gd name="connsiteX808" fmla="*/ 774640 w 1217130"/>
              <a:gd name="connsiteY808" fmla="*/ 1202213 h 1216800"/>
              <a:gd name="connsiteX809" fmla="*/ 768041 w 1217130"/>
              <a:gd name="connsiteY809" fmla="*/ 1201659 h 1216800"/>
              <a:gd name="connsiteX810" fmla="*/ 754240 w 1217130"/>
              <a:gd name="connsiteY810" fmla="*/ 1204344 h 1216800"/>
              <a:gd name="connsiteX811" fmla="*/ 753790 w 1217130"/>
              <a:gd name="connsiteY811" fmla="*/ 1205319 h 1216800"/>
              <a:gd name="connsiteX812" fmla="*/ 716969 w 1217130"/>
              <a:gd name="connsiteY812" fmla="*/ 1212417 h 1216800"/>
              <a:gd name="connsiteX813" fmla="*/ 708540 w 1217130"/>
              <a:gd name="connsiteY813" fmla="*/ 1210198 h 1216800"/>
              <a:gd name="connsiteX814" fmla="*/ 701442 w 1217130"/>
              <a:gd name="connsiteY814" fmla="*/ 1210198 h 1216800"/>
              <a:gd name="connsiteX815" fmla="*/ 689021 w 1217130"/>
              <a:gd name="connsiteY815" fmla="*/ 1214191 h 1216800"/>
              <a:gd name="connsiteX816" fmla="*/ 677931 w 1217130"/>
              <a:gd name="connsiteY816" fmla="*/ 1215078 h 1216800"/>
              <a:gd name="connsiteX817" fmla="*/ 666840 w 1217130"/>
              <a:gd name="connsiteY817" fmla="*/ 1215522 h 1216800"/>
              <a:gd name="connsiteX818" fmla="*/ 665635 w 1217130"/>
              <a:gd name="connsiteY818" fmla="*/ 1215006 h 1216800"/>
              <a:gd name="connsiteX819" fmla="*/ 655528 w 1217130"/>
              <a:gd name="connsiteY819" fmla="*/ 1216797 h 1216800"/>
              <a:gd name="connsiteX820" fmla="*/ 643328 w 1217130"/>
              <a:gd name="connsiteY820" fmla="*/ 1214634 h 1216800"/>
              <a:gd name="connsiteX821" fmla="*/ 643772 w 1217130"/>
              <a:gd name="connsiteY821" fmla="*/ 1214191 h 1216800"/>
              <a:gd name="connsiteX822" fmla="*/ 645990 w 1217130"/>
              <a:gd name="connsiteY822" fmla="*/ 1211086 h 1216800"/>
              <a:gd name="connsiteX823" fmla="*/ 635787 w 1217130"/>
              <a:gd name="connsiteY823" fmla="*/ 1209755 h 1216800"/>
              <a:gd name="connsiteX824" fmla="*/ 640666 w 1217130"/>
              <a:gd name="connsiteY824" fmla="*/ 1207093 h 1216800"/>
              <a:gd name="connsiteX825" fmla="*/ 655306 w 1217130"/>
              <a:gd name="connsiteY825" fmla="*/ 1206649 h 1216800"/>
              <a:gd name="connsiteX826" fmla="*/ 669502 w 1217130"/>
              <a:gd name="connsiteY826" fmla="*/ 1206206 h 1216800"/>
              <a:gd name="connsiteX827" fmla="*/ 689908 w 1217130"/>
              <a:gd name="connsiteY827" fmla="*/ 1206649 h 1216800"/>
              <a:gd name="connsiteX828" fmla="*/ 704104 w 1217130"/>
              <a:gd name="connsiteY828" fmla="*/ 1205319 h 1216800"/>
              <a:gd name="connsiteX829" fmla="*/ 730721 w 1217130"/>
              <a:gd name="connsiteY829" fmla="*/ 1199551 h 1216800"/>
              <a:gd name="connsiteX830" fmla="*/ 748466 w 1217130"/>
              <a:gd name="connsiteY830" fmla="*/ 1195559 h 1216800"/>
              <a:gd name="connsiteX831" fmla="*/ 761775 w 1217130"/>
              <a:gd name="connsiteY831" fmla="*/ 1195115 h 1216800"/>
              <a:gd name="connsiteX832" fmla="*/ 762701 w 1217130"/>
              <a:gd name="connsiteY832" fmla="*/ 1194685 h 1216800"/>
              <a:gd name="connsiteX833" fmla="*/ 749797 w 1217130"/>
              <a:gd name="connsiteY833" fmla="*/ 1195116 h 1216800"/>
              <a:gd name="connsiteX834" fmla="*/ 732052 w 1217130"/>
              <a:gd name="connsiteY834" fmla="*/ 1199108 h 1216800"/>
              <a:gd name="connsiteX835" fmla="*/ 705435 w 1217130"/>
              <a:gd name="connsiteY835" fmla="*/ 1204875 h 1216800"/>
              <a:gd name="connsiteX836" fmla="*/ 691239 w 1217130"/>
              <a:gd name="connsiteY836" fmla="*/ 1206206 h 1216800"/>
              <a:gd name="connsiteX837" fmla="*/ 670833 w 1217130"/>
              <a:gd name="connsiteY837" fmla="*/ 1205763 h 1216800"/>
              <a:gd name="connsiteX838" fmla="*/ 656637 w 1217130"/>
              <a:gd name="connsiteY838" fmla="*/ 1206206 h 1216800"/>
              <a:gd name="connsiteX839" fmla="*/ 641997 w 1217130"/>
              <a:gd name="connsiteY839" fmla="*/ 1206650 h 1216800"/>
              <a:gd name="connsiteX840" fmla="*/ 642441 w 1217130"/>
              <a:gd name="connsiteY840" fmla="*/ 1204875 h 1216800"/>
              <a:gd name="connsiteX841" fmla="*/ 645546 w 1217130"/>
              <a:gd name="connsiteY841" fmla="*/ 1200439 h 1216800"/>
              <a:gd name="connsiteX842" fmla="*/ 782181 w 1217130"/>
              <a:gd name="connsiteY842" fmla="*/ 1177814 h 1216800"/>
              <a:gd name="connsiteX843" fmla="*/ 874899 w 1217130"/>
              <a:gd name="connsiteY843" fmla="*/ 1142768 h 1216800"/>
              <a:gd name="connsiteX844" fmla="*/ 899297 w 1217130"/>
              <a:gd name="connsiteY844" fmla="*/ 1129903 h 1216800"/>
              <a:gd name="connsiteX845" fmla="*/ 913050 w 1217130"/>
              <a:gd name="connsiteY845" fmla="*/ 1122805 h 1216800"/>
              <a:gd name="connsiteX846" fmla="*/ 927246 w 1217130"/>
              <a:gd name="connsiteY846" fmla="*/ 1115264 h 1216800"/>
              <a:gd name="connsiteX847" fmla="*/ 953863 w 1217130"/>
              <a:gd name="connsiteY847" fmla="*/ 1099293 h 1216800"/>
              <a:gd name="connsiteX848" fmla="*/ 975157 w 1217130"/>
              <a:gd name="connsiteY848" fmla="*/ 1082879 h 1216800"/>
              <a:gd name="connsiteX849" fmla="*/ 1015083 w 1217130"/>
              <a:gd name="connsiteY849" fmla="*/ 1051826 h 1216800"/>
              <a:gd name="connsiteX850" fmla="*/ 1026173 w 1217130"/>
              <a:gd name="connsiteY850" fmla="*/ 1042953 h 1216800"/>
              <a:gd name="connsiteX851" fmla="*/ 1036820 w 1217130"/>
              <a:gd name="connsiteY851" fmla="*/ 1033637 h 1216800"/>
              <a:gd name="connsiteX852" fmla="*/ 1052790 w 1217130"/>
              <a:gd name="connsiteY852" fmla="*/ 1018998 h 1216800"/>
              <a:gd name="connsiteX853" fmla="*/ 1059445 w 1217130"/>
              <a:gd name="connsiteY853" fmla="*/ 1007907 h 1216800"/>
              <a:gd name="connsiteX854" fmla="*/ 1069003 w 1217130"/>
              <a:gd name="connsiteY854" fmla="*/ 999145 h 1216800"/>
              <a:gd name="connsiteX855" fmla="*/ 1069080 w 1217130"/>
              <a:gd name="connsiteY855" fmla="*/ 998595 h 1216800"/>
              <a:gd name="connsiteX856" fmla="*/ 1059889 w 1217130"/>
              <a:gd name="connsiteY856" fmla="*/ 1007020 h 1216800"/>
              <a:gd name="connsiteX857" fmla="*/ 1053234 w 1217130"/>
              <a:gd name="connsiteY857" fmla="*/ 1018111 h 1216800"/>
              <a:gd name="connsiteX858" fmla="*/ 1037264 w 1217130"/>
              <a:gd name="connsiteY858" fmla="*/ 1032750 h 1216800"/>
              <a:gd name="connsiteX859" fmla="*/ 1026617 w 1217130"/>
              <a:gd name="connsiteY859" fmla="*/ 1042066 h 1216800"/>
              <a:gd name="connsiteX860" fmla="*/ 1015527 w 1217130"/>
              <a:gd name="connsiteY860" fmla="*/ 1050938 h 1216800"/>
              <a:gd name="connsiteX861" fmla="*/ 975601 w 1217130"/>
              <a:gd name="connsiteY861" fmla="*/ 1081992 h 1216800"/>
              <a:gd name="connsiteX862" fmla="*/ 954307 w 1217130"/>
              <a:gd name="connsiteY862" fmla="*/ 1098406 h 1216800"/>
              <a:gd name="connsiteX863" fmla="*/ 927690 w 1217130"/>
              <a:gd name="connsiteY863" fmla="*/ 1114377 h 1216800"/>
              <a:gd name="connsiteX864" fmla="*/ 913494 w 1217130"/>
              <a:gd name="connsiteY864" fmla="*/ 1121918 h 1216800"/>
              <a:gd name="connsiteX865" fmla="*/ 899741 w 1217130"/>
              <a:gd name="connsiteY865" fmla="*/ 1129016 h 1216800"/>
              <a:gd name="connsiteX866" fmla="*/ 875342 w 1217130"/>
              <a:gd name="connsiteY866" fmla="*/ 1141881 h 1216800"/>
              <a:gd name="connsiteX867" fmla="*/ 782625 w 1217130"/>
              <a:gd name="connsiteY867" fmla="*/ 1176927 h 1216800"/>
              <a:gd name="connsiteX868" fmla="*/ 645990 w 1217130"/>
              <a:gd name="connsiteY868" fmla="*/ 1199552 h 1216800"/>
              <a:gd name="connsiteX869" fmla="*/ 635787 w 1217130"/>
              <a:gd name="connsiteY869" fmla="*/ 1199552 h 1216800"/>
              <a:gd name="connsiteX870" fmla="*/ 634456 w 1217130"/>
              <a:gd name="connsiteY870" fmla="*/ 1196003 h 1216800"/>
              <a:gd name="connsiteX871" fmla="*/ 623809 w 1217130"/>
              <a:gd name="connsiteY871" fmla="*/ 1195559 h 1216800"/>
              <a:gd name="connsiteX872" fmla="*/ 616944 w 1217130"/>
              <a:gd name="connsiteY872" fmla="*/ 1198368 h 1216800"/>
              <a:gd name="connsiteX873" fmla="*/ 616711 w 1217130"/>
              <a:gd name="connsiteY873" fmla="*/ 1198442 h 1216800"/>
              <a:gd name="connsiteX874" fmla="*/ 616578 w 1217130"/>
              <a:gd name="connsiteY874" fmla="*/ 1198517 h 1216800"/>
              <a:gd name="connsiteX875" fmla="*/ 614049 w 1217130"/>
              <a:gd name="connsiteY875" fmla="*/ 1199552 h 1216800"/>
              <a:gd name="connsiteX876" fmla="*/ 585657 w 1217130"/>
              <a:gd name="connsiteY876" fmla="*/ 1199995 h 1216800"/>
              <a:gd name="connsiteX877" fmla="*/ 564807 w 1217130"/>
              <a:gd name="connsiteY877" fmla="*/ 1199108 h 1216800"/>
              <a:gd name="connsiteX878" fmla="*/ 554604 w 1217130"/>
              <a:gd name="connsiteY878" fmla="*/ 1198221 h 1216800"/>
              <a:gd name="connsiteX879" fmla="*/ 544401 w 1217130"/>
              <a:gd name="connsiteY879" fmla="*/ 1196446 h 1216800"/>
              <a:gd name="connsiteX880" fmla="*/ 550547 w 1217130"/>
              <a:gd name="connsiteY880" fmla="*/ 1189890 h 1216800"/>
              <a:gd name="connsiteX881" fmla="*/ 549280 w 1217130"/>
              <a:gd name="connsiteY881" fmla="*/ 1190236 h 1216800"/>
              <a:gd name="connsiteX882" fmla="*/ 526381 w 1217130"/>
              <a:gd name="connsiteY882" fmla="*/ 1185995 h 1216800"/>
              <a:gd name="connsiteX883" fmla="*/ 525325 w 1217130"/>
              <a:gd name="connsiteY883" fmla="*/ 1186243 h 1216800"/>
              <a:gd name="connsiteX884" fmla="*/ 481406 w 1217130"/>
              <a:gd name="connsiteY884" fmla="*/ 1178258 h 1216800"/>
              <a:gd name="connsiteX885" fmla="*/ 464105 w 1217130"/>
              <a:gd name="connsiteY885" fmla="*/ 1174709 h 1216800"/>
              <a:gd name="connsiteX886" fmla="*/ 449022 w 1217130"/>
              <a:gd name="connsiteY886" fmla="*/ 1172047 h 1216800"/>
              <a:gd name="connsiteX887" fmla="*/ 430834 w 1217130"/>
              <a:gd name="connsiteY887" fmla="*/ 1163618 h 1216800"/>
              <a:gd name="connsiteX888" fmla="*/ 408209 w 1217130"/>
              <a:gd name="connsiteY888" fmla="*/ 1155190 h 1216800"/>
              <a:gd name="connsiteX889" fmla="*/ 384697 w 1217130"/>
              <a:gd name="connsiteY889" fmla="*/ 1145873 h 1216800"/>
              <a:gd name="connsiteX890" fmla="*/ 388689 w 1217130"/>
              <a:gd name="connsiteY890" fmla="*/ 1142768 h 1216800"/>
              <a:gd name="connsiteX891" fmla="*/ 405104 w 1217130"/>
              <a:gd name="connsiteY891" fmla="*/ 1145873 h 1216800"/>
              <a:gd name="connsiteX892" fmla="*/ 412201 w 1217130"/>
              <a:gd name="connsiteY892" fmla="*/ 1152084 h 1216800"/>
              <a:gd name="connsiteX893" fmla="*/ 436600 w 1217130"/>
              <a:gd name="connsiteY893" fmla="*/ 1159182 h 1216800"/>
              <a:gd name="connsiteX894" fmla="*/ 484955 w 1217130"/>
              <a:gd name="connsiteY894" fmla="*/ 1171603 h 1216800"/>
              <a:gd name="connsiteX895" fmla="*/ 496933 w 1217130"/>
              <a:gd name="connsiteY895" fmla="*/ 1173822 h 1216800"/>
              <a:gd name="connsiteX896" fmla="*/ 509798 w 1217130"/>
              <a:gd name="connsiteY896" fmla="*/ 1176040 h 1216800"/>
              <a:gd name="connsiteX897" fmla="*/ 523994 w 1217130"/>
              <a:gd name="connsiteY897" fmla="*/ 1179145 h 1216800"/>
              <a:gd name="connsiteX898" fmla="*/ 539638 w 1217130"/>
              <a:gd name="connsiteY898" fmla="*/ 1182528 h 1216800"/>
              <a:gd name="connsiteX899" fmla="*/ 540851 w 1217130"/>
              <a:gd name="connsiteY899" fmla="*/ 1182250 h 1216800"/>
              <a:gd name="connsiteX900" fmla="*/ 555491 w 1217130"/>
              <a:gd name="connsiteY900" fmla="*/ 1184469 h 1216800"/>
              <a:gd name="connsiteX901" fmla="*/ 555934 w 1217130"/>
              <a:gd name="connsiteY901" fmla="*/ 1183581 h 1216800"/>
              <a:gd name="connsiteX902" fmla="*/ 577228 w 1217130"/>
              <a:gd name="connsiteY902" fmla="*/ 1184469 h 1216800"/>
              <a:gd name="connsiteX903" fmla="*/ 580777 w 1217130"/>
              <a:gd name="connsiteY903" fmla="*/ 1184912 h 1216800"/>
              <a:gd name="connsiteX904" fmla="*/ 613605 w 1217130"/>
              <a:gd name="connsiteY904" fmla="*/ 1184912 h 1216800"/>
              <a:gd name="connsiteX905" fmla="*/ 637561 w 1217130"/>
              <a:gd name="connsiteY905" fmla="*/ 1185799 h 1216800"/>
              <a:gd name="connsiteX906" fmla="*/ 665953 w 1217130"/>
              <a:gd name="connsiteY906" fmla="*/ 1183581 h 1216800"/>
              <a:gd name="connsiteX907" fmla="*/ 669502 w 1217130"/>
              <a:gd name="connsiteY907" fmla="*/ 1183581 h 1216800"/>
              <a:gd name="connsiteX908" fmla="*/ 670833 w 1217130"/>
              <a:gd name="connsiteY908" fmla="*/ 1187130 h 1216800"/>
              <a:gd name="connsiteX909" fmla="*/ 698781 w 1217130"/>
              <a:gd name="connsiteY909" fmla="*/ 1183581 h 1216800"/>
              <a:gd name="connsiteX910" fmla="*/ 717413 w 1217130"/>
              <a:gd name="connsiteY910" fmla="*/ 1179145 h 1216800"/>
              <a:gd name="connsiteX911" fmla="*/ 728060 w 1217130"/>
              <a:gd name="connsiteY911" fmla="*/ 1177371 h 1216800"/>
              <a:gd name="connsiteX912" fmla="*/ 734714 w 1217130"/>
              <a:gd name="connsiteY912" fmla="*/ 1176484 h 1216800"/>
              <a:gd name="connsiteX913" fmla="*/ 749353 w 1217130"/>
              <a:gd name="connsiteY913" fmla="*/ 1172935 h 1216800"/>
              <a:gd name="connsiteX914" fmla="*/ 761331 w 1217130"/>
              <a:gd name="connsiteY914" fmla="*/ 1170273 h 1216800"/>
              <a:gd name="connsiteX915" fmla="*/ 773309 w 1217130"/>
              <a:gd name="connsiteY915" fmla="*/ 1167167 h 1216800"/>
              <a:gd name="connsiteX916" fmla="*/ 795280 w 1217130"/>
              <a:gd name="connsiteY916" fmla="*/ 1163365 h 1216800"/>
              <a:gd name="connsiteX917" fmla="*/ 798152 w 1217130"/>
              <a:gd name="connsiteY917" fmla="*/ 1162288 h 1216800"/>
              <a:gd name="connsiteX918" fmla="*/ 775084 w 1217130"/>
              <a:gd name="connsiteY918" fmla="*/ 1166280 h 1216800"/>
              <a:gd name="connsiteX919" fmla="*/ 763106 w 1217130"/>
              <a:gd name="connsiteY919" fmla="*/ 1169386 h 1216800"/>
              <a:gd name="connsiteX920" fmla="*/ 751128 w 1217130"/>
              <a:gd name="connsiteY920" fmla="*/ 1172047 h 1216800"/>
              <a:gd name="connsiteX921" fmla="*/ 736489 w 1217130"/>
              <a:gd name="connsiteY921" fmla="*/ 1175596 h 1216800"/>
              <a:gd name="connsiteX922" fmla="*/ 729835 w 1217130"/>
              <a:gd name="connsiteY922" fmla="*/ 1176484 h 1216800"/>
              <a:gd name="connsiteX923" fmla="*/ 719188 w 1217130"/>
              <a:gd name="connsiteY923" fmla="*/ 1178258 h 1216800"/>
              <a:gd name="connsiteX924" fmla="*/ 690352 w 1217130"/>
              <a:gd name="connsiteY924" fmla="*/ 1180920 h 1216800"/>
              <a:gd name="connsiteX925" fmla="*/ 670833 w 1217130"/>
              <a:gd name="connsiteY925" fmla="*/ 1182694 h 1216800"/>
              <a:gd name="connsiteX926" fmla="*/ 667284 w 1217130"/>
              <a:gd name="connsiteY926" fmla="*/ 1182694 h 1216800"/>
              <a:gd name="connsiteX927" fmla="*/ 638892 w 1217130"/>
              <a:gd name="connsiteY927" fmla="*/ 1184912 h 1216800"/>
              <a:gd name="connsiteX928" fmla="*/ 614936 w 1217130"/>
              <a:gd name="connsiteY928" fmla="*/ 1184025 h 1216800"/>
              <a:gd name="connsiteX929" fmla="*/ 582108 w 1217130"/>
              <a:gd name="connsiteY929" fmla="*/ 1184025 h 1216800"/>
              <a:gd name="connsiteX930" fmla="*/ 578559 w 1217130"/>
              <a:gd name="connsiteY930" fmla="*/ 1183581 h 1216800"/>
              <a:gd name="connsiteX931" fmla="*/ 564807 w 1217130"/>
              <a:gd name="connsiteY931" fmla="*/ 1177814 h 1216800"/>
              <a:gd name="connsiteX932" fmla="*/ 557266 w 1217130"/>
              <a:gd name="connsiteY932" fmla="*/ 1182694 h 1216800"/>
              <a:gd name="connsiteX933" fmla="*/ 557246 w 1217130"/>
              <a:gd name="connsiteY933" fmla="*/ 1182732 h 1216800"/>
              <a:gd name="connsiteX934" fmla="*/ 563476 w 1217130"/>
              <a:gd name="connsiteY934" fmla="*/ 1178701 h 1216800"/>
              <a:gd name="connsiteX935" fmla="*/ 577229 w 1217130"/>
              <a:gd name="connsiteY935" fmla="*/ 1184468 h 1216800"/>
              <a:gd name="connsiteX936" fmla="*/ 555935 w 1217130"/>
              <a:gd name="connsiteY936" fmla="*/ 1183581 h 1216800"/>
              <a:gd name="connsiteX937" fmla="*/ 556103 w 1217130"/>
              <a:gd name="connsiteY937" fmla="*/ 1183472 h 1216800"/>
              <a:gd name="connsiteX938" fmla="*/ 542182 w 1217130"/>
              <a:gd name="connsiteY938" fmla="*/ 1181363 h 1216800"/>
              <a:gd name="connsiteX939" fmla="*/ 525769 w 1217130"/>
              <a:gd name="connsiteY939" fmla="*/ 1177814 h 1216800"/>
              <a:gd name="connsiteX940" fmla="*/ 511573 w 1217130"/>
              <a:gd name="connsiteY940" fmla="*/ 1174709 h 1216800"/>
              <a:gd name="connsiteX941" fmla="*/ 498707 w 1217130"/>
              <a:gd name="connsiteY941" fmla="*/ 1172491 h 1216800"/>
              <a:gd name="connsiteX942" fmla="*/ 486730 w 1217130"/>
              <a:gd name="connsiteY942" fmla="*/ 1170273 h 1216800"/>
              <a:gd name="connsiteX943" fmla="*/ 438375 w 1217130"/>
              <a:gd name="connsiteY943" fmla="*/ 1157851 h 1216800"/>
              <a:gd name="connsiteX944" fmla="*/ 413976 w 1217130"/>
              <a:gd name="connsiteY944" fmla="*/ 1150753 h 1216800"/>
              <a:gd name="connsiteX945" fmla="*/ 406878 w 1217130"/>
              <a:gd name="connsiteY945" fmla="*/ 1144543 h 1216800"/>
              <a:gd name="connsiteX946" fmla="*/ 390464 w 1217130"/>
              <a:gd name="connsiteY946" fmla="*/ 1141437 h 1216800"/>
              <a:gd name="connsiteX947" fmla="*/ 366065 w 1217130"/>
              <a:gd name="connsiteY947" fmla="*/ 1129016 h 1216800"/>
              <a:gd name="connsiteX948" fmla="*/ 358967 w 1217130"/>
              <a:gd name="connsiteY948" fmla="*/ 1129460 h 1216800"/>
              <a:gd name="connsiteX949" fmla="*/ 333680 w 1217130"/>
              <a:gd name="connsiteY949" fmla="*/ 1116594 h 1216800"/>
              <a:gd name="connsiteX950" fmla="*/ 329244 w 1217130"/>
              <a:gd name="connsiteY950" fmla="*/ 1108609 h 1216800"/>
              <a:gd name="connsiteX951" fmla="*/ 330131 w 1217130"/>
              <a:gd name="connsiteY951" fmla="*/ 1108166 h 1216800"/>
              <a:gd name="connsiteX952" fmla="*/ 345658 w 1217130"/>
              <a:gd name="connsiteY952" fmla="*/ 1116594 h 1216800"/>
              <a:gd name="connsiteX953" fmla="*/ 361185 w 1217130"/>
              <a:gd name="connsiteY953" fmla="*/ 1125023 h 1216800"/>
              <a:gd name="connsiteX954" fmla="*/ 365621 w 1217130"/>
              <a:gd name="connsiteY954" fmla="*/ 1122362 h 1216800"/>
              <a:gd name="connsiteX955" fmla="*/ 347433 w 1217130"/>
              <a:gd name="connsiteY955" fmla="*/ 1110384 h 1216800"/>
              <a:gd name="connsiteX956" fmla="*/ 332350 w 1217130"/>
              <a:gd name="connsiteY956" fmla="*/ 1103730 h 1216800"/>
              <a:gd name="connsiteX957" fmla="*/ 311499 w 1217130"/>
              <a:gd name="connsiteY957" fmla="*/ 1091752 h 1216800"/>
              <a:gd name="connsiteX958" fmla="*/ 293754 w 1217130"/>
              <a:gd name="connsiteY958" fmla="*/ 1080217 h 1216800"/>
              <a:gd name="connsiteX959" fmla="*/ 265806 w 1217130"/>
              <a:gd name="connsiteY959" fmla="*/ 1068240 h 1216800"/>
              <a:gd name="connsiteX960" fmla="*/ 255159 w 1217130"/>
              <a:gd name="connsiteY960" fmla="*/ 1059368 h 1216800"/>
              <a:gd name="connsiteX961" fmla="*/ 257377 w 1217130"/>
              <a:gd name="connsiteY961" fmla="*/ 1058480 h 1216800"/>
              <a:gd name="connsiteX962" fmla="*/ 268024 w 1217130"/>
              <a:gd name="connsiteY962" fmla="*/ 1061585 h 1216800"/>
              <a:gd name="connsiteX963" fmla="*/ 245843 w 1217130"/>
              <a:gd name="connsiteY963" fmla="*/ 1038517 h 1216800"/>
              <a:gd name="connsiteX964" fmla="*/ 233422 w 1217130"/>
              <a:gd name="connsiteY964" fmla="*/ 1028314 h 1216800"/>
              <a:gd name="connsiteX965" fmla="*/ 221888 w 1217130"/>
              <a:gd name="connsiteY965" fmla="*/ 1018111 h 1216800"/>
              <a:gd name="connsiteX966" fmla="*/ 207248 w 1217130"/>
              <a:gd name="connsiteY966" fmla="*/ 1006133 h 1216800"/>
              <a:gd name="connsiteX967" fmla="*/ 185955 w 1217130"/>
              <a:gd name="connsiteY967" fmla="*/ 982621 h 1216800"/>
              <a:gd name="connsiteX968" fmla="*/ 184493 w 1217130"/>
              <a:gd name="connsiteY968" fmla="*/ 978055 h 1216800"/>
              <a:gd name="connsiteX969" fmla="*/ 180187 w 1217130"/>
              <a:gd name="connsiteY969" fmla="*/ 973748 h 1216800"/>
              <a:gd name="connsiteX970" fmla="*/ 165548 w 1217130"/>
              <a:gd name="connsiteY970" fmla="*/ 957778 h 1216800"/>
              <a:gd name="connsiteX971" fmla="*/ 163773 w 1217130"/>
              <a:gd name="connsiteY971" fmla="*/ 949793 h 1216800"/>
              <a:gd name="connsiteX972" fmla="*/ 158006 w 1217130"/>
              <a:gd name="connsiteY972" fmla="*/ 941808 h 1216800"/>
              <a:gd name="connsiteX973" fmla="*/ 157319 w 1217130"/>
              <a:gd name="connsiteY973" fmla="*/ 940730 h 1216800"/>
              <a:gd name="connsiteX974" fmla="*/ 150464 w 1217130"/>
              <a:gd name="connsiteY974" fmla="*/ 936040 h 1216800"/>
              <a:gd name="connsiteX975" fmla="*/ 137156 w 1217130"/>
              <a:gd name="connsiteY975" fmla="*/ 916965 h 1216800"/>
              <a:gd name="connsiteX976" fmla="*/ 129614 w 1217130"/>
              <a:gd name="connsiteY976" fmla="*/ 899220 h 1216800"/>
              <a:gd name="connsiteX977" fmla="*/ 128727 w 1217130"/>
              <a:gd name="connsiteY977" fmla="*/ 899220 h 1216800"/>
              <a:gd name="connsiteX978" fmla="*/ 118524 w 1217130"/>
              <a:gd name="connsiteY978" fmla="*/ 879701 h 1216800"/>
              <a:gd name="connsiteX979" fmla="*/ 108764 w 1217130"/>
              <a:gd name="connsiteY979" fmla="*/ 860181 h 1216800"/>
              <a:gd name="connsiteX980" fmla="*/ 98561 w 1217130"/>
              <a:gd name="connsiteY980" fmla="*/ 837557 h 1216800"/>
              <a:gd name="connsiteX981" fmla="*/ 89245 w 1217130"/>
              <a:gd name="connsiteY981" fmla="*/ 814489 h 1216800"/>
              <a:gd name="connsiteX982" fmla="*/ 98561 w 1217130"/>
              <a:gd name="connsiteY982" fmla="*/ 830015 h 1216800"/>
              <a:gd name="connsiteX983" fmla="*/ 107877 w 1217130"/>
              <a:gd name="connsiteY983" fmla="*/ 849534 h 1216800"/>
              <a:gd name="connsiteX984" fmla="*/ 110982 w 1217130"/>
              <a:gd name="connsiteY984" fmla="*/ 860181 h 1216800"/>
              <a:gd name="connsiteX985" fmla="*/ 112265 w 1217130"/>
              <a:gd name="connsiteY985" fmla="*/ 862063 h 1216800"/>
              <a:gd name="connsiteX986" fmla="*/ 110686 w 1217130"/>
              <a:gd name="connsiteY986" fmla="*/ 853851 h 1216800"/>
              <a:gd name="connsiteX987" fmla="*/ 106566 w 1217130"/>
              <a:gd name="connsiteY987" fmla="*/ 846374 h 1216800"/>
              <a:gd name="connsiteX988" fmla="*/ 99860 w 1217130"/>
              <a:gd name="connsiteY988" fmla="*/ 831294 h 1216800"/>
              <a:gd name="connsiteX989" fmla="*/ 91906 w 1217130"/>
              <a:gd name="connsiteY989" fmla="*/ 818037 h 1216800"/>
              <a:gd name="connsiteX990" fmla="*/ 82147 w 1217130"/>
              <a:gd name="connsiteY990" fmla="*/ 791420 h 1216800"/>
              <a:gd name="connsiteX991" fmla="*/ 73786 w 1217130"/>
              <a:gd name="connsiteY991" fmla="*/ 764137 h 1216800"/>
              <a:gd name="connsiteX992" fmla="*/ 71040 w 1217130"/>
              <a:gd name="connsiteY992" fmla="*/ 756180 h 1216800"/>
              <a:gd name="connsiteX993" fmla="*/ 59081 w 1217130"/>
              <a:gd name="connsiteY993" fmla="*/ 708447 h 1216800"/>
              <a:gd name="connsiteX994" fmla="*/ 53793 w 1217130"/>
              <a:gd name="connsiteY994" fmla="*/ 673795 h 1216800"/>
              <a:gd name="connsiteX995" fmla="*/ 53755 w 1217130"/>
              <a:gd name="connsiteY995" fmla="*/ 674748 h 1216800"/>
              <a:gd name="connsiteX996" fmla="*/ 54199 w 1217130"/>
              <a:gd name="connsiteY996" fmla="*/ 681846 h 1216800"/>
              <a:gd name="connsiteX997" fmla="*/ 56417 w 1217130"/>
              <a:gd name="connsiteY997" fmla="*/ 698260 h 1216800"/>
              <a:gd name="connsiteX998" fmla="*/ 59078 w 1217130"/>
              <a:gd name="connsiteY998" fmla="*/ 715117 h 1216800"/>
              <a:gd name="connsiteX999" fmla="*/ 54642 w 1217130"/>
              <a:gd name="connsiteY999" fmla="*/ 700478 h 1216800"/>
              <a:gd name="connsiteX1000" fmla="*/ 51537 w 1217130"/>
              <a:gd name="connsiteY1000" fmla="*/ 681846 h 1216800"/>
              <a:gd name="connsiteX1001" fmla="*/ 47988 w 1217130"/>
              <a:gd name="connsiteY1001" fmla="*/ 681846 h 1216800"/>
              <a:gd name="connsiteX1002" fmla="*/ 45770 w 1217130"/>
              <a:gd name="connsiteY1002" fmla="*/ 664988 h 1216800"/>
              <a:gd name="connsiteX1003" fmla="*/ 42665 w 1217130"/>
              <a:gd name="connsiteY1003" fmla="*/ 654341 h 1216800"/>
              <a:gd name="connsiteX1004" fmla="*/ 40003 w 1217130"/>
              <a:gd name="connsiteY1004" fmla="*/ 644138 h 1216800"/>
              <a:gd name="connsiteX1005" fmla="*/ 32461 w 1217130"/>
              <a:gd name="connsiteY1005" fmla="*/ 636153 h 1216800"/>
              <a:gd name="connsiteX1006" fmla="*/ 30243 w 1217130"/>
              <a:gd name="connsiteY1006" fmla="*/ 636153 h 1216800"/>
              <a:gd name="connsiteX1007" fmla="*/ 28025 w 1217130"/>
              <a:gd name="connsiteY1007" fmla="*/ 625062 h 1216800"/>
              <a:gd name="connsiteX1008" fmla="*/ 27138 w 1217130"/>
              <a:gd name="connsiteY1008" fmla="*/ 610866 h 1216800"/>
              <a:gd name="connsiteX1009" fmla="*/ 28912 w 1217130"/>
              <a:gd name="connsiteY1009" fmla="*/ 590904 h 1216800"/>
              <a:gd name="connsiteX1010" fmla="*/ 29799 w 1217130"/>
              <a:gd name="connsiteY1010" fmla="*/ 583806 h 1216800"/>
              <a:gd name="connsiteX1011" fmla="*/ 31310 w 1217130"/>
              <a:gd name="connsiteY1011" fmla="*/ 578937 h 1216800"/>
              <a:gd name="connsiteX1012" fmla="*/ 30576 w 1217130"/>
              <a:gd name="connsiteY1012" fmla="*/ 567835 h 1216800"/>
              <a:gd name="connsiteX1013" fmla="*/ 31574 w 1217130"/>
              <a:gd name="connsiteY1013" fmla="*/ 551421 h 1216800"/>
              <a:gd name="connsiteX1014" fmla="*/ 33348 w 1217130"/>
              <a:gd name="connsiteY1014" fmla="*/ 548094 h 1216800"/>
              <a:gd name="connsiteX1015" fmla="*/ 33348 w 1217130"/>
              <a:gd name="connsiteY1015" fmla="*/ 546098 h 1216800"/>
              <a:gd name="connsiteX1016" fmla="*/ 29799 w 1217130"/>
              <a:gd name="connsiteY1016" fmla="*/ 552752 h 1216800"/>
              <a:gd name="connsiteX1017" fmla="*/ 26694 w 1217130"/>
              <a:gd name="connsiteY1017" fmla="*/ 548316 h 1216800"/>
              <a:gd name="connsiteX1018" fmla="*/ 20927 w 1217130"/>
              <a:gd name="connsiteY1018" fmla="*/ 540331 h 1216800"/>
              <a:gd name="connsiteX1019" fmla="*/ 19873 w 1217130"/>
              <a:gd name="connsiteY1019" fmla="*/ 534009 h 1216800"/>
              <a:gd name="connsiteX1020" fmla="*/ 19596 w 1217130"/>
              <a:gd name="connsiteY1020" fmla="*/ 534563 h 1216800"/>
              <a:gd name="connsiteX1021" fmla="*/ 17822 w 1217130"/>
              <a:gd name="connsiteY1021" fmla="*/ 552308 h 1216800"/>
              <a:gd name="connsiteX1022" fmla="*/ 16491 w 1217130"/>
              <a:gd name="connsiteY1022" fmla="*/ 570053 h 1216800"/>
              <a:gd name="connsiteX1023" fmla="*/ 15160 w 1217130"/>
              <a:gd name="connsiteY1023" fmla="*/ 583806 h 1216800"/>
              <a:gd name="connsiteX1024" fmla="*/ 15160 w 1217130"/>
              <a:gd name="connsiteY1024" fmla="*/ 612197 h 1216800"/>
              <a:gd name="connsiteX1025" fmla="*/ 15603 w 1217130"/>
              <a:gd name="connsiteY1025" fmla="*/ 626837 h 1216800"/>
              <a:gd name="connsiteX1026" fmla="*/ 16491 w 1217130"/>
              <a:gd name="connsiteY1026" fmla="*/ 641476 h 1216800"/>
              <a:gd name="connsiteX1027" fmla="*/ 12498 w 1217130"/>
              <a:gd name="connsiteY1027" fmla="*/ 655228 h 1216800"/>
              <a:gd name="connsiteX1028" fmla="*/ 11611 w 1217130"/>
              <a:gd name="connsiteY1028" fmla="*/ 655228 h 1216800"/>
              <a:gd name="connsiteX1029" fmla="*/ 8949 w 1217130"/>
              <a:gd name="connsiteY1029" fmla="*/ 628611 h 1216800"/>
              <a:gd name="connsiteX1030" fmla="*/ 8949 w 1217130"/>
              <a:gd name="connsiteY1030" fmla="*/ 601107 h 1216800"/>
              <a:gd name="connsiteX1031" fmla="*/ 11167 w 1217130"/>
              <a:gd name="connsiteY1031" fmla="*/ 579813 h 1216800"/>
              <a:gd name="connsiteX1032" fmla="*/ 15158 w 1217130"/>
              <a:gd name="connsiteY1032" fmla="*/ 583803 h 1216800"/>
              <a:gd name="connsiteX1033" fmla="*/ 11611 w 1217130"/>
              <a:gd name="connsiteY1033" fmla="*/ 579369 h 1216800"/>
              <a:gd name="connsiteX1034" fmla="*/ 10724 w 1217130"/>
              <a:gd name="connsiteY1034" fmla="*/ 563399 h 1216800"/>
              <a:gd name="connsiteX1035" fmla="*/ 11611 w 1217130"/>
              <a:gd name="connsiteY1035" fmla="*/ 539000 h 1216800"/>
              <a:gd name="connsiteX1036" fmla="*/ 12054 w 1217130"/>
              <a:gd name="connsiteY1036" fmla="*/ 532346 h 1216800"/>
              <a:gd name="connsiteX1037" fmla="*/ 13386 w 1217130"/>
              <a:gd name="connsiteY1037" fmla="*/ 521255 h 1216800"/>
              <a:gd name="connsiteX1038" fmla="*/ 18709 w 1217130"/>
              <a:gd name="connsiteY1038" fmla="*/ 501292 h 1216800"/>
              <a:gd name="connsiteX1039" fmla="*/ 21361 w 1217130"/>
              <a:gd name="connsiteY1039" fmla="*/ 488030 h 1216800"/>
              <a:gd name="connsiteX1040" fmla="*/ 20483 w 1217130"/>
              <a:gd name="connsiteY1040" fmla="*/ 484878 h 1216800"/>
              <a:gd name="connsiteX1041" fmla="*/ 17378 w 1217130"/>
              <a:gd name="connsiteY1041" fmla="*/ 502623 h 1216800"/>
              <a:gd name="connsiteX1042" fmla="*/ 12054 w 1217130"/>
              <a:gd name="connsiteY1042" fmla="*/ 522586 h 1216800"/>
              <a:gd name="connsiteX1043" fmla="*/ 10724 w 1217130"/>
              <a:gd name="connsiteY1043" fmla="*/ 533676 h 1216800"/>
              <a:gd name="connsiteX1044" fmla="*/ 10280 w 1217130"/>
              <a:gd name="connsiteY1044" fmla="*/ 540331 h 1216800"/>
              <a:gd name="connsiteX1045" fmla="*/ 9393 w 1217130"/>
              <a:gd name="connsiteY1045" fmla="*/ 564730 h 1216800"/>
              <a:gd name="connsiteX1046" fmla="*/ 10280 w 1217130"/>
              <a:gd name="connsiteY1046" fmla="*/ 580700 h 1216800"/>
              <a:gd name="connsiteX1047" fmla="*/ 8062 w 1217130"/>
              <a:gd name="connsiteY1047" fmla="*/ 601994 h 1216800"/>
              <a:gd name="connsiteX1048" fmla="*/ 8062 w 1217130"/>
              <a:gd name="connsiteY1048" fmla="*/ 629498 h 1216800"/>
              <a:gd name="connsiteX1049" fmla="*/ 10724 w 1217130"/>
              <a:gd name="connsiteY1049" fmla="*/ 656116 h 1216800"/>
              <a:gd name="connsiteX1050" fmla="*/ 11611 w 1217130"/>
              <a:gd name="connsiteY1050" fmla="*/ 656116 h 1216800"/>
              <a:gd name="connsiteX1051" fmla="*/ 17378 w 1217130"/>
              <a:gd name="connsiteY1051" fmla="*/ 681402 h 1216800"/>
              <a:gd name="connsiteX1052" fmla="*/ 20483 w 1217130"/>
              <a:gd name="connsiteY1052" fmla="*/ 702252 h 1216800"/>
              <a:gd name="connsiteX1053" fmla="*/ 27138 w 1217130"/>
              <a:gd name="connsiteY1053" fmla="*/ 723546 h 1216800"/>
              <a:gd name="connsiteX1054" fmla="*/ 37618 w 1217130"/>
              <a:gd name="connsiteY1054" fmla="*/ 769336 h 1216800"/>
              <a:gd name="connsiteX1055" fmla="*/ 38533 w 1217130"/>
              <a:gd name="connsiteY1055" fmla="*/ 778112 h 1216800"/>
              <a:gd name="connsiteX1056" fmla="*/ 40447 w 1217130"/>
              <a:gd name="connsiteY1056" fmla="*/ 778112 h 1216800"/>
              <a:gd name="connsiteX1057" fmla="*/ 50206 w 1217130"/>
              <a:gd name="connsiteY1057" fmla="*/ 801623 h 1216800"/>
              <a:gd name="connsiteX1058" fmla="*/ 53755 w 1217130"/>
              <a:gd name="connsiteY1058" fmla="*/ 813601 h 1216800"/>
              <a:gd name="connsiteX1059" fmla="*/ 47101 w 1217130"/>
              <a:gd name="connsiteY1059" fmla="*/ 803398 h 1216800"/>
              <a:gd name="connsiteX1060" fmla="*/ 40003 w 1217130"/>
              <a:gd name="connsiteY1060" fmla="*/ 787427 h 1216800"/>
              <a:gd name="connsiteX1061" fmla="*/ 39559 w 1217130"/>
              <a:gd name="connsiteY1061" fmla="*/ 791864 h 1216800"/>
              <a:gd name="connsiteX1062" fmla="*/ 35700 w 1217130"/>
              <a:gd name="connsiteY1062" fmla="*/ 779900 h 1216800"/>
              <a:gd name="connsiteX1063" fmla="*/ 32905 w 1217130"/>
              <a:gd name="connsiteY1063" fmla="*/ 780330 h 1216800"/>
              <a:gd name="connsiteX1064" fmla="*/ 29799 w 1217130"/>
              <a:gd name="connsiteY1064" fmla="*/ 770127 h 1216800"/>
              <a:gd name="connsiteX1065" fmla="*/ 19152 w 1217130"/>
              <a:gd name="connsiteY1065" fmla="*/ 745727 h 1216800"/>
              <a:gd name="connsiteX1066" fmla="*/ 12498 w 1217130"/>
              <a:gd name="connsiteY1066" fmla="*/ 723990 h 1216800"/>
              <a:gd name="connsiteX1067" fmla="*/ 12054 w 1217130"/>
              <a:gd name="connsiteY1067" fmla="*/ 705801 h 1216800"/>
              <a:gd name="connsiteX1068" fmla="*/ 8949 w 1217130"/>
              <a:gd name="connsiteY1068" fmla="*/ 684507 h 1216800"/>
              <a:gd name="connsiteX1069" fmla="*/ 6731 w 1217130"/>
              <a:gd name="connsiteY1069" fmla="*/ 663214 h 1216800"/>
              <a:gd name="connsiteX1070" fmla="*/ 1851 w 1217130"/>
              <a:gd name="connsiteY1070" fmla="*/ 647687 h 1216800"/>
              <a:gd name="connsiteX1071" fmla="*/ 4956 w 1217130"/>
              <a:gd name="connsiteY1071" fmla="*/ 565174 h 1216800"/>
              <a:gd name="connsiteX1072" fmla="*/ 8062 w 1217130"/>
              <a:gd name="connsiteY1072" fmla="*/ 543880 h 1216800"/>
              <a:gd name="connsiteX1073" fmla="*/ 5400 w 1217130"/>
              <a:gd name="connsiteY1073" fmla="*/ 532346 h 1216800"/>
              <a:gd name="connsiteX1074" fmla="*/ 10724 w 1217130"/>
              <a:gd name="connsiteY1074" fmla="*/ 500405 h 1216800"/>
              <a:gd name="connsiteX1075" fmla="*/ 12054 w 1217130"/>
              <a:gd name="connsiteY1075" fmla="*/ 492863 h 1216800"/>
              <a:gd name="connsiteX1076" fmla="*/ 15603 w 1217130"/>
              <a:gd name="connsiteY1076" fmla="*/ 467133 h 1216800"/>
              <a:gd name="connsiteX1077" fmla="*/ 24920 w 1217130"/>
              <a:gd name="connsiteY1077" fmla="*/ 448501 h 1216800"/>
              <a:gd name="connsiteX1078" fmla="*/ 22701 w 1217130"/>
              <a:gd name="connsiteY1078" fmla="*/ 473788 h 1216800"/>
              <a:gd name="connsiteX1079" fmla="*/ 24919 w 1217130"/>
              <a:gd name="connsiteY1079" fmla="*/ 469453 h 1216800"/>
              <a:gd name="connsiteX1080" fmla="*/ 26250 w 1217130"/>
              <a:gd name="connsiteY1080" fmla="*/ 459092 h 1216800"/>
              <a:gd name="connsiteX1081" fmla="*/ 26694 w 1217130"/>
              <a:gd name="connsiteY1081" fmla="*/ 447614 h 1216800"/>
              <a:gd name="connsiteX1082" fmla="*/ 30687 w 1217130"/>
              <a:gd name="connsiteY1082" fmla="*/ 432974 h 1216800"/>
              <a:gd name="connsiteX1083" fmla="*/ 36897 w 1217130"/>
              <a:gd name="connsiteY1083" fmla="*/ 410793 h 1216800"/>
              <a:gd name="connsiteX1084" fmla="*/ 44439 w 1217130"/>
              <a:gd name="connsiteY1084" fmla="*/ 388168 h 1216800"/>
              <a:gd name="connsiteX1085" fmla="*/ 45004 w 1217130"/>
              <a:gd name="connsiteY1085" fmla="*/ 387533 h 1216800"/>
              <a:gd name="connsiteX1086" fmla="*/ 48432 w 1217130"/>
              <a:gd name="connsiteY1086" fmla="*/ 369536 h 1216800"/>
              <a:gd name="connsiteX1087" fmla="*/ 53311 w 1217130"/>
              <a:gd name="connsiteY1087" fmla="*/ 356671 h 1216800"/>
              <a:gd name="connsiteX1088" fmla="*/ 59079 w 1217130"/>
              <a:gd name="connsiteY1088" fmla="*/ 346024 h 1216800"/>
              <a:gd name="connsiteX1089" fmla="*/ 70613 w 1217130"/>
              <a:gd name="connsiteY1089" fmla="*/ 323843 h 1216800"/>
              <a:gd name="connsiteX1090" fmla="*/ 79929 w 1217130"/>
              <a:gd name="connsiteY1090" fmla="*/ 303880 h 1216800"/>
              <a:gd name="connsiteX1091" fmla="*/ 93237 w 1217130"/>
              <a:gd name="connsiteY1091" fmla="*/ 278150 h 1216800"/>
              <a:gd name="connsiteX1092" fmla="*/ 102997 w 1217130"/>
              <a:gd name="connsiteY1092" fmla="*/ 267060 h 1216800"/>
              <a:gd name="connsiteX1093" fmla="*/ 110982 w 1217130"/>
              <a:gd name="connsiteY1093" fmla="*/ 251533 h 1216800"/>
              <a:gd name="connsiteX1094" fmla="*/ 117637 w 1217130"/>
              <a:gd name="connsiteY1094" fmla="*/ 241773 h 1216800"/>
              <a:gd name="connsiteX1095" fmla="*/ 124735 w 1217130"/>
              <a:gd name="connsiteY1095" fmla="*/ 238224 h 1216800"/>
              <a:gd name="connsiteX1096" fmla="*/ 126509 w 1217130"/>
              <a:gd name="connsiteY1096" fmla="*/ 235563 h 1216800"/>
              <a:gd name="connsiteX1097" fmla="*/ 133607 w 1217130"/>
              <a:gd name="connsiteY1097" fmla="*/ 221367 h 1216800"/>
              <a:gd name="connsiteX1098" fmla="*/ 147359 w 1217130"/>
              <a:gd name="connsiteY1098" fmla="*/ 205397 h 1216800"/>
              <a:gd name="connsiteX1099" fmla="*/ 147734 w 1217130"/>
              <a:gd name="connsiteY1099" fmla="*/ 212072 h 1216800"/>
              <a:gd name="connsiteX1100" fmla="*/ 146730 w 1217130"/>
              <a:gd name="connsiteY1100" fmla="*/ 214877 h 1216800"/>
              <a:gd name="connsiteX1101" fmla="*/ 161111 w 1217130"/>
              <a:gd name="connsiteY1101" fmla="*/ 200073 h 1216800"/>
              <a:gd name="connsiteX1102" fmla="*/ 168209 w 1217130"/>
              <a:gd name="connsiteY1102" fmla="*/ 190757 h 1216800"/>
              <a:gd name="connsiteX1103" fmla="*/ 177525 w 1217130"/>
              <a:gd name="connsiteY1103" fmla="*/ 181885 h 1216800"/>
              <a:gd name="connsiteX1104" fmla="*/ 178328 w 1217130"/>
              <a:gd name="connsiteY1104" fmla="*/ 182777 h 1216800"/>
              <a:gd name="connsiteX1105" fmla="*/ 177969 w 1217130"/>
              <a:gd name="connsiteY1105" fmla="*/ 182328 h 1216800"/>
              <a:gd name="connsiteX1106" fmla="*/ 189503 w 1217130"/>
              <a:gd name="connsiteY1106" fmla="*/ 170794 h 1216800"/>
              <a:gd name="connsiteX1107" fmla="*/ 201038 w 1217130"/>
              <a:gd name="connsiteY1107" fmla="*/ 160147 h 1216800"/>
              <a:gd name="connsiteX1108" fmla="*/ 213459 w 1217130"/>
              <a:gd name="connsiteY1108" fmla="*/ 146839 h 1216800"/>
              <a:gd name="connsiteX1109" fmla="*/ 230760 w 1217130"/>
              <a:gd name="connsiteY1109" fmla="*/ 133973 h 1216800"/>
              <a:gd name="connsiteX1110" fmla="*/ 249392 w 1217130"/>
              <a:gd name="connsiteY1110" fmla="*/ 120221 h 1216800"/>
              <a:gd name="connsiteX1111" fmla="*/ 260532 w 1217130"/>
              <a:gd name="connsiteY1111" fmla="*/ 112449 h 1216800"/>
              <a:gd name="connsiteX1112" fmla="*/ 268024 w 1217130"/>
              <a:gd name="connsiteY1112" fmla="*/ 105582 h 1216800"/>
              <a:gd name="connsiteX1113" fmla="*/ 281333 w 1217130"/>
              <a:gd name="connsiteY1113" fmla="*/ 97596 h 1216800"/>
              <a:gd name="connsiteX1114" fmla="*/ 295529 w 1217130"/>
              <a:gd name="connsiteY1114" fmla="*/ 90055 h 1216800"/>
              <a:gd name="connsiteX1115" fmla="*/ 297408 w 1217130"/>
              <a:gd name="connsiteY1115" fmla="*/ 89089 h 1216800"/>
              <a:gd name="connsiteX1116" fmla="*/ 302239 w 1217130"/>
              <a:gd name="connsiteY1116" fmla="*/ 84344 h 1216800"/>
              <a:gd name="connsiteX1117" fmla="*/ 310169 w 1217130"/>
              <a:gd name="connsiteY1117" fmla="*/ 78521 h 1216800"/>
              <a:gd name="connsiteX1118" fmla="*/ 318875 w 1217130"/>
              <a:gd name="connsiteY1118" fmla="*/ 74085 h 1216800"/>
              <a:gd name="connsiteX1119" fmla="*/ 325034 w 1217130"/>
              <a:gd name="connsiteY1119" fmla="*/ 72667 h 1216800"/>
              <a:gd name="connsiteX1120" fmla="*/ 326138 w 1217130"/>
              <a:gd name="connsiteY1120" fmla="*/ 71866 h 1216800"/>
              <a:gd name="connsiteX1121" fmla="*/ 446803 w 1217130"/>
              <a:gd name="connsiteY1121" fmla="*/ 23068 h 1216800"/>
              <a:gd name="connsiteX1122" fmla="*/ 451280 w 1217130"/>
              <a:gd name="connsiteY1122" fmla="*/ 22095 h 1216800"/>
              <a:gd name="connsiteX1123" fmla="*/ 463661 w 1217130"/>
              <a:gd name="connsiteY1123" fmla="*/ 17745 h 1216800"/>
              <a:gd name="connsiteX1124" fmla="*/ 472201 w 1217130"/>
              <a:gd name="connsiteY1124" fmla="*/ 16025 h 1216800"/>
              <a:gd name="connsiteX1125" fmla="*/ 476654 w 1217130"/>
              <a:gd name="connsiteY1125" fmla="*/ 15988 h 1216800"/>
              <a:gd name="connsiteX1126" fmla="*/ 478301 w 1217130"/>
              <a:gd name="connsiteY1126" fmla="*/ 15527 h 1216800"/>
              <a:gd name="connsiteX1127" fmla="*/ 579447 w 1217130"/>
              <a:gd name="connsiteY1127" fmla="*/ 2218 h 1216800"/>
              <a:gd name="connsiteX1128" fmla="*/ 608171 w 1217130"/>
              <a:gd name="connsiteY1128" fmla="*/ 2107 h 1216800"/>
              <a:gd name="connsiteX1129" fmla="*/ 638892 w 1217130"/>
              <a:gd name="connsiteY1129" fmla="*/ 2661 h 1216800"/>
              <a:gd name="connsiteX1130" fmla="*/ 639464 w 1217130"/>
              <a:gd name="connsiteY1130" fmla="*/ 3090 h 1216800"/>
              <a:gd name="connsiteX1131" fmla="*/ 654419 w 1217130"/>
              <a:gd name="connsiteY1131" fmla="*/ 1331 h 1216800"/>
              <a:gd name="connsiteX1132" fmla="*/ 668171 w 1217130"/>
              <a:gd name="connsiteY1132" fmla="*/ 3549 h 1216800"/>
              <a:gd name="connsiteX1133" fmla="*/ 681923 w 1217130"/>
              <a:gd name="connsiteY1133" fmla="*/ 6210 h 1216800"/>
              <a:gd name="connsiteX1134" fmla="*/ 689019 w 1217130"/>
              <a:gd name="connsiteY1134" fmla="*/ 7823 h 1216800"/>
              <a:gd name="connsiteX1135" fmla="*/ 681480 w 1217130"/>
              <a:gd name="connsiteY1135" fmla="*/ 5767 h 1216800"/>
              <a:gd name="connsiteX1136" fmla="*/ 667727 w 1217130"/>
              <a:gd name="connsiteY1136" fmla="*/ 3105 h 1216800"/>
              <a:gd name="connsiteX1137" fmla="*/ 653975 w 1217130"/>
              <a:gd name="connsiteY1137" fmla="*/ 887 h 1216800"/>
              <a:gd name="connsiteX1138" fmla="*/ 653975 w 1217130"/>
              <a:gd name="connsiteY1138"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Lst>
            <a:rect l="l" t="t" r="r" b="b"/>
            <a:pathLst>
              <a:path w="1217130" h="1216800">
                <a:moveTo>
                  <a:pt x="670385" y="1210201"/>
                </a:moveTo>
                <a:lnTo>
                  <a:pt x="664622" y="1213304"/>
                </a:lnTo>
                <a:lnTo>
                  <a:pt x="664967" y="1213452"/>
                </a:lnTo>
                <a:close/>
                <a:moveTo>
                  <a:pt x="718300" y="1178701"/>
                </a:moveTo>
                <a:cubicBezTo>
                  <a:pt x="711202" y="1180476"/>
                  <a:pt x="706322" y="1182250"/>
                  <a:pt x="699668" y="1183138"/>
                </a:cubicBezTo>
                <a:cubicBezTo>
                  <a:pt x="693014" y="1184025"/>
                  <a:pt x="685029" y="1185355"/>
                  <a:pt x="671720" y="1186687"/>
                </a:cubicBezTo>
                <a:cubicBezTo>
                  <a:pt x="671720" y="1185355"/>
                  <a:pt x="670833" y="1184468"/>
                  <a:pt x="670389" y="1183138"/>
                </a:cubicBezTo>
                <a:cubicBezTo>
                  <a:pt x="676600" y="1183138"/>
                  <a:pt x="682367" y="1182250"/>
                  <a:pt x="689909" y="1181363"/>
                </a:cubicBezTo>
                <a:cubicBezTo>
                  <a:pt x="697007" y="1180476"/>
                  <a:pt x="705879" y="1180032"/>
                  <a:pt x="718300" y="1178701"/>
                </a:cubicBezTo>
                <a:close/>
                <a:moveTo>
                  <a:pt x="766766" y="1174057"/>
                </a:moveTo>
                <a:lnTo>
                  <a:pt x="765628" y="1174379"/>
                </a:lnTo>
                <a:lnTo>
                  <a:pt x="766211" y="1174265"/>
                </a:lnTo>
                <a:close/>
                <a:moveTo>
                  <a:pt x="419077" y="1167389"/>
                </a:moveTo>
                <a:cubicBezTo>
                  <a:pt x="423181" y="1168054"/>
                  <a:pt x="429502" y="1169829"/>
                  <a:pt x="438818" y="1172491"/>
                </a:cubicBezTo>
                <a:cubicBezTo>
                  <a:pt x="441480" y="1172934"/>
                  <a:pt x="444586" y="1172934"/>
                  <a:pt x="447247" y="1172934"/>
                </a:cubicBezTo>
                <a:cubicBezTo>
                  <a:pt x="455233" y="1176927"/>
                  <a:pt x="462774" y="1180920"/>
                  <a:pt x="470759" y="1184469"/>
                </a:cubicBezTo>
                <a:cubicBezTo>
                  <a:pt x="473865" y="1184912"/>
                  <a:pt x="477857" y="1185799"/>
                  <a:pt x="481406" y="1186687"/>
                </a:cubicBezTo>
                <a:lnTo>
                  <a:pt x="482072" y="1186909"/>
                </a:lnTo>
                <a:lnTo>
                  <a:pt x="484512" y="1184469"/>
                </a:lnTo>
                <a:cubicBezTo>
                  <a:pt x="487617" y="1185356"/>
                  <a:pt x="490722" y="1186243"/>
                  <a:pt x="493827" y="1187130"/>
                </a:cubicBezTo>
                <a:cubicBezTo>
                  <a:pt x="496933" y="1188018"/>
                  <a:pt x="500038" y="1188461"/>
                  <a:pt x="503144" y="1189348"/>
                </a:cubicBezTo>
                <a:lnTo>
                  <a:pt x="521500" y="1193617"/>
                </a:lnTo>
                <a:lnTo>
                  <a:pt x="521776" y="1193341"/>
                </a:lnTo>
                <a:cubicBezTo>
                  <a:pt x="528430" y="1194228"/>
                  <a:pt x="535972" y="1195559"/>
                  <a:pt x="543070" y="1196890"/>
                </a:cubicBezTo>
                <a:cubicBezTo>
                  <a:pt x="546175" y="1197333"/>
                  <a:pt x="549724" y="1197777"/>
                  <a:pt x="553273" y="1198665"/>
                </a:cubicBezTo>
                <a:cubicBezTo>
                  <a:pt x="556822" y="1199108"/>
                  <a:pt x="560371" y="1199552"/>
                  <a:pt x="563476" y="1199552"/>
                </a:cubicBezTo>
                <a:cubicBezTo>
                  <a:pt x="569687" y="1199552"/>
                  <a:pt x="576341" y="1199995"/>
                  <a:pt x="584326" y="1200439"/>
                </a:cubicBezTo>
                <a:cubicBezTo>
                  <a:pt x="592311" y="1200439"/>
                  <a:pt x="601628" y="1200882"/>
                  <a:pt x="612718" y="1199995"/>
                </a:cubicBezTo>
                <a:lnTo>
                  <a:pt x="613950" y="1199995"/>
                </a:lnTo>
                <a:lnTo>
                  <a:pt x="616578" y="1198517"/>
                </a:lnTo>
                <a:lnTo>
                  <a:pt x="616944" y="1198368"/>
                </a:lnTo>
                <a:lnTo>
                  <a:pt x="622922" y="1196446"/>
                </a:lnTo>
                <a:cubicBezTo>
                  <a:pt x="625140" y="1196446"/>
                  <a:pt x="627358" y="1196335"/>
                  <a:pt x="629243" y="1196335"/>
                </a:cubicBezTo>
                <a:cubicBezTo>
                  <a:pt x="631128" y="1196335"/>
                  <a:pt x="632681" y="1196446"/>
                  <a:pt x="633568" y="1196890"/>
                </a:cubicBezTo>
                <a:lnTo>
                  <a:pt x="634733" y="1199995"/>
                </a:lnTo>
                <a:lnTo>
                  <a:pt x="644659" y="1199995"/>
                </a:lnTo>
                <a:cubicBezTo>
                  <a:pt x="643771" y="1201326"/>
                  <a:pt x="642441" y="1203101"/>
                  <a:pt x="641554" y="1204431"/>
                </a:cubicBezTo>
                <a:cubicBezTo>
                  <a:pt x="641110" y="1204875"/>
                  <a:pt x="640666" y="1205319"/>
                  <a:pt x="639779" y="1206650"/>
                </a:cubicBezTo>
                <a:cubicBezTo>
                  <a:pt x="638448" y="1207537"/>
                  <a:pt x="636230" y="1208424"/>
                  <a:pt x="634012" y="1209311"/>
                </a:cubicBezTo>
                <a:cubicBezTo>
                  <a:pt x="630019" y="1209311"/>
                  <a:pt x="627358" y="1209311"/>
                  <a:pt x="623365" y="1209311"/>
                </a:cubicBezTo>
                <a:cubicBezTo>
                  <a:pt x="618929" y="1208868"/>
                  <a:pt x="614049" y="1208868"/>
                  <a:pt x="609613" y="1208424"/>
                </a:cubicBezTo>
                <a:cubicBezTo>
                  <a:pt x="599409" y="1207980"/>
                  <a:pt x="589650" y="1207980"/>
                  <a:pt x="579890" y="1207537"/>
                </a:cubicBezTo>
                <a:cubicBezTo>
                  <a:pt x="572792" y="1207093"/>
                  <a:pt x="565251" y="1206650"/>
                  <a:pt x="557709" y="1205763"/>
                </a:cubicBezTo>
                <a:cubicBezTo>
                  <a:pt x="551498" y="1205319"/>
                  <a:pt x="544844" y="1203988"/>
                  <a:pt x="538190" y="1203101"/>
                </a:cubicBezTo>
                <a:cubicBezTo>
                  <a:pt x="531535" y="1202214"/>
                  <a:pt x="525325" y="1201326"/>
                  <a:pt x="518670" y="1199995"/>
                </a:cubicBezTo>
                <a:cubicBezTo>
                  <a:pt x="508911" y="1198221"/>
                  <a:pt x="498264" y="1197333"/>
                  <a:pt x="488948" y="1195559"/>
                </a:cubicBezTo>
                <a:cubicBezTo>
                  <a:pt x="479631" y="1193341"/>
                  <a:pt x="471203" y="1191123"/>
                  <a:pt x="465879" y="1188018"/>
                </a:cubicBezTo>
                <a:lnTo>
                  <a:pt x="466146" y="1187824"/>
                </a:lnTo>
                <a:lnTo>
                  <a:pt x="452571" y="1183581"/>
                </a:lnTo>
                <a:cubicBezTo>
                  <a:pt x="449022" y="1181807"/>
                  <a:pt x="445029" y="1180032"/>
                  <a:pt x="440593" y="1178258"/>
                </a:cubicBezTo>
                <a:cubicBezTo>
                  <a:pt x="435713" y="1176927"/>
                  <a:pt x="431277" y="1175596"/>
                  <a:pt x="426841" y="1173822"/>
                </a:cubicBezTo>
                <a:cubicBezTo>
                  <a:pt x="421961" y="1172047"/>
                  <a:pt x="417524" y="1170716"/>
                  <a:pt x="412645" y="1168942"/>
                </a:cubicBezTo>
                <a:cubicBezTo>
                  <a:pt x="413089" y="1167167"/>
                  <a:pt x="414974" y="1166724"/>
                  <a:pt x="419077" y="1167389"/>
                </a:cubicBezTo>
                <a:close/>
                <a:moveTo>
                  <a:pt x="680216" y="1157878"/>
                </a:moveTo>
                <a:lnTo>
                  <a:pt x="673438" y="1158912"/>
                </a:lnTo>
                <a:lnTo>
                  <a:pt x="626563" y="1161279"/>
                </a:lnTo>
                <a:lnTo>
                  <a:pt x="641997" y="1163174"/>
                </a:lnTo>
                <a:cubicBezTo>
                  <a:pt x="642884" y="1162731"/>
                  <a:pt x="644215" y="1162731"/>
                  <a:pt x="645990" y="1162287"/>
                </a:cubicBezTo>
                <a:cubicBezTo>
                  <a:pt x="655306" y="1160957"/>
                  <a:pt x="664178" y="1160069"/>
                  <a:pt x="673494" y="1159182"/>
                </a:cubicBezTo>
                <a:cubicBezTo>
                  <a:pt x="674492" y="1158960"/>
                  <a:pt x="676128" y="1158655"/>
                  <a:pt x="678020" y="1158302"/>
                </a:cubicBezTo>
                <a:close/>
                <a:moveTo>
                  <a:pt x="722331" y="1151450"/>
                </a:moveTo>
                <a:lnTo>
                  <a:pt x="699310" y="1154964"/>
                </a:lnTo>
                <a:lnTo>
                  <a:pt x="707210" y="1155189"/>
                </a:lnTo>
                <a:cubicBezTo>
                  <a:pt x="712090" y="1154968"/>
                  <a:pt x="715749" y="1154080"/>
                  <a:pt x="718577" y="1153082"/>
                </a:cubicBezTo>
                <a:close/>
                <a:moveTo>
                  <a:pt x="806369" y="1150424"/>
                </a:moveTo>
                <a:lnTo>
                  <a:pt x="734163" y="1169653"/>
                </a:lnTo>
                <a:lnTo>
                  <a:pt x="770703" y="1161511"/>
                </a:lnTo>
                <a:close/>
                <a:moveTo>
                  <a:pt x="343440" y="1141437"/>
                </a:moveTo>
                <a:cubicBezTo>
                  <a:pt x="366952" y="1149866"/>
                  <a:pt x="382035" y="1157408"/>
                  <a:pt x="394456" y="1163174"/>
                </a:cubicBezTo>
                <a:cubicBezTo>
                  <a:pt x="400223" y="1165393"/>
                  <a:pt x="406434" y="1167167"/>
                  <a:pt x="412645" y="1168942"/>
                </a:cubicBezTo>
                <a:cubicBezTo>
                  <a:pt x="417524" y="1170716"/>
                  <a:pt x="421961" y="1172047"/>
                  <a:pt x="426397" y="1173821"/>
                </a:cubicBezTo>
                <a:cubicBezTo>
                  <a:pt x="430833" y="1175596"/>
                  <a:pt x="435269" y="1176927"/>
                  <a:pt x="440149" y="1178258"/>
                </a:cubicBezTo>
                <a:cubicBezTo>
                  <a:pt x="444586" y="1180032"/>
                  <a:pt x="448578" y="1181807"/>
                  <a:pt x="452127" y="1183581"/>
                </a:cubicBezTo>
                <a:cubicBezTo>
                  <a:pt x="451240" y="1184025"/>
                  <a:pt x="450352" y="1184912"/>
                  <a:pt x="449465" y="1185799"/>
                </a:cubicBezTo>
                <a:cubicBezTo>
                  <a:pt x="447247" y="1185355"/>
                  <a:pt x="444586" y="1184912"/>
                  <a:pt x="442367" y="1184468"/>
                </a:cubicBezTo>
                <a:cubicBezTo>
                  <a:pt x="433939" y="1181807"/>
                  <a:pt x="425510" y="1178258"/>
                  <a:pt x="417081" y="1175152"/>
                </a:cubicBezTo>
                <a:lnTo>
                  <a:pt x="404660" y="1170272"/>
                </a:lnTo>
                <a:cubicBezTo>
                  <a:pt x="400667" y="1168498"/>
                  <a:pt x="396231" y="1166723"/>
                  <a:pt x="392238" y="1164949"/>
                </a:cubicBezTo>
                <a:cubicBezTo>
                  <a:pt x="386471" y="1163174"/>
                  <a:pt x="381148" y="1160957"/>
                  <a:pt x="375824" y="1159182"/>
                </a:cubicBezTo>
                <a:cubicBezTo>
                  <a:pt x="370944" y="1156964"/>
                  <a:pt x="366064" y="1155189"/>
                  <a:pt x="361628" y="1152971"/>
                </a:cubicBezTo>
                <a:cubicBezTo>
                  <a:pt x="357192" y="1151197"/>
                  <a:pt x="353643" y="1148979"/>
                  <a:pt x="350538" y="1147204"/>
                </a:cubicBezTo>
                <a:cubicBezTo>
                  <a:pt x="347432" y="1144986"/>
                  <a:pt x="345214" y="1143212"/>
                  <a:pt x="343440" y="1141437"/>
                </a:cubicBezTo>
                <a:close/>
                <a:moveTo>
                  <a:pt x="364290" y="1130347"/>
                </a:moveTo>
                <a:cubicBezTo>
                  <a:pt x="372719" y="1134783"/>
                  <a:pt x="379817" y="1138775"/>
                  <a:pt x="388689" y="1142768"/>
                </a:cubicBezTo>
                <a:cubicBezTo>
                  <a:pt x="387802" y="1143212"/>
                  <a:pt x="386915" y="1143656"/>
                  <a:pt x="385584" y="1144543"/>
                </a:cubicBezTo>
                <a:cubicBezTo>
                  <a:pt x="376268" y="1140107"/>
                  <a:pt x="366508" y="1135227"/>
                  <a:pt x="357192" y="1130790"/>
                </a:cubicBezTo>
                <a:cubicBezTo>
                  <a:pt x="359854" y="1130790"/>
                  <a:pt x="361629" y="1130790"/>
                  <a:pt x="364290" y="1130347"/>
                </a:cubicBezTo>
                <a:close/>
                <a:moveTo>
                  <a:pt x="274235" y="1100181"/>
                </a:moveTo>
                <a:cubicBezTo>
                  <a:pt x="288874" y="1106391"/>
                  <a:pt x="296416" y="1112158"/>
                  <a:pt x="304401" y="1117038"/>
                </a:cubicBezTo>
                <a:cubicBezTo>
                  <a:pt x="306176" y="1119256"/>
                  <a:pt x="311943" y="1123692"/>
                  <a:pt x="310612" y="1124136"/>
                </a:cubicBezTo>
                <a:cubicBezTo>
                  <a:pt x="305288" y="1121474"/>
                  <a:pt x="300408" y="1119256"/>
                  <a:pt x="296416" y="1116594"/>
                </a:cubicBezTo>
                <a:cubicBezTo>
                  <a:pt x="292423" y="1114377"/>
                  <a:pt x="288874" y="1112158"/>
                  <a:pt x="285769" y="1109940"/>
                </a:cubicBezTo>
                <a:cubicBezTo>
                  <a:pt x="280002" y="1105948"/>
                  <a:pt x="276453" y="1102842"/>
                  <a:pt x="274235" y="1100181"/>
                </a:cubicBezTo>
                <a:close/>
                <a:moveTo>
                  <a:pt x="327133" y="1088797"/>
                </a:moveTo>
                <a:lnTo>
                  <a:pt x="327137" y="1088924"/>
                </a:lnTo>
                <a:lnTo>
                  <a:pt x="328635" y="1090737"/>
                </a:lnTo>
                <a:lnTo>
                  <a:pt x="328800" y="1089977"/>
                </a:lnTo>
                <a:close/>
                <a:moveTo>
                  <a:pt x="974993" y="1059677"/>
                </a:moveTo>
                <a:lnTo>
                  <a:pt x="973382" y="1059811"/>
                </a:lnTo>
                <a:cubicBezTo>
                  <a:pt x="965841" y="1066022"/>
                  <a:pt x="956081" y="1072676"/>
                  <a:pt x="946765" y="1078887"/>
                </a:cubicBezTo>
                <a:cubicBezTo>
                  <a:pt x="937449" y="1085098"/>
                  <a:pt x="927689" y="1089977"/>
                  <a:pt x="920591" y="1093083"/>
                </a:cubicBezTo>
                <a:cubicBezTo>
                  <a:pt x="914824" y="1096632"/>
                  <a:pt x="908614" y="1100181"/>
                  <a:pt x="901959" y="1104173"/>
                </a:cubicBezTo>
                <a:cubicBezTo>
                  <a:pt x="898410" y="1105504"/>
                  <a:pt x="895305" y="1107279"/>
                  <a:pt x="891756" y="1108609"/>
                </a:cubicBezTo>
                <a:cubicBezTo>
                  <a:pt x="888207" y="1109940"/>
                  <a:pt x="884658" y="1111271"/>
                  <a:pt x="881109" y="1113045"/>
                </a:cubicBezTo>
                <a:cubicBezTo>
                  <a:pt x="878447" y="1115264"/>
                  <a:pt x="873124" y="1117482"/>
                  <a:pt x="868244" y="1119700"/>
                </a:cubicBezTo>
                <a:cubicBezTo>
                  <a:pt x="863364" y="1121918"/>
                  <a:pt x="858928" y="1123692"/>
                  <a:pt x="858484" y="1125467"/>
                </a:cubicBezTo>
                <a:cubicBezTo>
                  <a:pt x="854048" y="1127241"/>
                  <a:pt x="849168" y="1129460"/>
                  <a:pt x="844288" y="1131234"/>
                </a:cubicBezTo>
                <a:cubicBezTo>
                  <a:pt x="839409" y="1133452"/>
                  <a:pt x="834529" y="1134783"/>
                  <a:pt x="829649" y="1136558"/>
                </a:cubicBezTo>
                <a:cubicBezTo>
                  <a:pt x="828762" y="1137445"/>
                  <a:pt x="826987" y="1139219"/>
                  <a:pt x="825656" y="1140550"/>
                </a:cubicBezTo>
                <a:cubicBezTo>
                  <a:pt x="823438" y="1141437"/>
                  <a:pt x="821664" y="1141881"/>
                  <a:pt x="819446" y="1142768"/>
                </a:cubicBezTo>
                <a:cubicBezTo>
                  <a:pt x="814122" y="1144099"/>
                  <a:pt x="808799" y="1144543"/>
                  <a:pt x="803919" y="1145430"/>
                </a:cubicBezTo>
                <a:cubicBezTo>
                  <a:pt x="796821" y="1147648"/>
                  <a:pt x="790167" y="1149866"/>
                  <a:pt x="783956" y="1151641"/>
                </a:cubicBezTo>
                <a:cubicBezTo>
                  <a:pt x="777745" y="1153415"/>
                  <a:pt x="771534" y="1155190"/>
                  <a:pt x="765768" y="1157408"/>
                </a:cubicBezTo>
                <a:cubicBezTo>
                  <a:pt x="759557" y="1159626"/>
                  <a:pt x="752902" y="1160957"/>
                  <a:pt x="745804" y="1163175"/>
                </a:cubicBezTo>
                <a:cubicBezTo>
                  <a:pt x="738706" y="1165393"/>
                  <a:pt x="730721" y="1167611"/>
                  <a:pt x="720962" y="1169386"/>
                </a:cubicBezTo>
                <a:cubicBezTo>
                  <a:pt x="697893" y="1170716"/>
                  <a:pt x="689465" y="1173378"/>
                  <a:pt x="685916" y="1175152"/>
                </a:cubicBezTo>
                <a:cubicBezTo>
                  <a:pt x="685472" y="1175596"/>
                  <a:pt x="685472" y="1176040"/>
                  <a:pt x="685029" y="1176484"/>
                </a:cubicBezTo>
                <a:lnTo>
                  <a:pt x="668178" y="1180696"/>
                </a:lnTo>
                <a:lnTo>
                  <a:pt x="668615" y="1180920"/>
                </a:lnTo>
                <a:lnTo>
                  <a:pt x="687327" y="1176241"/>
                </a:lnTo>
                <a:lnTo>
                  <a:pt x="687690" y="1175152"/>
                </a:lnTo>
                <a:cubicBezTo>
                  <a:pt x="691239" y="1172935"/>
                  <a:pt x="700112" y="1170716"/>
                  <a:pt x="722737" y="1169386"/>
                </a:cubicBezTo>
                <a:cubicBezTo>
                  <a:pt x="732052" y="1167611"/>
                  <a:pt x="740038" y="1165393"/>
                  <a:pt x="747579" y="1163175"/>
                </a:cubicBezTo>
                <a:cubicBezTo>
                  <a:pt x="754677" y="1160957"/>
                  <a:pt x="761331" y="1159626"/>
                  <a:pt x="767542" y="1157408"/>
                </a:cubicBezTo>
                <a:cubicBezTo>
                  <a:pt x="773753" y="1155633"/>
                  <a:pt x="779520" y="1153859"/>
                  <a:pt x="785731" y="1151641"/>
                </a:cubicBezTo>
                <a:cubicBezTo>
                  <a:pt x="791942" y="1149866"/>
                  <a:pt x="798152" y="1147648"/>
                  <a:pt x="805694" y="1145430"/>
                </a:cubicBezTo>
                <a:cubicBezTo>
                  <a:pt x="811017" y="1144543"/>
                  <a:pt x="816340" y="1144099"/>
                  <a:pt x="821221" y="1142768"/>
                </a:cubicBezTo>
                <a:lnTo>
                  <a:pt x="810710" y="1149075"/>
                </a:lnTo>
                <a:lnTo>
                  <a:pt x="811017" y="1148979"/>
                </a:lnTo>
                <a:cubicBezTo>
                  <a:pt x="814566" y="1146761"/>
                  <a:pt x="819002" y="1144099"/>
                  <a:pt x="822108" y="1142324"/>
                </a:cubicBezTo>
                <a:cubicBezTo>
                  <a:pt x="824326" y="1141437"/>
                  <a:pt x="826100" y="1140994"/>
                  <a:pt x="828318" y="1140107"/>
                </a:cubicBezTo>
                <a:lnTo>
                  <a:pt x="828732" y="1139992"/>
                </a:lnTo>
                <a:lnTo>
                  <a:pt x="831424" y="1137001"/>
                </a:lnTo>
                <a:cubicBezTo>
                  <a:pt x="836304" y="1135227"/>
                  <a:pt x="841183" y="1133452"/>
                  <a:pt x="846063" y="1131678"/>
                </a:cubicBezTo>
                <a:cubicBezTo>
                  <a:pt x="850943" y="1129460"/>
                  <a:pt x="855823" y="1127685"/>
                  <a:pt x="860259" y="1125911"/>
                </a:cubicBezTo>
                <a:cubicBezTo>
                  <a:pt x="860703" y="1124136"/>
                  <a:pt x="865139" y="1122362"/>
                  <a:pt x="870019" y="1120143"/>
                </a:cubicBezTo>
                <a:cubicBezTo>
                  <a:pt x="874899" y="1117926"/>
                  <a:pt x="880222" y="1115707"/>
                  <a:pt x="882884" y="1113489"/>
                </a:cubicBezTo>
                <a:cubicBezTo>
                  <a:pt x="886433" y="1112158"/>
                  <a:pt x="889982" y="1110828"/>
                  <a:pt x="893531" y="1109053"/>
                </a:cubicBezTo>
                <a:lnTo>
                  <a:pt x="900832" y="1105879"/>
                </a:lnTo>
                <a:lnTo>
                  <a:pt x="904621" y="1103286"/>
                </a:lnTo>
                <a:cubicBezTo>
                  <a:pt x="910832" y="1099293"/>
                  <a:pt x="917486" y="1095744"/>
                  <a:pt x="923253" y="1092196"/>
                </a:cubicBezTo>
                <a:cubicBezTo>
                  <a:pt x="930351" y="1089534"/>
                  <a:pt x="939667" y="1084210"/>
                  <a:pt x="949427" y="1078000"/>
                </a:cubicBezTo>
                <a:close/>
                <a:moveTo>
                  <a:pt x="214270" y="1053542"/>
                </a:moveTo>
                <a:lnTo>
                  <a:pt x="215955" y="1054987"/>
                </a:lnTo>
                <a:lnTo>
                  <a:pt x="216529" y="1055280"/>
                </a:lnTo>
                <a:close/>
                <a:moveTo>
                  <a:pt x="977971" y="1041961"/>
                </a:moveTo>
                <a:lnTo>
                  <a:pt x="977819" y="1042066"/>
                </a:lnTo>
                <a:lnTo>
                  <a:pt x="977819" y="1042193"/>
                </a:lnTo>
                <a:lnTo>
                  <a:pt x="978524" y="1042293"/>
                </a:lnTo>
                <a:lnTo>
                  <a:pt x="978706" y="1042066"/>
                </a:lnTo>
                <a:close/>
                <a:moveTo>
                  <a:pt x="987555" y="1035339"/>
                </a:moveTo>
                <a:lnTo>
                  <a:pt x="984936" y="1037149"/>
                </a:lnTo>
                <a:lnTo>
                  <a:pt x="984473" y="1037630"/>
                </a:lnTo>
                <a:lnTo>
                  <a:pt x="986269" y="1036480"/>
                </a:lnTo>
                <a:close/>
                <a:moveTo>
                  <a:pt x="178048" y="1012994"/>
                </a:moveTo>
                <a:lnTo>
                  <a:pt x="194802" y="1032720"/>
                </a:lnTo>
                <a:lnTo>
                  <a:pt x="181518" y="1016779"/>
                </a:lnTo>
                <a:close/>
                <a:moveTo>
                  <a:pt x="1018965" y="1012981"/>
                </a:moveTo>
                <a:lnTo>
                  <a:pt x="1018925" y="1012995"/>
                </a:lnTo>
                <a:lnTo>
                  <a:pt x="1018632" y="1015005"/>
                </a:lnTo>
                <a:cubicBezTo>
                  <a:pt x="1015083" y="1018554"/>
                  <a:pt x="1013752" y="1020772"/>
                  <a:pt x="1011534" y="1022991"/>
                </a:cubicBezTo>
                <a:cubicBezTo>
                  <a:pt x="1009759" y="1025208"/>
                  <a:pt x="1007541" y="1027870"/>
                  <a:pt x="1003105" y="1032306"/>
                </a:cubicBezTo>
                <a:lnTo>
                  <a:pt x="1003613" y="1032189"/>
                </a:lnTo>
                <a:lnTo>
                  <a:pt x="1011534" y="1023434"/>
                </a:lnTo>
                <a:cubicBezTo>
                  <a:pt x="1013308" y="1021216"/>
                  <a:pt x="1015083" y="1018998"/>
                  <a:pt x="1018632" y="1015449"/>
                </a:cubicBezTo>
                <a:cubicBezTo>
                  <a:pt x="1019187" y="1014007"/>
                  <a:pt x="1019269" y="1013231"/>
                  <a:pt x="1018965" y="1012981"/>
                </a:cubicBezTo>
                <a:close/>
                <a:moveTo>
                  <a:pt x="221408" y="1002992"/>
                </a:moveTo>
                <a:lnTo>
                  <a:pt x="222287" y="1004061"/>
                </a:lnTo>
                <a:lnTo>
                  <a:pt x="222331" y="1003915"/>
                </a:lnTo>
                <a:close/>
                <a:moveTo>
                  <a:pt x="155788" y="992824"/>
                </a:moveTo>
                <a:cubicBezTo>
                  <a:pt x="157119" y="991493"/>
                  <a:pt x="161555" y="993711"/>
                  <a:pt x="167322" y="1000366"/>
                </a:cubicBezTo>
                <a:lnTo>
                  <a:pt x="167889" y="1001033"/>
                </a:lnTo>
                <a:lnTo>
                  <a:pt x="173145" y="1002196"/>
                </a:lnTo>
                <a:cubicBezTo>
                  <a:pt x="175862" y="1004025"/>
                  <a:pt x="179522" y="1007464"/>
                  <a:pt x="185067" y="1013230"/>
                </a:cubicBezTo>
                <a:cubicBezTo>
                  <a:pt x="190834" y="1018111"/>
                  <a:pt x="197045" y="1022547"/>
                  <a:pt x="201481" y="1026539"/>
                </a:cubicBezTo>
                <a:cubicBezTo>
                  <a:pt x="205917" y="1030532"/>
                  <a:pt x="208579" y="1034081"/>
                  <a:pt x="208579" y="1036299"/>
                </a:cubicBezTo>
                <a:cubicBezTo>
                  <a:pt x="209910" y="1038073"/>
                  <a:pt x="210797" y="1039404"/>
                  <a:pt x="212571" y="1041179"/>
                </a:cubicBezTo>
                <a:cubicBezTo>
                  <a:pt x="218339" y="1046058"/>
                  <a:pt x="223218" y="1050495"/>
                  <a:pt x="229429" y="1055375"/>
                </a:cubicBezTo>
                <a:cubicBezTo>
                  <a:pt x="228098" y="1057149"/>
                  <a:pt x="225880" y="1058036"/>
                  <a:pt x="224549" y="1059367"/>
                </a:cubicBezTo>
                <a:lnTo>
                  <a:pt x="208850" y="1041923"/>
                </a:lnTo>
                <a:lnTo>
                  <a:pt x="208136" y="1042066"/>
                </a:lnTo>
                <a:lnTo>
                  <a:pt x="222992" y="1058573"/>
                </a:lnTo>
                <a:lnTo>
                  <a:pt x="224549" y="1059367"/>
                </a:lnTo>
                <a:cubicBezTo>
                  <a:pt x="225880" y="1058036"/>
                  <a:pt x="227655" y="1056705"/>
                  <a:pt x="229429" y="1055375"/>
                </a:cubicBezTo>
                <a:cubicBezTo>
                  <a:pt x="242738" y="1066909"/>
                  <a:pt x="256934" y="1078443"/>
                  <a:pt x="271573" y="1088646"/>
                </a:cubicBezTo>
                <a:cubicBezTo>
                  <a:pt x="268912" y="1089533"/>
                  <a:pt x="266694" y="1090421"/>
                  <a:pt x="263145" y="1091308"/>
                </a:cubicBezTo>
                <a:cubicBezTo>
                  <a:pt x="264475" y="1092195"/>
                  <a:pt x="264919" y="1092639"/>
                  <a:pt x="266250" y="1093526"/>
                </a:cubicBezTo>
                <a:cubicBezTo>
                  <a:pt x="261814" y="1093526"/>
                  <a:pt x="258265" y="1093970"/>
                  <a:pt x="253828" y="1093970"/>
                </a:cubicBezTo>
                <a:cubicBezTo>
                  <a:pt x="251167" y="1092195"/>
                  <a:pt x="248505" y="1090421"/>
                  <a:pt x="245843" y="1088646"/>
                </a:cubicBezTo>
                <a:cubicBezTo>
                  <a:pt x="243181" y="1086872"/>
                  <a:pt x="240964" y="1084654"/>
                  <a:pt x="238302" y="1082879"/>
                </a:cubicBezTo>
                <a:cubicBezTo>
                  <a:pt x="232091" y="1077556"/>
                  <a:pt x="225437" y="1072676"/>
                  <a:pt x="219670" y="1067352"/>
                </a:cubicBezTo>
                <a:cubicBezTo>
                  <a:pt x="213902" y="1062029"/>
                  <a:pt x="208136" y="1056705"/>
                  <a:pt x="202368" y="1051826"/>
                </a:cubicBezTo>
                <a:cubicBezTo>
                  <a:pt x="196601" y="1046502"/>
                  <a:pt x="191721" y="1041179"/>
                  <a:pt x="186398" y="1036299"/>
                </a:cubicBezTo>
                <a:cubicBezTo>
                  <a:pt x="183736" y="1033637"/>
                  <a:pt x="181074" y="1030975"/>
                  <a:pt x="178857" y="1028757"/>
                </a:cubicBezTo>
                <a:cubicBezTo>
                  <a:pt x="176638" y="1026096"/>
                  <a:pt x="173977" y="1023434"/>
                  <a:pt x="171759" y="1020772"/>
                </a:cubicBezTo>
                <a:cubicBezTo>
                  <a:pt x="172202" y="1019885"/>
                  <a:pt x="176638" y="1022547"/>
                  <a:pt x="174420" y="1017223"/>
                </a:cubicBezTo>
                <a:cubicBezTo>
                  <a:pt x="177525" y="1019885"/>
                  <a:pt x="180631" y="1022547"/>
                  <a:pt x="183293" y="1025208"/>
                </a:cubicBezTo>
                <a:cubicBezTo>
                  <a:pt x="186842" y="1027870"/>
                  <a:pt x="189947" y="1030532"/>
                  <a:pt x="193052" y="1032750"/>
                </a:cubicBezTo>
                <a:cubicBezTo>
                  <a:pt x="197045" y="1037186"/>
                  <a:pt x="201038" y="1041179"/>
                  <a:pt x="205030" y="1045615"/>
                </a:cubicBezTo>
                <a:lnTo>
                  <a:pt x="206048" y="1046488"/>
                </a:lnTo>
                <a:lnTo>
                  <a:pt x="193052" y="1032750"/>
                </a:lnTo>
                <a:cubicBezTo>
                  <a:pt x="189947" y="1030088"/>
                  <a:pt x="186842" y="1027870"/>
                  <a:pt x="183736" y="1025208"/>
                </a:cubicBezTo>
                <a:cubicBezTo>
                  <a:pt x="180631" y="1022547"/>
                  <a:pt x="177969" y="1019885"/>
                  <a:pt x="174864" y="1017223"/>
                </a:cubicBezTo>
                <a:cubicBezTo>
                  <a:pt x="171759" y="1013230"/>
                  <a:pt x="168210" y="1009238"/>
                  <a:pt x="165104" y="1005245"/>
                </a:cubicBezTo>
                <a:cubicBezTo>
                  <a:pt x="161999" y="1001253"/>
                  <a:pt x="158893" y="996817"/>
                  <a:pt x="155788" y="992824"/>
                </a:cubicBezTo>
                <a:close/>
                <a:moveTo>
                  <a:pt x="1133086" y="922288"/>
                </a:moveTo>
                <a:lnTo>
                  <a:pt x="1132861" y="922385"/>
                </a:lnTo>
                <a:lnTo>
                  <a:pt x="1128016" y="934013"/>
                </a:lnTo>
                <a:close/>
                <a:moveTo>
                  <a:pt x="1128429" y="866712"/>
                </a:moveTo>
                <a:lnTo>
                  <a:pt x="1116672" y="883693"/>
                </a:lnTo>
                <a:cubicBezTo>
                  <a:pt x="1114454" y="887242"/>
                  <a:pt x="1112680" y="890791"/>
                  <a:pt x="1110905" y="894340"/>
                </a:cubicBezTo>
                <a:cubicBezTo>
                  <a:pt x="1108687" y="897889"/>
                  <a:pt x="1106913" y="900995"/>
                  <a:pt x="1105138" y="904100"/>
                </a:cubicBezTo>
                <a:cubicBezTo>
                  <a:pt x="1100702" y="910310"/>
                  <a:pt x="1096266" y="916521"/>
                  <a:pt x="1091386" y="922288"/>
                </a:cubicBezTo>
                <a:cubicBezTo>
                  <a:pt x="1087393" y="928499"/>
                  <a:pt x="1083844" y="934266"/>
                  <a:pt x="1079408" y="940477"/>
                </a:cubicBezTo>
                <a:cubicBezTo>
                  <a:pt x="1075859" y="945357"/>
                  <a:pt x="1072310" y="950236"/>
                  <a:pt x="1068761" y="955116"/>
                </a:cubicBezTo>
                <a:lnTo>
                  <a:pt x="1067873" y="955659"/>
                </a:lnTo>
                <a:lnTo>
                  <a:pt x="1067147" y="956735"/>
                </a:lnTo>
                <a:lnTo>
                  <a:pt x="1068317" y="956004"/>
                </a:lnTo>
                <a:cubicBezTo>
                  <a:pt x="1071866" y="951124"/>
                  <a:pt x="1075415" y="946244"/>
                  <a:pt x="1078964" y="941364"/>
                </a:cubicBezTo>
                <a:cubicBezTo>
                  <a:pt x="1082957" y="935154"/>
                  <a:pt x="1086950" y="929386"/>
                  <a:pt x="1090942" y="923176"/>
                </a:cubicBezTo>
                <a:cubicBezTo>
                  <a:pt x="1095822" y="917409"/>
                  <a:pt x="1100258" y="911198"/>
                  <a:pt x="1104694" y="904987"/>
                </a:cubicBezTo>
                <a:cubicBezTo>
                  <a:pt x="1106469" y="901882"/>
                  <a:pt x="1108687" y="898777"/>
                  <a:pt x="1110462" y="895228"/>
                </a:cubicBezTo>
                <a:cubicBezTo>
                  <a:pt x="1112236" y="891679"/>
                  <a:pt x="1114454" y="888130"/>
                  <a:pt x="1116229" y="884581"/>
                </a:cubicBezTo>
                <a:cubicBezTo>
                  <a:pt x="1120221" y="877483"/>
                  <a:pt x="1124658" y="871272"/>
                  <a:pt x="1128207" y="867279"/>
                </a:cubicBezTo>
                <a:close/>
                <a:moveTo>
                  <a:pt x="1174343" y="860625"/>
                </a:moveTo>
                <a:cubicBezTo>
                  <a:pt x="1173012" y="866392"/>
                  <a:pt x="1171238" y="871716"/>
                  <a:pt x="1168576" y="877926"/>
                </a:cubicBezTo>
                <a:cubicBezTo>
                  <a:pt x="1165914" y="883694"/>
                  <a:pt x="1162809" y="889904"/>
                  <a:pt x="1158373" y="896558"/>
                </a:cubicBezTo>
                <a:cubicBezTo>
                  <a:pt x="1154824" y="903656"/>
                  <a:pt x="1151275" y="910311"/>
                  <a:pt x="1148169" y="915634"/>
                </a:cubicBezTo>
                <a:cubicBezTo>
                  <a:pt x="1144620" y="920958"/>
                  <a:pt x="1141515" y="924950"/>
                  <a:pt x="1138854" y="927612"/>
                </a:cubicBezTo>
                <a:lnTo>
                  <a:pt x="1145064" y="915190"/>
                </a:lnTo>
                <a:cubicBezTo>
                  <a:pt x="1146395" y="911198"/>
                  <a:pt x="1148613" y="907205"/>
                  <a:pt x="1150388" y="902769"/>
                </a:cubicBezTo>
                <a:cubicBezTo>
                  <a:pt x="1152162" y="900107"/>
                  <a:pt x="1153049" y="898333"/>
                  <a:pt x="1154380" y="896115"/>
                </a:cubicBezTo>
                <a:cubicBezTo>
                  <a:pt x="1156155" y="893009"/>
                  <a:pt x="1157929" y="890348"/>
                  <a:pt x="1159703" y="887242"/>
                </a:cubicBezTo>
                <a:cubicBezTo>
                  <a:pt x="1161478" y="884137"/>
                  <a:pt x="1162809" y="881475"/>
                  <a:pt x="1164584" y="878370"/>
                </a:cubicBezTo>
                <a:cubicBezTo>
                  <a:pt x="1167689" y="872603"/>
                  <a:pt x="1171238" y="866836"/>
                  <a:pt x="1174343" y="860625"/>
                </a:cubicBezTo>
                <a:close/>
                <a:moveTo>
                  <a:pt x="1145629" y="822598"/>
                </a:moveTo>
                <a:lnTo>
                  <a:pt x="1134861" y="841549"/>
                </a:lnTo>
                <a:lnTo>
                  <a:pt x="1134663" y="842005"/>
                </a:lnTo>
                <a:lnTo>
                  <a:pt x="1145508" y="822917"/>
                </a:lnTo>
                <a:close/>
                <a:moveTo>
                  <a:pt x="1151534" y="779676"/>
                </a:moveTo>
                <a:lnTo>
                  <a:pt x="1138592" y="815036"/>
                </a:lnTo>
                <a:cubicBezTo>
                  <a:pt x="1130511" y="834143"/>
                  <a:pt x="1121413" y="852715"/>
                  <a:pt x="1111368" y="870685"/>
                </a:cubicBezTo>
                <a:lnTo>
                  <a:pt x="1107381" y="876987"/>
                </a:lnTo>
                <a:lnTo>
                  <a:pt x="1107356" y="877039"/>
                </a:lnTo>
                <a:cubicBezTo>
                  <a:pt x="1105582" y="881475"/>
                  <a:pt x="1102033" y="887242"/>
                  <a:pt x="1098040" y="893009"/>
                </a:cubicBezTo>
                <a:cubicBezTo>
                  <a:pt x="1094047" y="898777"/>
                  <a:pt x="1090499" y="904987"/>
                  <a:pt x="1088724" y="910311"/>
                </a:cubicBezTo>
                <a:cubicBezTo>
                  <a:pt x="1085618" y="914303"/>
                  <a:pt x="1081626" y="918739"/>
                  <a:pt x="1078077" y="923619"/>
                </a:cubicBezTo>
                <a:cubicBezTo>
                  <a:pt x="1074528" y="928499"/>
                  <a:pt x="1071423" y="933822"/>
                  <a:pt x="1069205" y="938703"/>
                </a:cubicBezTo>
                <a:cubicBezTo>
                  <a:pt x="1056339" y="956447"/>
                  <a:pt x="1035489" y="979072"/>
                  <a:pt x="1016857" y="997704"/>
                </a:cubicBezTo>
                <a:cubicBezTo>
                  <a:pt x="1011090" y="1002584"/>
                  <a:pt x="1005323" y="1007464"/>
                  <a:pt x="999556" y="1012344"/>
                </a:cubicBezTo>
                <a:lnTo>
                  <a:pt x="997896" y="1013605"/>
                </a:lnTo>
                <a:lnTo>
                  <a:pt x="997180" y="1014331"/>
                </a:lnTo>
                <a:lnTo>
                  <a:pt x="989945" y="1020228"/>
                </a:lnTo>
                <a:lnTo>
                  <a:pt x="984029" y="1026983"/>
                </a:lnTo>
                <a:cubicBezTo>
                  <a:pt x="976931" y="1032750"/>
                  <a:pt x="969834" y="1038074"/>
                  <a:pt x="962292" y="1043397"/>
                </a:cubicBezTo>
                <a:lnTo>
                  <a:pt x="958886" y="1045548"/>
                </a:lnTo>
                <a:lnTo>
                  <a:pt x="949634" y="1053091"/>
                </a:lnTo>
                <a:lnTo>
                  <a:pt x="948298" y="1053958"/>
                </a:lnTo>
                <a:lnTo>
                  <a:pt x="946321" y="1055819"/>
                </a:lnTo>
                <a:cubicBezTo>
                  <a:pt x="940554" y="1059811"/>
                  <a:pt x="934787" y="1063804"/>
                  <a:pt x="929020" y="1067353"/>
                </a:cubicBezTo>
                <a:cubicBezTo>
                  <a:pt x="923253" y="1070902"/>
                  <a:pt x="917486" y="1074451"/>
                  <a:pt x="911719" y="1078000"/>
                </a:cubicBezTo>
                <a:lnTo>
                  <a:pt x="909739" y="1079003"/>
                </a:lnTo>
                <a:lnTo>
                  <a:pt x="898024" y="1086612"/>
                </a:lnTo>
                <a:lnTo>
                  <a:pt x="894392" y="1088444"/>
                </a:lnTo>
                <a:lnTo>
                  <a:pt x="890869" y="1090864"/>
                </a:lnTo>
                <a:cubicBezTo>
                  <a:pt x="887320" y="1093083"/>
                  <a:pt x="883327" y="1095301"/>
                  <a:pt x="878891" y="1097519"/>
                </a:cubicBezTo>
                <a:lnTo>
                  <a:pt x="867700" y="1101908"/>
                </a:lnTo>
                <a:lnTo>
                  <a:pt x="842756" y="1114489"/>
                </a:lnTo>
                <a:cubicBezTo>
                  <a:pt x="823769" y="1122796"/>
                  <a:pt x="804240" y="1130094"/>
                  <a:pt x="784237" y="1136315"/>
                </a:cubicBezTo>
                <a:lnTo>
                  <a:pt x="743458" y="1146800"/>
                </a:lnTo>
                <a:lnTo>
                  <a:pt x="776415" y="1140550"/>
                </a:lnTo>
                <a:cubicBezTo>
                  <a:pt x="778632" y="1140106"/>
                  <a:pt x="780407" y="1139663"/>
                  <a:pt x="782625" y="1139219"/>
                </a:cubicBezTo>
                <a:cubicBezTo>
                  <a:pt x="787505" y="1135227"/>
                  <a:pt x="797265" y="1133008"/>
                  <a:pt x="802588" y="1132121"/>
                </a:cubicBezTo>
                <a:cubicBezTo>
                  <a:pt x="807024" y="1130790"/>
                  <a:pt x="811460" y="1129459"/>
                  <a:pt x="815009" y="1128129"/>
                </a:cubicBezTo>
                <a:cubicBezTo>
                  <a:pt x="820333" y="1123249"/>
                  <a:pt x="830536" y="1120587"/>
                  <a:pt x="834973" y="1117925"/>
                </a:cubicBezTo>
                <a:cubicBezTo>
                  <a:pt x="842514" y="1115263"/>
                  <a:pt x="850056" y="1112602"/>
                  <a:pt x="857597" y="1109940"/>
                </a:cubicBezTo>
                <a:lnTo>
                  <a:pt x="872092" y="1104255"/>
                </a:lnTo>
                <a:lnTo>
                  <a:pt x="878447" y="1100624"/>
                </a:lnTo>
                <a:lnTo>
                  <a:pt x="884214" y="1098850"/>
                </a:lnTo>
                <a:lnTo>
                  <a:pt x="892200" y="1094413"/>
                </a:lnTo>
                <a:lnTo>
                  <a:pt x="894298" y="1092955"/>
                </a:lnTo>
                <a:lnTo>
                  <a:pt x="899741" y="1087759"/>
                </a:lnTo>
                <a:cubicBezTo>
                  <a:pt x="903290" y="1085541"/>
                  <a:pt x="907727" y="1082879"/>
                  <a:pt x="911719" y="1080661"/>
                </a:cubicBezTo>
                <a:lnTo>
                  <a:pt x="925346" y="1073982"/>
                </a:lnTo>
                <a:lnTo>
                  <a:pt x="930351" y="1070901"/>
                </a:lnTo>
                <a:cubicBezTo>
                  <a:pt x="936118" y="1067352"/>
                  <a:pt x="941885" y="1063360"/>
                  <a:pt x="947652" y="1059367"/>
                </a:cubicBezTo>
                <a:cubicBezTo>
                  <a:pt x="948983" y="1056705"/>
                  <a:pt x="952089" y="1054487"/>
                  <a:pt x="955194" y="1052269"/>
                </a:cubicBezTo>
                <a:cubicBezTo>
                  <a:pt x="958299" y="1050051"/>
                  <a:pt x="961404" y="1047833"/>
                  <a:pt x="963623" y="1046946"/>
                </a:cubicBezTo>
                <a:cubicBezTo>
                  <a:pt x="970721" y="1041622"/>
                  <a:pt x="978262" y="1036299"/>
                  <a:pt x="985360" y="1030532"/>
                </a:cubicBezTo>
                <a:cubicBezTo>
                  <a:pt x="988022" y="1024321"/>
                  <a:pt x="996451" y="1018998"/>
                  <a:pt x="1000887" y="1015892"/>
                </a:cubicBezTo>
                <a:cubicBezTo>
                  <a:pt x="1006654" y="1011013"/>
                  <a:pt x="1012421" y="1006132"/>
                  <a:pt x="1018188" y="1001253"/>
                </a:cubicBezTo>
                <a:cubicBezTo>
                  <a:pt x="1036820" y="982621"/>
                  <a:pt x="1057671" y="959996"/>
                  <a:pt x="1070535" y="942251"/>
                </a:cubicBezTo>
                <a:lnTo>
                  <a:pt x="1077739" y="930004"/>
                </a:lnTo>
                <a:lnTo>
                  <a:pt x="1078077" y="928942"/>
                </a:lnTo>
                <a:cubicBezTo>
                  <a:pt x="1081626" y="923619"/>
                  <a:pt x="1086062" y="917408"/>
                  <a:pt x="1089611" y="911198"/>
                </a:cubicBezTo>
                <a:cubicBezTo>
                  <a:pt x="1090942" y="909423"/>
                  <a:pt x="1091830" y="907649"/>
                  <a:pt x="1093160" y="905874"/>
                </a:cubicBezTo>
                <a:lnTo>
                  <a:pt x="1097879" y="899329"/>
                </a:lnTo>
                <a:lnTo>
                  <a:pt x="1099371" y="896558"/>
                </a:lnTo>
                <a:cubicBezTo>
                  <a:pt x="1103363" y="890791"/>
                  <a:pt x="1106469" y="885024"/>
                  <a:pt x="1108687" y="880588"/>
                </a:cubicBezTo>
                <a:cubicBezTo>
                  <a:pt x="1115785" y="868167"/>
                  <a:pt x="1121108" y="855745"/>
                  <a:pt x="1126875" y="842880"/>
                </a:cubicBezTo>
                <a:cubicBezTo>
                  <a:pt x="1132199" y="830015"/>
                  <a:pt x="1137966" y="817150"/>
                  <a:pt x="1144620" y="802511"/>
                </a:cubicBezTo>
                <a:cubicBezTo>
                  <a:pt x="1145286" y="798518"/>
                  <a:pt x="1147948" y="791753"/>
                  <a:pt x="1149833" y="786096"/>
                </a:cubicBezTo>
                <a:close/>
                <a:moveTo>
                  <a:pt x="1217130" y="731798"/>
                </a:moveTo>
                <a:lnTo>
                  <a:pt x="1217130" y="758481"/>
                </a:lnTo>
                <a:lnTo>
                  <a:pt x="1212051" y="779886"/>
                </a:lnTo>
                <a:cubicBezTo>
                  <a:pt x="1206727" y="785209"/>
                  <a:pt x="1207171" y="777224"/>
                  <a:pt x="1200961" y="784766"/>
                </a:cubicBezTo>
                <a:cubicBezTo>
                  <a:pt x="1200961" y="784322"/>
                  <a:pt x="1201404" y="782547"/>
                  <a:pt x="1201848" y="782104"/>
                </a:cubicBezTo>
                <a:cubicBezTo>
                  <a:pt x="1202291" y="775006"/>
                  <a:pt x="1200517" y="773675"/>
                  <a:pt x="1203622" y="763472"/>
                </a:cubicBezTo>
                <a:cubicBezTo>
                  <a:pt x="1205840" y="757261"/>
                  <a:pt x="1208502" y="750607"/>
                  <a:pt x="1210276" y="743953"/>
                </a:cubicBezTo>
                <a:lnTo>
                  <a:pt x="1215600" y="740848"/>
                </a:lnTo>
                <a:lnTo>
                  <a:pt x="1215600" y="740847"/>
                </a:lnTo>
                <a:close/>
                <a:moveTo>
                  <a:pt x="1204263" y="714112"/>
                </a:moveTo>
                <a:lnTo>
                  <a:pt x="1204104" y="714897"/>
                </a:lnTo>
                <a:lnTo>
                  <a:pt x="1205396" y="716448"/>
                </a:lnTo>
                <a:cubicBezTo>
                  <a:pt x="1206727" y="717779"/>
                  <a:pt x="1208058" y="719554"/>
                  <a:pt x="1209389" y="720884"/>
                </a:cubicBezTo>
                <a:cubicBezTo>
                  <a:pt x="1210276" y="719997"/>
                  <a:pt x="1211164" y="719110"/>
                  <a:pt x="1212051" y="719110"/>
                </a:cubicBezTo>
                <a:lnTo>
                  <a:pt x="1212118" y="718769"/>
                </a:lnTo>
                <a:lnTo>
                  <a:pt x="1210276" y="719997"/>
                </a:lnTo>
                <a:cubicBezTo>
                  <a:pt x="1208502" y="719110"/>
                  <a:pt x="1207171" y="717335"/>
                  <a:pt x="1205840" y="716004"/>
                </a:cubicBezTo>
                <a:close/>
                <a:moveTo>
                  <a:pt x="1200309" y="663718"/>
                </a:moveTo>
                <a:lnTo>
                  <a:pt x="1199999" y="663735"/>
                </a:lnTo>
                <a:lnTo>
                  <a:pt x="1199438" y="663766"/>
                </a:lnTo>
                <a:lnTo>
                  <a:pt x="1199629" y="665875"/>
                </a:lnTo>
                <a:cubicBezTo>
                  <a:pt x="1199629" y="669868"/>
                  <a:pt x="1199629" y="672973"/>
                  <a:pt x="1199186" y="676966"/>
                </a:cubicBezTo>
                <a:cubicBezTo>
                  <a:pt x="1198742" y="679184"/>
                  <a:pt x="1198299" y="680958"/>
                  <a:pt x="1197412" y="683620"/>
                </a:cubicBezTo>
                <a:cubicBezTo>
                  <a:pt x="1193863" y="689387"/>
                  <a:pt x="1190314" y="695154"/>
                  <a:pt x="1186765" y="700478"/>
                </a:cubicBezTo>
                <a:cubicBezTo>
                  <a:pt x="1185877" y="705801"/>
                  <a:pt x="1185434" y="710237"/>
                  <a:pt x="1184103" y="715117"/>
                </a:cubicBezTo>
                <a:lnTo>
                  <a:pt x="1181441" y="719997"/>
                </a:lnTo>
                <a:cubicBezTo>
                  <a:pt x="1180110" y="727095"/>
                  <a:pt x="1178779" y="733750"/>
                  <a:pt x="1177005" y="741291"/>
                </a:cubicBezTo>
                <a:cubicBezTo>
                  <a:pt x="1175230" y="747058"/>
                  <a:pt x="1173899" y="752382"/>
                  <a:pt x="1172125" y="758148"/>
                </a:cubicBezTo>
                <a:cubicBezTo>
                  <a:pt x="1170350" y="763916"/>
                  <a:pt x="1169020" y="769239"/>
                  <a:pt x="1166801" y="774563"/>
                </a:cubicBezTo>
                <a:cubicBezTo>
                  <a:pt x="1165914" y="778999"/>
                  <a:pt x="1165027" y="782991"/>
                  <a:pt x="1163696" y="787427"/>
                </a:cubicBezTo>
                <a:cubicBezTo>
                  <a:pt x="1162809" y="791864"/>
                  <a:pt x="1161922" y="796300"/>
                  <a:pt x="1160147" y="800736"/>
                </a:cubicBezTo>
                <a:lnTo>
                  <a:pt x="1162978" y="796333"/>
                </a:lnTo>
                <a:lnTo>
                  <a:pt x="1165471" y="786984"/>
                </a:lnTo>
                <a:cubicBezTo>
                  <a:pt x="1165914" y="782104"/>
                  <a:pt x="1166801" y="778111"/>
                  <a:pt x="1167689" y="773675"/>
                </a:cubicBezTo>
                <a:cubicBezTo>
                  <a:pt x="1169463" y="768352"/>
                  <a:pt x="1171238" y="762585"/>
                  <a:pt x="1173012" y="757261"/>
                </a:cubicBezTo>
                <a:cubicBezTo>
                  <a:pt x="1174787" y="751494"/>
                  <a:pt x="1176118" y="746170"/>
                  <a:pt x="1177892" y="740404"/>
                </a:cubicBezTo>
                <a:cubicBezTo>
                  <a:pt x="1179667" y="733306"/>
                  <a:pt x="1180554" y="726651"/>
                  <a:pt x="1182328" y="719110"/>
                </a:cubicBezTo>
                <a:lnTo>
                  <a:pt x="1184990" y="714230"/>
                </a:lnTo>
                <a:cubicBezTo>
                  <a:pt x="1186321" y="709350"/>
                  <a:pt x="1186765" y="704914"/>
                  <a:pt x="1187652" y="699591"/>
                </a:cubicBezTo>
                <a:cubicBezTo>
                  <a:pt x="1191201" y="693823"/>
                  <a:pt x="1194750" y="688500"/>
                  <a:pt x="1198299" y="682733"/>
                </a:cubicBezTo>
                <a:cubicBezTo>
                  <a:pt x="1196080" y="694267"/>
                  <a:pt x="1193863" y="705357"/>
                  <a:pt x="1191201" y="716891"/>
                </a:cubicBezTo>
                <a:cubicBezTo>
                  <a:pt x="1190314" y="727538"/>
                  <a:pt x="1184103" y="742178"/>
                  <a:pt x="1185877" y="745283"/>
                </a:cubicBezTo>
                <a:cubicBezTo>
                  <a:pt x="1181885" y="757705"/>
                  <a:pt x="1178336" y="769683"/>
                  <a:pt x="1173899" y="781660"/>
                </a:cubicBezTo>
                <a:lnTo>
                  <a:pt x="1171530" y="785346"/>
                </a:lnTo>
                <a:lnTo>
                  <a:pt x="1170517" y="790866"/>
                </a:lnTo>
                <a:cubicBezTo>
                  <a:pt x="1170018" y="793750"/>
                  <a:pt x="1169241" y="796744"/>
                  <a:pt x="1167245" y="800293"/>
                </a:cubicBezTo>
                <a:cubicBezTo>
                  <a:pt x="1161035" y="809165"/>
                  <a:pt x="1157929" y="818038"/>
                  <a:pt x="1154824" y="827353"/>
                </a:cubicBezTo>
                <a:cubicBezTo>
                  <a:pt x="1153049" y="831790"/>
                  <a:pt x="1151275" y="836670"/>
                  <a:pt x="1149057" y="841549"/>
                </a:cubicBezTo>
                <a:cubicBezTo>
                  <a:pt x="1148169" y="844211"/>
                  <a:pt x="1146839" y="846429"/>
                  <a:pt x="1145508" y="849091"/>
                </a:cubicBezTo>
                <a:cubicBezTo>
                  <a:pt x="1144177" y="851753"/>
                  <a:pt x="1142846" y="854415"/>
                  <a:pt x="1141071" y="857076"/>
                </a:cubicBezTo>
                <a:cubicBezTo>
                  <a:pt x="1137079" y="864174"/>
                  <a:pt x="1133086" y="871716"/>
                  <a:pt x="1129094" y="878370"/>
                </a:cubicBezTo>
                <a:cubicBezTo>
                  <a:pt x="1125988" y="886355"/>
                  <a:pt x="1120665" y="891679"/>
                  <a:pt x="1116229" y="899220"/>
                </a:cubicBezTo>
                <a:cubicBezTo>
                  <a:pt x="1112680" y="907649"/>
                  <a:pt x="1106469" y="917852"/>
                  <a:pt x="1099815" y="927168"/>
                </a:cubicBezTo>
                <a:cubicBezTo>
                  <a:pt x="1093160" y="936484"/>
                  <a:pt x="1086506" y="946244"/>
                  <a:pt x="1081626" y="954673"/>
                </a:cubicBezTo>
                <a:cubicBezTo>
                  <a:pt x="1077634" y="959996"/>
                  <a:pt x="1073641" y="965320"/>
                  <a:pt x="1069649" y="970199"/>
                </a:cubicBezTo>
                <a:cubicBezTo>
                  <a:pt x="1065212" y="975079"/>
                  <a:pt x="1061220" y="979959"/>
                  <a:pt x="1056783" y="985283"/>
                </a:cubicBezTo>
                <a:cubicBezTo>
                  <a:pt x="1055453" y="987501"/>
                  <a:pt x="1053678" y="989275"/>
                  <a:pt x="1052347" y="991493"/>
                </a:cubicBezTo>
                <a:cubicBezTo>
                  <a:pt x="1050573" y="993712"/>
                  <a:pt x="1049242" y="995486"/>
                  <a:pt x="1047468" y="997704"/>
                </a:cubicBezTo>
                <a:cubicBezTo>
                  <a:pt x="1044806" y="999922"/>
                  <a:pt x="1042144" y="1002140"/>
                  <a:pt x="1039926" y="1003915"/>
                </a:cubicBezTo>
                <a:lnTo>
                  <a:pt x="1027591" y="1017571"/>
                </a:lnTo>
                <a:lnTo>
                  <a:pt x="1027948" y="1018998"/>
                </a:lnTo>
                <a:cubicBezTo>
                  <a:pt x="1022624" y="1024765"/>
                  <a:pt x="1019075" y="1028757"/>
                  <a:pt x="1015083" y="1032306"/>
                </a:cubicBezTo>
                <a:cubicBezTo>
                  <a:pt x="1010647" y="1035412"/>
                  <a:pt x="1005767" y="1038517"/>
                  <a:pt x="1001330" y="1042066"/>
                </a:cubicBezTo>
                <a:lnTo>
                  <a:pt x="990240" y="1050938"/>
                </a:lnTo>
                <a:lnTo>
                  <a:pt x="979734" y="1058616"/>
                </a:lnTo>
                <a:lnTo>
                  <a:pt x="981368" y="1058480"/>
                </a:lnTo>
                <a:lnTo>
                  <a:pt x="992902" y="1050051"/>
                </a:lnTo>
                <a:lnTo>
                  <a:pt x="1003993" y="1041179"/>
                </a:lnTo>
                <a:cubicBezTo>
                  <a:pt x="1008429" y="1038074"/>
                  <a:pt x="1013308" y="1034968"/>
                  <a:pt x="1017745" y="1031419"/>
                </a:cubicBezTo>
                <a:cubicBezTo>
                  <a:pt x="1021294" y="1027870"/>
                  <a:pt x="1025286" y="1023878"/>
                  <a:pt x="1030610" y="1018111"/>
                </a:cubicBezTo>
                <a:cubicBezTo>
                  <a:pt x="1030610" y="1017667"/>
                  <a:pt x="1030610" y="1017223"/>
                  <a:pt x="1030166" y="1016336"/>
                </a:cubicBezTo>
                <a:cubicBezTo>
                  <a:pt x="1034602" y="1011900"/>
                  <a:pt x="1038595" y="1007464"/>
                  <a:pt x="1042587" y="1002584"/>
                </a:cubicBezTo>
                <a:cubicBezTo>
                  <a:pt x="1044806" y="1000810"/>
                  <a:pt x="1047468" y="998591"/>
                  <a:pt x="1050129" y="996373"/>
                </a:cubicBezTo>
                <a:cubicBezTo>
                  <a:pt x="1051460" y="994599"/>
                  <a:pt x="1053234" y="992380"/>
                  <a:pt x="1055009" y="990163"/>
                </a:cubicBezTo>
                <a:cubicBezTo>
                  <a:pt x="1056340" y="987944"/>
                  <a:pt x="1058114" y="985726"/>
                  <a:pt x="1059445" y="983952"/>
                </a:cubicBezTo>
                <a:cubicBezTo>
                  <a:pt x="1063881" y="979072"/>
                  <a:pt x="1067874" y="973748"/>
                  <a:pt x="1072310" y="968869"/>
                </a:cubicBezTo>
                <a:cubicBezTo>
                  <a:pt x="1076303" y="963989"/>
                  <a:pt x="1080295" y="958665"/>
                  <a:pt x="1084288" y="953342"/>
                </a:cubicBezTo>
                <a:cubicBezTo>
                  <a:pt x="1089168" y="944913"/>
                  <a:pt x="1095822" y="935154"/>
                  <a:pt x="1102477" y="925837"/>
                </a:cubicBezTo>
                <a:cubicBezTo>
                  <a:pt x="1109131" y="916078"/>
                  <a:pt x="1115341" y="906318"/>
                  <a:pt x="1118890" y="897889"/>
                </a:cubicBezTo>
                <a:cubicBezTo>
                  <a:pt x="1123327" y="890348"/>
                  <a:pt x="1128650" y="885024"/>
                  <a:pt x="1131756" y="877039"/>
                </a:cubicBezTo>
                <a:cubicBezTo>
                  <a:pt x="1135748" y="870385"/>
                  <a:pt x="1139741" y="862400"/>
                  <a:pt x="1143733" y="855745"/>
                </a:cubicBezTo>
                <a:cubicBezTo>
                  <a:pt x="1145508" y="853083"/>
                  <a:pt x="1146839" y="850422"/>
                  <a:pt x="1148169" y="847760"/>
                </a:cubicBezTo>
                <a:cubicBezTo>
                  <a:pt x="1149500" y="845098"/>
                  <a:pt x="1150388" y="842437"/>
                  <a:pt x="1151718" y="840219"/>
                </a:cubicBezTo>
                <a:cubicBezTo>
                  <a:pt x="1153937" y="835339"/>
                  <a:pt x="1155711" y="830459"/>
                  <a:pt x="1157486" y="826023"/>
                </a:cubicBezTo>
                <a:cubicBezTo>
                  <a:pt x="1161035" y="816706"/>
                  <a:pt x="1164140" y="807834"/>
                  <a:pt x="1169907" y="798962"/>
                </a:cubicBezTo>
                <a:cubicBezTo>
                  <a:pt x="1173899" y="791864"/>
                  <a:pt x="1173012" y="786540"/>
                  <a:pt x="1174787" y="780773"/>
                </a:cubicBezTo>
                <a:cubicBezTo>
                  <a:pt x="1179667" y="768795"/>
                  <a:pt x="1182772" y="756818"/>
                  <a:pt x="1186765" y="744396"/>
                </a:cubicBezTo>
                <a:cubicBezTo>
                  <a:pt x="1184990" y="740848"/>
                  <a:pt x="1191201" y="726652"/>
                  <a:pt x="1192088" y="716005"/>
                </a:cubicBezTo>
                <a:cubicBezTo>
                  <a:pt x="1194750" y="704914"/>
                  <a:pt x="1196968" y="693380"/>
                  <a:pt x="1199186" y="681846"/>
                </a:cubicBezTo>
                <a:lnTo>
                  <a:pt x="1200786" y="675845"/>
                </a:lnTo>
                <a:lnTo>
                  <a:pt x="1199629" y="675635"/>
                </a:lnTo>
                <a:cubicBezTo>
                  <a:pt x="1200073" y="672086"/>
                  <a:pt x="1200073" y="668981"/>
                  <a:pt x="1200073" y="664545"/>
                </a:cubicBezTo>
                <a:close/>
                <a:moveTo>
                  <a:pt x="1209832" y="654341"/>
                </a:moveTo>
                <a:lnTo>
                  <a:pt x="1204666" y="675866"/>
                </a:lnTo>
                <a:lnTo>
                  <a:pt x="1204667" y="675866"/>
                </a:lnTo>
                <a:lnTo>
                  <a:pt x="1209833" y="654342"/>
                </a:lnTo>
                <a:close/>
                <a:moveTo>
                  <a:pt x="1213825" y="649905"/>
                </a:moveTo>
                <a:cubicBezTo>
                  <a:pt x="1212938" y="651679"/>
                  <a:pt x="1212051" y="653011"/>
                  <a:pt x="1211164" y="655672"/>
                </a:cubicBezTo>
                <a:lnTo>
                  <a:pt x="1210553" y="667761"/>
                </a:lnTo>
                <a:cubicBezTo>
                  <a:pt x="1210498" y="671199"/>
                  <a:pt x="1210498" y="674526"/>
                  <a:pt x="1210276" y="679184"/>
                </a:cubicBezTo>
                <a:lnTo>
                  <a:pt x="1205840" y="692834"/>
                </a:lnTo>
                <a:lnTo>
                  <a:pt x="1205840" y="694394"/>
                </a:lnTo>
                <a:lnTo>
                  <a:pt x="1211164" y="679184"/>
                </a:lnTo>
                <a:cubicBezTo>
                  <a:pt x="1211607" y="669868"/>
                  <a:pt x="1211164" y="665875"/>
                  <a:pt x="1212051" y="655672"/>
                </a:cubicBezTo>
                <a:lnTo>
                  <a:pt x="1214119" y="651191"/>
                </a:lnTo>
                <a:close/>
                <a:moveTo>
                  <a:pt x="1194749" y="630829"/>
                </a:moveTo>
                <a:lnTo>
                  <a:pt x="1191842" y="637701"/>
                </a:lnTo>
                <a:lnTo>
                  <a:pt x="1190757" y="647687"/>
                </a:lnTo>
                <a:lnTo>
                  <a:pt x="1189357" y="643022"/>
                </a:lnTo>
                <a:lnTo>
                  <a:pt x="1188846" y="643680"/>
                </a:lnTo>
                <a:lnTo>
                  <a:pt x="1190314" y="648574"/>
                </a:lnTo>
                <a:cubicBezTo>
                  <a:pt x="1189870" y="650792"/>
                  <a:pt x="1189870" y="653011"/>
                  <a:pt x="1189426" y="655672"/>
                </a:cubicBezTo>
                <a:cubicBezTo>
                  <a:pt x="1190314" y="657003"/>
                  <a:pt x="1190757" y="659221"/>
                  <a:pt x="1191201" y="661439"/>
                </a:cubicBezTo>
                <a:lnTo>
                  <a:pt x="1192576" y="661363"/>
                </a:lnTo>
                <a:lnTo>
                  <a:pt x="1191644" y="658334"/>
                </a:lnTo>
                <a:cubicBezTo>
                  <a:pt x="1192088" y="655672"/>
                  <a:pt x="1192088" y="653454"/>
                  <a:pt x="1192531" y="651236"/>
                </a:cubicBezTo>
                <a:cubicBezTo>
                  <a:pt x="1193419" y="645025"/>
                  <a:pt x="1193862" y="637927"/>
                  <a:pt x="1194749" y="630829"/>
                </a:cubicBezTo>
                <a:close/>
                <a:moveTo>
                  <a:pt x="62480" y="413159"/>
                </a:moveTo>
                <a:lnTo>
                  <a:pt x="62701" y="413270"/>
                </a:lnTo>
                <a:lnTo>
                  <a:pt x="62722" y="413208"/>
                </a:lnTo>
                <a:close/>
                <a:moveTo>
                  <a:pt x="89245" y="349574"/>
                </a:moveTo>
                <a:cubicBezTo>
                  <a:pt x="82147" y="361108"/>
                  <a:pt x="80816" y="364657"/>
                  <a:pt x="79485" y="367762"/>
                </a:cubicBezTo>
                <a:cubicBezTo>
                  <a:pt x="76824" y="370424"/>
                  <a:pt x="74605" y="373085"/>
                  <a:pt x="71500" y="374416"/>
                </a:cubicBezTo>
                <a:lnTo>
                  <a:pt x="71481" y="374841"/>
                </a:lnTo>
                <a:lnTo>
                  <a:pt x="70709" y="391824"/>
                </a:lnTo>
                <a:lnTo>
                  <a:pt x="70731" y="391784"/>
                </a:lnTo>
                <a:lnTo>
                  <a:pt x="71500" y="374860"/>
                </a:lnTo>
                <a:cubicBezTo>
                  <a:pt x="74162" y="373085"/>
                  <a:pt x="76824" y="370424"/>
                  <a:pt x="79485" y="368205"/>
                </a:cubicBezTo>
                <a:cubicBezTo>
                  <a:pt x="80816" y="365100"/>
                  <a:pt x="82590" y="361551"/>
                  <a:pt x="89245" y="350017"/>
                </a:cubicBezTo>
                <a:lnTo>
                  <a:pt x="89578" y="350239"/>
                </a:lnTo>
                <a:lnTo>
                  <a:pt x="89744" y="349906"/>
                </a:lnTo>
                <a:close/>
                <a:moveTo>
                  <a:pt x="94568" y="310978"/>
                </a:moveTo>
                <a:cubicBezTo>
                  <a:pt x="92794" y="312309"/>
                  <a:pt x="90576" y="313640"/>
                  <a:pt x="88357" y="315415"/>
                </a:cubicBezTo>
                <a:cubicBezTo>
                  <a:pt x="85252" y="321182"/>
                  <a:pt x="83034" y="326061"/>
                  <a:pt x="79042" y="334934"/>
                </a:cubicBezTo>
                <a:lnTo>
                  <a:pt x="81173" y="336639"/>
                </a:lnTo>
                <a:lnTo>
                  <a:pt x="81242" y="336340"/>
                </a:lnTo>
                <a:lnTo>
                  <a:pt x="79485" y="334934"/>
                </a:lnTo>
                <a:cubicBezTo>
                  <a:pt x="83478" y="326061"/>
                  <a:pt x="85696" y="321181"/>
                  <a:pt x="88801" y="315415"/>
                </a:cubicBezTo>
                <a:lnTo>
                  <a:pt x="94301" y="311486"/>
                </a:lnTo>
                <a:close/>
                <a:moveTo>
                  <a:pt x="128727" y="285692"/>
                </a:moveTo>
                <a:lnTo>
                  <a:pt x="128167" y="286141"/>
                </a:lnTo>
                <a:lnTo>
                  <a:pt x="125788" y="295286"/>
                </a:lnTo>
                <a:cubicBezTo>
                  <a:pt x="125178" y="297337"/>
                  <a:pt x="124735" y="298557"/>
                  <a:pt x="124291" y="299888"/>
                </a:cubicBezTo>
                <a:cubicBezTo>
                  <a:pt x="107433" y="322512"/>
                  <a:pt x="97674" y="352679"/>
                  <a:pt x="83478" y="374416"/>
                </a:cubicBezTo>
                <a:cubicBezTo>
                  <a:pt x="81703" y="380183"/>
                  <a:pt x="79929" y="386394"/>
                  <a:pt x="77710" y="392605"/>
                </a:cubicBezTo>
                <a:cubicBezTo>
                  <a:pt x="75493" y="398815"/>
                  <a:pt x="74161" y="405026"/>
                  <a:pt x="72387" y="411237"/>
                </a:cubicBezTo>
                <a:cubicBezTo>
                  <a:pt x="67951" y="424545"/>
                  <a:pt x="61297" y="438741"/>
                  <a:pt x="60853" y="450275"/>
                </a:cubicBezTo>
                <a:cubicBezTo>
                  <a:pt x="58191" y="459148"/>
                  <a:pt x="55529" y="468020"/>
                  <a:pt x="53311" y="476893"/>
                </a:cubicBezTo>
                <a:cubicBezTo>
                  <a:pt x="51980" y="483547"/>
                  <a:pt x="51093" y="490201"/>
                  <a:pt x="49762" y="496856"/>
                </a:cubicBezTo>
                <a:lnTo>
                  <a:pt x="47988" y="507059"/>
                </a:lnTo>
                <a:cubicBezTo>
                  <a:pt x="47544" y="510608"/>
                  <a:pt x="47101" y="513713"/>
                  <a:pt x="46657" y="517262"/>
                </a:cubicBezTo>
                <a:cubicBezTo>
                  <a:pt x="45326" y="526578"/>
                  <a:pt x="43552" y="535451"/>
                  <a:pt x="42665" y="544767"/>
                </a:cubicBezTo>
                <a:cubicBezTo>
                  <a:pt x="42221" y="550534"/>
                  <a:pt x="41777" y="555414"/>
                  <a:pt x="41333" y="561625"/>
                </a:cubicBezTo>
                <a:cubicBezTo>
                  <a:pt x="41777" y="566061"/>
                  <a:pt x="42665" y="570497"/>
                  <a:pt x="43552" y="579369"/>
                </a:cubicBezTo>
                <a:lnTo>
                  <a:pt x="44591" y="569701"/>
                </a:lnTo>
                <a:lnTo>
                  <a:pt x="44439" y="566504"/>
                </a:lnTo>
                <a:cubicBezTo>
                  <a:pt x="44882" y="560293"/>
                  <a:pt x="45770" y="553639"/>
                  <a:pt x="46214" y="547872"/>
                </a:cubicBezTo>
                <a:cubicBezTo>
                  <a:pt x="47101" y="538556"/>
                  <a:pt x="48875" y="529683"/>
                  <a:pt x="50206" y="520368"/>
                </a:cubicBezTo>
                <a:lnTo>
                  <a:pt x="53372" y="516568"/>
                </a:lnTo>
                <a:lnTo>
                  <a:pt x="57971" y="485795"/>
                </a:lnTo>
                <a:lnTo>
                  <a:pt x="57748" y="480442"/>
                </a:lnTo>
                <a:lnTo>
                  <a:pt x="62130" y="467878"/>
                </a:lnTo>
                <a:lnTo>
                  <a:pt x="64738" y="457329"/>
                </a:lnTo>
                <a:lnTo>
                  <a:pt x="63958" y="459148"/>
                </a:lnTo>
                <a:cubicBezTo>
                  <a:pt x="63071" y="458704"/>
                  <a:pt x="62184" y="458261"/>
                  <a:pt x="61297" y="458261"/>
                </a:cubicBezTo>
                <a:cubicBezTo>
                  <a:pt x="59078" y="464028"/>
                  <a:pt x="56860" y="470682"/>
                  <a:pt x="54642" y="477337"/>
                </a:cubicBezTo>
                <a:cubicBezTo>
                  <a:pt x="54642" y="480442"/>
                  <a:pt x="54642" y="483991"/>
                  <a:pt x="55086" y="487983"/>
                </a:cubicBezTo>
                <a:cubicBezTo>
                  <a:pt x="53755" y="495081"/>
                  <a:pt x="52868" y="501292"/>
                  <a:pt x="51980" y="508390"/>
                </a:cubicBezTo>
                <a:cubicBezTo>
                  <a:pt x="51980" y="509277"/>
                  <a:pt x="51537" y="510608"/>
                  <a:pt x="51537" y="511939"/>
                </a:cubicBezTo>
                <a:cubicBezTo>
                  <a:pt x="49762" y="513713"/>
                  <a:pt x="48875" y="515488"/>
                  <a:pt x="47101" y="517262"/>
                </a:cubicBezTo>
                <a:cubicBezTo>
                  <a:pt x="47544" y="513713"/>
                  <a:pt x="47988" y="510608"/>
                  <a:pt x="48431" y="507059"/>
                </a:cubicBezTo>
                <a:lnTo>
                  <a:pt x="50206" y="496856"/>
                </a:lnTo>
                <a:cubicBezTo>
                  <a:pt x="51537" y="490201"/>
                  <a:pt x="52424" y="483547"/>
                  <a:pt x="53755" y="476893"/>
                </a:cubicBezTo>
                <a:cubicBezTo>
                  <a:pt x="56417" y="468020"/>
                  <a:pt x="59078" y="459148"/>
                  <a:pt x="61297" y="450275"/>
                </a:cubicBezTo>
                <a:cubicBezTo>
                  <a:pt x="61740" y="438741"/>
                  <a:pt x="68395" y="424989"/>
                  <a:pt x="72831" y="411237"/>
                </a:cubicBezTo>
                <a:cubicBezTo>
                  <a:pt x="74605" y="405026"/>
                  <a:pt x="75936" y="398815"/>
                  <a:pt x="78154" y="392605"/>
                </a:cubicBezTo>
                <a:cubicBezTo>
                  <a:pt x="79929" y="386394"/>
                  <a:pt x="82147" y="380627"/>
                  <a:pt x="83921" y="374416"/>
                </a:cubicBezTo>
                <a:cubicBezTo>
                  <a:pt x="98117" y="352679"/>
                  <a:pt x="107433" y="322512"/>
                  <a:pt x="124734" y="299888"/>
                </a:cubicBezTo>
                <a:cubicBezTo>
                  <a:pt x="125622" y="296782"/>
                  <a:pt x="126509" y="295008"/>
                  <a:pt x="128727" y="285692"/>
                </a:cubicBezTo>
                <a:close/>
                <a:moveTo>
                  <a:pt x="136712" y="241330"/>
                </a:moveTo>
                <a:lnTo>
                  <a:pt x="138930" y="243105"/>
                </a:lnTo>
                <a:lnTo>
                  <a:pt x="138930" y="243104"/>
                </a:lnTo>
                <a:lnTo>
                  <a:pt x="136713" y="241330"/>
                </a:lnTo>
                <a:close/>
                <a:moveTo>
                  <a:pt x="216650" y="178171"/>
                </a:moveTo>
                <a:lnTo>
                  <a:pt x="216565" y="178239"/>
                </a:lnTo>
                <a:lnTo>
                  <a:pt x="216306" y="178531"/>
                </a:lnTo>
                <a:lnTo>
                  <a:pt x="212682" y="182328"/>
                </a:lnTo>
                <a:lnTo>
                  <a:pt x="211766" y="183661"/>
                </a:lnTo>
                <a:lnTo>
                  <a:pt x="211168" y="184337"/>
                </a:lnTo>
                <a:cubicBezTo>
                  <a:pt x="210305" y="185746"/>
                  <a:pt x="209910" y="186765"/>
                  <a:pt x="208579" y="188096"/>
                </a:cubicBezTo>
                <a:cubicBezTo>
                  <a:pt x="199707" y="198299"/>
                  <a:pt x="190391" y="208502"/>
                  <a:pt x="181518" y="220036"/>
                </a:cubicBezTo>
                <a:cubicBezTo>
                  <a:pt x="178857" y="223141"/>
                  <a:pt x="176195" y="225803"/>
                  <a:pt x="173977" y="228909"/>
                </a:cubicBezTo>
                <a:cubicBezTo>
                  <a:pt x="171315" y="232014"/>
                  <a:pt x="169097" y="235119"/>
                  <a:pt x="166435" y="238224"/>
                </a:cubicBezTo>
                <a:lnTo>
                  <a:pt x="133101" y="275067"/>
                </a:lnTo>
                <a:lnTo>
                  <a:pt x="166879" y="237781"/>
                </a:lnTo>
                <a:cubicBezTo>
                  <a:pt x="169540" y="234675"/>
                  <a:pt x="171758" y="231570"/>
                  <a:pt x="174420" y="228465"/>
                </a:cubicBezTo>
                <a:cubicBezTo>
                  <a:pt x="177082" y="225360"/>
                  <a:pt x="179743" y="222698"/>
                  <a:pt x="181962" y="219592"/>
                </a:cubicBezTo>
                <a:cubicBezTo>
                  <a:pt x="190834" y="208058"/>
                  <a:pt x="200150" y="198299"/>
                  <a:pt x="209022" y="187652"/>
                </a:cubicBezTo>
                <a:lnTo>
                  <a:pt x="211766" y="183661"/>
                </a:lnTo>
                <a:lnTo>
                  <a:pt x="216306" y="178531"/>
                </a:lnTo>
                <a:close/>
                <a:moveTo>
                  <a:pt x="227911" y="147580"/>
                </a:moveTo>
                <a:cubicBezTo>
                  <a:pt x="227173" y="147487"/>
                  <a:pt x="225639" y="148188"/>
                  <a:pt x="224082" y="148914"/>
                </a:cubicBezTo>
                <a:lnTo>
                  <a:pt x="221235" y="149971"/>
                </a:lnTo>
                <a:lnTo>
                  <a:pt x="220557" y="150831"/>
                </a:lnTo>
                <a:cubicBezTo>
                  <a:pt x="218783" y="152162"/>
                  <a:pt x="217008" y="153493"/>
                  <a:pt x="215677" y="155267"/>
                </a:cubicBezTo>
                <a:cubicBezTo>
                  <a:pt x="211241" y="157929"/>
                  <a:pt x="207692" y="160147"/>
                  <a:pt x="203256" y="163252"/>
                </a:cubicBezTo>
                <a:lnTo>
                  <a:pt x="194827" y="172569"/>
                </a:lnTo>
                <a:lnTo>
                  <a:pt x="186842" y="181884"/>
                </a:lnTo>
                <a:cubicBezTo>
                  <a:pt x="185067" y="183215"/>
                  <a:pt x="183736" y="184546"/>
                  <a:pt x="181518" y="186764"/>
                </a:cubicBezTo>
                <a:lnTo>
                  <a:pt x="181337" y="186538"/>
                </a:lnTo>
                <a:lnTo>
                  <a:pt x="176306" y="192587"/>
                </a:lnTo>
                <a:cubicBezTo>
                  <a:pt x="174531" y="195083"/>
                  <a:pt x="172202" y="198299"/>
                  <a:pt x="167766" y="203179"/>
                </a:cubicBezTo>
                <a:lnTo>
                  <a:pt x="154014" y="218262"/>
                </a:lnTo>
                <a:lnTo>
                  <a:pt x="156232" y="220923"/>
                </a:lnTo>
                <a:lnTo>
                  <a:pt x="156274" y="220886"/>
                </a:lnTo>
                <a:lnTo>
                  <a:pt x="154457" y="218705"/>
                </a:lnTo>
                <a:cubicBezTo>
                  <a:pt x="158893" y="213826"/>
                  <a:pt x="164217" y="208502"/>
                  <a:pt x="168209" y="203622"/>
                </a:cubicBezTo>
                <a:cubicBezTo>
                  <a:pt x="177082" y="193862"/>
                  <a:pt x="177525" y="190757"/>
                  <a:pt x="181962" y="186764"/>
                </a:cubicBezTo>
                <a:cubicBezTo>
                  <a:pt x="184180" y="184547"/>
                  <a:pt x="185954" y="183215"/>
                  <a:pt x="187285" y="181885"/>
                </a:cubicBezTo>
                <a:lnTo>
                  <a:pt x="195270" y="172569"/>
                </a:lnTo>
                <a:lnTo>
                  <a:pt x="203699" y="163253"/>
                </a:lnTo>
                <a:cubicBezTo>
                  <a:pt x="208135" y="160591"/>
                  <a:pt x="211684" y="158373"/>
                  <a:pt x="216120" y="155268"/>
                </a:cubicBezTo>
                <a:cubicBezTo>
                  <a:pt x="217895" y="153936"/>
                  <a:pt x="219669" y="152162"/>
                  <a:pt x="221000" y="150831"/>
                </a:cubicBezTo>
                <a:cubicBezTo>
                  <a:pt x="221888" y="151053"/>
                  <a:pt x="224328" y="149722"/>
                  <a:pt x="226324" y="148835"/>
                </a:cubicBezTo>
                <a:lnTo>
                  <a:pt x="228004" y="148314"/>
                </a:lnTo>
                <a:close/>
                <a:moveTo>
                  <a:pt x="870462" y="67431"/>
                </a:moveTo>
                <a:cubicBezTo>
                  <a:pt x="880665" y="71423"/>
                  <a:pt x="887763" y="74528"/>
                  <a:pt x="893087" y="77634"/>
                </a:cubicBezTo>
                <a:cubicBezTo>
                  <a:pt x="898410" y="80295"/>
                  <a:pt x="901516" y="82957"/>
                  <a:pt x="902846" y="85619"/>
                </a:cubicBezTo>
                <a:cubicBezTo>
                  <a:pt x="894418" y="81183"/>
                  <a:pt x="886876" y="78077"/>
                  <a:pt x="881109" y="74972"/>
                </a:cubicBezTo>
                <a:cubicBezTo>
                  <a:pt x="875342" y="71867"/>
                  <a:pt x="871793" y="69205"/>
                  <a:pt x="870462" y="67431"/>
                </a:cubicBezTo>
                <a:close/>
                <a:moveTo>
                  <a:pt x="796821" y="35046"/>
                </a:moveTo>
                <a:cubicBezTo>
                  <a:pt x="800813" y="35046"/>
                  <a:pt x="807468" y="36377"/>
                  <a:pt x="814566" y="39038"/>
                </a:cubicBezTo>
                <a:cubicBezTo>
                  <a:pt x="822107" y="42144"/>
                  <a:pt x="830536" y="46580"/>
                  <a:pt x="839409" y="51460"/>
                </a:cubicBezTo>
                <a:cubicBezTo>
                  <a:pt x="815453" y="43918"/>
                  <a:pt x="799483" y="39038"/>
                  <a:pt x="796821" y="35046"/>
                </a:cubicBezTo>
                <a:close/>
                <a:moveTo>
                  <a:pt x="529761" y="32107"/>
                </a:moveTo>
                <a:cubicBezTo>
                  <a:pt x="527987" y="31941"/>
                  <a:pt x="525325" y="32163"/>
                  <a:pt x="520445" y="33271"/>
                </a:cubicBezTo>
                <a:cubicBezTo>
                  <a:pt x="514234" y="34159"/>
                  <a:pt x="507136" y="35046"/>
                  <a:pt x="500482" y="35933"/>
                </a:cubicBezTo>
                <a:cubicBezTo>
                  <a:pt x="494271" y="37264"/>
                  <a:pt x="487173" y="39039"/>
                  <a:pt x="480963" y="40369"/>
                </a:cubicBezTo>
                <a:cubicBezTo>
                  <a:pt x="478301" y="41257"/>
                  <a:pt x="475639" y="42144"/>
                  <a:pt x="472534" y="43031"/>
                </a:cubicBezTo>
                <a:cubicBezTo>
                  <a:pt x="469428" y="43918"/>
                  <a:pt x="466323" y="44806"/>
                  <a:pt x="462774" y="45693"/>
                </a:cubicBezTo>
                <a:lnTo>
                  <a:pt x="441418" y="49888"/>
                </a:lnTo>
                <a:lnTo>
                  <a:pt x="437488" y="51460"/>
                </a:lnTo>
                <a:cubicBezTo>
                  <a:pt x="428615" y="54565"/>
                  <a:pt x="419299" y="57227"/>
                  <a:pt x="410427" y="60776"/>
                </a:cubicBezTo>
                <a:cubicBezTo>
                  <a:pt x="401555" y="64325"/>
                  <a:pt x="392682" y="67431"/>
                  <a:pt x="383810" y="71423"/>
                </a:cubicBezTo>
                <a:cubicBezTo>
                  <a:pt x="377155" y="74528"/>
                  <a:pt x="370944" y="77190"/>
                  <a:pt x="365178" y="79852"/>
                </a:cubicBezTo>
                <a:cubicBezTo>
                  <a:pt x="361185" y="80739"/>
                  <a:pt x="356749" y="82957"/>
                  <a:pt x="352756" y="84732"/>
                </a:cubicBezTo>
                <a:cubicBezTo>
                  <a:pt x="342109" y="88724"/>
                  <a:pt x="332350" y="94048"/>
                  <a:pt x="322146" y="98927"/>
                </a:cubicBezTo>
                <a:cubicBezTo>
                  <a:pt x="317266" y="101589"/>
                  <a:pt x="312386" y="105138"/>
                  <a:pt x="307507" y="108244"/>
                </a:cubicBezTo>
                <a:cubicBezTo>
                  <a:pt x="302627" y="111349"/>
                  <a:pt x="297747" y="114454"/>
                  <a:pt x="293311" y="117560"/>
                </a:cubicBezTo>
                <a:cubicBezTo>
                  <a:pt x="287987" y="122883"/>
                  <a:pt x="278228" y="130425"/>
                  <a:pt x="270686" y="134417"/>
                </a:cubicBezTo>
                <a:cubicBezTo>
                  <a:pt x="263588" y="139741"/>
                  <a:pt x="256490" y="145508"/>
                  <a:pt x="249392" y="151275"/>
                </a:cubicBezTo>
                <a:lnTo>
                  <a:pt x="229013" y="169053"/>
                </a:lnTo>
                <a:lnTo>
                  <a:pt x="230760" y="171238"/>
                </a:lnTo>
                <a:cubicBezTo>
                  <a:pt x="231647" y="170795"/>
                  <a:pt x="233228" y="169658"/>
                  <a:pt x="235085" y="168271"/>
                </a:cubicBezTo>
                <a:lnTo>
                  <a:pt x="238767" y="165527"/>
                </a:lnTo>
                <a:lnTo>
                  <a:pt x="252054" y="153936"/>
                </a:lnTo>
                <a:cubicBezTo>
                  <a:pt x="259152" y="148169"/>
                  <a:pt x="266250" y="142846"/>
                  <a:pt x="273348" y="137079"/>
                </a:cubicBezTo>
                <a:cubicBezTo>
                  <a:pt x="280889" y="133086"/>
                  <a:pt x="290205" y="125545"/>
                  <a:pt x="295972" y="120221"/>
                </a:cubicBezTo>
                <a:cubicBezTo>
                  <a:pt x="300852" y="117116"/>
                  <a:pt x="305288" y="114011"/>
                  <a:pt x="310168" y="110905"/>
                </a:cubicBezTo>
                <a:cubicBezTo>
                  <a:pt x="315048" y="107800"/>
                  <a:pt x="319484" y="104694"/>
                  <a:pt x="324808" y="101589"/>
                </a:cubicBezTo>
                <a:cubicBezTo>
                  <a:pt x="335011" y="96709"/>
                  <a:pt x="345214" y="91386"/>
                  <a:pt x="355417" y="87393"/>
                </a:cubicBezTo>
                <a:cubicBezTo>
                  <a:pt x="359410" y="85619"/>
                  <a:pt x="363847" y="83400"/>
                  <a:pt x="367395" y="81183"/>
                </a:cubicBezTo>
                <a:cubicBezTo>
                  <a:pt x="373162" y="78521"/>
                  <a:pt x="379817" y="75859"/>
                  <a:pt x="386028" y="72754"/>
                </a:cubicBezTo>
                <a:cubicBezTo>
                  <a:pt x="394900" y="68761"/>
                  <a:pt x="403772" y="65656"/>
                  <a:pt x="412645" y="62107"/>
                </a:cubicBezTo>
                <a:cubicBezTo>
                  <a:pt x="421517" y="58558"/>
                  <a:pt x="430833" y="55896"/>
                  <a:pt x="439706" y="52791"/>
                </a:cubicBezTo>
                <a:lnTo>
                  <a:pt x="451073" y="50558"/>
                </a:lnTo>
                <a:lnTo>
                  <a:pt x="456564" y="48682"/>
                </a:lnTo>
                <a:lnTo>
                  <a:pt x="531305" y="32557"/>
                </a:lnTo>
                <a:close/>
                <a:moveTo>
                  <a:pt x="688411" y="22569"/>
                </a:moveTo>
                <a:cubicBezTo>
                  <a:pt x="691461" y="22735"/>
                  <a:pt x="694788" y="23068"/>
                  <a:pt x="697893" y="23512"/>
                </a:cubicBezTo>
                <a:cubicBezTo>
                  <a:pt x="704104" y="24399"/>
                  <a:pt x="709427" y="26174"/>
                  <a:pt x="710759" y="27948"/>
                </a:cubicBezTo>
                <a:cubicBezTo>
                  <a:pt x="708097" y="27505"/>
                  <a:pt x="705435" y="27061"/>
                  <a:pt x="700999" y="26617"/>
                </a:cubicBezTo>
                <a:cubicBezTo>
                  <a:pt x="696563" y="26174"/>
                  <a:pt x="690352" y="24843"/>
                  <a:pt x="680592" y="22625"/>
                </a:cubicBezTo>
                <a:cubicBezTo>
                  <a:pt x="682588" y="22403"/>
                  <a:pt x="685361" y="22403"/>
                  <a:pt x="688411" y="22569"/>
                </a:cubicBezTo>
                <a:close/>
                <a:moveTo>
                  <a:pt x="740038" y="19076"/>
                </a:moveTo>
                <a:cubicBezTo>
                  <a:pt x="746248" y="19519"/>
                  <a:pt x="752015" y="19963"/>
                  <a:pt x="758226" y="20406"/>
                </a:cubicBezTo>
                <a:cubicBezTo>
                  <a:pt x="765768" y="22625"/>
                  <a:pt x="772866" y="26174"/>
                  <a:pt x="780407" y="29279"/>
                </a:cubicBezTo>
                <a:cubicBezTo>
                  <a:pt x="769760" y="27948"/>
                  <a:pt x="760000" y="25730"/>
                  <a:pt x="752902" y="24399"/>
                </a:cubicBezTo>
                <a:cubicBezTo>
                  <a:pt x="745804" y="22625"/>
                  <a:pt x="740925" y="20850"/>
                  <a:pt x="740038" y="19076"/>
                </a:cubicBezTo>
                <a:close/>
                <a:moveTo>
                  <a:pt x="591646" y="18965"/>
                </a:moveTo>
                <a:cubicBezTo>
                  <a:pt x="574567" y="19076"/>
                  <a:pt x="557487" y="19963"/>
                  <a:pt x="540408" y="21737"/>
                </a:cubicBezTo>
                <a:cubicBezTo>
                  <a:pt x="528874" y="22181"/>
                  <a:pt x="516896" y="24399"/>
                  <a:pt x="504918" y="26617"/>
                </a:cubicBezTo>
                <a:cubicBezTo>
                  <a:pt x="499151" y="27504"/>
                  <a:pt x="493384" y="29279"/>
                  <a:pt x="488061" y="31053"/>
                </a:cubicBezTo>
                <a:cubicBezTo>
                  <a:pt x="482737" y="32828"/>
                  <a:pt x="477857" y="34602"/>
                  <a:pt x="473421" y="36377"/>
                </a:cubicBezTo>
                <a:cubicBezTo>
                  <a:pt x="466323" y="37264"/>
                  <a:pt x="460112" y="38151"/>
                  <a:pt x="453014" y="39038"/>
                </a:cubicBezTo>
                <a:cubicBezTo>
                  <a:pt x="425954" y="47467"/>
                  <a:pt x="400223" y="57670"/>
                  <a:pt x="375824" y="68761"/>
                </a:cubicBezTo>
                <a:cubicBezTo>
                  <a:pt x="366508" y="72310"/>
                  <a:pt x="356749" y="77190"/>
                  <a:pt x="347876" y="81183"/>
                </a:cubicBezTo>
                <a:cubicBezTo>
                  <a:pt x="345214" y="82070"/>
                  <a:pt x="342109" y="83400"/>
                  <a:pt x="339447" y="84288"/>
                </a:cubicBezTo>
                <a:cubicBezTo>
                  <a:pt x="336785" y="85619"/>
                  <a:pt x="334124" y="86949"/>
                  <a:pt x="331906" y="88281"/>
                </a:cubicBezTo>
                <a:cubicBezTo>
                  <a:pt x="327026" y="90942"/>
                  <a:pt x="322146" y="93604"/>
                  <a:pt x="317710" y="95822"/>
                </a:cubicBezTo>
                <a:cubicBezTo>
                  <a:pt x="308837" y="100702"/>
                  <a:pt x="301740" y="105138"/>
                  <a:pt x="295529" y="107356"/>
                </a:cubicBezTo>
                <a:cubicBezTo>
                  <a:pt x="288431" y="111349"/>
                  <a:pt x="284438" y="115785"/>
                  <a:pt x="278671" y="120665"/>
                </a:cubicBezTo>
                <a:cubicBezTo>
                  <a:pt x="258708" y="132199"/>
                  <a:pt x="240963" y="148169"/>
                  <a:pt x="229873" y="158816"/>
                </a:cubicBezTo>
                <a:lnTo>
                  <a:pt x="219675" y="167684"/>
                </a:lnTo>
                <a:lnTo>
                  <a:pt x="209698" y="176793"/>
                </a:lnTo>
                <a:lnTo>
                  <a:pt x="209910" y="177005"/>
                </a:lnTo>
                <a:cubicBezTo>
                  <a:pt x="181074" y="204509"/>
                  <a:pt x="155788" y="234675"/>
                  <a:pt x="133163" y="267060"/>
                </a:cubicBezTo>
                <a:cubicBezTo>
                  <a:pt x="126509" y="276376"/>
                  <a:pt x="121185" y="283030"/>
                  <a:pt x="117636" y="288353"/>
                </a:cubicBezTo>
                <a:cubicBezTo>
                  <a:pt x="114087" y="293677"/>
                  <a:pt x="111869" y="297670"/>
                  <a:pt x="110538" y="301219"/>
                </a:cubicBezTo>
                <a:cubicBezTo>
                  <a:pt x="108321" y="305211"/>
                  <a:pt x="105659" y="309204"/>
                  <a:pt x="103440" y="313196"/>
                </a:cubicBezTo>
                <a:cubicBezTo>
                  <a:pt x="99004" y="321625"/>
                  <a:pt x="94568" y="330054"/>
                  <a:pt x="90132" y="338039"/>
                </a:cubicBezTo>
                <a:lnTo>
                  <a:pt x="75655" y="360851"/>
                </a:lnTo>
                <a:lnTo>
                  <a:pt x="75493" y="361551"/>
                </a:lnTo>
                <a:cubicBezTo>
                  <a:pt x="73718" y="365544"/>
                  <a:pt x="72387" y="370424"/>
                  <a:pt x="70612" y="374860"/>
                </a:cubicBezTo>
                <a:cubicBezTo>
                  <a:pt x="69282" y="377522"/>
                  <a:pt x="68395" y="379296"/>
                  <a:pt x="67063" y="381070"/>
                </a:cubicBezTo>
                <a:lnTo>
                  <a:pt x="66176" y="381958"/>
                </a:lnTo>
                <a:lnTo>
                  <a:pt x="62239" y="395045"/>
                </a:lnTo>
                <a:cubicBezTo>
                  <a:pt x="61518" y="398372"/>
                  <a:pt x="61297" y="400812"/>
                  <a:pt x="61297" y="402808"/>
                </a:cubicBezTo>
                <a:cubicBezTo>
                  <a:pt x="61297" y="406801"/>
                  <a:pt x="61740" y="409462"/>
                  <a:pt x="60409" y="413898"/>
                </a:cubicBezTo>
                <a:cubicBezTo>
                  <a:pt x="58191" y="420109"/>
                  <a:pt x="56417" y="425876"/>
                  <a:pt x="54199" y="432087"/>
                </a:cubicBezTo>
                <a:cubicBezTo>
                  <a:pt x="52424" y="438298"/>
                  <a:pt x="50206" y="444065"/>
                  <a:pt x="48431" y="450275"/>
                </a:cubicBezTo>
                <a:cubicBezTo>
                  <a:pt x="46214" y="459592"/>
                  <a:pt x="44439" y="468020"/>
                  <a:pt x="42221" y="476893"/>
                </a:cubicBezTo>
                <a:cubicBezTo>
                  <a:pt x="40890" y="485322"/>
                  <a:pt x="40003" y="493307"/>
                  <a:pt x="38672" y="501292"/>
                </a:cubicBezTo>
                <a:cubicBezTo>
                  <a:pt x="37341" y="509277"/>
                  <a:pt x="36897" y="517706"/>
                  <a:pt x="36454" y="525691"/>
                </a:cubicBezTo>
                <a:cubicBezTo>
                  <a:pt x="37784" y="519480"/>
                  <a:pt x="38672" y="513713"/>
                  <a:pt x="39559" y="508833"/>
                </a:cubicBezTo>
                <a:lnTo>
                  <a:pt x="39847" y="507442"/>
                </a:lnTo>
                <a:lnTo>
                  <a:pt x="40446" y="500848"/>
                </a:lnTo>
                <a:cubicBezTo>
                  <a:pt x="41777" y="492863"/>
                  <a:pt x="42665" y="484434"/>
                  <a:pt x="43995" y="476449"/>
                </a:cubicBezTo>
                <a:lnTo>
                  <a:pt x="45106" y="476820"/>
                </a:lnTo>
                <a:lnTo>
                  <a:pt x="45203" y="476408"/>
                </a:lnTo>
                <a:lnTo>
                  <a:pt x="43996" y="476005"/>
                </a:lnTo>
                <a:cubicBezTo>
                  <a:pt x="46214" y="466689"/>
                  <a:pt x="47988" y="458261"/>
                  <a:pt x="50206" y="449388"/>
                </a:cubicBezTo>
                <a:cubicBezTo>
                  <a:pt x="51981" y="443177"/>
                  <a:pt x="53755" y="436967"/>
                  <a:pt x="55973" y="431199"/>
                </a:cubicBezTo>
                <a:lnTo>
                  <a:pt x="62155" y="413095"/>
                </a:lnTo>
                <a:lnTo>
                  <a:pt x="61741" y="413011"/>
                </a:lnTo>
                <a:cubicBezTo>
                  <a:pt x="63071" y="408575"/>
                  <a:pt x="62628" y="405913"/>
                  <a:pt x="62628" y="401921"/>
                </a:cubicBezTo>
                <a:cubicBezTo>
                  <a:pt x="62628" y="397928"/>
                  <a:pt x="63071" y="392161"/>
                  <a:pt x="67507" y="381070"/>
                </a:cubicBezTo>
                <a:cubicBezTo>
                  <a:pt x="68395" y="379296"/>
                  <a:pt x="69282" y="377078"/>
                  <a:pt x="71056" y="374860"/>
                </a:cubicBezTo>
                <a:lnTo>
                  <a:pt x="71176" y="374536"/>
                </a:lnTo>
                <a:lnTo>
                  <a:pt x="75936" y="361551"/>
                </a:lnTo>
                <a:cubicBezTo>
                  <a:pt x="80816" y="353566"/>
                  <a:pt x="85252" y="346025"/>
                  <a:pt x="90576" y="338483"/>
                </a:cubicBezTo>
                <a:cubicBezTo>
                  <a:pt x="95012" y="330054"/>
                  <a:pt x="99005" y="321625"/>
                  <a:pt x="103884" y="313640"/>
                </a:cubicBezTo>
                <a:cubicBezTo>
                  <a:pt x="106103" y="310091"/>
                  <a:pt x="108764" y="305655"/>
                  <a:pt x="110982" y="301663"/>
                </a:cubicBezTo>
                <a:cubicBezTo>
                  <a:pt x="112313" y="298114"/>
                  <a:pt x="114531" y="294121"/>
                  <a:pt x="118080" y="288797"/>
                </a:cubicBezTo>
                <a:cubicBezTo>
                  <a:pt x="121629" y="283474"/>
                  <a:pt x="126953" y="276820"/>
                  <a:pt x="133607" y="267503"/>
                </a:cubicBezTo>
                <a:cubicBezTo>
                  <a:pt x="156232" y="234675"/>
                  <a:pt x="181518" y="204953"/>
                  <a:pt x="210353" y="177449"/>
                </a:cubicBezTo>
                <a:cubicBezTo>
                  <a:pt x="217451" y="171238"/>
                  <a:pt x="223219" y="165027"/>
                  <a:pt x="230760" y="158817"/>
                </a:cubicBezTo>
                <a:cubicBezTo>
                  <a:pt x="241851" y="148170"/>
                  <a:pt x="259596" y="132199"/>
                  <a:pt x="279558" y="120665"/>
                </a:cubicBezTo>
                <a:cubicBezTo>
                  <a:pt x="285326" y="116229"/>
                  <a:pt x="289318" y="111349"/>
                  <a:pt x="296416" y="107356"/>
                </a:cubicBezTo>
                <a:cubicBezTo>
                  <a:pt x="302627" y="105138"/>
                  <a:pt x="309725" y="100702"/>
                  <a:pt x="318597" y="95822"/>
                </a:cubicBezTo>
                <a:cubicBezTo>
                  <a:pt x="323033" y="93604"/>
                  <a:pt x="327913" y="90942"/>
                  <a:pt x="332793" y="88281"/>
                </a:cubicBezTo>
                <a:cubicBezTo>
                  <a:pt x="335455" y="86950"/>
                  <a:pt x="337673" y="85619"/>
                  <a:pt x="340335" y="84288"/>
                </a:cubicBezTo>
                <a:cubicBezTo>
                  <a:pt x="342997" y="82957"/>
                  <a:pt x="345658" y="82070"/>
                  <a:pt x="348763" y="81183"/>
                </a:cubicBezTo>
                <a:cubicBezTo>
                  <a:pt x="357636" y="76746"/>
                  <a:pt x="367395" y="72310"/>
                  <a:pt x="376712" y="68761"/>
                </a:cubicBezTo>
                <a:cubicBezTo>
                  <a:pt x="400667" y="57671"/>
                  <a:pt x="426841" y="47467"/>
                  <a:pt x="453902" y="39039"/>
                </a:cubicBezTo>
                <a:cubicBezTo>
                  <a:pt x="461000" y="38152"/>
                  <a:pt x="467211" y="37264"/>
                  <a:pt x="474308" y="36377"/>
                </a:cubicBezTo>
                <a:cubicBezTo>
                  <a:pt x="478745" y="34603"/>
                  <a:pt x="483624" y="32828"/>
                  <a:pt x="488948" y="31054"/>
                </a:cubicBezTo>
                <a:cubicBezTo>
                  <a:pt x="494271" y="29279"/>
                  <a:pt x="500039" y="27505"/>
                  <a:pt x="505805" y="26617"/>
                </a:cubicBezTo>
                <a:cubicBezTo>
                  <a:pt x="517783" y="24399"/>
                  <a:pt x="530205" y="22181"/>
                  <a:pt x="541295" y="21737"/>
                </a:cubicBezTo>
                <a:cubicBezTo>
                  <a:pt x="558375" y="20185"/>
                  <a:pt x="575454" y="19297"/>
                  <a:pt x="592534" y="19131"/>
                </a:cubicBezTo>
                <a:lnTo>
                  <a:pt x="633717" y="20513"/>
                </a:lnTo>
                <a:close/>
                <a:moveTo>
                  <a:pt x="653975" y="0"/>
                </a:moveTo>
                <a:cubicBezTo>
                  <a:pt x="660629" y="444"/>
                  <a:pt x="668171" y="887"/>
                  <a:pt x="674825" y="1331"/>
                </a:cubicBezTo>
                <a:cubicBezTo>
                  <a:pt x="682367" y="1775"/>
                  <a:pt x="689465" y="2662"/>
                  <a:pt x="696119" y="3549"/>
                </a:cubicBezTo>
                <a:cubicBezTo>
                  <a:pt x="703217" y="3992"/>
                  <a:pt x="707210" y="5324"/>
                  <a:pt x="710315" y="7098"/>
                </a:cubicBezTo>
                <a:cubicBezTo>
                  <a:pt x="713420" y="8873"/>
                  <a:pt x="715638" y="10647"/>
                  <a:pt x="719631" y="11534"/>
                </a:cubicBezTo>
                <a:cubicBezTo>
                  <a:pt x="725842" y="11534"/>
                  <a:pt x="723180" y="7985"/>
                  <a:pt x="731165" y="9316"/>
                </a:cubicBezTo>
                <a:cubicBezTo>
                  <a:pt x="736932" y="10203"/>
                  <a:pt x="742699" y="11978"/>
                  <a:pt x="748466" y="13309"/>
                </a:cubicBezTo>
                <a:cubicBezTo>
                  <a:pt x="752015" y="14196"/>
                  <a:pt x="755564" y="15527"/>
                  <a:pt x="759113" y="16414"/>
                </a:cubicBezTo>
                <a:cubicBezTo>
                  <a:pt x="759113" y="16414"/>
                  <a:pt x="759113" y="16858"/>
                  <a:pt x="758670" y="16858"/>
                </a:cubicBezTo>
                <a:cubicBezTo>
                  <a:pt x="759113" y="18188"/>
                  <a:pt x="758670" y="19076"/>
                  <a:pt x="758226" y="19963"/>
                </a:cubicBezTo>
                <a:cubicBezTo>
                  <a:pt x="752015" y="19519"/>
                  <a:pt x="746248" y="19076"/>
                  <a:pt x="740038" y="18632"/>
                </a:cubicBezTo>
                <a:cubicBezTo>
                  <a:pt x="737819" y="18188"/>
                  <a:pt x="736045" y="17745"/>
                  <a:pt x="733827" y="16858"/>
                </a:cubicBezTo>
                <a:cubicBezTo>
                  <a:pt x="731609" y="16414"/>
                  <a:pt x="729834" y="15970"/>
                  <a:pt x="727616" y="15527"/>
                </a:cubicBezTo>
                <a:cubicBezTo>
                  <a:pt x="723623" y="14639"/>
                  <a:pt x="719631" y="13752"/>
                  <a:pt x="715638" y="12865"/>
                </a:cubicBezTo>
                <a:cubicBezTo>
                  <a:pt x="711646" y="11978"/>
                  <a:pt x="707653" y="11090"/>
                  <a:pt x="703661" y="10203"/>
                </a:cubicBezTo>
                <a:cubicBezTo>
                  <a:pt x="699668" y="9760"/>
                  <a:pt x="695675" y="8873"/>
                  <a:pt x="691239" y="8429"/>
                </a:cubicBezTo>
                <a:lnTo>
                  <a:pt x="677487" y="8429"/>
                </a:lnTo>
                <a:cubicBezTo>
                  <a:pt x="673494" y="8429"/>
                  <a:pt x="669502" y="8429"/>
                  <a:pt x="666396" y="8429"/>
                </a:cubicBezTo>
                <a:cubicBezTo>
                  <a:pt x="659742" y="8429"/>
                  <a:pt x="654419" y="8429"/>
                  <a:pt x="649095" y="8429"/>
                </a:cubicBezTo>
                <a:lnTo>
                  <a:pt x="648283" y="8169"/>
                </a:lnTo>
                <a:lnTo>
                  <a:pt x="640666" y="11978"/>
                </a:lnTo>
                <a:cubicBezTo>
                  <a:pt x="636674" y="13308"/>
                  <a:pt x="648208" y="14196"/>
                  <a:pt x="643328" y="16414"/>
                </a:cubicBezTo>
                <a:cubicBezTo>
                  <a:pt x="652644" y="18188"/>
                  <a:pt x="661960" y="19963"/>
                  <a:pt x="669945" y="21737"/>
                </a:cubicBezTo>
                <a:lnTo>
                  <a:pt x="658101" y="21944"/>
                </a:lnTo>
                <a:lnTo>
                  <a:pt x="658300" y="21959"/>
                </a:lnTo>
                <a:cubicBezTo>
                  <a:pt x="663070" y="22292"/>
                  <a:pt x="667506" y="22403"/>
                  <a:pt x="670833" y="21737"/>
                </a:cubicBezTo>
                <a:cubicBezTo>
                  <a:pt x="674382" y="22181"/>
                  <a:pt x="677931" y="22625"/>
                  <a:pt x="681480" y="23068"/>
                </a:cubicBezTo>
                <a:cubicBezTo>
                  <a:pt x="691239" y="25286"/>
                  <a:pt x="697450" y="26174"/>
                  <a:pt x="701886" y="27061"/>
                </a:cubicBezTo>
                <a:cubicBezTo>
                  <a:pt x="706322" y="27948"/>
                  <a:pt x="708984" y="27948"/>
                  <a:pt x="711646" y="28392"/>
                </a:cubicBezTo>
                <a:cubicBezTo>
                  <a:pt x="716969" y="29723"/>
                  <a:pt x="722737" y="31054"/>
                  <a:pt x="728060" y="31941"/>
                </a:cubicBezTo>
                <a:cubicBezTo>
                  <a:pt x="733827" y="32828"/>
                  <a:pt x="739150" y="34603"/>
                  <a:pt x="744918" y="35490"/>
                </a:cubicBezTo>
                <a:cubicBezTo>
                  <a:pt x="750241" y="36820"/>
                  <a:pt x="756008" y="38152"/>
                  <a:pt x="761331" y="39482"/>
                </a:cubicBezTo>
                <a:lnTo>
                  <a:pt x="777746" y="44362"/>
                </a:lnTo>
                <a:lnTo>
                  <a:pt x="785731" y="46580"/>
                </a:lnTo>
                <a:lnTo>
                  <a:pt x="793716" y="49242"/>
                </a:lnTo>
                <a:lnTo>
                  <a:pt x="793819" y="49336"/>
                </a:lnTo>
                <a:lnTo>
                  <a:pt x="799545" y="50323"/>
                </a:lnTo>
                <a:cubicBezTo>
                  <a:pt x="804494" y="51488"/>
                  <a:pt x="810358" y="53428"/>
                  <a:pt x="813422" y="55480"/>
                </a:cubicBezTo>
                <a:lnTo>
                  <a:pt x="815361" y="58417"/>
                </a:lnTo>
                <a:lnTo>
                  <a:pt x="815897" y="58558"/>
                </a:lnTo>
                <a:cubicBezTo>
                  <a:pt x="819889" y="60333"/>
                  <a:pt x="824326" y="62107"/>
                  <a:pt x="828318" y="63438"/>
                </a:cubicBezTo>
                <a:cubicBezTo>
                  <a:pt x="831867" y="64769"/>
                  <a:pt x="835416" y="66099"/>
                  <a:pt x="838965" y="67874"/>
                </a:cubicBezTo>
                <a:cubicBezTo>
                  <a:pt x="842514" y="69648"/>
                  <a:pt x="846063" y="70980"/>
                  <a:pt x="849612" y="72754"/>
                </a:cubicBezTo>
                <a:cubicBezTo>
                  <a:pt x="851387" y="74085"/>
                  <a:pt x="854049" y="75416"/>
                  <a:pt x="857598" y="77190"/>
                </a:cubicBezTo>
                <a:cubicBezTo>
                  <a:pt x="859372" y="78077"/>
                  <a:pt x="861146" y="78965"/>
                  <a:pt x="862921" y="79852"/>
                </a:cubicBezTo>
                <a:cubicBezTo>
                  <a:pt x="864695" y="80739"/>
                  <a:pt x="866913" y="81626"/>
                  <a:pt x="868688" y="82957"/>
                </a:cubicBezTo>
                <a:cubicBezTo>
                  <a:pt x="876673" y="86950"/>
                  <a:pt x="884658" y="90942"/>
                  <a:pt x="888207" y="94048"/>
                </a:cubicBezTo>
                <a:cubicBezTo>
                  <a:pt x="896192" y="99371"/>
                  <a:pt x="904621" y="104251"/>
                  <a:pt x="913050" y="110018"/>
                </a:cubicBezTo>
                <a:cubicBezTo>
                  <a:pt x="917043" y="112680"/>
                  <a:pt x="921479" y="115785"/>
                  <a:pt x="925915" y="118891"/>
                </a:cubicBezTo>
                <a:lnTo>
                  <a:pt x="926287" y="119157"/>
                </a:lnTo>
                <a:lnTo>
                  <a:pt x="932862" y="123151"/>
                </a:lnTo>
                <a:cubicBezTo>
                  <a:pt x="1083907" y="225195"/>
                  <a:pt x="1183216" y="398004"/>
                  <a:pt x="1183216" y="594009"/>
                </a:cubicBezTo>
                <a:lnTo>
                  <a:pt x="1183028" y="597721"/>
                </a:lnTo>
                <a:lnTo>
                  <a:pt x="1188095" y="598445"/>
                </a:lnTo>
                <a:cubicBezTo>
                  <a:pt x="1189870" y="599776"/>
                  <a:pt x="1191200" y="600663"/>
                  <a:pt x="1192975" y="601994"/>
                </a:cubicBezTo>
                <a:cubicBezTo>
                  <a:pt x="1193419" y="606873"/>
                  <a:pt x="1194306" y="608205"/>
                  <a:pt x="1195193" y="613971"/>
                </a:cubicBezTo>
                <a:cubicBezTo>
                  <a:pt x="1197855" y="619295"/>
                  <a:pt x="1200960" y="623731"/>
                  <a:pt x="1203622" y="628167"/>
                </a:cubicBezTo>
                <a:lnTo>
                  <a:pt x="1207171" y="628490"/>
                </a:lnTo>
                <a:lnTo>
                  <a:pt x="1207171" y="625062"/>
                </a:lnTo>
                <a:lnTo>
                  <a:pt x="1210777" y="615044"/>
                </a:lnTo>
                <a:lnTo>
                  <a:pt x="1210720" y="613085"/>
                </a:lnTo>
                <a:cubicBezTo>
                  <a:pt x="1212051" y="599776"/>
                  <a:pt x="1212938" y="600219"/>
                  <a:pt x="1214269" y="601107"/>
                </a:cubicBezTo>
                <a:lnTo>
                  <a:pt x="1217130" y="601107"/>
                </a:lnTo>
                <a:lnTo>
                  <a:pt x="1217130" y="726214"/>
                </a:lnTo>
                <a:lnTo>
                  <a:pt x="1214713" y="741291"/>
                </a:lnTo>
                <a:cubicBezTo>
                  <a:pt x="1212938" y="742178"/>
                  <a:pt x="1211164" y="743065"/>
                  <a:pt x="1209389" y="744396"/>
                </a:cubicBezTo>
                <a:cubicBezTo>
                  <a:pt x="1207615" y="750607"/>
                  <a:pt x="1204953" y="757705"/>
                  <a:pt x="1202735" y="763916"/>
                </a:cubicBezTo>
                <a:cubicBezTo>
                  <a:pt x="1199629" y="774119"/>
                  <a:pt x="1201847" y="775450"/>
                  <a:pt x="1200960" y="782548"/>
                </a:cubicBezTo>
                <a:cubicBezTo>
                  <a:pt x="1200517" y="783435"/>
                  <a:pt x="1200073" y="784766"/>
                  <a:pt x="1200073" y="785210"/>
                </a:cubicBezTo>
                <a:cubicBezTo>
                  <a:pt x="1197411" y="792308"/>
                  <a:pt x="1194749" y="799405"/>
                  <a:pt x="1192531" y="805616"/>
                </a:cubicBezTo>
                <a:cubicBezTo>
                  <a:pt x="1191644" y="806503"/>
                  <a:pt x="1191200" y="806947"/>
                  <a:pt x="1190313" y="807391"/>
                </a:cubicBezTo>
                <a:cubicBezTo>
                  <a:pt x="1187208" y="814489"/>
                  <a:pt x="1184102" y="822030"/>
                  <a:pt x="1180997" y="829128"/>
                </a:cubicBezTo>
                <a:cubicBezTo>
                  <a:pt x="1184546" y="822030"/>
                  <a:pt x="1187651" y="814489"/>
                  <a:pt x="1190757" y="807391"/>
                </a:cubicBezTo>
                <a:cubicBezTo>
                  <a:pt x="1191644" y="806503"/>
                  <a:pt x="1192088" y="806503"/>
                  <a:pt x="1192975" y="805616"/>
                </a:cubicBezTo>
                <a:cubicBezTo>
                  <a:pt x="1189426" y="824692"/>
                  <a:pt x="1183659" y="836670"/>
                  <a:pt x="1178779" y="845985"/>
                </a:cubicBezTo>
                <a:lnTo>
                  <a:pt x="1171238" y="849978"/>
                </a:lnTo>
                <a:lnTo>
                  <a:pt x="1169674" y="853107"/>
                </a:lnTo>
                <a:lnTo>
                  <a:pt x="1169907" y="853527"/>
                </a:lnTo>
                <a:cubicBezTo>
                  <a:pt x="1170350" y="852640"/>
                  <a:pt x="1170794" y="851309"/>
                  <a:pt x="1171681" y="849978"/>
                </a:cubicBezTo>
                <a:cubicBezTo>
                  <a:pt x="1173899" y="849091"/>
                  <a:pt x="1176561" y="847760"/>
                  <a:pt x="1179223" y="845985"/>
                </a:cubicBezTo>
                <a:cubicBezTo>
                  <a:pt x="1179667" y="850865"/>
                  <a:pt x="1176118" y="857076"/>
                  <a:pt x="1173899" y="861069"/>
                </a:cubicBezTo>
                <a:cubicBezTo>
                  <a:pt x="1170794" y="867279"/>
                  <a:pt x="1167245" y="873046"/>
                  <a:pt x="1164140" y="878813"/>
                </a:cubicBezTo>
                <a:cubicBezTo>
                  <a:pt x="1162365" y="881919"/>
                  <a:pt x="1161035" y="884580"/>
                  <a:pt x="1159260" y="887686"/>
                </a:cubicBezTo>
                <a:cubicBezTo>
                  <a:pt x="1157486" y="890791"/>
                  <a:pt x="1155711" y="893453"/>
                  <a:pt x="1153937" y="896558"/>
                </a:cubicBezTo>
                <a:cubicBezTo>
                  <a:pt x="1152606" y="898333"/>
                  <a:pt x="1151718" y="900551"/>
                  <a:pt x="1149944" y="903212"/>
                </a:cubicBezTo>
                <a:cubicBezTo>
                  <a:pt x="1148169" y="907649"/>
                  <a:pt x="1146395" y="911641"/>
                  <a:pt x="1144177" y="916078"/>
                </a:cubicBezTo>
                <a:lnTo>
                  <a:pt x="1137966" y="928499"/>
                </a:lnTo>
                <a:cubicBezTo>
                  <a:pt x="1134861" y="932935"/>
                  <a:pt x="1131756" y="937815"/>
                  <a:pt x="1128207" y="941808"/>
                </a:cubicBezTo>
                <a:cubicBezTo>
                  <a:pt x="1125101" y="945800"/>
                  <a:pt x="1121552" y="950236"/>
                  <a:pt x="1118447" y="954229"/>
                </a:cubicBezTo>
                <a:lnTo>
                  <a:pt x="1118854" y="953392"/>
                </a:lnTo>
                <a:lnTo>
                  <a:pt x="1107800" y="968425"/>
                </a:lnTo>
                <a:cubicBezTo>
                  <a:pt x="1105138" y="965763"/>
                  <a:pt x="1090499" y="986614"/>
                  <a:pt x="1083844" y="994599"/>
                </a:cubicBezTo>
                <a:lnTo>
                  <a:pt x="1079127" y="1001855"/>
                </a:lnTo>
                <a:lnTo>
                  <a:pt x="1083844" y="995042"/>
                </a:lnTo>
                <a:cubicBezTo>
                  <a:pt x="1090499" y="987500"/>
                  <a:pt x="1105138" y="966650"/>
                  <a:pt x="1107800" y="968868"/>
                </a:cubicBezTo>
                <a:cubicBezTo>
                  <a:pt x="1106469" y="978185"/>
                  <a:pt x="1093604" y="990162"/>
                  <a:pt x="1089611" y="996373"/>
                </a:cubicBezTo>
                <a:cubicBezTo>
                  <a:pt x="1086062" y="1000587"/>
                  <a:pt x="1083068" y="1003693"/>
                  <a:pt x="1080240" y="1006188"/>
                </a:cubicBezTo>
                <a:lnTo>
                  <a:pt x="1072716" y="1011719"/>
                </a:lnTo>
                <a:lnTo>
                  <a:pt x="1072310" y="1012344"/>
                </a:lnTo>
                <a:lnTo>
                  <a:pt x="1067606" y="1015962"/>
                </a:lnTo>
                <a:lnTo>
                  <a:pt x="1067430" y="1017223"/>
                </a:lnTo>
                <a:cubicBezTo>
                  <a:pt x="1060776" y="1024321"/>
                  <a:pt x="1054122" y="1031863"/>
                  <a:pt x="1046580" y="1038517"/>
                </a:cubicBezTo>
                <a:cubicBezTo>
                  <a:pt x="1039482" y="1045615"/>
                  <a:pt x="1032384" y="1052713"/>
                  <a:pt x="1024399" y="1058924"/>
                </a:cubicBezTo>
                <a:lnTo>
                  <a:pt x="1023373" y="1059668"/>
                </a:lnTo>
                <a:lnTo>
                  <a:pt x="1015970" y="1069127"/>
                </a:lnTo>
                <a:cubicBezTo>
                  <a:pt x="1010647" y="1074007"/>
                  <a:pt x="1004436" y="1077999"/>
                  <a:pt x="998225" y="1082435"/>
                </a:cubicBezTo>
                <a:lnTo>
                  <a:pt x="981640" y="1094874"/>
                </a:lnTo>
                <a:lnTo>
                  <a:pt x="981581" y="1094946"/>
                </a:lnTo>
                <a:lnTo>
                  <a:pt x="998225" y="1082879"/>
                </a:lnTo>
                <a:cubicBezTo>
                  <a:pt x="1003992" y="1078443"/>
                  <a:pt x="1010203" y="1074007"/>
                  <a:pt x="1015970" y="1069571"/>
                </a:cubicBezTo>
                <a:cubicBezTo>
                  <a:pt x="1012421" y="1075781"/>
                  <a:pt x="1007541" y="1079774"/>
                  <a:pt x="1001330" y="1084210"/>
                </a:cubicBezTo>
                <a:cubicBezTo>
                  <a:pt x="996229" y="1088868"/>
                  <a:pt x="992569" y="1090754"/>
                  <a:pt x="989408" y="1091973"/>
                </a:cubicBezTo>
                <a:lnTo>
                  <a:pt x="981161" y="1095457"/>
                </a:lnTo>
                <a:lnTo>
                  <a:pt x="980924" y="1095744"/>
                </a:lnTo>
                <a:cubicBezTo>
                  <a:pt x="977819" y="1097962"/>
                  <a:pt x="975157" y="1099737"/>
                  <a:pt x="972051" y="1101511"/>
                </a:cubicBezTo>
                <a:lnTo>
                  <a:pt x="968708" y="1103061"/>
                </a:lnTo>
                <a:lnTo>
                  <a:pt x="960296" y="1109885"/>
                </a:lnTo>
                <a:cubicBezTo>
                  <a:pt x="957190" y="1112270"/>
                  <a:pt x="954529" y="1114155"/>
                  <a:pt x="952089" y="1115707"/>
                </a:cubicBezTo>
                <a:cubicBezTo>
                  <a:pt x="947652" y="1119256"/>
                  <a:pt x="944103" y="1121474"/>
                  <a:pt x="939667" y="1123692"/>
                </a:cubicBezTo>
                <a:cubicBezTo>
                  <a:pt x="940554" y="1122362"/>
                  <a:pt x="938337" y="1123249"/>
                  <a:pt x="935675" y="1124136"/>
                </a:cubicBezTo>
                <a:lnTo>
                  <a:pt x="931237" y="1126109"/>
                </a:lnTo>
                <a:lnTo>
                  <a:pt x="930547" y="1126632"/>
                </a:lnTo>
                <a:lnTo>
                  <a:pt x="936118" y="1124580"/>
                </a:lnTo>
                <a:cubicBezTo>
                  <a:pt x="938780" y="1123692"/>
                  <a:pt x="940554" y="1122805"/>
                  <a:pt x="940111" y="1124136"/>
                </a:cubicBezTo>
                <a:cubicBezTo>
                  <a:pt x="937006" y="1128572"/>
                  <a:pt x="930795" y="1132565"/>
                  <a:pt x="924141" y="1136114"/>
                </a:cubicBezTo>
                <a:cubicBezTo>
                  <a:pt x="920592" y="1137888"/>
                  <a:pt x="917486" y="1139663"/>
                  <a:pt x="913937" y="1141438"/>
                </a:cubicBezTo>
                <a:cubicBezTo>
                  <a:pt x="910388" y="1143212"/>
                  <a:pt x="906839" y="1144543"/>
                  <a:pt x="903734" y="1146317"/>
                </a:cubicBezTo>
                <a:lnTo>
                  <a:pt x="896527" y="1147398"/>
                </a:lnTo>
                <a:lnTo>
                  <a:pt x="895305" y="1148092"/>
                </a:lnTo>
                <a:cubicBezTo>
                  <a:pt x="884214" y="1153415"/>
                  <a:pt x="873124" y="1157851"/>
                  <a:pt x="861590" y="1162731"/>
                </a:cubicBezTo>
                <a:lnTo>
                  <a:pt x="859871" y="1163122"/>
                </a:lnTo>
                <a:lnTo>
                  <a:pt x="849612" y="1169829"/>
                </a:lnTo>
                <a:cubicBezTo>
                  <a:pt x="852274" y="1170273"/>
                  <a:pt x="853605" y="1170716"/>
                  <a:pt x="855379" y="1171603"/>
                </a:cubicBezTo>
                <a:cubicBezTo>
                  <a:pt x="847394" y="1178701"/>
                  <a:pt x="836747" y="1180032"/>
                  <a:pt x="834085" y="1180920"/>
                </a:cubicBezTo>
                <a:cubicBezTo>
                  <a:pt x="834529" y="1179145"/>
                  <a:pt x="835416" y="1176927"/>
                  <a:pt x="835860" y="1174709"/>
                </a:cubicBezTo>
                <a:cubicBezTo>
                  <a:pt x="833642" y="1175596"/>
                  <a:pt x="831424" y="1176484"/>
                  <a:pt x="828762" y="1177371"/>
                </a:cubicBezTo>
                <a:cubicBezTo>
                  <a:pt x="826544" y="1178258"/>
                  <a:pt x="824326" y="1178701"/>
                  <a:pt x="822108" y="1179589"/>
                </a:cubicBezTo>
                <a:cubicBezTo>
                  <a:pt x="817672" y="1180920"/>
                  <a:pt x="812792" y="1182250"/>
                  <a:pt x="808355" y="1184025"/>
                </a:cubicBezTo>
                <a:lnTo>
                  <a:pt x="806518" y="1181820"/>
                </a:lnTo>
                <a:lnTo>
                  <a:pt x="799926" y="1183138"/>
                </a:lnTo>
                <a:cubicBezTo>
                  <a:pt x="797265" y="1183581"/>
                  <a:pt x="794603" y="1184469"/>
                  <a:pt x="791941" y="1184912"/>
                </a:cubicBezTo>
                <a:cubicBezTo>
                  <a:pt x="786618" y="1186243"/>
                  <a:pt x="780851" y="1188018"/>
                  <a:pt x="775527" y="1188905"/>
                </a:cubicBezTo>
                <a:lnTo>
                  <a:pt x="774986" y="1189156"/>
                </a:lnTo>
                <a:lnTo>
                  <a:pt x="790610" y="1185355"/>
                </a:lnTo>
                <a:cubicBezTo>
                  <a:pt x="793272" y="1184468"/>
                  <a:pt x="795934" y="1184025"/>
                  <a:pt x="798596" y="1183581"/>
                </a:cubicBezTo>
                <a:cubicBezTo>
                  <a:pt x="801257" y="1183138"/>
                  <a:pt x="803475" y="1182250"/>
                  <a:pt x="805250" y="1182250"/>
                </a:cubicBezTo>
                <a:cubicBezTo>
                  <a:pt x="805694" y="1183138"/>
                  <a:pt x="806581" y="1184025"/>
                  <a:pt x="807911" y="1184468"/>
                </a:cubicBezTo>
                <a:cubicBezTo>
                  <a:pt x="812792" y="1183138"/>
                  <a:pt x="817228" y="1181807"/>
                  <a:pt x="821664" y="1180032"/>
                </a:cubicBezTo>
                <a:cubicBezTo>
                  <a:pt x="823882" y="1179145"/>
                  <a:pt x="826100" y="1178701"/>
                  <a:pt x="828318" y="1177814"/>
                </a:cubicBezTo>
                <a:cubicBezTo>
                  <a:pt x="830536" y="1176927"/>
                  <a:pt x="832754" y="1176040"/>
                  <a:pt x="835416" y="1175152"/>
                </a:cubicBezTo>
                <a:cubicBezTo>
                  <a:pt x="834973" y="1176927"/>
                  <a:pt x="834085" y="1179145"/>
                  <a:pt x="833641" y="1181363"/>
                </a:cubicBezTo>
                <a:cubicBezTo>
                  <a:pt x="827431" y="1184468"/>
                  <a:pt x="821220" y="1187130"/>
                  <a:pt x="815009" y="1190236"/>
                </a:cubicBezTo>
                <a:lnTo>
                  <a:pt x="814096" y="1189980"/>
                </a:lnTo>
                <a:lnTo>
                  <a:pt x="801257" y="1195115"/>
                </a:lnTo>
                <a:cubicBezTo>
                  <a:pt x="797265" y="1196446"/>
                  <a:pt x="793716" y="1197333"/>
                  <a:pt x="790610" y="1198221"/>
                </a:cubicBezTo>
                <a:cubicBezTo>
                  <a:pt x="783956" y="1199995"/>
                  <a:pt x="779076" y="1200882"/>
                  <a:pt x="774640" y="1202213"/>
                </a:cubicBezTo>
                <a:cubicBezTo>
                  <a:pt x="774862" y="1201104"/>
                  <a:pt x="772090" y="1201104"/>
                  <a:pt x="768041" y="1201659"/>
                </a:cubicBezTo>
                <a:lnTo>
                  <a:pt x="754240" y="1204344"/>
                </a:lnTo>
                <a:lnTo>
                  <a:pt x="753790" y="1205319"/>
                </a:lnTo>
                <a:cubicBezTo>
                  <a:pt x="742255" y="1207980"/>
                  <a:pt x="729391" y="1210198"/>
                  <a:pt x="716969" y="1212417"/>
                </a:cubicBezTo>
                <a:cubicBezTo>
                  <a:pt x="712976" y="1211973"/>
                  <a:pt x="713420" y="1211086"/>
                  <a:pt x="708540" y="1210198"/>
                </a:cubicBezTo>
                <a:cubicBezTo>
                  <a:pt x="706322" y="1210198"/>
                  <a:pt x="704104" y="1210198"/>
                  <a:pt x="701442" y="1210198"/>
                </a:cubicBezTo>
                <a:cubicBezTo>
                  <a:pt x="697893" y="1211529"/>
                  <a:pt x="693457" y="1212860"/>
                  <a:pt x="689021" y="1214191"/>
                </a:cubicBezTo>
                <a:cubicBezTo>
                  <a:pt x="685029" y="1214634"/>
                  <a:pt x="681480" y="1215078"/>
                  <a:pt x="677931" y="1215078"/>
                </a:cubicBezTo>
                <a:cubicBezTo>
                  <a:pt x="674382" y="1215078"/>
                  <a:pt x="670833" y="1215522"/>
                  <a:pt x="666840" y="1215522"/>
                </a:cubicBezTo>
                <a:lnTo>
                  <a:pt x="665635" y="1215006"/>
                </a:lnTo>
                <a:lnTo>
                  <a:pt x="655528" y="1216797"/>
                </a:lnTo>
                <a:cubicBezTo>
                  <a:pt x="651868" y="1216853"/>
                  <a:pt x="648208" y="1216187"/>
                  <a:pt x="643328" y="1214634"/>
                </a:cubicBezTo>
                <a:cubicBezTo>
                  <a:pt x="643328" y="1214634"/>
                  <a:pt x="643772" y="1214191"/>
                  <a:pt x="643772" y="1214191"/>
                </a:cubicBezTo>
                <a:cubicBezTo>
                  <a:pt x="644659" y="1213304"/>
                  <a:pt x="645103" y="1212417"/>
                  <a:pt x="645990" y="1211086"/>
                </a:cubicBezTo>
                <a:cubicBezTo>
                  <a:pt x="642441" y="1210642"/>
                  <a:pt x="638892" y="1210198"/>
                  <a:pt x="635787" y="1209755"/>
                </a:cubicBezTo>
                <a:cubicBezTo>
                  <a:pt x="637117" y="1208868"/>
                  <a:pt x="639336" y="1207980"/>
                  <a:pt x="640666" y="1207093"/>
                </a:cubicBezTo>
                <a:cubicBezTo>
                  <a:pt x="645546" y="1207093"/>
                  <a:pt x="650426" y="1207093"/>
                  <a:pt x="655306" y="1206649"/>
                </a:cubicBezTo>
                <a:cubicBezTo>
                  <a:pt x="660186" y="1206206"/>
                  <a:pt x="664622" y="1206206"/>
                  <a:pt x="669502" y="1206206"/>
                </a:cubicBezTo>
                <a:lnTo>
                  <a:pt x="689908" y="1206649"/>
                </a:lnTo>
                <a:lnTo>
                  <a:pt x="704104" y="1205319"/>
                </a:lnTo>
                <a:cubicBezTo>
                  <a:pt x="713420" y="1203544"/>
                  <a:pt x="722293" y="1201326"/>
                  <a:pt x="730721" y="1199551"/>
                </a:cubicBezTo>
                <a:cubicBezTo>
                  <a:pt x="738263" y="1197333"/>
                  <a:pt x="743587" y="1196446"/>
                  <a:pt x="748466" y="1195559"/>
                </a:cubicBezTo>
                <a:cubicBezTo>
                  <a:pt x="753346" y="1195115"/>
                  <a:pt x="757782" y="1195115"/>
                  <a:pt x="761775" y="1195115"/>
                </a:cubicBezTo>
                <a:lnTo>
                  <a:pt x="762701" y="1194685"/>
                </a:lnTo>
                <a:lnTo>
                  <a:pt x="749797" y="1195116"/>
                </a:lnTo>
                <a:cubicBezTo>
                  <a:pt x="744917" y="1195559"/>
                  <a:pt x="739150" y="1196890"/>
                  <a:pt x="732052" y="1199108"/>
                </a:cubicBezTo>
                <a:cubicBezTo>
                  <a:pt x="723623" y="1200882"/>
                  <a:pt x="714751" y="1203101"/>
                  <a:pt x="705435" y="1204875"/>
                </a:cubicBezTo>
                <a:cubicBezTo>
                  <a:pt x="700999" y="1205319"/>
                  <a:pt x="696563" y="1205763"/>
                  <a:pt x="691239" y="1206206"/>
                </a:cubicBezTo>
                <a:cubicBezTo>
                  <a:pt x="685029" y="1206206"/>
                  <a:pt x="677931" y="1206206"/>
                  <a:pt x="670833" y="1205763"/>
                </a:cubicBezTo>
                <a:cubicBezTo>
                  <a:pt x="666396" y="1205763"/>
                  <a:pt x="661516" y="1206206"/>
                  <a:pt x="656637" y="1206206"/>
                </a:cubicBezTo>
                <a:cubicBezTo>
                  <a:pt x="651757" y="1206650"/>
                  <a:pt x="646877" y="1206650"/>
                  <a:pt x="641997" y="1206650"/>
                </a:cubicBezTo>
                <a:cubicBezTo>
                  <a:pt x="641554" y="1205763"/>
                  <a:pt x="641997" y="1205319"/>
                  <a:pt x="642441" y="1204875"/>
                </a:cubicBezTo>
                <a:cubicBezTo>
                  <a:pt x="643328" y="1203544"/>
                  <a:pt x="644659" y="1202214"/>
                  <a:pt x="645546" y="1200439"/>
                </a:cubicBezTo>
                <a:cubicBezTo>
                  <a:pt x="689021" y="1198665"/>
                  <a:pt x="738263" y="1190236"/>
                  <a:pt x="782181" y="1177814"/>
                </a:cubicBezTo>
                <a:cubicBezTo>
                  <a:pt x="814566" y="1168498"/>
                  <a:pt x="845176" y="1157408"/>
                  <a:pt x="874899" y="1142768"/>
                </a:cubicBezTo>
                <a:cubicBezTo>
                  <a:pt x="881996" y="1138775"/>
                  <a:pt x="890425" y="1134339"/>
                  <a:pt x="899297" y="1129903"/>
                </a:cubicBezTo>
                <a:cubicBezTo>
                  <a:pt x="903734" y="1127685"/>
                  <a:pt x="908614" y="1125467"/>
                  <a:pt x="913050" y="1122805"/>
                </a:cubicBezTo>
                <a:cubicBezTo>
                  <a:pt x="917486" y="1120143"/>
                  <a:pt x="922366" y="1117926"/>
                  <a:pt x="927246" y="1115264"/>
                </a:cubicBezTo>
                <a:cubicBezTo>
                  <a:pt x="936562" y="1109940"/>
                  <a:pt x="945434" y="1104617"/>
                  <a:pt x="953863" y="1099293"/>
                </a:cubicBezTo>
                <a:cubicBezTo>
                  <a:pt x="962292" y="1093526"/>
                  <a:pt x="969390" y="1088203"/>
                  <a:pt x="975157" y="1082879"/>
                </a:cubicBezTo>
                <a:cubicBezTo>
                  <a:pt x="988466" y="1073120"/>
                  <a:pt x="1001774" y="1063360"/>
                  <a:pt x="1015083" y="1051826"/>
                </a:cubicBezTo>
                <a:cubicBezTo>
                  <a:pt x="1018632" y="1048721"/>
                  <a:pt x="1022624" y="1046059"/>
                  <a:pt x="1026173" y="1042953"/>
                </a:cubicBezTo>
                <a:cubicBezTo>
                  <a:pt x="1029722" y="1039848"/>
                  <a:pt x="1033271" y="1036743"/>
                  <a:pt x="1036820" y="1033637"/>
                </a:cubicBezTo>
                <a:cubicBezTo>
                  <a:pt x="1042587" y="1028757"/>
                  <a:pt x="1047467" y="1024321"/>
                  <a:pt x="1052790" y="1018998"/>
                </a:cubicBezTo>
                <a:cubicBezTo>
                  <a:pt x="1055009" y="1015005"/>
                  <a:pt x="1057671" y="1011456"/>
                  <a:pt x="1059445" y="1007907"/>
                </a:cubicBezTo>
                <a:lnTo>
                  <a:pt x="1069003" y="999145"/>
                </a:lnTo>
                <a:lnTo>
                  <a:pt x="1069080" y="998595"/>
                </a:lnTo>
                <a:lnTo>
                  <a:pt x="1059889" y="1007020"/>
                </a:lnTo>
                <a:cubicBezTo>
                  <a:pt x="1058114" y="1010569"/>
                  <a:pt x="1055453" y="1014118"/>
                  <a:pt x="1053234" y="1018111"/>
                </a:cubicBezTo>
                <a:cubicBezTo>
                  <a:pt x="1047911" y="1023434"/>
                  <a:pt x="1043031" y="1027870"/>
                  <a:pt x="1037264" y="1032750"/>
                </a:cubicBezTo>
                <a:cubicBezTo>
                  <a:pt x="1033715" y="1035855"/>
                  <a:pt x="1030166" y="1038961"/>
                  <a:pt x="1026617" y="1042066"/>
                </a:cubicBezTo>
                <a:cubicBezTo>
                  <a:pt x="1023068" y="1045172"/>
                  <a:pt x="1019519" y="1047833"/>
                  <a:pt x="1015527" y="1050938"/>
                </a:cubicBezTo>
                <a:cubicBezTo>
                  <a:pt x="1002218" y="1062029"/>
                  <a:pt x="989353" y="1072232"/>
                  <a:pt x="975601" y="1081992"/>
                </a:cubicBezTo>
                <a:cubicBezTo>
                  <a:pt x="969834" y="1087315"/>
                  <a:pt x="962292" y="1093083"/>
                  <a:pt x="954307" y="1098406"/>
                </a:cubicBezTo>
                <a:cubicBezTo>
                  <a:pt x="945878" y="1103730"/>
                  <a:pt x="937006" y="1109496"/>
                  <a:pt x="927690" y="1114377"/>
                </a:cubicBezTo>
                <a:cubicBezTo>
                  <a:pt x="922810" y="1117038"/>
                  <a:pt x="918373" y="1119256"/>
                  <a:pt x="913494" y="1121918"/>
                </a:cubicBezTo>
                <a:cubicBezTo>
                  <a:pt x="909058" y="1124580"/>
                  <a:pt x="904178" y="1126798"/>
                  <a:pt x="899741" y="1129016"/>
                </a:cubicBezTo>
                <a:cubicBezTo>
                  <a:pt x="890869" y="1133452"/>
                  <a:pt x="882440" y="1137888"/>
                  <a:pt x="875342" y="1141881"/>
                </a:cubicBezTo>
                <a:cubicBezTo>
                  <a:pt x="845619" y="1156077"/>
                  <a:pt x="815010" y="1167167"/>
                  <a:pt x="782625" y="1176927"/>
                </a:cubicBezTo>
                <a:cubicBezTo>
                  <a:pt x="738707" y="1189348"/>
                  <a:pt x="689465" y="1197777"/>
                  <a:pt x="645990" y="1199552"/>
                </a:cubicBezTo>
                <a:cubicBezTo>
                  <a:pt x="642441" y="1199552"/>
                  <a:pt x="638448" y="1199552"/>
                  <a:pt x="635787" y="1199552"/>
                </a:cubicBezTo>
                <a:cubicBezTo>
                  <a:pt x="635343" y="1198221"/>
                  <a:pt x="634456" y="1197333"/>
                  <a:pt x="634456" y="1196003"/>
                </a:cubicBezTo>
                <a:cubicBezTo>
                  <a:pt x="632681" y="1195116"/>
                  <a:pt x="628245" y="1195559"/>
                  <a:pt x="623809" y="1195559"/>
                </a:cubicBezTo>
                <a:lnTo>
                  <a:pt x="616944" y="1198368"/>
                </a:lnTo>
                <a:lnTo>
                  <a:pt x="616711" y="1198442"/>
                </a:lnTo>
                <a:lnTo>
                  <a:pt x="616578" y="1198517"/>
                </a:lnTo>
                <a:lnTo>
                  <a:pt x="614049" y="1199552"/>
                </a:lnTo>
                <a:cubicBezTo>
                  <a:pt x="602959" y="1199995"/>
                  <a:pt x="594086" y="1199995"/>
                  <a:pt x="585657" y="1199995"/>
                </a:cubicBezTo>
                <a:cubicBezTo>
                  <a:pt x="577672" y="1199552"/>
                  <a:pt x="571018" y="1199108"/>
                  <a:pt x="564807" y="1199108"/>
                </a:cubicBezTo>
                <a:cubicBezTo>
                  <a:pt x="561258" y="1198665"/>
                  <a:pt x="558153" y="1198221"/>
                  <a:pt x="554604" y="1198221"/>
                </a:cubicBezTo>
                <a:cubicBezTo>
                  <a:pt x="551055" y="1197777"/>
                  <a:pt x="547506" y="1197333"/>
                  <a:pt x="544401" y="1196446"/>
                </a:cubicBezTo>
                <a:lnTo>
                  <a:pt x="550547" y="1189890"/>
                </a:lnTo>
                <a:lnTo>
                  <a:pt x="549280" y="1190236"/>
                </a:lnTo>
                <a:lnTo>
                  <a:pt x="526381" y="1185995"/>
                </a:lnTo>
                <a:lnTo>
                  <a:pt x="525325" y="1186243"/>
                </a:lnTo>
                <a:cubicBezTo>
                  <a:pt x="508024" y="1183581"/>
                  <a:pt x="493828" y="1180920"/>
                  <a:pt x="481406" y="1178258"/>
                </a:cubicBezTo>
                <a:cubicBezTo>
                  <a:pt x="475196" y="1176927"/>
                  <a:pt x="469428" y="1175596"/>
                  <a:pt x="464105" y="1174709"/>
                </a:cubicBezTo>
                <a:cubicBezTo>
                  <a:pt x="458782" y="1173378"/>
                  <a:pt x="453902" y="1172491"/>
                  <a:pt x="449022" y="1172047"/>
                </a:cubicBezTo>
                <a:cubicBezTo>
                  <a:pt x="443255" y="1169386"/>
                  <a:pt x="437044" y="1166724"/>
                  <a:pt x="430834" y="1163618"/>
                </a:cubicBezTo>
                <a:cubicBezTo>
                  <a:pt x="424623" y="1161400"/>
                  <a:pt x="417968" y="1158739"/>
                  <a:pt x="408209" y="1155190"/>
                </a:cubicBezTo>
                <a:cubicBezTo>
                  <a:pt x="400223" y="1152084"/>
                  <a:pt x="392238" y="1148979"/>
                  <a:pt x="384697" y="1145873"/>
                </a:cubicBezTo>
                <a:cubicBezTo>
                  <a:pt x="386915" y="1143656"/>
                  <a:pt x="387802" y="1143212"/>
                  <a:pt x="388689" y="1142768"/>
                </a:cubicBezTo>
                <a:cubicBezTo>
                  <a:pt x="394457" y="1144099"/>
                  <a:pt x="399780" y="1144986"/>
                  <a:pt x="405104" y="1145873"/>
                </a:cubicBezTo>
                <a:cubicBezTo>
                  <a:pt x="407765" y="1148092"/>
                  <a:pt x="409983" y="1149866"/>
                  <a:pt x="412201" y="1152084"/>
                </a:cubicBezTo>
                <a:cubicBezTo>
                  <a:pt x="418412" y="1153415"/>
                  <a:pt x="425066" y="1156077"/>
                  <a:pt x="436600" y="1159182"/>
                </a:cubicBezTo>
                <a:cubicBezTo>
                  <a:pt x="454345" y="1165837"/>
                  <a:pt x="468985" y="1168942"/>
                  <a:pt x="484955" y="1171603"/>
                </a:cubicBezTo>
                <a:cubicBezTo>
                  <a:pt x="488948" y="1172491"/>
                  <a:pt x="492941" y="1172935"/>
                  <a:pt x="496933" y="1173822"/>
                </a:cubicBezTo>
                <a:cubicBezTo>
                  <a:pt x="500926" y="1174265"/>
                  <a:pt x="505362" y="1175152"/>
                  <a:pt x="509798" y="1176040"/>
                </a:cubicBezTo>
                <a:cubicBezTo>
                  <a:pt x="514234" y="1176927"/>
                  <a:pt x="519114" y="1177814"/>
                  <a:pt x="523994" y="1179145"/>
                </a:cubicBezTo>
                <a:lnTo>
                  <a:pt x="539638" y="1182528"/>
                </a:lnTo>
                <a:lnTo>
                  <a:pt x="540851" y="1182250"/>
                </a:lnTo>
                <a:cubicBezTo>
                  <a:pt x="545731" y="1183138"/>
                  <a:pt x="550168" y="1183581"/>
                  <a:pt x="555491" y="1184469"/>
                </a:cubicBezTo>
                <a:cubicBezTo>
                  <a:pt x="555934" y="1184025"/>
                  <a:pt x="555934" y="1184025"/>
                  <a:pt x="555934" y="1183581"/>
                </a:cubicBezTo>
                <a:cubicBezTo>
                  <a:pt x="563032" y="1184025"/>
                  <a:pt x="570574" y="1184025"/>
                  <a:pt x="577228" y="1184469"/>
                </a:cubicBezTo>
                <a:cubicBezTo>
                  <a:pt x="578559" y="1184469"/>
                  <a:pt x="580334" y="1184912"/>
                  <a:pt x="580777" y="1184912"/>
                </a:cubicBezTo>
                <a:cubicBezTo>
                  <a:pt x="592311" y="1185356"/>
                  <a:pt x="602958" y="1184912"/>
                  <a:pt x="613605" y="1184912"/>
                </a:cubicBezTo>
                <a:cubicBezTo>
                  <a:pt x="622034" y="1185356"/>
                  <a:pt x="630019" y="1185356"/>
                  <a:pt x="637561" y="1185799"/>
                </a:cubicBezTo>
                <a:cubicBezTo>
                  <a:pt x="647320" y="1185356"/>
                  <a:pt x="657080" y="1184025"/>
                  <a:pt x="665953" y="1183581"/>
                </a:cubicBezTo>
                <a:cubicBezTo>
                  <a:pt x="667284" y="1183581"/>
                  <a:pt x="669058" y="1183581"/>
                  <a:pt x="669502" y="1183581"/>
                </a:cubicBezTo>
                <a:cubicBezTo>
                  <a:pt x="669945" y="1184912"/>
                  <a:pt x="670833" y="1185799"/>
                  <a:pt x="670833" y="1187130"/>
                </a:cubicBezTo>
                <a:cubicBezTo>
                  <a:pt x="684141" y="1186243"/>
                  <a:pt x="692126" y="1184912"/>
                  <a:pt x="698781" y="1183581"/>
                </a:cubicBezTo>
                <a:cubicBezTo>
                  <a:pt x="705435" y="1182694"/>
                  <a:pt x="710315" y="1181363"/>
                  <a:pt x="717413" y="1179145"/>
                </a:cubicBezTo>
                <a:cubicBezTo>
                  <a:pt x="720962" y="1178701"/>
                  <a:pt x="724511" y="1178258"/>
                  <a:pt x="728060" y="1177371"/>
                </a:cubicBezTo>
                <a:cubicBezTo>
                  <a:pt x="730278" y="1176927"/>
                  <a:pt x="732496" y="1176927"/>
                  <a:pt x="734714" y="1176484"/>
                </a:cubicBezTo>
                <a:cubicBezTo>
                  <a:pt x="740038" y="1175152"/>
                  <a:pt x="744474" y="1174265"/>
                  <a:pt x="749353" y="1172935"/>
                </a:cubicBezTo>
                <a:cubicBezTo>
                  <a:pt x="753346" y="1172047"/>
                  <a:pt x="757339" y="1171160"/>
                  <a:pt x="761331" y="1170273"/>
                </a:cubicBezTo>
                <a:cubicBezTo>
                  <a:pt x="765324" y="1169386"/>
                  <a:pt x="769317" y="1168054"/>
                  <a:pt x="773309" y="1167167"/>
                </a:cubicBezTo>
                <a:lnTo>
                  <a:pt x="795280" y="1163365"/>
                </a:lnTo>
                <a:lnTo>
                  <a:pt x="798152" y="1162288"/>
                </a:lnTo>
                <a:cubicBezTo>
                  <a:pt x="790610" y="1163618"/>
                  <a:pt x="782625" y="1164949"/>
                  <a:pt x="775084" y="1166280"/>
                </a:cubicBezTo>
                <a:cubicBezTo>
                  <a:pt x="771091" y="1167167"/>
                  <a:pt x="767099" y="1168498"/>
                  <a:pt x="763106" y="1169386"/>
                </a:cubicBezTo>
                <a:cubicBezTo>
                  <a:pt x="759114" y="1170273"/>
                  <a:pt x="755121" y="1171160"/>
                  <a:pt x="751128" y="1172047"/>
                </a:cubicBezTo>
                <a:cubicBezTo>
                  <a:pt x="745805" y="1173378"/>
                  <a:pt x="741812" y="1174265"/>
                  <a:pt x="736489" y="1175596"/>
                </a:cubicBezTo>
                <a:cubicBezTo>
                  <a:pt x="734271" y="1176040"/>
                  <a:pt x="732052" y="1176040"/>
                  <a:pt x="729835" y="1176484"/>
                </a:cubicBezTo>
                <a:cubicBezTo>
                  <a:pt x="726286" y="1176927"/>
                  <a:pt x="722737" y="1177371"/>
                  <a:pt x="719188" y="1178258"/>
                </a:cubicBezTo>
                <a:cubicBezTo>
                  <a:pt x="706766" y="1179589"/>
                  <a:pt x="697894" y="1180032"/>
                  <a:pt x="690352" y="1180920"/>
                </a:cubicBezTo>
                <a:cubicBezTo>
                  <a:pt x="683254" y="1181807"/>
                  <a:pt x="677487" y="1182694"/>
                  <a:pt x="670833" y="1182694"/>
                </a:cubicBezTo>
                <a:cubicBezTo>
                  <a:pt x="669945" y="1182694"/>
                  <a:pt x="668615" y="1182694"/>
                  <a:pt x="667284" y="1182694"/>
                </a:cubicBezTo>
                <a:cubicBezTo>
                  <a:pt x="658411" y="1183581"/>
                  <a:pt x="648652" y="1184912"/>
                  <a:pt x="638892" y="1184912"/>
                </a:cubicBezTo>
                <a:cubicBezTo>
                  <a:pt x="631351" y="1184469"/>
                  <a:pt x="623365" y="1184469"/>
                  <a:pt x="614936" y="1184025"/>
                </a:cubicBezTo>
                <a:cubicBezTo>
                  <a:pt x="604289" y="1184025"/>
                  <a:pt x="593642" y="1184469"/>
                  <a:pt x="582108" y="1184025"/>
                </a:cubicBezTo>
                <a:cubicBezTo>
                  <a:pt x="581221" y="1184025"/>
                  <a:pt x="579890" y="1183581"/>
                  <a:pt x="578559" y="1183581"/>
                </a:cubicBezTo>
                <a:cubicBezTo>
                  <a:pt x="573680" y="1181807"/>
                  <a:pt x="570131" y="1180032"/>
                  <a:pt x="564807" y="1177814"/>
                </a:cubicBezTo>
                <a:cubicBezTo>
                  <a:pt x="562589" y="1179589"/>
                  <a:pt x="559484" y="1180920"/>
                  <a:pt x="557266" y="1182694"/>
                </a:cubicBezTo>
                <a:lnTo>
                  <a:pt x="557246" y="1182732"/>
                </a:lnTo>
                <a:lnTo>
                  <a:pt x="563476" y="1178701"/>
                </a:lnTo>
                <a:cubicBezTo>
                  <a:pt x="568800" y="1180919"/>
                  <a:pt x="572793" y="1182694"/>
                  <a:pt x="577229" y="1184468"/>
                </a:cubicBezTo>
                <a:cubicBezTo>
                  <a:pt x="570131" y="1184468"/>
                  <a:pt x="562589" y="1184025"/>
                  <a:pt x="555935" y="1183581"/>
                </a:cubicBezTo>
                <a:lnTo>
                  <a:pt x="556103" y="1183472"/>
                </a:lnTo>
                <a:lnTo>
                  <a:pt x="542182" y="1181363"/>
                </a:lnTo>
                <a:cubicBezTo>
                  <a:pt x="536415" y="1180032"/>
                  <a:pt x="531092" y="1179145"/>
                  <a:pt x="525769" y="1177814"/>
                </a:cubicBezTo>
                <a:cubicBezTo>
                  <a:pt x="520889" y="1176484"/>
                  <a:pt x="516009" y="1175596"/>
                  <a:pt x="511573" y="1174709"/>
                </a:cubicBezTo>
                <a:cubicBezTo>
                  <a:pt x="507136" y="1173822"/>
                  <a:pt x="502700" y="1173378"/>
                  <a:pt x="498707" y="1172491"/>
                </a:cubicBezTo>
                <a:cubicBezTo>
                  <a:pt x="494715" y="1171603"/>
                  <a:pt x="490722" y="1171160"/>
                  <a:pt x="486730" y="1170273"/>
                </a:cubicBezTo>
                <a:cubicBezTo>
                  <a:pt x="470760" y="1167611"/>
                  <a:pt x="456120" y="1164506"/>
                  <a:pt x="438375" y="1157851"/>
                </a:cubicBezTo>
                <a:cubicBezTo>
                  <a:pt x="426841" y="1155190"/>
                  <a:pt x="420187" y="1152528"/>
                  <a:pt x="413976" y="1150753"/>
                </a:cubicBezTo>
                <a:cubicBezTo>
                  <a:pt x="411314" y="1148979"/>
                  <a:pt x="409096" y="1146761"/>
                  <a:pt x="406878" y="1144543"/>
                </a:cubicBezTo>
                <a:cubicBezTo>
                  <a:pt x="401555" y="1143656"/>
                  <a:pt x="396231" y="1142768"/>
                  <a:pt x="390464" y="1141437"/>
                </a:cubicBezTo>
                <a:cubicBezTo>
                  <a:pt x="382035" y="1137445"/>
                  <a:pt x="374493" y="1133452"/>
                  <a:pt x="366065" y="1129016"/>
                </a:cubicBezTo>
                <a:cubicBezTo>
                  <a:pt x="363403" y="1129016"/>
                  <a:pt x="361629" y="1129460"/>
                  <a:pt x="358967" y="1129460"/>
                </a:cubicBezTo>
                <a:cubicBezTo>
                  <a:pt x="350094" y="1125023"/>
                  <a:pt x="342109" y="1121031"/>
                  <a:pt x="333680" y="1116594"/>
                </a:cubicBezTo>
                <a:cubicBezTo>
                  <a:pt x="332350" y="1113933"/>
                  <a:pt x="330575" y="1111271"/>
                  <a:pt x="329244" y="1108609"/>
                </a:cubicBezTo>
                <a:cubicBezTo>
                  <a:pt x="329244" y="1108609"/>
                  <a:pt x="329688" y="1108609"/>
                  <a:pt x="330131" y="1108166"/>
                </a:cubicBezTo>
                <a:cubicBezTo>
                  <a:pt x="335011" y="1111271"/>
                  <a:pt x="340335" y="1113933"/>
                  <a:pt x="345658" y="1116594"/>
                </a:cubicBezTo>
                <a:cubicBezTo>
                  <a:pt x="350982" y="1119256"/>
                  <a:pt x="355861" y="1121918"/>
                  <a:pt x="361185" y="1125023"/>
                </a:cubicBezTo>
                <a:cubicBezTo>
                  <a:pt x="362959" y="1124136"/>
                  <a:pt x="364290" y="1123249"/>
                  <a:pt x="365621" y="1122362"/>
                </a:cubicBezTo>
                <a:cubicBezTo>
                  <a:pt x="357192" y="1118369"/>
                  <a:pt x="351869" y="1113933"/>
                  <a:pt x="347433" y="1110384"/>
                </a:cubicBezTo>
                <a:cubicBezTo>
                  <a:pt x="342997" y="1106835"/>
                  <a:pt x="338560" y="1104617"/>
                  <a:pt x="332350" y="1103730"/>
                </a:cubicBezTo>
                <a:cubicBezTo>
                  <a:pt x="319928" y="1094857"/>
                  <a:pt x="315935" y="1094857"/>
                  <a:pt x="311499" y="1091752"/>
                </a:cubicBezTo>
                <a:cubicBezTo>
                  <a:pt x="305288" y="1087759"/>
                  <a:pt x="299522" y="1084210"/>
                  <a:pt x="293754" y="1080217"/>
                </a:cubicBezTo>
                <a:cubicBezTo>
                  <a:pt x="279558" y="1072232"/>
                  <a:pt x="283551" y="1080661"/>
                  <a:pt x="265806" y="1068240"/>
                </a:cubicBezTo>
                <a:cubicBezTo>
                  <a:pt x="262257" y="1065578"/>
                  <a:pt x="259152" y="1062917"/>
                  <a:pt x="255159" y="1059368"/>
                </a:cubicBezTo>
                <a:cubicBezTo>
                  <a:pt x="256047" y="1059368"/>
                  <a:pt x="256934" y="1058924"/>
                  <a:pt x="257377" y="1058480"/>
                </a:cubicBezTo>
                <a:cubicBezTo>
                  <a:pt x="261370" y="1059811"/>
                  <a:pt x="264475" y="1060698"/>
                  <a:pt x="268024" y="1061585"/>
                </a:cubicBezTo>
                <a:cubicBezTo>
                  <a:pt x="260483" y="1053157"/>
                  <a:pt x="259152" y="1049608"/>
                  <a:pt x="245843" y="1038517"/>
                </a:cubicBezTo>
                <a:cubicBezTo>
                  <a:pt x="241407" y="1034968"/>
                  <a:pt x="237415" y="1031419"/>
                  <a:pt x="233422" y="1028314"/>
                </a:cubicBezTo>
                <a:cubicBezTo>
                  <a:pt x="229429" y="1024765"/>
                  <a:pt x="225437" y="1021659"/>
                  <a:pt x="221888" y="1018111"/>
                </a:cubicBezTo>
                <a:cubicBezTo>
                  <a:pt x="219226" y="1015449"/>
                  <a:pt x="212128" y="1012787"/>
                  <a:pt x="207248" y="1006133"/>
                </a:cubicBezTo>
                <a:cubicBezTo>
                  <a:pt x="199707" y="998148"/>
                  <a:pt x="193496" y="990606"/>
                  <a:pt x="185955" y="982621"/>
                </a:cubicBezTo>
                <a:lnTo>
                  <a:pt x="184493" y="978055"/>
                </a:lnTo>
                <a:lnTo>
                  <a:pt x="180187" y="973748"/>
                </a:lnTo>
                <a:cubicBezTo>
                  <a:pt x="175308" y="968869"/>
                  <a:pt x="170428" y="963545"/>
                  <a:pt x="165548" y="957778"/>
                </a:cubicBezTo>
                <a:cubicBezTo>
                  <a:pt x="164661" y="954673"/>
                  <a:pt x="158006" y="946244"/>
                  <a:pt x="163773" y="949793"/>
                </a:cubicBezTo>
                <a:cubicBezTo>
                  <a:pt x="161555" y="947131"/>
                  <a:pt x="159781" y="944026"/>
                  <a:pt x="158006" y="941808"/>
                </a:cubicBezTo>
                <a:lnTo>
                  <a:pt x="157319" y="940730"/>
                </a:lnTo>
                <a:lnTo>
                  <a:pt x="150464" y="936040"/>
                </a:lnTo>
                <a:cubicBezTo>
                  <a:pt x="145141" y="929830"/>
                  <a:pt x="140705" y="923176"/>
                  <a:pt x="137156" y="916965"/>
                </a:cubicBezTo>
                <a:cubicBezTo>
                  <a:pt x="133607" y="910310"/>
                  <a:pt x="130945" y="904100"/>
                  <a:pt x="129614" y="899220"/>
                </a:cubicBezTo>
                <a:lnTo>
                  <a:pt x="128727" y="899220"/>
                </a:lnTo>
                <a:cubicBezTo>
                  <a:pt x="125178" y="893009"/>
                  <a:pt x="121629" y="886355"/>
                  <a:pt x="118524" y="879701"/>
                </a:cubicBezTo>
                <a:cubicBezTo>
                  <a:pt x="115418" y="873047"/>
                  <a:pt x="111869" y="866836"/>
                  <a:pt x="108764" y="860181"/>
                </a:cubicBezTo>
                <a:cubicBezTo>
                  <a:pt x="105215" y="852640"/>
                  <a:pt x="101666" y="845098"/>
                  <a:pt x="98561" y="837557"/>
                </a:cubicBezTo>
                <a:cubicBezTo>
                  <a:pt x="95456" y="830015"/>
                  <a:pt x="92350" y="822030"/>
                  <a:pt x="89245" y="814489"/>
                </a:cubicBezTo>
                <a:cubicBezTo>
                  <a:pt x="92794" y="819368"/>
                  <a:pt x="95899" y="824248"/>
                  <a:pt x="98561" y="830015"/>
                </a:cubicBezTo>
                <a:cubicBezTo>
                  <a:pt x="101223" y="835782"/>
                  <a:pt x="103884" y="841993"/>
                  <a:pt x="107877" y="849534"/>
                </a:cubicBezTo>
                <a:cubicBezTo>
                  <a:pt x="109652" y="852196"/>
                  <a:pt x="110095" y="856632"/>
                  <a:pt x="110982" y="860181"/>
                </a:cubicBezTo>
                <a:lnTo>
                  <a:pt x="112265" y="862063"/>
                </a:lnTo>
                <a:lnTo>
                  <a:pt x="110686" y="853851"/>
                </a:lnTo>
                <a:lnTo>
                  <a:pt x="106566" y="846374"/>
                </a:lnTo>
                <a:lnTo>
                  <a:pt x="99860" y="831294"/>
                </a:lnTo>
                <a:lnTo>
                  <a:pt x="91906" y="818037"/>
                </a:lnTo>
                <a:cubicBezTo>
                  <a:pt x="88801" y="809165"/>
                  <a:pt x="85252" y="800292"/>
                  <a:pt x="82147" y="791420"/>
                </a:cubicBezTo>
                <a:lnTo>
                  <a:pt x="73786" y="764137"/>
                </a:lnTo>
                <a:lnTo>
                  <a:pt x="71040" y="756180"/>
                </a:lnTo>
                <a:cubicBezTo>
                  <a:pt x="66387" y="740541"/>
                  <a:pt x="62390" y="724619"/>
                  <a:pt x="59081" y="708447"/>
                </a:cubicBezTo>
                <a:lnTo>
                  <a:pt x="53793" y="673795"/>
                </a:lnTo>
                <a:lnTo>
                  <a:pt x="53755" y="674748"/>
                </a:lnTo>
                <a:cubicBezTo>
                  <a:pt x="53755" y="676966"/>
                  <a:pt x="53755" y="678741"/>
                  <a:pt x="54199" y="681846"/>
                </a:cubicBezTo>
                <a:cubicBezTo>
                  <a:pt x="55086" y="687169"/>
                  <a:pt x="55973" y="692493"/>
                  <a:pt x="56417" y="698260"/>
                </a:cubicBezTo>
                <a:cubicBezTo>
                  <a:pt x="57304" y="704027"/>
                  <a:pt x="58191" y="709794"/>
                  <a:pt x="59078" y="715117"/>
                </a:cubicBezTo>
                <a:cubicBezTo>
                  <a:pt x="56860" y="711125"/>
                  <a:pt x="55973" y="705801"/>
                  <a:pt x="54642" y="700478"/>
                </a:cubicBezTo>
                <a:cubicBezTo>
                  <a:pt x="53755" y="694711"/>
                  <a:pt x="52868" y="688500"/>
                  <a:pt x="51537" y="681846"/>
                </a:cubicBezTo>
                <a:cubicBezTo>
                  <a:pt x="49319" y="681846"/>
                  <a:pt x="48875" y="681846"/>
                  <a:pt x="47988" y="681846"/>
                </a:cubicBezTo>
                <a:cubicBezTo>
                  <a:pt x="47544" y="676966"/>
                  <a:pt x="47101" y="672530"/>
                  <a:pt x="45770" y="664988"/>
                </a:cubicBezTo>
                <a:cubicBezTo>
                  <a:pt x="44882" y="661439"/>
                  <a:pt x="43552" y="657890"/>
                  <a:pt x="42665" y="654341"/>
                </a:cubicBezTo>
                <a:cubicBezTo>
                  <a:pt x="41777" y="650792"/>
                  <a:pt x="40890" y="647243"/>
                  <a:pt x="40003" y="644138"/>
                </a:cubicBezTo>
                <a:cubicBezTo>
                  <a:pt x="37341" y="641033"/>
                  <a:pt x="35123" y="638815"/>
                  <a:pt x="32461" y="636153"/>
                </a:cubicBezTo>
                <a:cubicBezTo>
                  <a:pt x="31574" y="636153"/>
                  <a:pt x="31130" y="636153"/>
                  <a:pt x="30243" y="636153"/>
                </a:cubicBezTo>
                <a:cubicBezTo>
                  <a:pt x="29356" y="633491"/>
                  <a:pt x="28469" y="629498"/>
                  <a:pt x="28025" y="625062"/>
                </a:cubicBezTo>
                <a:cubicBezTo>
                  <a:pt x="27581" y="620626"/>
                  <a:pt x="27138" y="615746"/>
                  <a:pt x="27138" y="610866"/>
                </a:cubicBezTo>
                <a:cubicBezTo>
                  <a:pt x="27138" y="601550"/>
                  <a:pt x="27581" y="593121"/>
                  <a:pt x="28912" y="590904"/>
                </a:cubicBezTo>
                <a:cubicBezTo>
                  <a:pt x="29356" y="588242"/>
                  <a:pt x="29356" y="586023"/>
                  <a:pt x="29799" y="583806"/>
                </a:cubicBezTo>
                <a:lnTo>
                  <a:pt x="31310" y="578937"/>
                </a:lnTo>
                <a:lnTo>
                  <a:pt x="30576" y="567835"/>
                </a:lnTo>
                <a:cubicBezTo>
                  <a:pt x="30687" y="562290"/>
                  <a:pt x="31130" y="556523"/>
                  <a:pt x="31574" y="551421"/>
                </a:cubicBezTo>
                <a:lnTo>
                  <a:pt x="33348" y="548094"/>
                </a:lnTo>
                <a:lnTo>
                  <a:pt x="33348" y="546098"/>
                </a:lnTo>
                <a:cubicBezTo>
                  <a:pt x="32461" y="548759"/>
                  <a:pt x="31130" y="550534"/>
                  <a:pt x="29799" y="552752"/>
                </a:cubicBezTo>
                <a:cubicBezTo>
                  <a:pt x="28912" y="550978"/>
                  <a:pt x="27581" y="550090"/>
                  <a:pt x="26694" y="548316"/>
                </a:cubicBezTo>
                <a:cubicBezTo>
                  <a:pt x="24920" y="545654"/>
                  <a:pt x="25363" y="521699"/>
                  <a:pt x="20927" y="540331"/>
                </a:cubicBezTo>
                <a:lnTo>
                  <a:pt x="19873" y="534009"/>
                </a:lnTo>
                <a:lnTo>
                  <a:pt x="19596" y="534563"/>
                </a:lnTo>
                <a:cubicBezTo>
                  <a:pt x="19152" y="540331"/>
                  <a:pt x="18265" y="546541"/>
                  <a:pt x="17822" y="552308"/>
                </a:cubicBezTo>
                <a:cubicBezTo>
                  <a:pt x="17378" y="558076"/>
                  <a:pt x="16491" y="564286"/>
                  <a:pt x="16491" y="570053"/>
                </a:cubicBezTo>
                <a:cubicBezTo>
                  <a:pt x="16047" y="574489"/>
                  <a:pt x="15603" y="579369"/>
                  <a:pt x="15160" y="583806"/>
                </a:cubicBezTo>
                <a:lnTo>
                  <a:pt x="15160" y="612197"/>
                </a:lnTo>
                <a:cubicBezTo>
                  <a:pt x="15160" y="617077"/>
                  <a:pt x="15160" y="621957"/>
                  <a:pt x="15603" y="626837"/>
                </a:cubicBezTo>
                <a:cubicBezTo>
                  <a:pt x="16047" y="631716"/>
                  <a:pt x="16491" y="636596"/>
                  <a:pt x="16491" y="641476"/>
                </a:cubicBezTo>
                <a:cubicBezTo>
                  <a:pt x="14716" y="641920"/>
                  <a:pt x="15160" y="658334"/>
                  <a:pt x="12498" y="655228"/>
                </a:cubicBezTo>
                <a:cubicBezTo>
                  <a:pt x="12054" y="655228"/>
                  <a:pt x="12054" y="655228"/>
                  <a:pt x="11611" y="655228"/>
                </a:cubicBezTo>
                <a:cubicBezTo>
                  <a:pt x="8949" y="645469"/>
                  <a:pt x="8949" y="637040"/>
                  <a:pt x="8949" y="628611"/>
                </a:cubicBezTo>
                <a:cubicBezTo>
                  <a:pt x="8949" y="620182"/>
                  <a:pt x="10280" y="611754"/>
                  <a:pt x="8949" y="601107"/>
                </a:cubicBezTo>
                <a:cubicBezTo>
                  <a:pt x="9393" y="593565"/>
                  <a:pt x="10280" y="586911"/>
                  <a:pt x="11167" y="579813"/>
                </a:cubicBezTo>
                <a:lnTo>
                  <a:pt x="15158" y="583803"/>
                </a:lnTo>
                <a:lnTo>
                  <a:pt x="11611" y="579369"/>
                </a:lnTo>
                <a:cubicBezTo>
                  <a:pt x="10724" y="574933"/>
                  <a:pt x="10724" y="570053"/>
                  <a:pt x="10724" y="563399"/>
                </a:cubicBezTo>
                <a:cubicBezTo>
                  <a:pt x="10724" y="556744"/>
                  <a:pt x="11167" y="548759"/>
                  <a:pt x="11611" y="539000"/>
                </a:cubicBezTo>
                <a:cubicBezTo>
                  <a:pt x="11611" y="536782"/>
                  <a:pt x="12054" y="534563"/>
                  <a:pt x="12054" y="532346"/>
                </a:cubicBezTo>
                <a:cubicBezTo>
                  <a:pt x="12498" y="528797"/>
                  <a:pt x="12942" y="524804"/>
                  <a:pt x="13386" y="521255"/>
                </a:cubicBezTo>
                <a:cubicBezTo>
                  <a:pt x="15160" y="515044"/>
                  <a:pt x="16934" y="507503"/>
                  <a:pt x="18709" y="501292"/>
                </a:cubicBezTo>
                <a:lnTo>
                  <a:pt x="21361" y="488030"/>
                </a:lnTo>
                <a:lnTo>
                  <a:pt x="20483" y="484878"/>
                </a:lnTo>
                <a:cubicBezTo>
                  <a:pt x="19596" y="490645"/>
                  <a:pt x="18265" y="495969"/>
                  <a:pt x="17378" y="502623"/>
                </a:cubicBezTo>
                <a:cubicBezTo>
                  <a:pt x="15603" y="508833"/>
                  <a:pt x="13829" y="516375"/>
                  <a:pt x="12054" y="522586"/>
                </a:cubicBezTo>
                <a:cubicBezTo>
                  <a:pt x="11611" y="526135"/>
                  <a:pt x="11167" y="530127"/>
                  <a:pt x="10724" y="533676"/>
                </a:cubicBezTo>
                <a:cubicBezTo>
                  <a:pt x="10724" y="535895"/>
                  <a:pt x="10280" y="538112"/>
                  <a:pt x="10280" y="540331"/>
                </a:cubicBezTo>
                <a:cubicBezTo>
                  <a:pt x="10280" y="550090"/>
                  <a:pt x="9837" y="558076"/>
                  <a:pt x="9393" y="564730"/>
                </a:cubicBezTo>
                <a:cubicBezTo>
                  <a:pt x="9393" y="571384"/>
                  <a:pt x="9837" y="576264"/>
                  <a:pt x="10280" y="580700"/>
                </a:cubicBezTo>
                <a:cubicBezTo>
                  <a:pt x="9393" y="588242"/>
                  <a:pt x="8505" y="594896"/>
                  <a:pt x="8062" y="601994"/>
                </a:cubicBezTo>
                <a:cubicBezTo>
                  <a:pt x="9393" y="612641"/>
                  <a:pt x="8062" y="621070"/>
                  <a:pt x="8062" y="629498"/>
                </a:cubicBezTo>
                <a:cubicBezTo>
                  <a:pt x="8062" y="637927"/>
                  <a:pt x="8062" y="646356"/>
                  <a:pt x="10724" y="656116"/>
                </a:cubicBezTo>
                <a:cubicBezTo>
                  <a:pt x="10724" y="656116"/>
                  <a:pt x="11167" y="656116"/>
                  <a:pt x="11611" y="656116"/>
                </a:cubicBezTo>
                <a:cubicBezTo>
                  <a:pt x="13386" y="664545"/>
                  <a:pt x="15160" y="672530"/>
                  <a:pt x="17378" y="681402"/>
                </a:cubicBezTo>
                <a:cubicBezTo>
                  <a:pt x="17822" y="687169"/>
                  <a:pt x="19152" y="692493"/>
                  <a:pt x="20483" y="702252"/>
                </a:cubicBezTo>
                <a:cubicBezTo>
                  <a:pt x="22701" y="709794"/>
                  <a:pt x="24920" y="716892"/>
                  <a:pt x="27138" y="723546"/>
                </a:cubicBezTo>
                <a:cubicBezTo>
                  <a:pt x="28136" y="736189"/>
                  <a:pt x="34874" y="756319"/>
                  <a:pt x="37618" y="769336"/>
                </a:cubicBezTo>
                <a:lnTo>
                  <a:pt x="38533" y="778112"/>
                </a:lnTo>
                <a:lnTo>
                  <a:pt x="40447" y="778112"/>
                </a:lnTo>
                <a:cubicBezTo>
                  <a:pt x="45326" y="790533"/>
                  <a:pt x="48432" y="797187"/>
                  <a:pt x="50206" y="801623"/>
                </a:cubicBezTo>
                <a:cubicBezTo>
                  <a:pt x="52424" y="806060"/>
                  <a:pt x="53311" y="809165"/>
                  <a:pt x="53755" y="813601"/>
                </a:cubicBezTo>
                <a:cubicBezTo>
                  <a:pt x="51981" y="813158"/>
                  <a:pt x="49762" y="808721"/>
                  <a:pt x="47101" y="803398"/>
                </a:cubicBezTo>
                <a:cubicBezTo>
                  <a:pt x="44439" y="798074"/>
                  <a:pt x="42221" y="791864"/>
                  <a:pt x="40003" y="787427"/>
                </a:cubicBezTo>
                <a:cubicBezTo>
                  <a:pt x="37785" y="781661"/>
                  <a:pt x="41777" y="797631"/>
                  <a:pt x="39559" y="791864"/>
                </a:cubicBezTo>
                <a:lnTo>
                  <a:pt x="35700" y="779900"/>
                </a:lnTo>
                <a:lnTo>
                  <a:pt x="32905" y="780330"/>
                </a:lnTo>
                <a:cubicBezTo>
                  <a:pt x="31574" y="776781"/>
                  <a:pt x="30687" y="773232"/>
                  <a:pt x="29799" y="770127"/>
                </a:cubicBezTo>
                <a:cubicBezTo>
                  <a:pt x="24920" y="765246"/>
                  <a:pt x="21371" y="755043"/>
                  <a:pt x="19152" y="745727"/>
                </a:cubicBezTo>
                <a:cubicBezTo>
                  <a:pt x="16934" y="736411"/>
                  <a:pt x="15160" y="727539"/>
                  <a:pt x="12498" y="723990"/>
                </a:cubicBezTo>
                <a:cubicBezTo>
                  <a:pt x="10280" y="716005"/>
                  <a:pt x="10280" y="707576"/>
                  <a:pt x="12054" y="705801"/>
                </a:cubicBezTo>
                <a:cubicBezTo>
                  <a:pt x="11167" y="698703"/>
                  <a:pt x="9837" y="691605"/>
                  <a:pt x="8949" y="684507"/>
                </a:cubicBezTo>
                <a:cubicBezTo>
                  <a:pt x="8062" y="677409"/>
                  <a:pt x="7618" y="670312"/>
                  <a:pt x="6731" y="663214"/>
                </a:cubicBezTo>
                <a:cubicBezTo>
                  <a:pt x="4956" y="657890"/>
                  <a:pt x="3182" y="653454"/>
                  <a:pt x="1851" y="647687"/>
                </a:cubicBezTo>
                <a:cubicBezTo>
                  <a:pt x="-810" y="617521"/>
                  <a:pt x="-1254" y="582475"/>
                  <a:pt x="4956" y="565174"/>
                </a:cubicBezTo>
                <a:cubicBezTo>
                  <a:pt x="5400" y="557632"/>
                  <a:pt x="5844" y="548316"/>
                  <a:pt x="8062" y="543880"/>
                </a:cubicBezTo>
                <a:cubicBezTo>
                  <a:pt x="7175" y="539887"/>
                  <a:pt x="6288" y="536338"/>
                  <a:pt x="5400" y="532346"/>
                </a:cubicBezTo>
                <a:cubicBezTo>
                  <a:pt x="6288" y="524804"/>
                  <a:pt x="5400" y="507503"/>
                  <a:pt x="10724" y="500405"/>
                </a:cubicBezTo>
                <a:cubicBezTo>
                  <a:pt x="11167" y="497299"/>
                  <a:pt x="11611" y="495081"/>
                  <a:pt x="12054" y="492863"/>
                </a:cubicBezTo>
                <a:cubicBezTo>
                  <a:pt x="12942" y="481773"/>
                  <a:pt x="13829" y="474231"/>
                  <a:pt x="15603" y="467133"/>
                </a:cubicBezTo>
                <a:cubicBezTo>
                  <a:pt x="18709" y="460922"/>
                  <a:pt x="22701" y="450719"/>
                  <a:pt x="24920" y="448501"/>
                </a:cubicBezTo>
                <a:cubicBezTo>
                  <a:pt x="27138" y="453381"/>
                  <a:pt x="21814" y="465802"/>
                  <a:pt x="22701" y="473788"/>
                </a:cubicBezTo>
                <a:lnTo>
                  <a:pt x="24919" y="469453"/>
                </a:lnTo>
                <a:lnTo>
                  <a:pt x="26250" y="459092"/>
                </a:lnTo>
                <a:cubicBezTo>
                  <a:pt x="27138" y="454379"/>
                  <a:pt x="27803" y="450054"/>
                  <a:pt x="26694" y="447614"/>
                </a:cubicBezTo>
                <a:cubicBezTo>
                  <a:pt x="28025" y="442290"/>
                  <a:pt x="29356" y="438297"/>
                  <a:pt x="30687" y="432974"/>
                </a:cubicBezTo>
                <a:cubicBezTo>
                  <a:pt x="32905" y="425876"/>
                  <a:pt x="34679" y="418335"/>
                  <a:pt x="36897" y="410793"/>
                </a:cubicBezTo>
                <a:cubicBezTo>
                  <a:pt x="39116" y="403252"/>
                  <a:pt x="41777" y="395710"/>
                  <a:pt x="44439" y="388168"/>
                </a:cubicBezTo>
                <a:lnTo>
                  <a:pt x="45004" y="387533"/>
                </a:lnTo>
                <a:lnTo>
                  <a:pt x="48432" y="369536"/>
                </a:lnTo>
                <a:cubicBezTo>
                  <a:pt x="50206" y="365987"/>
                  <a:pt x="51981" y="361107"/>
                  <a:pt x="53311" y="356671"/>
                </a:cubicBezTo>
                <a:cubicBezTo>
                  <a:pt x="55086" y="352235"/>
                  <a:pt x="57304" y="348686"/>
                  <a:pt x="59079" y="346024"/>
                </a:cubicBezTo>
                <a:cubicBezTo>
                  <a:pt x="63071" y="338483"/>
                  <a:pt x="66177" y="330941"/>
                  <a:pt x="70613" y="323843"/>
                </a:cubicBezTo>
                <a:cubicBezTo>
                  <a:pt x="73718" y="316745"/>
                  <a:pt x="76824" y="310978"/>
                  <a:pt x="79929" y="303880"/>
                </a:cubicBezTo>
                <a:cubicBezTo>
                  <a:pt x="80373" y="297670"/>
                  <a:pt x="89245" y="286136"/>
                  <a:pt x="93237" y="278150"/>
                </a:cubicBezTo>
                <a:cubicBezTo>
                  <a:pt x="95456" y="275489"/>
                  <a:pt x="98117" y="272827"/>
                  <a:pt x="102997" y="267060"/>
                </a:cubicBezTo>
                <a:cubicBezTo>
                  <a:pt x="106103" y="260406"/>
                  <a:pt x="108764" y="255525"/>
                  <a:pt x="110982" y="251533"/>
                </a:cubicBezTo>
                <a:cubicBezTo>
                  <a:pt x="113201" y="247540"/>
                  <a:pt x="115418" y="244879"/>
                  <a:pt x="117637" y="241773"/>
                </a:cubicBezTo>
                <a:cubicBezTo>
                  <a:pt x="120299" y="239112"/>
                  <a:pt x="124291" y="234675"/>
                  <a:pt x="124735" y="238224"/>
                </a:cubicBezTo>
                <a:cubicBezTo>
                  <a:pt x="125178" y="237781"/>
                  <a:pt x="126065" y="236450"/>
                  <a:pt x="126509" y="235563"/>
                </a:cubicBezTo>
                <a:cubicBezTo>
                  <a:pt x="128727" y="230683"/>
                  <a:pt x="130945" y="226246"/>
                  <a:pt x="133607" y="221367"/>
                </a:cubicBezTo>
                <a:cubicBezTo>
                  <a:pt x="138043" y="216487"/>
                  <a:pt x="143367" y="208058"/>
                  <a:pt x="147359" y="205397"/>
                </a:cubicBezTo>
                <a:cubicBezTo>
                  <a:pt x="144365" y="211052"/>
                  <a:pt x="147609" y="209971"/>
                  <a:pt x="147734" y="212072"/>
                </a:cubicBezTo>
                <a:lnTo>
                  <a:pt x="146730" y="214877"/>
                </a:lnTo>
                <a:lnTo>
                  <a:pt x="161111" y="200073"/>
                </a:lnTo>
                <a:cubicBezTo>
                  <a:pt x="162442" y="197411"/>
                  <a:pt x="165104" y="194306"/>
                  <a:pt x="168209" y="190757"/>
                </a:cubicBezTo>
                <a:cubicBezTo>
                  <a:pt x="171315" y="187652"/>
                  <a:pt x="174864" y="184547"/>
                  <a:pt x="177525" y="181885"/>
                </a:cubicBezTo>
                <a:lnTo>
                  <a:pt x="178328" y="182777"/>
                </a:lnTo>
                <a:lnTo>
                  <a:pt x="177969" y="182328"/>
                </a:lnTo>
                <a:cubicBezTo>
                  <a:pt x="181962" y="178335"/>
                  <a:pt x="185511" y="174343"/>
                  <a:pt x="189503" y="170794"/>
                </a:cubicBezTo>
                <a:cubicBezTo>
                  <a:pt x="193052" y="167245"/>
                  <a:pt x="197045" y="163696"/>
                  <a:pt x="201038" y="160147"/>
                </a:cubicBezTo>
                <a:cubicBezTo>
                  <a:pt x="205917" y="155267"/>
                  <a:pt x="209023" y="151275"/>
                  <a:pt x="213459" y="146839"/>
                </a:cubicBezTo>
                <a:cubicBezTo>
                  <a:pt x="219226" y="142402"/>
                  <a:pt x="225437" y="137966"/>
                  <a:pt x="230760" y="133973"/>
                </a:cubicBezTo>
                <a:cubicBezTo>
                  <a:pt x="236971" y="129094"/>
                  <a:pt x="243181" y="124657"/>
                  <a:pt x="249392" y="120221"/>
                </a:cubicBezTo>
                <a:lnTo>
                  <a:pt x="260532" y="112449"/>
                </a:lnTo>
                <a:lnTo>
                  <a:pt x="268024" y="105582"/>
                </a:lnTo>
                <a:cubicBezTo>
                  <a:pt x="272460" y="102920"/>
                  <a:pt x="276897" y="100258"/>
                  <a:pt x="281333" y="97596"/>
                </a:cubicBezTo>
                <a:cubicBezTo>
                  <a:pt x="285769" y="94935"/>
                  <a:pt x="290649" y="92717"/>
                  <a:pt x="295529" y="90055"/>
                </a:cubicBezTo>
                <a:lnTo>
                  <a:pt x="297408" y="89089"/>
                </a:lnTo>
                <a:lnTo>
                  <a:pt x="302239" y="84344"/>
                </a:lnTo>
                <a:cubicBezTo>
                  <a:pt x="304956" y="82292"/>
                  <a:pt x="307951" y="80295"/>
                  <a:pt x="310169" y="78521"/>
                </a:cubicBezTo>
                <a:cubicBezTo>
                  <a:pt x="313718" y="75859"/>
                  <a:pt x="316379" y="74750"/>
                  <a:pt x="318875" y="74085"/>
                </a:cubicBezTo>
                <a:lnTo>
                  <a:pt x="325034" y="72667"/>
                </a:lnTo>
                <a:lnTo>
                  <a:pt x="326138" y="71866"/>
                </a:lnTo>
                <a:cubicBezTo>
                  <a:pt x="364290" y="51016"/>
                  <a:pt x="405103" y="34602"/>
                  <a:pt x="446803" y="23068"/>
                </a:cubicBezTo>
                <a:lnTo>
                  <a:pt x="451280" y="22095"/>
                </a:lnTo>
                <a:lnTo>
                  <a:pt x="463661" y="17745"/>
                </a:lnTo>
                <a:cubicBezTo>
                  <a:pt x="466545" y="16857"/>
                  <a:pt x="469539" y="16303"/>
                  <a:pt x="472201" y="16025"/>
                </a:cubicBezTo>
                <a:lnTo>
                  <a:pt x="476654" y="15988"/>
                </a:lnTo>
                <a:lnTo>
                  <a:pt x="478301" y="15527"/>
                </a:lnTo>
                <a:cubicBezTo>
                  <a:pt x="511129" y="7985"/>
                  <a:pt x="544844" y="3549"/>
                  <a:pt x="579447" y="2218"/>
                </a:cubicBezTo>
                <a:cubicBezTo>
                  <a:pt x="588097" y="2440"/>
                  <a:pt x="597968" y="2218"/>
                  <a:pt x="608171" y="2107"/>
                </a:cubicBezTo>
                <a:cubicBezTo>
                  <a:pt x="618374" y="1996"/>
                  <a:pt x="628911" y="1996"/>
                  <a:pt x="638892" y="2661"/>
                </a:cubicBezTo>
                <a:lnTo>
                  <a:pt x="639464" y="3090"/>
                </a:lnTo>
                <a:lnTo>
                  <a:pt x="654419" y="1331"/>
                </a:lnTo>
                <a:cubicBezTo>
                  <a:pt x="659298" y="2218"/>
                  <a:pt x="663735" y="2661"/>
                  <a:pt x="668171" y="3549"/>
                </a:cubicBezTo>
                <a:cubicBezTo>
                  <a:pt x="672607" y="4436"/>
                  <a:pt x="677043" y="4880"/>
                  <a:pt x="681923" y="6210"/>
                </a:cubicBezTo>
                <a:lnTo>
                  <a:pt x="689019" y="7823"/>
                </a:lnTo>
                <a:lnTo>
                  <a:pt x="681480" y="5767"/>
                </a:lnTo>
                <a:cubicBezTo>
                  <a:pt x="677043" y="4880"/>
                  <a:pt x="672163" y="3992"/>
                  <a:pt x="667727" y="3105"/>
                </a:cubicBezTo>
                <a:cubicBezTo>
                  <a:pt x="663291" y="2218"/>
                  <a:pt x="658855" y="1775"/>
                  <a:pt x="653975" y="887"/>
                </a:cubicBezTo>
                <a:cubicBezTo>
                  <a:pt x="653975" y="887"/>
                  <a:pt x="653975" y="444"/>
                  <a:pt x="653975"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266700" indent="-266700" algn="ctr">
              <a:buNone/>
              <a:defRPr lang="en-ZA" sz="1100" i="1">
                <a:solidFill>
                  <a:schemeClr val="tx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18" name="Marcador de texto 8"/>
          <p:cNvSpPr>
            <a:spLocks noGrp="1"/>
          </p:cNvSpPr>
          <p:nvPr>
            <p:ph type="body" sz="quarter" idx="17"/>
          </p:nvPr>
        </p:nvSpPr>
        <p:spPr>
          <a:xfrm>
            <a:off x="1867409" y="2418150"/>
            <a:ext cx="1572736" cy="656544"/>
          </a:xfrm>
        </p:spPr>
        <p:txBody>
          <a:bodyPr rtlCol="0" anchor="b"/>
          <a:lstStyle>
            <a:lvl1pPr marL="0" indent="0" algn="l">
              <a:buFont typeface="Arial" panose="020B0604020202020204" pitchFamily="34" charset="0"/>
              <a:buNone/>
              <a:defRPr sz="2400"/>
            </a:lvl1pPr>
          </a:lstStyle>
          <a:p>
            <a:pPr lvl="0"/>
            <a:r>
              <a:rPr lang="en-US" noProof="0"/>
              <a:t>Click to edit Master text styles</a:t>
            </a:r>
          </a:p>
        </p:txBody>
      </p:sp>
      <p:sp>
        <p:nvSpPr>
          <p:cNvPr id="19" name="Marcador de texto 10"/>
          <p:cNvSpPr>
            <a:spLocks noGrp="1"/>
          </p:cNvSpPr>
          <p:nvPr>
            <p:ph type="body" sz="quarter" idx="18"/>
          </p:nvPr>
        </p:nvSpPr>
        <p:spPr>
          <a:xfrm>
            <a:off x="1883223" y="3118312"/>
            <a:ext cx="1572736" cy="355118"/>
          </a:xfrm>
        </p:spPr>
        <p:txBody>
          <a:bodyPr rtlCol="0"/>
          <a:lstStyle>
            <a:lvl1pPr marL="0" indent="0" algn="l">
              <a:buNone/>
              <a:defRPr sz="1400">
                <a:solidFill>
                  <a:schemeClr val="tx1">
                    <a:lumMod val="50000"/>
                    <a:lumOff val="50000"/>
                  </a:schemeClr>
                </a:solidFill>
              </a:defRPr>
            </a:lvl1pPr>
          </a:lstStyle>
          <a:p>
            <a:pPr lvl="0"/>
            <a:r>
              <a:rPr lang="en-US" noProof="0"/>
              <a:t>Click to edit Master text styles</a:t>
            </a:r>
          </a:p>
        </p:txBody>
      </p:sp>
      <p:sp>
        <p:nvSpPr>
          <p:cNvPr id="36" name="Marcador de texto 8"/>
          <p:cNvSpPr>
            <a:spLocks noGrp="1"/>
          </p:cNvSpPr>
          <p:nvPr>
            <p:ph type="body" sz="quarter" idx="49"/>
          </p:nvPr>
        </p:nvSpPr>
        <p:spPr>
          <a:xfrm>
            <a:off x="6027207" y="2418150"/>
            <a:ext cx="1572736" cy="656544"/>
          </a:xfrm>
        </p:spPr>
        <p:txBody>
          <a:bodyPr rtlCol="0" anchor="b"/>
          <a:lstStyle>
            <a:lvl1pPr marL="0" indent="0" algn="l">
              <a:buFont typeface="Arial" panose="020B0604020202020204" pitchFamily="34" charset="0"/>
              <a:buNone/>
              <a:defRPr sz="2400"/>
            </a:lvl1pPr>
          </a:lstStyle>
          <a:p>
            <a:pPr lvl="0"/>
            <a:r>
              <a:rPr lang="en-US" noProof="0"/>
              <a:t>Click to edit Master text styles</a:t>
            </a:r>
          </a:p>
        </p:txBody>
      </p:sp>
      <p:sp>
        <p:nvSpPr>
          <p:cNvPr id="37" name="Marcador de texto 10"/>
          <p:cNvSpPr>
            <a:spLocks noGrp="1"/>
          </p:cNvSpPr>
          <p:nvPr>
            <p:ph type="body" sz="quarter" idx="50"/>
          </p:nvPr>
        </p:nvSpPr>
        <p:spPr>
          <a:xfrm>
            <a:off x="6027207" y="3118312"/>
            <a:ext cx="1572736" cy="355118"/>
          </a:xfrm>
        </p:spPr>
        <p:txBody>
          <a:bodyPr rtlCol="0"/>
          <a:lstStyle>
            <a:lvl1pPr marL="0" indent="0" algn="l">
              <a:buNone/>
              <a:defRPr sz="1400">
                <a:solidFill>
                  <a:schemeClr val="tx1">
                    <a:lumMod val="50000"/>
                    <a:lumOff val="50000"/>
                  </a:schemeClr>
                </a:solidFill>
              </a:defRPr>
            </a:lvl1pPr>
          </a:lstStyle>
          <a:p>
            <a:pPr lvl="0"/>
            <a:r>
              <a:rPr lang="en-US" noProof="0"/>
              <a:t>Click to edit Master text styles</a:t>
            </a:r>
          </a:p>
        </p:txBody>
      </p:sp>
      <p:sp>
        <p:nvSpPr>
          <p:cNvPr id="40" name="Marcador de texto 8"/>
          <p:cNvSpPr>
            <a:spLocks noGrp="1"/>
          </p:cNvSpPr>
          <p:nvPr>
            <p:ph type="body" sz="quarter" idx="51"/>
          </p:nvPr>
        </p:nvSpPr>
        <p:spPr>
          <a:xfrm>
            <a:off x="10187004" y="2418150"/>
            <a:ext cx="1572736" cy="656544"/>
          </a:xfrm>
        </p:spPr>
        <p:txBody>
          <a:bodyPr rtlCol="0" anchor="b"/>
          <a:lstStyle>
            <a:lvl1pPr marL="0" indent="0" algn="l">
              <a:buFont typeface="Arial" panose="020B0604020202020204" pitchFamily="34" charset="0"/>
              <a:buNone/>
              <a:defRPr sz="2400"/>
            </a:lvl1pPr>
          </a:lstStyle>
          <a:p>
            <a:pPr lvl="0"/>
            <a:r>
              <a:rPr lang="en-US" noProof="0"/>
              <a:t>Click to edit Master text styles</a:t>
            </a:r>
          </a:p>
        </p:txBody>
      </p:sp>
      <p:sp>
        <p:nvSpPr>
          <p:cNvPr id="41" name="Marcador de texto 10"/>
          <p:cNvSpPr>
            <a:spLocks noGrp="1"/>
          </p:cNvSpPr>
          <p:nvPr>
            <p:ph type="body" sz="quarter" idx="52"/>
          </p:nvPr>
        </p:nvSpPr>
        <p:spPr>
          <a:xfrm>
            <a:off x="10187004" y="3118312"/>
            <a:ext cx="1572736" cy="355118"/>
          </a:xfrm>
        </p:spPr>
        <p:txBody>
          <a:bodyPr rtlCol="0"/>
          <a:lstStyle>
            <a:lvl1pPr marL="0" indent="0" algn="l">
              <a:buNone/>
              <a:defRPr sz="1400">
                <a:solidFill>
                  <a:schemeClr val="tx1">
                    <a:lumMod val="50000"/>
                    <a:lumOff val="50000"/>
                  </a:schemeClr>
                </a:solidFill>
              </a:defRPr>
            </a:lvl1pPr>
          </a:lstStyle>
          <a:p>
            <a:pPr lvl="0"/>
            <a:r>
              <a:rPr lang="en-US" noProof="0"/>
              <a:t>Click to edit Master text styles</a:t>
            </a:r>
          </a:p>
        </p:txBody>
      </p:sp>
      <p:sp>
        <p:nvSpPr>
          <p:cNvPr id="52" name="Marcador de texto 8"/>
          <p:cNvSpPr>
            <a:spLocks noGrp="1"/>
          </p:cNvSpPr>
          <p:nvPr>
            <p:ph type="body" sz="quarter" idx="53"/>
          </p:nvPr>
        </p:nvSpPr>
        <p:spPr>
          <a:xfrm>
            <a:off x="1867409" y="4184865"/>
            <a:ext cx="1572736" cy="656544"/>
          </a:xfrm>
        </p:spPr>
        <p:txBody>
          <a:bodyPr rtlCol="0" anchor="b"/>
          <a:lstStyle>
            <a:lvl1pPr marL="0" indent="0" algn="l">
              <a:buFont typeface="Arial" panose="020B0604020202020204" pitchFamily="34" charset="0"/>
              <a:buNone/>
              <a:defRPr sz="2400"/>
            </a:lvl1pPr>
          </a:lstStyle>
          <a:p>
            <a:pPr lvl="0"/>
            <a:r>
              <a:rPr lang="en-US" noProof="0"/>
              <a:t>Click to edit Master text styles</a:t>
            </a:r>
          </a:p>
        </p:txBody>
      </p:sp>
      <p:sp>
        <p:nvSpPr>
          <p:cNvPr id="53" name="Marcador de texto 10"/>
          <p:cNvSpPr>
            <a:spLocks noGrp="1"/>
          </p:cNvSpPr>
          <p:nvPr>
            <p:ph type="body" sz="quarter" idx="54"/>
          </p:nvPr>
        </p:nvSpPr>
        <p:spPr>
          <a:xfrm>
            <a:off x="1883223" y="4885027"/>
            <a:ext cx="1572736" cy="355118"/>
          </a:xfrm>
        </p:spPr>
        <p:txBody>
          <a:bodyPr rtlCol="0"/>
          <a:lstStyle>
            <a:lvl1pPr marL="0" indent="0" algn="l">
              <a:buNone/>
              <a:defRPr sz="1400">
                <a:solidFill>
                  <a:schemeClr val="tx1">
                    <a:lumMod val="50000"/>
                    <a:lumOff val="50000"/>
                  </a:schemeClr>
                </a:solidFill>
              </a:defRPr>
            </a:lvl1pPr>
          </a:lstStyle>
          <a:p>
            <a:pPr lvl="0"/>
            <a:r>
              <a:rPr lang="en-US" noProof="0"/>
              <a:t>Click to edit Master text styles</a:t>
            </a:r>
          </a:p>
        </p:txBody>
      </p:sp>
      <p:sp>
        <p:nvSpPr>
          <p:cNvPr id="57" name="Marcador de texto 8"/>
          <p:cNvSpPr>
            <a:spLocks noGrp="1"/>
          </p:cNvSpPr>
          <p:nvPr>
            <p:ph type="body" sz="quarter" idx="58"/>
          </p:nvPr>
        </p:nvSpPr>
        <p:spPr>
          <a:xfrm>
            <a:off x="6027207" y="4184865"/>
            <a:ext cx="1572736" cy="656544"/>
          </a:xfrm>
        </p:spPr>
        <p:txBody>
          <a:bodyPr rtlCol="0" anchor="b"/>
          <a:lstStyle>
            <a:lvl1pPr marL="0" indent="0" algn="l">
              <a:buFont typeface="Arial" panose="020B0604020202020204" pitchFamily="34" charset="0"/>
              <a:buNone/>
              <a:defRPr sz="2400"/>
            </a:lvl1pPr>
          </a:lstStyle>
          <a:p>
            <a:pPr lvl="0"/>
            <a:r>
              <a:rPr lang="en-US" noProof="0"/>
              <a:t>Click to edit Master text styles</a:t>
            </a:r>
          </a:p>
        </p:txBody>
      </p:sp>
      <p:sp>
        <p:nvSpPr>
          <p:cNvPr id="58" name="Marcador de texto 10"/>
          <p:cNvSpPr>
            <a:spLocks noGrp="1"/>
          </p:cNvSpPr>
          <p:nvPr>
            <p:ph type="body" sz="quarter" idx="59"/>
          </p:nvPr>
        </p:nvSpPr>
        <p:spPr>
          <a:xfrm>
            <a:off x="6027207" y="4885027"/>
            <a:ext cx="1572736" cy="355118"/>
          </a:xfrm>
        </p:spPr>
        <p:txBody>
          <a:bodyPr rtlCol="0"/>
          <a:lstStyle>
            <a:lvl1pPr marL="0" indent="0" algn="l">
              <a:buNone/>
              <a:defRPr sz="1400">
                <a:solidFill>
                  <a:schemeClr val="tx1">
                    <a:lumMod val="50000"/>
                    <a:lumOff val="50000"/>
                  </a:schemeClr>
                </a:solidFill>
              </a:defRPr>
            </a:lvl1pPr>
          </a:lstStyle>
          <a:p>
            <a:pPr lvl="0"/>
            <a:r>
              <a:rPr lang="en-US" noProof="0"/>
              <a:t>Click to edit Master text styles</a:t>
            </a:r>
          </a:p>
        </p:txBody>
      </p:sp>
      <p:sp>
        <p:nvSpPr>
          <p:cNvPr id="59" name="Marcador de texto 8"/>
          <p:cNvSpPr>
            <a:spLocks noGrp="1"/>
          </p:cNvSpPr>
          <p:nvPr>
            <p:ph type="body" sz="quarter" idx="60"/>
          </p:nvPr>
        </p:nvSpPr>
        <p:spPr>
          <a:xfrm>
            <a:off x="10187004" y="4184865"/>
            <a:ext cx="1572736" cy="656544"/>
          </a:xfrm>
        </p:spPr>
        <p:txBody>
          <a:bodyPr rtlCol="0" anchor="b"/>
          <a:lstStyle>
            <a:lvl1pPr marL="0" indent="0" algn="l">
              <a:buFont typeface="Arial" panose="020B0604020202020204" pitchFamily="34" charset="0"/>
              <a:buNone/>
              <a:defRPr sz="2400"/>
            </a:lvl1pPr>
          </a:lstStyle>
          <a:p>
            <a:pPr lvl="0"/>
            <a:r>
              <a:rPr lang="en-US" noProof="0"/>
              <a:t>Click to edit Master text styles</a:t>
            </a:r>
          </a:p>
        </p:txBody>
      </p:sp>
      <p:sp>
        <p:nvSpPr>
          <p:cNvPr id="60" name="Marcador de texto 10"/>
          <p:cNvSpPr>
            <a:spLocks noGrp="1"/>
          </p:cNvSpPr>
          <p:nvPr>
            <p:ph type="body" sz="quarter" idx="61"/>
          </p:nvPr>
        </p:nvSpPr>
        <p:spPr>
          <a:xfrm>
            <a:off x="10187004" y="4885027"/>
            <a:ext cx="1572736" cy="355118"/>
          </a:xfrm>
        </p:spPr>
        <p:txBody>
          <a:bodyPr rtlCol="0"/>
          <a:lstStyle>
            <a:lvl1pPr marL="0" indent="0" algn="l">
              <a:buNone/>
              <a:defRPr sz="1400">
                <a:solidFill>
                  <a:schemeClr val="tx1">
                    <a:lumMod val="50000"/>
                    <a:lumOff val="50000"/>
                  </a:schemeClr>
                </a:solidFill>
              </a:defRPr>
            </a:lvl1pPr>
          </a:lstStyle>
          <a:p>
            <a:pPr lvl="0"/>
            <a:r>
              <a:rPr lang="en-US" noProof="0"/>
              <a:t>Click to edit Master text styles</a:t>
            </a:r>
          </a:p>
        </p:txBody>
      </p:sp>
      <p:sp>
        <p:nvSpPr>
          <p:cNvPr id="38" name="Marcador de texto 4"/>
          <p:cNvSpPr>
            <a:spLocks noGrp="1"/>
          </p:cNvSpPr>
          <p:nvPr>
            <p:ph type="body" sz="quarter" idx="13"/>
          </p:nvPr>
        </p:nvSpPr>
        <p:spPr>
          <a:xfrm>
            <a:off x="860106" y="745755"/>
            <a:ext cx="10278584" cy="242045"/>
          </a:xfrm>
        </p:spPr>
        <p:txBody>
          <a:bodyPr rtlCol="0"/>
          <a:lstStyle>
            <a:lvl1pPr marL="0" indent="0">
              <a:buNone/>
              <a:defRPr>
                <a:latin typeface="Arial" panose="020B0604020202020204" pitchFamily="34" charset="0"/>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Click to edit Master text styles</a:t>
            </a:r>
          </a:p>
        </p:txBody>
      </p:sp>
      <p:sp>
        <p:nvSpPr>
          <p:cNvPr id="39" name="Título 18"/>
          <p:cNvSpPr>
            <a:spLocks noGrp="1"/>
          </p:cNvSpPr>
          <p:nvPr>
            <p:ph type="title"/>
          </p:nvPr>
        </p:nvSpPr>
        <p:spPr>
          <a:xfrm>
            <a:off x="860612" y="169754"/>
            <a:ext cx="10278077" cy="432000"/>
          </a:xfrm>
        </p:spPr>
        <p:txBody>
          <a:bodyPr/>
          <a:lstStyle>
            <a:lvl1pPr>
              <a:defRPr sz="28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28" name="Marcador de posición de número de diapositiva 6">
            <a:extLst>
              <a:ext uri="{FF2B5EF4-FFF2-40B4-BE49-F238E27FC236}">
                <a16:creationId xmlns:a16="http://schemas.microsoft.com/office/drawing/2014/main" id="{F6A22A3D-7804-E04C-B3B9-91B7BF75BF47}"/>
              </a:ext>
            </a:extLst>
          </p:cNvPr>
          <p:cNvSpPr>
            <a:spLocks noGrp="1"/>
          </p:cNvSpPr>
          <p:nvPr>
            <p:ph type="sldNum" sz="quarter" idx="62"/>
          </p:nvPr>
        </p:nvSpPr>
        <p:spPr/>
        <p:txBody>
          <a:bodyPr/>
          <a:lstStyle>
            <a:lvl1pPr algn="ct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9C397286-B156-C440-AFC0-6F23951688D6}"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2270891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res columnas en cuadros">
    <p:spTree>
      <p:nvGrpSpPr>
        <p:cNvPr id="1" name=""/>
        <p:cNvGrpSpPr/>
        <p:nvPr/>
      </p:nvGrpSpPr>
      <p:grpSpPr>
        <a:xfrm>
          <a:off x="0" y="0"/>
          <a:ext cx="0" cy="0"/>
          <a:chOff x="0" y="0"/>
          <a:chExt cx="0" cy="0"/>
        </a:xfrm>
      </p:grpSpPr>
      <p:grpSp>
        <p:nvGrpSpPr>
          <p:cNvPr id="4" name="Grupo 20">
            <a:extLst>
              <a:ext uri="{FF2B5EF4-FFF2-40B4-BE49-F238E27FC236}">
                <a16:creationId xmlns:a16="http://schemas.microsoft.com/office/drawing/2014/main" id="{753E0814-A13D-844F-8833-CC25B05910EA}"/>
              </a:ext>
            </a:extLst>
          </p:cNvPr>
          <p:cNvGrpSpPr>
            <a:grpSpLocks/>
          </p:cNvGrpSpPr>
          <p:nvPr userDrawn="1"/>
        </p:nvGrpSpPr>
        <p:grpSpPr bwMode="auto">
          <a:xfrm>
            <a:off x="-735013" y="0"/>
            <a:ext cx="8994776" cy="7508875"/>
            <a:chOff x="-731331" y="-1"/>
            <a:chExt cx="8994070" cy="7509123"/>
          </a:xfrm>
        </p:grpSpPr>
        <p:sp>
          <p:nvSpPr>
            <p:cNvPr id="5" name="Forma libre: Forma 21">
              <a:extLst>
                <a:ext uri="{FF2B5EF4-FFF2-40B4-BE49-F238E27FC236}">
                  <a16:creationId xmlns:a16="http://schemas.microsoft.com/office/drawing/2014/main" id="{17D06B46-572D-2740-9BB3-A60DC553B88B}"/>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Forma libre: Forma 22">
              <a:extLst>
                <a:ext uri="{FF2B5EF4-FFF2-40B4-BE49-F238E27FC236}">
                  <a16:creationId xmlns:a16="http://schemas.microsoft.com/office/drawing/2014/main" id="{D7F224AB-6AEC-0244-A104-3D522FA02344}"/>
                </a:ext>
              </a:extLst>
            </p:cNvPr>
            <p:cNvSpPr>
              <a:spLocks/>
            </p:cNvSpPr>
            <p:nvPr userDrawn="1"/>
          </p:nvSpPr>
          <p:spPr bwMode="auto">
            <a:xfrm rot="900000">
              <a:off x="-731331" y="24786"/>
              <a:ext cx="7308033" cy="7484336"/>
            </a:xfrm>
            <a:custGeom>
              <a:avLst/>
              <a:gdLst>
                <a:gd name="T0" fmla="*/ 6779882 w 7308033"/>
                <a:gd name="T1" fmla="*/ 6014738 h 7484336"/>
                <a:gd name="T2" fmla="*/ 6721144 w 7308033"/>
                <a:gd name="T3" fmla="*/ 5521292 h 7484336"/>
                <a:gd name="T4" fmla="*/ 7167420 w 7308033"/>
                <a:gd name="T5" fmla="*/ 4824391 h 7484336"/>
                <a:gd name="T6" fmla="*/ 7117409 w 7308033"/>
                <a:gd name="T7" fmla="*/ 4536420 h 7484336"/>
                <a:gd name="T8" fmla="*/ 7125284 w 7308033"/>
                <a:gd name="T9" fmla="*/ 4650316 h 7484336"/>
                <a:gd name="T10" fmla="*/ 7024045 w 7308033"/>
                <a:gd name="T11" fmla="*/ 4347286 h 7484336"/>
                <a:gd name="T12" fmla="*/ 7035955 w 7308033"/>
                <a:gd name="T13" fmla="*/ 4371104 h 7484336"/>
                <a:gd name="T14" fmla="*/ 7262253 w 7308033"/>
                <a:gd name="T15" fmla="*/ 4746280 h 7484336"/>
                <a:gd name="T16" fmla="*/ 7190791 w 7308033"/>
                <a:gd name="T17" fmla="*/ 4972581 h 7484336"/>
                <a:gd name="T18" fmla="*/ 7297984 w 7308033"/>
                <a:gd name="T19" fmla="*/ 4198403 h 7484336"/>
                <a:gd name="T20" fmla="*/ 4499046 w 7308033"/>
                <a:gd name="T21" fmla="*/ 262025 h 7484336"/>
                <a:gd name="T22" fmla="*/ 550622 w 7308033"/>
                <a:gd name="T23" fmla="*/ 992975 h 7484336"/>
                <a:gd name="T24" fmla="*/ 250022 w 7308033"/>
                <a:gd name="T25" fmla="*/ 1253565 h 7484336"/>
                <a:gd name="T26" fmla="*/ 160691 w 7308033"/>
                <a:gd name="T27" fmla="*/ 1366714 h 7484336"/>
                <a:gd name="T28" fmla="*/ 562036 w 7308033"/>
                <a:gd name="T29" fmla="*/ 995482 h 7484336"/>
                <a:gd name="T30" fmla="*/ 3599813 w 7308033"/>
                <a:gd name="T31" fmla="*/ 151856 h 7484336"/>
                <a:gd name="T32" fmla="*/ 1095659 w 7308033"/>
                <a:gd name="T33" fmla="*/ 726533 h 7484336"/>
                <a:gd name="T34" fmla="*/ 723458 w 7308033"/>
                <a:gd name="T35" fmla="*/ 1033223 h 7484336"/>
                <a:gd name="T36" fmla="*/ 1801347 w 7308033"/>
                <a:gd name="T37" fmla="*/ 416860 h 7484336"/>
                <a:gd name="T38" fmla="*/ 2259896 w 7308033"/>
                <a:gd name="T39" fmla="*/ 270959 h 7484336"/>
                <a:gd name="T40" fmla="*/ 2426642 w 7308033"/>
                <a:gd name="T41" fmla="*/ 178656 h 7484336"/>
                <a:gd name="T42" fmla="*/ 2209275 w 7308033"/>
                <a:gd name="T43" fmla="*/ 244160 h 7484336"/>
                <a:gd name="T44" fmla="*/ 3516441 w 7308033"/>
                <a:gd name="T45" fmla="*/ 23818 h 7484336"/>
                <a:gd name="T46" fmla="*/ 3704027 w 7308033"/>
                <a:gd name="T47" fmla="*/ 23821 h 7484336"/>
                <a:gd name="T48" fmla="*/ 3998811 w 7308033"/>
                <a:gd name="T49" fmla="*/ 125059 h 7484336"/>
                <a:gd name="T50" fmla="*/ 3388405 w 7308033"/>
                <a:gd name="T51" fmla="*/ 56573 h 7484336"/>
                <a:gd name="T52" fmla="*/ 3605768 w 7308033"/>
                <a:gd name="T53" fmla="*/ 154835 h 7484336"/>
                <a:gd name="T54" fmla="*/ 4359101 w 7308033"/>
                <a:gd name="T55" fmla="*/ 330511 h 7484336"/>
                <a:gd name="T56" fmla="*/ 4734278 w 7308033"/>
                <a:gd name="T57" fmla="*/ 488325 h 7484336"/>
                <a:gd name="T58" fmla="*/ 5293052 w 7308033"/>
                <a:gd name="T59" fmla="*/ 826589 h 7484336"/>
                <a:gd name="T60" fmla="*/ 7134218 w 7308033"/>
                <a:gd name="T61" fmla="*/ 4195427 h 7484336"/>
                <a:gd name="T62" fmla="*/ 7238432 w 7308033"/>
                <a:gd name="T63" fmla="*/ 4254979 h 7484336"/>
                <a:gd name="T64" fmla="*/ 7229497 w 7308033"/>
                <a:gd name="T65" fmla="*/ 4359196 h 7484336"/>
                <a:gd name="T66" fmla="*/ 7277139 w 7308033"/>
                <a:gd name="T67" fmla="*/ 4427679 h 7484336"/>
                <a:gd name="T68" fmla="*/ 7086573 w 7308033"/>
                <a:gd name="T69" fmla="*/ 5270339 h 7484336"/>
                <a:gd name="T70" fmla="*/ 6882533 w 7308033"/>
                <a:gd name="T71" fmla="*/ 5726066 h 7484336"/>
                <a:gd name="T72" fmla="*/ 6750106 w 7308033"/>
                <a:gd name="T73" fmla="*/ 6062376 h 7484336"/>
                <a:gd name="T74" fmla="*/ 6762017 w 7308033"/>
                <a:gd name="T75" fmla="*/ 5639562 h 7484336"/>
                <a:gd name="T76" fmla="*/ 7083597 w 7308033"/>
                <a:gd name="T77" fmla="*/ 4534872 h 7484336"/>
                <a:gd name="T78" fmla="*/ 6997249 w 7308033"/>
                <a:gd name="T79" fmla="*/ 4701618 h 7484336"/>
                <a:gd name="T80" fmla="*/ 6837590 w 7308033"/>
                <a:gd name="T81" fmla="*/ 5345006 h 7484336"/>
                <a:gd name="T82" fmla="*/ 7074666 w 7308033"/>
                <a:gd name="T83" fmla="*/ 4582514 h 7484336"/>
                <a:gd name="T84" fmla="*/ 6744152 w 7308033"/>
                <a:gd name="T85" fmla="*/ 5648492 h 7484336"/>
                <a:gd name="T86" fmla="*/ 6354089 w 7308033"/>
                <a:gd name="T87" fmla="*/ 6196370 h 7484336"/>
                <a:gd name="T88" fmla="*/ 6593762 w 7308033"/>
                <a:gd name="T89" fmla="*/ 5834622 h 7484336"/>
                <a:gd name="T90" fmla="*/ 6265251 w 7308033"/>
                <a:gd name="T91" fmla="*/ 6242577 h 7484336"/>
                <a:gd name="T92" fmla="*/ 6595272 w 7308033"/>
                <a:gd name="T93" fmla="*/ 5657424 h 7484336"/>
                <a:gd name="T94" fmla="*/ 6401726 w 7308033"/>
                <a:gd name="T95" fmla="*/ 5993893 h 7484336"/>
                <a:gd name="T96" fmla="*/ 202378 w 7308033"/>
                <a:gd name="T97" fmla="*/ 1533459 h 7484336"/>
                <a:gd name="T98" fmla="*/ 485826 w 7308033"/>
                <a:gd name="T99" fmla="*/ 1195883 h 7484336"/>
                <a:gd name="T100" fmla="*/ 431654 w 7308033"/>
                <a:gd name="T101" fmla="*/ 1262500 h 7484336"/>
                <a:gd name="T102" fmla="*/ 580533 w 7308033"/>
                <a:gd name="T103" fmla="*/ 1065979 h 7484336"/>
                <a:gd name="T104" fmla="*/ 1811397 w 7308033"/>
                <a:gd name="T105" fmla="*/ 355077 h 7484336"/>
                <a:gd name="T106" fmla="*/ 1259425 w 7308033"/>
                <a:gd name="T107" fmla="*/ 592540 h 7484336"/>
                <a:gd name="T108" fmla="*/ 167392 w 7308033"/>
                <a:gd name="T109" fmla="*/ 1478001 h 7484336"/>
                <a:gd name="T110" fmla="*/ 223222 w 7308033"/>
                <a:gd name="T111" fmla="*/ 1220813 h 7484336"/>
                <a:gd name="T112" fmla="*/ 780365 w 7308033"/>
                <a:gd name="T113" fmla="*/ 754761 h 7484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lnTo>
                    <a:pt x="6721144" y="5521292"/>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lnTo>
                    <a:pt x="7114698" y="4793131"/>
                  </a:lnTo>
                  <a:close/>
                  <a:moveTo>
                    <a:pt x="7152080" y="4391948"/>
                  </a:moveTo>
                  <a:lnTo>
                    <a:pt x="7117409" y="4536420"/>
                  </a:lnTo>
                  <a:lnTo>
                    <a:pt x="7117412" y="4536420"/>
                  </a:lnTo>
                  <a:lnTo>
                    <a:pt x="7152083" y="4391952"/>
                  </a:lnTo>
                  <a:lnTo>
                    <a:pt x="7152080" y="4391948"/>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lnTo>
                    <a:pt x="7178880" y="4362173"/>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lnTo>
                    <a:pt x="1994473" y="334850"/>
                  </a:ln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lnTo>
                    <a:pt x="2046992" y="272932"/>
                  </a:ln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lnTo>
                    <a:pt x="1124673" y="520067"/>
                  </a:lnTo>
                  <a:close/>
                </a:path>
              </a:pathLst>
            </a:custGeom>
            <a:solidFill>
              <a:schemeClr val="bg1">
                <a:alpha val="45882"/>
              </a:schemeClr>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pic>
        <p:nvPicPr>
          <p:cNvPr id="7" name="Imagen 31">
            <a:extLst>
              <a:ext uri="{FF2B5EF4-FFF2-40B4-BE49-F238E27FC236}">
                <a16:creationId xmlns:a16="http://schemas.microsoft.com/office/drawing/2014/main" id="{FF4DA704-FE06-0D4C-B224-3F939137A07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65850"/>
            <a:ext cx="11761788"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n 19">
            <a:extLst>
              <a:ext uri="{FF2B5EF4-FFF2-40B4-BE49-F238E27FC236}">
                <a16:creationId xmlns:a16="http://schemas.microsoft.com/office/drawing/2014/main" id="{545F08A3-49B8-4E4F-BF1D-0674C2881DD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n 23">
            <a:extLst>
              <a:ext uri="{FF2B5EF4-FFF2-40B4-BE49-F238E27FC236}">
                <a16:creationId xmlns:a16="http://schemas.microsoft.com/office/drawing/2014/main" id="{7D8F7242-5FFD-7B4D-BE57-153015B6D7EE}"/>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Marcador de texto 4"/>
          <p:cNvSpPr>
            <a:spLocks noGrp="1"/>
          </p:cNvSpPr>
          <p:nvPr>
            <p:ph type="body" sz="quarter" idx="13"/>
          </p:nvPr>
        </p:nvSpPr>
        <p:spPr>
          <a:xfrm>
            <a:off x="860106" y="745755"/>
            <a:ext cx="10278584" cy="242045"/>
          </a:xfrm>
        </p:spPr>
        <p:txBody>
          <a:bodyPr rtlCol="0"/>
          <a:lstStyle>
            <a:lvl1pPr marL="0" indent="0">
              <a:buNone/>
              <a:defRPr>
                <a:latin typeface="Arial" panose="020B0604020202020204" pitchFamily="34" charset="0"/>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Click to edit Master text styles</a:t>
            </a:r>
          </a:p>
        </p:txBody>
      </p:sp>
      <p:sp>
        <p:nvSpPr>
          <p:cNvPr id="19" name="Título 18"/>
          <p:cNvSpPr>
            <a:spLocks noGrp="1"/>
          </p:cNvSpPr>
          <p:nvPr>
            <p:ph type="title"/>
          </p:nvPr>
        </p:nvSpPr>
        <p:spPr>
          <a:xfrm>
            <a:off x="860612" y="169754"/>
            <a:ext cx="10278077" cy="432000"/>
          </a:xfrm>
        </p:spPr>
        <p:txBody>
          <a:bodyPr/>
          <a:lstStyle>
            <a:lvl1pPr>
              <a:defRPr sz="28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10" name="Marcador de número de diapositiva 15">
            <a:extLst>
              <a:ext uri="{FF2B5EF4-FFF2-40B4-BE49-F238E27FC236}">
                <a16:creationId xmlns:a16="http://schemas.microsoft.com/office/drawing/2014/main" id="{315B6EA5-FDA6-C347-BF87-476C3ACFA672}"/>
              </a:ext>
            </a:extLst>
          </p:cNvPr>
          <p:cNvSpPr>
            <a:spLocks noGrp="1"/>
          </p:cNvSpPr>
          <p:nvPr>
            <p:ph type="sldNum" sz="quarter" idx="14"/>
          </p:nvPr>
        </p:nvSpPr>
        <p:spPr/>
        <p:txBody>
          <a:bodyPr/>
          <a:lstStyle>
            <a:lvl1pPr algn="ct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52C4B4BF-5CEB-914D-9A4C-C4A11F0F28EC}"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14840125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pic>
        <p:nvPicPr>
          <p:cNvPr id="4" name="Imagen 8">
            <a:extLst>
              <a:ext uri="{FF2B5EF4-FFF2-40B4-BE49-F238E27FC236}">
                <a16:creationId xmlns:a16="http://schemas.microsoft.com/office/drawing/2014/main" id="{71695716-F0CD-324B-B9AA-EE113E31AC7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0"/>
            <a:ext cx="11761788"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agen 17">
            <a:extLst>
              <a:ext uri="{FF2B5EF4-FFF2-40B4-BE49-F238E27FC236}">
                <a16:creationId xmlns:a16="http://schemas.microsoft.com/office/drawing/2014/main" id="{B45B744A-E28D-C148-A7CA-FB96EA78893C}"/>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n 18">
            <a:extLst>
              <a:ext uri="{FF2B5EF4-FFF2-40B4-BE49-F238E27FC236}">
                <a16:creationId xmlns:a16="http://schemas.microsoft.com/office/drawing/2014/main" id="{344AECA3-A1DE-C943-AB17-316430FA37BC}"/>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Marcador de texto 4"/>
          <p:cNvSpPr>
            <a:spLocks noGrp="1"/>
          </p:cNvSpPr>
          <p:nvPr>
            <p:ph type="body" sz="quarter" idx="13"/>
          </p:nvPr>
        </p:nvSpPr>
        <p:spPr>
          <a:xfrm>
            <a:off x="860106" y="745755"/>
            <a:ext cx="10278584" cy="242045"/>
          </a:xfrm>
        </p:spPr>
        <p:txBody>
          <a:bodyPr rtlCol="0"/>
          <a:lstStyle>
            <a:lvl1pPr marL="0" indent="0">
              <a:buNone/>
              <a:defRPr>
                <a:latin typeface="Arial" panose="020B0604020202020204" pitchFamily="34" charset="0"/>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Click to edit Master text styles</a:t>
            </a:r>
          </a:p>
        </p:txBody>
      </p:sp>
      <p:sp>
        <p:nvSpPr>
          <p:cNvPr id="17" name="Título 18"/>
          <p:cNvSpPr>
            <a:spLocks noGrp="1"/>
          </p:cNvSpPr>
          <p:nvPr>
            <p:ph type="title"/>
          </p:nvPr>
        </p:nvSpPr>
        <p:spPr>
          <a:xfrm>
            <a:off x="860612" y="169754"/>
            <a:ext cx="10278077" cy="432000"/>
          </a:xfrm>
        </p:spPr>
        <p:txBody>
          <a:bodyPr/>
          <a:lstStyle>
            <a:lvl1pPr>
              <a:defRPr sz="28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7" name="Marcador de número de diapositiva 6">
            <a:extLst>
              <a:ext uri="{FF2B5EF4-FFF2-40B4-BE49-F238E27FC236}">
                <a16:creationId xmlns:a16="http://schemas.microsoft.com/office/drawing/2014/main" id="{75703C5F-5D56-3342-9C87-12F17DCA762A}"/>
              </a:ext>
            </a:extLst>
          </p:cNvPr>
          <p:cNvSpPr>
            <a:spLocks noGrp="1"/>
          </p:cNvSpPr>
          <p:nvPr>
            <p:ph type="sldNum" sz="quarter" idx="14"/>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96C7D68F-AEF2-4B48-90E8-95362E66025C}"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5694087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Viñetas como iconos de 4X Opción 1">
    <p:spTree>
      <p:nvGrpSpPr>
        <p:cNvPr id="1" name=""/>
        <p:cNvGrpSpPr/>
        <p:nvPr/>
      </p:nvGrpSpPr>
      <p:grpSpPr>
        <a:xfrm>
          <a:off x="0" y="0"/>
          <a:ext cx="0" cy="0"/>
          <a:chOff x="0" y="0"/>
          <a:chExt cx="0" cy="0"/>
        </a:xfrm>
      </p:grpSpPr>
      <p:sp>
        <p:nvSpPr>
          <p:cNvPr id="4" name="Forma libre: Forma 49">
            <a:extLst>
              <a:ext uri="{FF2B5EF4-FFF2-40B4-BE49-F238E27FC236}">
                <a16:creationId xmlns:a16="http://schemas.microsoft.com/office/drawing/2014/main" id="{CC7F1792-E101-724F-8E54-00488CF66687}"/>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Imagen 23">
            <a:extLst>
              <a:ext uri="{FF2B5EF4-FFF2-40B4-BE49-F238E27FC236}">
                <a16:creationId xmlns:a16="http://schemas.microsoft.com/office/drawing/2014/main" id="{FE504447-70ED-9D4E-B49E-8B4FB4DE6E9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61088"/>
            <a:ext cx="11761788" cy="76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n 10">
            <a:extLst>
              <a:ext uri="{FF2B5EF4-FFF2-40B4-BE49-F238E27FC236}">
                <a16:creationId xmlns:a16="http://schemas.microsoft.com/office/drawing/2014/main" id="{062F9262-5EB8-A844-A474-0A00D714AA65}"/>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n 11">
            <a:extLst>
              <a:ext uri="{FF2B5EF4-FFF2-40B4-BE49-F238E27FC236}">
                <a16:creationId xmlns:a16="http://schemas.microsoft.com/office/drawing/2014/main" id="{7EEC80BE-1C7C-9947-87E7-FB86C165D8FB}"/>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Marcador de texto 4"/>
          <p:cNvSpPr>
            <a:spLocks noGrp="1"/>
          </p:cNvSpPr>
          <p:nvPr>
            <p:ph type="body" sz="quarter" idx="13"/>
          </p:nvPr>
        </p:nvSpPr>
        <p:spPr>
          <a:xfrm>
            <a:off x="860106" y="745755"/>
            <a:ext cx="10278584" cy="242045"/>
          </a:xfrm>
        </p:spPr>
        <p:txBody>
          <a:bodyPr rtlCol="0"/>
          <a:lstStyle>
            <a:lvl1pPr marL="0" indent="0">
              <a:buNone/>
              <a:defRPr>
                <a:latin typeface="Arial" panose="020B0604020202020204" pitchFamily="34" charset="0"/>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Click to edit Master text styles</a:t>
            </a:r>
          </a:p>
        </p:txBody>
      </p:sp>
      <p:sp>
        <p:nvSpPr>
          <p:cNvPr id="10" name="Título 18"/>
          <p:cNvSpPr>
            <a:spLocks noGrp="1"/>
          </p:cNvSpPr>
          <p:nvPr>
            <p:ph type="title"/>
          </p:nvPr>
        </p:nvSpPr>
        <p:spPr>
          <a:xfrm>
            <a:off x="860612" y="169754"/>
            <a:ext cx="10278077" cy="432000"/>
          </a:xfrm>
        </p:spPr>
        <p:txBody>
          <a:bodyPr/>
          <a:lstStyle>
            <a:lvl1pPr>
              <a:defRPr sz="28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8" name="Marcador de número de diapositiva 5">
            <a:extLst>
              <a:ext uri="{FF2B5EF4-FFF2-40B4-BE49-F238E27FC236}">
                <a16:creationId xmlns:a16="http://schemas.microsoft.com/office/drawing/2014/main" id="{BA27CAA0-2B00-5745-B245-A749F5058081}"/>
              </a:ext>
            </a:extLst>
          </p:cNvPr>
          <p:cNvSpPr>
            <a:spLocks noGrp="1"/>
          </p:cNvSpPr>
          <p:nvPr>
            <p:ph type="sldNum" sz="quarter" idx="14"/>
          </p:nvPr>
        </p:nvSpPr>
        <p:spPr>
          <a:solidFill>
            <a:schemeClr val="tx1"/>
          </a:solidFill>
        </p:spPr>
        <p:txBody>
          <a:bodyPr/>
          <a:lstStyle>
            <a:lvl1pPr algn="ct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D4F712F1-944D-7643-8231-5C6C7F6318A7}"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9767945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ntenido con título">
    <p:spTree>
      <p:nvGrpSpPr>
        <p:cNvPr id="1" name=""/>
        <p:cNvGrpSpPr/>
        <p:nvPr/>
      </p:nvGrpSpPr>
      <p:grpSpPr>
        <a:xfrm>
          <a:off x="0" y="0"/>
          <a:ext cx="0" cy="0"/>
          <a:chOff x="0" y="0"/>
          <a:chExt cx="0" cy="0"/>
        </a:xfrm>
      </p:grpSpPr>
      <p:sp>
        <p:nvSpPr>
          <p:cNvPr id="6" name="Forma libre: Forma 16">
            <a:extLst>
              <a:ext uri="{FF2B5EF4-FFF2-40B4-BE49-F238E27FC236}">
                <a16:creationId xmlns:a16="http://schemas.microsoft.com/office/drawing/2014/main" id="{E897B8FF-515C-0246-974F-2FBC9F15A26B}"/>
              </a:ext>
            </a:extLst>
          </p:cNvPr>
          <p:cNvSpPr/>
          <p:nvPr userDrawn="1"/>
        </p:nvSpPr>
        <p:spPr>
          <a:xfrm rot="10800000">
            <a:off x="2289031" y="4124464"/>
            <a:ext cx="6004835" cy="2733536"/>
          </a:xfrm>
          <a:custGeom>
            <a:avLst/>
            <a:gdLst>
              <a:gd name="connsiteX0" fmla="*/ 5889866 w 6004835"/>
              <a:gd name="connsiteY0" fmla="*/ 308613 h 2733536"/>
              <a:gd name="connsiteX1" fmla="*/ 5902881 w 6004835"/>
              <a:gd name="connsiteY1" fmla="*/ 299937 h 2733536"/>
              <a:gd name="connsiteX2" fmla="*/ 5903209 w 6004835"/>
              <a:gd name="connsiteY2" fmla="*/ 298272 h 2733536"/>
              <a:gd name="connsiteX3" fmla="*/ 5894204 w 6004835"/>
              <a:gd name="connsiteY3" fmla="*/ 304275 h 2733536"/>
              <a:gd name="connsiteX4" fmla="*/ 5872512 w 6004835"/>
              <a:gd name="connsiteY4" fmla="*/ 284751 h 2733536"/>
              <a:gd name="connsiteX5" fmla="*/ 5864801 w 6004835"/>
              <a:gd name="connsiteY5" fmla="*/ 275498 h 2733536"/>
              <a:gd name="connsiteX6" fmla="*/ 5864022 w 6004835"/>
              <a:gd name="connsiteY6" fmla="*/ 279335 h 2733536"/>
              <a:gd name="connsiteX7" fmla="*/ 5870342 w 6004835"/>
              <a:gd name="connsiteY7" fmla="*/ 286921 h 2733536"/>
              <a:gd name="connsiteX8" fmla="*/ 5889866 w 6004835"/>
              <a:gd name="connsiteY8" fmla="*/ 308613 h 2733536"/>
              <a:gd name="connsiteX9" fmla="*/ 5848652 w 6004835"/>
              <a:gd name="connsiteY9" fmla="*/ 620980 h 2733536"/>
              <a:gd name="connsiteX10" fmla="*/ 5852991 w 6004835"/>
              <a:gd name="connsiteY10" fmla="*/ 607965 h 2733536"/>
              <a:gd name="connsiteX11" fmla="*/ 5861668 w 6004835"/>
              <a:gd name="connsiteY11" fmla="*/ 516858 h 2733536"/>
              <a:gd name="connsiteX12" fmla="*/ 5894204 w 6004835"/>
              <a:gd name="connsiteY12" fmla="*/ 421412 h 2733536"/>
              <a:gd name="connsiteX13" fmla="*/ 5920235 w 6004835"/>
              <a:gd name="connsiteY13" fmla="*/ 406229 h 2733536"/>
              <a:gd name="connsiteX14" fmla="*/ 5920235 w 6004835"/>
              <a:gd name="connsiteY14" fmla="*/ 406227 h 2733536"/>
              <a:gd name="connsiteX15" fmla="*/ 5948436 w 6004835"/>
              <a:gd name="connsiteY15" fmla="*/ 241367 h 2733536"/>
              <a:gd name="connsiteX16" fmla="*/ 5963619 w 6004835"/>
              <a:gd name="connsiteY16" fmla="*/ 163275 h 2733536"/>
              <a:gd name="connsiteX17" fmla="*/ 5976634 w 6004835"/>
              <a:gd name="connsiteY17" fmla="*/ 83015 h 2733536"/>
              <a:gd name="connsiteX18" fmla="*/ 5987481 w 6004835"/>
              <a:gd name="connsiteY18" fmla="*/ 7092 h 2733536"/>
              <a:gd name="connsiteX19" fmla="*/ 5987911 w 6004835"/>
              <a:gd name="connsiteY19" fmla="*/ 0 h 2733536"/>
              <a:gd name="connsiteX20" fmla="*/ 6004835 w 6004835"/>
              <a:gd name="connsiteY20" fmla="*/ 0 h 2733536"/>
              <a:gd name="connsiteX21" fmla="*/ 6004835 w 6004835"/>
              <a:gd name="connsiteY21" fmla="*/ 18481 h 2733536"/>
              <a:gd name="connsiteX22" fmla="*/ 5998327 w 6004835"/>
              <a:gd name="connsiteY22" fmla="*/ 80845 h 2733536"/>
              <a:gd name="connsiteX23" fmla="*/ 5991820 w 6004835"/>
              <a:gd name="connsiteY23" fmla="*/ 145921 h 2733536"/>
              <a:gd name="connsiteX24" fmla="*/ 5972296 w 6004835"/>
              <a:gd name="connsiteY24" fmla="*/ 241367 h 2733536"/>
              <a:gd name="connsiteX25" fmla="*/ 5965789 w 6004835"/>
              <a:gd name="connsiteY25" fmla="*/ 321629 h 2733536"/>
              <a:gd name="connsiteX26" fmla="*/ 5933250 w 6004835"/>
              <a:gd name="connsiteY26" fmla="*/ 469135 h 2733536"/>
              <a:gd name="connsiteX27" fmla="*/ 5902881 w 6004835"/>
              <a:gd name="connsiteY27" fmla="*/ 597118 h 2733536"/>
              <a:gd name="connsiteX28" fmla="*/ 5848652 w 6004835"/>
              <a:gd name="connsiteY28" fmla="*/ 620980 h 2733536"/>
              <a:gd name="connsiteX29" fmla="*/ 239070 w 6004835"/>
              <a:gd name="connsiteY29" fmla="*/ 761980 h 2733536"/>
              <a:gd name="connsiteX30" fmla="*/ 206531 w 6004835"/>
              <a:gd name="connsiteY30" fmla="*/ 712087 h 2733536"/>
              <a:gd name="connsiteX31" fmla="*/ 171823 w 6004835"/>
              <a:gd name="connsiteY31" fmla="*/ 633995 h 2733536"/>
              <a:gd name="connsiteX32" fmla="*/ 169655 w 6004835"/>
              <a:gd name="connsiteY32" fmla="*/ 655687 h 2733536"/>
              <a:gd name="connsiteX33" fmla="*/ 150782 w 6004835"/>
              <a:gd name="connsiteY33" fmla="*/ 597186 h 2733536"/>
              <a:gd name="connsiteX34" fmla="*/ 137116 w 6004835"/>
              <a:gd name="connsiteY34" fmla="*/ 599288 h 2733536"/>
              <a:gd name="connsiteX35" fmla="*/ 121930 w 6004835"/>
              <a:gd name="connsiteY35" fmla="*/ 549397 h 2733536"/>
              <a:gd name="connsiteX36" fmla="*/ 69869 w 6004835"/>
              <a:gd name="connsiteY36" fmla="*/ 430089 h 2733536"/>
              <a:gd name="connsiteX37" fmla="*/ 37332 w 6004835"/>
              <a:gd name="connsiteY37" fmla="*/ 323799 h 2733536"/>
              <a:gd name="connsiteX38" fmla="*/ 35162 w 6004835"/>
              <a:gd name="connsiteY38" fmla="*/ 234860 h 2733536"/>
              <a:gd name="connsiteX39" fmla="*/ 19978 w 6004835"/>
              <a:gd name="connsiteY39" fmla="*/ 130738 h 2733536"/>
              <a:gd name="connsiteX40" fmla="*/ 9131 w 6004835"/>
              <a:gd name="connsiteY40" fmla="*/ 26616 h 2733536"/>
              <a:gd name="connsiteX41" fmla="*/ 0 w 6004835"/>
              <a:gd name="connsiteY41" fmla="*/ 0 h 2733536"/>
              <a:gd name="connsiteX42" fmla="*/ 34839 w 6004835"/>
              <a:gd name="connsiteY42" fmla="*/ 0 h 2733536"/>
              <a:gd name="connsiteX43" fmla="*/ 61192 w 6004835"/>
              <a:gd name="connsiteY43" fmla="*/ 115555 h 2733536"/>
              <a:gd name="connsiteX44" fmla="*/ 76378 w 6004835"/>
              <a:gd name="connsiteY44" fmla="*/ 217507 h 2733536"/>
              <a:gd name="connsiteX45" fmla="*/ 108915 w 6004835"/>
              <a:gd name="connsiteY45" fmla="*/ 321629 h 2733536"/>
              <a:gd name="connsiteX46" fmla="*/ 160163 w 6004835"/>
              <a:gd name="connsiteY46" fmla="*/ 545532 h 2733536"/>
              <a:gd name="connsiteX47" fmla="*/ 164636 w 6004835"/>
              <a:gd name="connsiteY47" fmla="*/ 588443 h 2733536"/>
              <a:gd name="connsiteX48" fmla="*/ 173993 w 6004835"/>
              <a:gd name="connsiteY48" fmla="*/ 588443 h 2733536"/>
              <a:gd name="connsiteX49" fmla="*/ 221716 w 6004835"/>
              <a:gd name="connsiteY49" fmla="*/ 703410 h 2733536"/>
              <a:gd name="connsiteX50" fmla="*/ 239070 w 6004835"/>
              <a:gd name="connsiteY50" fmla="*/ 761980 h 2733536"/>
              <a:gd name="connsiteX51" fmla="*/ 5524471 w 6004835"/>
              <a:gd name="connsiteY51" fmla="*/ 900866 h 2733536"/>
              <a:gd name="connsiteX52" fmla="*/ 5577500 w 6004835"/>
              <a:gd name="connsiteY52" fmla="*/ 807532 h 2733536"/>
              <a:gd name="connsiteX53" fmla="*/ 5578092 w 6004835"/>
              <a:gd name="connsiteY53" fmla="*/ 805972 h 2733536"/>
              <a:gd name="connsiteX54" fmla="*/ 5525438 w 6004835"/>
              <a:gd name="connsiteY54" fmla="*/ 898639 h 2733536"/>
              <a:gd name="connsiteX55" fmla="*/ 5544962 w 6004835"/>
              <a:gd name="connsiteY55" fmla="*/ 1319466 h 2733536"/>
              <a:gd name="connsiteX56" fmla="*/ 5575331 w 6004835"/>
              <a:gd name="connsiteY56" fmla="*/ 1258728 h 2733536"/>
              <a:gd name="connsiteX57" fmla="*/ 5601362 w 6004835"/>
              <a:gd name="connsiteY57" fmla="*/ 1197991 h 2733536"/>
              <a:gd name="connsiteX58" fmla="*/ 5620883 w 6004835"/>
              <a:gd name="connsiteY58" fmla="*/ 1165453 h 2733536"/>
              <a:gd name="connsiteX59" fmla="*/ 5646914 w 6004835"/>
              <a:gd name="connsiteY59" fmla="*/ 1122069 h 2733536"/>
              <a:gd name="connsiteX60" fmla="*/ 5670776 w 6004835"/>
              <a:gd name="connsiteY60" fmla="*/ 1078685 h 2733536"/>
              <a:gd name="connsiteX61" fmla="*/ 5718499 w 6004835"/>
              <a:gd name="connsiteY61" fmla="*/ 991917 h 2733536"/>
              <a:gd name="connsiteX62" fmla="*/ 5690298 w 6004835"/>
              <a:gd name="connsiteY62" fmla="*/ 1076515 h 2733536"/>
              <a:gd name="connsiteX63" fmla="*/ 5640407 w 6004835"/>
              <a:gd name="connsiteY63" fmla="*/ 1167622 h 2733536"/>
              <a:gd name="connsiteX64" fmla="*/ 5590514 w 6004835"/>
              <a:gd name="connsiteY64" fmla="*/ 1260899 h 2733536"/>
              <a:gd name="connsiteX65" fmla="*/ 5544962 w 6004835"/>
              <a:gd name="connsiteY65" fmla="*/ 1319466 h 2733536"/>
              <a:gd name="connsiteX66" fmla="*/ 5491969 w 6004835"/>
              <a:gd name="connsiteY66" fmla="*/ 1350769 h 2733536"/>
              <a:gd name="connsiteX67" fmla="*/ 5516761 w 6004835"/>
              <a:gd name="connsiteY67" fmla="*/ 1293436 h 2733536"/>
              <a:gd name="connsiteX68" fmla="*/ 5515661 w 6004835"/>
              <a:gd name="connsiteY68" fmla="*/ 1293907 h 2733536"/>
              <a:gd name="connsiteX69" fmla="*/ 5194333 w 6004835"/>
              <a:gd name="connsiteY69" fmla="*/ 1461874 h 2733536"/>
              <a:gd name="connsiteX70" fmla="*/ 5200056 w 6004835"/>
              <a:gd name="connsiteY70" fmla="*/ 1458296 h 2733536"/>
              <a:gd name="connsiteX71" fmla="*/ 5252117 w 6004835"/>
              <a:gd name="connsiteY71" fmla="*/ 1386713 h 2733536"/>
              <a:gd name="connsiteX72" fmla="*/ 5310687 w 6004835"/>
              <a:gd name="connsiteY72" fmla="*/ 1297774 h 2733536"/>
              <a:gd name="connsiteX73" fmla="*/ 5377932 w 6004835"/>
              <a:gd name="connsiteY73" fmla="*/ 1208838 h 2733536"/>
              <a:gd name="connsiteX74" fmla="*/ 5406132 w 6004835"/>
              <a:gd name="connsiteY74" fmla="*/ 1161115 h 2733536"/>
              <a:gd name="connsiteX75" fmla="*/ 5434331 w 6004835"/>
              <a:gd name="connsiteY75" fmla="*/ 1109054 h 2733536"/>
              <a:gd name="connsiteX76" fmla="*/ 5442366 w 6004835"/>
              <a:gd name="connsiteY76" fmla="*/ 1096242 h 2733536"/>
              <a:gd name="connsiteX77" fmla="*/ 5485295 w 6004835"/>
              <a:gd name="connsiteY77" fmla="*/ 1034233 h 2733536"/>
              <a:gd name="connsiteX78" fmla="*/ 5492901 w 6004835"/>
              <a:gd name="connsiteY78" fmla="*/ 1024454 h 2733536"/>
              <a:gd name="connsiteX79" fmla="*/ 5493987 w 6004835"/>
              <a:gd name="connsiteY79" fmla="*/ 1021677 h 2733536"/>
              <a:gd name="connsiteX80" fmla="*/ 5485295 w 6004835"/>
              <a:gd name="connsiteY80" fmla="*/ 1034233 h 2733536"/>
              <a:gd name="connsiteX81" fmla="*/ 5464430 w 6004835"/>
              <a:gd name="connsiteY81" fmla="*/ 1061060 h 2733536"/>
              <a:gd name="connsiteX82" fmla="*/ 5442366 w 6004835"/>
              <a:gd name="connsiteY82" fmla="*/ 1096242 h 2733536"/>
              <a:gd name="connsiteX83" fmla="*/ 5436501 w 6004835"/>
              <a:gd name="connsiteY83" fmla="*/ 1104713 h 2733536"/>
              <a:gd name="connsiteX84" fmla="*/ 5408301 w 6004835"/>
              <a:gd name="connsiteY84" fmla="*/ 1156774 h 2733536"/>
              <a:gd name="connsiteX85" fmla="*/ 5380102 w 6004835"/>
              <a:gd name="connsiteY85" fmla="*/ 1204497 h 2733536"/>
              <a:gd name="connsiteX86" fmla="*/ 5312856 w 6004835"/>
              <a:gd name="connsiteY86" fmla="*/ 1293436 h 2733536"/>
              <a:gd name="connsiteX87" fmla="*/ 5254288 w 6004835"/>
              <a:gd name="connsiteY87" fmla="*/ 1382372 h 2733536"/>
              <a:gd name="connsiteX88" fmla="*/ 5202227 w 6004835"/>
              <a:gd name="connsiteY88" fmla="*/ 1453958 h 2733536"/>
              <a:gd name="connsiteX89" fmla="*/ 5197886 w 6004835"/>
              <a:gd name="connsiteY89" fmla="*/ 1456611 h 2733536"/>
              <a:gd name="connsiteX90" fmla="*/ 1063152 w 6004835"/>
              <a:gd name="connsiteY90" fmla="*/ 1693288 h 2733536"/>
              <a:gd name="connsiteX91" fmla="*/ 1063368 w 6004835"/>
              <a:gd name="connsiteY91" fmla="*/ 1692571 h 2733536"/>
              <a:gd name="connsiteX92" fmla="*/ 1058857 w 6004835"/>
              <a:gd name="connsiteY92" fmla="*/ 1688057 h 2733536"/>
              <a:gd name="connsiteX93" fmla="*/ 4881181 w 6004835"/>
              <a:gd name="connsiteY93" fmla="*/ 1831400 h 2733536"/>
              <a:gd name="connsiteX94" fmla="*/ 4883666 w 6004835"/>
              <a:gd name="connsiteY94" fmla="*/ 1830829 h 2733536"/>
              <a:gd name="connsiteX95" fmla="*/ 4922398 w 6004835"/>
              <a:gd name="connsiteY95" fmla="*/ 1788016 h 2733536"/>
              <a:gd name="connsiteX96" fmla="*/ 4957104 w 6004835"/>
              <a:gd name="connsiteY96" fmla="*/ 1748970 h 2733536"/>
              <a:gd name="connsiteX97" fmla="*/ 4958733 w 6004835"/>
              <a:gd name="connsiteY97" fmla="*/ 1736905 h 2733536"/>
              <a:gd name="connsiteX98" fmla="*/ 4958540 w 6004835"/>
              <a:gd name="connsiteY98" fmla="*/ 1736973 h 2733536"/>
              <a:gd name="connsiteX99" fmla="*/ 4957104 w 6004835"/>
              <a:gd name="connsiteY99" fmla="*/ 1746802 h 2733536"/>
              <a:gd name="connsiteX100" fmla="*/ 4922398 w 6004835"/>
              <a:gd name="connsiteY100" fmla="*/ 1785848 h 2733536"/>
              <a:gd name="connsiteX101" fmla="*/ 4881181 w 6004835"/>
              <a:gd name="connsiteY101" fmla="*/ 1831400 h 2733536"/>
              <a:gd name="connsiteX102" fmla="*/ 928761 w 6004835"/>
              <a:gd name="connsiteY102" fmla="*/ 1833430 h 2733536"/>
              <a:gd name="connsiteX103" fmla="*/ 863801 w 6004835"/>
              <a:gd name="connsiteY103" fmla="*/ 1755477 h 2733536"/>
              <a:gd name="connsiteX104" fmla="*/ 846834 w 6004835"/>
              <a:gd name="connsiteY104" fmla="*/ 1736969 h 2733536"/>
              <a:gd name="connsiteX105" fmla="*/ 4790074 w 6004835"/>
              <a:gd name="connsiteY105" fmla="*/ 1857431 h 2733536"/>
              <a:gd name="connsiteX106" fmla="*/ 4798856 w 6004835"/>
              <a:gd name="connsiteY106" fmla="*/ 1851810 h 2733536"/>
              <a:gd name="connsiteX107" fmla="*/ 4805146 w 6004835"/>
              <a:gd name="connsiteY107" fmla="*/ 1846231 h 2733536"/>
              <a:gd name="connsiteX108" fmla="*/ 4792338 w 6004835"/>
              <a:gd name="connsiteY108" fmla="*/ 1855078 h 2733536"/>
              <a:gd name="connsiteX109" fmla="*/ 4760985 w 6004835"/>
              <a:gd name="connsiteY109" fmla="*/ 1880234 h 2733536"/>
              <a:gd name="connsiteX110" fmla="*/ 4761875 w 6004835"/>
              <a:gd name="connsiteY110" fmla="*/ 1879123 h 2733536"/>
              <a:gd name="connsiteX111" fmla="*/ 4758282 w 6004835"/>
              <a:gd name="connsiteY111" fmla="*/ 1878611 h 2733536"/>
              <a:gd name="connsiteX112" fmla="*/ 4757537 w 6004835"/>
              <a:gd name="connsiteY112" fmla="*/ 1879123 h 2733536"/>
              <a:gd name="connsiteX113" fmla="*/ 4757537 w 6004835"/>
              <a:gd name="connsiteY113" fmla="*/ 1879743 h 2733536"/>
              <a:gd name="connsiteX114" fmla="*/ 1035001 w 6004835"/>
              <a:gd name="connsiteY114" fmla="*/ 1943735 h 2733536"/>
              <a:gd name="connsiteX115" fmla="*/ 1023953 w 6004835"/>
              <a:gd name="connsiteY115" fmla="*/ 1935238 h 2733536"/>
              <a:gd name="connsiteX116" fmla="*/ 1032188 w 6004835"/>
              <a:gd name="connsiteY116" fmla="*/ 1942302 h 2733536"/>
              <a:gd name="connsiteX117" fmla="*/ 4766902 w 6004835"/>
              <a:gd name="connsiteY117" fmla="*/ 1960050 h 2733536"/>
              <a:gd name="connsiteX118" fmla="*/ 4774891 w 6004835"/>
              <a:gd name="connsiteY118" fmla="*/ 1959385 h 2733536"/>
              <a:gd name="connsiteX119" fmla="*/ 4831290 w 6004835"/>
              <a:gd name="connsiteY119" fmla="*/ 1918169 h 2733536"/>
              <a:gd name="connsiteX120" fmla="*/ 4885522 w 6004835"/>
              <a:gd name="connsiteY120" fmla="*/ 1874785 h 2733536"/>
              <a:gd name="connsiteX121" fmla="*/ 4952766 w 6004835"/>
              <a:gd name="connsiteY121" fmla="*/ 1827062 h 2733536"/>
              <a:gd name="connsiteX122" fmla="*/ 5015674 w 6004835"/>
              <a:gd name="connsiteY122" fmla="*/ 1761986 h 2733536"/>
              <a:gd name="connsiteX123" fmla="*/ 5013504 w 6004835"/>
              <a:gd name="connsiteY123" fmla="*/ 1753309 h 2733536"/>
              <a:gd name="connsiteX124" fmla="*/ 5074242 w 6004835"/>
              <a:gd name="connsiteY124" fmla="*/ 1686064 h 2733536"/>
              <a:gd name="connsiteX125" fmla="*/ 5111120 w 6004835"/>
              <a:gd name="connsiteY125" fmla="*/ 1655695 h 2733536"/>
              <a:gd name="connsiteX126" fmla="*/ 5134980 w 6004835"/>
              <a:gd name="connsiteY126" fmla="*/ 1625326 h 2733536"/>
              <a:gd name="connsiteX127" fmla="*/ 5156672 w 6004835"/>
              <a:gd name="connsiteY127" fmla="*/ 1594957 h 2733536"/>
              <a:gd name="connsiteX128" fmla="*/ 5219580 w 6004835"/>
              <a:gd name="connsiteY128" fmla="*/ 1521204 h 2733536"/>
              <a:gd name="connsiteX129" fmla="*/ 5278148 w 6004835"/>
              <a:gd name="connsiteY129" fmla="*/ 1445281 h 2733536"/>
              <a:gd name="connsiteX130" fmla="*/ 5367087 w 6004835"/>
              <a:gd name="connsiteY130" fmla="*/ 1310790 h 2733536"/>
              <a:gd name="connsiteX131" fmla="*/ 5447346 w 6004835"/>
              <a:gd name="connsiteY131" fmla="*/ 1174130 h 2733536"/>
              <a:gd name="connsiteX132" fmla="*/ 5510255 w 6004835"/>
              <a:gd name="connsiteY132" fmla="*/ 1072176 h 2733536"/>
              <a:gd name="connsiteX133" fmla="*/ 5568822 w 6004835"/>
              <a:gd name="connsiteY133" fmla="*/ 968054 h 2733536"/>
              <a:gd name="connsiteX134" fmla="*/ 5590514 w 6004835"/>
              <a:gd name="connsiteY134" fmla="*/ 929008 h 2733536"/>
              <a:gd name="connsiteX135" fmla="*/ 5607868 w 6004835"/>
              <a:gd name="connsiteY135" fmla="*/ 892133 h 2733536"/>
              <a:gd name="connsiteX136" fmla="*/ 5636069 w 6004835"/>
              <a:gd name="connsiteY136" fmla="*/ 822718 h 2733536"/>
              <a:gd name="connsiteX137" fmla="*/ 5696807 w 6004835"/>
              <a:gd name="connsiteY137" fmla="*/ 690395 h 2733536"/>
              <a:gd name="connsiteX138" fmla="*/ 5720667 w 6004835"/>
              <a:gd name="connsiteY138" fmla="*/ 601458 h 2733536"/>
              <a:gd name="connsiteX139" fmla="*/ 5779237 w 6004835"/>
              <a:gd name="connsiteY139" fmla="*/ 423583 h 2733536"/>
              <a:gd name="connsiteX140" fmla="*/ 5805267 w 6004835"/>
              <a:gd name="connsiteY140" fmla="*/ 284753 h 2733536"/>
              <a:gd name="connsiteX141" fmla="*/ 5839975 w 6004835"/>
              <a:gd name="connsiteY141" fmla="*/ 117723 h 2733536"/>
              <a:gd name="connsiteX142" fmla="*/ 5847800 w 6004835"/>
              <a:gd name="connsiteY142" fmla="*/ 88383 h 2733536"/>
              <a:gd name="connsiteX143" fmla="*/ 5842143 w 6004835"/>
              <a:gd name="connsiteY143" fmla="*/ 87354 h 2733536"/>
              <a:gd name="connsiteX144" fmla="*/ 5844311 w 6004835"/>
              <a:gd name="connsiteY144" fmla="*/ 33125 h 2733536"/>
              <a:gd name="connsiteX145" fmla="*/ 5845466 w 6004835"/>
              <a:gd name="connsiteY145" fmla="*/ 29082 h 2733536"/>
              <a:gd name="connsiteX146" fmla="*/ 5843951 w 6004835"/>
              <a:gd name="connsiteY146" fmla="*/ 29167 h 2733536"/>
              <a:gd name="connsiteX147" fmla="*/ 5841207 w 6004835"/>
              <a:gd name="connsiteY147" fmla="*/ 29319 h 2733536"/>
              <a:gd name="connsiteX148" fmla="*/ 5842143 w 6004835"/>
              <a:gd name="connsiteY148" fmla="*/ 39631 h 2733536"/>
              <a:gd name="connsiteX149" fmla="*/ 5839975 w 6004835"/>
              <a:gd name="connsiteY149" fmla="*/ 93863 h 2733536"/>
              <a:gd name="connsiteX150" fmla="*/ 5831299 w 6004835"/>
              <a:gd name="connsiteY150" fmla="*/ 126400 h 2733536"/>
              <a:gd name="connsiteX151" fmla="*/ 5779237 w 6004835"/>
              <a:gd name="connsiteY151" fmla="*/ 208830 h 2733536"/>
              <a:gd name="connsiteX152" fmla="*/ 5766222 w 6004835"/>
              <a:gd name="connsiteY152" fmla="*/ 280415 h 2733536"/>
              <a:gd name="connsiteX153" fmla="*/ 5753207 w 6004835"/>
              <a:gd name="connsiteY153" fmla="*/ 304275 h 2733536"/>
              <a:gd name="connsiteX154" fmla="*/ 5731514 w 6004835"/>
              <a:gd name="connsiteY154" fmla="*/ 408397 h 2733536"/>
              <a:gd name="connsiteX155" fmla="*/ 5707652 w 6004835"/>
              <a:gd name="connsiteY155" fmla="*/ 490827 h 2733536"/>
              <a:gd name="connsiteX156" fmla="*/ 5681621 w 6004835"/>
              <a:gd name="connsiteY156" fmla="*/ 571089 h 2733536"/>
              <a:gd name="connsiteX157" fmla="*/ 5666438 w 6004835"/>
              <a:gd name="connsiteY157" fmla="*/ 633995 h 2733536"/>
              <a:gd name="connsiteX158" fmla="*/ 5649084 w 6004835"/>
              <a:gd name="connsiteY158" fmla="*/ 699072 h 2733536"/>
              <a:gd name="connsiteX159" fmla="*/ 5662924 w 6004835"/>
              <a:gd name="connsiteY159" fmla="*/ 677546 h 2733536"/>
              <a:gd name="connsiteX160" fmla="*/ 5675115 w 6004835"/>
              <a:gd name="connsiteY160" fmla="*/ 631825 h 2733536"/>
              <a:gd name="connsiteX161" fmla="*/ 5685960 w 6004835"/>
              <a:gd name="connsiteY161" fmla="*/ 566749 h 2733536"/>
              <a:gd name="connsiteX162" fmla="*/ 5711990 w 6004835"/>
              <a:gd name="connsiteY162" fmla="*/ 486489 h 2733536"/>
              <a:gd name="connsiteX163" fmla="*/ 5735853 w 6004835"/>
              <a:gd name="connsiteY163" fmla="*/ 404059 h 2733536"/>
              <a:gd name="connsiteX164" fmla="*/ 5757545 w 6004835"/>
              <a:gd name="connsiteY164" fmla="*/ 299937 h 2733536"/>
              <a:gd name="connsiteX165" fmla="*/ 5770560 w 6004835"/>
              <a:gd name="connsiteY165" fmla="*/ 276074 h 2733536"/>
              <a:gd name="connsiteX166" fmla="*/ 5783576 w 6004835"/>
              <a:gd name="connsiteY166" fmla="*/ 204491 h 2733536"/>
              <a:gd name="connsiteX167" fmla="*/ 5835636 w 6004835"/>
              <a:gd name="connsiteY167" fmla="*/ 122061 h 2733536"/>
              <a:gd name="connsiteX168" fmla="*/ 5800929 w 6004835"/>
              <a:gd name="connsiteY168" fmla="*/ 289089 h 2733536"/>
              <a:gd name="connsiteX169" fmla="*/ 5774899 w 6004835"/>
              <a:gd name="connsiteY169" fmla="*/ 427919 h 2733536"/>
              <a:gd name="connsiteX170" fmla="*/ 5716329 w 6004835"/>
              <a:gd name="connsiteY170" fmla="*/ 605794 h 2733536"/>
              <a:gd name="connsiteX171" fmla="*/ 5704744 w 6004835"/>
              <a:gd name="connsiteY171" fmla="*/ 623818 h 2733536"/>
              <a:gd name="connsiteX172" fmla="*/ 5699791 w 6004835"/>
              <a:gd name="connsiteY172" fmla="*/ 650807 h 2733536"/>
              <a:gd name="connsiteX173" fmla="*/ 5683792 w 6004835"/>
              <a:gd name="connsiteY173" fmla="*/ 696904 h 2733536"/>
              <a:gd name="connsiteX174" fmla="*/ 5623054 w 6004835"/>
              <a:gd name="connsiteY174" fmla="*/ 829224 h 2733536"/>
              <a:gd name="connsiteX175" fmla="*/ 5594853 w 6004835"/>
              <a:gd name="connsiteY175" fmla="*/ 898639 h 2733536"/>
              <a:gd name="connsiteX176" fmla="*/ 5577500 w 6004835"/>
              <a:gd name="connsiteY176" fmla="*/ 935517 h 2733536"/>
              <a:gd name="connsiteX177" fmla="*/ 5555807 w 6004835"/>
              <a:gd name="connsiteY177" fmla="*/ 974563 h 2733536"/>
              <a:gd name="connsiteX178" fmla="*/ 5497239 w 6004835"/>
              <a:gd name="connsiteY178" fmla="*/ 1078685 h 2733536"/>
              <a:gd name="connsiteX179" fmla="*/ 5434331 w 6004835"/>
              <a:gd name="connsiteY179" fmla="*/ 1180637 h 2733536"/>
              <a:gd name="connsiteX180" fmla="*/ 5354071 w 6004835"/>
              <a:gd name="connsiteY180" fmla="*/ 1317298 h 2733536"/>
              <a:gd name="connsiteX181" fmla="*/ 5265133 w 6004835"/>
              <a:gd name="connsiteY181" fmla="*/ 1451789 h 2733536"/>
              <a:gd name="connsiteX182" fmla="*/ 5206565 w 6004835"/>
              <a:gd name="connsiteY182" fmla="*/ 1527711 h 2733536"/>
              <a:gd name="connsiteX183" fmla="*/ 5143657 w 6004835"/>
              <a:gd name="connsiteY183" fmla="*/ 1601464 h 2733536"/>
              <a:gd name="connsiteX184" fmla="*/ 5121965 w 6004835"/>
              <a:gd name="connsiteY184" fmla="*/ 1631833 h 2733536"/>
              <a:gd name="connsiteX185" fmla="*/ 5098105 w 6004835"/>
              <a:gd name="connsiteY185" fmla="*/ 1662202 h 2733536"/>
              <a:gd name="connsiteX186" fmla="*/ 5061227 w 6004835"/>
              <a:gd name="connsiteY186" fmla="*/ 1692571 h 2733536"/>
              <a:gd name="connsiteX187" fmla="*/ 5000915 w 6004835"/>
              <a:gd name="connsiteY187" fmla="*/ 1759348 h 2733536"/>
              <a:gd name="connsiteX188" fmla="*/ 5002657 w 6004835"/>
              <a:gd name="connsiteY188" fmla="*/ 1766324 h 2733536"/>
              <a:gd name="connsiteX189" fmla="*/ 4939751 w 6004835"/>
              <a:gd name="connsiteY189" fmla="*/ 1831400 h 2733536"/>
              <a:gd name="connsiteX190" fmla="*/ 4872505 w 6004835"/>
              <a:gd name="connsiteY190" fmla="*/ 1879123 h 2733536"/>
              <a:gd name="connsiteX191" fmla="*/ 4818275 w 6004835"/>
              <a:gd name="connsiteY191" fmla="*/ 1922507 h 2733536"/>
              <a:gd name="connsiteX192" fmla="*/ 1583173 w 6004835"/>
              <a:gd name="connsiteY192" fmla="*/ 2117115 h 2733536"/>
              <a:gd name="connsiteX193" fmla="*/ 1583979 w 6004835"/>
              <a:gd name="connsiteY193" fmla="*/ 2113398 h 2733536"/>
              <a:gd name="connsiteX194" fmla="*/ 1575826 w 6004835"/>
              <a:gd name="connsiteY194" fmla="*/ 2107629 h 2733536"/>
              <a:gd name="connsiteX195" fmla="*/ 1575847 w 6004835"/>
              <a:gd name="connsiteY195" fmla="*/ 2108247 h 2733536"/>
              <a:gd name="connsiteX196" fmla="*/ 1217383 w 6004835"/>
              <a:gd name="connsiteY196" fmla="*/ 2132920 h 2733536"/>
              <a:gd name="connsiteX197" fmla="*/ 1178338 w 6004835"/>
              <a:gd name="connsiteY197" fmla="*/ 2106889 h 2733536"/>
              <a:gd name="connsiteX198" fmla="*/ 1141462 w 6004835"/>
              <a:gd name="connsiteY198" fmla="*/ 2078691 h 2733536"/>
              <a:gd name="connsiteX199" fmla="*/ 1050355 w 6004835"/>
              <a:gd name="connsiteY199" fmla="*/ 2002767 h 2733536"/>
              <a:gd name="connsiteX200" fmla="*/ 965755 w 6004835"/>
              <a:gd name="connsiteY200" fmla="*/ 1926846 h 2733536"/>
              <a:gd name="connsiteX201" fmla="*/ 887663 w 6004835"/>
              <a:gd name="connsiteY201" fmla="*/ 1850922 h 2733536"/>
              <a:gd name="connsiteX202" fmla="*/ 850788 w 6004835"/>
              <a:gd name="connsiteY202" fmla="*/ 1814047 h 2733536"/>
              <a:gd name="connsiteX203" fmla="*/ 816080 w 6004835"/>
              <a:gd name="connsiteY203" fmla="*/ 1775001 h 2733536"/>
              <a:gd name="connsiteX204" fmla="*/ 829096 w 6004835"/>
              <a:gd name="connsiteY204" fmla="*/ 1757647 h 2733536"/>
              <a:gd name="connsiteX205" fmla="*/ 872480 w 6004835"/>
              <a:gd name="connsiteY205" fmla="*/ 1796693 h 2733536"/>
              <a:gd name="connsiteX206" fmla="*/ 920202 w 6004835"/>
              <a:gd name="connsiteY206" fmla="*/ 1833568 h 2733536"/>
              <a:gd name="connsiteX207" fmla="*/ 978770 w 6004835"/>
              <a:gd name="connsiteY207" fmla="*/ 1896477 h 2733536"/>
              <a:gd name="connsiteX208" fmla="*/ 983748 w 6004835"/>
              <a:gd name="connsiteY208" fmla="*/ 1900747 h 2733536"/>
              <a:gd name="connsiteX209" fmla="*/ 920202 w 6004835"/>
              <a:gd name="connsiteY209" fmla="*/ 1833568 h 2733536"/>
              <a:gd name="connsiteX210" fmla="*/ 874648 w 6004835"/>
              <a:gd name="connsiteY210" fmla="*/ 1796693 h 2733536"/>
              <a:gd name="connsiteX211" fmla="*/ 831264 w 6004835"/>
              <a:gd name="connsiteY211" fmla="*/ 1757647 h 2733536"/>
              <a:gd name="connsiteX212" fmla="*/ 783541 w 6004835"/>
              <a:gd name="connsiteY212" fmla="*/ 1699077 h 2733536"/>
              <a:gd name="connsiteX213" fmla="*/ 737989 w 6004835"/>
              <a:gd name="connsiteY213" fmla="*/ 1638339 h 2733536"/>
              <a:gd name="connsiteX214" fmla="*/ 794388 w 6004835"/>
              <a:gd name="connsiteY214" fmla="*/ 1675217 h 2733536"/>
              <a:gd name="connsiteX215" fmla="*/ 797157 w 6004835"/>
              <a:gd name="connsiteY215" fmla="*/ 1678478 h 2733536"/>
              <a:gd name="connsiteX216" fmla="*/ 822858 w 6004835"/>
              <a:gd name="connsiteY216" fmla="*/ 1684165 h 2733536"/>
              <a:gd name="connsiteX217" fmla="*/ 881154 w 6004835"/>
              <a:gd name="connsiteY217" fmla="*/ 1738123 h 2733536"/>
              <a:gd name="connsiteX218" fmla="*/ 961416 w 6004835"/>
              <a:gd name="connsiteY218" fmla="*/ 1803200 h 2733536"/>
              <a:gd name="connsiteX219" fmla="*/ 996124 w 6004835"/>
              <a:gd name="connsiteY219" fmla="*/ 1850922 h 2733536"/>
              <a:gd name="connsiteX220" fmla="*/ 1015645 w 6004835"/>
              <a:gd name="connsiteY220" fmla="*/ 1874785 h 2733536"/>
              <a:gd name="connsiteX221" fmla="*/ 1098076 w 6004835"/>
              <a:gd name="connsiteY221" fmla="*/ 1944199 h 2733536"/>
              <a:gd name="connsiteX222" fmla="*/ 1074215 w 6004835"/>
              <a:gd name="connsiteY222" fmla="*/ 1963721 h 2733536"/>
              <a:gd name="connsiteX223" fmla="*/ 997449 w 6004835"/>
              <a:gd name="connsiteY223" fmla="*/ 1878424 h 2733536"/>
              <a:gd name="connsiteX224" fmla="*/ 993956 w 6004835"/>
              <a:gd name="connsiteY224" fmla="*/ 1879123 h 2733536"/>
              <a:gd name="connsiteX225" fmla="*/ 1066602 w 6004835"/>
              <a:gd name="connsiteY225" fmla="*/ 1959841 h 2733536"/>
              <a:gd name="connsiteX226" fmla="*/ 1074215 w 6004835"/>
              <a:gd name="connsiteY226" fmla="*/ 1963721 h 2733536"/>
              <a:gd name="connsiteX227" fmla="*/ 1098078 w 6004835"/>
              <a:gd name="connsiteY227" fmla="*/ 1944199 h 2733536"/>
              <a:gd name="connsiteX228" fmla="*/ 1304152 w 6004835"/>
              <a:gd name="connsiteY228" fmla="*/ 2106889 h 2733536"/>
              <a:gd name="connsiteX229" fmla="*/ 1262938 w 6004835"/>
              <a:gd name="connsiteY229" fmla="*/ 2119904 h 2733536"/>
              <a:gd name="connsiteX230" fmla="*/ 1278121 w 6004835"/>
              <a:gd name="connsiteY230" fmla="*/ 2130752 h 2733536"/>
              <a:gd name="connsiteX231" fmla="*/ 1217383 w 6004835"/>
              <a:gd name="connsiteY231" fmla="*/ 2132920 h 2733536"/>
              <a:gd name="connsiteX232" fmla="*/ 1495043 w 6004835"/>
              <a:gd name="connsiteY232" fmla="*/ 2280428 h 2733536"/>
              <a:gd name="connsiteX233" fmla="*/ 1425628 w 6004835"/>
              <a:gd name="connsiteY233" fmla="*/ 2243551 h 2733536"/>
              <a:gd name="connsiteX234" fmla="*/ 1373567 w 6004835"/>
              <a:gd name="connsiteY234" fmla="*/ 2211014 h 2733536"/>
              <a:gd name="connsiteX235" fmla="*/ 1317167 w 6004835"/>
              <a:gd name="connsiteY235" fmla="*/ 2163291 h 2733536"/>
              <a:gd name="connsiteX236" fmla="*/ 1464674 w 6004835"/>
              <a:gd name="connsiteY236" fmla="*/ 2245721 h 2733536"/>
              <a:gd name="connsiteX237" fmla="*/ 1495043 w 6004835"/>
              <a:gd name="connsiteY237" fmla="*/ 2280428 h 2733536"/>
              <a:gd name="connsiteX238" fmla="*/ 1861641 w 6004835"/>
              <a:gd name="connsiteY238" fmla="*/ 2380212 h 2733536"/>
              <a:gd name="connsiteX239" fmla="*/ 1722811 w 6004835"/>
              <a:gd name="connsiteY239" fmla="*/ 2312965 h 2733536"/>
              <a:gd name="connsiteX240" fmla="*/ 1757518 w 6004835"/>
              <a:gd name="connsiteY240" fmla="*/ 2310797 h 2733536"/>
              <a:gd name="connsiteX241" fmla="*/ 1876824 w 6004835"/>
              <a:gd name="connsiteY241" fmla="*/ 2371535 h 2733536"/>
              <a:gd name="connsiteX242" fmla="*/ 1861641 w 6004835"/>
              <a:gd name="connsiteY242" fmla="*/ 2380212 h 2733536"/>
              <a:gd name="connsiteX243" fmla="*/ 3611567 w 6004835"/>
              <a:gd name="connsiteY243" fmla="*/ 2391251 h 2733536"/>
              <a:gd name="connsiteX244" fmla="*/ 3772715 w 6004835"/>
              <a:gd name="connsiteY244" fmla="*/ 2360688 h 2733536"/>
              <a:gd name="connsiteX245" fmla="*/ 3803084 w 6004835"/>
              <a:gd name="connsiteY245" fmla="*/ 2354179 h 2733536"/>
              <a:gd name="connsiteX246" fmla="*/ 3900697 w 6004835"/>
              <a:gd name="connsiteY246" fmla="*/ 2319472 h 2733536"/>
              <a:gd name="connsiteX247" fmla="*/ 3961435 w 6004835"/>
              <a:gd name="connsiteY247" fmla="*/ 2299950 h 2733536"/>
              <a:gd name="connsiteX248" fmla="*/ 4059051 w 6004835"/>
              <a:gd name="connsiteY248" fmla="*/ 2250057 h 2733536"/>
              <a:gd name="connsiteX249" fmla="*/ 4169679 w 6004835"/>
              <a:gd name="connsiteY249" fmla="*/ 2211011 h 2733536"/>
              <a:gd name="connsiteX250" fmla="*/ 4240558 w 6004835"/>
              <a:gd name="connsiteY250" fmla="*/ 2183216 h 2733536"/>
              <a:gd name="connsiteX251" fmla="*/ 4271633 w 6004835"/>
              <a:gd name="connsiteY251" fmla="*/ 2165459 h 2733536"/>
              <a:gd name="connsiteX252" fmla="*/ 4299830 w 6004835"/>
              <a:gd name="connsiteY252" fmla="*/ 2156784 h 2733536"/>
              <a:gd name="connsiteX253" fmla="*/ 4338878 w 6004835"/>
              <a:gd name="connsiteY253" fmla="*/ 2135090 h 2733536"/>
              <a:gd name="connsiteX254" fmla="*/ 4349137 w 6004835"/>
              <a:gd name="connsiteY254" fmla="*/ 2127960 h 2733536"/>
              <a:gd name="connsiteX255" fmla="*/ 4375756 w 6004835"/>
              <a:gd name="connsiteY255" fmla="*/ 2102553 h 2733536"/>
              <a:gd name="connsiteX256" fmla="*/ 4434323 w 6004835"/>
              <a:gd name="connsiteY256" fmla="*/ 2067846 h 2733536"/>
              <a:gd name="connsiteX257" fmla="*/ 4500956 w 6004835"/>
              <a:gd name="connsiteY257" fmla="*/ 2035183 h 2733536"/>
              <a:gd name="connsiteX258" fmla="*/ 4525430 w 6004835"/>
              <a:gd name="connsiteY258" fmla="*/ 2020121 h 2733536"/>
              <a:gd name="connsiteX259" fmla="*/ 4610031 w 6004835"/>
              <a:gd name="connsiteY259" fmla="*/ 1963721 h 2733536"/>
              <a:gd name="connsiteX260" fmla="*/ 4646906 w 6004835"/>
              <a:gd name="connsiteY260" fmla="*/ 1929014 h 2733536"/>
              <a:gd name="connsiteX261" fmla="*/ 4688122 w 6004835"/>
              <a:gd name="connsiteY261" fmla="*/ 1902983 h 2733536"/>
              <a:gd name="connsiteX262" fmla="*/ 4794412 w 6004835"/>
              <a:gd name="connsiteY262" fmla="*/ 1822724 h 2733536"/>
              <a:gd name="connsiteX263" fmla="*/ 4870336 w 6004835"/>
              <a:gd name="connsiteY263" fmla="*/ 1751138 h 2733536"/>
              <a:gd name="connsiteX264" fmla="*/ 4954934 w 6004835"/>
              <a:gd name="connsiteY264" fmla="*/ 1679556 h 2733536"/>
              <a:gd name="connsiteX265" fmla="*/ 5210901 w 6004835"/>
              <a:gd name="connsiteY265" fmla="*/ 1391049 h 2733536"/>
              <a:gd name="connsiteX266" fmla="*/ 5246128 w 6004835"/>
              <a:gd name="connsiteY266" fmla="*/ 1331165 h 2733536"/>
              <a:gd name="connsiteX267" fmla="*/ 5247779 w 6004835"/>
              <a:gd name="connsiteY267" fmla="*/ 1325973 h 2733536"/>
              <a:gd name="connsiteX268" fmla="*/ 5304178 w 6004835"/>
              <a:gd name="connsiteY268" fmla="*/ 1239204 h 2733536"/>
              <a:gd name="connsiteX269" fmla="*/ 5321533 w 6004835"/>
              <a:gd name="connsiteY269" fmla="*/ 1213174 h 2733536"/>
              <a:gd name="connsiteX270" fmla="*/ 5344607 w 6004835"/>
              <a:gd name="connsiteY270" fmla="*/ 1181170 h 2733536"/>
              <a:gd name="connsiteX271" fmla="*/ 5351902 w 6004835"/>
              <a:gd name="connsiteY271" fmla="*/ 1167622 h 2733536"/>
              <a:gd name="connsiteX272" fmla="*/ 5397453 w 6004835"/>
              <a:gd name="connsiteY272" fmla="*/ 1089530 h 2733536"/>
              <a:gd name="connsiteX273" fmla="*/ 5486392 w 6004835"/>
              <a:gd name="connsiteY273" fmla="*/ 905146 h 2733536"/>
              <a:gd name="connsiteX274" fmla="*/ 5573161 w 6004835"/>
              <a:gd name="connsiteY274" fmla="*/ 707748 h 2733536"/>
              <a:gd name="connsiteX275" fmla="*/ 5598649 w 6004835"/>
              <a:gd name="connsiteY275" fmla="*/ 627486 h 2733536"/>
              <a:gd name="connsiteX276" fmla="*/ 5606968 w 6004835"/>
              <a:gd name="connsiteY276" fmla="*/ 596090 h 2733536"/>
              <a:gd name="connsiteX277" fmla="*/ 5543685 w 6004835"/>
              <a:gd name="connsiteY277" fmla="*/ 768994 h 2733536"/>
              <a:gd name="connsiteX278" fmla="*/ 5410562 w 6004835"/>
              <a:gd name="connsiteY278" fmla="*/ 1041106 h 2733536"/>
              <a:gd name="connsiteX279" fmla="*/ 5391072 w 6004835"/>
              <a:gd name="connsiteY279" fmla="*/ 1071921 h 2733536"/>
              <a:gd name="connsiteX280" fmla="*/ 5390947 w 6004835"/>
              <a:gd name="connsiteY280" fmla="*/ 1072176 h 2733536"/>
              <a:gd name="connsiteX281" fmla="*/ 5345392 w 6004835"/>
              <a:gd name="connsiteY281" fmla="*/ 1150268 h 2733536"/>
              <a:gd name="connsiteX282" fmla="*/ 5299840 w 6004835"/>
              <a:gd name="connsiteY282" fmla="*/ 1234868 h 2733536"/>
              <a:gd name="connsiteX283" fmla="*/ 5247779 w 6004835"/>
              <a:gd name="connsiteY283" fmla="*/ 1299945 h 2733536"/>
              <a:gd name="connsiteX284" fmla="*/ 5204395 w 6004835"/>
              <a:gd name="connsiteY284" fmla="*/ 1373698 h 2733536"/>
              <a:gd name="connsiteX285" fmla="*/ 4948428 w 6004835"/>
              <a:gd name="connsiteY285" fmla="*/ 1662202 h 2733536"/>
              <a:gd name="connsiteX286" fmla="*/ 4863827 w 6004835"/>
              <a:gd name="connsiteY286" fmla="*/ 1733787 h 2733536"/>
              <a:gd name="connsiteX287" fmla="*/ 4855711 w 6004835"/>
              <a:gd name="connsiteY287" fmla="*/ 1739959 h 2733536"/>
              <a:gd name="connsiteX288" fmla="*/ 4852211 w 6004835"/>
              <a:gd name="connsiteY288" fmla="*/ 1743502 h 2733536"/>
              <a:gd name="connsiteX289" fmla="*/ 4816833 w 6004835"/>
              <a:gd name="connsiteY289" fmla="*/ 1772341 h 2733536"/>
              <a:gd name="connsiteX290" fmla="*/ 4787906 w 6004835"/>
              <a:gd name="connsiteY290" fmla="*/ 1805370 h 2733536"/>
              <a:gd name="connsiteX291" fmla="*/ 4681613 w 6004835"/>
              <a:gd name="connsiteY291" fmla="*/ 1885632 h 2733536"/>
              <a:gd name="connsiteX292" fmla="*/ 4664959 w 6004835"/>
              <a:gd name="connsiteY292" fmla="*/ 1896153 h 2733536"/>
              <a:gd name="connsiteX293" fmla="*/ 4619721 w 6004835"/>
              <a:gd name="connsiteY293" fmla="*/ 1933031 h 2733536"/>
              <a:gd name="connsiteX294" fmla="*/ 4613189 w 6004835"/>
              <a:gd name="connsiteY294" fmla="*/ 1937274 h 2733536"/>
              <a:gd name="connsiteX295" fmla="*/ 4603522 w 6004835"/>
              <a:gd name="connsiteY295" fmla="*/ 1946370 h 2733536"/>
              <a:gd name="connsiteX296" fmla="*/ 4518924 w 6004835"/>
              <a:gd name="connsiteY296" fmla="*/ 2002769 h 2733536"/>
              <a:gd name="connsiteX297" fmla="*/ 4434323 w 6004835"/>
              <a:gd name="connsiteY297" fmla="*/ 2054830 h 2733536"/>
              <a:gd name="connsiteX298" fmla="*/ 4424640 w 6004835"/>
              <a:gd name="connsiteY298" fmla="*/ 2059738 h 2733536"/>
              <a:gd name="connsiteX299" fmla="*/ 4367359 w 6004835"/>
              <a:gd name="connsiteY299" fmla="*/ 2096944 h 2733536"/>
              <a:gd name="connsiteX300" fmla="*/ 4349602 w 6004835"/>
              <a:gd name="connsiteY300" fmla="*/ 2105901 h 2733536"/>
              <a:gd name="connsiteX301" fmla="*/ 4332371 w 6004835"/>
              <a:gd name="connsiteY301" fmla="*/ 2117736 h 2733536"/>
              <a:gd name="connsiteX302" fmla="*/ 4273802 w 6004835"/>
              <a:gd name="connsiteY302" fmla="*/ 2150276 h 2733536"/>
              <a:gd name="connsiteX303" fmla="*/ 4219078 w 6004835"/>
              <a:gd name="connsiteY303" fmla="*/ 2171738 h 2733536"/>
              <a:gd name="connsiteX304" fmla="*/ 4097113 w 6004835"/>
              <a:gd name="connsiteY304" fmla="*/ 2233257 h 2733536"/>
              <a:gd name="connsiteX305" fmla="*/ 3810966 w 6004835"/>
              <a:gd name="connsiteY305" fmla="*/ 2339980 h 2733536"/>
              <a:gd name="connsiteX306" fmla="*/ 3434318 w 6004835"/>
              <a:gd name="connsiteY306" fmla="*/ 2432271 h 2733536"/>
              <a:gd name="connsiteX307" fmla="*/ 3489904 w 6004835"/>
              <a:gd name="connsiteY307" fmla="*/ 2421968 h 2733536"/>
              <a:gd name="connsiteX308" fmla="*/ 3508260 w 6004835"/>
              <a:gd name="connsiteY308" fmla="*/ 2413988 h 2733536"/>
              <a:gd name="connsiteX309" fmla="*/ 3395689 w 6004835"/>
              <a:gd name="connsiteY309" fmla="*/ 2431169 h 2733536"/>
              <a:gd name="connsiteX310" fmla="*/ 3115443 w 6004835"/>
              <a:gd name="connsiteY310" fmla="*/ 2471317 h 2733536"/>
              <a:gd name="connsiteX311" fmla="*/ 3134967 w 6004835"/>
              <a:gd name="connsiteY311" fmla="*/ 2466978 h 2733536"/>
              <a:gd name="connsiteX312" fmla="*/ 3269458 w 6004835"/>
              <a:gd name="connsiteY312" fmla="*/ 2451795 h 2733536"/>
              <a:gd name="connsiteX313" fmla="*/ 3291589 w 6004835"/>
              <a:gd name="connsiteY313" fmla="*/ 2447491 h 2733536"/>
              <a:gd name="connsiteX314" fmla="*/ 3302325 w 6004835"/>
              <a:gd name="connsiteY314" fmla="*/ 2445418 h 2733536"/>
              <a:gd name="connsiteX315" fmla="*/ 3269182 w 6004835"/>
              <a:gd name="connsiteY315" fmla="*/ 2450476 h 2733536"/>
              <a:gd name="connsiteX316" fmla="*/ 3039972 w 6004835"/>
              <a:gd name="connsiteY316" fmla="*/ 2462050 h 2733536"/>
              <a:gd name="connsiteX317" fmla="*/ 3566117 w 6004835"/>
              <a:gd name="connsiteY317" fmla="*/ 2502995 h 2733536"/>
              <a:gd name="connsiteX318" fmla="*/ 3744787 w 6004835"/>
              <a:gd name="connsiteY318" fmla="*/ 2463184 h 2733536"/>
              <a:gd name="connsiteX319" fmla="*/ 3919185 w 6004835"/>
              <a:gd name="connsiteY319" fmla="*/ 2408971 h 2733536"/>
              <a:gd name="connsiteX320" fmla="*/ 3719971 w 6004835"/>
              <a:gd name="connsiteY320" fmla="*/ 2526104 h 2733536"/>
              <a:gd name="connsiteX321" fmla="*/ 3722825 w 6004835"/>
              <a:gd name="connsiteY321" fmla="*/ 2525548 h 2733536"/>
              <a:gd name="connsiteX322" fmla="*/ 3725537 w 6004835"/>
              <a:gd name="connsiteY322" fmla="*/ 2524533 h 2733536"/>
              <a:gd name="connsiteX323" fmla="*/ 3245598 w 6004835"/>
              <a:gd name="connsiteY323" fmla="*/ 2558088 h 2733536"/>
              <a:gd name="connsiteX324" fmla="*/ 3337099 w 6004835"/>
              <a:gd name="connsiteY324" fmla="*/ 2535211 h 2733536"/>
              <a:gd name="connsiteX325" fmla="*/ 3338873 w 6004835"/>
              <a:gd name="connsiteY325" fmla="*/ 2529887 h 2733536"/>
              <a:gd name="connsiteX326" fmla="*/ 3510242 w 6004835"/>
              <a:gd name="connsiteY326" fmla="*/ 2501688 h 2733536"/>
              <a:gd name="connsiteX327" fmla="*/ 3631717 w 6004835"/>
              <a:gd name="connsiteY327" fmla="*/ 2471319 h 2733536"/>
              <a:gd name="connsiteX328" fmla="*/ 3729331 w 6004835"/>
              <a:gd name="connsiteY328" fmla="*/ 2443118 h 2733536"/>
              <a:gd name="connsiteX329" fmla="*/ 3818270 w 6004835"/>
              <a:gd name="connsiteY329" fmla="*/ 2414920 h 2733536"/>
              <a:gd name="connsiteX330" fmla="*/ 3915883 w 6004835"/>
              <a:gd name="connsiteY330" fmla="*/ 2384551 h 2733536"/>
              <a:gd name="connsiteX331" fmla="*/ 3991807 w 6004835"/>
              <a:gd name="connsiteY331" fmla="*/ 2371535 h 2733536"/>
              <a:gd name="connsiteX332" fmla="*/ 3940410 w 6004835"/>
              <a:gd name="connsiteY332" fmla="*/ 2402373 h 2733536"/>
              <a:gd name="connsiteX333" fmla="*/ 3941914 w 6004835"/>
              <a:gd name="connsiteY333" fmla="*/ 2401904 h 2733536"/>
              <a:gd name="connsiteX334" fmla="*/ 3996145 w 6004835"/>
              <a:gd name="connsiteY334" fmla="*/ 2369365 h 2733536"/>
              <a:gd name="connsiteX335" fmla="*/ 4026514 w 6004835"/>
              <a:gd name="connsiteY335" fmla="*/ 2358520 h 2733536"/>
              <a:gd name="connsiteX336" fmla="*/ 4028536 w 6004835"/>
              <a:gd name="connsiteY336" fmla="*/ 2357960 h 2733536"/>
              <a:gd name="connsiteX337" fmla="*/ 4041697 w 6004835"/>
              <a:gd name="connsiteY337" fmla="*/ 2343334 h 2733536"/>
              <a:gd name="connsiteX338" fmla="*/ 4113282 w 6004835"/>
              <a:gd name="connsiteY338" fmla="*/ 2317304 h 2733536"/>
              <a:gd name="connsiteX339" fmla="*/ 4182697 w 6004835"/>
              <a:gd name="connsiteY339" fmla="*/ 2289105 h 2733536"/>
              <a:gd name="connsiteX340" fmla="*/ 4230420 w 6004835"/>
              <a:gd name="connsiteY340" fmla="*/ 2260904 h 2733536"/>
              <a:gd name="connsiteX341" fmla="*/ 4293326 w 6004835"/>
              <a:gd name="connsiteY341" fmla="*/ 2228367 h 2733536"/>
              <a:gd name="connsiteX342" fmla="*/ 4345387 w 6004835"/>
              <a:gd name="connsiteY342" fmla="*/ 2206675 h 2733536"/>
              <a:gd name="connsiteX343" fmla="*/ 4381087 w 6004835"/>
              <a:gd name="connsiteY343" fmla="*/ 2191155 h 2733536"/>
              <a:gd name="connsiteX344" fmla="*/ 4399618 w 6004835"/>
              <a:gd name="connsiteY344" fmla="*/ 2178474 h 2733536"/>
              <a:gd name="connsiteX345" fmla="*/ 4490725 w 6004835"/>
              <a:gd name="connsiteY345" fmla="*/ 2124245 h 2733536"/>
              <a:gd name="connsiteX346" fmla="*/ 4618708 w 6004835"/>
              <a:gd name="connsiteY346" fmla="*/ 2054830 h 2733536"/>
              <a:gd name="connsiteX347" fmla="*/ 4743722 w 6004835"/>
              <a:gd name="connsiteY347" fmla="*/ 1965236 h 2733536"/>
              <a:gd name="connsiteX348" fmla="*/ 4735845 w 6004835"/>
              <a:gd name="connsiteY348" fmla="*/ 1965892 h 2733536"/>
              <a:gd name="connsiteX349" fmla="*/ 4605692 w 6004835"/>
              <a:gd name="connsiteY349" fmla="*/ 2059169 h 2733536"/>
              <a:gd name="connsiteX350" fmla="*/ 4477707 w 6004835"/>
              <a:gd name="connsiteY350" fmla="*/ 2128584 h 2733536"/>
              <a:gd name="connsiteX351" fmla="*/ 4386601 w 6004835"/>
              <a:gd name="connsiteY351" fmla="*/ 2182813 h 2733536"/>
              <a:gd name="connsiteX352" fmla="*/ 4336710 w 6004835"/>
              <a:gd name="connsiteY352" fmla="*/ 2204505 h 2733536"/>
              <a:gd name="connsiteX353" fmla="*/ 4284649 w 6004835"/>
              <a:gd name="connsiteY353" fmla="*/ 2226197 h 2733536"/>
              <a:gd name="connsiteX354" fmla="*/ 4221740 w 6004835"/>
              <a:gd name="connsiteY354" fmla="*/ 2258736 h 2733536"/>
              <a:gd name="connsiteX355" fmla="*/ 4174018 w 6004835"/>
              <a:gd name="connsiteY355" fmla="*/ 2286935 h 2733536"/>
              <a:gd name="connsiteX356" fmla="*/ 4104603 w 6004835"/>
              <a:gd name="connsiteY356" fmla="*/ 2315136 h 2733536"/>
              <a:gd name="connsiteX357" fmla="*/ 4033020 w 6004835"/>
              <a:gd name="connsiteY357" fmla="*/ 2341166 h 2733536"/>
              <a:gd name="connsiteX358" fmla="*/ 4013496 w 6004835"/>
              <a:gd name="connsiteY358" fmla="*/ 2360688 h 2733536"/>
              <a:gd name="connsiteX359" fmla="*/ 3983127 w 6004835"/>
              <a:gd name="connsiteY359" fmla="*/ 2371535 h 2733536"/>
              <a:gd name="connsiteX360" fmla="*/ 3907206 w 6004835"/>
              <a:gd name="connsiteY360" fmla="*/ 2384551 h 2733536"/>
              <a:gd name="connsiteX361" fmla="*/ 3809590 w 6004835"/>
              <a:gd name="connsiteY361" fmla="*/ 2414920 h 2733536"/>
              <a:gd name="connsiteX362" fmla="*/ 3720654 w 6004835"/>
              <a:gd name="connsiteY362" fmla="*/ 2443118 h 2733536"/>
              <a:gd name="connsiteX363" fmla="*/ 3623038 w 6004835"/>
              <a:gd name="connsiteY363" fmla="*/ 2471319 h 2733536"/>
              <a:gd name="connsiteX364" fmla="*/ 3501563 w 6004835"/>
              <a:gd name="connsiteY364" fmla="*/ 2501688 h 2733536"/>
              <a:gd name="connsiteX365" fmla="*/ 3330196 w 6004835"/>
              <a:gd name="connsiteY365" fmla="*/ 2529887 h 2733536"/>
              <a:gd name="connsiteX366" fmla="*/ 3325858 w 6004835"/>
              <a:gd name="connsiteY366" fmla="*/ 2536395 h 2733536"/>
              <a:gd name="connsiteX367" fmla="*/ 3243464 w 6004835"/>
              <a:gd name="connsiteY367" fmla="*/ 2556994 h 2733536"/>
              <a:gd name="connsiteX368" fmla="*/ 2174005 w 6004835"/>
              <a:gd name="connsiteY368" fmla="*/ 2581948 h 2733536"/>
              <a:gd name="connsiteX369" fmla="*/ 2139297 w 6004835"/>
              <a:gd name="connsiteY369" fmla="*/ 2575439 h 2733536"/>
              <a:gd name="connsiteX370" fmla="*/ 2015653 w 6004835"/>
              <a:gd name="connsiteY370" fmla="*/ 2529887 h 2733536"/>
              <a:gd name="connsiteX371" fmla="*/ 1954915 w 6004835"/>
              <a:gd name="connsiteY371" fmla="*/ 2506024 h 2733536"/>
              <a:gd name="connsiteX372" fmla="*/ 1894178 w 6004835"/>
              <a:gd name="connsiteY372" fmla="*/ 2479994 h 2733536"/>
              <a:gd name="connsiteX373" fmla="*/ 1813916 w 6004835"/>
              <a:gd name="connsiteY373" fmla="*/ 2451795 h 2733536"/>
              <a:gd name="connsiteX374" fmla="*/ 1744501 w 6004835"/>
              <a:gd name="connsiteY374" fmla="*/ 2421426 h 2733536"/>
              <a:gd name="connsiteX375" fmla="*/ 1690272 w 6004835"/>
              <a:gd name="connsiteY375" fmla="*/ 2393225 h 2733536"/>
              <a:gd name="connsiteX376" fmla="*/ 1655564 w 6004835"/>
              <a:gd name="connsiteY376" fmla="*/ 2365027 h 2733536"/>
              <a:gd name="connsiteX377" fmla="*/ 1905022 w 6004835"/>
              <a:gd name="connsiteY377" fmla="*/ 2471317 h 2733536"/>
              <a:gd name="connsiteX378" fmla="*/ 1993961 w 6004835"/>
              <a:gd name="connsiteY378" fmla="*/ 2499518 h 2733536"/>
              <a:gd name="connsiteX379" fmla="*/ 2061206 w 6004835"/>
              <a:gd name="connsiteY379" fmla="*/ 2523378 h 2733536"/>
              <a:gd name="connsiteX380" fmla="*/ 2128453 w 6004835"/>
              <a:gd name="connsiteY380" fmla="*/ 2545070 h 2733536"/>
              <a:gd name="connsiteX381" fmla="*/ 2187020 w 6004835"/>
              <a:gd name="connsiteY381" fmla="*/ 2571101 h 2733536"/>
              <a:gd name="connsiteX382" fmla="*/ 2174005 w 6004835"/>
              <a:gd name="connsiteY382" fmla="*/ 2581948 h 2733536"/>
              <a:gd name="connsiteX383" fmla="*/ 3260781 w 6004835"/>
              <a:gd name="connsiteY383" fmla="*/ 2586286 h 2733536"/>
              <a:gd name="connsiteX384" fmla="*/ 3254275 w 6004835"/>
              <a:gd name="connsiteY384" fmla="*/ 2568932 h 2733536"/>
              <a:gd name="connsiteX385" fmla="*/ 3349720 w 6004835"/>
              <a:gd name="connsiteY385" fmla="*/ 2560256 h 2733536"/>
              <a:gd name="connsiteX386" fmla="*/ 3488550 w 6004835"/>
              <a:gd name="connsiteY386" fmla="*/ 2547240 h 2733536"/>
              <a:gd name="connsiteX387" fmla="*/ 3397443 w 6004835"/>
              <a:gd name="connsiteY387" fmla="*/ 2568932 h 2733536"/>
              <a:gd name="connsiteX388" fmla="*/ 3260781 w 6004835"/>
              <a:gd name="connsiteY388" fmla="*/ 2586286 h 2733536"/>
              <a:gd name="connsiteX389" fmla="*/ 3076397 w 6004835"/>
              <a:gd name="connsiteY389" fmla="*/ 2696917 h 2733536"/>
              <a:gd name="connsiteX390" fmla="*/ 3024336 w 6004835"/>
              <a:gd name="connsiteY390" fmla="*/ 2696917 h 2733536"/>
              <a:gd name="connsiteX391" fmla="*/ 2957092 w 6004835"/>
              <a:gd name="connsiteY391" fmla="*/ 2692578 h 2733536"/>
              <a:gd name="connsiteX392" fmla="*/ 2811753 w 6004835"/>
              <a:gd name="connsiteY392" fmla="*/ 2688240 h 2733536"/>
              <a:gd name="connsiteX393" fmla="*/ 2703293 w 6004835"/>
              <a:gd name="connsiteY393" fmla="*/ 2679563 h 2733536"/>
              <a:gd name="connsiteX394" fmla="*/ 2607847 w 6004835"/>
              <a:gd name="connsiteY394" fmla="*/ 2666548 h 2733536"/>
              <a:gd name="connsiteX395" fmla="*/ 2512402 w 6004835"/>
              <a:gd name="connsiteY395" fmla="*/ 2651363 h 2733536"/>
              <a:gd name="connsiteX396" fmla="*/ 2367066 w 6004835"/>
              <a:gd name="connsiteY396" fmla="*/ 2629670 h 2733536"/>
              <a:gd name="connsiteX397" fmla="*/ 2254267 w 6004835"/>
              <a:gd name="connsiteY397" fmla="*/ 2592795 h 2733536"/>
              <a:gd name="connsiteX398" fmla="*/ 2255572 w 6004835"/>
              <a:gd name="connsiteY398" fmla="*/ 2591848 h 2733536"/>
              <a:gd name="connsiteX399" fmla="*/ 2189190 w 6004835"/>
              <a:gd name="connsiteY399" fmla="*/ 2571103 h 2733536"/>
              <a:gd name="connsiteX400" fmla="*/ 2130621 w 6004835"/>
              <a:gd name="connsiteY400" fmla="*/ 2545072 h 2733536"/>
              <a:gd name="connsiteX401" fmla="*/ 2063376 w 6004835"/>
              <a:gd name="connsiteY401" fmla="*/ 2523380 h 2733536"/>
              <a:gd name="connsiteX402" fmla="*/ 1993961 w 6004835"/>
              <a:gd name="connsiteY402" fmla="*/ 2499518 h 2733536"/>
              <a:gd name="connsiteX403" fmla="*/ 2025414 w 6004835"/>
              <a:gd name="connsiteY403" fmla="*/ 2491925 h 2733536"/>
              <a:gd name="connsiteX404" fmla="*/ 2121944 w 6004835"/>
              <a:gd name="connsiteY404" fmla="*/ 2516871 h 2733536"/>
              <a:gd name="connsiteX405" fmla="*/ 2163160 w 6004835"/>
              <a:gd name="connsiteY405" fmla="*/ 2519039 h 2733536"/>
              <a:gd name="connsiteX406" fmla="*/ 2278127 w 6004835"/>
              <a:gd name="connsiteY406" fmla="*/ 2575441 h 2733536"/>
              <a:gd name="connsiteX407" fmla="*/ 2330188 w 6004835"/>
              <a:gd name="connsiteY407" fmla="*/ 2586286 h 2733536"/>
              <a:gd name="connsiteX408" fmla="*/ 2333445 w 6004835"/>
              <a:gd name="connsiteY408" fmla="*/ 2587372 h 2733536"/>
              <a:gd name="connsiteX409" fmla="*/ 2345374 w 6004835"/>
              <a:gd name="connsiteY409" fmla="*/ 2575441 h 2733536"/>
              <a:gd name="connsiteX410" fmla="*/ 2390926 w 6004835"/>
              <a:gd name="connsiteY410" fmla="*/ 2588457 h 2733536"/>
              <a:gd name="connsiteX411" fmla="*/ 2436481 w 6004835"/>
              <a:gd name="connsiteY411" fmla="*/ 2599301 h 2733536"/>
              <a:gd name="connsiteX412" fmla="*/ 2526239 w 6004835"/>
              <a:gd name="connsiteY412" fmla="*/ 2620176 h 2733536"/>
              <a:gd name="connsiteX413" fmla="*/ 2527588 w 6004835"/>
              <a:gd name="connsiteY413" fmla="*/ 2618825 h 2733536"/>
              <a:gd name="connsiteX414" fmla="*/ 2631710 w 6004835"/>
              <a:gd name="connsiteY414" fmla="*/ 2636179 h 2733536"/>
              <a:gd name="connsiteX415" fmla="*/ 2681600 w 6004835"/>
              <a:gd name="connsiteY415" fmla="*/ 2644856 h 2733536"/>
              <a:gd name="connsiteX416" fmla="*/ 2731493 w 6004835"/>
              <a:gd name="connsiteY416" fmla="*/ 2649194 h 2733536"/>
              <a:gd name="connsiteX417" fmla="*/ 2833445 w 6004835"/>
              <a:gd name="connsiteY417" fmla="*/ 2653533 h 2733536"/>
              <a:gd name="connsiteX418" fmla="*/ 2972275 w 6004835"/>
              <a:gd name="connsiteY418" fmla="*/ 2651363 h 2733536"/>
              <a:gd name="connsiteX419" fmla="*/ 2978301 w 6004835"/>
              <a:gd name="connsiteY419" fmla="*/ 2651363 h 2733536"/>
              <a:gd name="connsiteX420" fmla="*/ 2991799 w 6004835"/>
              <a:gd name="connsiteY420" fmla="*/ 2643770 h 2733536"/>
              <a:gd name="connsiteX421" fmla="*/ 3022168 w 6004835"/>
              <a:gd name="connsiteY421" fmla="*/ 2634009 h 2733536"/>
              <a:gd name="connsiteX422" fmla="*/ 3053079 w 6004835"/>
              <a:gd name="connsiteY422" fmla="*/ 2633467 h 2733536"/>
              <a:gd name="connsiteX423" fmla="*/ 3074229 w 6004835"/>
              <a:gd name="connsiteY423" fmla="*/ 2636177 h 2733536"/>
              <a:gd name="connsiteX424" fmla="*/ 3079922 w 6004835"/>
              <a:gd name="connsiteY424" fmla="*/ 2651363 h 2733536"/>
              <a:gd name="connsiteX425" fmla="*/ 3128458 w 6004835"/>
              <a:gd name="connsiteY425" fmla="*/ 2651363 h 2733536"/>
              <a:gd name="connsiteX426" fmla="*/ 3113275 w 6004835"/>
              <a:gd name="connsiteY426" fmla="*/ 2673055 h 2733536"/>
              <a:gd name="connsiteX427" fmla="*/ 3104598 w 6004835"/>
              <a:gd name="connsiteY427" fmla="*/ 2683901 h 2733536"/>
              <a:gd name="connsiteX428" fmla="*/ 3076397 w 6004835"/>
              <a:gd name="connsiteY428" fmla="*/ 2696917 h 2733536"/>
              <a:gd name="connsiteX429" fmla="*/ 3227761 w 6004835"/>
              <a:gd name="connsiteY429" fmla="*/ 2717163 h 2733536"/>
              <a:gd name="connsiteX430" fmla="*/ 3254252 w 6004835"/>
              <a:gd name="connsiteY430" fmla="*/ 2701267 h 2733536"/>
              <a:gd name="connsiteX431" fmla="*/ 3226074 w 6004835"/>
              <a:gd name="connsiteY431" fmla="*/ 2716438 h 2733536"/>
              <a:gd name="connsiteX432" fmla="*/ 3181606 w 6004835"/>
              <a:gd name="connsiteY432" fmla="*/ 2733521 h 2733536"/>
              <a:gd name="connsiteX433" fmla="*/ 3121952 w 6004835"/>
              <a:gd name="connsiteY433" fmla="*/ 2722945 h 2733536"/>
              <a:gd name="connsiteX434" fmla="*/ 3124122 w 6004835"/>
              <a:gd name="connsiteY434" fmla="*/ 2720777 h 2733536"/>
              <a:gd name="connsiteX435" fmla="*/ 3134967 w 6004835"/>
              <a:gd name="connsiteY435" fmla="*/ 2705591 h 2733536"/>
              <a:gd name="connsiteX436" fmla="*/ 3085076 w 6004835"/>
              <a:gd name="connsiteY436" fmla="*/ 2699085 h 2733536"/>
              <a:gd name="connsiteX437" fmla="*/ 3108936 w 6004835"/>
              <a:gd name="connsiteY437" fmla="*/ 2686069 h 2733536"/>
              <a:gd name="connsiteX438" fmla="*/ 3180522 w 6004835"/>
              <a:gd name="connsiteY438" fmla="*/ 2683899 h 2733536"/>
              <a:gd name="connsiteX439" fmla="*/ 3249936 w 6004835"/>
              <a:gd name="connsiteY439" fmla="*/ 2681731 h 2733536"/>
              <a:gd name="connsiteX440" fmla="*/ 3349718 w 6004835"/>
              <a:gd name="connsiteY440" fmla="*/ 2683899 h 2733536"/>
              <a:gd name="connsiteX441" fmla="*/ 3419133 w 6004835"/>
              <a:gd name="connsiteY441" fmla="*/ 2677393 h 2733536"/>
              <a:gd name="connsiteX442" fmla="*/ 3549285 w 6004835"/>
              <a:gd name="connsiteY442" fmla="*/ 2649192 h 2733536"/>
              <a:gd name="connsiteX443" fmla="*/ 3636054 w 6004835"/>
              <a:gd name="connsiteY443" fmla="*/ 2629670 h 2733536"/>
              <a:gd name="connsiteX444" fmla="*/ 3701130 w 6004835"/>
              <a:gd name="connsiteY444" fmla="*/ 2627500 h 2733536"/>
              <a:gd name="connsiteX445" fmla="*/ 3705658 w 6004835"/>
              <a:gd name="connsiteY445" fmla="*/ 2625398 h 2733536"/>
              <a:gd name="connsiteX446" fmla="*/ 3642563 w 6004835"/>
              <a:gd name="connsiteY446" fmla="*/ 2627502 h 2733536"/>
              <a:gd name="connsiteX447" fmla="*/ 3555794 w 6004835"/>
              <a:gd name="connsiteY447" fmla="*/ 2647024 h 2733536"/>
              <a:gd name="connsiteX448" fmla="*/ 3425641 w 6004835"/>
              <a:gd name="connsiteY448" fmla="*/ 2675225 h 2733536"/>
              <a:gd name="connsiteX449" fmla="*/ 3356227 w 6004835"/>
              <a:gd name="connsiteY449" fmla="*/ 2681731 h 2733536"/>
              <a:gd name="connsiteX450" fmla="*/ 3256443 w 6004835"/>
              <a:gd name="connsiteY450" fmla="*/ 2679563 h 2733536"/>
              <a:gd name="connsiteX451" fmla="*/ 3187028 w 6004835"/>
              <a:gd name="connsiteY451" fmla="*/ 2681731 h 2733536"/>
              <a:gd name="connsiteX452" fmla="*/ 3115443 w 6004835"/>
              <a:gd name="connsiteY452" fmla="*/ 2683901 h 2733536"/>
              <a:gd name="connsiteX453" fmla="*/ 3117613 w 6004835"/>
              <a:gd name="connsiteY453" fmla="*/ 2675225 h 2733536"/>
              <a:gd name="connsiteX454" fmla="*/ 3132797 w 6004835"/>
              <a:gd name="connsiteY454" fmla="*/ 2653533 h 2733536"/>
              <a:gd name="connsiteX455" fmla="*/ 3800914 w 6004835"/>
              <a:gd name="connsiteY455" fmla="*/ 2542902 h 2733536"/>
              <a:gd name="connsiteX456" fmla="*/ 4254280 w 6004835"/>
              <a:gd name="connsiteY456" fmla="*/ 2371535 h 2733536"/>
              <a:gd name="connsiteX457" fmla="*/ 4373586 w 6004835"/>
              <a:gd name="connsiteY457" fmla="*/ 2308627 h 2733536"/>
              <a:gd name="connsiteX458" fmla="*/ 4440832 w 6004835"/>
              <a:gd name="connsiteY458" fmla="*/ 2273920 h 2733536"/>
              <a:gd name="connsiteX459" fmla="*/ 4510247 w 6004835"/>
              <a:gd name="connsiteY459" fmla="*/ 2237044 h 2733536"/>
              <a:gd name="connsiteX460" fmla="*/ 4640399 w 6004835"/>
              <a:gd name="connsiteY460" fmla="*/ 2158953 h 2733536"/>
              <a:gd name="connsiteX461" fmla="*/ 4744522 w 6004835"/>
              <a:gd name="connsiteY461" fmla="*/ 2078691 h 2733536"/>
              <a:gd name="connsiteX462" fmla="*/ 4939751 w 6004835"/>
              <a:gd name="connsiteY462" fmla="*/ 1926846 h 2733536"/>
              <a:gd name="connsiteX463" fmla="*/ 4993980 w 6004835"/>
              <a:gd name="connsiteY463" fmla="*/ 1883461 h 2733536"/>
              <a:gd name="connsiteX464" fmla="*/ 5046041 w 6004835"/>
              <a:gd name="connsiteY464" fmla="*/ 1837909 h 2733536"/>
              <a:gd name="connsiteX465" fmla="*/ 5124133 w 6004835"/>
              <a:gd name="connsiteY465" fmla="*/ 1766324 h 2733536"/>
              <a:gd name="connsiteX466" fmla="*/ 5156672 w 6004835"/>
              <a:gd name="connsiteY466" fmla="*/ 1712095 h 2733536"/>
              <a:gd name="connsiteX467" fmla="*/ 5203411 w 6004835"/>
              <a:gd name="connsiteY467" fmla="*/ 1669250 h 2733536"/>
              <a:gd name="connsiteX468" fmla="*/ 5203787 w 6004835"/>
              <a:gd name="connsiteY468" fmla="*/ 1666559 h 2733536"/>
              <a:gd name="connsiteX469" fmla="*/ 5158842 w 6004835"/>
              <a:gd name="connsiteY469" fmla="*/ 1707756 h 2733536"/>
              <a:gd name="connsiteX470" fmla="*/ 5126303 w 6004835"/>
              <a:gd name="connsiteY470" fmla="*/ 1761986 h 2733536"/>
              <a:gd name="connsiteX471" fmla="*/ 5048212 w 6004835"/>
              <a:gd name="connsiteY471" fmla="*/ 1833571 h 2733536"/>
              <a:gd name="connsiteX472" fmla="*/ 4996150 w 6004835"/>
              <a:gd name="connsiteY472" fmla="*/ 1879123 h 2733536"/>
              <a:gd name="connsiteX473" fmla="*/ 4941922 w 6004835"/>
              <a:gd name="connsiteY473" fmla="*/ 1922507 h 2733536"/>
              <a:gd name="connsiteX474" fmla="*/ 4746692 w 6004835"/>
              <a:gd name="connsiteY474" fmla="*/ 2074352 h 2733536"/>
              <a:gd name="connsiteX475" fmla="*/ 4642570 w 6004835"/>
              <a:gd name="connsiteY475" fmla="*/ 2154614 h 2733536"/>
              <a:gd name="connsiteX476" fmla="*/ 4512418 w 6004835"/>
              <a:gd name="connsiteY476" fmla="*/ 2232706 h 2733536"/>
              <a:gd name="connsiteX477" fmla="*/ 4443003 w 6004835"/>
              <a:gd name="connsiteY477" fmla="*/ 2269581 h 2733536"/>
              <a:gd name="connsiteX478" fmla="*/ 4375756 w 6004835"/>
              <a:gd name="connsiteY478" fmla="*/ 2304289 h 2733536"/>
              <a:gd name="connsiteX479" fmla="*/ 4256451 w 6004835"/>
              <a:gd name="connsiteY479" fmla="*/ 2367197 h 2733536"/>
              <a:gd name="connsiteX480" fmla="*/ 3803084 w 6004835"/>
              <a:gd name="connsiteY480" fmla="*/ 2538564 h 2733536"/>
              <a:gd name="connsiteX481" fmla="*/ 3134967 w 6004835"/>
              <a:gd name="connsiteY481" fmla="*/ 2649194 h 2733536"/>
              <a:gd name="connsiteX482" fmla="*/ 3085076 w 6004835"/>
              <a:gd name="connsiteY482" fmla="*/ 2649194 h 2733536"/>
              <a:gd name="connsiteX483" fmla="*/ 3078567 w 6004835"/>
              <a:gd name="connsiteY483" fmla="*/ 2631841 h 2733536"/>
              <a:gd name="connsiteX484" fmla="*/ 3026506 w 6004835"/>
              <a:gd name="connsiteY484" fmla="*/ 2629670 h 2733536"/>
              <a:gd name="connsiteX485" fmla="*/ 2978784 w 6004835"/>
              <a:gd name="connsiteY485" fmla="*/ 2649194 h 2733536"/>
              <a:gd name="connsiteX486" fmla="*/ 2839954 w 6004835"/>
              <a:gd name="connsiteY486" fmla="*/ 2651363 h 2733536"/>
              <a:gd name="connsiteX487" fmla="*/ 2738002 w 6004835"/>
              <a:gd name="connsiteY487" fmla="*/ 2647024 h 2733536"/>
              <a:gd name="connsiteX488" fmla="*/ 2688109 w 6004835"/>
              <a:gd name="connsiteY488" fmla="*/ 2642686 h 2733536"/>
              <a:gd name="connsiteX489" fmla="*/ 2638218 w 6004835"/>
              <a:gd name="connsiteY489" fmla="*/ 2634009 h 2733536"/>
              <a:gd name="connsiteX490" fmla="*/ 2668273 w 6004835"/>
              <a:gd name="connsiteY490" fmla="*/ 2601952 h 2733536"/>
              <a:gd name="connsiteX491" fmla="*/ 2662079 w 6004835"/>
              <a:gd name="connsiteY491" fmla="*/ 2603640 h 2733536"/>
              <a:gd name="connsiteX492" fmla="*/ 2550104 w 6004835"/>
              <a:gd name="connsiteY492" fmla="*/ 2582904 h 2733536"/>
              <a:gd name="connsiteX493" fmla="*/ 2544941 w 6004835"/>
              <a:gd name="connsiteY493" fmla="*/ 2584118 h 2733536"/>
              <a:gd name="connsiteX494" fmla="*/ 2330190 w 6004835"/>
              <a:gd name="connsiteY494" fmla="*/ 2545072 h 2733536"/>
              <a:gd name="connsiteX495" fmla="*/ 2245590 w 6004835"/>
              <a:gd name="connsiteY495" fmla="*/ 2527719 h 2733536"/>
              <a:gd name="connsiteX496" fmla="*/ 2171837 w 6004835"/>
              <a:gd name="connsiteY496" fmla="*/ 2514703 h 2733536"/>
              <a:gd name="connsiteX497" fmla="*/ 2082900 w 6004835"/>
              <a:gd name="connsiteY497" fmla="*/ 2473487 h 2733536"/>
              <a:gd name="connsiteX498" fmla="*/ 1972269 w 6004835"/>
              <a:gd name="connsiteY498" fmla="*/ 2432273 h 2733536"/>
              <a:gd name="connsiteX499" fmla="*/ 1857302 w 6004835"/>
              <a:gd name="connsiteY499" fmla="*/ 2386719 h 2733536"/>
              <a:gd name="connsiteX500" fmla="*/ 1876824 w 6004835"/>
              <a:gd name="connsiteY500" fmla="*/ 2371535 h 2733536"/>
              <a:gd name="connsiteX501" fmla="*/ 1957086 w 6004835"/>
              <a:gd name="connsiteY501" fmla="*/ 2386719 h 2733536"/>
              <a:gd name="connsiteX502" fmla="*/ 1991793 w 6004835"/>
              <a:gd name="connsiteY502" fmla="*/ 2417088 h 2733536"/>
              <a:gd name="connsiteX503" fmla="*/ 2111099 w 6004835"/>
              <a:gd name="connsiteY503" fmla="*/ 2451795 h 2733536"/>
              <a:gd name="connsiteX504" fmla="*/ 2347544 w 6004835"/>
              <a:gd name="connsiteY504" fmla="*/ 2512533 h 2733536"/>
              <a:gd name="connsiteX505" fmla="*/ 2406112 w 6004835"/>
              <a:gd name="connsiteY505" fmla="*/ 2523380 h 2733536"/>
              <a:gd name="connsiteX506" fmla="*/ 2469020 w 6004835"/>
              <a:gd name="connsiteY506" fmla="*/ 2534225 h 2733536"/>
              <a:gd name="connsiteX507" fmla="*/ 2538435 w 6004835"/>
              <a:gd name="connsiteY507" fmla="*/ 2549411 h 2733536"/>
              <a:gd name="connsiteX508" fmla="*/ 2614930 w 6004835"/>
              <a:gd name="connsiteY508" fmla="*/ 2565951 h 2733536"/>
              <a:gd name="connsiteX509" fmla="*/ 2620863 w 6004835"/>
              <a:gd name="connsiteY509" fmla="*/ 2564594 h 2733536"/>
              <a:gd name="connsiteX510" fmla="*/ 2692448 w 6004835"/>
              <a:gd name="connsiteY510" fmla="*/ 2575441 h 2733536"/>
              <a:gd name="connsiteX511" fmla="*/ 2694616 w 6004835"/>
              <a:gd name="connsiteY511" fmla="*/ 2571103 h 2733536"/>
              <a:gd name="connsiteX512" fmla="*/ 2798738 w 6004835"/>
              <a:gd name="connsiteY512" fmla="*/ 2575441 h 2733536"/>
              <a:gd name="connsiteX513" fmla="*/ 2816092 w 6004835"/>
              <a:gd name="connsiteY513" fmla="*/ 2577609 h 2733536"/>
              <a:gd name="connsiteX514" fmla="*/ 2976613 w 6004835"/>
              <a:gd name="connsiteY514" fmla="*/ 2577609 h 2733536"/>
              <a:gd name="connsiteX515" fmla="*/ 3093751 w 6004835"/>
              <a:gd name="connsiteY515" fmla="*/ 2581948 h 2733536"/>
              <a:gd name="connsiteX516" fmla="*/ 3232580 w 6004835"/>
              <a:gd name="connsiteY516" fmla="*/ 2571103 h 2733536"/>
              <a:gd name="connsiteX517" fmla="*/ 3249934 w 6004835"/>
              <a:gd name="connsiteY517" fmla="*/ 2571103 h 2733536"/>
              <a:gd name="connsiteX518" fmla="*/ 3256443 w 6004835"/>
              <a:gd name="connsiteY518" fmla="*/ 2588457 h 2733536"/>
              <a:gd name="connsiteX519" fmla="*/ 3393102 w 6004835"/>
              <a:gd name="connsiteY519" fmla="*/ 2571103 h 2733536"/>
              <a:gd name="connsiteX520" fmla="*/ 3484209 w 6004835"/>
              <a:gd name="connsiteY520" fmla="*/ 2549411 h 2733536"/>
              <a:gd name="connsiteX521" fmla="*/ 3536270 w 6004835"/>
              <a:gd name="connsiteY521" fmla="*/ 2540734 h 2733536"/>
              <a:gd name="connsiteX522" fmla="*/ 3568809 w 6004835"/>
              <a:gd name="connsiteY522" fmla="*/ 2536395 h 2733536"/>
              <a:gd name="connsiteX523" fmla="*/ 3640392 w 6004835"/>
              <a:gd name="connsiteY523" fmla="*/ 2519042 h 2733536"/>
              <a:gd name="connsiteX524" fmla="*/ 3698962 w 6004835"/>
              <a:gd name="connsiteY524" fmla="*/ 2506026 h 2733536"/>
              <a:gd name="connsiteX525" fmla="*/ 3757530 w 6004835"/>
              <a:gd name="connsiteY525" fmla="*/ 2490841 h 2733536"/>
              <a:gd name="connsiteX526" fmla="*/ 3864961 w 6004835"/>
              <a:gd name="connsiteY526" fmla="*/ 2472248 h 2733536"/>
              <a:gd name="connsiteX527" fmla="*/ 3879008 w 6004835"/>
              <a:gd name="connsiteY527" fmla="*/ 2466981 h 2733536"/>
              <a:gd name="connsiteX528" fmla="*/ 3766209 w 6004835"/>
              <a:gd name="connsiteY528" fmla="*/ 2486502 h 2733536"/>
              <a:gd name="connsiteX529" fmla="*/ 3707639 w 6004835"/>
              <a:gd name="connsiteY529" fmla="*/ 2501688 h 2733536"/>
              <a:gd name="connsiteX530" fmla="*/ 3649071 w 6004835"/>
              <a:gd name="connsiteY530" fmla="*/ 2514703 h 2733536"/>
              <a:gd name="connsiteX531" fmla="*/ 3577486 w 6004835"/>
              <a:gd name="connsiteY531" fmla="*/ 2532057 h 2733536"/>
              <a:gd name="connsiteX532" fmla="*/ 3544949 w 6004835"/>
              <a:gd name="connsiteY532" fmla="*/ 2536395 h 2733536"/>
              <a:gd name="connsiteX533" fmla="*/ 3492888 w 6004835"/>
              <a:gd name="connsiteY533" fmla="*/ 2545072 h 2733536"/>
              <a:gd name="connsiteX534" fmla="*/ 3351888 w 6004835"/>
              <a:gd name="connsiteY534" fmla="*/ 2558088 h 2733536"/>
              <a:gd name="connsiteX535" fmla="*/ 3256443 w 6004835"/>
              <a:gd name="connsiteY535" fmla="*/ 2566764 h 2733536"/>
              <a:gd name="connsiteX536" fmla="*/ 3239089 w 6004835"/>
              <a:gd name="connsiteY536" fmla="*/ 2566764 h 2733536"/>
              <a:gd name="connsiteX537" fmla="*/ 3100260 w 6004835"/>
              <a:gd name="connsiteY537" fmla="*/ 2577609 h 2733536"/>
              <a:gd name="connsiteX538" fmla="*/ 2983122 w 6004835"/>
              <a:gd name="connsiteY538" fmla="*/ 2573271 h 2733536"/>
              <a:gd name="connsiteX539" fmla="*/ 2822600 w 6004835"/>
              <a:gd name="connsiteY539" fmla="*/ 2573271 h 2733536"/>
              <a:gd name="connsiteX540" fmla="*/ 2805247 w 6004835"/>
              <a:gd name="connsiteY540" fmla="*/ 2571103 h 2733536"/>
              <a:gd name="connsiteX541" fmla="*/ 2738002 w 6004835"/>
              <a:gd name="connsiteY541" fmla="*/ 2542902 h 2733536"/>
              <a:gd name="connsiteX542" fmla="*/ 2701125 w 6004835"/>
              <a:gd name="connsiteY542" fmla="*/ 2566764 h 2733536"/>
              <a:gd name="connsiteX543" fmla="*/ 2701031 w 6004835"/>
              <a:gd name="connsiteY543" fmla="*/ 2566951 h 2733536"/>
              <a:gd name="connsiteX544" fmla="*/ 2731493 w 6004835"/>
              <a:gd name="connsiteY544" fmla="*/ 2547240 h 2733536"/>
              <a:gd name="connsiteX545" fmla="*/ 2798740 w 6004835"/>
              <a:gd name="connsiteY545" fmla="*/ 2575439 h 2733536"/>
              <a:gd name="connsiteX546" fmla="*/ 2694618 w 6004835"/>
              <a:gd name="connsiteY546" fmla="*/ 2571101 h 2733536"/>
              <a:gd name="connsiteX547" fmla="*/ 2695438 w 6004835"/>
              <a:gd name="connsiteY547" fmla="*/ 2570570 h 2733536"/>
              <a:gd name="connsiteX548" fmla="*/ 2627371 w 6004835"/>
              <a:gd name="connsiteY548" fmla="*/ 2560256 h 2733536"/>
              <a:gd name="connsiteX549" fmla="*/ 2547112 w 6004835"/>
              <a:gd name="connsiteY549" fmla="*/ 2542902 h 2733536"/>
              <a:gd name="connsiteX550" fmla="*/ 2477697 w 6004835"/>
              <a:gd name="connsiteY550" fmla="*/ 2527719 h 2733536"/>
              <a:gd name="connsiteX551" fmla="*/ 2414789 w 6004835"/>
              <a:gd name="connsiteY551" fmla="*/ 2516871 h 2733536"/>
              <a:gd name="connsiteX552" fmla="*/ 2356221 w 6004835"/>
              <a:gd name="connsiteY552" fmla="*/ 2506026 h 2733536"/>
              <a:gd name="connsiteX553" fmla="*/ 2119775 w 6004835"/>
              <a:gd name="connsiteY553" fmla="*/ 2445289 h 2733536"/>
              <a:gd name="connsiteX554" fmla="*/ 2000470 w 6004835"/>
              <a:gd name="connsiteY554" fmla="*/ 2410581 h 2733536"/>
              <a:gd name="connsiteX555" fmla="*/ 1965763 w 6004835"/>
              <a:gd name="connsiteY555" fmla="*/ 2380212 h 2733536"/>
              <a:gd name="connsiteX556" fmla="*/ 1885501 w 6004835"/>
              <a:gd name="connsiteY556" fmla="*/ 2365027 h 2733536"/>
              <a:gd name="connsiteX557" fmla="*/ 1766195 w 6004835"/>
              <a:gd name="connsiteY557" fmla="*/ 2304289 h 2733536"/>
              <a:gd name="connsiteX558" fmla="*/ 1731488 w 6004835"/>
              <a:gd name="connsiteY558" fmla="*/ 2306459 h 2733536"/>
              <a:gd name="connsiteX559" fmla="*/ 1607842 w 6004835"/>
              <a:gd name="connsiteY559" fmla="*/ 2243551 h 2733536"/>
              <a:gd name="connsiteX560" fmla="*/ 1586149 w 6004835"/>
              <a:gd name="connsiteY560" fmla="*/ 2204505 h 2733536"/>
              <a:gd name="connsiteX561" fmla="*/ 1590488 w 6004835"/>
              <a:gd name="connsiteY561" fmla="*/ 2202337 h 2733536"/>
              <a:gd name="connsiteX562" fmla="*/ 1666411 w 6004835"/>
              <a:gd name="connsiteY562" fmla="*/ 2243551 h 2733536"/>
              <a:gd name="connsiteX563" fmla="*/ 1742333 w 6004835"/>
              <a:gd name="connsiteY563" fmla="*/ 2284767 h 2733536"/>
              <a:gd name="connsiteX564" fmla="*/ 1764025 w 6004835"/>
              <a:gd name="connsiteY564" fmla="*/ 2271752 h 2733536"/>
              <a:gd name="connsiteX565" fmla="*/ 1675088 w 6004835"/>
              <a:gd name="connsiteY565" fmla="*/ 2213182 h 2733536"/>
              <a:gd name="connsiteX566" fmla="*/ 1601335 w 6004835"/>
              <a:gd name="connsiteY566" fmla="*/ 2180645 h 2733536"/>
              <a:gd name="connsiteX567" fmla="*/ 1499381 w 6004835"/>
              <a:gd name="connsiteY567" fmla="*/ 2122075 h 2733536"/>
              <a:gd name="connsiteX568" fmla="*/ 1412612 w 6004835"/>
              <a:gd name="connsiteY568" fmla="*/ 2065675 h 2733536"/>
              <a:gd name="connsiteX569" fmla="*/ 1275953 w 6004835"/>
              <a:gd name="connsiteY569" fmla="*/ 2007108 h 2733536"/>
              <a:gd name="connsiteX570" fmla="*/ 1223892 w 6004835"/>
              <a:gd name="connsiteY570" fmla="*/ 1963723 h 2733536"/>
              <a:gd name="connsiteX571" fmla="*/ 1234737 w 6004835"/>
              <a:gd name="connsiteY571" fmla="*/ 1959385 h 2733536"/>
              <a:gd name="connsiteX572" fmla="*/ 1286798 w 6004835"/>
              <a:gd name="connsiteY572" fmla="*/ 1974568 h 2733536"/>
              <a:gd name="connsiteX573" fmla="*/ 1178338 w 6004835"/>
              <a:gd name="connsiteY573" fmla="*/ 1861769 h 2733536"/>
              <a:gd name="connsiteX574" fmla="*/ 1117600 w 6004835"/>
              <a:gd name="connsiteY574" fmla="*/ 1811879 h 2733536"/>
              <a:gd name="connsiteX575" fmla="*/ 1061200 w 6004835"/>
              <a:gd name="connsiteY575" fmla="*/ 1761986 h 2733536"/>
              <a:gd name="connsiteX576" fmla="*/ 989617 w 6004835"/>
              <a:gd name="connsiteY576" fmla="*/ 1703418 h 2733536"/>
              <a:gd name="connsiteX577" fmla="*/ 885495 w 6004835"/>
              <a:gd name="connsiteY577" fmla="*/ 1588449 h 2733536"/>
              <a:gd name="connsiteX578" fmla="*/ 878351 w 6004835"/>
              <a:gd name="connsiteY578" fmla="*/ 1566121 h 2733536"/>
              <a:gd name="connsiteX579" fmla="*/ 857294 w 6004835"/>
              <a:gd name="connsiteY579" fmla="*/ 1545064 h 2733536"/>
              <a:gd name="connsiteX580" fmla="*/ 785711 w 6004835"/>
              <a:gd name="connsiteY580" fmla="*/ 1466973 h 2733536"/>
              <a:gd name="connsiteX581" fmla="*/ 777034 w 6004835"/>
              <a:gd name="connsiteY581" fmla="*/ 1427927 h 2733536"/>
              <a:gd name="connsiteX582" fmla="*/ 748834 w 6004835"/>
              <a:gd name="connsiteY582" fmla="*/ 1388881 h 2733536"/>
              <a:gd name="connsiteX583" fmla="*/ 745474 w 6004835"/>
              <a:gd name="connsiteY583" fmla="*/ 1383614 h 2733536"/>
              <a:gd name="connsiteX584" fmla="*/ 711956 w 6004835"/>
              <a:gd name="connsiteY584" fmla="*/ 1360680 h 2733536"/>
              <a:gd name="connsiteX585" fmla="*/ 646879 w 6004835"/>
              <a:gd name="connsiteY585" fmla="*/ 1267405 h 2733536"/>
              <a:gd name="connsiteX586" fmla="*/ 610004 w 6004835"/>
              <a:gd name="connsiteY586" fmla="*/ 1180637 h 2733536"/>
              <a:gd name="connsiteX587" fmla="*/ 605666 w 6004835"/>
              <a:gd name="connsiteY587" fmla="*/ 1180637 h 2733536"/>
              <a:gd name="connsiteX588" fmla="*/ 555775 w 6004835"/>
              <a:gd name="connsiteY588" fmla="*/ 1085191 h 2733536"/>
              <a:gd name="connsiteX589" fmla="*/ 508052 w 6004835"/>
              <a:gd name="connsiteY589" fmla="*/ 989746 h 2733536"/>
              <a:gd name="connsiteX590" fmla="*/ 458159 w 6004835"/>
              <a:gd name="connsiteY590" fmla="*/ 879117 h 2733536"/>
              <a:gd name="connsiteX591" fmla="*/ 412607 w 6004835"/>
              <a:gd name="connsiteY591" fmla="*/ 766318 h 2733536"/>
              <a:gd name="connsiteX592" fmla="*/ 458159 w 6004835"/>
              <a:gd name="connsiteY592" fmla="*/ 842240 h 2733536"/>
              <a:gd name="connsiteX593" fmla="*/ 503714 w 6004835"/>
              <a:gd name="connsiteY593" fmla="*/ 937685 h 2733536"/>
              <a:gd name="connsiteX594" fmla="*/ 518897 w 6004835"/>
              <a:gd name="connsiteY594" fmla="*/ 989746 h 2733536"/>
              <a:gd name="connsiteX595" fmla="*/ 525173 w 6004835"/>
              <a:gd name="connsiteY595" fmla="*/ 998949 h 2733536"/>
              <a:gd name="connsiteX596" fmla="*/ 517449 w 6004835"/>
              <a:gd name="connsiteY596" fmla="*/ 958787 h 2733536"/>
              <a:gd name="connsiteX597" fmla="*/ 497305 w 6004835"/>
              <a:gd name="connsiteY597" fmla="*/ 922228 h 2733536"/>
              <a:gd name="connsiteX598" fmla="*/ 464515 w 6004835"/>
              <a:gd name="connsiteY598" fmla="*/ 848496 h 2733536"/>
              <a:gd name="connsiteX599" fmla="*/ 425620 w 6004835"/>
              <a:gd name="connsiteY599" fmla="*/ 783670 h 2733536"/>
              <a:gd name="connsiteX600" fmla="*/ 377897 w 6004835"/>
              <a:gd name="connsiteY600" fmla="*/ 653517 h 2733536"/>
              <a:gd name="connsiteX601" fmla="*/ 337011 w 6004835"/>
              <a:gd name="connsiteY601" fmla="*/ 520096 h 2733536"/>
              <a:gd name="connsiteX602" fmla="*/ 323586 w 6004835"/>
              <a:gd name="connsiteY602" fmla="*/ 481203 h 2733536"/>
              <a:gd name="connsiteX603" fmla="*/ 265112 w 6004835"/>
              <a:gd name="connsiteY603" fmla="*/ 247798 h 2733536"/>
              <a:gd name="connsiteX604" fmla="*/ 239252 w 6004835"/>
              <a:gd name="connsiteY604" fmla="*/ 78358 h 2733536"/>
              <a:gd name="connsiteX605" fmla="*/ 239068 w 6004835"/>
              <a:gd name="connsiteY605" fmla="*/ 83015 h 2733536"/>
              <a:gd name="connsiteX606" fmla="*/ 241238 w 6004835"/>
              <a:gd name="connsiteY606" fmla="*/ 117723 h 2733536"/>
              <a:gd name="connsiteX607" fmla="*/ 252083 w 6004835"/>
              <a:gd name="connsiteY607" fmla="*/ 197985 h 2733536"/>
              <a:gd name="connsiteX608" fmla="*/ 265098 w 6004835"/>
              <a:gd name="connsiteY608" fmla="*/ 280415 h 2733536"/>
              <a:gd name="connsiteX609" fmla="*/ 243406 w 6004835"/>
              <a:gd name="connsiteY609" fmla="*/ 208830 h 2733536"/>
              <a:gd name="connsiteX610" fmla="*/ 228223 w 6004835"/>
              <a:gd name="connsiteY610" fmla="*/ 117723 h 2733536"/>
              <a:gd name="connsiteX611" fmla="*/ 210869 w 6004835"/>
              <a:gd name="connsiteY611" fmla="*/ 117723 h 2733536"/>
              <a:gd name="connsiteX612" fmla="*/ 200022 w 6004835"/>
              <a:gd name="connsiteY612" fmla="*/ 35293 h 2733536"/>
              <a:gd name="connsiteX613" fmla="*/ 189729 w 6004835"/>
              <a:gd name="connsiteY613" fmla="*/ 0 h 2733536"/>
              <a:gd name="connsiteX614" fmla="*/ 5795410 w 6004835"/>
              <a:gd name="connsiteY614" fmla="*/ 0 h 2733536"/>
              <a:gd name="connsiteX615" fmla="*/ 5800929 w 6004835"/>
              <a:gd name="connsiteY615" fmla="*/ 17939 h 2733536"/>
              <a:gd name="connsiteX616" fmla="*/ 5807654 w 6004835"/>
              <a:gd name="connsiteY616" fmla="*/ 17566 h 2733536"/>
              <a:gd name="connsiteX617" fmla="*/ 5803098 w 6004835"/>
              <a:gd name="connsiteY617" fmla="*/ 2753 h 2733536"/>
              <a:gd name="connsiteX618" fmla="*/ 5803442 w 6004835"/>
              <a:gd name="connsiteY618" fmla="*/ 0 h 2733536"/>
              <a:gd name="connsiteX619" fmla="*/ 5888010 w 6004835"/>
              <a:gd name="connsiteY619" fmla="*/ 0 h 2733536"/>
              <a:gd name="connsiteX620" fmla="*/ 5866775 w 6004835"/>
              <a:gd name="connsiteY620" fmla="*/ 88481 h 2733536"/>
              <a:gd name="connsiteX621" fmla="*/ 5866777 w 6004835"/>
              <a:gd name="connsiteY621" fmla="*/ 88481 h 2733536"/>
              <a:gd name="connsiteX622" fmla="*/ 5888012 w 6004835"/>
              <a:gd name="connsiteY622" fmla="*/ 0 h 2733536"/>
              <a:gd name="connsiteX623" fmla="*/ 5898025 w 6004835"/>
              <a:gd name="connsiteY623" fmla="*/ 0 h 2733536"/>
              <a:gd name="connsiteX624" fmla="*/ 5895561 w 6004835"/>
              <a:gd name="connsiteY624" fmla="*/ 48850 h 2733536"/>
              <a:gd name="connsiteX625" fmla="*/ 5894204 w 6004835"/>
              <a:gd name="connsiteY625" fmla="*/ 104708 h 2733536"/>
              <a:gd name="connsiteX626" fmla="*/ 5872512 w 6004835"/>
              <a:gd name="connsiteY626" fmla="*/ 171456 h 2733536"/>
              <a:gd name="connsiteX627" fmla="*/ 5872512 w 6004835"/>
              <a:gd name="connsiteY627" fmla="*/ 179080 h 2733536"/>
              <a:gd name="connsiteX628" fmla="*/ 5898543 w 6004835"/>
              <a:gd name="connsiteY628" fmla="*/ 104708 h 2733536"/>
              <a:gd name="connsiteX629" fmla="*/ 5900678 w 6004835"/>
              <a:gd name="connsiteY629" fmla="*/ 22345 h 2733536"/>
              <a:gd name="connsiteX630" fmla="*/ 5902188 w 6004835"/>
              <a:gd name="connsiteY630" fmla="*/ 0 h 2733536"/>
              <a:gd name="connsiteX631" fmla="*/ 5945314 w 6004835"/>
              <a:gd name="connsiteY631" fmla="*/ 0 h 2733536"/>
              <a:gd name="connsiteX632" fmla="*/ 5941927 w 6004835"/>
              <a:gd name="connsiteY632" fmla="*/ 28786 h 2733536"/>
              <a:gd name="connsiteX633" fmla="*/ 5932679 w 6004835"/>
              <a:gd name="connsiteY633" fmla="*/ 34953 h 2733536"/>
              <a:gd name="connsiteX634" fmla="*/ 5933250 w 6004835"/>
              <a:gd name="connsiteY634" fmla="*/ 37461 h 2733536"/>
              <a:gd name="connsiteX635" fmla="*/ 5942112 w 6004835"/>
              <a:gd name="connsiteY635" fmla="*/ 31553 h 2733536"/>
              <a:gd name="connsiteX636" fmla="*/ 5945824 w 6004835"/>
              <a:gd name="connsiteY636" fmla="*/ 0 h 2733536"/>
              <a:gd name="connsiteX637" fmla="*/ 5983702 w 6004835"/>
              <a:gd name="connsiteY637" fmla="*/ 0 h 2733536"/>
              <a:gd name="connsiteX638" fmla="*/ 5983141 w 6004835"/>
              <a:gd name="connsiteY638" fmla="*/ 9262 h 2733536"/>
              <a:gd name="connsiteX639" fmla="*/ 5972296 w 6004835"/>
              <a:gd name="connsiteY639" fmla="*/ 85186 h 2733536"/>
              <a:gd name="connsiteX640" fmla="*/ 5959281 w 6004835"/>
              <a:gd name="connsiteY640" fmla="*/ 165445 h 2733536"/>
              <a:gd name="connsiteX641" fmla="*/ 5944095 w 6004835"/>
              <a:gd name="connsiteY641" fmla="*/ 243537 h 2733536"/>
              <a:gd name="connsiteX642" fmla="*/ 5915896 w 6004835"/>
              <a:gd name="connsiteY642" fmla="*/ 408397 h 2733536"/>
              <a:gd name="connsiteX643" fmla="*/ 5889866 w 6004835"/>
              <a:gd name="connsiteY643" fmla="*/ 423583 h 2733536"/>
              <a:gd name="connsiteX644" fmla="*/ 5857326 w 6004835"/>
              <a:gd name="connsiteY644" fmla="*/ 519028 h 2733536"/>
              <a:gd name="connsiteX645" fmla="*/ 5848649 w 6004835"/>
              <a:gd name="connsiteY645" fmla="*/ 610135 h 2733536"/>
              <a:gd name="connsiteX646" fmla="*/ 5844311 w 6004835"/>
              <a:gd name="connsiteY646" fmla="*/ 623150 h 2733536"/>
              <a:gd name="connsiteX647" fmla="*/ 5807436 w 6004835"/>
              <a:gd name="connsiteY647" fmla="*/ 722934 h 2733536"/>
              <a:gd name="connsiteX648" fmla="*/ 5796588 w 6004835"/>
              <a:gd name="connsiteY648" fmla="*/ 731611 h 2733536"/>
              <a:gd name="connsiteX649" fmla="*/ 5751036 w 6004835"/>
              <a:gd name="connsiteY649" fmla="*/ 837901 h 2733536"/>
              <a:gd name="connsiteX650" fmla="*/ 5798759 w 6004835"/>
              <a:gd name="connsiteY650" fmla="*/ 731611 h 2733536"/>
              <a:gd name="connsiteX651" fmla="*/ 5809604 w 6004835"/>
              <a:gd name="connsiteY651" fmla="*/ 722934 h 2733536"/>
              <a:gd name="connsiteX652" fmla="*/ 5740189 w 6004835"/>
              <a:gd name="connsiteY652" fmla="*/ 920331 h 2733536"/>
              <a:gd name="connsiteX653" fmla="*/ 5703314 w 6004835"/>
              <a:gd name="connsiteY653" fmla="*/ 939855 h 2733536"/>
              <a:gd name="connsiteX654" fmla="*/ 5695666 w 6004835"/>
              <a:gd name="connsiteY654" fmla="*/ 955153 h 2733536"/>
              <a:gd name="connsiteX655" fmla="*/ 5696807 w 6004835"/>
              <a:gd name="connsiteY655" fmla="*/ 957207 h 2733536"/>
              <a:gd name="connsiteX656" fmla="*/ 5705484 w 6004835"/>
              <a:gd name="connsiteY656" fmla="*/ 939853 h 2733536"/>
              <a:gd name="connsiteX657" fmla="*/ 5742360 w 6004835"/>
              <a:gd name="connsiteY657" fmla="*/ 920331 h 2733536"/>
              <a:gd name="connsiteX658" fmla="*/ 5716329 w 6004835"/>
              <a:gd name="connsiteY658" fmla="*/ 994085 h 2733536"/>
              <a:gd name="connsiteX659" fmla="*/ 5668606 w 6004835"/>
              <a:gd name="connsiteY659" fmla="*/ 1080853 h 2733536"/>
              <a:gd name="connsiteX660" fmla="*/ 5644746 w 6004835"/>
              <a:gd name="connsiteY660" fmla="*/ 1124237 h 2733536"/>
              <a:gd name="connsiteX661" fmla="*/ 5618715 w 6004835"/>
              <a:gd name="connsiteY661" fmla="*/ 1167622 h 2733536"/>
              <a:gd name="connsiteX662" fmla="*/ 5599191 w 6004835"/>
              <a:gd name="connsiteY662" fmla="*/ 1200159 h 2733536"/>
              <a:gd name="connsiteX663" fmla="*/ 5570993 w 6004835"/>
              <a:gd name="connsiteY663" fmla="*/ 1263067 h 2733536"/>
              <a:gd name="connsiteX664" fmla="*/ 5540624 w 6004835"/>
              <a:gd name="connsiteY664" fmla="*/ 1323805 h 2733536"/>
              <a:gd name="connsiteX665" fmla="*/ 5492901 w 6004835"/>
              <a:gd name="connsiteY665" fmla="*/ 1388881 h 2733536"/>
              <a:gd name="connsiteX666" fmla="*/ 5445178 w 6004835"/>
              <a:gd name="connsiteY666" fmla="*/ 1449619 h 2733536"/>
              <a:gd name="connsiteX667" fmla="*/ 5447166 w 6004835"/>
              <a:gd name="connsiteY667" fmla="*/ 1445524 h 2733536"/>
              <a:gd name="connsiteX668" fmla="*/ 5393115 w 6004835"/>
              <a:gd name="connsiteY668" fmla="*/ 1519034 h 2733536"/>
              <a:gd name="connsiteX669" fmla="*/ 5275977 w 6004835"/>
              <a:gd name="connsiteY669" fmla="*/ 1647019 h 2733536"/>
              <a:gd name="connsiteX670" fmla="*/ 5252917 w 6004835"/>
              <a:gd name="connsiteY670" fmla="*/ 1682500 h 2733536"/>
              <a:gd name="connsiteX671" fmla="*/ 5275977 w 6004835"/>
              <a:gd name="connsiteY671" fmla="*/ 1649187 h 2733536"/>
              <a:gd name="connsiteX672" fmla="*/ 5393115 w 6004835"/>
              <a:gd name="connsiteY672" fmla="*/ 1521202 h 2733536"/>
              <a:gd name="connsiteX673" fmla="*/ 5304178 w 6004835"/>
              <a:gd name="connsiteY673" fmla="*/ 1655693 h 2733536"/>
              <a:gd name="connsiteX674" fmla="*/ 5258353 w 6004835"/>
              <a:gd name="connsiteY674" fmla="*/ 1703689 h 2733536"/>
              <a:gd name="connsiteX675" fmla="*/ 5221566 w 6004835"/>
              <a:gd name="connsiteY675" fmla="*/ 1730731 h 2733536"/>
              <a:gd name="connsiteX676" fmla="*/ 5219578 w 6004835"/>
              <a:gd name="connsiteY676" fmla="*/ 1733787 h 2733536"/>
              <a:gd name="connsiteX677" fmla="*/ 5196579 w 6004835"/>
              <a:gd name="connsiteY677" fmla="*/ 1751480 h 2733536"/>
              <a:gd name="connsiteX678" fmla="*/ 5195718 w 6004835"/>
              <a:gd name="connsiteY678" fmla="*/ 1757647 h 2733536"/>
              <a:gd name="connsiteX679" fmla="*/ 5093764 w 6004835"/>
              <a:gd name="connsiteY679" fmla="*/ 1861769 h 2733536"/>
              <a:gd name="connsiteX680" fmla="*/ 4985303 w 6004835"/>
              <a:gd name="connsiteY680" fmla="*/ 1961553 h 2733536"/>
              <a:gd name="connsiteX681" fmla="*/ 4980288 w 6004835"/>
              <a:gd name="connsiteY681" fmla="*/ 1965192 h 2733536"/>
              <a:gd name="connsiteX682" fmla="*/ 4944089 w 6004835"/>
              <a:gd name="connsiteY682" fmla="*/ 2011444 h 2733536"/>
              <a:gd name="connsiteX683" fmla="*/ 4857321 w 6004835"/>
              <a:gd name="connsiteY683" fmla="*/ 2076520 h 2733536"/>
              <a:gd name="connsiteX684" fmla="*/ 4776225 w 6004835"/>
              <a:gd name="connsiteY684" fmla="*/ 2137342 h 2733536"/>
              <a:gd name="connsiteX685" fmla="*/ 4775934 w 6004835"/>
              <a:gd name="connsiteY685" fmla="*/ 2137695 h 2733536"/>
              <a:gd name="connsiteX686" fmla="*/ 4857321 w 6004835"/>
              <a:gd name="connsiteY686" fmla="*/ 2078691 h 2733536"/>
              <a:gd name="connsiteX687" fmla="*/ 4944089 w 6004835"/>
              <a:gd name="connsiteY687" fmla="*/ 2013614 h 2733536"/>
              <a:gd name="connsiteX688" fmla="*/ 4872505 w 6004835"/>
              <a:gd name="connsiteY688" fmla="*/ 2085197 h 2733536"/>
              <a:gd name="connsiteX689" fmla="*/ 4814208 w 6004835"/>
              <a:gd name="connsiteY689" fmla="*/ 2123159 h 2733536"/>
              <a:gd name="connsiteX690" fmla="*/ 4773879 w 6004835"/>
              <a:gd name="connsiteY690" fmla="*/ 2140191 h 2733536"/>
              <a:gd name="connsiteX691" fmla="*/ 4772721 w 6004835"/>
              <a:gd name="connsiteY691" fmla="*/ 2141599 h 2733536"/>
              <a:gd name="connsiteX692" fmla="*/ 4729336 w 6004835"/>
              <a:gd name="connsiteY692" fmla="*/ 2169797 h 2733536"/>
              <a:gd name="connsiteX693" fmla="*/ 4712989 w 6004835"/>
              <a:gd name="connsiteY693" fmla="*/ 2177374 h 2733536"/>
              <a:gd name="connsiteX694" fmla="*/ 4671855 w 6004835"/>
              <a:gd name="connsiteY694" fmla="*/ 2210743 h 2733536"/>
              <a:gd name="connsiteX695" fmla="*/ 4631723 w 6004835"/>
              <a:gd name="connsiteY695" fmla="*/ 2239212 h 2733536"/>
              <a:gd name="connsiteX696" fmla="*/ 4570985 w 6004835"/>
              <a:gd name="connsiteY696" fmla="*/ 2278258 h 2733536"/>
              <a:gd name="connsiteX697" fmla="*/ 4551463 w 6004835"/>
              <a:gd name="connsiteY697" fmla="*/ 2280428 h 2733536"/>
              <a:gd name="connsiteX698" fmla="*/ 4529764 w 6004835"/>
              <a:gd name="connsiteY698" fmla="*/ 2290073 h 2733536"/>
              <a:gd name="connsiteX699" fmla="*/ 4526391 w 6004835"/>
              <a:gd name="connsiteY699" fmla="*/ 2292635 h 2733536"/>
              <a:gd name="connsiteX700" fmla="*/ 4553631 w 6004835"/>
              <a:gd name="connsiteY700" fmla="*/ 2282597 h 2733536"/>
              <a:gd name="connsiteX701" fmla="*/ 4573155 w 6004835"/>
              <a:gd name="connsiteY701" fmla="*/ 2280428 h 2733536"/>
              <a:gd name="connsiteX702" fmla="*/ 4495063 w 6004835"/>
              <a:gd name="connsiteY702" fmla="*/ 2338996 h 2733536"/>
              <a:gd name="connsiteX703" fmla="*/ 4445170 w 6004835"/>
              <a:gd name="connsiteY703" fmla="*/ 2365029 h 2733536"/>
              <a:gd name="connsiteX704" fmla="*/ 4395280 w 6004835"/>
              <a:gd name="connsiteY704" fmla="*/ 2388889 h 2733536"/>
              <a:gd name="connsiteX705" fmla="*/ 4360040 w 6004835"/>
              <a:gd name="connsiteY705" fmla="*/ 2394175 h 2733536"/>
              <a:gd name="connsiteX706" fmla="*/ 4354064 w 6004835"/>
              <a:gd name="connsiteY706" fmla="*/ 2397566 h 2733536"/>
              <a:gd name="connsiteX707" fmla="*/ 4189203 w 6004835"/>
              <a:gd name="connsiteY707" fmla="*/ 2469149 h 2733536"/>
              <a:gd name="connsiteX708" fmla="*/ 4180798 w 6004835"/>
              <a:gd name="connsiteY708" fmla="*/ 2471059 h 2733536"/>
              <a:gd name="connsiteX709" fmla="*/ 4130636 w 6004835"/>
              <a:gd name="connsiteY709" fmla="*/ 2503856 h 2733536"/>
              <a:gd name="connsiteX710" fmla="*/ 4158834 w 6004835"/>
              <a:gd name="connsiteY710" fmla="*/ 2512533 h 2733536"/>
              <a:gd name="connsiteX711" fmla="*/ 4054713 w 6004835"/>
              <a:gd name="connsiteY711" fmla="*/ 2558088 h 2733536"/>
              <a:gd name="connsiteX712" fmla="*/ 4063390 w 6004835"/>
              <a:gd name="connsiteY712" fmla="*/ 2527719 h 2733536"/>
              <a:gd name="connsiteX713" fmla="*/ 4028682 w 6004835"/>
              <a:gd name="connsiteY713" fmla="*/ 2540734 h 2733536"/>
              <a:gd name="connsiteX714" fmla="*/ 3996145 w 6004835"/>
              <a:gd name="connsiteY714" fmla="*/ 2551579 h 2733536"/>
              <a:gd name="connsiteX715" fmla="*/ 3928899 w 6004835"/>
              <a:gd name="connsiteY715" fmla="*/ 2573271 h 2733536"/>
              <a:gd name="connsiteX716" fmla="*/ 3919914 w 6004835"/>
              <a:gd name="connsiteY716" fmla="*/ 2562487 h 2733536"/>
              <a:gd name="connsiteX717" fmla="*/ 3887682 w 6004835"/>
              <a:gd name="connsiteY717" fmla="*/ 2568932 h 2733536"/>
              <a:gd name="connsiteX718" fmla="*/ 3848637 w 6004835"/>
              <a:gd name="connsiteY718" fmla="*/ 2577609 h 2733536"/>
              <a:gd name="connsiteX719" fmla="*/ 3768377 w 6004835"/>
              <a:gd name="connsiteY719" fmla="*/ 2597133 h 2733536"/>
              <a:gd name="connsiteX720" fmla="*/ 3765731 w 6004835"/>
              <a:gd name="connsiteY720" fmla="*/ 2598363 h 2733536"/>
              <a:gd name="connsiteX721" fmla="*/ 3842130 w 6004835"/>
              <a:gd name="connsiteY721" fmla="*/ 2579777 h 2733536"/>
              <a:gd name="connsiteX722" fmla="*/ 3881176 w 6004835"/>
              <a:gd name="connsiteY722" fmla="*/ 2571101 h 2733536"/>
              <a:gd name="connsiteX723" fmla="*/ 3913713 w 6004835"/>
              <a:gd name="connsiteY723" fmla="*/ 2564594 h 2733536"/>
              <a:gd name="connsiteX724" fmla="*/ 3926728 w 6004835"/>
              <a:gd name="connsiteY724" fmla="*/ 2575439 h 2733536"/>
              <a:gd name="connsiteX725" fmla="*/ 3993975 w 6004835"/>
              <a:gd name="connsiteY725" fmla="*/ 2553747 h 2733536"/>
              <a:gd name="connsiteX726" fmla="*/ 4026512 w 6004835"/>
              <a:gd name="connsiteY726" fmla="*/ 2542902 h 2733536"/>
              <a:gd name="connsiteX727" fmla="*/ 4061219 w 6004835"/>
              <a:gd name="connsiteY727" fmla="*/ 2529887 h 2733536"/>
              <a:gd name="connsiteX728" fmla="*/ 4052542 w 6004835"/>
              <a:gd name="connsiteY728" fmla="*/ 2560256 h 2733536"/>
              <a:gd name="connsiteX729" fmla="*/ 3961436 w 6004835"/>
              <a:gd name="connsiteY729" fmla="*/ 2603640 h 2733536"/>
              <a:gd name="connsiteX730" fmla="*/ 3956970 w 6004835"/>
              <a:gd name="connsiteY730" fmla="*/ 2602390 h 2733536"/>
              <a:gd name="connsiteX731" fmla="*/ 3894191 w 6004835"/>
              <a:gd name="connsiteY731" fmla="*/ 2627500 h 2733536"/>
              <a:gd name="connsiteX732" fmla="*/ 3842130 w 6004835"/>
              <a:gd name="connsiteY732" fmla="*/ 2642686 h 2733536"/>
              <a:gd name="connsiteX733" fmla="*/ 3764038 w 6004835"/>
              <a:gd name="connsiteY733" fmla="*/ 2662207 h 2733536"/>
              <a:gd name="connsiteX734" fmla="*/ 3731772 w 6004835"/>
              <a:gd name="connsiteY734" fmla="*/ 2659497 h 2733536"/>
              <a:gd name="connsiteX735" fmla="*/ 3664284 w 6004835"/>
              <a:gd name="connsiteY735" fmla="*/ 2672628 h 2733536"/>
              <a:gd name="connsiteX736" fmla="*/ 3662084 w 6004835"/>
              <a:gd name="connsiteY736" fmla="*/ 2677393 h 2733536"/>
              <a:gd name="connsiteX737" fmla="*/ 3482041 w 6004835"/>
              <a:gd name="connsiteY737" fmla="*/ 2712100 h 2733536"/>
              <a:gd name="connsiteX738" fmla="*/ 3440825 w 6004835"/>
              <a:gd name="connsiteY738" fmla="*/ 2701253 h 2733536"/>
              <a:gd name="connsiteX739" fmla="*/ 3406117 w 6004835"/>
              <a:gd name="connsiteY739" fmla="*/ 2701253 h 2733536"/>
              <a:gd name="connsiteX740" fmla="*/ 3345379 w 6004835"/>
              <a:gd name="connsiteY740" fmla="*/ 2720777 h 2733536"/>
              <a:gd name="connsiteX741" fmla="*/ 3291150 w 6004835"/>
              <a:gd name="connsiteY741" fmla="*/ 2725116 h 2733536"/>
              <a:gd name="connsiteX742" fmla="*/ 3236919 w 6004835"/>
              <a:gd name="connsiteY742" fmla="*/ 2727283 h 2733536"/>
              <a:gd name="connsiteX743" fmla="*/ 3231027 w 6004835"/>
              <a:gd name="connsiteY743" fmla="*/ 2724760 h 2733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Lst>
            <a:rect l="l" t="t" r="r" b="b"/>
            <a:pathLst>
              <a:path w="6004835" h="2733536">
                <a:moveTo>
                  <a:pt x="5889866" y="308613"/>
                </a:moveTo>
                <a:cubicBezTo>
                  <a:pt x="5894204" y="304275"/>
                  <a:pt x="5898543" y="299937"/>
                  <a:pt x="5902881" y="299937"/>
                </a:cubicBezTo>
                <a:lnTo>
                  <a:pt x="5903209" y="298272"/>
                </a:lnTo>
                <a:lnTo>
                  <a:pt x="5894204" y="304275"/>
                </a:lnTo>
                <a:cubicBezTo>
                  <a:pt x="5885527" y="299937"/>
                  <a:pt x="5879021" y="291260"/>
                  <a:pt x="5872512" y="284751"/>
                </a:cubicBezTo>
                <a:lnTo>
                  <a:pt x="5864801" y="275498"/>
                </a:lnTo>
                <a:lnTo>
                  <a:pt x="5864022" y="279335"/>
                </a:lnTo>
                <a:lnTo>
                  <a:pt x="5870342" y="286921"/>
                </a:lnTo>
                <a:cubicBezTo>
                  <a:pt x="5876850" y="293430"/>
                  <a:pt x="5883357" y="302107"/>
                  <a:pt x="5889866" y="308613"/>
                </a:cubicBezTo>
                <a:close/>
                <a:moveTo>
                  <a:pt x="5848652" y="620980"/>
                </a:moveTo>
                <a:cubicBezTo>
                  <a:pt x="5848652" y="618810"/>
                  <a:pt x="5850820" y="610133"/>
                  <a:pt x="5852991" y="607965"/>
                </a:cubicBezTo>
                <a:cubicBezTo>
                  <a:pt x="5855158" y="573257"/>
                  <a:pt x="5846481" y="566751"/>
                  <a:pt x="5861668" y="516858"/>
                </a:cubicBezTo>
                <a:cubicBezTo>
                  <a:pt x="5872512" y="486489"/>
                  <a:pt x="5885527" y="453952"/>
                  <a:pt x="5894204" y="421412"/>
                </a:cubicBezTo>
                <a:lnTo>
                  <a:pt x="5920235" y="406229"/>
                </a:lnTo>
                <a:lnTo>
                  <a:pt x="5920235" y="406227"/>
                </a:lnTo>
                <a:cubicBezTo>
                  <a:pt x="5939759" y="319458"/>
                  <a:pt x="5933250" y="299937"/>
                  <a:pt x="5948436" y="241367"/>
                </a:cubicBezTo>
                <a:cubicBezTo>
                  <a:pt x="5952774" y="215336"/>
                  <a:pt x="5959281" y="189306"/>
                  <a:pt x="5963619" y="163275"/>
                </a:cubicBezTo>
                <a:cubicBezTo>
                  <a:pt x="5967958" y="137245"/>
                  <a:pt x="5972296" y="109046"/>
                  <a:pt x="5976634" y="83015"/>
                </a:cubicBezTo>
                <a:cubicBezTo>
                  <a:pt x="5980973" y="56985"/>
                  <a:pt x="5983143" y="30954"/>
                  <a:pt x="5987481" y="7092"/>
                </a:cubicBezTo>
                <a:lnTo>
                  <a:pt x="5987911" y="0"/>
                </a:lnTo>
                <a:lnTo>
                  <a:pt x="6004835" y="0"/>
                </a:lnTo>
                <a:lnTo>
                  <a:pt x="6004835" y="18481"/>
                </a:lnTo>
                <a:cubicBezTo>
                  <a:pt x="6003750" y="36377"/>
                  <a:pt x="6001581" y="55900"/>
                  <a:pt x="5998327" y="80845"/>
                </a:cubicBezTo>
                <a:cubicBezTo>
                  <a:pt x="6000497" y="93860"/>
                  <a:pt x="5996158" y="115552"/>
                  <a:pt x="5991820" y="145921"/>
                </a:cubicBezTo>
                <a:cubicBezTo>
                  <a:pt x="5985311" y="174122"/>
                  <a:pt x="5978805" y="208830"/>
                  <a:pt x="5972296" y="241367"/>
                </a:cubicBezTo>
                <a:cubicBezTo>
                  <a:pt x="5970128" y="267397"/>
                  <a:pt x="5970128" y="295598"/>
                  <a:pt x="5965789" y="321629"/>
                </a:cubicBezTo>
                <a:cubicBezTo>
                  <a:pt x="5950604" y="369351"/>
                  <a:pt x="5948436" y="408397"/>
                  <a:pt x="5933250" y="469135"/>
                </a:cubicBezTo>
                <a:cubicBezTo>
                  <a:pt x="5922405" y="512519"/>
                  <a:pt x="5913728" y="555904"/>
                  <a:pt x="5902881" y="597118"/>
                </a:cubicBezTo>
                <a:cubicBezTo>
                  <a:pt x="5876850" y="623148"/>
                  <a:pt x="5879021" y="584102"/>
                  <a:pt x="5848652" y="620980"/>
                </a:cubicBezTo>
                <a:close/>
                <a:moveTo>
                  <a:pt x="239070" y="761980"/>
                </a:moveTo>
                <a:cubicBezTo>
                  <a:pt x="230393" y="759810"/>
                  <a:pt x="219546" y="738117"/>
                  <a:pt x="206531" y="712087"/>
                </a:cubicBezTo>
                <a:cubicBezTo>
                  <a:pt x="193515" y="686056"/>
                  <a:pt x="182670" y="655687"/>
                  <a:pt x="171823" y="633995"/>
                </a:cubicBezTo>
                <a:cubicBezTo>
                  <a:pt x="160978" y="605797"/>
                  <a:pt x="180500" y="683888"/>
                  <a:pt x="169655" y="655687"/>
                </a:cubicBezTo>
                <a:lnTo>
                  <a:pt x="150782" y="597186"/>
                </a:lnTo>
                <a:lnTo>
                  <a:pt x="137116" y="599288"/>
                </a:lnTo>
                <a:cubicBezTo>
                  <a:pt x="130607" y="581934"/>
                  <a:pt x="126269" y="564580"/>
                  <a:pt x="121930" y="549397"/>
                </a:cubicBezTo>
                <a:cubicBezTo>
                  <a:pt x="98070" y="525535"/>
                  <a:pt x="80716" y="475644"/>
                  <a:pt x="69869" y="430089"/>
                </a:cubicBezTo>
                <a:cubicBezTo>
                  <a:pt x="59024" y="384537"/>
                  <a:pt x="50347" y="341153"/>
                  <a:pt x="37332" y="323799"/>
                </a:cubicBezTo>
                <a:cubicBezTo>
                  <a:pt x="26485" y="284753"/>
                  <a:pt x="26485" y="243537"/>
                  <a:pt x="35162" y="234860"/>
                </a:cubicBezTo>
                <a:cubicBezTo>
                  <a:pt x="30823" y="200153"/>
                  <a:pt x="24317" y="165445"/>
                  <a:pt x="19978" y="130738"/>
                </a:cubicBezTo>
                <a:cubicBezTo>
                  <a:pt x="15640" y="96031"/>
                  <a:pt x="13469" y="61323"/>
                  <a:pt x="9131" y="26616"/>
                </a:cubicBezTo>
                <a:lnTo>
                  <a:pt x="0" y="0"/>
                </a:lnTo>
                <a:lnTo>
                  <a:pt x="34839" y="0"/>
                </a:lnTo>
                <a:lnTo>
                  <a:pt x="61192" y="115555"/>
                </a:lnTo>
                <a:cubicBezTo>
                  <a:pt x="63362" y="143753"/>
                  <a:pt x="69869" y="169784"/>
                  <a:pt x="76378" y="217507"/>
                </a:cubicBezTo>
                <a:cubicBezTo>
                  <a:pt x="87223" y="254384"/>
                  <a:pt x="98070" y="289092"/>
                  <a:pt x="108915" y="321629"/>
                </a:cubicBezTo>
                <a:cubicBezTo>
                  <a:pt x="113795" y="383451"/>
                  <a:pt x="146740" y="481879"/>
                  <a:pt x="160163" y="545532"/>
                </a:cubicBezTo>
                <a:lnTo>
                  <a:pt x="164636" y="588443"/>
                </a:lnTo>
                <a:lnTo>
                  <a:pt x="173993" y="588443"/>
                </a:lnTo>
                <a:cubicBezTo>
                  <a:pt x="197854" y="649181"/>
                  <a:pt x="213039" y="681718"/>
                  <a:pt x="221716" y="703410"/>
                </a:cubicBezTo>
                <a:cubicBezTo>
                  <a:pt x="232561" y="725102"/>
                  <a:pt x="236899" y="740288"/>
                  <a:pt x="239070" y="761980"/>
                </a:cubicBezTo>
                <a:close/>
                <a:moveTo>
                  <a:pt x="5524471" y="900866"/>
                </a:moveTo>
                <a:lnTo>
                  <a:pt x="5577500" y="807532"/>
                </a:lnTo>
                <a:lnTo>
                  <a:pt x="5578092" y="805972"/>
                </a:lnTo>
                <a:lnTo>
                  <a:pt x="5525438" y="898639"/>
                </a:lnTo>
                <a:close/>
                <a:moveTo>
                  <a:pt x="5544962" y="1319466"/>
                </a:moveTo>
                <a:lnTo>
                  <a:pt x="5575331" y="1258728"/>
                </a:lnTo>
                <a:cubicBezTo>
                  <a:pt x="5581838" y="1239207"/>
                  <a:pt x="5592685" y="1219683"/>
                  <a:pt x="5601362" y="1197991"/>
                </a:cubicBezTo>
                <a:cubicBezTo>
                  <a:pt x="5610038" y="1184975"/>
                  <a:pt x="5614377" y="1176298"/>
                  <a:pt x="5620883" y="1165453"/>
                </a:cubicBezTo>
                <a:cubicBezTo>
                  <a:pt x="5629560" y="1150268"/>
                  <a:pt x="5638237" y="1137253"/>
                  <a:pt x="5646914" y="1122069"/>
                </a:cubicBezTo>
                <a:cubicBezTo>
                  <a:pt x="5655591" y="1106884"/>
                  <a:pt x="5662099" y="1093868"/>
                  <a:pt x="5670776" y="1078685"/>
                </a:cubicBezTo>
                <a:cubicBezTo>
                  <a:pt x="5685960" y="1050484"/>
                  <a:pt x="5703314" y="1022285"/>
                  <a:pt x="5718499" y="991917"/>
                </a:cubicBezTo>
                <a:cubicBezTo>
                  <a:pt x="5711990" y="1020115"/>
                  <a:pt x="5703314" y="1046146"/>
                  <a:pt x="5690298" y="1076515"/>
                </a:cubicBezTo>
                <a:cubicBezTo>
                  <a:pt x="5677283" y="1104716"/>
                  <a:pt x="5662099" y="1135084"/>
                  <a:pt x="5640407" y="1167622"/>
                </a:cubicBezTo>
                <a:cubicBezTo>
                  <a:pt x="5623054" y="1202329"/>
                  <a:pt x="5605700" y="1234868"/>
                  <a:pt x="5590514" y="1260899"/>
                </a:cubicBezTo>
                <a:cubicBezTo>
                  <a:pt x="5573161" y="1286929"/>
                  <a:pt x="5557978" y="1306451"/>
                  <a:pt x="5544962" y="1319466"/>
                </a:cubicBezTo>
                <a:close/>
                <a:moveTo>
                  <a:pt x="5491969" y="1350769"/>
                </a:moveTo>
                <a:lnTo>
                  <a:pt x="5516761" y="1293436"/>
                </a:lnTo>
                <a:lnTo>
                  <a:pt x="5515661" y="1293907"/>
                </a:lnTo>
                <a:close/>
                <a:moveTo>
                  <a:pt x="5194333" y="1461874"/>
                </a:moveTo>
                <a:lnTo>
                  <a:pt x="5200056" y="1458296"/>
                </a:lnTo>
                <a:cubicBezTo>
                  <a:pt x="5217410" y="1434436"/>
                  <a:pt x="5234764" y="1410573"/>
                  <a:pt x="5252117" y="1386713"/>
                </a:cubicBezTo>
                <a:cubicBezTo>
                  <a:pt x="5271641" y="1356344"/>
                  <a:pt x="5291163" y="1328143"/>
                  <a:pt x="5310687" y="1297774"/>
                </a:cubicBezTo>
                <a:cubicBezTo>
                  <a:pt x="5334547" y="1269576"/>
                  <a:pt x="5356239" y="1239207"/>
                  <a:pt x="5377932" y="1208838"/>
                </a:cubicBezTo>
                <a:cubicBezTo>
                  <a:pt x="5386608" y="1193652"/>
                  <a:pt x="5397456" y="1178469"/>
                  <a:pt x="5406132" y="1161115"/>
                </a:cubicBezTo>
                <a:cubicBezTo>
                  <a:pt x="5414809" y="1143761"/>
                  <a:pt x="5425654" y="1126408"/>
                  <a:pt x="5434331" y="1109054"/>
                </a:cubicBezTo>
                <a:lnTo>
                  <a:pt x="5442366" y="1096242"/>
                </a:lnTo>
                <a:lnTo>
                  <a:pt x="5485295" y="1034233"/>
                </a:lnTo>
                <a:lnTo>
                  <a:pt x="5492901" y="1024454"/>
                </a:lnTo>
                <a:lnTo>
                  <a:pt x="5493987" y="1021677"/>
                </a:lnTo>
                <a:lnTo>
                  <a:pt x="5485295" y="1034233"/>
                </a:lnTo>
                <a:lnTo>
                  <a:pt x="5464430" y="1061060"/>
                </a:lnTo>
                <a:lnTo>
                  <a:pt x="5442366" y="1096242"/>
                </a:lnTo>
                <a:lnTo>
                  <a:pt x="5436501" y="1104713"/>
                </a:lnTo>
                <a:cubicBezTo>
                  <a:pt x="5425654" y="1122067"/>
                  <a:pt x="5416977" y="1139421"/>
                  <a:pt x="5408301" y="1156774"/>
                </a:cubicBezTo>
                <a:cubicBezTo>
                  <a:pt x="5397456" y="1174128"/>
                  <a:pt x="5388779" y="1189314"/>
                  <a:pt x="5380102" y="1204497"/>
                </a:cubicBezTo>
                <a:cubicBezTo>
                  <a:pt x="5358410" y="1234866"/>
                  <a:pt x="5336718" y="1265235"/>
                  <a:pt x="5312856" y="1293436"/>
                </a:cubicBezTo>
                <a:cubicBezTo>
                  <a:pt x="5293334" y="1323805"/>
                  <a:pt x="5275980" y="1352003"/>
                  <a:pt x="5254288" y="1382372"/>
                </a:cubicBezTo>
                <a:cubicBezTo>
                  <a:pt x="5236934" y="1406235"/>
                  <a:pt x="5219580" y="1430095"/>
                  <a:pt x="5202227" y="1453958"/>
                </a:cubicBezTo>
                <a:lnTo>
                  <a:pt x="5197886" y="1456611"/>
                </a:lnTo>
                <a:close/>
                <a:moveTo>
                  <a:pt x="1063152" y="1693288"/>
                </a:moveTo>
                <a:lnTo>
                  <a:pt x="1063368" y="1692571"/>
                </a:lnTo>
                <a:lnTo>
                  <a:pt x="1058857" y="1688057"/>
                </a:lnTo>
                <a:close/>
                <a:moveTo>
                  <a:pt x="4881181" y="1831400"/>
                </a:moveTo>
                <a:lnTo>
                  <a:pt x="4883666" y="1830829"/>
                </a:lnTo>
                <a:lnTo>
                  <a:pt x="4922398" y="1788016"/>
                </a:lnTo>
                <a:cubicBezTo>
                  <a:pt x="4931074" y="1777171"/>
                  <a:pt x="4939751" y="1766324"/>
                  <a:pt x="4957104" y="1748970"/>
                </a:cubicBezTo>
                <a:cubicBezTo>
                  <a:pt x="4959817" y="1741922"/>
                  <a:pt x="4960225" y="1738125"/>
                  <a:pt x="4958733" y="1736905"/>
                </a:cubicBezTo>
                <a:lnTo>
                  <a:pt x="4958540" y="1736973"/>
                </a:lnTo>
                <a:lnTo>
                  <a:pt x="4957104" y="1746802"/>
                </a:lnTo>
                <a:cubicBezTo>
                  <a:pt x="4939751" y="1764156"/>
                  <a:pt x="4933242" y="1775001"/>
                  <a:pt x="4922398" y="1785848"/>
                </a:cubicBezTo>
                <a:cubicBezTo>
                  <a:pt x="4913720" y="1796693"/>
                  <a:pt x="4902873" y="1809708"/>
                  <a:pt x="4881181" y="1831400"/>
                </a:cubicBezTo>
                <a:close/>
                <a:moveTo>
                  <a:pt x="928761" y="1833430"/>
                </a:moveTo>
                <a:lnTo>
                  <a:pt x="863801" y="1755477"/>
                </a:lnTo>
                <a:lnTo>
                  <a:pt x="846834" y="1736969"/>
                </a:lnTo>
                <a:close/>
                <a:moveTo>
                  <a:pt x="4790074" y="1857431"/>
                </a:moveTo>
                <a:lnTo>
                  <a:pt x="4798856" y="1851810"/>
                </a:lnTo>
                <a:lnTo>
                  <a:pt x="4805146" y="1846231"/>
                </a:lnTo>
                <a:lnTo>
                  <a:pt x="4792338" y="1855078"/>
                </a:lnTo>
                <a:close/>
                <a:moveTo>
                  <a:pt x="4760985" y="1880234"/>
                </a:moveTo>
                <a:lnTo>
                  <a:pt x="4761875" y="1879123"/>
                </a:lnTo>
                <a:lnTo>
                  <a:pt x="4758282" y="1878611"/>
                </a:lnTo>
                <a:lnTo>
                  <a:pt x="4757537" y="1879123"/>
                </a:lnTo>
                <a:lnTo>
                  <a:pt x="4757537" y="1879743"/>
                </a:lnTo>
                <a:close/>
                <a:moveTo>
                  <a:pt x="1035001" y="1943735"/>
                </a:moveTo>
                <a:lnTo>
                  <a:pt x="1023953" y="1935238"/>
                </a:lnTo>
                <a:lnTo>
                  <a:pt x="1032188" y="1942302"/>
                </a:lnTo>
                <a:close/>
                <a:moveTo>
                  <a:pt x="4766902" y="1960050"/>
                </a:moveTo>
                <a:lnTo>
                  <a:pt x="4774891" y="1959385"/>
                </a:lnTo>
                <a:lnTo>
                  <a:pt x="4831290" y="1918169"/>
                </a:lnTo>
                <a:lnTo>
                  <a:pt x="4885522" y="1874785"/>
                </a:lnTo>
                <a:cubicBezTo>
                  <a:pt x="4907214" y="1859601"/>
                  <a:pt x="4931074" y="1844416"/>
                  <a:pt x="4952766" y="1827062"/>
                </a:cubicBezTo>
                <a:cubicBezTo>
                  <a:pt x="4970120" y="1809708"/>
                  <a:pt x="4989644" y="1790187"/>
                  <a:pt x="5015674" y="1761986"/>
                </a:cubicBezTo>
                <a:cubicBezTo>
                  <a:pt x="5015674" y="1759818"/>
                  <a:pt x="5015674" y="1757647"/>
                  <a:pt x="5013504" y="1753309"/>
                </a:cubicBezTo>
                <a:cubicBezTo>
                  <a:pt x="5035196" y="1731617"/>
                  <a:pt x="5054720" y="1709925"/>
                  <a:pt x="5074242" y="1686064"/>
                </a:cubicBezTo>
                <a:cubicBezTo>
                  <a:pt x="5085089" y="1677387"/>
                  <a:pt x="5098105" y="1666540"/>
                  <a:pt x="5111120" y="1655695"/>
                </a:cubicBezTo>
                <a:cubicBezTo>
                  <a:pt x="5117627" y="1647019"/>
                  <a:pt x="5126303" y="1636171"/>
                  <a:pt x="5134980" y="1625326"/>
                </a:cubicBezTo>
                <a:cubicBezTo>
                  <a:pt x="5141489" y="1614479"/>
                  <a:pt x="5150165" y="1603634"/>
                  <a:pt x="5156672" y="1594957"/>
                </a:cubicBezTo>
                <a:cubicBezTo>
                  <a:pt x="5178364" y="1571095"/>
                  <a:pt x="5197888" y="1545064"/>
                  <a:pt x="5219580" y="1521204"/>
                </a:cubicBezTo>
                <a:cubicBezTo>
                  <a:pt x="5239102" y="1497342"/>
                  <a:pt x="5258626" y="1471311"/>
                  <a:pt x="5278148" y="1445281"/>
                </a:cubicBezTo>
                <a:cubicBezTo>
                  <a:pt x="5302010" y="1404067"/>
                  <a:pt x="5334547" y="1356344"/>
                  <a:pt x="5367087" y="1310790"/>
                </a:cubicBezTo>
                <a:cubicBezTo>
                  <a:pt x="5399624" y="1263067"/>
                  <a:pt x="5429993" y="1215344"/>
                  <a:pt x="5447346" y="1174130"/>
                </a:cubicBezTo>
                <a:cubicBezTo>
                  <a:pt x="5469039" y="1137253"/>
                  <a:pt x="5495069" y="1111222"/>
                  <a:pt x="5510255" y="1072176"/>
                </a:cubicBezTo>
                <a:cubicBezTo>
                  <a:pt x="5529776" y="1039639"/>
                  <a:pt x="5549301" y="1000593"/>
                  <a:pt x="5568822" y="968054"/>
                </a:cubicBezTo>
                <a:cubicBezTo>
                  <a:pt x="5577500" y="955039"/>
                  <a:pt x="5584008" y="942023"/>
                  <a:pt x="5590514" y="929008"/>
                </a:cubicBezTo>
                <a:cubicBezTo>
                  <a:pt x="5597024" y="915993"/>
                  <a:pt x="5601362" y="902978"/>
                  <a:pt x="5607868" y="892133"/>
                </a:cubicBezTo>
                <a:cubicBezTo>
                  <a:pt x="5618715" y="868270"/>
                  <a:pt x="5627393" y="844410"/>
                  <a:pt x="5636069" y="822718"/>
                </a:cubicBezTo>
                <a:cubicBezTo>
                  <a:pt x="5653423" y="777163"/>
                  <a:pt x="5668606" y="733779"/>
                  <a:pt x="5696807" y="690395"/>
                </a:cubicBezTo>
                <a:cubicBezTo>
                  <a:pt x="5716329" y="655687"/>
                  <a:pt x="5711990" y="629657"/>
                  <a:pt x="5720667" y="601458"/>
                </a:cubicBezTo>
                <a:cubicBezTo>
                  <a:pt x="5744530" y="542888"/>
                  <a:pt x="5759713" y="484321"/>
                  <a:pt x="5779237" y="423583"/>
                </a:cubicBezTo>
                <a:cubicBezTo>
                  <a:pt x="5770560" y="406229"/>
                  <a:pt x="5800929" y="336814"/>
                  <a:pt x="5805267" y="284753"/>
                </a:cubicBezTo>
                <a:cubicBezTo>
                  <a:pt x="5818283" y="230522"/>
                  <a:pt x="5829128" y="174122"/>
                  <a:pt x="5839975" y="117723"/>
                </a:cubicBezTo>
                <a:lnTo>
                  <a:pt x="5847800" y="88383"/>
                </a:lnTo>
                <a:lnTo>
                  <a:pt x="5842143" y="87354"/>
                </a:lnTo>
                <a:cubicBezTo>
                  <a:pt x="5844311" y="70000"/>
                  <a:pt x="5844311" y="54817"/>
                  <a:pt x="5844311" y="33125"/>
                </a:cubicBezTo>
                <a:lnTo>
                  <a:pt x="5845466" y="29082"/>
                </a:lnTo>
                <a:lnTo>
                  <a:pt x="5843951" y="29167"/>
                </a:lnTo>
                <a:lnTo>
                  <a:pt x="5841207" y="29319"/>
                </a:lnTo>
                <a:lnTo>
                  <a:pt x="5842143" y="39631"/>
                </a:lnTo>
                <a:cubicBezTo>
                  <a:pt x="5842143" y="59155"/>
                  <a:pt x="5842143" y="74339"/>
                  <a:pt x="5839975" y="93863"/>
                </a:cubicBezTo>
                <a:cubicBezTo>
                  <a:pt x="5837805" y="104708"/>
                  <a:pt x="5835636" y="113384"/>
                  <a:pt x="5831299" y="126400"/>
                </a:cubicBezTo>
                <a:cubicBezTo>
                  <a:pt x="5813944" y="154601"/>
                  <a:pt x="5796591" y="182799"/>
                  <a:pt x="5779237" y="208830"/>
                </a:cubicBezTo>
                <a:cubicBezTo>
                  <a:pt x="5774899" y="234860"/>
                  <a:pt x="5772729" y="256552"/>
                  <a:pt x="5766222" y="280415"/>
                </a:cubicBezTo>
                <a:lnTo>
                  <a:pt x="5753207" y="304275"/>
                </a:lnTo>
                <a:cubicBezTo>
                  <a:pt x="5746698" y="338982"/>
                  <a:pt x="5740191" y="371522"/>
                  <a:pt x="5731514" y="408397"/>
                </a:cubicBezTo>
                <a:cubicBezTo>
                  <a:pt x="5722837" y="436598"/>
                  <a:pt x="5716329" y="462629"/>
                  <a:pt x="5707652" y="490827"/>
                </a:cubicBezTo>
                <a:cubicBezTo>
                  <a:pt x="5698975" y="519028"/>
                  <a:pt x="5692468" y="545059"/>
                  <a:pt x="5681621" y="571089"/>
                </a:cubicBezTo>
                <a:cubicBezTo>
                  <a:pt x="5677283" y="592781"/>
                  <a:pt x="5672944" y="612303"/>
                  <a:pt x="5666438" y="633995"/>
                </a:cubicBezTo>
                <a:cubicBezTo>
                  <a:pt x="5662099" y="655687"/>
                  <a:pt x="5657761" y="677380"/>
                  <a:pt x="5649084" y="699072"/>
                </a:cubicBezTo>
                <a:lnTo>
                  <a:pt x="5662924" y="677546"/>
                </a:lnTo>
                <a:lnTo>
                  <a:pt x="5675115" y="631825"/>
                </a:lnTo>
                <a:cubicBezTo>
                  <a:pt x="5677283" y="607965"/>
                  <a:pt x="5681621" y="588441"/>
                  <a:pt x="5685960" y="566749"/>
                </a:cubicBezTo>
                <a:cubicBezTo>
                  <a:pt x="5694637" y="540718"/>
                  <a:pt x="5703314" y="512519"/>
                  <a:pt x="5711990" y="486489"/>
                </a:cubicBezTo>
                <a:cubicBezTo>
                  <a:pt x="5720667" y="458288"/>
                  <a:pt x="5727176" y="432257"/>
                  <a:pt x="5735853" y="404059"/>
                </a:cubicBezTo>
                <a:cubicBezTo>
                  <a:pt x="5744530" y="369351"/>
                  <a:pt x="5748868" y="336812"/>
                  <a:pt x="5757545" y="299937"/>
                </a:cubicBezTo>
                <a:lnTo>
                  <a:pt x="5770560" y="276074"/>
                </a:lnTo>
                <a:cubicBezTo>
                  <a:pt x="5777067" y="252214"/>
                  <a:pt x="5779237" y="230522"/>
                  <a:pt x="5783576" y="204491"/>
                </a:cubicBezTo>
                <a:cubicBezTo>
                  <a:pt x="5800929" y="176290"/>
                  <a:pt x="5818283" y="150260"/>
                  <a:pt x="5835636" y="122061"/>
                </a:cubicBezTo>
                <a:cubicBezTo>
                  <a:pt x="5824789" y="178461"/>
                  <a:pt x="5813944" y="232690"/>
                  <a:pt x="5800929" y="289089"/>
                </a:cubicBezTo>
                <a:cubicBezTo>
                  <a:pt x="5796591" y="341151"/>
                  <a:pt x="5766222" y="412736"/>
                  <a:pt x="5774899" y="427919"/>
                </a:cubicBezTo>
                <a:cubicBezTo>
                  <a:pt x="5755374" y="488657"/>
                  <a:pt x="5738021" y="547227"/>
                  <a:pt x="5716329" y="605794"/>
                </a:cubicBezTo>
                <a:lnTo>
                  <a:pt x="5704744" y="623818"/>
                </a:lnTo>
                <a:lnTo>
                  <a:pt x="5699791" y="650807"/>
                </a:lnTo>
                <a:cubicBezTo>
                  <a:pt x="5697349" y="664909"/>
                  <a:pt x="5693552" y="679550"/>
                  <a:pt x="5683792" y="696904"/>
                </a:cubicBezTo>
                <a:cubicBezTo>
                  <a:pt x="5653423" y="740288"/>
                  <a:pt x="5638237" y="783672"/>
                  <a:pt x="5623054" y="829224"/>
                </a:cubicBezTo>
                <a:cubicBezTo>
                  <a:pt x="5614377" y="850916"/>
                  <a:pt x="5605700" y="874779"/>
                  <a:pt x="5594853" y="898639"/>
                </a:cubicBezTo>
                <a:cubicBezTo>
                  <a:pt x="5590514" y="911654"/>
                  <a:pt x="5584008" y="922502"/>
                  <a:pt x="5577500" y="935517"/>
                </a:cubicBezTo>
                <a:cubicBezTo>
                  <a:pt x="5570993" y="948532"/>
                  <a:pt x="5564484" y="961547"/>
                  <a:pt x="5555807" y="974563"/>
                </a:cubicBezTo>
                <a:cubicBezTo>
                  <a:pt x="5536285" y="1009270"/>
                  <a:pt x="5516761" y="1046146"/>
                  <a:pt x="5497239" y="1078685"/>
                </a:cubicBezTo>
                <a:cubicBezTo>
                  <a:pt x="5482054" y="1117731"/>
                  <a:pt x="5456023" y="1143761"/>
                  <a:pt x="5434331" y="1180637"/>
                </a:cubicBezTo>
                <a:cubicBezTo>
                  <a:pt x="5416977" y="1221853"/>
                  <a:pt x="5386608" y="1271744"/>
                  <a:pt x="5354071" y="1317298"/>
                </a:cubicBezTo>
                <a:cubicBezTo>
                  <a:pt x="5321533" y="1362851"/>
                  <a:pt x="5288995" y="1410573"/>
                  <a:pt x="5265133" y="1451789"/>
                </a:cubicBezTo>
                <a:cubicBezTo>
                  <a:pt x="5245611" y="1477820"/>
                  <a:pt x="5226087" y="1503851"/>
                  <a:pt x="5206565" y="1527711"/>
                </a:cubicBezTo>
                <a:cubicBezTo>
                  <a:pt x="5184873" y="1551573"/>
                  <a:pt x="5165349" y="1575433"/>
                  <a:pt x="5143657" y="1601464"/>
                </a:cubicBezTo>
                <a:cubicBezTo>
                  <a:pt x="5137151" y="1612311"/>
                  <a:pt x="5128474" y="1620988"/>
                  <a:pt x="5121965" y="1631833"/>
                </a:cubicBezTo>
                <a:cubicBezTo>
                  <a:pt x="5113288" y="1642680"/>
                  <a:pt x="5106781" y="1651357"/>
                  <a:pt x="5098105" y="1662202"/>
                </a:cubicBezTo>
                <a:cubicBezTo>
                  <a:pt x="5085089" y="1673049"/>
                  <a:pt x="5072074" y="1683894"/>
                  <a:pt x="5061227" y="1692571"/>
                </a:cubicBezTo>
                <a:lnTo>
                  <a:pt x="5000915" y="1759348"/>
                </a:lnTo>
                <a:lnTo>
                  <a:pt x="5002657" y="1766324"/>
                </a:lnTo>
                <a:cubicBezTo>
                  <a:pt x="4976626" y="1794525"/>
                  <a:pt x="4959273" y="1814047"/>
                  <a:pt x="4939751" y="1831400"/>
                </a:cubicBezTo>
                <a:cubicBezTo>
                  <a:pt x="4918059" y="1846586"/>
                  <a:pt x="4894196" y="1861769"/>
                  <a:pt x="4872505" y="1879123"/>
                </a:cubicBezTo>
                <a:lnTo>
                  <a:pt x="4818275" y="1922507"/>
                </a:lnTo>
                <a:close/>
                <a:moveTo>
                  <a:pt x="1583173" y="2117115"/>
                </a:moveTo>
                <a:lnTo>
                  <a:pt x="1583979" y="2113398"/>
                </a:lnTo>
                <a:lnTo>
                  <a:pt x="1575826" y="2107629"/>
                </a:lnTo>
                <a:lnTo>
                  <a:pt x="1575847" y="2108247"/>
                </a:lnTo>
                <a:close/>
                <a:moveTo>
                  <a:pt x="1217383" y="2132920"/>
                </a:moveTo>
                <a:cubicBezTo>
                  <a:pt x="1204368" y="2124243"/>
                  <a:pt x="1191353" y="2115566"/>
                  <a:pt x="1178338" y="2106889"/>
                </a:cubicBezTo>
                <a:cubicBezTo>
                  <a:pt x="1165322" y="2098212"/>
                  <a:pt x="1154477" y="2087367"/>
                  <a:pt x="1141462" y="2078691"/>
                </a:cubicBezTo>
                <a:cubicBezTo>
                  <a:pt x="1111093" y="2052660"/>
                  <a:pt x="1078554" y="2028798"/>
                  <a:pt x="1050355" y="2002767"/>
                </a:cubicBezTo>
                <a:cubicBezTo>
                  <a:pt x="1022154" y="1976736"/>
                  <a:pt x="993956" y="1950706"/>
                  <a:pt x="965755" y="1926846"/>
                </a:cubicBezTo>
                <a:cubicBezTo>
                  <a:pt x="937556" y="1900815"/>
                  <a:pt x="913694" y="1874785"/>
                  <a:pt x="887663" y="1850922"/>
                </a:cubicBezTo>
                <a:cubicBezTo>
                  <a:pt x="874648" y="1837907"/>
                  <a:pt x="861633" y="1824892"/>
                  <a:pt x="850788" y="1814047"/>
                </a:cubicBezTo>
                <a:cubicBezTo>
                  <a:pt x="839940" y="1801031"/>
                  <a:pt x="826925" y="1788016"/>
                  <a:pt x="816080" y="1775001"/>
                </a:cubicBezTo>
                <a:cubicBezTo>
                  <a:pt x="818248" y="1770662"/>
                  <a:pt x="839940" y="1783678"/>
                  <a:pt x="829096" y="1757647"/>
                </a:cubicBezTo>
                <a:cubicBezTo>
                  <a:pt x="844279" y="1770662"/>
                  <a:pt x="859465" y="1783678"/>
                  <a:pt x="872480" y="1796693"/>
                </a:cubicBezTo>
                <a:cubicBezTo>
                  <a:pt x="889833" y="1809708"/>
                  <a:pt x="905017" y="1822724"/>
                  <a:pt x="920202" y="1833568"/>
                </a:cubicBezTo>
                <a:cubicBezTo>
                  <a:pt x="939724" y="1855261"/>
                  <a:pt x="959248" y="1874785"/>
                  <a:pt x="978770" y="1896477"/>
                </a:cubicBezTo>
                <a:lnTo>
                  <a:pt x="983748" y="1900747"/>
                </a:lnTo>
                <a:lnTo>
                  <a:pt x="920202" y="1833568"/>
                </a:lnTo>
                <a:cubicBezTo>
                  <a:pt x="905017" y="1820553"/>
                  <a:pt x="889833" y="1809708"/>
                  <a:pt x="874648" y="1796693"/>
                </a:cubicBezTo>
                <a:cubicBezTo>
                  <a:pt x="859465" y="1783678"/>
                  <a:pt x="846449" y="1770662"/>
                  <a:pt x="831264" y="1757647"/>
                </a:cubicBezTo>
                <a:cubicBezTo>
                  <a:pt x="816080" y="1738123"/>
                  <a:pt x="798727" y="1718601"/>
                  <a:pt x="783541" y="1699077"/>
                </a:cubicBezTo>
                <a:cubicBezTo>
                  <a:pt x="768358" y="1679556"/>
                  <a:pt x="753172" y="1657863"/>
                  <a:pt x="737989" y="1638339"/>
                </a:cubicBezTo>
                <a:cubicBezTo>
                  <a:pt x="744495" y="1631833"/>
                  <a:pt x="766187" y="1642678"/>
                  <a:pt x="794388" y="1675217"/>
                </a:cubicBezTo>
                <a:lnTo>
                  <a:pt x="797157" y="1678478"/>
                </a:lnTo>
                <a:lnTo>
                  <a:pt x="822858" y="1684165"/>
                </a:lnTo>
                <a:cubicBezTo>
                  <a:pt x="836144" y="1693113"/>
                  <a:pt x="854040" y="1709925"/>
                  <a:pt x="881154" y="1738123"/>
                </a:cubicBezTo>
                <a:cubicBezTo>
                  <a:pt x="909355" y="1761986"/>
                  <a:pt x="939724" y="1783678"/>
                  <a:pt x="961416" y="1803200"/>
                </a:cubicBezTo>
                <a:cubicBezTo>
                  <a:pt x="983108" y="1822724"/>
                  <a:pt x="996124" y="1840077"/>
                  <a:pt x="996124" y="1850922"/>
                </a:cubicBezTo>
                <a:cubicBezTo>
                  <a:pt x="1002630" y="1859599"/>
                  <a:pt x="1006969" y="1866108"/>
                  <a:pt x="1015645" y="1874785"/>
                </a:cubicBezTo>
                <a:cubicBezTo>
                  <a:pt x="1043846" y="1898645"/>
                  <a:pt x="1067707" y="1920337"/>
                  <a:pt x="1098076" y="1944199"/>
                </a:cubicBezTo>
                <a:cubicBezTo>
                  <a:pt x="1091569" y="1952876"/>
                  <a:pt x="1080722" y="1957215"/>
                  <a:pt x="1074215" y="1963721"/>
                </a:cubicBezTo>
                <a:lnTo>
                  <a:pt x="997449" y="1878424"/>
                </a:lnTo>
                <a:lnTo>
                  <a:pt x="993956" y="1879123"/>
                </a:lnTo>
                <a:lnTo>
                  <a:pt x="1066602" y="1959841"/>
                </a:lnTo>
                <a:lnTo>
                  <a:pt x="1074215" y="1963721"/>
                </a:lnTo>
                <a:cubicBezTo>
                  <a:pt x="1080724" y="1957215"/>
                  <a:pt x="1089401" y="1950706"/>
                  <a:pt x="1098078" y="1944199"/>
                </a:cubicBezTo>
                <a:cubicBezTo>
                  <a:pt x="1163154" y="2000599"/>
                  <a:pt x="1232569" y="2056998"/>
                  <a:pt x="1304152" y="2106889"/>
                </a:cubicBezTo>
                <a:cubicBezTo>
                  <a:pt x="1291137" y="2111228"/>
                  <a:pt x="1280292" y="2115566"/>
                  <a:pt x="1262938" y="2119904"/>
                </a:cubicBezTo>
                <a:cubicBezTo>
                  <a:pt x="1269444" y="2124243"/>
                  <a:pt x="1271615" y="2126413"/>
                  <a:pt x="1278121" y="2130752"/>
                </a:cubicBezTo>
                <a:cubicBezTo>
                  <a:pt x="1256429" y="2130752"/>
                  <a:pt x="1239076" y="2132920"/>
                  <a:pt x="1217383" y="2132920"/>
                </a:cubicBezTo>
                <a:close/>
                <a:moveTo>
                  <a:pt x="1495043" y="2280428"/>
                </a:moveTo>
                <a:cubicBezTo>
                  <a:pt x="1469012" y="2267413"/>
                  <a:pt x="1445150" y="2256566"/>
                  <a:pt x="1425628" y="2243551"/>
                </a:cubicBezTo>
                <a:cubicBezTo>
                  <a:pt x="1406104" y="2232706"/>
                  <a:pt x="1388750" y="2221859"/>
                  <a:pt x="1373567" y="2211014"/>
                </a:cubicBezTo>
                <a:cubicBezTo>
                  <a:pt x="1345366" y="2191490"/>
                  <a:pt x="1328012" y="2176306"/>
                  <a:pt x="1317167" y="2163291"/>
                </a:cubicBezTo>
                <a:cubicBezTo>
                  <a:pt x="1388750" y="2193660"/>
                  <a:pt x="1425628" y="2221859"/>
                  <a:pt x="1464674" y="2245721"/>
                </a:cubicBezTo>
                <a:cubicBezTo>
                  <a:pt x="1473350" y="2256566"/>
                  <a:pt x="1501549" y="2278258"/>
                  <a:pt x="1495043" y="2280428"/>
                </a:cubicBezTo>
                <a:close/>
                <a:moveTo>
                  <a:pt x="1861641" y="2380212"/>
                </a:moveTo>
                <a:cubicBezTo>
                  <a:pt x="1816086" y="2358520"/>
                  <a:pt x="1768363" y="2334658"/>
                  <a:pt x="1722811" y="2312965"/>
                </a:cubicBezTo>
                <a:cubicBezTo>
                  <a:pt x="1735826" y="2312965"/>
                  <a:pt x="1744503" y="2312965"/>
                  <a:pt x="1757518" y="2310797"/>
                </a:cubicBezTo>
                <a:cubicBezTo>
                  <a:pt x="1798732" y="2332490"/>
                  <a:pt x="1833440" y="2352011"/>
                  <a:pt x="1876824" y="2371535"/>
                </a:cubicBezTo>
                <a:cubicBezTo>
                  <a:pt x="1872485" y="2373703"/>
                  <a:pt x="1868147" y="2375874"/>
                  <a:pt x="1861641" y="2380212"/>
                </a:cubicBezTo>
                <a:close/>
                <a:moveTo>
                  <a:pt x="3611567" y="2391251"/>
                </a:moveTo>
                <a:lnTo>
                  <a:pt x="3772715" y="2360688"/>
                </a:lnTo>
                <a:cubicBezTo>
                  <a:pt x="3783560" y="2358518"/>
                  <a:pt x="3792237" y="2356350"/>
                  <a:pt x="3803084" y="2354179"/>
                </a:cubicBezTo>
                <a:cubicBezTo>
                  <a:pt x="3826944" y="2334658"/>
                  <a:pt x="3874667" y="2323810"/>
                  <a:pt x="3900697" y="2319472"/>
                </a:cubicBezTo>
                <a:cubicBezTo>
                  <a:pt x="3922390" y="2312965"/>
                  <a:pt x="3944082" y="2306457"/>
                  <a:pt x="3961435" y="2299950"/>
                </a:cubicBezTo>
                <a:cubicBezTo>
                  <a:pt x="3987466" y="2276088"/>
                  <a:pt x="4037359" y="2263072"/>
                  <a:pt x="4059051" y="2250057"/>
                </a:cubicBezTo>
                <a:cubicBezTo>
                  <a:pt x="4095926" y="2237042"/>
                  <a:pt x="4132804" y="2224027"/>
                  <a:pt x="4169679" y="2211011"/>
                </a:cubicBezTo>
                <a:lnTo>
                  <a:pt x="4240558" y="2183216"/>
                </a:lnTo>
                <a:lnTo>
                  <a:pt x="4271633" y="2165459"/>
                </a:lnTo>
                <a:lnTo>
                  <a:pt x="4299830" y="2156784"/>
                </a:lnTo>
                <a:lnTo>
                  <a:pt x="4338878" y="2135090"/>
                </a:lnTo>
                <a:lnTo>
                  <a:pt x="4349137" y="2127960"/>
                </a:lnTo>
                <a:lnTo>
                  <a:pt x="4375756" y="2102553"/>
                </a:lnTo>
                <a:cubicBezTo>
                  <a:pt x="4393110" y="2091706"/>
                  <a:pt x="4414801" y="2078691"/>
                  <a:pt x="4434323" y="2067846"/>
                </a:cubicBezTo>
                <a:lnTo>
                  <a:pt x="4500956" y="2035183"/>
                </a:lnTo>
                <a:lnTo>
                  <a:pt x="4525430" y="2020121"/>
                </a:lnTo>
                <a:cubicBezTo>
                  <a:pt x="4553631" y="2002767"/>
                  <a:pt x="4581830" y="1983245"/>
                  <a:pt x="4610031" y="1963721"/>
                </a:cubicBezTo>
                <a:cubicBezTo>
                  <a:pt x="4616537" y="1950706"/>
                  <a:pt x="4631723" y="1939861"/>
                  <a:pt x="4646906" y="1929014"/>
                </a:cubicBezTo>
                <a:cubicBezTo>
                  <a:pt x="4662092" y="1918169"/>
                  <a:pt x="4677275" y="1907322"/>
                  <a:pt x="4688122" y="1902983"/>
                </a:cubicBezTo>
                <a:cubicBezTo>
                  <a:pt x="4722830" y="1876953"/>
                  <a:pt x="4759705" y="1850922"/>
                  <a:pt x="4794412" y="1822724"/>
                </a:cubicBezTo>
                <a:cubicBezTo>
                  <a:pt x="4807428" y="1792355"/>
                  <a:pt x="4848644" y="1766324"/>
                  <a:pt x="4870336" y="1751138"/>
                </a:cubicBezTo>
                <a:cubicBezTo>
                  <a:pt x="4898535" y="1727278"/>
                  <a:pt x="4926735" y="1703416"/>
                  <a:pt x="4954934" y="1679556"/>
                </a:cubicBezTo>
                <a:cubicBezTo>
                  <a:pt x="5046041" y="1588449"/>
                  <a:pt x="5147995" y="1477818"/>
                  <a:pt x="5210901" y="1391049"/>
                </a:cubicBezTo>
                <a:lnTo>
                  <a:pt x="5246128" y="1331165"/>
                </a:lnTo>
                <a:lnTo>
                  <a:pt x="5247779" y="1325973"/>
                </a:lnTo>
                <a:cubicBezTo>
                  <a:pt x="5265133" y="1299942"/>
                  <a:pt x="5286825" y="1269573"/>
                  <a:pt x="5304178" y="1239204"/>
                </a:cubicBezTo>
                <a:cubicBezTo>
                  <a:pt x="5310687" y="1230528"/>
                  <a:pt x="5315026" y="1221851"/>
                  <a:pt x="5321533" y="1213174"/>
                </a:cubicBezTo>
                <a:lnTo>
                  <a:pt x="5344607" y="1181170"/>
                </a:lnTo>
                <a:lnTo>
                  <a:pt x="5351902" y="1167622"/>
                </a:lnTo>
                <a:cubicBezTo>
                  <a:pt x="5371423" y="1139421"/>
                  <a:pt x="5386608" y="1111222"/>
                  <a:pt x="5397453" y="1089530"/>
                </a:cubicBezTo>
                <a:cubicBezTo>
                  <a:pt x="5432161" y="1028792"/>
                  <a:pt x="5458192" y="968054"/>
                  <a:pt x="5486392" y="905146"/>
                </a:cubicBezTo>
                <a:cubicBezTo>
                  <a:pt x="5512423" y="842240"/>
                  <a:pt x="5540621" y="779331"/>
                  <a:pt x="5573161" y="707748"/>
                </a:cubicBezTo>
                <a:cubicBezTo>
                  <a:pt x="5576415" y="688227"/>
                  <a:pt x="5589430" y="655145"/>
                  <a:pt x="5598649" y="627486"/>
                </a:cubicBezTo>
                <a:lnTo>
                  <a:pt x="5606968" y="596090"/>
                </a:lnTo>
                <a:lnTo>
                  <a:pt x="5543685" y="768994"/>
                </a:lnTo>
                <a:cubicBezTo>
                  <a:pt x="5504169" y="862422"/>
                  <a:pt x="5459683" y="953235"/>
                  <a:pt x="5410562" y="1041106"/>
                </a:cubicBezTo>
                <a:lnTo>
                  <a:pt x="5391072" y="1071921"/>
                </a:lnTo>
                <a:lnTo>
                  <a:pt x="5390947" y="1072176"/>
                </a:lnTo>
                <a:cubicBezTo>
                  <a:pt x="5382270" y="1093868"/>
                  <a:pt x="5364916" y="1122069"/>
                  <a:pt x="5345392" y="1150268"/>
                </a:cubicBezTo>
                <a:cubicBezTo>
                  <a:pt x="5325870" y="1178469"/>
                  <a:pt x="5308517" y="1208838"/>
                  <a:pt x="5299840" y="1234868"/>
                </a:cubicBezTo>
                <a:cubicBezTo>
                  <a:pt x="5284654" y="1254390"/>
                  <a:pt x="5265133" y="1276082"/>
                  <a:pt x="5247779" y="1299945"/>
                </a:cubicBezTo>
                <a:cubicBezTo>
                  <a:pt x="5230425" y="1323805"/>
                  <a:pt x="5215240" y="1349835"/>
                  <a:pt x="5204395" y="1373698"/>
                </a:cubicBezTo>
                <a:cubicBezTo>
                  <a:pt x="5141486" y="1460466"/>
                  <a:pt x="5039535" y="1571095"/>
                  <a:pt x="4948428" y="1662202"/>
                </a:cubicBezTo>
                <a:cubicBezTo>
                  <a:pt x="4920227" y="1686064"/>
                  <a:pt x="4892029" y="1709925"/>
                  <a:pt x="4863827" y="1733787"/>
                </a:cubicBezTo>
                <a:lnTo>
                  <a:pt x="4855711" y="1739959"/>
                </a:lnTo>
                <a:lnTo>
                  <a:pt x="4852211" y="1743502"/>
                </a:lnTo>
                <a:lnTo>
                  <a:pt x="4816833" y="1772341"/>
                </a:lnTo>
                <a:lnTo>
                  <a:pt x="4787906" y="1805370"/>
                </a:lnTo>
                <a:cubicBezTo>
                  <a:pt x="4753198" y="1833571"/>
                  <a:pt x="4718491" y="1859601"/>
                  <a:pt x="4681613" y="1885632"/>
                </a:cubicBezTo>
                <a:lnTo>
                  <a:pt x="4664959" y="1896153"/>
                </a:lnTo>
                <a:lnTo>
                  <a:pt x="4619721" y="1933031"/>
                </a:lnTo>
                <a:lnTo>
                  <a:pt x="4613189" y="1937274"/>
                </a:lnTo>
                <a:lnTo>
                  <a:pt x="4603522" y="1946370"/>
                </a:lnTo>
                <a:cubicBezTo>
                  <a:pt x="4575323" y="1965892"/>
                  <a:pt x="4547122" y="1985416"/>
                  <a:pt x="4518924" y="2002769"/>
                </a:cubicBezTo>
                <a:cubicBezTo>
                  <a:pt x="4490723" y="2020123"/>
                  <a:pt x="4462525" y="2037477"/>
                  <a:pt x="4434323" y="2054830"/>
                </a:cubicBezTo>
                <a:lnTo>
                  <a:pt x="4424640" y="2059738"/>
                </a:lnTo>
                <a:lnTo>
                  <a:pt x="4367359" y="2096944"/>
                </a:lnTo>
                <a:lnTo>
                  <a:pt x="4349602" y="2105901"/>
                </a:lnTo>
                <a:lnTo>
                  <a:pt x="4332371" y="2117736"/>
                </a:lnTo>
                <a:cubicBezTo>
                  <a:pt x="4315018" y="2128584"/>
                  <a:pt x="4295494" y="2139429"/>
                  <a:pt x="4273802" y="2150276"/>
                </a:cubicBezTo>
                <a:lnTo>
                  <a:pt x="4219078" y="2171738"/>
                </a:lnTo>
                <a:lnTo>
                  <a:pt x="4097113" y="2233257"/>
                </a:lnTo>
                <a:cubicBezTo>
                  <a:pt x="4004268" y="2273872"/>
                  <a:pt x="3908778" y="2309558"/>
                  <a:pt x="3810966" y="2339980"/>
                </a:cubicBezTo>
                <a:close/>
                <a:moveTo>
                  <a:pt x="3434318" y="2432271"/>
                </a:moveTo>
                <a:cubicBezTo>
                  <a:pt x="3458180" y="2431187"/>
                  <a:pt x="3476076" y="2426849"/>
                  <a:pt x="3489904" y="2421968"/>
                </a:cubicBezTo>
                <a:lnTo>
                  <a:pt x="3508260" y="2413988"/>
                </a:lnTo>
                <a:lnTo>
                  <a:pt x="3395689" y="2431169"/>
                </a:lnTo>
                <a:close/>
                <a:moveTo>
                  <a:pt x="3115443" y="2471317"/>
                </a:moveTo>
                <a:cubicBezTo>
                  <a:pt x="3119781" y="2469149"/>
                  <a:pt x="3126290" y="2469149"/>
                  <a:pt x="3134967" y="2466978"/>
                </a:cubicBezTo>
                <a:cubicBezTo>
                  <a:pt x="3180519" y="2460472"/>
                  <a:pt x="3223903" y="2456133"/>
                  <a:pt x="3269458" y="2451795"/>
                </a:cubicBezTo>
                <a:cubicBezTo>
                  <a:pt x="3274338" y="2450711"/>
                  <a:pt x="3282339" y="2449219"/>
                  <a:pt x="3291589" y="2447491"/>
                </a:cubicBezTo>
                <a:lnTo>
                  <a:pt x="3302325" y="2445418"/>
                </a:lnTo>
                <a:lnTo>
                  <a:pt x="3269182" y="2450476"/>
                </a:lnTo>
                <a:lnTo>
                  <a:pt x="3039972" y="2462050"/>
                </a:lnTo>
                <a:close/>
                <a:moveTo>
                  <a:pt x="3566117" y="2502995"/>
                </a:moveTo>
                <a:lnTo>
                  <a:pt x="3744787" y="2463184"/>
                </a:lnTo>
                <a:lnTo>
                  <a:pt x="3919185" y="2408971"/>
                </a:lnTo>
                <a:close/>
                <a:moveTo>
                  <a:pt x="3719971" y="2526104"/>
                </a:moveTo>
                <a:lnTo>
                  <a:pt x="3722825" y="2525548"/>
                </a:lnTo>
                <a:lnTo>
                  <a:pt x="3725537" y="2524533"/>
                </a:lnTo>
                <a:close/>
                <a:moveTo>
                  <a:pt x="3245598" y="2558088"/>
                </a:moveTo>
                <a:lnTo>
                  <a:pt x="3337099" y="2535211"/>
                </a:lnTo>
                <a:lnTo>
                  <a:pt x="3338873" y="2529887"/>
                </a:lnTo>
                <a:cubicBezTo>
                  <a:pt x="3356227" y="2519042"/>
                  <a:pt x="3399611" y="2508195"/>
                  <a:pt x="3510242" y="2501688"/>
                </a:cubicBezTo>
                <a:cubicBezTo>
                  <a:pt x="3555794" y="2493011"/>
                  <a:pt x="3594840" y="2482164"/>
                  <a:pt x="3631717" y="2471319"/>
                </a:cubicBezTo>
                <a:cubicBezTo>
                  <a:pt x="3666425" y="2460472"/>
                  <a:pt x="3698962" y="2453965"/>
                  <a:pt x="3729331" y="2443118"/>
                </a:cubicBezTo>
                <a:cubicBezTo>
                  <a:pt x="3759700" y="2434441"/>
                  <a:pt x="3787901" y="2425764"/>
                  <a:pt x="3818270" y="2414920"/>
                </a:cubicBezTo>
                <a:cubicBezTo>
                  <a:pt x="3848639" y="2406243"/>
                  <a:pt x="3879008" y="2395396"/>
                  <a:pt x="3915883" y="2384551"/>
                </a:cubicBezTo>
                <a:cubicBezTo>
                  <a:pt x="3941914" y="2380212"/>
                  <a:pt x="3967944" y="2378042"/>
                  <a:pt x="3991807" y="2371535"/>
                </a:cubicBezTo>
                <a:lnTo>
                  <a:pt x="3940410" y="2402373"/>
                </a:lnTo>
                <a:lnTo>
                  <a:pt x="3941914" y="2401904"/>
                </a:lnTo>
                <a:cubicBezTo>
                  <a:pt x="3959267" y="2391057"/>
                  <a:pt x="3980959" y="2378042"/>
                  <a:pt x="3996145" y="2369365"/>
                </a:cubicBezTo>
                <a:cubicBezTo>
                  <a:pt x="4006990" y="2365027"/>
                  <a:pt x="4015667" y="2362858"/>
                  <a:pt x="4026514" y="2358520"/>
                </a:cubicBezTo>
                <a:lnTo>
                  <a:pt x="4028536" y="2357960"/>
                </a:lnTo>
                <a:lnTo>
                  <a:pt x="4041697" y="2343334"/>
                </a:lnTo>
                <a:cubicBezTo>
                  <a:pt x="4065560" y="2334658"/>
                  <a:pt x="4089420" y="2325981"/>
                  <a:pt x="4113282" y="2317304"/>
                </a:cubicBezTo>
                <a:cubicBezTo>
                  <a:pt x="4137142" y="2306459"/>
                  <a:pt x="4161005" y="2297782"/>
                  <a:pt x="4182697" y="2289105"/>
                </a:cubicBezTo>
                <a:cubicBezTo>
                  <a:pt x="4184865" y="2280428"/>
                  <a:pt x="4206558" y="2271752"/>
                  <a:pt x="4230420" y="2260904"/>
                </a:cubicBezTo>
                <a:cubicBezTo>
                  <a:pt x="4254280" y="2250059"/>
                  <a:pt x="4280310" y="2239212"/>
                  <a:pt x="4293326" y="2228367"/>
                </a:cubicBezTo>
                <a:cubicBezTo>
                  <a:pt x="4310679" y="2221859"/>
                  <a:pt x="4328033" y="2215352"/>
                  <a:pt x="4345387" y="2206675"/>
                </a:cubicBezTo>
                <a:lnTo>
                  <a:pt x="4381087" y="2191155"/>
                </a:lnTo>
                <a:lnTo>
                  <a:pt x="4399618" y="2178474"/>
                </a:lnTo>
                <a:cubicBezTo>
                  <a:pt x="4429987" y="2158953"/>
                  <a:pt x="4462525" y="2141599"/>
                  <a:pt x="4490725" y="2124245"/>
                </a:cubicBezTo>
                <a:cubicBezTo>
                  <a:pt x="4525432" y="2111230"/>
                  <a:pt x="4570985" y="2085199"/>
                  <a:pt x="4618708" y="2054830"/>
                </a:cubicBezTo>
                <a:lnTo>
                  <a:pt x="4743722" y="1965236"/>
                </a:lnTo>
                <a:lnTo>
                  <a:pt x="4735845" y="1965892"/>
                </a:lnTo>
                <a:cubicBezTo>
                  <a:pt x="4698967" y="1996261"/>
                  <a:pt x="4651244" y="2028800"/>
                  <a:pt x="4605692" y="2059169"/>
                </a:cubicBezTo>
                <a:cubicBezTo>
                  <a:pt x="4560137" y="2089538"/>
                  <a:pt x="4512415" y="2113398"/>
                  <a:pt x="4477707" y="2128584"/>
                </a:cubicBezTo>
                <a:cubicBezTo>
                  <a:pt x="4449509" y="2145937"/>
                  <a:pt x="4419140" y="2163291"/>
                  <a:pt x="4386601" y="2182813"/>
                </a:cubicBezTo>
                <a:cubicBezTo>
                  <a:pt x="4369247" y="2189322"/>
                  <a:pt x="4354064" y="2197998"/>
                  <a:pt x="4336710" y="2204505"/>
                </a:cubicBezTo>
                <a:cubicBezTo>
                  <a:pt x="4319356" y="2211014"/>
                  <a:pt x="4302002" y="2217520"/>
                  <a:pt x="4284649" y="2226197"/>
                </a:cubicBezTo>
                <a:cubicBezTo>
                  <a:pt x="4271633" y="2237044"/>
                  <a:pt x="4245603" y="2247889"/>
                  <a:pt x="4221740" y="2258736"/>
                </a:cubicBezTo>
                <a:cubicBezTo>
                  <a:pt x="4197881" y="2269581"/>
                  <a:pt x="4176188" y="2278258"/>
                  <a:pt x="4174018" y="2286935"/>
                </a:cubicBezTo>
                <a:cubicBezTo>
                  <a:pt x="4152326" y="2295612"/>
                  <a:pt x="4128465" y="2306459"/>
                  <a:pt x="4104603" y="2315136"/>
                </a:cubicBezTo>
                <a:cubicBezTo>
                  <a:pt x="4080743" y="2325981"/>
                  <a:pt x="4056881" y="2332490"/>
                  <a:pt x="4033020" y="2341166"/>
                </a:cubicBezTo>
                <a:cubicBezTo>
                  <a:pt x="4028682" y="2345505"/>
                  <a:pt x="4020005" y="2354182"/>
                  <a:pt x="4013496" y="2360688"/>
                </a:cubicBezTo>
                <a:cubicBezTo>
                  <a:pt x="4002651" y="2365027"/>
                  <a:pt x="3993975" y="2367197"/>
                  <a:pt x="3983127" y="2371535"/>
                </a:cubicBezTo>
                <a:cubicBezTo>
                  <a:pt x="3957097" y="2378042"/>
                  <a:pt x="3931066" y="2380212"/>
                  <a:pt x="3907206" y="2384551"/>
                </a:cubicBezTo>
                <a:cubicBezTo>
                  <a:pt x="3872499" y="2395396"/>
                  <a:pt x="3839959" y="2406243"/>
                  <a:pt x="3809590" y="2414920"/>
                </a:cubicBezTo>
                <a:cubicBezTo>
                  <a:pt x="3779222" y="2423596"/>
                  <a:pt x="3748853" y="2432273"/>
                  <a:pt x="3720654" y="2443118"/>
                </a:cubicBezTo>
                <a:cubicBezTo>
                  <a:pt x="3690285" y="2453965"/>
                  <a:pt x="3657746" y="2460472"/>
                  <a:pt x="3623038" y="2471319"/>
                </a:cubicBezTo>
                <a:cubicBezTo>
                  <a:pt x="3588331" y="2482164"/>
                  <a:pt x="3549285" y="2493011"/>
                  <a:pt x="3501563" y="2501688"/>
                </a:cubicBezTo>
                <a:cubicBezTo>
                  <a:pt x="3388764" y="2508195"/>
                  <a:pt x="3347550" y="2521210"/>
                  <a:pt x="3330196" y="2529887"/>
                </a:cubicBezTo>
                <a:cubicBezTo>
                  <a:pt x="3328026" y="2532057"/>
                  <a:pt x="3328026" y="2534225"/>
                  <a:pt x="3325858" y="2536395"/>
                </a:cubicBezTo>
                <a:lnTo>
                  <a:pt x="3243464" y="2556994"/>
                </a:lnTo>
                <a:close/>
                <a:moveTo>
                  <a:pt x="2174005" y="2581948"/>
                </a:moveTo>
                <a:cubicBezTo>
                  <a:pt x="2163160" y="2579777"/>
                  <a:pt x="2150145" y="2577609"/>
                  <a:pt x="2139297" y="2575439"/>
                </a:cubicBezTo>
                <a:cubicBezTo>
                  <a:pt x="2098084" y="2562424"/>
                  <a:pt x="2056867" y="2545070"/>
                  <a:pt x="2015653" y="2529887"/>
                </a:cubicBezTo>
                <a:lnTo>
                  <a:pt x="1954915" y="2506024"/>
                </a:lnTo>
                <a:cubicBezTo>
                  <a:pt x="1935391" y="2497347"/>
                  <a:pt x="1913699" y="2488671"/>
                  <a:pt x="1894178" y="2479994"/>
                </a:cubicBezTo>
                <a:cubicBezTo>
                  <a:pt x="1865977" y="2471317"/>
                  <a:pt x="1839946" y="2460472"/>
                  <a:pt x="1813916" y="2451795"/>
                </a:cubicBezTo>
                <a:cubicBezTo>
                  <a:pt x="1790055" y="2440948"/>
                  <a:pt x="1766193" y="2432271"/>
                  <a:pt x="1744501" y="2421426"/>
                </a:cubicBezTo>
                <a:cubicBezTo>
                  <a:pt x="1722809" y="2412749"/>
                  <a:pt x="1705455" y="2401902"/>
                  <a:pt x="1690272" y="2393225"/>
                </a:cubicBezTo>
                <a:cubicBezTo>
                  <a:pt x="1675086" y="2382380"/>
                  <a:pt x="1664241" y="2373703"/>
                  <a:pt x="1655564" y="2365027"/>
                </a:cubicBezTo>
                <a:cubicBezTo>
                  <a:pt x="1770531" y="2406240"/>
                  <a:pt x="1844285" y="2443118"/>
                  <a:pt x="1905022" y="2471317"/>
                </a:cubicBezTo>
                <a:cubicBezTo>
                  <a:pt x="1933223" y="2482164"/>
                  <a:pt x="1963592" y="2490841"/>
                  <a:pt x="1993961" y="2499518"/>
                </a:cubicBezTo>
                <a:cubicBezTo>
                  <a:pt x="2017822" y="2508195"/>
                  <a:pt x="2039514" y="2514701"/>
                  <a:pt x="2061206" y="2523378"/>
                </a:cubicBezTo>
                <a:cubicBezTo>
                  <a:pt x="2082898" y="2532055"/>
                  <a:pt x="2104590" y="2538564"/>
                  <a:pt x="2128453" y="2545070"/>
                </a:cubicBezTo>
                <a:cubicBezTo>
                  <a:pt x="2150145" y="2553747"/>
                  <a:pt x="2169666" y="2562424"/>
                  <a:pt x="2187020" y="2571101"/>
                </a:cubicBezTo>
                <a:cubicBezTo>
                  <a:pt x="2182682" y="2573271"/>
                  <a:pt x="2178343" y="2577609"/>
                  <a:pt x="2174005" y="2581948"/>
                </a:cubicBezTo>
                <a:close/>
                <a:moveTo>
                  <a:pt x="3260781" y="2586286"/>
                </a:moveTo>
                <a:cubicBezTo>
                  <a:pt x="3260781" y="2579777"/>
                  <a:pt x="3256443" y="2575439"/>
                  <a:pt x="3254275" y="2568932"/>
                </a:cubicBezTo>
                <a:cubicBezTo>
                  <a:pt x="3284644" y="2568932"/>
                  <a:pt x="3312842" y="2564594"/>
                  <a:pt x="3349720" y="2560256"/>
                </a:cubicBezTo>
                <a:cubicBezTo>
                  <a:pt x="3384427" y="2555917"/>
                  <a:pt x="3427812" y="2553747"/>
                  <a:pt x="3488550" y="2547240"/>
                </a:cubicBezTo>
                <a:cubicBezTo>
                  <a:pt x="3453842" y="2555917"/>
                  <a:pt x="3429980" y="2564594"/>
                  <a:pt x="3397443" y="2568932"/>
                </a:cubicBezTo>
                <a:cubicBezTo>
                  <a:pt x="3364903" y="2573271"/>
                  <a:pt x="3325858" y="2579777"/>
                  <a:pt x="3260781" y="2586286"/>
                </a:cubicBezTo>
                <a:close/>
                <a:moveTo>
                  <a:pt x="3076397" y="2696917"/>
                </a:moveTo>
                <a:cubicBezTo>
                  <a:pt x="3056875" y="2696917"/>
                  <a:pt x="3043860" y="2696917"/>
                  <a:pt x="3024336" y="2696917"/>
                </a:cubicBezTo>
                <a:cubicBezTo>
                  <a:pt x="3002644" y="2694747"/>
                  <a:pt x="2978784" y="2694747"/>
                  <a:pt x="2957092" y="2692578"/>
                </a:cubicBezTo>
                <a:cubicBezTo>
                  <a:pt x="2907199" y="2690408"/>
                  <a:pt x="2859476" y="2690408"/>
                  <a:pt x="2811753" y="2688240"/>
                </a:cubicBezTo>
                <a:cubicBezTo>
                  <a:pt x="2777046" y="2686069"/>
                  <a:pt x="2740170" y="2683901"/>
                  <a:pt x="2703293" y="2679563"/>
                </a:cubicBezTo>
                <a:cubicBezTo>
                  <a:pt x="2672924" y="2677393"/>
                  <a:pt x="2640387" y="2670887"/>
                  <a:pt x="2607847" y="2666548"/>
                </a:cubicBezTo>
                <a:cubicBezTo>
                  <a:pt x="2575310" y="2662210"/>
                  <a:pt x="2544941" y="2657871"/>
                  <a:pt x="2512402" y="2651363"/>
                </a:cubicBezTo>
                <a:cubicBezTo>
                  <a:pt x="2464679" y="2642686"/>
                  <a:pt x="2412618" y="2638347"/>
                  <a:pt x="2367066" y="2629670"/>
                </a:cubicBezTo>
                <a:cubicBezTo>
                  <a:pt x="2321511" y="2618825"/>
                  <a:pt x="2280297" y="2607978"/>
                  <a:pt x="2254267" y="2592795"/>
                </a:cubicBezTo>
                <a:lnTo>
                  <a:pt x="2255572" y="2591848"/>
                </a:lnTo>
                <a:lnTo>
                  <a:pt x="2189190" y="2571103"/>
                </a:lnTo>
                <a:cubicBezTo>
                  <a:pt x="2171837" y="2562424"/>
                  <a:pt x="2152313" y="2553749"/>
                  <a:pt x="2130621" y="2545072"/>
                </a:cubicBezTo>
                <a:cubicBezTo>
                  <a:pt x="2106760" y="2538564"/>
                  <a:pt x="2085068" y="2532057"/>
                  <a:pt x="2063376" y="2523380"/>
                </a:cubicBezTo>
                <a:cubicBezTo>
                  <a:pt x="2039514" y="2514703"/>
                  <a:pt x="2017822" y="2508195"/>
                  <a:pt x="1993961" y="2499518"/>
                </a:cubicBezTo>
                <a:cubicBezTo>
                  <a:pt x="1996132" y="2490841"/>
                  <a:pt x="2005351" y="2488673"/>
                  <a:pt x="2025414" y="2491925"/>
                </a:cubicBezTo>
                <a:cubicBezTo>
                  <a:pt x="2045480" y="2495179"/>
                  <a:pt x="2076391" y="2503856"/>
                  <a:pt x="2121944" y="2516871"/>
                </a:cubicBezTo>
                <a:cubicBezTo>
                  <a:pt x="2134959" y="2519039"/>
                  <a:pt x="2150145" y="2519039"/>
                  <a:pt x="2163160" y="2519039"/>
                </a:cubicBezTo>
                <a:cubicBezTo>
                  <a:pt x="2202206" y="2538564"/>
                  <a:pt x="2239081" y="2558088"/>
                  <a:pt x="2278127" y="2575441"/>
                </a:cubicBezTo>
                <a:cubicBezTo>
                  <a:pt x="2293313" y="2577609"/>
                  <a:pt x="2312834" y="2581948"/>
                  <a:pt x="2330188" y="2586286"/>
                </a:cubicBezTo>
                <a:lnTo>
                  <a:pt x="2333445" y="2587372"/>
                </a:lnTo>
                <a:lnTo>
                  <a:pt x="2345374" y="2575441"/>
                </a:lnTo>
                <a:cubicBezTo>
                  <a:pt x="2360557" y="2579780"/>
                  <a:pt x="2375743" y="2584118"/>
                  <a:pt x="2390926" y="2588457"/>
                </a:cubicBezTo>
                <a:cubicBezTo>
                  <a:pt x="2406112" y="2592795"/>
                  <a:pt x="2421295" y="2594963"/>
                  <a:pt x="2436481" y="2599301"/>
                </a:cubicBezTo>
                <a:lnTo>
                  <a:pt x="2526239" y="2620176"/>
                </a:lnTo>
                <a:lnTo>
                  <a:pt x="2527588" y="2618825"/>
                </a:lnTo>
                <a:cubicBezTo>
                  <a:pt x="2560125" y="2623164"/>
                  <a:pt x="2597002" y="2629670"/>
                  <a:pt x="2631710" y="2636179"/>
                </a:cubicBezTo>
                <a:cubicBezTo>
                  <a:pt x="2646893" y="2638347"/>
                  <a:pt x="2664247" y="2640518"/>
                  <a:pt x="2681600" y="2644856"/>
                </a:cubicBezTo>
                <a:cubicBezTo>
                  <a:pt x="2698954" y="2647024"/>
                  <a:pt x="2716308" y="2649194"/>
                  <a:pt x="2731493" y="2649194"/>
                </a:cubicBezTo>
                <a:cubicBezTo>
                  <a:pt x="2761862" y="2649194"/>
                  <a:pt x="2794399" y="2651363"/>
                  <a:pt x="2833445" y="2653533"/>
                </a:cubicBezTo>
                <a:cubicBezTo>
                  <a:pt x="2872491" y="2653533"/>
                  <a:pt x="2918046" y="2655701"/>
                  <a:pt x="2972275" y="2651363"/>
                </a:cubicBezTo>
                <a:lnTo>
                  <a:pt x="2978301" y="2651363"/>
                </a:lnTo>
                <a:lnTo>
                  <a:pt x="2991799" y="2643770"/>
                </a:lnTo>
                <a:cubicBezTo>
                  <a:pt x="3001018" y="2640518"/>
                  <a:pt x="3012407" y="2637263"/>
                  <a:pt x="3022168" y="2634009"/>
                </a:cubicBezTo>
                <a:cubicBezTo>
                  <a:pt x="3033015" y="2634009"/>
                  <a:pt x="3043860" y="2633467"/>
                  <a:pt x="3053079" y="2633467"/>
                </a:cubicBezTo>
                <a:cubicBezTo>
                  <a:pt x="3062298" y="2633467"/>
                  <a:pt x="3069891" y="2634009"/>
                  <a:pt x="3074229" y="2636177"/>
                </a:cubicBezTo>
                <a:lnTo>
                  <a:pt x="3079922" y="2651363"/>
                </a:lnTo>
                <a:lnTo>
                  <a:pt x="3128458" y="2651363"/>
                </a:lnTo>
                <a:cubicBezTo>
                  <a:pt x="3124120" y="2657871"/>
                  <a:pt x="3117613" y="2666548"/>
                  <a:pt x="3113275" y="2673055"/>
                </a:cubicBezTo>
                <a:cubicBezTo>
                  <a:pt x="3111104" y="2675225"/>
                  <a:pt x="3108936" y="2677393"/>
                  <a:pt x="3104598" y="2683901"/>
                </a:cubicBezTo>
                <a:cubicBezTo>
                  <a:pt x="3098089" y="2688240"/>
                  <a:pt x="3087244" y="2692578"/>
                  <a:pt x="3076397" y="2696917"/>
                </a:cubicBezTo>
                <a:close/>
                <a:moveTo>
                  <a:pt x="3227761" y="2717163"/>
                </a:moveTo>
                <a:lnTo>
                  <a:pt x="3254252" y="2701267"/>
                </a:lnTo>
                <a:lnTo>
                  <a:pt x="3226074" y="2716438"/>
                </a:lnTo>
                <a:close/>
                <a:moveTo>
                  <a:pt x="3181606" y="2733521"/>
                </a:moveTo>
                <a:cubicBezTo>
                  <a:pt x="3163710" y="2733792"/>
                  <a:pt x="3145814" y="2730538"/>
                  <a:pt x="3121952" y="2722945"/>
                </a:cubicBezTo>
                <a:cubicBezTo>
                  <a:pt x="3121952" y="2722945"/>
                  <a:pt x="3124122" y="2720777"/>
                  <a:pt x="3124122" y="2720777"/>
                </a:cubicBezTo>
                <a:cubicBezTo>
                  <a:pt x="3128460" y="2716438"/>
                  <a:pt x="3130628" y="2712100"/>
                  <a:pt x="3134967" y="2705591"/>
                </a:cubicBezTo>
                <a:cubicBezTo>
                  <a:pt x="3117613" y="2703423"/>
                  <a:pt x="3100260" y="2701253"/>
                  <a:pt x="3085076" y="2699085"/>
                </a:cubicBezTo>
                <a:cubicBezTo>
                  <a:pt x="3091583" y="2694747"/>
                  <a:pt x="3102430" y="2690408"/>
                  <a:pt x="3108936" y="2686069"/>
                </a:cubicBezTo>
                <a:cubicBezTo>
                  <a:pt x="3132799" y="2686069"/>
                  <a:pt x="3156659" y="2686069"/>
                  <a:pt x="3180522" y="2683899"/>
                </a:cubicBezTo>
                <a:cubicBezTo>
                  <a:pt x="3204382" y="2681731"/>
                  <a:pt x="3226074" y="2681731"/>
                  <a:pt x="3249936" y="2681731"/>
                </a:cubicBezTo>
                <a:lnTo>
                  <a:pt x="3349718" y="2683899"/>
                </a:lnTo>
                <a:lnTo>
                  <a:pt x="3419133" y="2677393"/>
                </a:lnTo>
                <a:cubicBezTo>
                  <a:pt x="3464687" y="2668716"/>
                  <a:pt x="3508071" y="2657869"/>
                  <a:pt x="3549285" y="2649192"/>
                </a:cubicBezTo>
                <a:cubicBezTo>
                  <a:pt x="3586163" y="2638347"/>
                  <a:pt x="3612194" y="2634009"/>
                  <a:pt x="3636054" y="2629670"/>
                </a:cubicBezTo>
                <a:cubicBezTo>
                  <a:pt x="3659916" y="2627500"/>
                  <a:pt x="3681608" y="2627500"/>
                  <a:pt x="3701130" y="2627500"/>
                </a:cubicBezTo>
                <a:lnTo>
                  <a:pt x="3705658" y="2625398"/>
                </a:lnTo>
                <a:lnTo>
                  <a:pt x="3642563" y="2627502"/>
                </a:lnTo>
                <a:cubicBezTo>
                  <a:pt x="3618700" y="2629670"/>
                  <a:pt x="3590501" y="2636179"/>
                  <a:pt x="3555794" y="2647024"/>
                </a:cubicBezTo>
                <a:cubicBezTo>
                  <a:pt x="3514578" y="2655701"/>
                  <a:pt x="3471194" y="2666548"/>
                  <a:pt x="3425641" y="2675225"/>
                </a:cubicBezTo>
                <a:cubicBezTo>
                  <a:pt x="3403949" y="2677393"/>
                  <a:pt x="3382257" y="2679563"/>
                  <a:pt x="3356227" y="2681731"/>
                </a:cubicBezTo>
                <a:cubicBezTo>
                  <a:pt x="3325858" y="2681731"/>
                  <a:pt x="3291150" y="2681731"/>
                  <a:pt x="3256443" y="2679563"/>
                </a:cubicBezTo>
                <a:cubicBezTo>
                  <a:pt x="3234751" y="2679563"/>
                  <a:pt x="3210888" y="2681731"/>
                  <a:pt x="3187028" y="2681731"/>
                </a:cubicBezTo>
                <a:cubicBezTo>
                  <a:pt x="3163166" y="2683901"/>
                  <a:pt x="3139305" y="2683901"/>
                  <a:pt x="3115443" y="2683901"/>
                </a:cubicBezTo>
                <a:cubicBezTo>
                  <a:pt x="3113275" y="2679563"/>
                  <a:pt x="3115443" y="2677393"/>
                  <a:pt x="3117613" y="2675225"/>
                </a:cubicBezTo>
                <a:cubicBezTo>
                  <a:pt x="3121952" y="2668716"/>
                  <a:pt x="3128458" y="2662210"/>
                  <a:pt x="3132797" y="2653533"/>
                </a:cubicBezTo>
                <a:cubicBezTo>
                  <a:pt x="3345379" y="2644856"/>
                  <a:pt x="3586163" y="2603640"/>
                  <a:pt x="3800914" y="2542902"/>
                </a:cubicBezTo>
                <a:cubicBezTo>
                  <a:pt x="3959268" y="2497350"/>
                  <a:pt x="4108941" y="2443118"/>
                  <a:pt x="4254280" y="2371535"/>
                </a:cubicBezTo>
                <a:cubicBezTo>
                  <a:pt x="4288987" y="2352011"/>
                  <a:pt x="4330201" y="2330319"/>
                  <a:pt x="4373586" y="2308627"/>
                </a:cubicBezTo>
                <a:cubicBezTo>
                  <a:pt x="4395277" y="2297782"/>
                  <a:pt x="4419140" y="2286935"/>
                  <a:pt x="4440832" y="2273920"/>
                </a:cubicBezTo>
                <a:cubicBezTo>
                  <a:pt x="4462525" y="2260904"/>
                  <a:pt x="4486384" y="2250059"/>
                  <a:pt x="4510247" y="2237044"/>
                </a:cubicBezTo>
                <a:cubicBezTo>
                  <a:pt x="4555799" y="2211014"/>
                  <a:pt x="4599183" y="2184983"/>
                  <a:pt x="4640399" y="2158953"/>
                </a:cubicBezTo>
                <a:cubicBezTo>
                  <a:pt x="4681613" y="2130752"/>
                  <a:pt x="4716321" y="2104721"/>
                  <a:pt x="4744522" y="2078691"/>
                </a:cubicBezTo>
                <a:cubicBezTo>
                  <a:pt x="4809598" y="2030968"/>
                  <a:pt x="4874674" y="1983245"/>
                  <a:pt x="4939751" y="1926846"/>
                </a:cubicBezTo>
                <a:cubicBezTo>
                  <a:pt x="4957104" y="1911662"/>
                  <a:pt x="4976626" y="1898647"/>
                  <a:pt x="4993980" y="1883461"/>
                </a:cubicBezTo>
                <a:cubicBezTo>
                  <a:pt x="5011334" y="1868278"/>
                  <a:pt x="5028688" y="1853093"/>
                  <a:pt x="5046041" y="1837909"/>
                </a:cubicBezTo>
                <a:cubicBezTo>
                  <a:pt x="5074242" y="1814047"/>
                  <a:pt x="5098102" y="1792355"/>
                  <a:pt x="5124133" y="1766324"/>
                </a:cubicBezTo>
                <a:cubicBezTo>
                  <a:pt x="5134980" y="1746802"/>
                  <a:pt x="5147995" y="1729449"/>
                  <a:pt x="5156672" y="1712095"/>
                </a:cubicBezTo>
                <a:lnTo>
                  <a:pt x="5203411" y="1669250"/>
                </a:lnTo>
                <a:lnTo>
                  <a:pt x="5203787" y="1666559"/>
                </a:lnTo>
                <a:lnTo>
                  <a:pt x="5158842" y="1707756"/>
                </a:lnTo>
                <a:cubicBezTo>
                  <a:pt x="5150165" y="1725110"/>
                  <a:pt x="5137151" y="1742464"/>
                  <a:pt x="5126303" y="1761986"/>
                </a:cubicBezTo>
                <a:cubicBezTo>
                  <a:pt x="5100272" y="1788016"/>
                  <a:pt x="5076412" y="1809708"/>
                  <a:pt x="5048212" y="1833571"/>
                </a:cubicBezTo>
                <a:cubicBezTo>
                  <a:pt x="5030858" y="1848754"/>
                  <a:pt x="5013504" y="1863940"/>
                  <a:pt x="4996150" y="1879123"/>
                </a:cubicBezTo>
                <a:cubicBezTo>
                  <a:pt x="4978797" y="1894309"/>
                  <a:pt x="4961443" y="1907324"/>
                  <a:pt x="4941922" y="1922507"/>
                </a:cubicBezTo>
                <a:cubicBezTo>
                  <a:pt x="4876845" y="1976739"/>
                  <a:pt x="4813937" y="2026629"/>
                  <a:pt x="4746692" y="2074352"/>
                </a:cubicBezTo>
                <a:cubicBezTo>
                  <a:pt x="4718491" y="2100383"/>
                  <a:pt x="4681616" y="2128584"/>
                  <a:pt x="4642570" y="2154614"/>
                </a:cubicBezTo>
                <a:cubicBezTo>
                  <a:pt x="4601354" y="2180645"/>
                  <a:pt x="4557970" y="2208843"/>
                  <a:pt x="4512418" y="2232706"/>
                </a:cubicBezTo>
                <a:cubicBezTo>
                  <a:pt x="4488555" y="2245721"/>
                  <a:pt x="4466863" y="2256566"/>
                  <a:pt x="4443003" y="2269581"/>
                </a:cubicBezTo>
                <a:cubicBezTo>
                  <a:pt x="4421310" y="2282597"/>
                  <a:pt x="4397448" y="2293444"/>
                  <a:pt x="4375756" y="2304289"/>
                </a:cubicBezTo>
                <a:cubicBezTo>
                  <a:pt x="4332371" y="2325981"/>
                  <a:pt x="4291157" y="2347673"/>
                  <a:pt x="4256451" y="2367197"/>
                </a:cubicBezTo>
                <a:cubicBezTo>
                  <a:pt x="4111112" y="2436612"/>
                  <a:pt x="3961438" y="2490841"/>
                  <a:pt x="3803084" y="2538564"/>
                </a:cubicBezTo>
                <a:cubicBezTo>
                  <a:pt x="3588333" y="2599301"/>
                  <a:pt x="3347550" y="2640518"/>
                  <a:pt x="3134967" y="2649194"/>
                </a:cubicBezTo>
                <a:cubicBezTo>
                  <a:pt x="3117613" y="2649194"/>
                  <a:pt x="3098091" y="2649194"/>
                  <a:pt x="3085076" y="2649194"/>
                </a:cubicBezTo>
                <a:cubicBezTo>
                  <a:pt x="3082906" y="2642686"/>
                  <a:pt x="3078567" y="2638347"/>
                  <a:pt x="3078567" y="2631841"/>
                </a:cubicBezTo>
                <a:cubicBezTo>
                  <a:pt x="3069891" y="2627502"/>
                  <a:pt x="3048198" y="2629670"/>
                  <a:pt x="3026506" y="2629670"/>
                </a:cubicBezTo>
                <a:cubicBezTo>
                  <a:pt x="3006985" y="2636179"/>
                  <a:pt x="2980954" y="2642686"/>
                  <a:pt x="2978784" y="2649194"/>
                </a:cubicBezTo>
                <a:cubicBezTo>
                  <a:pt x="2924554" y="2651363"/>
                  <a:pt x="2881170" y="2651363"/>
                  <a:pt x="2839954" y="2651363"/>
                </a:cubicBezTo>
                <a:cubicBezTo>
                  <a:pt x="2800908" y="2649194"/>
                  <a:pt x="2768371" y="2647024"/>
                  <a:pt x="2738002" y="2647024"/>
                </a:cubicBezTo>
                <a:cubicBezTo>
                  <a:pt x="2720649" y="2644856"/>
                  <a:pt x="2705463" y="2642686"/>
                  <a:pt x="2688109" y="2642686"/>
                </a:cubicBezTo>
                <a:cubicBezTo>
                  <a:pt x="2670756" y="2640518"/>
                  <a:pt x="2653402" y="2638347"/>
                  <a:pt x="2638218" y="2634009"/>
                </a:cubicBezTo>
                <a:lnTo>
                  <a:pt x="2668273" y="2601952"/>
                </a:lnTo>
                <a:lnTo>
                  <a:pt x="2662079" y="2603640"/>
                </a:lnTo>
                <a:lnTo>
                  <a:pt x="2550104" y="2582904"/>
                </a:lnTo>
                <a:lnTo>
                  <a:pt x="2544941" y="2584118"/>
                </a:lnTo>
                <a:cubicBezTo>
                  <a:pt x="2460343" y="2571103"/>
                  <a:pt x="2390928" y="2558088"/>
                  <a:pt x="2330190" y="2545072"/>
                </a:cubicBezTo>
                <a:cubicBezTo>
                  <a:pt x="2299821" y="2538564"/>
                  <a:pt x="2271621" y="2532057"/>
                  <a:pt x="2245590" y="2527719"/>
                </a:cubicBezTo>
                <a:cubicBezTo>
                  <a:pt x="2219559" y="2521210"/>
                  <a:pt x="2195699" y="2516871"/>
                  <a:pt x="2171837" y="2514703"/>
                </a:cubicBezTo>
                <a:cubicBezTo>
                  <a:pt x="2143638" y="2501688"/>
                  <a:pt x="2113269" y="2488673"/>
                  <a:pt x="2082900" y="2473487"/>
                </a:cubicBezTo>
                <a:cubicBezTo>
                  <a:pt x="2052531" y="2462642"/>
                  <a:pt x="2019992" y="2449627"/>
                  <a:pt x="1972269" y="2432273"/>
                </a:cubicBezTo>
                <a:cubicBezTo>
                  <a:pt x="1933223" y="2417088"/>
                  <a:pt x="1894178" y="2401904"/>
                  <a:pt x="1857302" y="2386719"/>
                </a:cubicBezTo>
                <a:cubicBezTo>
                  <a:pt x="1868147" y="2375874"/>
                  <a:pt x="1872485" y="2373703"/>
                  <a:pt x="1876824" y="2371535"/>
                </a:cubicBezTo>
                <a:cubicBezTo>
                  <a:pt x="1905025" y="2378042"/>
                  <a:pt x="1931055" y="2382380"/>
                  <a:pt x="1957086" y="2386719"/>
                </a:cubicBezTo>
                <a:cubicBezTo>
                  <a:pt x="1970101" y="2397566"/>
                  <a:pt x="1980946" y="2406243"/>
                  <a:pt x="1991793" y="2417088"/>
                </a:cubicBezTo>
                <a:cubicBezTo>
                  <a:pt x="2022162" y="2423596"/>
                  <a:pt x="2054699" y="2436612"/>
                  <a:pt x="2111099" y="2451795"/>
                </a:cubicBezTo>
                <a:cubicBezTo>
                  <a:pt x="2197867" y="2484334"/>
                  <a:pt x="2269452" y="2499518"/>
                  <a:pt x="2347544" y="2512533"/>
                </a:cubicBezTo>
                <a:cubicBezTo>
                  <a:pt x="2367066" y="2516871"/>
                  <a:pt x="2386590" y="2519042"/>
                  <a:pt x="2406112" y="2523380"/>
                </a:cubicBezTo>
                <a:cubicBezTo>
                  <a:pt x="2425636" y="2525548"/>
                  <a:pt x="2447328" y="2529887"/>
                  <a:pt x="2469020" y="2534225"/>
                </a:cubicBezTo>
                <a:cubicBezTo>
                  <a:pt x="2490712" y="2538564"/>
                  <a:pt x="2514572" y="2542902"/>
                  <a:pt x="2538435" y="2549411"/>
                </a:cubicBezTo>
                <a:lnTo>
                  <a:pt x="2614930" y="2565951"/>
                </a:lnTo>
                <a:lnTo>
                  <a:pt x="2620863" y="2564594"/>
                </a:lnTo>
                <a:cubicBezTo>
                  <a:pt x="2644725" y="2568932"/>
                  <a:pt x="2666417" y="2571103"/>
                  <a:pt x="2692448" y="2575441"/>
                </a:cubicBezTo>
                <a:cubicBezTo>
                  <a:pt x="2694616" y="2573271"/>
                  <a:pt x="2694616" y="2573271"/>
                  <a:pt x="2694616" y="2571103"/>
                </a:cubicBezTo>
                <a:cubicBezTo>
                  <a:pt x="2729323" y="2573271"/>
                  <a:pt x="2766201" y="2573271"/>
                  <a:pt x="2798738" y="2575441"/>
                </a:cubicBezTo>
                <a:cubicBezTo>
                  <a:pt x="2805247" y="2575441"/>
                  <a:pt x="2813924" y="2577609"/>
                  <a:pt x="2816092" y="2577609"/>
                </a:cubicBezTo>
                <a:cubicBezTo>
                  <a:pt x="2872491" y="2579780"/>
                  <a:pt x="2924552" y="2577609"/>
                  <a:pt x="2976613" y="2577609"/>
                </a:cubicBezTo>
                <a:cubicBezTo>
                  <a:pt x="3017829" y="2579780"/>
                  <a:pt x="3056875" y="2579780"/>
                  <a:pt x="3093751" y="2581948"/>
                </a:cubicBezTo>
                <a:cubicBezTo>
                  <a:pt x="3141473" y="2579780"/>
                  <a:pt x="3189196" y="2573271"/>
                  <a:pt x="3232580" y="2571103"/>
                </a:cubicBezTo>
                <a:cubicBezTo>
                  <a:pt x="3239089" y="2571103"/>
                  <a:pt x="3247766" y="2571103"/>
                  <a:pt x="3249934" y="2571103"/>
                </a:cubicBezTo>
                <a:cubicBezTo>
                  <a:pt x="3252104" y="2577609"/>
                  <a:pt x="3256443" y="2581948"/>
                  <a:pt x="3256443" y="2588457"/>
                </a:cubicBezTo>
                <a:cubicBezTo>
                  <a:pt x="3321519" y="2584118"/>
                  <a:pt x="3360565" y="2577609"/>
                  <a:pt x="3393102" y="2571103"/>
                </a:cubicBezTo>
                <a:cubicBezTo>
                  <a:pt x="3425641" y="2566764"/>
                  <a:pt x="3449502" y="2560256"/>
                  <a:pt x="3484209" y="2549411"/>
                </a:cubicBezTo>
                <a:cubicBezTo>
                  <a:pt x="3501563" y="2547240"/>
                  <a:pt x="3518916" y="2545072"/>
                  <a:pt x="3536270" y="2540734"/>
                </a:cubicBezTo>
                <a:cubicBezTo>
                  <a:pt x="3547117" y="2538564"/>
                  <a:pt x="3557962" y="2538564"/>
                  <a:pt x="3568809" y="2536395"/>
                </a:cubicBezTo>
                <a:cubicBezTo>
                  <a:pt x="3594840" y="2529887"/>
                  <a:pt x="3616532" y="2525548"/>
                  <a:pt x="3640392" y="2519042"/>
                </a:cubicBezTo>
                <a:cubicBezTo>
                  <a:pt x="3659916" y="2514703"/>
                  <a:pt x="3679438" y="2510365"/>
                  <a:pt x="3698962" y="2506026"/>
                </a:cubicBezTo>
                <a:cubicBezTo>
                  <a:pt x="3718484" y="2501688"/>
                  <a:pt x="3738008" y="2495179"/>
                  <a:pt x="3757530" y="2490841"/>
                </a:cubicBezTo>
                <a:lnTo>
                  <a:pt x="3864961" y="2472248"/>
                </a:lnTo>
                <a:lnTo>
                  <a:pt x="3879008" y="2466981"/>
                </a:lnTo>
                <a:cubicBezTo>
                  <a:pt x="3842130" y="2473487"/>
                  <a:pt x="3803084" y="2479996"/>
                  <a:pt x="3766209" y="2486502"/>
                </a:cubicBezTo>
                <a:cubicBezTo>
                  <a:pt x="3746685" y="2490841"/>
                  <a:pt x="3727163" y="2497350"/>
                  <a:pt x="3707639" y="2501688"/>
                </a:cubicBezTo>
                <a:cubicBezTo>
                  <a:pt x="3688117" y="2506026"/>
                  <a:pt x="3668593" y="2510365"/>
                  <a:pt x="3649071" y="2514703"/>
                </a:cubicBezTo>
                <a:cubicBezTo>
                  <a:pt x="3623041" y="2521210"/>
                  <a:pt x="3603517" y="2525548"/>
                  <a:pt x="3577486" y="2532057"/>
                </a:cubicBezTo>
                <a:cubicBezTo>
                  <a:pt x="3566641" y="2534225"/>
                  <a:pt x="3555794" y="2534225"/>
                  <a:pt x="3544949" y="2536395"/>
                </a:cubicBezTo>
                <a:cubicBezTo>
                  <a:pt x="3527595" y="2538564"/>
                  <a:pt x="3510242" y="2540734"/>
                  <a:pt x="3492888" y="2545072"/>
                </a:cubicBezTo>
                <a:cubicBezTo>
                  <a:pt x="3432150" y="2551579"/>
                  <a:pt x="3388766" y="2553749"/>
                  <a:pt x="3351888" y="2558088"/>
                </a:cubicBezTo>
                <a:cubicBezTo>
                  <a:pt x="3317181" y="2562426"/>
                  <a:pt x="3288982" y="2566764"/>
                  <a:pt x="3256443" y="2566764"/>
                </a:cubicBezTo>
                <a:cubicBezTo>
                  <a:pt x="3252104" y="2566764"/>
                  <a:pt x="3245598" y="2566764"/>
                  <a:pt x="3239089" y="2566764"/>
                </a:cubicBezTo>
                <a:cubicBezTo>
                  <a:pt x="3195705" y="2571103"/>
                  <a:pt x="3147982" y="2577609"/>
                  <a:pt x="3100260" y="2577609"/>
                </a:cubicBezTo>
                <a:cubicBezTo>
                  <a:pt x="3063384" y="2575441"/>
                  <a:pt x="3024338" y="2575441"/>
                  <a:pt x="2983122" y="2573271"/>
                </a:cubicBezTo>
                <a:cubicBezTo>
                  <a:pt x="2931061" y="2573271"/>
                  <a:pt x="2879000" y="2575441"/>
                  <a:pt x="2822600" y="2573271"/>
                </a:cubicBezTo>
                <a:cubicBezTo>
                  <a:pt x="2818262" y="2573271"/>
                  <a:pt x="2811755" y="2571103"/>
                  <a:pt x="2805247" y="2571103"/>
                </a:cubicBezTo>
                <a:cubicBezTo>
                  <a:pt x="2781386" y="2562426"/>
                  <a:pt x="2764033" y="2553749"/>
                  <a:pt x="2738002" y="2542902"/>
                </a:cubicBezTo>
                <a:cubicBezTo>
                  <a:pt x="2727155" y="2551579"/>
                  <a:pt x="2711972" y="2558088"/>
                  <a:pt x="2701125" y="2566764"/>
                </a:cubicBezTo>
                <a:lnTo>
                  <a:pt x="2701031" y="2566951"/>
                </a:lnTo>
                <a:lnTo>
                  <a:pt x="2731493" y="2547240"/>
                </a:lnTo>
                <a:cubicBezTo>
                  <a:pt x="2757524" y="2558085"/>
                  <a:pt x="2777048" y="2566762"/>
                  <a:pt x="2798740" y="2575439"/>
                </a:cubicBezTo>
                <a:cubicBezTo>
                  <a:pt x="2764033" y="2575439"/>
                  <a:pt x="2727155" y="2573271"/>
                  <a:pt x="2694618" y="2571101"/>
                </a:cubicBezTo>
                <a:lnTo>
                  <a:pt x="2695438" y="2570570"/>
                </a:lnTo>
                <a:lnTo>
                  <a:pt x="2627371" y="2560256"/>
                </a:lnTo>
                <a:cubicBezTo>
                  <a:pt x="2599173" y="2553749"/>
                  <a:pt x="2573142" y="2549411"/>
                  <a:pt x="2547112" y="2542902"/>
                </a:cubicBezTo>
                <a:cubicBezTo>
                  <a:pt x="2523249" y="2536395"/>
                  <a:pt x="2499389" y="2532057"/>
                  <a:pt x="2477697" y="2527719"/>
                </a:cubicBezTo>
                <a:cubicBezTo>
                  <a:pt x="2456005" y="2523380"/>
                  <a:pt x="2434313" y="2521210"/>
                  <a:pt x="2414789" y="2516871"/>
                </a:cubicBezTo>
                <a:cubicBezTo>
                  <a:pt x="2395267" y="2512533"/>
                  <a:pt x="2375743" y="2510365"/>
                  <a:pt x="2356221" y="2506026"/>
                </a:cubicBezTo>
                <a:cubicBezTo>
                  <a:pt x="2278129" y="2493011"/>
                  <a:pt x="2206544" y="2477826"/>
                  <a:pt x="2119775" y="2445289"/>
                </a:cubicBezTo>
                <a:cubicBezTo>
                  <a:pt x="2063376" y="2432273"/>
                  <a:pt x="2030839" y="2419258"/>
                  <a:pt x="2000470" y="2410581"/>
                </a:cubicBezTo>
                <a:cubicBezTo>
                  <a:pt x="1987455" y="2401904"/>
                  <a:pt x="1976608" y="2391057"/>
                  <a:pt x="1965763" y="2380212"/>
                </a:cubicBezTo>
                <a:cubicBezTo>
                  <a:pt x="1939732" y="2375874"/>
                  <a:pt x="1913702" y="2371535"/>
                  <a:pt x="1885501" y="2365027"/>
                </a:cubicBezTo>
                <a:cubicBezTo>
                  <a:pt x="1844287" y="2345505"/>
                  <a:pt x="1807409" y="2325981"/>
                  <a:pt x="1766195" y="2304289"/>
                </a:cubicBezTo>
                <a:cubicBezTo>
                  <a:pt x="1753180" y="2304289"/>
                  <a:pt x="1744503" y="2306459"/>
                  <a:pt x="1731488" y="2306459"/>
                </a:cubicBezTo>
                <a:cubicBezTo>
                  <a:pt x="1688104" y="2284767"/>
                  <a:pt x="1649058" y="2265243"/>
                  <a:pt x="1607842" y="2243551"/>
                </a:cubicBezTo>
                <a:cubicBezTo>
                  <a:pt x="1601335" y="2230535"/>
                  <a:pt x="1592658" y="2217520"/>
                  <a:pt x="1586149" y="2204505"/>
                </a:cubicBezTo>
                <a:cubicBezTo>
                  <a:pt x="1586149" y="2204505"/>
                  <a:pt x="1588320" y="2204505"/>
                  <a:pt x="1590488" y="2202337"/>
                </a:cubicBezTo>
                <a:cubicBezTo>
                  <a:pt x="1614350" y="2217520"/>
                  <a:pt x="1640381" y="2230535"/>
                  <a:pt x="1666411" y="2243551"/>
                </a:cubicBezTo>
                <a:cubicBezTo>
                  <a:pt x="1692442" y="2256566"/>
                  <a:pt x="1716302" y="2269581"/>
                  <a:pt x="1742333" y="2284767"/>
                </a:cubicBezTo>
                <a:cubicBezTo>
                  <a:pt x="1751010" y="2280428"/>
                  <a:pt x="1757518" y="2276090"/>
                  <a:pt x="1764025" y="2271752"/>
                </a:cubicBezTo>
                <a:cubicBezTo>
                  <a:pt x="1722811" y="2252228"/>
                  <a:pt x="1696780" y="2230535"/>
                  <a:pt x="1675088" y="2213182"/>
                </a:cubicBezTo>
                <a:cubicBezTo>
                  <a:pt x="1653396" y="2195828"/>
                  <a:pt x="1631704" y="2184983"/>
                  <a:pt x="1601335" y="2180645"/>
                </a:cubicBezTo>
                <a:cubicBezTo>
                  <a:pt x="1540597" y="2137260"/>
                  <a:pt x="1521073" y="2137260"/>
                  <a:pt x="1499381" y="2122075"/>
                </a:cubicBezTo>
                <a:cubicBezTo>
                  <a:pt x="1469012" y="2102553"/>
                  <a:pt x="1440813" y="2085199"/>
                  <a:pt x="1412612" y="2065675"/>
                </a:cubicBezTo>
                <a:cubicBezTo>
                  <a:pt x="1343198" y="2026629"/>
                  <a:pt x="1362722" y="2067846"/>
                  <a:pt x="1275953" y="2007108"/>
                </a:cubicBezTo>
                <a:cubicBezTo>
                  <a:pt x="1258600" y="1994092"/>
                  <a:pt x="1243414" y="1981077"/>
                  <a:pt x="1223892" y="1963723"/>
                </a:cubicBezTo>
                <a:cubicBezTo>
                  <a:pt x="1228231" y="1963723"/>
                  <a:pt x="1232569" y="1961553"/>
                  <a:pt x="1234737" y="1959385"/>
                </a:cubicBezTo>
                <a:cubicBezTo>
                  <a:pt x="1254261" y="1965892"/>
                  <a:pt x="1269444" y="1970230"/>
                  <a:pt x="1286798" y="1974568"/>
                </a:cubicBezTo>
                <a:cubicBezTo>
                  <a:pt x="1249923" y="1933355"/>
                  <a:pt x="1243414" y="1916001"/>
                  <a:pt x="1178338" y="1861769"/>
                </a:cubicBezTo>
                <a:cubicBezTo>
                  <a:pt x="1156645" y="1844416"/>
                  <a:pt x="1137124" y="1827062"/>
                  <a:pt x="1117600" y="1811879"/>
                </a:cubicBezTo>
                <a:cubicBezTo>
                  <a:pt x="1098078" y="1794525"/>
                  <a:pt x="1078554" y="1779339"/>
                  <a:pt x="1061200" y="1761986"/>
                </a:cubicBezTo>
                <a:cubicBezTo>
                  <a:pt x="1048185" y="1748970"/>
                  <a:pt x="1013477" y="1735955"/>
                  <a:pt x="989617" y="1703418"/>
                </a:cubicBezTo>
                <a:cubicBezTo>
                  <a:pt x="952739" y="1664372"/>
                  <a:pt x="922371" y="1627494"/>
                  <a:pt x="885495" y="1588449"/>
                </a:cubicBezTo>
                <a:lnTo>
                  <a:pt x="878351" y="1566121"/>
                </a:lnTo>
                <a:lnTo>
                  <a:pt x="857294" y="1545064"/>
                </a:lnTo>
                <a:cubicBezTo>
                  <a:pt x="833434" y="1521204"/>
                  <a:pt x="809571" y="1495174"/>
                  <a:pt x="785711" y="1466973"/>
                </a:cubicBezTo>
                <a:cubicBezTo>
                  <a:pt x="781373" y="1451789"/>
                  <a:pt x="748834" y="1410573"/>
                  <a:pt x="777034" y="1427927"/>
                </a:cubicBezTo>
                <a:cubicBezTo>
                  <a:pt x="766187" y="1414912"/>
                  <a:pt x="757510" y="1399728"/>
                  <a:pt x="748834" y="1388881"/>
                </a:cubicBezTo>
                <a:lnTo>
                  <a:pt x="745474" y="1383614"/>
                </a:lnTo>
                <a:lnTo>
                  <a:pt x="711956" y="1360680"/>
                </a:lnTo>
                <a:cubicBezTo>
                  <a:pt x="685925" y="1330311"/>
                  <a:pt x="664233" y="1297774"/>
                  <a:pt x="646879" y="1267405"/>
                </a:cubicBezTo>
                <a:cubicBezTo>
                  <a:pt x="629526" y="1234866"/>
                  <a:pt x="616510" y="1204497"/>
                  <a:pt x="610004" y="1180637"/>
                </a:cubicBezTo>
                <a:lnTo>
                  <a:pt x="605666" y="1180637"/>
                </a:lnTo>
                <a:cubicBezTo>
                  <a:pt x="588312" y="1150268"/>
                  <a:pt x="570958" y="1117731"/>
                  <a:pt x="555775" y="1085191"/>
                </a:cubicBezTo>
                <a:cubicBezTo>
                  <a:pt x="540589" y="1052654"/>
                  <a:pt x="523235" y="1022285"/>
                  <a:pt x="508052" y="989746"/>
                </a:cubicBezTo>
                <a:cubicBezTo>
                  <a:pt x="490698" y="952871"/>
                  <a:pt x="473345" y="915993"/>
                  <a:pt x="458159" y="879117"/>
                </a:cubicBezTo>
                <a:cubicBezTo>
                  <a:pt x="442976" y="842240"/>
                  <a:pt x="427790" y="803194"/>
                  <a:pt x="412607" y="766318"/>
                </a:cubicBezTo>
                <a:cubicBezTo>
                  <a:pt x="429960" y="790179"/>
                  <a:pt x="445144" y="814041"/>
                  <a:pt x="458159" y="842240"/>
                </a:cubicBezTo>
                <a:cubicBezTo>
                  <a:pt x="471174" y="870441"/>
                  <a:pt x="484190" y="900809"/>
                  <a:pt x="503714" y="937685"/>
                </a:cubicBezTo>
                <a:cubicBezTo>
                  <a:pt x="512391" y="950700"/>
                  <a:pt x="514559" y="972392"/>
                  <a:pt x="518897" y="989746"/>
                </a:cubicBezTo>
                <a:lnTo>
                  <a:pt x="525173" y="998949"/>
                </a:lnTo>
                <a:lnTo>
                  <a:pt x="517449" y="958787"/>
                </a:lnTo>
                <a:lnTo>
                  <a:pt x="497305" y="922228"/>
                </a:lnTo>
                <a:lnTo>
                  <a:pt x="464515" y="848496"/>
                </a:lnTo>
                <a:lnTo>
                  <a:pt x="425620" y="783670"/>
                </a:lnTo>
                <a:cubicBezTo>
                  <a:pt x="410436" y="740286"/>
                  <a:pt x="393083" y="696901"/>
                  <a:pt x="377897" y="653517"/>
                </a:cubicBezTo>
                <a:lnTo>
                  <a:pt x="337011" y="520096"/>
                </a:lnTo>
                <a:lnTo>
                  <a:pt x="323586" y="481203"/>
                </a:lnTo>
                <a:cubicBezTo>
                  <a:pt x="300837" y="404731"/>
                  <a:pt x="281295" y="326876"/>
                  <a:pt x="265112" y="247798"/>
                </a:cubicBezTo>
                <a:lnTo>
                  <a:pt x="239252" y="78358"/>
                </a:lnTo>
                <a:lnTo>
                  <a:pt x="239068" y="83015"/>
                </a:lnTo>
                <a:cubicBezTo>
                  <a:pt x="239068" y="93863"/>
                  <a:pt x="239068" y="102539"/>
                  <a:pt x="241238" y="117723"/>
                </a:cubicBezTo>
                <a:cubicBezTo>
                  <a:pt x="245576" y="143753"/>
                  <a:pt x="249915" y="169784"/>
                  <a:pt x="252083" y="197985"/>
                </a:cubicBezTo>
                <a:cubicBezTo>
                  <a:pt x="256421" y="226183"/>
                  <a:pt x="260760" y="254384"/>
                  <a:pt x="265098" y="280415"/>
                </a:cubicBezTo>
                <a:cubicBezTo>
                  <a:pt x="254253" y="260891"/>
                  <a:pt x="249915" y="234860"/>
                  <a:pt x="243406" y="208830"/>
                </a:cubicBezTo>
                <a:cubicBezTo>
                  <a:pt x="239068" y="180631"/>
                  <a:pt x="234729" y="150262"/>
                  <a:pt x="228223" y="117723"/>
                </a:cubicBezTo>
                <a:cubicBezTo>
                  <a:pt x="217375" y="117723"/>
                  <a:pt x="215207" y="117723"/>
                  <a:pt x="210869" y="117723"/>
                </a:cubicBezTo>
                <a:cubicBezTo>
                  <a:pt x="208699" y="93863"/>
                  <a:pt x="206530" y="72170"/>
                  <a:pt x="200022" y="35293"/>
                </a:cubicBezTo>
                <a:lnTo>
                  <a:pt x="189729" y="0"/>
                </a:lnTo>
                <a:lnTo>
                  <a:pt x="5795410" y="0"/>
                </a:lnTo>
                <a:lnTo>
                  <a:pt x="5800929" y="17939"/>
                </a:lnTo>
                <a:lnTo>
                  <a:pt x="5807654" y="17566"/>
                </a:lnTo>
                <a:lnTo>
                  <a:pt x="5803098" y="2753"/>
                </a:lnTo>
                <a:lnTo>
                  <a:pt x="5803442" y="0"/>
                </a:lnTo>
                <a:lnTo>
                  <a:pt x="5888010" y="0"/>
                </a:lnTo>
                <a:lnTo>
                  <a:pt x="5866775" y="88481"/>
                </a:lnTo>
                <a:lnTo>
                  <a:pt x="5866777" y="88481"/>
                </a:lnTo>
                <a:lnTo>
                  <a:pt x="5888012" y="0"/>
                </a:lnTo>
                <a:lnTo>
                  <a:pt x="5898025" y="0"/>
                </a:lnTo>
                <a:lnTo>
                  <a:pt x="5895561" y="48850"/>
                </a:lnTo>
                <a:cubicBezTo>
                  <a:pt x="5895291" y="65662"/>
                  <a:pt x="5895291" y="81931"/>
                  <a:pt x="5894204" y="104708"/>
                </a:cubicBezTo>
                <a:lnTo>
                  <a:pt x="5872512" y="171456"/>
                </a:lnTo>
                <a:lnTo>
                  <a:pt x="5872512" y="179080"/>
                </a:lnTo>
                <a:lnTo>
                  <a:pt x="5898543" y="104708"/>
                </a:lnTo>
                <a:cubicBezTo>
                  <a:pt x="5900170" y="70541"/>
                  <a:pt x="5899356" y="51019"/>
                  <a:pt x="5900678" y="22345"/>
                </a:cubicBezTo>
                <a:lnTo>
                  <a:pt x="5902188" y="0"/>
                </a:lnTo>
                <a:lnTo>
                  <a:pt x="5945314" y="0"/>
                </a:lnTo>
                <a:lnTo>
                  <a:pt x="5941927" y="28786"/>
                </a:lnTo>
                <a:lnTo>
                  <a:pt x="5932679" y="34953"/>
                </a:lnTo>
                <a:lnTo>
                  <a:pt x="5933250" y="37461"/>
                </a:lnTo>
                <a:lnTo>
                  <a:pt x="5942112" y="31553"/>
                </a:lnTo>
                <a:lnTo>
                  <a:pt x="5945824" y="0"/>
                </a:lnTo>
                <a:lnTo>
                  <a:pt x="5983702" y="0"/>
                </a:lnTo>
                <a:lnTo>
                  <a:pt x="5983141" y="9262"/>
                </a:lnTo>
                <a:cubicBezTo>
                  <a:pt x="5978802" y="33125"/>
                  <a:pt x="5976634" y="59155"/>
                  <a:pt x="5972296" y="85186"/>
                </a:cubicBezTo>
                <a:cubicBezTo>
                  <a:pt x="5967958" y="111216"/>
                  <a:pt x="5965787" y="137247"/>
                  <a:pt x="5959281" y="165445"/>
                </a:cubicBezTo>
                <a:cubicBezTo>
                  <a:pt x="5954942" y="191476"/>
                  <a:pt x="5948434" y="217507"/>
                  <a:pt x="5944095" y="243537"/>
                </a:cubicBezTo>
                <a:cubicBezTo>
                  <a:pt x="5928912" y="302107"/>
                  <a:pt x="5933250" y="321629"/>
                  <a:pt x="5915896" y="408397"/>
                </a:cubicBezTo>
                <a:cubicBezTo>
                  <a:pt x="5907219" y="412736"/>
                  <a:pt x="5898543" y="417074"/>
                  <a:pt x="5889866" y="423583"/>
                </a:cubicBezTo>
                <a:cubicBezTo>
                  <a:pt x="5881189" y="453952"/>
                  <a:pt x="5868174" y="488659"/>
                  <a:pt x="5857326" y="519028"/>
                </a:cubicBezTo>
                <a:cubicBezTo>
                  <a:pt x="5842143" y="568919"/>
                  <a:pt x="5852988" y="575428"/>
                  <a:pt x="5848649" y="610135"/>
                </a:cubicBezTo>
                <a:cubicBezTo>
                  <a:pt x="5846481" y="614473"/>
                  <a:pt x="5844311" y="620980"/>
                  <a:pt x="5844311" y="623150"/>
                </a:cubicBezTo>
                <a:cubicBezTo>
                  <a:pt x="5831296" y="657858"/>
                  <a:pt x="5818280" y="692565"/>
                  <a:pt x="5807436" y="722934"/>
                </a:cubicBezTo>
                <a:cubicBezTo>
                  <a:pt x="5803098" y="727273"/>
                  <a:pt x="5800927" y="729441"/>
                  <a:pt x="5796588" y="731611"/>
                </a:cubicBezTo>
                <a:cubicBezTo>
                  <a:pt x="5781406" y="766318"/>
                  <a:pt x="5766219" y="803194"/>
                  <a:pt x="5751036" y="837901"/>
                </a:cubicBezTo>
                <a:cubicBezTo>
                  <a:pt x="5768390" y="803194"/>
                  <a:pt x="5783573" y="766318"/>
                  <a:pt x="5798759" y="731611"/>
                </a:cubicBezTo>
                <a:cubicBezTo>
                  <a:pt x="5803098" y="727273"/>
                  <a:pt x="5805265" y="727273"/>
                  <a:pt x="5809604" y="722934"/>
                </a:cubicBezTo>
                <a:cubicBezTo>
                  <a:pt x="5792250" y="816209"/>
                  <a:pt x="5764052" y="874779"/>
                  <a:pt x="5740189" y="920331"/>
                </a:cubicBezTo>
                <a:cubicBezTo>
                  <a:pt x="5727174" y="929008"/>
                  <a:pt x="5714159" y="935517"/>
                  <a:pt x="5703314" y="939855"/>
                </a:cubicBezTo>
                <a:lnTo>
                  <a:pt x="5695666" y="955153"/>
                </a:lnTo>
                <a:lnTo>
                  <a:pt x="5696807" y="957207"/>
                </a:lnTo>
                <a:cubicBezTo>
                  <a:pt x="5698975" y="952868"/>
                  <a:pt x="5701145" y="946362"/>
                  <a:pt x="5705484" y="939853"/>
                </a:cubicBezTo>
                <a:cubicBezTo>
                  <a:pt x="5716329" y="935515"/>
                  <a:pt x="5729344" y="929008"/>
                  <a:pt x="5742360" y="920331"/>
                </a:cubicBezTo>
                <a:cubicBezTo>
                  <a:pt x="5744530" y="944191"/>
                  <a:pt x="5727176" y="974560"/>
                  <a:pt x="5716329" y="994085"/>
                </a:cubicBezTo>
                <a:cubicBezTo>
                  <a:pt x="5701145" y="1024454"/>
                  <a:pt x="5683792" y="1052652"/>
                  <a:pt x="5668606" y="1080853"/>
                </a:cubicBezTo>
                <a:cubicBezTo>
                  <a:pt x="5659929" y="1096036"/>
                  <a:pt x="5653423" y="1109052"/>
                  <a:pt x="5644746" y="1124237"/>
                </a:cubicBezTo>
                <a:cubicBezTo>
                  <a:pt x="5636069" y="1139421"/>
                  <a:pt x="5627393" y="1152436"/>
                  <a:pt x="5618715" y="1167622"/>
                </a:cubicBezTo>
                <a:cubicBezTo>
                  <a:pt x="5612206" y="1176298"/>
                  <a:pt x="5607868" y="1187143"/>
                  <a:pt x="5599191" y="1200159"/>
                </a:cubicBezTo>
                <a:cubicBezTo>
                  <a:pt x="5590514" y="1221851"/>
                  <a:pt x="5581838" y="1241375"/>
                  <a:pt x="5570993" y="1263067"/>
                </a:cubicBezTo>
                <a:lnTo>
                  <a:pt x="5540624" y="1323805"/>
                </a:lnTo>
                <a:cubicBezTo>
                  <a:pt x="5525438" y="1345497"/>
                  <a:pt x="5510255" y="1369357"/>
                  <a:pt x="5492901" y="1388881"/>
                </a:cubicBezTo>
                <a:cubicBezTo>
                  <a:pt x="5477715" y="1408403"/>
                  <a:pt x="5460362" y="1430095"/>
                  <a:pt x="5445178" y="1449619"/>
                </a:cubicBezTo>
                <a:lnTo>
                  <a:pt x="5447166" y="1445524"/>
                </a:lnTo>
                <a:lnTo>
                  <a:pt x="5393115" y="1519034"/>
                </a:lnTo>
                <a:cubicBezTo>
                  <a:pt x="5380100" y="1506019"/>
                  <a:pt x="5308517" y="1607973"/>
                  <a:pt x="5275977" y="1647019"/>
                </a:cubicBezTo>
                <a:lnTo>
                  <a:pt x="5252917" y="1682500"/>
                </a:lnTo>
                <a:lnTo>
                  <a:pt x="5275977" y="1649187"/>
                </a:lnTo>
                <a:cubicBezTo>
                  <a:pt x="5308517" y="1612309"/>
                  <a:pt x="5380100" y="1510357"/>
                  <a:pt x="5393115" y="1521202"/>
                </a:cubicBezTo>
                <a:cubicBezTo>
                  <a:pt x="5386608" y="1566757"/>
                  <a:pt x="5323700" y="1625324"/>
                  <a:pt x="5304178" y="1655693"/>
                </a:cubicBezTo>
                <a:cubicBezTo>
                  <a:pt x="5286825" y="1676301"/>
                  <a:pt x="5272183" y="1691487"/>
                  <a:pt x="5258353" y="1703689"/>
                </a:cubicBezTo>
                <a:lnTo>
                  <a:pt x="5221566" y="1730731"/>
                </a:lnTo>
                <a:lnTo>
                  <a:pt x="5219578" y="1733787"/>
                </a:lnTo>
                <a:lnTo>
                  <a:pt x="5196579" y="1751480"/>
                </a:lnTo>
                <a:lnTo>
                  <a:pt x="5195718" y="1757647"/>
                </a:lnTo>
                <a:cubicBezTo>
                  <a:pt x="5163178" y="1792355"/>
                  <a:pt x="5130641" y="1829232"/>
                  <a:pt x="5093764" y="1861769"/>
                </a:cubicBezTo>
                <a:cubicBezTo>
                  <a:pt x="5059056" y="1896477"/>
                  <a:pt x="5024349" y="1931184"/>
                  <a:pt x="4985303" y="1961553"/>
                </a:cubicBezTo>
                <a:lnTo>
                  <a:pt x="4980288" y="1965192"/>
                </a:lnTo>
                <a:lnTo>
                  <a:pt x="4944089" y="2011444"/>
                </a:lnTo>
                <a:cubicBezTo>
                  <a:pt x="4918059" y="2035306"/>
                  <a:pt x="4887690" y="2054828"/>
                  <a:pt x="4857321" y="2076520"/>
                </a:cubicBezTo>
                <a:lnTo>
                  <a:pt x="4776225" y="2137342"/>
                </a:lnTo>
                <a:lnTo>
                  <a:pt x="4775934" y="2137695"/>
                </a:lnTo>
                <a:lnTo>
                  <a:pt x="4857321" y="2078691"/>
                </a:lnTo>
                <a:cubicBezTo>
                  <a:pt x="4885519" y="2056998"/>
                  <a:pt x="4915888" y="2035306"/>
                  <a:pt x="4944089" y="2013614"/>
                </a:cubicBezTo>
                <a:cubicBezTo>
                  <a:pt x="4926735" y="2043983"/>
                  <a:pt x="4902873" y="2063505"/>
                  <a:pt x="4872505" y="2085197"/>
                </a:cubicBezTo>
                <a:cubicBezTo>
                  <a:pt x="4847560" y="2107976"/>
                  <a:pt x="4829664" y="2117194"/>
                  <a:pt x="4814208" y="2123159"/>
                </a:cubicBezTo>
                <a:lnTo>
                  <a:pt x="4773879" y="2140191"/>
                </a:lnTo>
                <a:lnTo>
                  <a:pt x="4772721" y="2141599"/>
                </a:lnTo>
                <a:cubicBezTo>
                  <a:pt x="4757537" y="2152444"/>
                  <a:pt x="4744522" y="2161121"/>
                  <a:pt x="4729336" y="2169797"/>
                </a:cubicBezTo>
                <a:lnTo>
                  <a:pt x="4712989" y="2177374"/>
                </a:lnTo>
                <a:lnTo>
                  <a:pt x="4671855" y="2210743"/>
                </a:lnTo>
                <a:cubicBezTo>
                  <a:pt x="4656669" y="2222403"/>
                  <a:pt x="4643654" y="2231622"/>
                  <a:pt x="4631723" y="2239212"/>
                </a:cubicBezTo>
                <a:cubicBezTo>
                  <a:pt x="4610031" y="2256566"/>
                  <a:pt x="4592677" y="2267413"/>
                  <a:pt x="4570985" y="2278258"/>
                </a:cubicBezTo>
                <a:cubicBezTo>
                  <a:pt x="4575323" y="2271752"/>
                  <a:pt x="4564478" y="2276090"/>
                  <a:pt x="4551463" y="2280428"/>
                </a:cubicBezTo>
                <a:lnTo>
                  <a:pt x="4529764" y="2290073"/>
                </a:lnTo>
                <a:lnTo>
                  <a:pt x="4526391" y="2292635"/>
                </a:lnTo>
                <a:lnTo>
                  <a:pt x="4553631" y="2282597"/>
                </a:lnTo>
                <a:cubicBezTo>
                  <a:pt x="4566646" y="2278258"/>
                  <a:pt x="4575323" y="2273920"/>
                  <a:pt x="4573155" y="2280428"/>
                </a:cubicBezTo>
                <a:cubicBezTo>
                  <a:pt x="4557970" y="2302121"/>
                  <a:pt x="4527600" y="2321642"/>
                  <a:pt x="4495063" y="2338996"/>
                </a:cubicBezTo>
                <a:cubicBezTo>
                  <a:pt x="4477710" y="2347673"/>
                  <a:pt x="4462525" y="2356350"/>
                  <a:pt x="4445170" y="2365029"/>
                </a:cubicBezTo>
                <a:cubicBezTo>
                  <a:pt x="4427817" y="2373703"/>
                  <a:pt x="4410463" y="2380212"/>
                  <a:pt x="4395280" y="2388889"/>
                </a:cubicBezTo>
                <a:lnTo>
                  <a:pt x="4360040" y="2394175"/>
                </a:lnTo>
                <a:lnTo>
                  <a:pt x="4354064" y="2397566"/>
                </a:lnTo>
                <a:cubicBezTo>
                  <a:pt x="4299832" y="2423596"/>
                  <a:pt x="4245603" y="2445289"/>
                  <a:pt x="4189203" y="2469149"/>
                </a:cubicBezTo>
                <a:lnTo>
                  <a:pt x="4180798" y="2471059"/>
                </a:lnTo>
                <a:lnTo>
                  <a:pt x="4130636" y="2503856"/>
                </a:lnTo>
                <a:cubicBezTo>
                  <a:pt x="4143651" y="2506026"/>
                  <a:pt x="4150157" y="2508195"/>
                  <a:pt x="4158834" y="2512533"/>
                </a:cubicBezTo>
                <a:cubicBezTo>
                  <a:pt x="4119788" y="2547240"/>
                  <a:pt x="4067728" y="2553749"/>
                  <a:pt x="4054713" y="2558088"/>
                </a:cubicBezTo>
                <a:cubicBezTo>
                  <a:pt x="4056883" y="2549411"/>
                  <a:pt x="4061222" y="2538564"/>
                  <a:pt x="4063390" y="2527719"/>
                </a:cubicBezTo>
                <a:cubicBezTo>
                  <a:pt x="4052545" y="2532057"/>
                  <a:pt x="4041698" y="2536395"/>
                  <a:pt x="4028682" y="2540734"/>
                </a:cubicBezTo>
                <a:cubicBezTo>
                  <a:pt x="4017837" y="2545072"/>
                  <a:pt x="4006990" y="2547240"/>
                  <a:pt x="3996145" y="2551579"/>
                </a:cubicBezTo>
                <a:cubicBezTo>
                  <a:pt x="3974453" y="2558088"/>
                  <a:pt x="3950591" y="2564594"/>
                  <a:pt x="3928899" y="2573271"/>
                </a:cubicBezTo>
                <a:lnTo>
                  <a:pt x="3919914" y="2562487"/>
                </a:lnTo>
                <a:lnTo>
                  <a:pt x="3887682" y="2568932"/>
                </a:lnTo>
                <a:cubicBezTo>
                  <a:pt x="3874667" y="2571103"/>
                  <a:pt x="3861652" y="2575441"/>
                  <a:pt x="3848637" y="2577609"/>
                </a:cubicBezTo>
                <a:cubicBezTo>
                  <a:pt x="3822606" y="2584118"/>
                  <a:pt x="3794407" y="2592795"/>
                  <a:pt x="3768377" y="2597133"/>
                </a:cubicBezTo>
                <a:lnTo>
                  <a:pt x="3765731" y="2598363"/>
                </a:lnTo>
                <a:lnTo>
                  <a:pt x="3842130" y="2579777"/>
                </a:lnTo>
                <a:cubicBezTo>
                  <a:pt x="3855145" y="2575439"/>
                  <a:pt x="3868161" y="2573271"/>
                  <a:pt x="3881176" y="2571101"/>
                </a:cubicBezTo>
                <a:cubicBezTo>
                  <a:pt x="3894191" y="2568932"/>
                  <a:pt x="3905036" y="2564594"/>
                  <a:pt x="3913713" y="2564594"/>
                </a:cubicBezTo>
                <a:cubicBezTo>
                  <a:pt x="3915883" y="2568932"/>
                  <a:pt x="3920222" y="2573271"/>
                  <a:pt x="3926728" y="2575439"/>
                </a:cubicBezTo>
                <a:cubicBezTo>
                  <a:pt x="3950591" y="2568932"/>
                  <a:pt x="3972283" y="2562424"/>
                  <a:pt x="3993975" y="2553747"/>
                </a:cubicBezTo>
                <a:cubicBezTo>
                  <a:pt x="4004820" y="2549408"/>
                  <a:pt x="4015667" y="2547240"/>
                  <a:pt x="4026512" y="2542902"/>
                </a:cubicBezTo>
                <a:cubicBezTo>
                  <a:pt x="4037359" y="2538564"/>
                  <a:pt x="4048204" y="2534225"/>
                  <a:pt x="4061219" y="2529887"/>
                </a:cubicBezTo>
                <a:cubicBezTo>
                  <a:pt x="4059051" y="2538564"/>
                  <a:pt x="4054713" y="2549408"/>
                  <a:pt x="4052542" y="2560256"/>
                </a:cubicBezTo>
                <a:cubicBezTo>
                  <a:pt x="4022174" y="2575439"/>
                  <a:pt x="3991805" y="2588454"/>
                  <a:pt x="3961436" y="2603640"/>
                </a:cubicBezTo>
                <a:lnTo>
                  <a:pt x="3956970" y="2602390"/>
                </a:lnTo>
                <a:lnTo>
                  <a:pt x="3894191" y="2627500"/>
                </a:lnTo>
                <a:cubicBezTo>
                  <a:pt x="3874669" y="2634009"/>
                  <a:pt x="3857316" y="2638347"/>
                  <a:pt x="3842130" y="2642686"/>
                </a:cubicBezTo>
                <a:cubicBezTo>
                  <a:pt x="3809593" y="2651363"/>
                  <a:pt x="3785731" y="2655701"/>
                  <a:pt x="3764038" y="2662207"/>
                </a:cubicBezTo>
                <a:cubicBezTo>
                  <a:pt x="3765125" y="2656785"/>
                  <a:pt x="3751567" y="2656785"/>
                  <a:pt x="3731772" y="2659497"/>
                </a:cubicBezTo>
                <a:lnTo>
                  <a:pt x="3664284" y="2672628"/>
                </a:lnTo>
                <a:lnTo>
                  <a:pt x="3662084" y="2677393"/>
                </a:lnTo>
                <a:cubicBezTo>
                  <a:pt x="3605685" y="2690408"/>
                  <a:pt x="3542779" y="2701253"/>
                  <a:pt x="3482041" y="2712100"/>
                </a:cubicBezTo>
                <a:cubicBezTo>
                  <a:pt x="3462517" y="2709930"/>
                  <a:pt x="3464687" y="2705591"/>
                  <a:pt x="3440825" y="2701253"/>
                </a:cubicBezTo>
                <a:cubicBezTo>
                  <a:pt x="3429980" y="2701253"/>
                  <a:pt x="3419133" y="2701253"/>
                  <a:pt x="3406117" y="2701253"/>
                </a:cubicBezTo>
                <a:cubicBezTo>
                  <a:pt x="3388764" y="2707762"/>
                  <a:pt x="3367071" y="2714269"/>
                  <a:pt x="3345379" y="2720777"/>
                </a:cubicBezTo>
                <a:cubicBezTo>
                  <a:pt x="3325858" y="2722945"/>
                  <a:pt x="3308504" y="2725116"/>
                  <a:pt x="3291150" y="2725116"/>
                </a:cubicBezTo>
                <a:cubicBezTo>
                  <a:pt x="3273796" y="2725116"/>
                  <a:pt x="3256443" y="2727283"/>
                  <a:pt x="3236919" y="2727283"/>
                </a:cubicBezTo>
                <a:lnTo>
                  <a:pt x="3231027" y="272476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Forma libre: Forma 12">
            <a:extLst>
              <a:ext uri="{FF2B5EF4-FFF2-40B4-BE49-F238E27FC236}">
                <a16:creationId xmlns:a16="http://schemas.microsoft.com/office/drawing/2014/main" id="{94AC9B47-4119-E44A-AED2-27376BDF443C}"/>
              </a:ext>
            </a:extLst>
          </p:cNvPr>
          <p:cNvSpPr>
            <a:spLocks/>
          </p:cNvSpPr>
          <p:nvPr userDrawn="1"/>
        </p:nvSpPr>
        <p:spPr bwMode="auto">
          <a:xfrm rot="20700000" flipH="1">
            <a:off x="-642938" y="-519113"/>
            <a:ext cx="7777163" cy="7718426"/>
          </a:xfrm>
          <a:custGeom>
            <a:avLst/>
            <a:gdLst>
              <a:gd name="T0" fmla="*/ 6619848 w 7777150"/>
              <a:gd name="T1" fmla="*/ 6716434 h 7718664"/>
              <a:gd name="T2" fmla="*/ 6839305 w 7777150"/>
              <a:gd name="T3" fmla="*/ 6558707 h 7718664"/>
              <a:gd name="T4" fmla="*/ 2769678 w 7777150"/>
              <a:gd name="T5" fmla="*/ 7605516 h 7718664"/>
              <a:gd name="T6" fmla="*/ 3231206 w 7777150"/>
              <a:gd name="T7" fmla="*/ 7668047 h 7718664"/>
              <a:gd name="T8" fmla="*/ 2861982 w 7777150"/>
              <a:gd name="T9" fmla="*/ 7638268 h 7718664"/>
              <a:gd name="T10" fmla="*/ 2352815 w 7777150"/>
              <a:gd name="T11" fmla="*/ 7459612 h 7718664"/>
              <a:gd name="T12" fmla="*/ 7605289 w 7777150"/>
              <a:gd name="T13" fmla="*/ 5949975 h 7718664"/>
              <a:gd name="T14" fmla="*/ 2195719 w 7777150"/>
              <a:gd name="T15" fmla="*/ 7067587 h 7718664"/>
              <a:gd name="T16" fmla="*/ 1840668 w 7777150"/>
              <a:gd name="T17" fmla="*/ 7143991 h 7718664"/>
              <a:gd name="T18" fmla="*/ 7279949 w 7777150"/>
              <a:gd name="T19" fmla="*/ 6020421 h 7718664"/>
              <a:gd name="T20" fmla="*/ 7322420 w 7777150"/>
              <a:gd name="T21" fmla="*/ 5955930 h 7718664"/>
              <a:gd name="T22" fmla="*/ 7745237 w 7777150"/>
              <a:gd name="T23" fmla="*/ 5777274 h 7718664"/>
              <a:gd name="T24" fmla="*/ 7274775 w 7777150"/>
              <a:gd name="T25" fmla="*/ 6438299 h 7718664"/>
              <a:gd name="T26" fmla="*/ 7013864 w 7777150"/>
              <a:gd name="T27" fmla="*/ 6649337 h 7718664"/>
              <a:gd name="T28" fmla="*/ 6831115 w 7777150"/>
              <a:gd name="T29" fmla="*/ 6682462 h 7718664"/>
              <a:gd name="T30" fmla="*/ 7510006 w 7777150"/>
              <a:gd name="T31" fmla="*/ 5786208 h 7718664"/>
              <a:gd name="T32" fmla="*/ 7688661 w 7777150"/>
              <a:gd name="T33" fmla="*/ 5458673 h 7718664"/>
              <a:gd name="T34" fmla="*/ 6979994 w 7777150"/>
              <a:gd name="T35" fmla="*/ 6497851 h 7718664"/>
              <a:gd name="T36" fmla="*/ 6834091 w 7777150"/>
              <a:gd name="T37" fmla="*/ 6479986 h 7718664"/>
              <a:gd name="T38" fmla="*/ 7619804 w 7777150"/>
              <a:gd name="T39" fmla="*/ 5285970 h 7718664"/>
              <a:gd name="T40" fmla="*/ 1195061 w 7777150"/>
              <a:gd name="T41" fmla="*/ 6558794 h 7718664"/>
              <a:gd name="T42" fmla="*/ 1399985 w 7777150"/>
              <a:gd name="T43" fmla="*/ 6715214 h 7718664"/>
              <a:gd name="T44" fmla="*/ 1539890 w 7777150"/>
              <a:gd name="T45" fmla="*/ 6843288 h 7718664"/>
              <a:gd name="T46" fmla="*/ 1251105 w 7777150"/>
              <a:gd name="T47" fmla="*/ 6715214 h 7718664"/>
              <a:gd name="T48" fmla="*/ 1173688 w 7777150"/>
              <a:gd name="T49" fmla="*/ 6587179 h 7718664"/>
              <a:gd name="T50" fmla="*/ 506708 w 7777150"/>
              <a:gd name="T51" fmla="*/ 2254409 h 7718664"/>
              <a:gd name="T52" fmla="*/ 533507 w 7777150"/>
              <a:gd name="T53" fmla="*/ 2230959 h 7718664"/>
              <a:gd name="T54" fmla="*/ 533507 w 7777150"/>
              <a:gd name="T55" fmla="*/ 2007641 h 7718664"/>
              <a:gd name="T56" fmla="*/ 485862 w 7777150"/>
              <a:gd name="T57" fmla="*/ 2519787 h 7718664"/>
              <a:gd name="T58" fmla="*/ 298275 w 7777150"/>
              <a:gd name="T59" fmla="*/ 3561945 h 7718664"/>
              <a:gd name="T60" fmla="*/ 366758 w 7777150"/>
              <a:gd name="T61" fmla="*/ 2963450 h 7718664"/>
              <a:gd name="T62" fmla="*/ 524572 w 7777150"/>
              <a:gd name="T63" fmla="*/ 2394728 h 7718664"/>
              <a:gd name="T64" fmla="*/ 932501 w 7777150"/>
              <a:gd name="T65" fmla="*/ 1391281 h 7718664"/>
              <a:gd name="T66" fmla="*/ 5364411 w 7777150"/>
              <a:gd name="T67" fmla="*/ 6459 h 7718664"/>
              <a:gd name="T68" fmla="*/ 1036718 w 7777150"/>
              <a:gd name="T69" fmla="*/ 1227512 h 7718664"/>
              <a:gd name="T70" fmla="*/ 507798 w 7777150"/>
              <a:gd name="T71" fmla="*/ 2181601 h 7718664"/>
              <a:gd name="T72" fmla="*/ 283386 w 7777150"/>
              <a:gd name="T73" fmla="*/ 2960471 h 7718664"/>
              <a:gd name="T74" fmla="*/ 336986 w 7777150"/>
              <a:gd name="T75" fmla="*/ 2775860 h 7718664"/>
              <a:gd name="T76" fmla="*/ 697273 w 7777150"/>
              <a:gd name="T77" fmla="*/ 1864717 h 7718664"/>
              <a:gd name="T78" fmla="*/ 1117115 w 7777150"/>
              <a:gd name="T79" fmla="*/ 1358526 h 7718664"/>
              <a:gd name="T80" fmla="*/ 5327432 w 7777150"/>
              <a:gd name="T81" fmla="*/ 90071 h 7718664"/>
              <a:gd name="T82" fmla="*/ 5791937 w 7777150"/>
              <a:gd name="T83" fmla="*/ 295527 h 7718664"/>
              <a:gd name="T84" fmla="*/ 7459513 w 7777150"/>
              <a:gd name="T85" fmla="*/ 5603611 h 7718664"/>
              <a:gd name="T86" fmla="*/ 6693086 w 7777150"/>
              <a:gd name="T87" fmla="*/ 6567763 h 7718664"/>
              <a:gd name="T88" fmla="*/ 3266937 w 7777150"/>
              <a:gd name="T89" fmla="*/ 7614450 h 7718664"/>
              <a:gd name="T90" fmla="*/ 2320063 w 7777150"/>
              <a:gd name="T91" fmla="*/ 7254160 h 7718664"/>
              <a:gd name="T92" fmla="*/ 1798982 w 7777150"/>
              <a:gd name="T93" fmla="*/ 6884939 h 7718664"/>
              <a:gd name="T94" fmla="*/ 1060539 w 7777150"/>
              <a:gd name="T95" fmla="*/ 6080988 h 7718664"/>
              <a:gd name="T96" fmla="*/ 661541 w 7777150"/>
              <a:gd name="T97" fmla="*/ 5330635 h 7718664"/>
              <a:gd name="T98" fmla="*/ 476818 w 7777150"/>
              <a:gd name="T99" fmla="*/ 4835054 h 7718664"/>
              <a:gd name="T100" fmla="*/ 307206 w 7777150"/>
              <a:gd name="T101" fmla="*/ 4222971 h 7718664"/>
              <a:gd name="T102" fmla="*/ 205224 w 7777150"/>
              <a:gd name="T103" fmla="*/ 3570879 h 7718664"/>
              <a:gd name="T104" fmla="*/ 110685 w 7777150"/>
              <a:gd name="T105" fmla="*/ 3585766 h 7718664"/>
              <a:gd name="T106" fmla="*/ 101742 w 7777150"/>
              <a:gd name="T107" fmla="*/ 3678057 h 7718664"/>
              <a:gd name="T108" fmla="*/ 80910 w 7777150"/>
              <a:gd name="T109" fmla="*/ 3267165 h 7718664"/>
              <a:gd name="T110" fmla="*/ 137485 w 7777150"/>
              <a:gd name="T111" fmla="*/ 4473088 h 7718664"/>
              <a:gd name="T112" fmla="*/ 239617 w 7777150"/>
              <a:gd name="T113" fmla="*/ 4994260 h 7718664"/>
              <a:gd name="T114" fmla="*/ 54112 w 7777150"/>
              <a:gd name="T115" fmla="*/ 3410089 h 7718664"/>
              <a:gd name="T116" fmla="*/ 205968 w 7777150"/>
              <a:gd name="T117" fmla="*/ 2665688 h 7718664"/>
              <a:gd name="T118" fmla="*/ 691317 w 7777150"/>
              <a:gd name="T119" fmla="*/ 1552068 h 7718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777150" h="7718664">
                <a:moveTo>
                  <a:pt x="6564153" y="6753221"/>
                </a:moveTo>
                <a:lnTo>
                  <a:pt x="6563132" y="6753924"/>
                </a:lnTo>
                <a:lnTo>
                  <a:pt x="6563132" y="6754775"/>
                </a:lnTo>
                <a:lnTo>
                  <a:pt x="6567865" y="6755450"/>
                </a:lnTo>
                <a:lnTo>
                  <a:pt x="6569087" y="6753925"/>
                </a:lnTo>
                <a:lnTo>
                  <a:pt x="6564153" y="6753221"/>
                </a:lnTo>
                <a:close/>
                <a:moveTo>
                  <a:pt x="6628482" y="6708774"/>
                </a:moveTo>
                <a:lnTo>
                  <a:pt x="6610901" y="6720920"/>
                </a:lnTo>
                <a:lnTo>
                  <a:pt x="6607794" y="6724148"/>
                </a:lnTo>
                <a:lnTo>
                  <a:pt x="6619848" y="6716434"/>
                </a:lnTo>
                <a:lnTo>
                  <a:pt x="6628482" y="670877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lnTo>
                  <a:pt x="7605289" y="5949975"/>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lnTo>
                  <a:pt x="7768327" y="5740775"/>
                </a:lnTo>
                <a:close/>
                <a:moveTo>
                  <a:pt x="2195719" y="7067587"/>
                </a:moveTo>
                <a:lnTo>
                  <a:pt x="2195748" y="7068434"/>
                </a:lnTo>
                <a:lnTo>
                  <a:pt x="2205804" y="7080606"/>
                </a:lnTo>
                <a:lnTo>
                  <a:pt x="2206911" y="7075504"/>
                </a:lnTo>
                <a:lnTo>
                  <a:pt x="2195719" y="7067587"/>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lnTo>
                  <a:pt x="7574028" y="5576942"/>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lnTo>
                  <a:pt x="7695610" y="5469390"/>
                </a:ln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lnTo>
                  <a:pt x="7636506" y="5248812"/>
                </a:lnTo>
                <a:close/>
                <a:moveTo>
                  <a:pt x="1438185" y="6830951"/>
                </a:moveTo>
                <a:lnTo>
                  <a:pt x="1449489" y="6840648"/>
                </a:lnTo>
                <a:lnTo>
                  <a:pt x="1453350" y="6842615"/>
                </a:lnTo>
                <a:lnTo>
                  <a:pt x="1438185" y="6830951"/>
                </a:lnTo>
                <a:close/>
                <a:moveTo>
                  <a:pt x="1486096" y="6491655"/>
                </a:moveTo>
                <a:lnTo>
                  <a:pt x="1491992" y="6498836"/>
                </a:lnTo>
                <a:lnTo>
                  <a:pt x="1492288" y="6497852"/>
                </a:lnTo>
                <a:lnTo>
                  <a:pt x="1486096" y="6491655"/>
                </a:lnTo>
                <a:close/>
                <a:moveTo>
                  <a:pt x="1195061" y="6558794"/>
                </a:moveTo>
                <a:lnTo>
                  <a:pt x="1307518" y="6691203"/>
                </a:lnTo>
                <a:lnTo>
                  <a:pt x="1218350" y="6584200"/>
                </a:lnTo>
                <a:lnTo>
                  <a:pt x="1195061" y="6558794"/>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lnTo>
                  <a:pt x="419367" y="2532692"/>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lnTo>
                  <a:pt x="599014" y="2105903"/>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lnTo>
                  <a:pt x="634742" y="1846851"/>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lnTo>
                  <a:pt x="917614"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lnTo>
                  <a:pt x="5364411" y="6459"/>
                </a:ln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lnTo>
                  <a:pt x="939465" y="1192120"/>
                </a:lnTo>
                <a:close/>
              </a:path>
            </a:pathLst>
          </a:custGeom>
          <a:solidFill>
            <a:schemeClr val="bg1">
              <a:alpha val="45882"/>
            </a:schemeClr>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8" name="Imagen 8">
            <a:extLst>
              <a:ext uri="{FF2B5EF4-FFF2-40B4-BE49-F238E27FC236}">
                <a16:creationId xmlns:a16="http://schemas.microsoft.com/office/drawing/2014/main" id="{4D426CE1-3FF4-664D-8C33-AFFF43EA9C5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65850"/>
            <a:ext cx="11761788"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n 15">
            <a:extLst>
              <a:ext uri="{FF2B5EF4-FFF2-40B4-BE49-F238E27FC236}">
                <a16:creationId xmlns:a16="http://schemas.microsoft.com/office/drawing/2014/main" id="{BFDB0324-2AE3-F147-ADC8-BF7961C34E41}"/>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Imagen 19">
            <a:extLst>
              <a:ext uri="{FF2B5EF4-FFF2-40B4-BE49-F238E27FC236}">
                <a16:creationId xmlns:a16="http://schemas.microsoft.com/office/drawing/2014/main" id="{80177DA5-FA42-C04A-AF32-7B46DDC2B681}"/>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Marcador de posición de contenido 2"/>
          <p:cNvSpPr>
            <a:spLocks noGrp="1"/>
          </p:cNvSpPr>
          <p:nvPr>
            <p:ph idx="1"/>
          </p:nvPr>
        </p:nvSpPr>
        <p:spPr>
          <a:xfrm>
            <a:off x="5181292" y="1560496"/>
            <a:ext cx="6579707" cy="4564442"/>
          </a:xfrm>
        </p:spPr>
        <p:txBody>
          <a:bodyPr rtlCol="0"/>
          <a:lstStyle>
            <a:lvl1pPr>
              <a:defRPr sz="2100">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600">
                <a:latin typeface="Arial" panose="020B0604020202020204" pitchFamily="34" charset="0"/>
                <a:cs typeface="Arial" panose="020B0604020202020204" pitchFamily="34" charset="0"/>
              </a:defRPr>
            </a:lvl3pPr>
            <a:lvl4pPr>
              <a:defRPr sz="1400">
                <a:latin typeface="Arial" panose="020B0604020202020204" pitchFamily="34" charset="0"/>
                <a:cs typeface="Arial" panose="020B0604020202020204" pitchFamily="34" charset="0"/>
              </a:defRPr>
            </a:lvl4pPr>
            <a:lvl5pPr>
              <a:defRPr sz="1200">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s-ES" noProof="0" dirty="0"/>
          </a:p>
        </p:txBody>
      </p:sp>
      <p:sp>
        <p:nvSpPr>
          <p:cNvPr id="4" name="Marcador de posición de texto 3"/>
          <p:cNvSpPr>
            <a:spLocks noGrp="1"/>
          </p:cNvSpPr>
          <p:nvPr>
            <p:ph type="body" sz="half" idx="2"/>
          </p:nvPr>
        </p:nvSpPr>
        <p:spPr>
          <a:xfrm>
            <a:off x="360000" y="3960000"/>
            <a:ext cx="4186800" cy="2164938"/>
          </a:xfrm>
        </p:spPr>
        <p:txBody>
          <a:bodyPr rtlCol="0"/>
          <a:lstStyle>
            <a:lvl1pPr marL="0" indent="0">
              <a:buNone/>
              <a:defRPr sz="1600">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4" name="Marcador de texto 4"/>
          <p:cNvSpPr>
            <a:spLocks noGrp="1"/>
          </p:cNvSpPr>
          <p:nvPr>
            <p:ph type="body" sz="quarter" idx="13"/>
          </p:nvPr>
        </p:nvSpPr>
        <p:spPr>
          <a:xfrm>
            <a:off x="860106" y="745755"/>
            <a:ext cx="10278584" cy="242045"/>
          </a:xfrm>
        </p:spPr>
        <p:txBody>
          <a:bodyPr rtlCol="0"/>
          <a:lstStyle>
            <a:lvl1pPr marL="0" indent="0">
              <a:buNone/>
              <a:defRPr>
                <a:latin typeface="Arial" panose="020B0604020202020204" pitchFamily="34" charset="0"/>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Click to edit Master text styles</a:t>
            </a:r>
          </a:p>
        </p:txBody>
      </p:sp>
      <p:sp>
        <p:nvSpPr>
          <p:cNvPr id="15" name="Título 18"/>
          <p:cNvSpPr>
            <a:spLocks noGrp="1"/>
          </p:cNvSpPr>
          <p:nvPr>
            <p:ph type="title"/>
          </p:nvPr>
        </p:nvSpPr>
        <p:spPr>
          <a:xfrm>
            <a:off x="860612" y="169754"/>
            <a:ext cx="10278077" cy="432000"/>
          </a:xfrm>
        </p:spPr>
        <p:txBody>
          <a:bodyPr/>
          <a:lstStyle>
            <a:lvl1pPr>
              <a:defRPr sz="28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11" name="Marcador de número de diapositiva 4">
            <a:extLst>
              <a:ext uri="{FF2B5EF4-FFF2-40B4-BE49-F238E27FC236}">
                <a16:creationId xmlns:a16="http://schemas.microsoft.com/office/drawing/2014/main" id="{09FC4275-5979-524E-9907-1BFB30C5CE97}"/>
              </a:ext>
            </a:extLst>
          </p:cNvPr>
          <p:cNvSpPr>
            <a:spLocks noGrp="1"/>
          </p:cNvSpPr>
          <p:nvPr>
            <p:ph type="sldNum" sz="quarter" idx="14"/>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5AB48011-FE0A-5040-9809-EB422CBA25ED}"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3504958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Viñetas como iconos de 5X">
    <p:spTree>
      <p:nvGrpSpPr>
        <p:cNvPr id="1" name=""/>
        <p:cNvGrpSpPr/>
        <p:nvPr/>
      </p:nvGrpSpPr>
      <p:grpSpPr>
        <a:xfrm>
          <a:off x="0" y="0"/>
          <a:ext cx="0" cy="0"/>
          <a:chOff x="0" y="0"/>
          <a:chExt cx="0" cy="0"/>
        </a:xfrm>
      </p:grpSpPr>
      <p:sp>
        <p:nvSpPr>
          <p:cNvPr id="19" name="Forma libre: Forma 274">
            <a:extLst>
              <a:ext uri="{FF2B5EF4-FFF2-40B4-BE49-F238E27FC236}">
                <a16:creationId xmlns:a16="http://schemas.microsoft.com/office/drawing/2014/main" id="{FC81A0BE-AEDE-2141-BF1B-F74CA6B4E987}"/>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0" name="Forma libre: Forma 275">
            <a:extLst>
              <a:ext uri="{FF2B5EF4-FFF2-40B4-BE49-F238E27FC236}">
                <a16:creationId xmlns:a16="http://schemas.microsoft.com/office/drawing/2014/main" id="{A297EBC3-E8E8-084D-BBEC-24D3A4BCF427}"/>
              </a:ext>
            </a:extLst>
          </p:cNvPr>
          <p:cNvSpPr>
            <a:spLocks/>
          </p:cNvSpPr>
          <p:nvPr userDrawn="1"/>
        </p:nvSpPr>
        <p:spPr bwMode="auto">
          <a:xfrm rot="900000">
            <a:off x="-731838" y="25400"/>
            <a:ext cx="7308851" cy="7483475"/>
          </a:xfrm>
          <a:custGeom>
            <a:avLst/>
            <a:gdLst>
              <a:gd name="T0" fmla="*/ 6779882 w 7308033"/>
              <a:gd name="T1" fmla="*/ 6014738 h 7484336"/>
              <a:gd name="T2" fmla="*/ 6721144 w 7308033"/>
              <a:gd name="T3" fmla="*/ 5521292 h 7484336"/>
              <a:gd name="T4" fmla="*/ 7167420 w 7308033"/>
              <a:gd name="T5" fmla="*/ 4824391 h 7484336"/>
              <a:gd name="T6" fmla="*/ 7117409 w 7308033"/>
              <a:gd name="T7" fmla="*/ 4536420 h 7484336"/>
              <a:gd name="T8" fmla="*/ 7125284 w 7308033"/>
              <a:gd name="T9" fmla="*/ 4650316 h 7484336"/>
              <a:gd name="T10" fmla="*/ 7024045 w 7308033"/>
              <a:gd name="T11" fmla="*/ 4347286 h 7484336"/>
              <a:gd name="T12" fmla="*/ 7035955 w 7308033"/>
              <a:gd name="T13" fmla="*/ 4371104 h 7484336"/>
              <a:gd name="T14" fmla="*/ 7262253 w 7308033"/>
              <a:gd name="T15" fmla="*/ 4746280 h 7484336"/>
              <a:gd name="T16" fmla="*/ 7190791 w 7308033"/>
              <a:gd name="T17" fmla="*/ 4972581 h 7484336"/>
              <a:gd name="T18" fmla="*/ 7297984 w 7308033"/>
              <a:gd name="T19" fmla="*/ 4198403 h 7484336"/>
              <a:gd name="T20" fmla="*/ 4499046 w 7308033"/>
              <a:gd name="T21" fmla="*/ 262025 h 7484336"/>
              <a:gd name="T22" fmla="*/ 550622 w 7308033"/>
              <a:gd name="T23" fmla="*/ 992975 h 7484336"/>
              <a:gd name="T24" fmla="*/ 250022 w 7308033"/>
              <a:gd name="T25" fmla="*/ 1253565 h 7484336"/>
              <a:gd name="T26" fmla="*/ 160691 w 7308033"/>
              <a:gd name="T27" fmla="*/ 1366714 h 7484336"/>
              <a:gd name="T28" fmla="*/ 562036 w 7308033"/>
              <a:gd name="T29" fmla="*/ 995482 h 7484336"/>
              <a:gd name="T30" fmla="*/ 3599813 w 7308033"/>
              <a:gd name="T31" fmla="*/ 151856 h 7484336"/>
              <a:gd name="T32" fmla="*/ 1095659 w 7308033"/>
              <a:gd name="T33" fmla="*/ 726533 h 7484336"/>
              <a:gd name="T34" fmla="*/ 723458 w 7308033"/>
              <a:gd name="T35" fmla="*/ 1033223 h 7484336"/>
              <a:gd name="T36" fmla="*/ 1801347 w 7308033"/>
              <a:gd name="T37" fmla="*/ 416860 h 7484336"/>
              <a:gd name="T38" fmla="*/ 2259896 w 7308033"/>
              <a:gd name="T39" fmla="*/ 270959 h 7484336"/>
              <a:gd name="T40" fmla="*/ 2426642 w 7308033"/>
              <a:gd name="T41" fmla="*/ 178656 h 7484336"/>
              <a:gd name="T42" fmla="*/ 2209275 w 7308033"/>
              <a:gd name="T43" fmla="*/ 244160 h 7484336"/>
              <a:gd name="T44" fmla="*/ 3516441 w 7308033"/>
              <a:gd name="T45" fmla="*/ 23818 h 7484336"/>
              <a:gd name="T46" fmla="*/ 3704027 w 7308033"/>
              <a:gd name="T47" fmla="*/ 23821 h 7484336"/>
              <a:gd name="T48" fmla="*/ 3998811 w 7308033"/>
              <a:gd name="T49" fmla="*/ 125059 h 7484336"/>
              <a:gd name="T50" fmla="*/ 3388405 w 7308033"/>
              <a:gd name="T51" fmla="*/ 56573 h 7484336"/>
              <a:gd name="T52" fmla="*/ 3605768 w 7308033"/>
              <a:gd name="T53" fmla="*/ 154835 h 7484336"/>
              <a:gd name="T54" fmla="*/ 4359101 w 7308033"/>
              <a:gd name="T55" fmla="*/ 330511 h 7484336"/>
              <a:gd name="T56" fmla="*/ 4734278 w 7308033"/>
              <a:gd name="T57" fmla="*/ 488325 h 7484336"/>
              <a:gd name="T58" fmla="*/ 5293052 w 7308033"/>
              <a:gd name="T59" fmla="*/ 826589 h 7484336"/>
              <a:gd name="T60" fmla="*/ 7134218 w 7308033"/>
              <a:gd name="T61" fmla="*/ 4195427 h 7484336"/>
              <a:gd name="T62" fmla="*/ 7238432 w 7308033"/>
              <a:gd name="T63" fmla="*/ 4254979 h 7484336"/>
              <a:gd name="T64" fmla="*/ 7229497 w 7308033"/>
              <a:gd name="T65" fmla="*/ 4359196 h 7484336"/>
              <a:gd name="T66" fmla="*/ 7277139 w 7308033"/>
              <a:gd name="T67" fmla="*/ 4427679 h 7484336"/>
              <a:gd name="T68" fmla="*/ 7086573 w 7308033"/>
              <a:gd name="T69" fmla="*/ 5270339 h 7484336"/>
              <a:gd name="T70" fmla="*/ 6882533 w 7308033"/>
              <a:gd name="T71" fmla="*/ 5726066 h 7484336"/>
              <a:gd name="T72" fmla="*/ 6750106 w 7308033"/>
              <a:gd name="T73" fmla="*/ 6062376 h 7484336"/>
              <a:gd name="T74" fmla="*/ 6762017 w 7308033"/>
              <a:gd name="T75" fmla="*/ 5639562 h 7484336"/>
              <a:gd name="T76" fmla="*/ 7083597 w 7308033"/>
              <a:gd name="T77" fmla="*/ 4534872 h 7484336"/>
              <a:gd name="T78" fmla="*/ 6997249 w 7308033"/>
              <a:gd name="T79" fmla="*/ 4701618 h 7484336"/>
              <a:gd name="T80" fmla="*/ 6837590 w 7308033"/>
              <a:gd name="T81" fmla="*/ 5345006 h 7484336"/>
              <a:gd name="T82" fmla="*/ 7074666 w 7308033"/>
              <a:gd name="T83" fmla="*/ 4582514 h 7484336"/>
              <a:gd name="T84" fmla="*/ 6744152 w 7308033"/>
              <a:gd name="T85" fmla="*/ 5648492 h 7484336"/>
              <a:gd name="T86" fmla="*/ 6354089 w 7308033"/>
              <a:gd name="T87" fmla="*/ 6196370 h 7484336"/>
              <a:gd name="T88" fmla="*/ 6593762 w 7308033"/>
              <a:gd name="T89" fmla="*/ 5834622 h 7484336"/>
              <a:gd name="T90" fmla="*/ 6265251 w 7308033"/>
              <a:gd name="T91" fmla="*/ 6242577 h 7484336"/>
              <a:gd name="T92" fmla="*/ 6595272 w 7308033"/>
              <a:gd name="T93" fmla="*/ 5657424 h 7484336"/>
              <a:gd name="T94" fmla="*/ 6401726 w 7308033"/>
              <a:gd name="T95" fmla="*/ 5993893 h 7484336"/>
              <a:gd name="T96" fmla="*/ 202378 w 7308033"/>
              <a:gd name="T97" fmla="*/ 1533459 h 7484336"/>
              <a:gd name="T98" fmla="*/ 485826 w 7308033"/>
              <a:gd name="T99" fmla="*/ 1195883 h 7484336"/>
              <a:gd name="T100" fmla="*/ 431654 w 7308033"/>
              <a:gd name="T101" fmla="*/ 1262500 h 7484336"/>
              <a:gd name="T102" fmla="*/ 580533 w 7308033"/>
              <a:gd name="T103" fmla="*/ 1065979 h 7484336"/>
              <a:gd name="T104" fmla="*/ 1811397 w 7308033"/>
              <a:gd name="T105" fmla="*/ 355077 h 7484336"/>
              <a:gd name="T106" fmla="*/ 1259425 w 7308033"/>
              <a:gd name="T107" fmla="*/ 592540 h 7484336"/>
              <a:gd name="T108" fmla="*/ 167392 w 7308033"/>
              <a:gd name="T109" fmla="*/ 1478001 h 7484336"/>
              <a:gd name="T110" fmla="*/ 223222 w 7308033"/>
              <a:gd name="T111" fmla="*/ 1220813 h 7484336"/>
              <a:gd name="T112" fmla="*/ 780365 w 7308033"/>
              <a:gd name="T113" fmla="*/ 754761 h 7484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lnTo>
                  <a:pt x="6721144" y="5521292"/>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lnTo>
                  <a:pt x="7114698" y="4793131"/>
                </a:lnTo>
                <a:close/>
                <a:moveTo>
                  <a:pt x="7152080" y="4391948"/>
                </a:moveTo>
                <a:lnTo>
                  <a:pt x="7117409" y="4536420"/>
                </a:lnTo>
                <a:lnTo>
                  <a:pt x="7117412" y="4536420"/>
                </a:lnTo>
                <a:lnTo>
                  <a:pt x="7152083" y="4391952"/>
                </a:lnTo>
                <a:lnTo>
                  <a:pt x="7152080" y="4391948"/>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lnTo>
                  <a:pt x="7178880" y="4362173"/>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lnTo>
                  <a:pt x="1994473" y="334850"/>
                </a:ln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lnTo>
                  <a:pt x="2046992" y="272932"/>
                </a:ln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lnTo>
                  <a:pt x="1124673" y="520067"/>
                </a:lnTo>
                <a:close/>
              </a:path>
            </a:pathLst>
          </a:custGeom>
          <a:solidFill>
            <a:schemeClr val="bg1">
              <a:alpha val="45882"/>
            </a:schemeClr>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Forma libre: Forma 142">
            <a:extLst>
              <a:ext uri="{FF2B5EF4-FFF2-40B4-BE49-F238E27FC236}">
                <a16:creationId xmlns:a16="http://schemas.microsoft.com/office/drawing/2014/main" id="{638B300A-6411-B142-840F-A8AF18E7FEA4}"/>
              </a:ext>
            </a:extLst>
          </p:cNvPr>
          <p:cNvSpPr>
            <a:spLocks noChangeAspect="1"/>
          </p:cNvSpPr>
          <p:nvPr/>
        </p:nvSpPr>
        <p:spPr>
          <a:xfrm>
            <a:off x="1204913" y="2414588"/>
            <a:ext cx="1258887" cy="124460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2" name="Forma libre: Forma 162">
            <a:extLst>
              <a:ext uri="{FF2B5EF4-FFF2-40B4-BE49-F238E27FC236}">
                <a16:creationId xmlns:a16="http://schemas.microsoft.com/office/drawing/2014/main" id="{180B834F-5956-264D-9A4E-A5242B6FAFD0}"/>
              </a:ext>
            </a:extLst>
          </p:cNvPr>
          <p:cNvSpPr>
            <a:spLocks noChangeAspect="1"/>
          </p:cNvSpPr>
          <p:nvPr/>
        </p:nvSpPr>
        <p:spPr bwMode="auto">
          <a:xfrm>
            <a:off x="3335338" y="2408238"/>
            <a:ext cx="1260475" cy="1257300"/>
          </a:xfrm>
          <a:custGeom>
            <a:avLst/>
            <a:gdLst>
              <a:gd name="T0" fmla="*/ 818198 w 2517880"/>
              <a:gd name="T1" fmla="*/ 2482214 h 2514600"/>
              <a:gd name="T2" fmla="*/ 639127 w 2517880"/>
              <a:gd name="T3" fmla="*/ 2351722 h 2514600"/>
              <a:gd name="T4" fmla="*/ 626745 w 2517880"/>
              <a:gd name="T5" fmla="*/ 2347912 h 2514600"/>
              <a:gd name="T6" fmla="*/ 609600 w 2517880"/>
              <a:gd name="T7" fmla="*/ 2356485 h 2514600"/>
              <a:gd name="T8" fmla="*/ 584835 w 2517880"/>
              <a:gd name="T9" fmla="*/ 2357437 h 2514600"/>
              <a:gd name="T10" fmla="*/ 261809 w 2517880"/>
              <a:gd name="T11" fmla="*/ 2061771 h 2514600"/>
              <a:gd name="T12" fmla="*/ 218093 w 2517880"/>
              <a:gd name="T13" fmla="*/ 1904151 h 2514600"/>
              <a:gd name="T14" fmla="*/ 260033 w 2517880"/>
              <a:gd name="T15" fmla="*/ 1985009 h 2514600"/>
              <a:gd name="T16" fmla="*/ 218093 w 2517880"/>
              <a:gd name="T17" fmla="*/ 1904151 h 2514600"/>
              <a:gd name="T18" fmla="*/ 236220 w 2517880"/>
              <a:gd name="T19" fmla="*/ 1997392 h 2514600"/>
              <a:gd name="T20" fmla="*/ 261809 w 2517880"/>
              <a:gd name="T21" fmla="*/ 2061771 h 2514600"/>
              <a:gd name="T22" fmla="*/ 177165 w 2517880"/>
              <a:gd name="T23" fmla="*/ 1917382 h 2514600"/>
              <a:gd name="T24" fmla="*/ 9525 w 2517880"/>
              <a:gd name="T25" fmla="*/ 1261110 h 2514600"/>
              <a:gd name="T26" fmla="*/ 34290 w 2517880"/>
              <a:gd name="T27" fmla="*/ 1474470 h 2514600"/>
              <a:gd name="T28" fmla="*/ 95250 w 2517880"/>
              <a:gd name="T29" fmla="*/ 1786890 h 2514600"/>
              <a:gd name="T30" fmla="*/ 44767 w 2517880"/>
              <a:gd name="T31" fmla="*/ 1612582 h 2514600"/>
              <a:gd name="T32" fmla="*/ 17145 w 2517880"/>
              <a:gd name="T33" fmla="*/ 1488757 h 2514600"/>
              <a:gd name="T34" fmla="*/ 1905 w 2517880"/>
              <a:gd name="T35" fmla="*/ 1363027 h 2514600"/>
              <a:gd name="T36" fmla="*/ 3810 w 2517880"/>
              <a:gd name="T37" fmla="*/ 1222057 h 2514600"/>
              <a:gd name="T38" fmla="*/ 902970 w 2517880"/>
              <a:gd name="T39" fmla="*/ 67627 h 2514600"/>
              <a:gd name="T40" fmla="*/ 735330 w 2517880"/>
              <a:gd name="T41" fmla="*/ 130492 h 2514600"/>
              <a:gd name="T42" fmla="*/ 837247 w 2517880"/>
              <a:gd name="T43" fmla="*/ 84772 h 2514600"/>
              <a:gd name="T44" fmla="*/ 1667828 w 2517880"/>
              <a:gd name="T45" fmla="*/ 66674 h 2514600"/>
              <a:gd name="T46" fmla="*/ 1618298 w 2517880"/>
              <a:gd name="T47" fmla="*/ 56197 h 2514600"/>
              <a:gd name="T48" fmla="*/ 1489710 w 2517880"/>
              <a:gd name="T49" fmla="*/ 46672 h 2514600"/>
              <a:gd name="T50" fmla="*/ 2069782 w 2517880"/>
              <a:gd name="T51" fmla="*/ 302895 h 2514600"/>
              <a:gd name="T52" fmla="*/ 2265045 w 2517880"/>
              <a:gd name="T53" fmla="*/ 487680 h 2514600"/>
              <a:gd name="T54" fmla="*/ 2172652 w 2517880"/>
              <a:gd name="T55" fmla="*/ 376237 h 2514600"/>
              <a:gd name="T56" fmla="*/ 2461260 w 2517880"/>
              <a:gd name="T57" fmla="*/ 751522 h 2514600"/>
              <a:gd name="T58" fmla="*/ 2517457 w 2517880"/>
              <a:gd name="T59" fmla="*/ 1068705 h 2514600"/>
              <a:gd name="T60" fmla="*/ 2495340 w 2517880"/>
              <a:gd name="T61" fmla="*/ 1253522 h 2514600"/>
              <a:gd name="T62" fmla="*/ 2048828 w 2517880"/>
              <a:gd name="T63" fmla="*/ 2240280 h 2514600"/>
              <a:gd name="T64" fmla="*/ 1752823 w 2517880"/>
              <a:gd name="T65" fmla="*/ 2418789 h 2514600"/>
              <a:gd name="T66" fmla="*/ 821055 w 2517880"/>
              <a:gd name="T67" fmla="*/ 2426017 h 2514600"/>
              <a:gd name="T68" fmla="*/ 552450 w 2517880"/>
              <a:gd name="T69" fmla="*/ 2278380 h 2514600"/>
              <a:gd name="T70" fmla="*/ 461963 w 2517880"/>
              <a:gd name="T71" fmla="*/ 2219325 h 2514600"/>
              <a:gd name="T72" fmla="*/ 401003 w 2517880"/>
              <a:gd name="T73" fmla="*/ 2167890 h 2514600"/>
              <a:gd name="T74" fmla="*/ 319326 w 2517880"/>
              <a:gd name="T75" fmla="*/ 2055971 h 2514600"/>
              <a:gd name="T76" fmla="*/ 160874 w 2517880"/>
              <a:gd name="T77" fmla="*/ 1782439 h 2514600"/>
              <a:gd name="T78" fmla="*/ 57150 w 2517880"/>
              <a:gd name="T79" fmla="*/ 1489710 h 2514600"/>
              <a:gd name="T80" fmla="*/ 80010 w 2517880"/>
              <a:gd name="T81" fmla="*/ 1665922 h 2514600"/>
              <a:gd name="T82" fmla="*/ 35243 w 2517880"/>
              <a:gd name="T83" fmla="*/ 1299210 h 2514600"/>
              <a:gd name="T84" fmla="*/ 38100 w 2517880"/>
              <a:gd name="T85" fmla="*/ 1166812 h 2514600"/>
              <a:gd name="T86" fmla="*/ 53340 w 2517880"/>
              <a:gd name="T87" fmla="*/ 1040130 h 2514600"/>
              <a:gd name="T88" fmla="*/ 175420 w 2517880"/>
              <a:gd name="T89" fmla="*/ 778164 h 2514600"/>
              <a:gd name="T90" fmla="*/ 231457 w 2517880"/>
              <a:gd name="T91" fmla="*/ 658177 h 2514600"/>
              <a:gd name="T92" fmla="*/ 210502 w 2517880"/>
              <a:gd name="T93" fmla="*/ 647700 h 2514600"/>
              <a:gd name="T94" fmla="*/ 316230 w 2517880"/>
              <a:gd name="T95" fmla="*/ 480060 h 2514600"/>
              <a:gd name="T96" fmla="*/ 151447 w 2517880"/>
              <a:gd name="T97" fmla="*/ 712470 h 2514600"/>
              <a:gd name="T98" fmla="*/ 103822 w 2517880"/>
              <a:gd name="T99" fmla="*/ 765810 h 2514600"/>
              <a:gd name="T100" fmla="*/ 241935 w 2517880"/>
              <a:gd name="T101" fmla="*/ 523875 h 2514600"/>
              <a:gd name="T102" fmla="*/ 347662 w 2517880"/>
              <a:gd name="T103" fmla="*/ 406717 h 2514600"/>
              <a:gd name="T104" fmla="*/ 575310 w 2517880"/>
              <a:gd name="T105" fmla="*/ 221932 h 2514600"/>
              <a:gd name="T106" fmla="*/ 691515 w 2517880"/>
              <a:gd name="T107" fmla="*/ 163830 h 2514600"/>
              <a:gd name="T108" fmla="*/ 1031557 w 2517880"/>
              <a:gd name="T109" fmla="*/ 54292 h 2514600"/>
              <a:gd name="T110" fmla="*/ 1208722 w 2517880"/>
              <a:gd name="T111" fmla="*/ 35242 h 2514600"/>
              <a:gd name="T112" fmla="*/ 1536383 w 2517880"/>
              <a:gd name="T113" fmla="*/ 31432 h 2514600"/>
              <a:gd name="T114" fmla="*/ 1292543 w 2517880"/>
              <a:gd name="T115" fmla="*/ 19050 h 2514600"/>
              <a:gd name="T116" fmla="*/ 1086803 w 2517880"/>
              <a:gd name="T117" fmla="*/ 33337 h 2514600"/>
              <a:gd name="T118" fmla="*/ 1276350 w 2517880"/>
              <a:gd name="T119" fmla="*/ 0 h 2514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lnTo>
                  <a:pt x="541973" y="2310765"/>
                </a:lnTo>
                <a:close/>
                <a:moveTo>
                  <a:pt x="261809" y="2061771"/>
                </a:moveTo>
                <a:lnTo>
                  <a:pt x="277178" y="2083117"/>
                </a:lnTo>
                <a:cubicBezTo>
                  <a:pt x="270511" y="2075497"/>
                  <a:pt x="266522" y="2070437"/>
                  <a:pt x="264200" y="2066984"/>
                </a:cubicBezTo>
                <a:lnTo>
                  <a:pt x="261809" y="2061771"/>
                </a:ln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3" name="Forma libre: Forma 186">
            <a:extLst>
              <a:ext uri="{FF2B5EF4-FFF2-40B4-BE49-F238E27FC236}">
                <a16:creationId xmlns:a16="http://schemas.microsoft.com/office/drawing/2014/main" id="{6DF7F2D4-0ACB-0E46-A0AE-2259CCB258CE}"/>
              </a:ext>
            </a:extLst>
          </p:cNvPr>
          <p:cNvSpPr>
            <a:spLocks noChangeAspect="1"/>
          </p:cNvSpPr>
          <p:nvPr/>
        </p:nvSpPr>
        <p:spPr bwMode="auto">
          <a:xfrm>
            <a:off x="5465763" y="2397125"/>
            <a:ext cx="1260475" cy="1279525"/>
          </a:xfrm>
          <a:custGeom>
            <a:avLst/>
            <a:gdLst>
              <a:gd name="T0" fmla="*/ 85933 w 2539572"/>
              <a:gd name="T1" fmla="*/ 1765018 h 2580358"/>
              <a:gd name="T2" fmla="*/ 44975 w 2539572"/>
              <a:gd name="T3" fmla="*/ 1623095 h 2580358"/>
              <a:gd name="T4" fmla="*/ 73550 w 2539572"/>
              <a:gd name="T5" fmla="*/ 1732633 h 2580358"/>
              <a:gd name="T6" fmla="*/ 207853 w 2539572"/>
              <a:gd name="T7" fmla="*/ 1986950 h 2580358"/>
              <a:gd name="T8" fmla="*/ 89743 w 2539572"/>
              <a:gd name="T9" fmla="*/ 1703105 h 2580358"/>
              <a:gd name="T10" fmla="*/ 29735 w 2539572"/>
              <a:gd name="T11" fmla="*/ 1379255 h 2580358"/>
              <a:gd name="T12" fmla="*/ 153917 w 2539572"/>
              <a:gd name="T13" fmla="*/ 696269 h 2580358"/>
              <a:gd name="T14" fmla="*/ 182135 w 2539572"/>
              <a:gd name="T15" fmla="*/ 657260 h 2580358"/>
              <a:gd name="T16" fmla="*/ 221188 w 2539572"/>
              <a:gd name="T17" fmla="*/ 586775 h 2580358"/>
              <a:gd name="T18" fmla="*/ 504641 w 2539572"/>
              <a:gd name="T19" fmla="*/ 345323 h 2580358"/>
              <a:gd name="T20" fmla="*/ 550941 w 2539572"/>
              <a:gd name="T21" fmla="*/ 308646 h 2580358"/>
              <a:gd name="T22" fmla="*/ 283145 w 2539572"/>
              <a:gd name="T23" fmla="*/ 499116 h 2580358"/>
              <a:gd name="T24" fmla="*/ 424070 w 2539572"/>
              <a:gd name="T25" fmla="*/ 351508 h 2580358"/>
              <a:gd name="T26" fmla="*/ 2044273 w 2539572"/>
              <a:gd name="T27" fmla="*/ 253400 h 2580358"/>
              <a:gd name="T28" fmla="*/ 1855678 w 2539572"/>
              <a:gd name="T29" fmla="*/ 250543 h 2580358"/>
              <a:gd name="T30" fmla="*/ 749825 w 2539572"/>
              <a:gd name="T31" fmla="*/ 187678 h 2580358"/>
              <a:gd name="T32" fmla="*/ 862220 w 2539572"/>
              <a:gd name="T33" fmla="*/ 184820 h 2580358"/>
              <a:gd name="T34" fmla="*/ 596472 w 2539572"/>
              <a:gd name="T35" fmla="*/ 206728 h 2580358"/>
              <a:gd name="T36" fmla="*/ 1538908 w 2539572"/>
              <a:gd name="T37" fmla="*/ 137397 h 2580358"/>
              <a:gd name="T38" fmla="*/ 1706502 w 2539572"/>
              <a:gd name="T39" fmla="*/ 181860 h 2580358"/>
              <a:gd name="T40" fmla="*/ 1514856 w 2539572"/>
              <a:gd name="T41" fmla="*/ 127606 h 2580358"/>
              <a:gd name="T42" fmla="*/ 1181308 w 2539572"/>
              <a:gd name="T43" fmla="*/ 110525 h 2580358"/>
              <a:gd name="T44" fmla="*/ 1748045 w 2539572"/>
              <a:gd name="T45" fmla="*/ 102906 h 2580358"/>
              <a:gd name="T46" fmla="*/ 2021412 w 2539572"/>
              <a:gd name="T47" fmla="*/ 238161 h 2580358"/>
              <a:gd name="T48" fmla="*/ 849838 w 2539572"/>
              <a:gd name="T49" fmla="*/ 98143 h 2580358"/>
              <a:gd name="T50" fmla="*/ 995297 w 2539572"/>
              <a:gd name="T51" fmla="*/ 94264 h 2580358"/>
              <a:gd name="T52" fmla="*/ 1164163 w 2539572"/>
              <a:gd name="T53" fmla="*/ 64805 h 2580358"/>
              <a:gd name="T54" fmla="*/ 867221 w 2539572"/>
              <a:gd name="T55" fmla="*/ 135529 h 2580358"/>
              <a:gd name="T56" fmla="*/ 843170 w 2539572"/>
              <a:gd name="T57" fmla="*/ 141958 h 2580358"/>
              <a:gd name="T58" fmla="*/ 415498 w 2539572"/>
              <a:gd name="T59" fmla="*/ 426755 h 2580358"/>
              <a:gd name="T60" fmla="*/ 225950 w 2539572"/>
              <a:gd name="T61" fmla="*/ 692503 h 2580358"/>
              <a:gd name="T62" fmla="*/ 448835 w 2539572"/>
              <a:gd name="T63" fmla="*/ 409610 h 2580358"/>
              <a:gd name="T64" fmla="*/ 682198 w 2539572"/>
              <a:gd name="T65" fmla="*/ 233398 h 2580358"/>
              <a:gd name="T66" fmla="*/ 1351806 w 2539572"/>
              <a:gd name="T67" fmla="*/ 64805 h 2580358"/>
              <a:gd name="T68" fmla="*/ 1407050 w 2539572"/>
              <a:gd name="T69" fmla="*/ 2893 h 2580358"/>
              <a:gd name="T70" fmla="*/ 1078438 w 2539572"/>
              <a:gd name="T71" fmla="*/ 30515 h 2580358"/>
              <a:gd name="T72" fmla="*/ 1416575 w 2539572"/>
              <a:gd name="T73" fmla="*/ 20990 h 2580358"/>
              <a:gd name="T74" fmla="*/ 1748998 w 2539572"/>
              <a:gd name="T75" fmla="*/ 101000 h 2580358"/>
              <a:gd name="T76" fmla="*/ 2046178 w 2539572"/>
              <a:gd name="T77" fmla="*/ 293405 h 2580358"/>
              <a:gd name="T78" fmla="*/ 2224296 w 2539572"/>
              <a:gd name="T79" fmla="*/ 448663 h 2580358"/>
              <a:gd name="T80" fmla="*/ 1913781 w 2539572"/>
              <a:gd name="T81" fmla="*/ 223873 h 2580358"/>
              <a:gd name="T82" fmla="*/ 1858536 w 2539572"/>
              <a:gd name="T83" fmla="*/ 204823 h 2580358"/>
              <a:gd name="T84" fmla="*/ 1486108 w 2539572"/>
              <a:gd name="T85" fmla="*/ 94333 h 2580358"/>
              <a:gd name="T86" fmla="*/ 1265128 w 2539572"/>
              <a:gd name="T87" fmla="*/ 85760 h 2580358"/>
              <a:gd name="T88" fmla="*/ 969853 w 2539572"/>
              <a:gd name="T89" fmla="*/ 150530 h 2580358"/>
              <a:gd name="T90" fmla="*/ 1094630 w 2539572"/>
              <a:gd name="T91" fmla="*/ 120051 h 2580358"/>
              <a:gd name="T92" fmla="*/ 2385267 w 2539572"/>
              <a:gd name="T93" fmla="*/ 709648 h 2580358"/>
              <a:gd name="T94" fmla="*/ 1977026 w 2539572"/>
              <a:gd name="T95" fmla="*/ 313885 h 2580358"/>
              <a:gd name="T96" fmla="*/ 2438608 w 2539572"/>
              <a:gd name="T97" fmla="*/ 904910 h 2580358"/>
              <a:gd name="T98" fmla="*/ 2432893 w 2539572"/>
              <a:gd name="T99" fmla="*/ 906815 h 2580358"/>
              <a:gd name="T100" fmla="*/ 2500520 w 2539572"/>
              <a:gd name="T101" fmla="*/ 1328773 h 2580358"/>
              <a:gd name="T102" fmla="*/ 2425273 w 2539572"/>
              <a:gd name="T103" fmla="*/ 1768828 h 2580358"/>
              <a:gd name="T104" fmla="*/ 2350025 w 2539572"/>
              <a:gd name="T105" fmla="*/ 1959328 h 2580358"/>
              <a:gd name="T106" fmla="*/ 1924258 w 2539572"/>
              <a:gd name="T107" fmla="*/ 2395573 h 2580358"/>
              <a:gd name="T108" fmla="*/ 1301323 w 2539572"/>
              <a:gd name="T109" fmla="*/ 2580358 h 2580358"/>
              <a:gd name="T110" fmla="*/ 92056 w 2539572"/>
              <a:gd name="T111" fmla="*/ 1778680 h 2580358"/>
              <a:gd name="T112" fmla="*/ 31565 w 2539572"/>
              <a:gd name="T113" fmla="*/ 1557721 h 2580358"/>
              <a:gd name="T114" fmla="*/ 9733 w 2539572"/>
              <a:gd name="T115" fmla="*/ 1331630 h 2580358"/>
              <a:gd name="T116" fmla="*/ 162132 w 2539572"/>
              <a:gd name="T117" fmla="*/ 668691 h 2580358"/>
              <a:gd name="T118" fmla="*/ 443120 w 2539572"/>
              <a:gd name="T119" fmla="*/ 321028 h 2580358"/>
              <a:gd name="T120" fmla="*/ 797450 w 2539572"/>
              <a:gd name="T121" fmla="*/ 103858 h 2580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lnTo>
                  <a:pt x="83529" y="1757461"/>
                </a:ln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lnTo>
                  <a:pt x="243577" y="554053"/>
                </a:lnTo>
                <a:close/>
                <a:moveTo>
                  <a:pt x="2007705" y="351233"/>
                </a:moveTo>
                <a:lnTo>
                  <a:pt x="2008155" y="351570"/>
                </a:lnTo>
                <a:lnTo>
                  <a:pt x="2015698" y="356270"/>
                </a:lnTo>
                <a:lnTo>
                  <a:pt x="2007705" y="351233"/>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lnTo>
                  <a:pt x="504641" y="345323"/>
                </a:lnTo>
                <a:close/>
                <a:moveTo>
                  <a:pt x="550941" y="308646"/>
                </a:moveTo>
                <a:lnTo>
                  <a:pt x="504641" y="345323"/>
                </a:lnTo>
                <a:lnTo>
                  <a:pt x="533607" y="321028"/>
                </a:lnTo>
                <a:lnTo>
                  <a:pt x="550941" y="308646"/>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lnTo>
                  <a:pt x="484512" y="297418"/>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lnTo>
                  <a:pt x="1728809" y="191917"/>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lnTo>
                  <a:pt x="880093" y="178541"/>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lnTo>
                  <a:pt x="1525269" y="129667"/>
                </a:lnTo>
                <a:close/>
                <a:moveTo>
                  <a:pt x="1383314" y="109513"/>
                </a:moveTo>
                <a:lnTo>
                  <a:pt x="1514856" y="127606"/>
                </a:lnTo>
                <a:lnTo>
                  <a:pt x="1467057" y="118146"/>
                </a:lnTo>
                <a:lnTo>
                  <a:pt x="1383314" y="109513"/>
                </a:lnTo>
                <a:close/>
                <a:moveTo>
                  <a:pt x="1193178" y="109308"/>
                </a:moveTo>
                <a:lnTo>
                  <a:pt x="1187975" y="109573"/>
                </a:lnTo>
                <a:lnTo>
                  <a:pt x="1160283" y="112682"/>
                </a:lnTo>
                <a:lnTo>
                  <a:pt x="1181308" y="110525"/>
                </a:lnTo>
                <a:lnTo>
                  <a:pt x="1193178" y="109308"/>
                </a:lnTo>
                <a:close/>
                <a:moveTo>
                  <a:pt x="1281320" y="104811"/>
                </a:moveTo>
                <a:lnTo>
                  <a:pt x="1241193" y="106858"/>
                </a:lnTo>
                <a:lnTo>
                  <a:pt x="1347929" y="107530"/>
                </a:lnTo>
                <a:lnTo>
                  <a:pt x="1281320" y="104811"/>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lnTo>
                  <a:pt x="1748045" y="102906"/>
                </a:ln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lnTo>
                  <a:pt x="1143606" y="67159"/>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4" name="Forma libre: Forma 241">
            <a:extLst>
              <a:ext uri="{FF2B5EF4-FFF2-40B4-BE49-F238E27FC236}">
                <a16:creationId xmlns:a16="http://schemas.microsoft.com/office/drawing/2014/main" id="{FD82F3F1-1041-F84E-868E-5CFBBD1B01DD}"/>
              </a:ext>
            </a:extLst>
          </p:cNvPr>
          <p:cNvSpPr>
            <a:spLocks noChangeAspect="1"/>
          </p:cNvSpPr>
          <p:nvPr/>
        </p:nvSpPr>
        <p:spPr>
          <a:xfrm>
            <a:off x="7596188" y="2405063"/>
            <a:ext cx="1260475" cy="1262062"/>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soli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5" name="Forma libre: Forma 273">
            <a:extLst>
              <a:ext uri="{FF2B5EF4-FFF2-40B4-BE49-F238E27FC236}">
                <a16:creationId xmlns:a16="http://schemas.microsoft.com/office/drawing/2014/main" id="{6BAB966F-E58E-C646-A064-DF3C6D484E3A}"/>
              </a:ext>
            </a:extLst>
          </p:cNvPr>
          <p:cNvSpPr>
            <a:spLocks noChangeAspect="1"/>
          </p:cNvSpPr>
          <p:nvPr/>
        </p:nvSpPr>
        <p:spPr>
          <a:xfrm>
            <a:off x="9728200" y="2392363"/>
            <a:ext cx="1258888" cy="1289050"/>
          </a:xfrm>
          <a:custGeom>
            <a:avLst/>
            <a:gdLst>
              <a:gd name="connsiteX0" fmla="*/ 2554038 w 2731203"/>
              <a:gd name="connsiteY0" fmla="*/ 843497 h 2794134"/>
              <a:gd name="connsiteX1" fmla="*/ 2554990 w 2731203"/>
              <a:gd name="connsiteY1" fmla="*/ 843497 h 2794134"/>
              <a:gd name="connsiteX2" fmla="*/ 2574040 w 2731203"/>
              <a:gd name="connsiteY2" fmla="*/ 889217 h 2794134"/>
              <a:gd name="connsiteX3" fmla="*/ 2554038 w 2731203"/>
              <a:gd name="connsiteY3" fmla="*/ 843497 h 2794134"/>
              <a:gd name="connsiteX4" fmla="*/ 2630238 w 2731203"/>
              <a:gd name="connsiteY4" fmla="*/ 810160 h 2794134"/>
              <a:gd name="connsiteX5" fmla="*/ 2631190 w 2731203"/>
              <a:gd name="connsiteY5" fmla="*/ 810160 h 2794134"/>
              <a:gd name="connsiteX6" fmla="*/ 2651193 w 2731203"/>
              <a:gd name="connsiteY6" fmla="*/ 858737 h 2794134"/>
              <a:gd name="connsiteX7" fmla="*/ 2630238 w 2731203"/>
              <a:gd name="connsiteY7" fmla="*/ 810160 h 2794134"/>
              <a:gd name="connsiteX8" fmla="*/ 2475759 w 2731203"/>
              <a:gd name="connsiteY8" fmla="*/ 697568 h 2794134"/>
              <a:gd name="connsiteX9" fmla="*/ 2489267 w 2731203"/>
              <a:gd name="connsiteY9" fmla="*/ 717767 h 2794134"/>
              <a:gd name="connsiteX10" fmla="*/ 2488315 w 2731203"/>
              <a:gd name="connsiteY10" fmla="*/ 717767 h 2794134"/>
              <a:gd name="connsiteX11" fmla="*/ 2444909 w 2731203"/>
              <a:gd name="connsiteY11" fmla="*/ 651438 h 2794134"/>
              <a:gd name="connsiteX12" fmla="*/ 2454977 w 2731203"/>
              <a:gd name="connsiteY12" fmla="*/ 665379 h 2794134"/>
              <a:gd name="connsiteX13" fmla="*/ 2466407 w 2731203"/>
              <a:gd name="connsiteY13" fmla="*/ 682524 h 2794134"/>
              <a:gd name="connsiteX14" fmla="*/ 2475759 w 2731203"/>
              <a:gd name="connsiteY14" fmla="*/ 697568 h 2794134"/>
              <a:gd name="connsiteX15" fmla="*/ 382337 w 2731203"/>
              <a:gd name="connsiteY15" fmla="*/ 565367 h 2794134"/>
              <a:gd name="connsiteX16" fmla="*/ 363287 w 2731203"/>
              <a:gd name="connsiteY16" fmla="*/ 599657 h 2794134"/>
              <a:gd name="connsiteX17" fmla="*/ 345190 w 2731203"/>
              <a:gd name="connsiteY17" fmla="*/ 635852 h 2794134"/>
              <a:gd name="connsiteX18" fmla="*/ 336617 w 2731203"/>
              <a:gd name="connsiteY18" fmla="*/ 653949 h 2794134"/>
              <a:gd name="connsiteX19" fmla="*/ 328045 w 2731203"/>
              <a:gd name="connsiteY19" fmla="*/ 672047 h 2794134"/>
              <a:gd name="connsiteX20" fmla="*/ 311852 w 2731203"/>
              <a:gd name="connsiteY20" fmla="*/ 709194 h 2794134"/>
              <a:gd name="connsiteX21" fmla="*/ 134687 w 2731203"/>
              <a:gd name="connsiteY21" fmla="*/ 1227354 h 2794134"/>
              <a:gd name="connsiteX22" fmla="*/ 132782 w 2731203"/>
              <a:gd name="connsiteY22" fmla="*/ 1502627 h 2794134"/>
              <a:gd name="connsiteX23" fmla="*/ 189932 w 2731203"/>
              <a:gd name="connsiteY23" fmla="*/ 1772184 h 2794134"/>
              <a:gd name="connsiteX24" fmla="*/ 469015 w 2731203"/>
              <a:gd name="connsiteY24" fmla="*/ 2242719 h 2794134"/>
              <a:gd name="connsiteX25" fmla="*/ 919547 w 2731203"/>
              <a:gd name="connsiteY25" fmla="*/ 2553234 h 2794134"/>
              <a:gd name="connsiteX26" fmla="*/ 1458663 w 2731203"/>
              <a:gd name="connsiteY26" fmla="*/ 2645627 h 2794134"/>
              <a:gd name="connsiteX27" fmla="*/ 1987300 w 2731203"/>
              <a:gd name="connsiteY27" fmla="*/ 2503704 h 2794134"/>
              <a:gd name="connsiteX28" fmla="*/ 2407353 w 2731203"/>
              <a:gd name="connsiteY28" fmla="*/ 2153184 h 2794134"/>
              <a:gd name="connsiteX29" fmla="*/ 2642620 w 2731203"/>
              <a:gd name="connsiteY29" fmla="*/ 1658837 h 2794134"/>
              <a:gd name="connsiteX30" fmla="*/ 2679767 w 2731203"/>
              <a:gd name="connsiteY30" fmla="*/ 1776947 h 2794134"/>
              <a:gd name="connsiteX31" fmla="*/ 2382588 w 2731203"/>
              <a:gd name="connsiteY31" fmla="*/ 2277962 h 2794134"/>
              <a:gd name="connsiteX32" fmla="*/ 1903480 w 2731203"/>
              <a:gd name="connsiteY32" fmla="*/ 2604669 h 2794134"/>
              <a:gd name="connsiteX33" fmla="*/ 1332932 w 2731203"/>
              <a:gd name="connsiteY33" fmla="*/ 2697062 h 2794134"/>
              <a:gd name="connsiteX34" fmla="*/ 779530 w 2731203"/>
              <a:gd name="connsiteY34" fmla="*/ 2538947 h 2794134"/>
              <a:gd name="connsiteX35" fmla="*/ 347095 w 2731203"/>
              <a:gd name="connsiteY35" fmla="*/ 2162709 h 2794134"/>
              <a:gd name="connsiteX36" fmla="*/ 116590 w 2731203"/>
              <a:gd name="connsiteY36" fmla="*/ 1640739 h 2794134"/>
              <a:gd name="connsiteX37" fmla="*/ 129925 w 2731203"/>
              <a:gd name="connsiteY37" fmla="*/ 1072097 h 2794134"/>
              <a:gd name="connsiteX38" fmla="*/ 228032 w 2731203"/>
              <a:gd name="connsiteY38" fmla="*/ 804444 h 2794134"/>
              <a:gd name="connsiteX39" fmla="*/ 382337 w 2731203"/>
              <a:gd name="connsiteY39" fmla="*/ 565367 h 2794134"/>
              <a:gd name="connsiteX40" fmla="*/ 2429260 w 2731203"/>
              <a:gd name="connsiteY40" fmla="*/ 494882 h 2794134"/>
              <a:gd name="connsiteX41" fmla="*/ 2434975 w 2731203"/>
              <a:gd name="connsiteY41" fmla="*/ 497739 h 2794134"/>
              <a:gd name="connsiteX42" fmla="*/ 2441642 w 2731203"/>
              <a:gd name="connsiteY42" fmla="*/ 501549 h 2794134"/>
              <a:gd name="connsiteX43" fmla="*/ 2468312 w 2731203"/>
              <a:gd name="connsiteY43" fmla="*/ 534887 h 2794134"/>
              <a:gd name="connsiteX44" fmla="*/ 2494030 w 2731203"/>
              <a:gd name="connsiteY44" fmla="*/ 569177 h 2794134"/>
              <a:gd name="connsiteX45" fmla="*/ 2526415 w 2731203"/>
              <a:gd name="connsiteY45" fmla="*/ 616802 h 2794134"/>
              <a:gd name="connsiteX46" fmla="*/ 2564515 w 2731203"/>
              <a:gd name="connsiteY46" fmla="*/ 678714 h 2794134"/>
              <a:gd name="connsiteX47" fmla="*/ 2582612 w 2731203"/>
              <a:gd name="connsiteY47" fmla="*/ 711099 h 2794134"/>
              <a:gd name="connsiteX48" fmla="*/ 2591185 w 2731203"/>
              <a:gd name="connsiteY48" fmla="*/ 727292 h 2794134"/>
              <a:gd name="connsiteX49" fmla="*/ 2598805 w 2731203"/>
              <a:gd name="connsiteY49" fmla="*/ 743484 h 2794134"/>
              <a:gd name="connsiteX50" fmla="*/ 2596900 w 2731203"/>
              <a:gd name="connsiteY50" fmla="*/ 742532 h 2794134"/>
              <a:gd name="connsiteX51" fmla="*/ 2578802 w 2731203"/>
              <a:gd name="connsiteY51" fmla="*/ 709194 h 2794134"/>
              <a:gd name="connsiteX52" fmla="*/ 2559752 w 2731203"/>
              <a:gd name="connsiteY52" fmla="*/ 675857 h 2794134"/>
              <a:gd name="connsiteX53" fmla="*/ 2518795 w 2731203"/>
              <a:gd name="connsiteY53" fmla="*/ 611087 h 2794134"/>
              <a:gd name="connsiteX54" fmla="*/ 2486410 w 2731203"/>
              <a:gd name="connsiteY54" fmla="*/ 566319 h 2794134"/>
              <a:gd name="connsiteX55" fmla="*/ 2458787 w 2731203"/>
              <a:gd name="connsiteY55" fmla="*/ 530124 h 2794134"/>
              <a:gd name="connsiteX56" fmla="*/ 2444500 w 2731203"/>
              <a:gd name="connsiteY56" fmla="*/ 512027 h 2794134"/>
              <a:gd name="connsiteX57" fmla="*/ 2280670 w 2731203"/>
              <a:gd name="connsiteY57" fmla="*/ 458687 h 2794134"/>
              <a:gd name="connsiteX58" fmla="*/ 2296862 w 2731203"/>
              <a:gd name="connsiteY58" fmla="*/ 465354 h 2794134"/>
              <a:gd name="connsiteX59" fmla="*/ 2400566 w 2731203"/>
              <a:gd name="connsiteY59" fmla="*/ 585131 h 2794134"/>
              <a:gd name="connsiteX60" fmla="*/ 2444909 w 2731203"/>
              <a:gd name="connsiteY60" fmla="*/ 651438 h 2794134"/>
              <a:gd name="connsiteX61" fmla="*/ 2442595 w 2731203"/>
              <a:gd name="connsiteY61" fmla="*/ 648234 h 2794134"/>
              <a:gd name="connsiteX62" fmla="*/ 2418782 w 2731203"/>
              <a:gd name="connsiteY62" fmla="*/ 613944 h 2794134"/>
              <a:gd name="connsiteX63" fmla="*/ 2393065 w 2731203"/>
              <a:gd name="connsiteY63" fmla="*/ 581559 h 2794134"/>
              <a:gd name="connsiteX64" fmla="*/ 2379730 w 2731203"/>
              <a:gd name="connsiteY64" fmla="*/ 565367 h 2794134"/>
              <a:gd name="connsiteX65" fmla="*/ 2366395 w 2731203"/>
              <a:gd name="connsiteY65" fmla="*/ 549174 h 2794134"/>
              <a:gd name="connsiteX66" fmla="*/ 2338772 w 2731203"/>
              <a:gd name="connsiteY66" fmla="*/ 517742 h 2794134"/>
              <a:gd name="connsiteX67" fmla="*/ 2280670 w 2731203"/>
              <a:gd name="connsiteY67" fmla="*/ 458687 h 2794134"/>
              <a:gd name="connsiteX68" fmla="*/ 1399608 w 2731203"/>
              <a:gd name="connsiteY68" fmla="*/ 153887 h 2794134"/>
              <a:gd name="connsiteX69" fmla="*/ 2618808 w 2731203"/>
              <a:gd name="connsiteY69" fmla="*/ 1373087 h 2794134"/>
              <a:gd name="connsiteX70" fmla="*/ 2612513 w 2731203"/>
              <a:gd name="connsiteY70" fmla="*/ 1497743 h 2794134"/>
              <a:gd name="connsiteX71" fmla="*/ 2595954 w 2731203"/>
              <a:gd name="connsiteY71" fmla="*/ 1606243 h 2794134"/>
              <a:gd name="connsiteX72" fmla="*/ 2598805 w 2731203"/>
              <a:gd name="connsiteY72" fmla="*/ 1612164 h 2794134"/>
              <a:gd name="connsiteX73" fmla="*/ 2620713 w 2731203"/>
              <a:gd name="connsiteY73" fmla="*/ 1667409 h 2794134"/>
              <a:gd name="connsiteX74" fmla="*/ 2408305 w 2731203"/>
              <a:gd name="connsiteY74" fmla="*/ 2112227 h 2794134"/>
              <a:gd name="connsiteX75" fmla="*/ 2041592 w 2731203"/>
              <a:gd name="connsiteY75" fmla="*/ 2439887 h 2794134"/>
              <a:gd name="connsiteX76" fmla="*/ 1578677 w 2731203"/>
              <a:gd name="connsiteY76" fmla="*/ 2599907 h 2794134"/>
              <a:gd name="connsiteX77" fmla="*/ 1091950 w 2731203"/>
              <a:gd name="connsiteY77" fmla="*/ 2569427 h 2794134"/>
              <a:gd name="connsiteX78" fmla="*/ 656657 w 2731203"/>
              <a:gd name="connsiteY78" fmla="*/ 2353209 h 2794134"/>
              <a:gd name="connsiteX79" fmla="*/ 339475 w 2731203"/>
              <a:gd name="connsiteY79" fmla="*/ 1987449 h 2794134"/>
              <a:gd name="connsiteX80" fmla="*/ 188980 w 2731203"/>
              <a:gd name="connsiteY80" fmla="*/ 1529297 h 2794134"/>
              <a:gd name="connsiteX81" fmla="*/ 186849 w 2731203"/>
              <a:gd name="connsiteY81" fmla="*/ 1498705 h 2794134"/>
              <a:gd name="connsiteX82" fmla="*/ 186703 w 2731203"/>
              <a:gd name="connsiteY82" fmla="*/ 1497743 h 2794134"/>
              <a:gd name="connsiteX83" fmla="*/ 186492 w 2731203"/>
              <a:gd name="connsiteY83" fmla="*/ 1493576 h 2794134"/>
              <a:gd name="connsiteX84" fmla="*/ 180586 w 2731203"/>
              <a:gd name="connsiteY84" fmla="*/ 1408776 h 2794134"/>
              <a:gd name="connsiteX85" fmla="*/ 181167 w 2731203"/>
              <a:gd name="connsiteY85" fmla="*/ 1388115 h 2794134"/>
              <a:gd name="connsiteX86" fmla="*/ 180408 w 2731203"/>
              <a:gd name="connsiteY86" fmla="*/ 1373087 h 2794134"/>
              <a:gd name="connsiteX87" fmla="*/ 183073 w 2731203"/>
              <a:gd name="connsiteY87" fmla="*/ 1320311 h 2794134"/>
              <a:gd name="connsiteX88" fmla="*/ 183979 w 2731203"/>
              <a:gd name="connsiteY88" fmla="*/ 1288077 h 2794134"/>
              <a:gd name="connsiteX89" fmla="*/ 185178 w 2731203"/>
              <a:gd name="connsiteY89" fmla="*/ 1278633 h 2794134"/>
              <a:gd name="connsiteX90" fmla="*/ 186703 w 2731203"/>
              <a:gd name="connsiteY90" fmla="*/ 1248431 h 2794134"/>
              <a:gd name="connsiteX91" fmla="*/ 1399608 w 2731203"/>
              <a:gd name="connsiteY91" fmla="*/ 153887 h 2794134"/>
              <a:gd name="connsiteX92" fmla="*/ 823345 w 2731203"/>
              <a:gd name="connsiteY92" fmla="*/ 112930 h 2794134"/>
              <a:gd name="connsiteX93" fmla="*/ 690948 w 2731203"/>
              <a:gd name="connsiteY93" fmla="*/ 207227 h 2794134"/>
              <a:gd name="connsiteX94" fmla="*/ 431868 w 2731203"/>
              <a:gd name="connsiteY94" fmla="*/ 411062 h 2794134"/>
              <a:gd name="connsiteX95" fmla="*/ 228985 w 2731203"/>
              <a:gd name="connsiteY95" fmla="*/ 670142 h 2794134"/>
              <a:gd name="connsiteX96" fmla="*/ 93730 w 2731203"/>
              <a:gd name="connsiteY96" fmla="*/ 971132 h 2794134"/>
              <a:gd name="connsiteX97" fmla="*/ 35628 w 2731203"/>
              <a:gd name="connsiteY97" fmla="*/ 1294982 h 2794134"/>
              <a:gd name="connsiteX98" fmla="*/ 55630 w 2731203"/>
              <a:gd name="connsiteY98" fmla="*/ 1623595 h 2794134"/>
              <a:gd name="connsiteX99" fmla="*/ 72775 w 2731203"/>
              <a:gd name="connsiteY99" fmla="*/ 1704557 h 2794134"/>
              <a:gd name="connsiteX100" fmla="*/ 83253 w 2731203"/>
              <a:gd name="connsiteY100" fmla="*/ 1744562 h 2794134"/>
              <a:gd name="connsiteX101" fmla="*/ 94683 w 2731203"/>
              <a:gd name="connsiteY101" fmla="*/ 1784567 h 2794134"/>
              <a:gd name="connsiteX102" fmla="*/ 153738 w 2731203"/>
              <a:gd name="connsiteY102" fmla="*/ 1938872 h 2794134"/>
              <a:gd name="connsiteX103" fmla="*/ 230890 w 2731203"/>
              <a:gd name="connsiteY103" fmla="*/ 2084605 h 2794134"/>
              <a:gd name="connsiteX104" fmla="*/ 325188 w 2731203"/>
              <a:gd name="connsiteY104" fmla="*/ 2219860 h 2794134"/>
              <a:gd name="connsiteX105" fmla="*/ 434725 w 2731203"/>
              <a:gd name="connsiteY105" fmla="*/ 2343685 h 2794134"/>
              <a:gd name="connsiteX106" fmla="*/ 558550 w 2731203"/>
              <a:gd name="connsiteY106" fmla="*/ 2452270 h 2794134"/>
              <a:gd name="connsiteX107" fmla="*/ 693805 w 2731203"/>
              <a:gd name="connsiteY107" fmla="*/ 2546567 h 2794134"/>
              <a:gd name="connsiteX108" fmla="*/ 730000 w 2731203"/>
              <a:gd name="connsiteY108" fmla="*/ 2567522 h 2794134"/>
              <a:gd name="connsiteX109" fmla="*/ 748098 w 2731203"/>
              <a:gd name="connsiteY109" fmla="*/ 2578000 h 2794134"/>
              <a:gd name="connsiteX110" fmla="*/ 766195 w 2731203"/>
              <a:gd name="connsiteY110" fmla="*/ 2587525 h 2794134"/>
              <a:gd name="connsiteX111" fmla="*/ 803343 w 2731203"/>
              <a:gd name="connsiteY111" fmla="*/ 2606575 h 2794134"/>
              <a:gd name="connsiteX112" fmla="*/ 840490 w 2731203"/>
              <a:gd name="connsiteY112" fmla="*/ 2623720 h 2794134"/>
              <a:gd name="connsiteX113" fmla="*/ 994795 w 2731203"/>
              <a:gd name="connsiteY113" fmla="*/ 2682775 h 2794134"/>
              <a:gd name="connsiteX114" fmla="*/ 1155768 w 2731203"/>
              <a:gd name="connsiteY114" fmla="*/ 2721827 h 2794134"/>
              <a:gd name="connsiteX115" fmla="*/ 1808230 w 2731203"/>
              <a:gd name="connsiteY115" fmla="*/ 2681822 h 2794134"/>
              <a:gd name="connsiteX116" fmla="*/ 2108268 w 2731203"/>
              <a:gd name="connsiteY116" fmla="*/ 2545615 h 2794134"/>
              <a:gd name="connsiteX117" fmla="*/ 2367348 w 2731203"/>
              <a:gd name="connsiteY117" fmla="*/ 2341780 h 2794134"/>
              <a:gd name="connsiteX118" fmla="*/ 2570230 w 2731203"/>
              <a:gd name="connsiteY118" fmla="*/ 2082700 h 2794134"/>
              <a:gd name="connsiteX119" fmla="*/ 2705485 w 2731203"/>
              <a:gd name="connsiteY119" fmla="*/ 1781710 h 2794134"/>
              <a:gd name="connsiteX120" fmla="*/ 2731203 w 2731203"/>
              <a:gd name="connsiteY120" fmla="*/ 1908392 h 2794134"/>
              <a:gd name="connsiteX121" fmla="*/ 2695960 w 2731203"/>
              <a:gd name="connsiteY121" fmla="*/ 1988402 h 2794134"/>
              <a:gd name="connsiteX122" fmla="*/ 2675958 w 2731203"/>
              <a:gd name="connsiteY122" fmla="*/ 2027455 h 2794134"/>
              <a:gd name="connsiteX123" fmla="*/ 2655003 w 2731203"/>
              <a:gd name="connsiteY123" fmla="*/ 2065555 h 2794134"/>
              <a:gd name="connsiteX124" fmla="*/ 2610235 w 2731203"/>
              <a:gd name="connsiteY124" fmla="*/ 2139850 h 2794134"/>
              <a:gd name="connsiteX125" fmla="*/ 2586423 w 2731203"/>
              <a:gd name="connsiteY125" fmla="*/ 2176045 h 2794134"/>
              <a:gd name="connsiteX126" fmla="*/ 2560705 w 2731203"/>
              <a:gd name="connsiteY126" fmla="*/ 2211287 h 2794134"/>
              <a:gd name="connsiteX127" fmla="*/ 2322580 w 2731203"/>
              <a:gd name="connsiteY127" fmla="*/ 2464652 h 2794134"/>
              <a:gd name="connsiteX128" fmla="*/ 1702503 w 2731203"/>
              <a:gd name="connsiteY128" fmla="*/ 2764690 h 2794134"/>
              <a:gd name="connsiteX129" fmla="*/ 1358650 w 2731203"/>
              <a:gd name="connsiteY129" fmla="*/ 2793265 h 2794134"/>
              <a:gd name="connsiteX130" fmla="*/ 1186248 w 2731203"/>
              <a:gd name="connsiteY130" fmla="*/ 2777072 h 2794134"/>
              <a:gd name="connsiteX131" fmla="*/ 1143385 w 2731203"/>
              <a:gd name="connsiteY131" fmla="*/ 2769452 h 2794134"/>
              <a:gd name="connsiteX132" fmla="*/ 1101475 w 2731203"/>
              <a:gd name="connsiteY132" fmla="*/ 2760880 h 2794134"/>
              <a:gd name="connsiteX133" fmla="*/ 1017655 w 2731203"/>
              <a:gd name="connsiteY133" fmla="*/ 2738972 h 2794134"/>
              <a:gd name="connsiteX134" fmla="*/ 976698 w 2731203"/>
              <a:gd name="connsiteY134" fmla="*/ 2726590 h 2794134"/>
              <a:gd name="connsiteX135" fmla="*/ 935740 w 2731203"/>
              <a:gd name="connsiteY135" fmla="*/ 2712302 h 2794134"/>
              <a:gd name="connsiteX136" fmla="*/ 854778 w 2731203"/>
              <a:gd name="connsiteY136" fmla="*/ 2680870 h 2794134"/>
              <a:gd name="connsiteX137" fmla="*/ 815725 w 2731203"/>
              <a:gd name="connsiteY137" fmla="*/ 2662772 h 2794134"/>
              <a:gd name="connsiteX138" fmla="*/ 776673 w 2731203"/>
              <a:gd name="connsiteY138" fmla="*/ 2643722 h 2794134"/>
              <a:gd name="connsiteX139" fmla="*/ 700473 w 2731203"/>
              <a:gd name="connsiteY139" fmla="*/ 2602765 h 2794134"/>
              <a:gd name="connsiteX140" fmla="*/ 663325 w 2731203"/>
              <a:gd name="connsiteY140" fmla="*/ 2580857 h 2794134"/>
              <a:gd name="connsiteX141" fmla="*/ 627130 w 2731203"/>
              <a:gd name="connsiteY141" fmla="*/ 2557045 h 2794134"/>
              <a:gd name="connsiteX142" fmla="*/ 609033 w 2731203"/>
              <a:gd name="connsiteY142" fmla="*/ 2545615 h 2794134"/>
              <a:gd name="connsiteX143" fmla="*/ 591888 w 2731203"/>
              <a:gd name="connsiteY143" fmla="*/ 2533232 h 2794134"/>
              <a:gd name="connsiteX144" fmla="*/ 556645 w 2731203"/>
              <a:gd name="connsiteY144" fmla="*/ 2507515 h 2794134"/>
              <a:gd name="connsiteX145" fmla="*/ 426153 w 2731203"/>
              <a:gd name="connsiteY145" fmla="*/ 2395120 h 2794134"/>
              <a:gd name="connsiteX146" fmla="*/ 309948 w 2731203"/>
              <a:gd name="connsiteY146" fmla="*/ 2268437 h 2794134"/>
              <a:gd name="connsiteX147" fmla="*/ 210888 w 2731203"/>
              <a:gd name="connsiteY147" fmla="*/ 2128420 h 2794134"/>
              <a:gd name="connsiteX148" fmla="*/ 168025 w 2731203"/>
              <a:gd name="connsiteY148" fmla="*/ 2054125 h 2794134"/>
              <a:gd name="connsiteX149" fmla="*/ 148023 w 2731203"/>
              <a:gd name="connsiteY149" fmla="*/ 2016025 h 2794134"/>
              <a:gd name="connsiteX150" fmla="*/ 128973 w 2731203"/>
              <a:gd name="connsiteY150" fmla="*/ 1977925 h 2794134"/>
              <a:gd name="connsiteX151" fmla="*/ 111828 w 2731203"/>
              <a:gd name="connsiteY151" fmla="*/ 1938872 h 2794134"/>
              <a:gd name="connsiteX152" fmla="*/ 103255 w 2731203"/>
              <a:gd name="connsiteY152" fmla="*/ 1918870 h 2794134"/>
              <a:gd name="connsiteX153" fmla="*/ 95635 w 2731203"/>
              <a:gd name="connsiteY153" fmla="*/ 1898867 h 2794134"/>
              <a:gd name="connsiteX154" fmla="*/ 80395 w 2731203"/>
              <a:gd name="connsiteY154" fmla="*/ 1858862 h 2794134"/>
              <a:gd name="connsiteX155" fmla="*/ 67060 w 2731203"/>
              <a:gd name="connsiteY155" fmla="*/ 1817905 h 2794134"/>
              <a:gd name="connsiteX156" fmla="*/ 43248 w 2731203"/>
              <a:gd name="connsiteY156" fmla="*/ 1735990 h 2794134"/>
              <a:gd name="connsiteX157" fmla="*/ 33723 w 2731203"/>
              <a:gd name="connsiteY157" fmla="*/ 1694080 h 2794134"/>
              <a:gd name="connsiteX158" fmla="*/ 25150 w 2731203"/>
              <a:gd name="connsiteY158" fmla="*/ 1652170 h 2794134"/>
              <a:gd name="connsiteX159" fmla="*/ 3243 w 2731203"/>
              <a:gd name="connsiteY159" fmla="*/ 1482625 h 2794134"/>
              <a:gd name="connsiteX160" fmla="*/ 21340 w 2731203"/>
              <a:gd name="connsiteY160" fmla="*/ 1142582 h 2794134"/>
              <a:gd name="connsiteX161" fmla="*/ 28960 w 2731203"/>
              <a:gd name="connsiteY161" fmla="*/ 1100672 h 2794134"/>
              <a:gd name="connsiteX162" fmla="*/ 38485 w 2731203"/>
              <a:gd name="connsiteY162" fmla="*/ 1058762 h 2794134"/>
              <a:gd name="connsiteX163" fmla="*/ 48963 w 2731203"/>
              <a:gd name="connsiteY163" fmla="*/ 1017805 h 2794134"/>
              <a:gd name="connsiteX164" fmla="*/ 61345 w 2731203"/>
              <a:gd name="connsiteY164" fmla="*/ 976847 h 2794134"/>
              <a:gd name="connsiteX165" fmla="*/ 67060 w 2731203"/>
              <a:gd name="connsiteY165" fmla="*/ 956845 h 2794134"/>
              <a:gd name="connsiteX166" fmla="*/ 73728 w 2731203"/>
              <a:gd name="connsiteY166" fmla="*/ 935890 h 2794134"/>
              <a:gd name="connsiteX167" fmla="*/ 88015 w 2731203"/>
              <a:gd name="connsiteY167" fmla="*/ 895885 h 2794134"/>
              <a:gd name="connsiteX168" fmla="*/ 104208 w 2731203"/>
              <a:gd name="connsiteY168" fmla="*/ 855880 h 2794134"/>
              <a:gd name="connsiteX169" fmla="*/ 120400 w 2731203"/>
              <a:gd name="connsiteY169" fmla="*/ 816827 h 2794134"/>
              <a:gd name="connsiteX170" fmla="*/ 157548 w 2731203"/>
              <a:gd name="connsiteY170" fmla="*/ 740627 h 2794134"/>
              <a:gd name="connsiteX171" fmla="*/ 177550 w 2731203"/>
              <a:gd name="connsiteY171" fmla="*/ 703480 h 2794134"/>
              <a:gd name="connsiteX172" fmla="*/ 199458 w 2731203"/>
              <a:gd name="connsiteY172" fmla="*/ 666332 h 2794134"/>
              <a:gd name="connsiteX173" fmla="*/ 222318 w 2731203"/>
              <a:gd name="connsiteY173" fmla="*/ 630137 h 2794134"/>
              <a:gd name="connsiteX174" fmla="*/ 245178 w 2731203"/>
              <a:gd name="connsiteY174" fmla="*/ 594895 h 2794134"/>
              <a:gd name="connsiteX175" fmla="*/ 269943 w 2731203"/>
              <a:gd name="connsiteY175" fmla="*/ 560605 h 2794134"/>
              <a:gd name="connsiteX176" fmla="*/ 295660 w 2731203"/>
              <a:gd name="connsiteY176" fmla="*/ 526315 h 2794134"/>
              <a:gd name="connsiteX177" fmla="*/ 533785 w 2731203"/>
              <a:gd name="connsiteY177" fmla="*/ 287237 h 2794134"/>
              <a:gd name="connsiteX178" fmla="*/ 823345 w 2731203"/>
              <a:gd name="connsiteY178" fmla="*/ 112930 h 2794134"/>
              <a:gd name="connsiteX179" fmla="*/ 1879668 w 2731203"/>
              <a:gd name="connsiteY179" fmla="*/ 109120 h 2794134"/>
              <a:gd name="connsiteX180" fmla="*/ 1932055 w 2731203"/>
              <a:gd name="connsiteY180" fmla="*/ 124360 h 2794134"/>
              <a:gd name="connsiteX181" fmla="*/ 1984443 w 2731203"/>
              <a:gd name="connsiteY181" fmla="*/ 142457 h 2794134"/>
              <a:gd name="connsiteX182" fmla="*/ 2406400 w 2731203"/>
              <a:gd name="connsiteY182" fmla="*/ 459640 h 2794134"/>
              <a:gd name="connsiteX183" fmla="*/ 2376873 w 2731203"/>
              <a:gd name="connsiteY183" fmla="*/ 432970 h 2794134"/>
              <a:gd name="connsiteX184" fmla="*/ 2346393 w 2731203"/>
              <a:gd name="connsiteY184" fmla="*/ 407252 h 2794134"/>
              <a:gd name="connsiteX185" fmla="*/ 1879668 w 2731203"/>
              <a:gd name="connsiteY185" fmla="*/ 109120 h 2794134"/>
              <a:gd name="connsiteX186" fmla="*/ 1596775 w 2731203"/>
              <a:gd name="connsiteY186" fmla="*/ 107215 h 2794134"/>
              <a:gd name="connsiteX187" fmla="*/ 1618682 w 2731203"/>
              <a:gd name="connsiteY187" fmla="*/ 107215 h 2794134"/>
              <a:gd name="connsiteX188" fmla="*/ 1658687 w 2731203"/>
              <a:gd name="connsiteY188" fmla="*/ 114835 h 2794134"/>
              <a:gd name="connsiteX189" fmla="*/ 1698692 w 2731203"/>
              <a:gd name="connsiteY189" fmla="*/ 124360 h 2794134"/>
              <a:gd name="connsiteX190" fmla="*/ 1718695 w 2731203"/>
              <a:gd name="connsiteY190" fmla="*/ 129122 h 2794134"/>
              <a:gd name="connsiteX191" fmla="*/ 1738697 w 2731203"/>
              <a:gd name="connsiteY191" fmla="*/ 134837 h 2794134"/>
              <a:gd name="connsiteX192" fmla="*/ 1777750 w 2731203"/>
              <a:gd name="connsiteY192" fmla="*/ 146267 h 2794134"/>
              <a:gd name="connsiteX193" fmla="*/ 1930150 w 2731203"/>
              <a:gd name="connsiteY193" fmla="*/ 206275 h 2794134"/>
              <a:gd name="connsiteX194" fmla="*/ 2206375 w 2731203"/>
              <a:gd name="connsiteY194" fmla="*/ 381535 h 2794134"/>
              <a:gd name="connsiteX195" fmla="*/ 2185420 w 2731203"/>
              <a:gd name="connsiteY195" fmla="*/ 371057 h 2794134"/>
              <a:gd name="connsiteX196" fmla="*/ 2175895 w 2731203"/>
              <a:gd name="connsiteY196" fmla="*/ 365342 h 2794134"/>
              <a:gd name="connsiteX197" fmla="*/ 1532005 w 2731203"/>
              <a:gd name="connsiteY197" fmla="*/ 108167 h 2794134"/>
              <a:gd name="connsiteX198" fmla="*/ 1574867 w 2731203"/>
              <a:gd name="connsiteY198" fmla="*/ 108167 h 2794134"/>
              <a:gd name="connsiteX199" fmla="*/ 1399607 w 2731203"/>
              <a:gd name="connsiteY199" fmla="*/ 81497 h 2794134"/>
              <a:gd name="connsiteX200" fmla="*/ 1348172 w 2731203"/>
              <a:gd name="connsiteY200" fmla="*/ 89117 h 2794134"/>
              <a:gd name="connsiteX201" fmla="*/ 1334837 w 2731203"/>
              <a:gd name="connsiteY201" fmla="*/ 91022 h 2794134"/>
              <a:gd name="connsiteX202" fmla="*/ 1321502 w 2731203"/>
              <a:gd name="connsiteY202" fmla="*/ 93879 h 2794134"/>
              <a:gd name="connsiteX203" fmla="*/ 1295785 w 2731203"/>
              <a:gd name="connsiteY203" fmla="*/ 99594 h 2794134"/>
              <a:gd name="connsiteX204" fmla="*/ 853825 w 2731203"/>
              <a:gd name="connsiteY204" fmla="*/ 217704 h 2794134"/>
              <a:gd name="connsiteX205" fmla="*/ 482350 w 2731203"/>
              <a:gd name="connsiteY205" fmla="*/ 483452 h 2794134"/>
              <a:gd name="connsiteX206" fmla="*/ 626177 w 2731203"/>
              <a:gd name="connsiteY206" fmla="*/ 327242 h 2794134"/>
              <a:gd name="connsiteX207" fmla="*/ 802390 w 2731203"/>
              <a:gd name="connsiteY207" fmla="*/ 219609 h 2794134"/>
              <a:gd name="connsiteX208" fmla="*/ 896687 w 2731203"/>
              <a:gd name="connsiteY208" fmla="*/ 176747 h 2794134"/>
              <a:gd name="connsiteX209" fmla="*/ 945265 w 2731203"/>
              <a:gd name="connsiteY209" fmla="*/ 158649 h 2794134"/>
              <a:gd name="connsiteX210" fmla="*/ 993842 w 2731203"/>
              <a:gd name="connsiteY210" fmla="*/ 142457 h 2794134"/>
              <a:gd name="connsiteX211" fmla="*/ 1194820 w 2731203"/>
              <a:gd name="connsiteY211" fmla="*/ 95784 h 2794134"/>
              <a:gd name="connsiteX212" fmla="*/ 1399607 w 2731203"/>
              <a:gd name="connsiteY212" fmla="*/ 81497 h 2794134"/>
              <a:gd name="connsiteX213" fmla="*/ 1362475 w 2731203"/>
              <a:gd name="connsiteY213" fmla="*/ 222 h 2794134"/>
              <a:gd name="connsiteX214" fmla="*/ 1783465 w 2731203"/>
              <a:gd name="connsiteY214" fmla="*/ 57685 h 2794134"/>
              <a:gd name="connsiteX215" fmla="*/ 1748223 w 2731203"/>
              <a:gd name="connsiteY215" fmla="*/ 51970 h 2794134"/>
              <a:gd name="connsiteX216" fmla="*/ 1711075 w 2731203"/>
              <a:gd name="connsiteY216" fmla="*/ 48160 h 2794134"/>
              <a:gd name="connsiteX217" fmla="*/ 1612015 w 2731203"/>
              <a:gd name="connsiteY217" fmla="*/ 28157 h 2794134"/>
              <a:gd name="connsiteX218" fmla="*/ 1561533 w 2731203"/>
              <a:gd name="connsiteY218" fmla="*/ 21490 h 2794134"/>
              <a:gd name="connsiteX219" fmla="*/ 1511050 w 2731203"/>
              <a:gd name="connsiteY219" fmla="*/ 16727 h 2794134"/>
              <a:gd name="connsiteX220" fmla="*/ 1460568 w 2731203"/>
              <a:gd name="connsiteY220" fmla="*/ 12917 h 2794134"/>
              <a:gd name="connsiteX221" fmla="*/ 1410085 w 2731203"/>
              <a:gd name="connsiteY221" fmla="*/ 11012 h 2794134"/>
              <a:gd name="connsiteX222" fmla="*/ 1359603 w 2731203"/>
              <a:gd name="connsiteY222" fmla="*/ 11965 h 2794134"/>
              <a:gd name="connsiteX223" fmla="*/ 1333885 w 2731203"/>
              <a:gd name="connsiteY223" fmla="*/ 12917 h 2794134"/>
              <a:gd name="connsiteX224" fmla="*/ 1309120 w 2731203"/>
              <a:gd name="connsiteY224" fmla="*/ 14822 h 2794134"/>
              <a:gd name="connsiteX225" fmla="*/ 913833 w 2731203"/>
              <a:gd name="connsiteY225" fmla="*/ 98642 h 2794134"/>
              <a:gd name="connsiteX226" fmla="*/ 931930 w 2731203"/>
              <a:gd name="connsiteY226" fmla="*/ 89117 h 2794134"/>
              <a:gd name="connsiteX227" fmla="*/ 946218 w 2731203"/>
              <a:gd name="connsiteY227" fmla="*/ 82450 h 2794134"/>
              <a:gd name="connsiteX228" fmla="*/ 982413 w 2731203"/>
              <a:gd name="connsiteY228" fmla="*/ 66257 h 2794134"/>
              <a:gd name="connsiteX229" fmla="*/ 1013845 w 2731203"/>
              <a:gd name="connsiteY229" fmla="*/ 54827 h 2794134"/>
              <a:gd name="connsiteX230" fmla="*/ 1060518 w 2731203"/>
              <a:gd name="connsiteY230" fmla="*/ 40540 h 2794134"/>
              <a:gd name="connsiteX231" fmla="*/ 1128145 w 2731203"/>
              <a:gd name="connsiteY231" fmla="*/ 24347 h 2794134"/>
              <a:gd name="connsiteX232" fmla="*/ 1171008 w 2731203"/>
              <a:gd name="connsiteY232" fmla="*/ 16727 h 2794134"/>
              <a:gd name="connsiteX233" fmla="*/ 1194820 w 2731203"/>
              <a:gd name="connsiteY233" fmla="*/ 12917 h 2794134"/>
              <a:gd name="connsiteX234" fmla="*/ 1220538 w 2731203"/>
              <a:gd name="connsiteY234" fmla="*/ 10060 h 2794134"/>
              <a:gd name="connsiteX235" fmla="*/ 1362475 w 2731203"/>
              <a:gd name="connsiteY235" fmla="*/ 222 h 279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2731203" h="2794134">
                <a:moveTo>
                  <a:pt x="2554038" y="843497"/>
                </a:moveTo>
                <a:cubicBezTo>
                  <a:pt x="2554038" y="843497"/>
                  <a:pt x="2554990" y="843497"/>
                  <a:pt x="2554990" y="843497"/>
                </a:cubicBezTo>
                <a:cubicBezTo>
                  <a:pt x="2561658" y="858737"/>
                  <a:pt x="2568325" y="873024"/>
                  <a:pt x="2574040" y="889217"/>
                </a:cubicBezTo>
                <a:cubicBezTo>
                  <a:pt x="2568325" y="873024"/>
                  <a:pt x="2560705" y="858737"/>
                  <a:pt x="2554038" y="843497"/>
                </a:cubicBezTo>
                <a:close/>
                <a:moveTo>
                  <a:pt x="2630238" y="810160"/>
                </a:moveTo>
                <a:cubicBezTo>
                  <a:pt x="2630238" y="810160"/>
                  <a:pt x="2631190" y="810160"/>
                  <a:pt x="2631190" y="810160"/>
                </a:cubicBezTo>
                <a:cubicBezTo>
                  <a:pt x="2637858" y="826352"/>
                  <a:pt x="2645478" y="841592"/>
                  <a:pt x="2651193" y="858737"/>
                </a:cubicBezTo>
                <a:cubicBezTo>
                  <a:pt x="2645478" y="841592"/>
                  <a:pt x="2636905" y="826352"/>
                  <a:pt x="2630238" y="810160"/>
                </a:cubicBezTo>
                <a:close/>
                <a:moveTo>
                  <a:pt x="2475759" y="697568"/>
                </a:moveTo>
                <a:lnTo>
                  <a:pt x="2489267" y="717767"/>
                </a:lnTo>
                <a:cubicBezTo>
                  <a:pt x="2489267" y="717767"/>
                  <a:pt x="2488315" y="717767"/>
                  <a:pt x="2488315" y="717767"/>
                </a:cubicBezTo>
                <a:close/>
                <a:moveTo>
                  <a:pt x="2444909" y="651438"/>
                </a:moveTo>
                <a:lnTo>
                  <a:pt x="2454977" y="665379"/>
                </a:lnTo>
                <a:lnTo>
                  <a:pt x="2466407" y="682524"/>
                </a:lnTo>
                <a:lnTo>
                  <a:pt x="2475759" y="697568"/>
                </a:lnTo>
                <a:close/>
                <a:moveTo>
                  <a:pt x="382337" y="565367"/>
                </a:moveTo>
                <a:cubicBezTo>
                  <a:pt x="375670" y="577749"/>
                  <a:pt x="369002" y="589179"/>
                  <a:pt x="363287" y="599657"/>
                </a:cubicBezTo>
                <a:cubicBezTo>
                  <a:pt x="357572" y="612039"/>
                  <a:pt x="350905" y="623469"/>
                  <a:pt x="345190" y="635852"/>
                </a:cubicBezTo>
                <a:lnTo>
                  <a:pt x="336617" y="653949"/>
                </a:lnTo>
                <a:lnTo>
                  <a:pt x="328045" y="672047"/>
                </a:lnTo>
                <a:cubicBezTo>
                  <a:pt x="322330" y="684429"/>
                  <a:pt x="317567" y="696812"/>
                  <a:pt x="311852" y="709194"/>
                </a:cubicBezTo>
                <a:cubicBezTo>
                  <a:pt x="216602" y="866357"/>
                  <a:pt x="155642" y="1044474"/>
                  <a:pt x="134687" y="1227354"/>
                </a:cubicBezTo>
                <a:cubicBezTo>
                  <a:pt x="124210" y="1318794"/>
                  <a:pt x="123257" y="1411187"/>
                  <a:pt x="132782" y="1502627"/>
                </a:cubicBezTo>
                <a:cubicBezTo>
                  <a:pt x="141355" y="1594067"/>
                  <a:pt x="161357" y="1684554"/>
                  <a:pt x="189932" y="1772184"/>
                </a:cubicBezTo>
                <a:cubicBezTo>
                  <a:pt x="247082" y="1946492"/>
                  <a:pt x="343285" y="2108417"/>
                  <a:pt x="469015" y="2242719"/>
                </a:cubicBezTo>
                <a:cubicBezTo>
                  <a:pt x="594745" y="2377022"/>
                  <a:pt x="749050" y="2484654"/>
                  <a:pt x="919547" y="2553234"/>
                </a:cubicBezTo>
                <a:cubicBezTo>
                  <a:pt x="1089092" y="2622767"/>
                  <a:pt x="1274830" y="2654199"/>
                  <a:pt x="1458663" y="2645627"/>
                </a:cubicBezTo>
                <a:cubicBezTo>
                  <a:pt x="1642495" y="2638007"/>
                  <a:pt x="1824422" y="2588477"/>
                  <a:pt x="1987300" y="2503704"/>
                </a:cubicBezTo>
                <a:cubicBezTo>
                  <a:pt x="2150177" y="2419884"/>
                  <a:pt x="2294958" y="2298917"/>
                  <a:pt x="2407353" y="2153184"/>
                </a:cubicBezTo>
                <a:cubicBezTo>
                  <a:pt x="2520700" y="2008404"/>
                  <a:pt x="2601663" y="1837907"/>
                  <a:pt x="2642620" y="1658837"/>
                </a:cubicBezTo>
                <a:cubicBezTo>
                  <a:pt x="2656908" y="1696937"/>
                  <a:pt x="2668338" y="1735989"/>
                  <a:pt x="2679767" y="1776947"/>
                </a:cubicBezTo>
                <a:cubicBezTo>
                  <a:pt x="2618808" y="1962684"/>
                  <a:pt x="2516890" y="2136039"/>
                  <a:pt x="2382588" y="2277962"/>
                </a:cubicBezTo>
                <a:cubicBezTo>
                  <a:pt x="2249238" y="2419884"/>
                  <a:pt x="2084455" y="2533232"/>
                  <a:pt x="1903480" y="2604669"/>
                </a:cubicBezTo>
                <a:cubicBezTo>
                  <a:pt x="1722505" y="2677059"/>
                  <a:pt x="1526290" y="2708492"/>
                  <a:pt x="1332932" y="2697062"/>
                </a:cubicBezTo>
                <a:cubicBezTo>
                  <a:pt x="1139575" y="2685632"/>
                  <a:pt x="949075" y="2631339"/>
                  <a:pt x="779530" y="2538947"/>
                </a:cubicBezTo>
                <a:cubicBezTo>
                  <a:pt x="609032" y="2447507"/>
                  <a:pt x="461395" y="2317014"/>
                  <a:pt x="347095" y="2162709"/>
                </a:cubicBezTo>
                <a:cubicBezTo>
                  <a:pt x="233747" y="2008404"/>
                  <a:pt x="153737" y="1828382"/>
                  <a:pt x="116590" y="1640739"/>
                </a:cubicBezTo>
                <a:cubicBezTo>
                  <a:pt x="79442" y="1452144"/>
                  <a:pt x="84205" y="1257834"/>
                  <a:pt x="129925" y="1072097"/>
                </a:cubicBezTo>
                <a:cubicBezTo>
                  <a:pt x="152785" y="979704"/>
                  <a:pt x="185170" y="889217"/>
                  <a:pt x="228032" y="804444"/>
                </a:cubicBezTo>
                <a:cubicBezTo>
                  <a:pt x="270895" y="719672"/>
                  <a:pt x="322330" y="638709"/>
                  <a:pt x="382337" y="565367"/>
                </a:cubicBezTo>
                <a:close/>
                <a:moveTo>
                  <a:pt x="2429260" y="494882"/>
                </a:moveTo>
                <a:cubicBezTo>
                  <a:pt x="2431165" y="495834"/>
                  <a:pt x="2433070" y="496787"/>
                  <a:pt x="2434975" y="497739"/>
                </a:cubicBezTo>
                <a:cubicBezTo>
                  <a:pt x="2436880" y="499644"/>
                  <a:pt x="2439737" y="500597"/>
                  <a:pt x="2441642" y="501549"/>
                </a:cubicBezTo>
                <a:cubicBezTo>
                  <a:pt x="2451167" y="512027"/>
                  <a:pt x="2459740" y="523457"/>
                  <a:pt x="2468312" y="534887"/>
                </a:cubicBezTo>
                <a:cubicBezTo>
                  <a:pt x="2476885" y="546317"/>
                  <a:pt x="2486410" y="557747"/>
                  <a:pt x="2494030" y="569177"/>
                </a:cubicBezTo>
                <a:cubicBezTo>
                  <a:pt x="2504507" y="584417"/>
                  <a:pt x="2515937" y="600609"/>
                  <a:pt x="2526415" y="616802"/>
                </a:cubicBezTo>
                <a:cubicBezTo>
                  <a:pt x="2539750" y="637757"/>
                  <a:pt x="2553085" y="657759"/>
                  <a:pt x="2564515" y="678714"/>
                </a:cubicBezTo>
                <a:lnTo>
                  <a:pt x="2582612" y="711099"/>
                </a:lnTo>
                <a:lnTo>
                  <a:pt x="2591185" y="727292"/>
                </a:lnTo>
                <a:lnTo>
                  <a:pt x="2598805" y="743484"/>
                </a:lnTo>
                <a:cubicBezTo>
                  <a:pt x="2597852" y="743484"/>
                  <a:pt x="2597852" y="742532"/>
                  <a:pt x="2596900" y="742532"/>
                </a:cubicBezTo>
                <a:cubicBezTo>
                  <a:pt x="2591185" y="731102"/>
                  <a:pt x="2585470" y="720624"/>
                  <a:pt x="2578802" y="709194"/>
                </a:cubicBezTo>
                <a:lnTo>
                  <a:pt x="2559752" y="675857"/>
                </a:lnTo>
                <a:cubicBezTo>
                  <a:pt x="2546417" y="653949"/>
                  <a:pt x="2533082" y="632042"/>
                  <a:pt x="2518795" y="611087"/>
                </a:cubicBezTo>
                <a:lnTo>
                  <a:pt x="2486410" y="566319"/>
                </a:lnTo>
                <a:cubicBezTo>
                  <a:pt x="2477837" y="553937"/>
                  <a:pt x="2468312" y="542507"/>
                  <a:pt x="2458787" y="530124"/>
                </a:cubicBezTo>
                <a:lnTo>
                  <a:pt x="2444500" y="512027"/>
                </a:lnTo>
                <a:close/>
                <a:moveTo>
                  <a:pt x="2280670" y="458687"/>
                </a:moveTo>
                <a:cubicBezTo>
                  <a:pt x="2285432" y="460592"/>
                  <a:pt x="2291147" y="462497"/>
                  <a:pt x="2296862" y="465354"/>
                </a:cubicBezTo>
                <a:cubicBezTo>
                  <a:pt x="2334010" y="502978"/>
                  <a:pt x="2368538" y="542983"/>
                  <a:pt x="2400566" y="585131"/>
                </a:cubicBezTo>
                <a:lnTo>
                  <a:pt x="2444909" y="651438"/>
                </a:lnTo>
                <a:lnTo>
                  <a:pt x="2442595" y="648234"/>
                </a:lnTo>
                <a:lnTo>
                  <a:pt x="2418782" y="613944"/>
                </a:lnTo>
                <a:lnTo>
                  <a:pt x="2393065" y="581559"/>
                </a:lnTo>
                <a:lnTo>
                  <a:pt x="2379730" y="565367"/>
                </a:lnTo>
                <a:lnTo>
                  <a:pt x="2366395" y="549174"/>
                </a:lnTo>
                <a:cubicBezTo>
                  <a:pt x="2356870" y="538697"/>
                  <a:pt x="2348297" y="528219"/>
                  <a:pt x="2338772" y="517742"/>
                </a:cubicBezTo>
                <a:cubicBezTo>
                  <a:pt x="2319722" y="497739"/>
                  <a:pt x="2300672" y="477737"/>
                  <a:pt x="2280670" y="458687"/>
                </a:cubicBezTo>
                <a:close/>
                <a:moveTo>
                  <a:pt x="1399608" y="153887"/>
                </a:moveTo>
                <a:cubicBezTo>
                  <a:pt x="2072953" y="153887"/>
                  <a:pt x="2618808" y="699741"/>
                  <a:pt x="2618808" y="1373087"/>
                </a:cubicBezTo>
                <a:cubicBezTo>
                  <a:pt x="2618808" y="1415171"/>
                  <a:pt x="2616676" y="1456757"/>
                  <a:pt x="2612513" y="1497743"/>
                </a:cubicBezTo>
                <a:lnTo>
                  <a:pt x="2595954" y="1606243"/>
                </a:lnTo>
                <a:lnTo>
                  <a:pt x="2598805" y="1612164"/>
                </a:lnTo>
                <a:cubicBezTo>
                  <a:pt x="2606425" y="1630262"/>
                  <a:pt x="2613092" y="1648359"/>
                  <a:pt x="2620713" y="1667409"/>
                </a:cubicBezTo>
                <a:cubicBezTo>
                  <a:pt x="2580707" y="1828382"/>
                  <a:pt x="2507365" y="1979829"/>
                  <a:pt x="2408305" y="2112227"/>
                </a:cubicBezTo>
                <a:cubicBezTo>
                  <a:pt x="2309245" y="2244624"/>
                  <a:pt x="2183515" y="2357019"/>
                  <a:pt x="2041592" y="2439887"/>
                </a:cubicBezTo>
                <a:cubicBezTo>
                  <a:pt x="1899670" y="2523707"/>
                  <a:pt x="1741555" y="2577999"/>
                  <a:pt x="1578677" y="2599907"/>
                </a:cubicBezTo>
                <a:cubicBezTo>
                  <a:pt x="1415800" y="2621814"/>
                  <a:pt x="1250065" y="2611337"/>
                  <a:pt x="1091950" y="2569427"/>
                </a:cubicBezTo>
                <a:cubicBezTo>
                  <a:pt x="933835" y="2527517"/>
                  <a:pt x="785245" y="2453222"/>
                  <a:pt x="656657" y="2353209"/>
                </a:cubicBezTo>
                <a:cubicBezTo>
                  <a:pt x="528070" y="2253197"/>
                  <a:pt x="419485" y="2128419"/>
                  <a:pt x="339475" y="1987449"/>
                </a:cubicBezTo>
                <a:cubicBezTo>
                  <a:pt x="259465" y="1846479"/>
                  <a:pt x="208030" y="1689317"/>
                  <a:pt x="188980" y="1529297"/>
                </a:cubicBezTo>
                <a:lnTo>
                  <a:pt x="186849" y="1498705"/>
                </a:lnTo>
                <a:lnTo>
                  <a:pt x="186703" y="1497743"/>
                </a:lnTo>
                <a:lnTo>
                  <a:pt x="186492" y="1493576"/>
                </a:lnTo>
                <a:lnTo>
                  <a:pt x="180586" y="1408776"/>
                </a:lnTo>
                <a:lnTo>
                  <a:pt x="181167" y="1388115"/>
                </a:lnTo>
                <a:lnTo>
                  <a:pt x="180408" y="1373087"/>
                </a:lnTo>
                <a:lnTo>
                  <a:pt x="183073" y="1320311"/>
                </a:lnTo>
                <a:lnTo>
                  <a:pt x="183979" y="1288077"/>
                </a:lnTo>
                <a:lnTo>
                  <a:pt x="185178" y="1278633"/>
                </a:lnTo>
                <a:lnTo>
                  <a:pt x="186703" y="1248431"/>
                </a:lnTo>
                <a:cubicBezTo>
                  <a:pt x="249138" y="633642"/>
                  <a:pt x="768346" y="153887"/>
                  <a:pt x="1399608" y="153887"/>
                </a:cubicBezTo>
                <a:close/>
                <a:moveTo>
                  <a:pt x="823345" y="112930"/>
                </a:moveTo>
                <a:cubicBezTo>
                  <a:pt x="776673" y="141505"/>
                  <a:pt x="733810" y="172937"/>
                  <a:pt x="690948" y="207227"/>
                </a:cubicBezTo>
                <a:cubicBezTo>
                  <a:pt x="596650" y="265330"/>
                  <a:pt x="509973" y="333910"/>
                  <a:pt x="431868" y="411062"/>
                </a:cubicBezTo>
                <a:cubicBezTo>
                  <a:pt x="354715" y="489167"/>
                  <a:pt x="286135" y="575845"/>
                  <a:pt x="228985" y="670142"/>
                </a:cubicBezTo>
                <a:cubicBezTo>
                  <a:pt x="171835" y="765392"/>
                  <a:pt x="127068" y="866357"/>
                  <a:pt x="93730" y="971132"/>
                </a:cubicBezTo>
                <a:cubicBezTo>
                  <a:pt x="62298" y="1075907"/>
                  <a:pt x="42295" y="1185445"/>
                  <a:pt x="35628" y="1294982"/>
                </a:cubicBezTo>
                <a:cubicBezTo>
                  <a:pt x="28960" y="1404520"/>
                  <a:pt x="35628" y="1515010"/>
                  <a:pt x="55630" y="1623595"/>
                </a:cubicBezTo>
                <a:cubicBezTo>
                  <a:pt x="59440" y="1651217"/>
                  <a:pt x="67060" y="1677887"/>
                  <a:pt x="72775" y="1704557"/>
                </a:cubicBezTo>
                <a:cubicBezTo>
                  <a:pt x="75633" y="1717892"/>
                  <a:pt x="79443" y="1731227"/>
                  <a:pt x="83253" y="1744562"/>
                </a:cubicBezTo>
                <a:cubicBezTo>
                  <a:pt x="87063" y="1757897"/>
                  <a:pt x="90873" y="1771232"/>
                  <a:pt x="94683" y="1784567"/>
                </a:cubicBezTo>
                <a:cubicBezTo>
                  <a:pt x="111828" y="1836955"/>
                  <a:pt x="130878" y="1889342"/>
                  <a:pt x="153738" y="1938872"/>
                </a:cubicBezTo>
                <a:cubicBezTo>
                  <a:pt x="176598" y="1989355"/>
                  <a:pt x="203268" y="2036980"/>
                  <a:pt x="230890" y="2084605"/>
                </a:cubicBezTo>
                <a:cubicBezTo>
                  <a:pt x="260418" y="2131277"/>
                  <a:pt x="290898" y="2176997"/>
                  <a:pt x="325188" y="2219860"/>
                </a:cubicBezTo>
                <a:cubicBezTo>
                  <a:pt x="358525" y="2263675"/>
                  <a:pt x="396625" y="2304632"/>
                  <a:pt x="434725" y="2343685"/>
                </a:cubicBezTo>
                <a:cubicBezTo>
                  <a:pt x="474730" y="2381785"/>
                  <a:pt x="514735" y="2418932"/>
                  <a:pt x="558550" y="2452270"/>
                </a:cubicBezTo>
                <a:cubicBezTo>
                  <a:pt x="601413" y="2486560"/>
                  <a:pt x="647133" y="2517992"/>
                  <a:pt x="693805" y="2546567"/>
                </a:cubicBezTo>
                <a:lnTo>
                  <a:pt x="730000" y="2567522"/>
                </a:lnTo>
                <a:lnTo>
                  <a:pt x="748098" y="2578000"/>
                </a:lnTo>
                <a:lnTo>
                  <a:pt x="766195" y="2587525"/>
                </a:lnTo>
                <a:lnTo>
                  <a:pt x="803343" y="2606575"/>
                </a:lnTo>
                <a:cubicBezTo>
                  <a:pt x="815725" y="2612290"/>
                  <a:pt x="828108" y="2618005"/>
                  <a:pt x="840490" y="2623720"/>
                </a:cubicBezTo>
                <a:cubicBezTo>
                  <a:pt x="890020" y="2647532"/>
                  <a:pt x="942408" y="2665630"/>
                  <a:pt x="994795" y="2682775"/>
                </a:cubicBezTo>
                <a:cubicBezTo>
                  <a:pt x="1048135" y="2698967"/>
                  <a:pt x="1101475" y="2712302"/>
                  <a:pt x="1155768" y="2721827"/>
                </a:cubicBezTo>
                <a:cubicBezTo>
                  <a:pt x="1371985" y="2761832"/>
                  <a:pt x="1597728" y="2746592"/>
                  <a:pt x="1808230" y="2681822"/>
                </a:cubicBezTo>
                <a:cubicBezTo>
                  <a:pt x="1913005" y="2648485"/>
                  <a:pt x="2013970" y="2602765"/>
                  <a:pt x="2108268" y="2545615"/>
                </a:cubicBezTo>
                <a:cubicBezTo>
                  <a:pt x="2202565" y="2487512"/>
                  <a:pt x="2289243" y="2419885"/>
                  <a:pt x="2367348" y="2341780"/>
                </a:cubicBezTo>
                <a:cubicBezTo>
                  <a:pt x="2444500" y="2263675"/>
                  <a:pt x="2513080" y="2176997"/>
                  <a:pt x="2570230" y="2082700"/>
                </a:cubicBezTo>
                <a:cubicBezTo>
                  <a:pt x="2627380" y="1988402"/>
                  <a:pt x="2672148" y="1886485"/>
                  <a:pt x="2705485" y="1781710"/>
                </a:cubicBezTo>
                <a:cubicBezTo>
                  <a:pt x="2715963" y="1822667"/>
                  <a:pt x="2725488" y="1865530"/>
                  <a:pt x="2731203" y="1908392"/>
                </a:cubicBezTo>
                <a:cubicBezTo>
                  <a:pt x="2720725" y="1936015"/>
                  <a:pt x="2708343" y="1961732"/>
                  <a:pt x="2695960" y="1988402"/>
                </a:cubicBezTo>
                <a:cubicBezTo>
                  <a:pt x="2690245" y="2001737"/>
                  <a:pt x="2682625" y="2014120"/>
                  <a:pt x="2675958" y="2027455"/>
                </a:cubicBezTo>
                <a:cubicBezTo>
                  <a:pt x="2668338" y="2039837"/>
                  <a:pt x="2662623" y="2053172"/>
                  <a:pt x="2655003" y="2065555"/>
                </a:cubicBezTo>
                <a:cubicBezTo>
                  <a:pt x="2640715" y="2090320"/>
                  <a:pt x="2626428" y="2116037"/>
                  <a:pt x="2610235" y="2139850"/>
                </a:cubicBezTo>
                <a:lnTo>
                  <a:pt x="2586423" y="2176045"/>
                </a:lnTo>
                <a:lnTo>
                  <a:pt x="2560705" y="2211287"/>
                </a:lnTo>
                <a:cubicBezTo>
                  <a:pt x="2492125" y="2305585"/>
                  <a:pt x="2411163" y="2390357"/>
                  <a:pt x="2322580" y="2464652"/>
                </a:cubicBezTo>
                <a:cubicBezTo>
                  <a:pt x="2144463" y="2613242"/>
                  <a:pt x="1929198" y="2718017"/>
                  <a:pt x="1702503" y="2764690"/>
                </a:cubicBezTo>
                <a:cubicBezTo>
                  <a:pt x="1589155" y="2788502"/>
                  <a:pt x="1473903" y="2797075"/>
                  <a:pt x="1358650" y="2793265"/>
                </a:cubicBezTo>
                <a:cubicBezTo>
                  <a:pt x="1300548" y="2792312"/>
                  <a:pt x="1243398" y="2785645"/>
                  <a:pt x="1186248" y="2777072"/>
                </a:cubicBezTo>
                <a:cubicBezTo>
                  <a:pt x="1171960" y="2775167"/>
                  <a:pt x="1157673" y="2772310"/>
                  <a:pt x="1143385" y="2769452"/>
                </a:cubicBezTo>
                <a:cubicBezTo>
                  <a:pt x="1130050" y="2766595"/>
                  <a:pt x="1115763" y="2764690"/>
                  <a:pt x="1101475" y="2760880"/>
                </a:cubicBezTo>
                <a:cubicBezTo>
                  <a:pt x="1072900" y="2753260"/>
                  <a:pt x="1045278" y="2747545"/>
                  <a:pt x="1017655" y="2738972"/>
                </a:cubicBezTo>
                <a:lnTo>
                  <a:pt x="976698" y="2726590"/>
                </a:lnTo>
                <a:lnTo>
                  <a:pt x="935740" y="2712302"/>
                </a:lnTo>
                <a:cubicBezTo>
                  <a:pt x="908118" y="2702777"/>
                  <a:pt x="881448" y="2691347"/>
                  <a:pt x="854778" y="2680870"/>
                </a:cubicBezTo>
                <a:cubicBezTo>
                  <a:pt x="841443" y="2675155"/>
                  <a:pt x="829060" y="2668487"/>
                  <a:pt x="815725" y="2662772"/>
                </a:cubicBezTo>
                <a:cubicBezTo>
                  <a:pt x="802390" y="2656105"/>
                  <a:pt x="789055" y="2650390"/>
                  <a:pt x="776673" y="2643722"/>
                </a:cubicBezTo>
                <a:cubicBezTo>
                  <a:pt x="750955" y="2630387"/>
                  <a:pt x="725238" y="2618005"/>
                  <a:pt x="700473" y="2602765"/>
                </a:cubicBezTo>
                <a:cubicBezTo>
                  <a:pt x="688090" y="2595145"/>
                  <a:pt x="675708" y="2588477"/>
                  <a:pt x="663325" y="2580857"/>
                </a:cubicBezTo>
                <a:lnTo>
                  <a:pt x="627130" y="2557045"/>
                </a:lnTo>
                <a:lnTo>
                  <a:pt x="609033" y="2545615"/>
                </a:lnTo>
                <a:lnTo>
                  <a:pt x="591888" y="2533232"/>
                </a:lnTo>
                <a:lnTo>
                  <a:pt x="556645" y="2507515"/>
                </a:lnTo>
                <a:cubicBezTo>
                  <a:pt x="510925" y="2472272"/>
                  <a:pt x="467110" y="2435125"/>
                  <a:pt x="426153" y="2395120"/>
                </a:cubicBezTo>
                <a:cubicBezTo>
                  <a:pt x="384243" y="2355115"/>
                  <a:pt x="346143" y="2312252"/>
                  <a:pt x="309948" y="2268437"/>
                </a:cubicBezTo>
                <a:cubicBezTo>
                  <a:pt x="274705" y="2223670"/>
                  <a:pt x="240415" y="2176997"/>
                  <a:pt x="210888" y="2128420"/>
                </a:cubicBezTo>
                <a:cubicBezTo>
                  <a:pt x="195648" y="2104607"/>
                  <a:pt x="182313" y="2078890"/>
                  <a:pt x="168025" y="2054125"/>
                </a:cubicBezTo>
                <a:cubicBezTo>
                  <a:pt x="160405" y="2041742"/>
                  <a:pt x="154690" y="2028407"/>
                  <a:pt x="148023" y="2016025"/>
                </a:cubicBezTo>
                <a:cubicBezTo>
                  <a:pt x="141355" y="2003642"/>
                  <a:pt x="134688" y="1991260"/>
                  <a:pt x="128973" y="1977925"/>
                </a:cubicBezTo>
                <a:lnTo>
                  <a:pt x="111828" y="1938872"/>
                </a:lnTo>
                <a:cubicBezTo>
                  <a:pt x="108970" y="1932205"/>
                  <a:pt x="106113" y="1925537"/>
                  <a:pt x="103255" y="1918870"/>
                </a:cubicBezTo>
                <a:lnTo>
                  <a:pt x="95635" y="1898867"/>
                </a:lnTo>
                <a:lnTo>
                  <a:pt x="80395" y="1858862"/>
                </a:lnTo>
                <a:cubicBezTo>
                  <a:pt x="75633" y="1845527"/>
                  <a:pt x="71823" y="1831240"/>
                  <a:pt x="67060" y="1817905"/>
                </a:cubicBezTo>
                <a:cubicBezTo>
                  <a:pt x="57535" y="1791235"/>
                  <a:pt x="50868" y="1763612"/>
                  <a:pt x="43248" y="1735990"/>
                </a:cubicBezTo>
                <a:cubicBezTo>
                  <a:pt x="39438" y="1721702"/>
                  <a:pt x="36580" y="1708367"/>
                  <a:pt x="33723" y="1694080"/>
                </a:cubicBezTo>
                <a:cubicBezTo>
                  <a:pt x="30865" y="1679792"/>
                  <a:pt x="28008" y="1666457"/>
                  <a:pt x="25150" y="1652170"/>
                </a:cubicBezTo>
                <a:cubicBezTo>
                  <a:pt x="14673" y="1595972"/>
                  <a:pt x="6100" y="1539775"/>
                  <a:pt x="3243" y="1482625"/>
                </a:cubicBezTo>
                <a:cubicBezTo>
                  <a:pt x="-4377" y="1369277"/>
                  <a:pt x="1338" y="1254977"/>
                  <a:pt x="21340" y="1142582"/>
                </a:cubicBezTo>
                <a:lnTo>
                  <a:pt x="28960" y="1100672"/>
                </a:lnTo>
                <a:cubicBezTo>
                  <a:pt x="31818" y="1086385"/>
                  <a:pt x="35628" y="1073050"/>
                  <a:pt x="38485" y="1058762"/>
                </a:cubicBezTo>
                <a:cubicBezTo>
                  <a:pt x="42295" y="1045427"/>
                  <a:pt x="45153" y="1031140"/>
                  <a:pt x="48963" y="1017805"/>
                </a:cubicBezTo>
                <a:lnTo>
                  <a:pt x="61345" y="976847"/>
                </a:lnTo>
                <a:cubicBezTo>
                  <a:pt x="63250" y="970180"/>
                  <a:pt x="65155" y="963512"/>
                  <a:pt x="67060" y="956845"/>
                </a:cubicBezTo>
                <a:lnTo>
                  <a:pt x="73728" y="935890"/>
                </a:lnTo>
                <a:lnTo>
                  <a:pt x="88015" y="895885"/>
                </a:lnTo>
                <a:cubicBezTo>
                  <a:pt x="93730" y="882550"/>
                  <a:pt x="98493" y="869215"/>
                  <a:pt x="104208" y="855880"/>
                </a:cubicBezTo>
                <a:cubicBezTo>
                  <a:pt x="108970" y="842545"/>
                  <a:pt x="114685" y="829210"/>
                  <a:pt x="120400" y="816827"/>
                </a:cubicBezTo>
                <a:cubicBezTo>
                  <a:pt x="132783" y="791110"/>
                  <a:pt x="144213" y="765392"/>
                  <a:pt x="157548" y="740627"/>
                </a:cubicBezTo>
                <a:cubicBezTo>
                  <a:pt x="164215" y="728245"/>
                  <a:pt x="170883" y="715862"/>
                  <a:pt x="177550" y="703480"/>
                </a:cubicBezTo>
                <a:lnTo>
                  <a:pt x="199458" y="666332"/>
                </a:lnTo>
                <a:cubicBezTo>
                  <a:pt x="207078" y="653950"/>
                  <a:pt x="214698" y="641567"/>
                  <a:pt x="222318" y="630137"/>
                </a:cubicBezTo>
                <a:lnTo>
                  <a:pt x="245178" y="594895"/>
                </a:lnTo>
                <a:lnTo>
                  <a:pt x="269943" y="560605"/>
                </a:lnTo>
                <a:cubicBezTo>
                  <a:pt x="278515" y="548222"/>
                  <a:pt x="287088" y="536792"/>
                  <a:pt x="295660" y="526315"/>
                </a:cubicBezTo>
                <a:cubicBezTo>
                  <a:pt x="365193" y="437732"/>
                  <a:pt x="445203" y="356770"/>
                  <a:pt x="533785" y="287237"/>
                </a:cubicBezTo>
                <a:cubicBezTo>
                  <a:pt x="623320" y="217705"/>
                  <a:pt x="720475" y="158650"/>
                  <a:pt x="823345" y="112930"/>
                </a:cubicBezTo>
                <a:close/>
                <a:moveTo>
                  <a:pt x="1879668" y="109120"/>
                </a:moveTo>
                <a:cubicBezTo>
                  <a:pt x="1896813" y="113882"/>
                  <a:pt x="1914910" y="118645"/>
                  <a:pt x="1932055" y="124360"/>
                </a:cubicBezTo>
                <a:lnTo>
                  <a:pt x="1984443" y="142457"/>
                </a:lnTo>
                <a:cubicBezTo>
                  <a:pt x="2144463" y="219610"/>
                  <a:pt x="2288290" y="328195"/>
                  <a:pt x="2406400" y="459640"/>
                </a:cubicBezTo>
                <a:lnTo>
                  <a:pt x="2376873" y="432970"/>
                </a:lnTo>
                <a:cubicBezTo>
                  <a:pt x="2366395" y="424397"/>
                  <a:pt x="2356870" y="415825"/>
                  <a:pt x="2346393" y="407252"/>
                </a:cubicBezTo>
                <a:cubicBezTo>
                  <a:pt x="2213043" y="277712"/>
                  <a:pt x="2053975" y="174842"/>
                  <a:pt x="1879668" y="109120"/>
                </a:cubicBezTo>
                <a:close/>
                <a:moveTo>
                  <a:pt x="1596775" y="107215"/>
                </a:moveTo>
                <a:lnTo>
                  <a:pt x="1618682" y="107215"/>
                </a:lnTo>
                <a:lnTo>
                  <a:pt x="1658687" y="114835"/>
                </a:lnTo>
                <a:lnTo>
                  <a:pt x="1698692" y="124360"/>
                </a:lnTo>
                <a:lnTo>
                  <a:pt x="1718695" y="129122"/>
                </a:lnTo>
                <a:cubicBezTo>
                  <a:pt x="1725362" y="131027"/>
                  <a:pt x="1732030" y="132932"/>
                  <a:pt x="1738697" y="134837"/>
                </a:cubicBezTo>
                <a:lnTo>
                  <a:pt x="1777750" y="146267"/>
                </a:lnTo>
                <a:cubicBezTo>
                  <a:pt x="1829185" y="163412"/>
                  <a:pt x="1880620" y="182462"/>
                  <a:pt x="1930150" y="206275"/>
                </a:cubicBezTo>
                <a:cubicBezTo>
                  <a:pt x="2030162" y="251995"/>
                  <a:pt x="2122555" y="312002"/>
                  <a:pt x="2206375" y="381535"/>
                </a:cubicBezTo>
                <a:cubicBezTo>
                  <a:pt x="2199707" y="377725"/>
                  <a:pt x="2192087" y="374867"/>
                  <a:pt x="2185420" y="371057"/>
                </a:cubicBezTo>
                <a:cubicBezTo>
                  <a:pt x="2182562" y="369152"/>
                  <a:pt x="2178752" y="367247"/>
                  <a:pt x="2175895" y="365342"/>
                </a:cubicBezTo>
                <a:cubicBezTo>
                  <a:pt x="1990157" y="222467"/>
                  <a:pt x="1764415" y="131980"/>
                  <a:pt x="1532005" y="108167"/>
                </a:cubicBezTo>
                <a:lnTo>
                  <a:pt x="1574867" y="108167"/>
                </a:lnTo>
                <a:close/>
                <a:moveTo>
                  <a:pt x="1399607" y="81497"/>
                </a:moveTo>
                <a:lnTo>
                  <a:pt x="1348172" y="89117"/>
                </a:lnTo>
                <a:lnTo>
                  <a:pt x="1334837" y="91022"/>
                </a:lnTo>
                <a:lnTo>
                  <a:pt x="1321502" y="93879"/>
                </a:lnTo>
                <a:lnTo>
                  <a:pt x="1295785" y="99594"/>
                </a:lnTo>
                <a:cubicBezTo>
                  <a:pt x="1142432" y="111977"/>
                  <a:pt x="991937" y="151982"/>
                  <a:pt x="853825" y="217704"/>
                </a:cubicBezTo>
                <a:cubicBezTo>
                  <a:pt x="715712" y="282474"/>
                  <a:pt x="589030" y="373914"/>
                  <a:pt x="482350" y="483452"/>
                </a:cubicBezTo>
                <a:cubicBezTo>
                  <a:pt x="525212" y="428207"/>
                  <a:pt x="572837" y="375819"/>
                  <a:pt x="626177" y="327242"/>
                </a:cubicBezTo>
                <a:cubicBezTo>
                  <a:pt x="681422" y="286284"/>
                  <a:pt x="741430" y="251042"/>
                  <a:pt x="802390" y="219609"/>
                </a:cubicBezTo>
                <a:cubicBezTo>
                  <a:pt x="833822" y="204369"/>
                  <a:pt x="865255" y="190082"/>
                  <a:pt x="896687" y="176747"/>
                </a:cubicBezTo>
                <a:lnTo>
                  <a:pt x="945265" y="158649"/>
                </a:lnTo>
                <a:cubicBezTo>
                  <a:pt x="960505" y="152934"/>
                  <a:pt x="977650" y="148172"/>
                  <a:pt x="993842" y="142457"/>
                </a:cubicBezTo>
                <a:cubicBezTo>
                  <a:pt x="1059565" y="122454"/>
                  <a:pt x="1127192" y="105309"/>
                  <a:pt x="1194820" y="95784"/>
                </a:cubicBezTo>
                <a:cubicBezTo>
                  <a:pt x="1262447" y="86259"/>
                  <a:pt x="1331027" y="81497"/>
                  <a:pt x="1399607" y="81497"/>
                </a:cubicBezTo>
                <a:close/>
                <a:moveTo>
                  <a:pt x="1362475" y="222"/>
                </a:moveTo>
                <a:cubicBezTo>
                  <a:pt x="1504681" y="-2323"/>
                  <a:pt x="1647020" y="16965"/>
                  <a:pt x="1783465" y="57685"/>
                </a:cubicBezTo>
                <a:cubicBezTo>
                  <a:pt x="1771083" y="55780"/>
                  <a:pt x="1758700" y="53875"/>
                  <a:pt x="1748223" y="51970"/>
                </a:cubicBezTo>
                <a:cubicBezTo>
                  <a:pt x="1735840" y="50065"/>
                  <a:pt x="1723458" y="49112"/>
                  <a:pt x="1711075" y="48160"/>
                </a:cubicBezTo>
                <a:cubicBezTo>
                  <a:pt x="1678690" y="39587"/>
                  <a:pt x="1645353" y="33872"/>
                  <a:pt x="1612015" y="28157"/>
                </a:cubicBezTo>
                <a:cubicBezTo>
                  <a:pt x="1594870" y="26252"/>
                  <a:pt x="1578678" y="23395"/>
                  <a:pt x="1561533" y="21490"/>
                </a:cubicBezTo>
                <a:cubicBezTo>
                  <a:pt x="1544388" y="19585"/>
                  <a:pt x="1528195" y="17680"/>
                  <a:pt x="1511050" y="16727"/>
                </a:cubicBezTo>
                <a:cubicBezTo>
                  <a:pt x="1493905" y="15775"/>
                  <a:pt x="1477713" y="12917"/>
                  <a:pt x="1460568" y="12917"/>
                </a:cubicBezTo>
                <a:lnTo>
                  <a:pt x="1410085" y="11012"/>
                </a:lnTo>
                <a:cubicBezTo>
                  <a:pt x="1392940" y="11012"/>
                  <a:pt x="1376748" y="11965"/>
                  <a:pt x="1359603" y="11965"/>
                </a:cubicBezTo>
                <a:lnTo>
                  <a:pt x="1333885" y="12917"/>
                </a:lnTo>
                <a:cubicBezTo>
                  <a:pt x="1326265" y="13870"/>
                  <a:pt x="1317693" y="13870"/>
                  <a:pt x="1309120" y="14822"/>
                </a:cubicBezTo>
                <a:cubicBezTo>
                  <a:pt x="1173865" y="22442"/>
                  <a:pt x="1040515" y="51017"/>
                  <a:pt x="913833" y="98642"/>
                </a:cubicBezTo>
                <a:cubicBezTo>
                  <a:pt x="921453" y="94832"/>
                  <a:pt x="927168" y="91975"/>
                  <a:pt x="931930" y="89117"/>
                </a:cubicBezTo>
                <a:cubicBezTo>
                  <a:pt x="936693" y="87212"/>
                  <a:pt x="941455" y="84355"/>
                  <a:pt x="946218" y="82450"/>
                </a:cubicBezTo>
                <a:cubicBezTo>
                  <a:pt x="955743" y="77687"/>
                  <a:pt x="965268" y="72925"/>
                  <a:pt x="982413" y="66257"/>
                </a:cubicBezTo>
                <a:cubicBezTo>
                  <a:pt x="990985" y="62447"/>
                  <a:pt x="1001463" y="58637"/>
                  <a:pt x="1013845" y="54827"/>
                </a:cubicBezTo>
                <a:cubicBezTo>
                  <a:pt x="1026228" y="51017"/>
                  <a:pt x="1041468" y="45302"/>
                  <a:pt x="1060518" y="40540"/>
                </a:cubicBezTo>
                <a:cubicBezTo>
                  <a:pt x="1079568" y="35777"/>
                  <a:pt x="1101475" y="30062"/>
                  <a:pt x="1128145" y="24347"/>
                </a:cubicBezTo>
                <a:cubicBezTo>
                  <a:pt x="1141480" y="22442"/>
                  <a:pt x="1155768" y="19585"/>
                  <a:pt x="1171008" y="16727"/>
                </a:cubicBezTo>
                <a:cubicBezTo>
                  <a:pt x="1178628" y="15775"/>
                  <a:pt x="1186248" y="13870"/>
                  <a:pt x="1194820" y="12917"/>
                </a:cubicBezTo>
                <a:cubicBezTo>
                  <a:pt x="1202440" y="11965"/>
                  <a:pt x="1211965" y="11012"/>
                  <a:pt x="1220538" y="10060"/>
                </a:cubicBezTo>
                <a:cubicBezTo>
                  <a:pt x="1267687" y="4345"/>
                  <a:pt x="1315074" y="1071"/>
                  <a:pt x="1362475" y="222"/>
                </a:cubicBezTo>
                <a:close/>
              </a:path>
            </a:pathLst>
          </a:custGeom>
          <a:solidFill>
            <a:schemeClr val="accent5"/>
          </a:soli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6" name="Imagen 2">
            <a:extLst>
              <a:ext uri="{FF2B5EF4-FFF2-40B4-BE49-F238E27FC236}">
                <a16:creationId xmlns:a16="http://schemas.microsoft.com/office/drawing/2014/main" id="{E11F19E3-BF8C-694B-985C-0CF7786D1AC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0"/>
            <a:ext cx="11761788"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Imagen 35">
            <a:extLst>
              <a:ext uri="{FF2B5EF4-FFF2-40B4-BE49-F238E27FC236}">
                <a16:creationId xmlns:a16="http://schemas.microsoft.com/office/drawing/2014/main" id="{B7F4A8B5-F6CE-0749-A6E2-151F9927B123}"/>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Imagen 36">
            <a:extLst>
              <a:ext uri="{FF2B5EF4-FFF2-40B4-BE49-F238E27FC236}">
                <a16:creationId xmlns:a16="http://schemas.microsoft.com/office/drawing/2014/main" id="{9F9108E6-58B0-D247-A8DC-32BE9339D826}"/>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Marcador de posición de imagen 15"/>
          <p:cNvSpPr>
            <a:spLocks noGrp="1"/>
          </p:cNvSpPr>
          <p:nvPr>
            <p:ph type="pic" sz="quarter" idx="41"/>
          </p:nvPr>
        </p:nvSpPr>
        <p:spPr>
          <a:xfrm>
            <a:off x="1494358"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1100"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6" name="Marcador de texto 8"/>
          <p:cNvSpPr>
            <a:spLocks noGrp="1"/>
          </p:cNvSpPr>
          <p:nvPr>
            <p:ph type="body" sz="quarter" idx="17"/>
          </p:nvPr>
        </p:nvSpPr>
        <p:spPr>
          <a:xfrm>
            <a:off x="995254" y="3950115"/>
            <a:ext cx="1620000" cy="360000"/>
          </a:xfrm>
        </p:spPr>
        <p:txBody>
          <a:bodyPr rtlCol="0"/>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Click to edit Master text styles</a:t>
            </a:r>
          </a:p>
        </p:txBody>
      </p:sp>
      <p:sp>
        <p:nvSpPr>
          <p:cNvPr id="8" name="Marcador de texto 10"/>
          <p:cNvSpPr>
            <a:spLocks noGrp="1"/>
          </p:cNvSpPr>
          <p:nvPr>
            <p:ph type="body" sz="quarter" idx="18"/>
          </p:nvPr>
        </p:nvSpPr>
        <p:spPr>
          <a:xfrm>
            <a:off x="995254" y="4450670"/>
            <a:ext cx="1620000" cy="720000"/>
          </a:xfrm>
        </p:spPr>
        <p:txBody>
          <a:bodyPr rtlCol="0"/>
          <a:lstStyle>
            <a:lvl1pPr marL="0" indent="0" algn="ctr">
              <a:buNone/>
              <a:defRPr sz="1400">
                <a:solidFill>
                  <a:schemeClr val="tx1">
                    <a:lumMod val="75000"/>
                    <a:lumOff val="25000"/>
                  </a:schemeClr>
                </a:solidFill>
              </a:defRPr>
            </a:lvl1pPr>
          </a:lstStyle>
          <a:p>
            <a:pPr lvl="0"/>
            <a:r>
              <a:rPr lang="en-US" noProof="0"/>
              <a:t>Click to edit Master text styles</a:t>
            </a:r>
          </a:p>
        </p:txBody>
      </p:sp>
      <p:sp>
        <p:nvSpPr>
          <p:cNvPr id="28" name="Marcador de posición de imagen 15"/>
          <p:cNvSpPr>
            <a:spLocks noGrp="1"/>
          </p:cNvSpPr>
          <p:nvPr>
            <p:ph type="pic" sz="quarter" idx="47"/>
          </p:nvPr>
        </p:nvSpPr>
        <p:spPr>
          <a:xfrm>
            <a:off x="3625217"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1100"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9" name="Marcador de texto 8"/>
          <p:cNvSpPr>
            <a:spLocks noGrp="1"/>
          </p:cNvSpPr>
          <p:nvPr>
            <p:ph type="body" sz="quarter" idx="33"/>
          </p:nvPr>
        </p:nvSpPr>
        <p:spPr>
          <a:xfrm>
            <a:off x="3126113" y="3950115"/>
            <a:ext cx="1620000" cy="360000"/>
          </a:xfrm>
        </p:spPr>
        <p:txBody>
          <a:bodyPr rtlCol="0"/>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Click to edit Master text styles</a:t>
            </a:r>
          </a:p>
        </p:txBody>
      </p:sp>
      <p:sp>
        <p:nvSpPr>
          <p:cNvPr id="10" name="Marcador de texto 10"/>
          <p:cNvSpPr>
            <a:spLocks noGrp="1"/>
          </p:cNvSpPr>
          <p:nvPr>
            <p:ph type="body" sz="quarter" idx="34"/>
          </p:nvPr>
        </p:nvSpPr>
        <p:spPr>
          <a:xfrm>
            <a:off x="3126113" y="4450670"/>
            <a:ext cx="1620000" cy="720000"/>
          </a:xfrm>
        </p:spPr>
        <p:txBody>
          <a:bodyPr rtlCol="0"/>
          <a:lstStyle>
            <a:lvl1pPr marL="0" indent="0" algn="ctr">
              <a:buNone/>
              <a:defRPr sz="1400">
                <a:solidFill>
                  <a:schemeClr val="tx1">
                    <a:lumMod val="75000"/>
                    <a:lumOff val="25000"/>
                  </a:schemeClr>
                </a:solidFill>
              </a:defRPr>
            </a:lvl1pPr>
          </a:lstStyle>
          <a:p>
            <a:pPr lvl="0"/>
            <a:r>
              <a:rPr lang="en-US" noProof="0"/>
              <a:t>Click to edit Master text styles</a:t>
            </a:r>
          </a:p>
        </p:txBody>
      </p:sp>
      <p:sp>
        <p:nvSpPr>
          <p:cNvPr id="29" name="Marcador de posición de imagen 15"/>
          <p:cNvSpPr>
            <a:spLocks noGrp="1"/>
          </p:cNvSpPr>
          <p:nvPr>
            <p:ph type="pic" sz="quarter" idx="48"/>
          </p:nvPr>
        </p:nvSpPr>
        <p:spPr>
          <a:xfrm>
            <a:off x="5756076"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1100"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11" name="Marcador de texto 8"/>
          <p:cNvSpPr>
            <a:spLocks noGrp="1"/>
          </p:cNvSpPr>
          <p:nvPr>
            <p:ph type="body" sz="quarter" idx="35"/>
          </p:nvPr>
        </p:nvSpPr>
        <p:spPr>
          <a:xfrm>
            <a:off x="5256972" y="3950115"/>
            <a:ext cx="1620000" cy="360000"/>
          </a:xfrm>
        </p:spPr>
        <p:txBody>
          <a:bodyPr rtlCol="0"/>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Click to edit Master text styles</a:t>
            </a:r>
          </a:p>
        </p:txBody>
      </p:sp>
      <p:sp>
        <p:nvSpPr>
          <p:cNvPr id="12" name="Marcador de texto 10"/>
          <p:cNvSpPr>
            <a:spLocks noGrp="1"/>
          </p:cNvSpPr>
          <p:nvPr>
            <p:ph type="body" sz="quarter" idx="36"/>
          </p:nvPr>
        </p:nvSpPr>
        <p:spPr>
          <a:xfrm>
            <a:off x="5256972" y="4450670"/>
            <a:ext cx="1620000" cy="720000"/>
          </a:xfrm>
        </p:spPr>
        <p:txBody>
          <a:bodyPr rtlCol="0"/>
          <a:lstStyle>
            <a:lvl1pPr marL="0" indent="0" algn="ctr">
              <a:buNone/>
              <a:defRPr sz="1400">
                <a:solidFill>
                  <a:schemeClr val="tx1">
                    <a:lumMod val="75000"/>
                    <a:lumOff val="25000"/>
                  </a:schemeClr>
                </a:solidFill>
              </a:defRPr>
            </a:lvl1pPr>
          </a:lstStyle>
          <a:p>
            <a:pPr lvl="0"/>
            <a:r>
              <a:rPr lang="en-US" noProof="0"/>
              <a:t>Click to edit Master text styles</a:t>
            </a:r>
          </a:p>
        </p:txBody>
      </p:sp>
      <p:sp>
        <p:nvSpPr>
          <p:cNvPr id="30" name="Marcador de posición de imagen 15"/>
          <p:cNvSpPr>
            <a:spLocks noGrp="1"/>
          </p:cNvSpPr>
          <p:nvPr>
            <p:ph type="pic" sz="quarter" idx="49"/>
          </p:nvPr>
        </p:nvSpPr>
        <p:spPr>
          <a:xfrm>
            <a:off x="7886935"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1100"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13" name="Marcador de texto 8"/>
          <p:cNvSpPr>
            <a:spLocks noGrp="1"/>
          </p:cNvSpPr>
          <p:nvPr>
            <p:ph type="body" sz="quarter" idx="37"/>
          </p:nvPr>
        </p:nvSpPr>
        <p:spPr>
          <a:xfrm>
            <a:off x="7387831" y="3950115"/>
            <a:ext cx="1620000" cy="360000"/>
          </a:xfrm>
        </p:spPr>
        <p:txBody>
          <a:bodyPr rtlCol="0"/>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Click to edit Master text styles</a:t>
            </a:r>
          </a:p>
        </p:txBody>
      </p:sp>
      <p:sp>
        <p:nvSpPr>
          <p:cNvPr id="14" name="Marcador de texto 10"/>
          <p:cNvSpPr>
            <a:spLocks noGrp="1"/>
          </p:cNvSpPr>
          <p:nvPr>
            <p:ph type="body" sz="quarter" idx="38"/>
          </p:nvPr>
        </p:nvSpPr>
        <p:spPr>
          <a:xfrm>
            <a:off x="7387831" y="4450670"/>
            <a:ext cx="1620000" cy="720000"/>
          </a:xfrm>
        </p:spPr>
        <p:txBody>
          <a:bodyPr rtlCol="0"/>
          <a:lstStyle>
            <a:lvl1pPr marL="0" indent="0" algn="ctr">
              <a:buNone/>
              <a:defRPr sz="1400">
                <a:solidFill>
                  <a:schemeClr val="tx1">
                    <a:lumMod val="75000"/>
                    <a:lumOff val="25000"/>
                  </a:schemeClr>
                </a:solidFill>
              </a:defRPr>
            </a:lvl1pPr>
          </a:lstStyle>
          <a:p>
            <a:pPr lvl="0"/>
            <a:r>
              <a:rPr lang="en-US" noProof="0"/>
              <a:t>Click to edit Master text styles</a:t>
            </a:r>
          </a:p>
        </p:txBody>
      </p:sp>
      <p:sp>
        <p:nvSpPr>
          <p:cNvPr id="31" name="Marcador de posición de imagen 15"/>
          <p:cNvSpPr>
            <a:spLocks noGrp="1"/>
          </p:cNvSpPr>
          <p:nvPr>
            <p:ph type="pic" sz="quarter" idx="50"/>
          </p:nvPr>
        </p:nvSpPr>
        <p:spPr>
          <a:xfrm>
            <a:off x="10017793"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1100"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15" name="Marcador de texto 8"/>
          <p:cNvSpPr>
            <a:spLocks noGrp="1"/>
          </p:cNvSpPr>
          <p:nvPr>
            <p:ph type="body" sz="quarter" idx="39"/>
          </p:nvPr>
        </p:nvSpPr>
        <p:spPr>
          <a:xfrm>
            <a:off x="9518689" y="3950115"/>
            <a:ext cx="1620000" cy="360000"/>
          </a:xfrm>
        </p:spPr>
        <p:txBody>
          <a:bodyPr rtlCol="0"/>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Click to edit Master text styles</a:t>
            </a:r>
          </a:p>
        </p:txBody>
      </p:sp>
      <p:sp>
        <p:nvSpPr>
          <p:cNvPr id="16" name="Marcador de texto 10"/>
          <p:cNvSpPr>
            <a:spLocks noGrp="1"/>
          </p:cNvSpPr>
          <p:nvPr>
            <p:ph type="body" sz="quarter" idx="40"/>
          </p:nvPr>
        </p:nvSpPr>
        <p:spPr>
          <a:xfrm>
            <a:off x="9518689" y="4450670"/>
            <a:ext cx="1620000" cy="720000"/>
          </a:xfrm>
        </p:spPr>
        <p:txBody>
          <a:bodyPr rtlCol="0"/>
          <a:lstStyle>
            <a:lvl1pPr marL="0" indent="0" algn="ctr">
              <a:buNone/>
              <a:defRPr sz="1400">
                <a:solidFill>
                  <a:schemeClr val="tx1">
                    <a:lumMod val="75000"/>
                    <a:lumOff val="25000"/>
                  </a:schemeClr>
                </a:solidFill>
              </a:defRPr>
            </a:lvl1pPr>
          </a:lstStyle>
          <a:p>
            <a:pPr lvl="0"/>
            <a:r>
              <a:rPr lang="en-US" noProof="0"/>
              <a:t>Click to edit Master text styles</a:t>
            </a:r>
          </a:p>
        </p:txBody>
      </p:sp>
      <p:sp>
        <p:nvSpPr>
          <p:cNvPr id="34" name="Marcador de texto 4"/>
          <p:cNvSpPr>
            <a:spLocks noGrp="1"/>
          </p:cNvSpPr>
          <p:nvPr>
            <p:ph type="body" sz="quarter" idx="13"/>
          </p:nvPr>
        </p:nvSpPr>
        <p:spPr>
          <a:xfrm>
            <a:off x="860106" y="745755"/>
            <a:ext cx="10278584" cy="242045"/>
          </a:xfrm>
        </p:spPr>
        <p:txBody>
          <a:bodyPr rtlCol="0"/>
          <a:lstStyle>
            <a:lvl1pPr marL="0" indent="0">
              <a:buNone/>
              <a:defRPr>
                <a:latin typeface="Arial" panose="020B0604020202020204" pitchFamily="34" charset="0"/>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Click to edit Master text styles</a:t>
            </a:r>
          </a:p>
        </p:txBody>
      </p:sp>
      <p:sp>
        <p:nvSpPr>
          <p:cNvPr id="35" name="Título 18"/>
          <p:cNvSpPr>
            <a:spLocks noGrp="1"/>
          </p:cNvSpPr>
          <p:nvPr>
            <p:ph type="title"/>
          </p:nvPr>
        </p:nvSpPr>
        <p:spPr>
          <a:xfrm>
            <a:off x="860612" y="169754"/>
            <a:ext cx="10278077" cy="432000"/>
          </a:xfrm>
        </p:spPr>
        <p:txBody>
          <a:bodyPr/>
          <a:lstStyle>
            <a:lvl1pPr>
              <a:defRPr sz="28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33" name="Marcador de número de diapositiva 17">
            <a:extLst>
              <a:ext uri="{FF2B5EF4-FFF2-40B4-BE49-F238E27FC236}">
                <a16:creationId xmlns:a16="http://schemas.microsoft.com/office/drawing/2014/main" id="{FFBD4EAE-BCF2-A24F-8A29-380F3D3F6B37}"/>
              </a:ext>
            </a:extLst>
          </p:cNvPr>
          <p:cNvSpPr>
            <a:spLocks noGrp="1"/>
          </p:cNvSpPr>
          <p:nvPr>
            <p:ph type="sldNum" sz="quarter" idx="51"/>
          </p:nvPr>
        </p:nvSpPr>
        <p:spPr/>
        <p:txBody>
          <a:bodyPr/>
          <a:lstStyle>
            <a:lvl1pPr algn="ct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2DA0334F-27E5-0646-BF1D-B1841B7FA5AC}"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25922287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Viñetas como iconos de 3X Opción 1">
    <p:spTree>
      <p:nvGrpSpPr>
        <p:cNvPr id="1" name=""/>
        <p:cNvGrpSpPr/>
        <p:nvPr/>
      </p:nvGrpSpPr>
      <p:grpSpPr>
        <a:xfrm>
          <a:off x="0" y="0"/>
          <a:ext cx="0" cy="0"/>
          <a:chOff x="0" y="0"/>
          <a:chExt cx="0" cy="0"/>
        </a:xfrm>
      </p:grpSpPr>
      <p:sp>
        <p:nvSpPr>
          <p:cNvPr id="13" name="Forma libre: Forma 22">
            <a:extLst>
              <a:ext uri="{FF2B5EF4-FFF2-40B4-BE49-F238E27FC236}">
                <a16:creationId xmlns:a16="http://schemas.microsoft.com/office/drawing/2014/main" id="{162C868A-1ACE-4B45-8788-B41CCE9F9066}"/>
              </a:ext>
            </a:extLst>
          </p:cNvPr>
          <p:cNvSpPr>
            <a:spLocks noChangeAspect="1"/>
          </p:cNvSpPr>
          <p:nvPr userDrawn="1"/>
        </p:nvSpPr>
        <p:spPr>
          <a:xfrm>
            <a:off x="2522538" y="2219325"/>
            <a:ext cx="1870075" cy="1844675"/>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Forma libre: Forma 23">
            <a:extLst>
              <a:ext uri="{FF2B5EF4-FFF2-40B4-BE49-F238E27FC236}">
                <a16:creationId xmlns:a16="http://schemas.microsoft.com/office/drawing/2014/main" id="{FB2A3B56-5F9D-AB47-AAE4-CE0C2ED2A99E}"/>
              </a:ext>
            </a:extLst>
          </p:cNvPr>
          <p:cNvSpPr>
            <a:spLocks noChangeAspect="1"/>
          </p:cNvSpPr>
          <p:nvPr userDrawn="1"/>
        </p:nvSpPr>
        <p:spPr bwMode="auto">
          <a:xfrm>
            <a:off x="4867275" y="1914525"/>
            <a:ext cx="2457450" cy="2455863"/>
          </a:xfrm>
          <a:custGeom>
            <a:avLst/>
            <a:gdLst>
              <a:gd name="T0" fmla="*/ 818198 w 2517880"/>
              <a:gd name="T1" fmla="*/ 2482214 h 2514600"/>
              <a:gd name="T2" fmla="*/ 639127 w 2517880"/>
              <a:gd name="T3" fmla="*/ 2351722 h 2514600"/>
              <a:gd name="T4" fmla="*/ 626745 w 2517880"/>
              <a:gd name="T5" fmla="*/ 2347912 h 2514600"/>
              <a:gd name="T6" fmla="*/ 609600 w 2517880"/>
              <a:gd name="T7" fmla="*/ 2356485 h 2514600"/>
              <a:gd name="T8" fmla="*/ 584835 w 2517880"/>
              <a:gd name="T9" fmla="*/ 2357437 h 2514600"/>
              <a:gd name="T10" fmla="*/ 261809 w 2517880"/>
              <a:gd name="T11" fmla="*/ 2061771 h 2514600"/>
              <a:gd name="T12" fmla="*/ 218093 w 2517880"/>
              <a:gd name="T13" fmla="*/ 1904151 h 2514600"/>
              <a:gd name="T14" fmla="*/ 260033 w 2517880"/>
              <a:gd name="T15" fmla="*/ 1985009 h 2514600"/>
              <a:gd name="T16" fmla="*/ 218093 w 2517880"/>
              <a:gd name="T17" fmla="*/ 1904151 h 2514600"/>
              <a:gd name="T18" fmla="*/ 236220 w 2517880"/>
              <a:gd name="T19" fmla="*/ 1997392 h 2514600"/>
              <a:gd name="T20" fmla="*/ 261809 w 2517880"/>
              <a:gd name="T21" fmla="*/ 2061771 h 2514600"/>
              <a:gd name="T22" fmla="*/ 177165 w 2517880"/>
              <a:gd name="T23" fmla="*/ 1917382 h 2514600"/>
              <a:gd name="T24" fmla="*/ 9525 w 2517880"/>
              <a:gd name="T25" fmla="*/ 1261110 h 2514600"/>
              <a:gd name="T26" fmla="*/ 34290 w 2517880"/>
              <a:gd name="T27" fmla="*/ 1474470 h 2514600"/>
              <a:gd name="T28" fmla="*/ 95250 w 2517880"/>
              <a:gd name="T29" fmla="*/ 1786890 h 2514600"/>
              <a:gd name="T30" fmla="*/ 44767 w 2517880"/>
              <a:gd name="T31" fmla="*/ 1612582 h 2514600"/>
              <a:gd name="T32" fmla="*/ 17145 w 2517880"/>
              <a:gd name="T33" fmla="*/ 1488757 h 2514600"/>
              <a:gd name="T34" fmla="*/ 1905 w 2517880"/>
              <a:gd name="T35" fmla="*/ 1363027 h 2514600"/>
              <a:gd name="T36" fmla="*/ 3810 w 2517880"/>
              <a:gd name="T37" fmla="*/ 1222057 h 2514600"/>
              <a:gd name="T38" fmla="*/ 902970 w 2517880"/>
              <a:gd name="T39" fmla="*/ 67627 h 2514600"/>
              <a:gd name="T40" fmla="*/ 735330 w 2517880"/>
              <a:gd name="T41" fmla="*/ 130492 h 2514600"/>
              <a:gd name="T42" fmla="*/ 837247 w 2517880"/>
              <a:gd name="T43" fmla="*/ 84772 h 2514600"/>
              <a:gd name="T44" fmla="*/ 1667828 w 2517880"/>
              <a:gd name="T45" fmla="*/ 66674 h 2514600"/>
              <a:gd name="T46" fmla="*/ 1618298 w 2517880"/>
              <a:gd name="T47" fmla="*/ 56197 h 2514600"/>
              <a:gd name="T48" fmla="*/ 1489710 w 2517880"/>
              <a:gd name="T49" fmla="*/ 46672 h 2514600"/>
              <a:gd name="T50" fmla="*/ 2069782 w 2517880"/>
              <a:gd name="T51" fmla="*/ 302895 h 2514600"/>
              <a:gd name="T52" fmla="*/ 2265045 w 2517880"/>
              <a:gd name="T53" fmla="*/ 487680 h 2514600"/>
              <a:gd name="T54" fmla="*/ 2172652 w 2517880"/>
              <a:gd name="T55" fmla="*/ 376237 h 2514600"/>
              <a:gd name="T56" fmla="*/ 2461260 w 2517880"/>
              <a:gd name="T57" fmla="*/ 751522 h 2514600"/>
              <a:gd name="T58" fmla="*/ 2517457 w 2517880"/>
              <a:gd name="T59" fmla="*/ 1068705 h 2514600"/>
              <a:gd name="T60" fmla="*/ 2495340 w 2517880"/>
              <a:gd name="T61" fmla="*/ 1253522 h 2514600"/>
              <a:gd name="T62" fmla="*/ 2048828 w 2517880"/>
              <a:gd name="T63" fmla="*/ 2240280 h 2514600"/>
              <a:gd name="T64" fmla="*/ 1752823 w 2517880"/>
              <a:gd name="T65" fmla="*/ 2418789 h 2514600"/>
              <a:gd name="T66" fmla="*/ 821055 w 2517880"/>
              <a:gd name="T67" fmla="*/ 2426017 h 2514600"/>
              <a:gd name="T68" fmla="*/ 552450 w 2517880"/>
              <a:gd name="T69" fmla="*/ 2278380 h 2514600"/>
              <a:gd name="T70" fmla="*/ 461963 w 2517880"/>
              <a:gd name="T71" fmla="*/ 2219325 h 2514600"/>
              <a:gd name="T72" fmla="*/ 401003 w 2517880"/>
              <a:gd name="T73" fmla="*/ 2167890 h 2514600"/>
              <a:gd name="T74" fmla="*/ 319326 w 2517880"/>
              <a:gd name="T75" fmla="*/ 2055971 h 2514600"/>
              <a:gd name="T76" fmla="*/ 160874 w 2517880"/>
              <a:gd name="T77" fmla="*/ 1782439 h 2514600"/>
              <a:gd name="T78" fmla="*/ 57150 w 2517880"/>
              <a:gd name="T79" fmla="*/ 1489710 h 2514600"/>
              <a:gd name="T80" fmla="*/ 80010 w 2517880"/>
              <a:gd name="T81" fmla="*/ 1665922 h 2514600"/>
              <a:gd name="T82" fmla="*/ 35243 w 2517880"/>
              <a:gd name="T83" fmla="*/ 1299210 h 2514600"/>
              <a:gd name="T84" fmla="*/ 38100 w 2517880"/>
              <a:gd name="T85" fmla="*/ 1166812 h 2514600"/>
              <a:gd name="T86" fmla="*/ 53340 w 2517880"/>
              <a:gd name="T87" fmla="*/ 1040130 h 2514600"/>
              <a:gd name="T88" fmla="*/ 175420 w 2517880"/>
              <a:gd name="T89" fmla="*/ 778164 h 2514600"/>
              <a:gd name="T90" fmla="*/ 231457 w 2517880"/>
              <a:gd name="T91" fmla="*/ 658177 h 2514600"/>
              <a:gd name="T92" fmla="*/ 210502 w 2517880"/>
              <a:gd name="T93" fmla="*/ 647700 h 2514600"/>
              <a:gd name="T94" fmla="*/ 316230 w 2517880"/>
              <a:gd name="T95" fmla="*/ 480060 h 2514600"/>
              <a:gd name="T96" fmla="*/ 151447 w 2517880"/>
              <a:gd name="T97" fmla="*/ 712470 h 2514600"/>
              <a:gd name="T98" fmla="*/ 103822 w 2517880"/>
              <a:gd name="T99" fmla="*/ 765810 h 2514600"/>
              <a:gd name="T100" fmla="*/ 241935 w 2517880"/>
              <a:gd name="T101" fmla="*/ 523875 h 2514600"/>
              <a:gd name="T102" fmla="*/ 347662 w 2517880"/>
              <a:gd name="T103" fmla="*/ 406717 h 2514600"/>
              <a:gd name="T104" fmla="*/ 575310 w 2517880"/>
              <a:gd name="T105" fmla="*/ 221932 h 2514600"/>
              <a:gd name="T106" fmla="*/ 691515 w 2517880"/>
              <a:gd name="T107" fmla="*/ 163830 h 2514600"/>
              <a:gd name="T108" fmla="*/ 1031557 w 2517880"/>
              <a:gd name="T109" fmla="*/ 54292 h 2514600"/>
              <a:gd name="T110" fmla="*/ 1208722 w 2517880"/>
              <a:gd name="T111" fmla="*/ 35242 h 2514600"/>
              <a:gd name="T112" fmla="*/ 1536383 w 2517880"/>
              <a:gd name="T113" fmla="*/ 31432 h 2514600"/>
              <a:gd name="T114" fmla="*/ 1292543 w 2517880"/>
              <a:gd name="T115" fmla="*/ 19050 h 2514600"/>
              <a:gd name="T116" fmla="*/ 1086803 w 2517880"/>
              <a:gd name="T117" fmla="*/ 33337 h 2514600"/>
              <a:gd name="T118" fmla="*/ 1276350 w 2517880"/>
              <a:gd name="T119" fmla="*/ 0 h 2514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lnTo>
                  <a:pt x="541973" y="2310765"/>
                </a:lnTo>
                <a:close/>
                <a:moveTo>
                  <a:pt x="261809" y="2061771"/>
                </a:moveTo>
                <a:lnTo>
                  <a:pt x="277178" y="2083117"/>
                </a:lnTo>
                <a:cubicBezTo>
                  <a:pt x="270511" y="2075497"/>
                  <a:pt x="266522" y="2070437"/>
                  <a:pt x="264200" y="2066984"/>
                </a:cubicBezTo>
                <a:lnTo>
                  <a:pt x="261809" y="2061771"/>
                </a:ln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Forma libre: Forma 24">
            <a:extLst>
              <a:ext uri="{FF2B5EF4-FFF2-40B4-BE49-F238E27FC236}">
                <a16:creationId xmlns:a16="http://schemas.microsoft.com/office/drawing/2014/main" id="{7058F73E-E1CA-814E-B199-889B5C85A23F}"/>
              </a:ext>
            </a:extLst>
          </p:cNvPr>
          <p:cNvSpPr>
            <a:spLocks noChangeAspect="1"/>
          </p:cNvSpPr>
          <p:nvPr userDrawn="1"/>
        </p:nvSpPr>
        <p:spPr bwMode="auto">
          <a:xfrm>
            <a:off x="7826375" y="2219325"/>
            <a:ext cx="1816100" cy="1844675"/>
          </a:xfrm>
          <a:custGeom>
            <a:avLst/>
            <a:gdLst>
              <a:gd name="T0" fmla="*/ 85933 w 2539572"/>
              <a:gd name="T1" fmla="*/ 1765018 h 2580358"/>
              <a:gd name="T2" fmla="*/ 44975 w 2539572"/>
              <a:gd name="T3" fmla="*/ 1623095 h 2580358"/>
              <a:gd name="T4" fmla="*/ 73550 w 2539572"/>
              <a:gd name="T5" fmla="*/ 1732633 h 2580358"/>
              <a:gd name="T6" fmla="*/ 207853 w 2539572"/>
              <a:gd name="T7" fmla="*/ 1986950 h 2580358"/>
              <a:gd name="T8" fmla="*/ 89743 w 2539572"/>
              <a:gd name="T9" fmla="*/ 1703105 h 2580358"/>
              <a:gd name="T10" fmla="*/ 29735 w 2539572"/>
              <a:gd name="T11" fmla="*/ 1379255 h 2580358"/>
              <a:gd name="T12" fmla="*/ 153917 w 2539572"/>
              <a:gd name="T13" fmla="*/ 696269 h 2580358"/>
              <a:gd name="T14" fmla="*/ 182135 w 2539572"/>
              <a:gd name="T15" fmla="*/ 657260 h 2580358"/>
              <a:gd name="T16" fmla="*/ 221188 w 2539572"/>
              <a:gd name="T17" fmla="*/ 586775 h 2580358"/>
              <a:gd name="T18" fmla="*/ 504641 w 2539572"/>
              <a:gd name="T19" fmla="*/ 345323 h 2580358"/>
              <a:gd name="T20" fmla="*/ 550941 w 2539572"/>
              <a:gd name="T21" fmla="*/ 308646 h 2580358"/>
              <a:gd name="T22" fmla="*/ 283145 w 2539572"/>
              <a:gd name="T23" fmla="*/ 499116 h 2580358"/>
              <a:gd name="T24" fmla="*/ 424070 w 2539572"/>
              <a:gd name="T25" fmla="*/ 351508 h 2580358"/>
              <a:gd name="T26" fmla="*/ 2044273 w 2539572"/>
              <a:gd name="T27" fmla="*/ 253400 h 2580358"/>
              <a:gd name="T28" fmla="*/ 1855678 w 2539572"/>
              <a:gd name="T29" fmla="*/ 250543 h 2580358"/>
              <a:gd name="T30" fmla="*/ 749825 w 2539572"/>
              <a:gd name="T31" fmla="*/ 187678 h 2580358"/>
              <a:gd name="T32" fmla="*/ 862220 w 2539572"/>
              <a:gd name="T33" fmla="*/ 184820 h 2580358"/>
              <a:gd name="T34" fmla="*/ 596472 w 2539572"/>
              <a:gd name="T35" fmla="*/ 206728 h 2580358"/>
              <a:gd name="T36" fmla="*/ 1538908 w 2539572"/>
              <a:gd name="T37" fmla="*/ 137397 h 2580358"/>
              <a:gd name="T38" fmla="*/ 1706502 w 2539572"/>
              <a:gd name="T39" fmla="*/ 181860 h 2580358"/>
              <a:gd name="T40" fmla="*/ 1514856 w 2539572"/>
              <a:gd name="T41" fmla="*/ 127606 h 2580358"/>
              <a:gd name="T42" fmla="*/ 1181308 w 2539572"/>
              <a:gd name="T43" fmla="*/ 110525 h 2580358"/>
              <a:gd name="T44" fmla="*/ 1748045 w 2539572"/>
              <a:gd name="T45" fmla="*/ 102906 h 2580358"/>
              <a:gd name="T46" fmla="*/ 2021412 w 2539572"/>
              <a:gd name="T47" fmla="*/ 238161 h 2580358"/>
              <a:gd name="T48" fmla="*/ 849838 w 2539572"/>
              <a:gd name="T49" fmla="*/ 98143 h 2580358"/>
              <a:gd name="T50" fmla="*/ 995297 w 2539572"/>
              <a:gd name="T51" fmla="*/ 94264 h 2580358"/>
              <a:gd name="T52" fmla="*/ 1164163 w 2539572"/>
              <a:gd name="T53" fmla="*/ 64805 h 2580358"/>
              <a:gd name="T54" fmla="*/ 867221 w 2539572"/>
              <a:gd name="T55" fmla="*/ 135529 h 2580358"/>
              <a:gd name="T56" fmla="*/ 843170 w 2539572"/>
              <a:gd name="T57" fmla="*/ 141958 h 2580358"/>
              <a:gd name="T58" fmla="*/ 415498 w 2539572"/>
              <a:gd name="T59" fmla="*/ 426755 h 2580358"/>
              <a:gd name="T60" fmla="*/ 225950 w 2539572"/>
              <a:gd name="T61" fmla="*/ 692503 h 2580358"/>
              <a:gd name="T62" fmla="*/ 448835 w 2539572"/>
              <a:gd name="T63" fmla="*/ 409610 h 2580358"/>
              <a:gd name="T64" fmla="*/ 682198 w 2539572"/>
              <a:gd name="T65" fmla="*/ 233398 h 2580358"/>
              <a:gd name="T66" fmla="*/ 1351806 w 2539572"/>
              <a:gd name="T67" fmla="*/ 64805 h 2580358"/>
              <a:gd name="T68" fmla="*/ 1407050 w 2539572"/>
              <a:gd name="T69" fmla="*/ 2893 h 2580358"/>
              <a:gd name="T70" fmla="*/ 1078438 w 2539572"/>
              <a:gd name="T71" fmla="*/ 30515 h 2580358"/>
              <a:gd name="T72" fmla="*/ 1416575 w 2539572"/>
              <a:gd name="T73" fmla="*/ 20990 h 2580358"/>
              <a:gd name="T74" fmla="*/ 1748998 w 2539572"/>
              <a:gd name="T75" fmla="*/ 101000 h 2580358"/>
              <a:gd name="T76" fmla="*/ 2046178 w 2539572"/>
              <a:gd name="T77" fmla="*/ 293405 h 2580358"/>
              <a:gd name="T78" fmla="*/ 2224296 w 2539572"/>
              <a:gd name="T79" fmla="*/ 448663 h 2580358"/>
              <a:gd name="T80" fmla="*/ 1913781 w 2539572"/>
              <a:gd name="T81" fmla="*/ 223873 h 2580358"/>
              <a:gd name="T82" fmla="*/ 1858536 w 2539572"/>
              <a:gd name="T83" fmla="*/ 204823 h 2580358"/>
              <a:gd name="T84" fmla="*/ 1486108 w 2539572"/>
              <a:gd name="T85" fmla="*/ 94333 h 2580358"/>
              <a:gd name="T86" fmla="*/ 1265128 w 2539572"/>
              <a:gd name="T87" fmla="*/ 85760 h 2580358"/>
              <a:gd name="T88" fmla="*/ 969853 w 2539572"/>
              <a:gd name="T89" fmla="*/ 150530 h 2580358"/>
              <a:gd name="T90" fmla="*/ 1094630 w 2539572"/>
              <a:gd name="T91" fmla="*/ 120051 h 2580358"/>
              <a:gd name="T92" fmla="*/ 2385267 w 2539572"/>
              <a:gd name="T93" fmla="*/ 709648 h 2580358"/>
              <a:gd name="T94" fmla="*/ 1977026 w 2539572"/>
              <a:gd name="T95" fmla="*/ 313885 h 2580358"/>
              <a:gd name="T96" fmla="*/ 2438608 w 2539572"/>
              <a:gd name="T97" fmla="*/ 904910 h 2580358"/>
              <a:gd name="T98" fmla="*/ 2432893 w 2539572"/>
              <a:gd name="T99" fmla="*/ 906815 h 2580358"/>
              <a:gd name="T100" fmla="*/ 2500520 w 2539572"/>
              <a:gd name="T101" fmla="*/ 1328773 h 2580358"/>
              <a:gd name="T102" fmla="*/ 2425273 w 2539572"/>
              <a:gd name="T103" fmla="*/ 1768828 h 2580358"/>
              <a:gd name="T104" fmla="*/ 2350025 w 2539572"/>
              <a:gd name="T105" fmla="*/ 1959328 h 2580358"/>
              <a:gd name="T106" fmla="*/ 1924258 w 2539572"/>
              <a:gd name="T107" fmla="*/ 2395573 h 2580358"/>
              <a:gd name="T108" fmla="*/ 1301323 w 2539572"/>
              <a:gd name="T109" fmla="*/ 2580358 h 2580358"/>
              <a:gd name="T110" fmla="*/ 92056 w 2539572"/>
              <a:gd name="T111" fmla="*/ 1778680 h 2580358"/>
              <a:gd name="T112" fmla="*/ 31565 w 2539572"/>
              <a:gd name="T113" fmla="*/ 1557721 h 2580358"/>
              <a:gd name="T114" fmla="*/ 9733 w 2539572"/>
              <a:gd name="T115" fmla="*/ 1331630 h 2580358"/>
              <a:gd name="T116" fmla="*/ 162132 w 2539572"/>
              <a:gd name="T117" fmla="*/ 668691 h 2580358"/>
              <a:gd name="T118" fmla="*/ 443120 w 2539572"/>
              <a:gd name="T119" fmla="*/ 321028 h 2580358"/>
              <a:gd name="T120" fmla="*/ 797450 w 2539572"/>
              <a:gd name="T121" fmla="*/ 103858 h 2580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lnTo>
                  <a:pt x="83529" y="1757461"/>
                </a:ln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lnTo>
                  <a:pt x="243577" y="554053"/>
                </a:lnTo>
                <a:close/>
                <a:moveTo>
                  <a:pt x="2007705" y="351233"/>
                </a:moveTo>
                <a:lnTo>
                  <a:pt x="2008155" y="351570"/>
                </a:lnTo>
                <a:lnTo>
                  <a:pt x="2015698" y="356270"/>
                </a:lnTo>
                <a:lnTo>
                  <a:pt x="2007705" y="351233"/>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lnTo>
                  <a:pt x="504641" y="345323"/>
                </a:lnTo>
                <a:close/>
                <a:moveTo>
                  <a:pt x="550941" y="308646"/>
                </a:moveTo>
                <a:lnTo>
                  <a:pt x="504641" y="345323"/>
                </a:lnTo>
                <a:lnTo>
                  <a:pt x="533607" y="321028"/>
                </a:lnTo>
                <a:lnTo>
                  <a:pt x="550941" y="308646"/>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lnTo>
                  <a:pt x="484512" y="297418"/>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lnTo>
                  <a:pt x="1728809" y="191917"/>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lnTo>
                  <a:pt x="880093" y="178541"/>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lnTo>
                  <a:pt x="1525269" y="129667"/>
                </a:lnTo>
                <a:close/>
                <a:moveTo>
                  <a:pt x="1383314" y="109513"/>
                </a:moveTo>
                <a:lnTo>
                  <a:pt x="1514856" y="127606"/>
                </a:lnTo>
                <a:lnTo>
                  <a:pt x="1467057" y="118146"/>
                </a:lnTo>
                <a:lnTo>
                  <a:pt x="1383314" y="109513"/>
                </a:lnTo>
                <a:close/>
                <a:moveTo>
                  <a:pt x="1193178" y="109308"/>
                </a:moveTo>
                <a:lnTo>
                  <a:pt x="1187975" y="109573"/>
                </a:lnTo>
                <a:lnTo>
                  <a:pt x="1160283" y="112682"/>
                </a:lnTo>
                <a:lnTo>
                  <a:pt x="1181308" y="110525"/>
                </a:lnTo>
                <a:lnTo>
                  <a:pt x="1193178" y="109308"/>
                </a:lnTo>
                <a:close/>
                <a:moveTo>
                  <a:pt x="1281320" y="104811"/>
                </a:moveTo>
                <a:lnTo>
                  <a:pt x="1241193" y="106858"/>
                </a:lnTo>
                <a:lnTo>
                  <a:pt x="1347929" y="107530"/>
                </a:lnTo>
                <a:lnTo>
                  <a:pt x="1281320" y="104811"/>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lnTo>
                  <a:pt x="1748045" y="102906"/>
                </a:ln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lnTo>
                  <a:pt x="1143606" y="67159"/>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16" name="Imagen 17">
            <a:extLst>
              <a:ext uri="{FF2B5EF4-FFF2-40B4-BE49-F238E27FC236}">
                <a16:creationId xmlns:a16="http://schemas.microsoft.com/office/drawing/2014/main" id="{C4102FF6-C3C3-5644-A244-3C9A5266A1E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0"/>
            <a:ext cx="11761788"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Imagen 32">
            <a:extLst>
              <a:ext uri="{FF2B5EF4-FFF2-40B4-BE49-F238E27FC236}">
                <a16:creationId xmlns:a16="http://schemas.microsoft.com/office/drawing/2014/main" id="{114266D5-30AC-0246-AC30-8C4E74DC9EC1}"/>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Imagen 33">
            <a:extLst>
              <a:ext uri="{FF2B5EF4-FFF2-40B4-BE49-F238E27FC236}">
                <a16:creationId xmlns:a16="http://schemas.microsoft.com/office/drawing/2014/main" id="{F4B7B52C-CE16-9A4F-A5AE-8C6019E9E3FB}"/>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Marcador de posición de imagen 15"/>
          <p:cNvSpPr>
            <a:spLocks noGrp="1"/>
          </p:cNvSpPr>
          <p:nvPr>
            <p:ph type="pic" sz="quarter" idx="47"/>
          </p:nvPr>
        </p:nvSpPr>
        <p:spPr>
          <a:xfrm>
            <a:off x="3146255"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1100"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6" name="Marcador de texto 8"/>
          <p:cNvSpPr>
            <a:spLocks noGrp="1"/>
          </p:cNvSpPr>
          <p:nvPr>
            <p:ph type="body" sz="quarter" idx="17"/>
          </p:nvPr>
        </p:nvSpPr>
        <p:spPr>
          <a:xfrm>
            <a:off x="2647151" y="4217885"/>
            <a:ext cx="1620000" cy="360000"/>
          </a:xfrm>
        </p:spPr>
        <p:txBody>
          <a:bodyPr rtlCol="0"/>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Click to edit Master text styles</a:t>
            </a:r>
          </a:p>
        </p:txBody>
      </p:sp>
      <p:sp>
        <p:nvSpPr>
          <p:cNvPr id="8" name="Marcador de texto 10"/>
          <p:cNvSpPr>
            <a:spLocks noGrp="1"/>
          </p:cNvSpPr>
          <p:nvPr>
            <p:ph type="body" sz="quarter" idx="18"/>
          </p:nvPr>
        </p:nvSpPr>
        <p:spPr>
          <a:xfrm>
            <a:off x="2647151" y="4718440"/>
            <a:ext cx="1620000" cy="720000"/>
          </a:xfrm>
        </p:spPr>
        <p:txBody>
          <a:bodyPr rtlCol="0"/>
          <a:lstStyle>
            <a:lvl1pPr marL="0" indent="0" algn="ctr">
              <a:buNone/>
              <a:defRPr sz="1400">
                <a:solidFill>
                  <a:schemeClr val="tx1">
                    <a:lumMod val="75000"/>
                    <a:lumOff val="25000"/>
                  </a:schemeClr>
                </a:solidFill>
              </a:defRPr>
            </a:lvl1pPr>
          </a:lstStyle>
          <a:p>
            <a:pPr lvl="0"/>
            <a:r>
              <a:rPr lang="en-US" noProof="0"/>
              <a:t>Click to edit Master text styles</a:t>
            </a:r>
          </a:p>
        </p:txBody>
      </p:sp>
      <p:sp>
        <p:nvSpPr>
          <p:cNvPr id="21" name="Marcador de posición de imagen 15"/>
          <p:cNvSpPr>
            <a:spLocks noGrp="1"/>
          </p:cNvSpPr>
          <p:nvPr>
            <p:ph type="pic" sz="quarter" idx="48"/>
          </p:nvPr>
        </p:nvSpPr>
        <p:spPr>
          <a:xfrm>
            <a:off x="5785104"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1100"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9" name="Marcador de texto 8"/>
          <p:cNvSpPr>
            <a:spLocks noGrp="1"/>
          </p:cNvSpPr>
          <p:nvPr>
            <p:ph type="body" sz="quarter" idx="33"/>
          </p:nvPr>
        </p:nvSpPr>
        <p:spPr>
          <a:xfrm>
            <a:off x="5286000" y="4490958"/>
            <a:ext cx="1620000" cy="360000"/>
          </a:xfrm>
        </p:spPr>
        <p:txBody>
          <a:bodyPr rtlCol="0"/>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Click to edit Master text styles</a:t>
            </a:r>
          </a:p>
        </p:txBody>
      </p:sp>
      <p:sp>
        <p:nvSpPr>
          <p:cNvPr id="10" name="Marcador de texto 10"/>
          <p:cNvSpPr>
            <a:spLocks noGrp="1"/>
          </p:cNvSpPr>
          <p:nvPr>
            <p:ph type="body" sz="quarter" idx="34"/>
          </p:nvPr>
        </p:nvSpPr>
        <p:spPr>
          <a:xfrm>
            <a:off x="5286000" y="4991513"/>
            <a:ext cx="1620000" cy="720000"/>
          </a:xfrm>
        </p:spPr>
        <p:txBody>
          <a:bodyPr rtlCol="0"/>
          <a:lstStyle>
            <a:lvl1pPr marL="0" indent="0" algn="ctr">
              <a:buNone/>
              <a:defRPr sz="1400">
                <a:solidFill>
                  <a:schemeClr val="tx1">
                    <a:lumMod val="75000"/>
                    <a:lumOff val="25000"/>
                  </a:schemeClr>
                </a:solidFill>
              </a:defRPr>
            </a:lvl1pPr>
          </a:lstStyle>
          <a:p>
            <a:pPr lvl="0"/>
            <a:r>
              <a:rPr lang="en-US" noProof="0"/>
              <a:t>Click to edit Master text styles</a:t>
            </a:r>
          </a:p>
        </p:txBody>
      </p:sp>
      <p:sp>
        <p:nvSpPr>
          <p:cNvPr id="22" name="Marcador de posición de imagen 15"/>
          <p:cNvSpPr>
            <a:spLocks noGrp="1"/>
          </p:cNvSpPr>
          <p:nvPr>
            <p:ph type="pic" sz="quarter" idx="49"/>
          </p:nvPr>
        </p:nvSpPr>
        <p:spPr>
          <a:xfrm>
            <a:off x="8423953"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1100"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11" name="Marcador de texto 8"/>
          <p:cNvSpPr>
            <a:spLocks noGrp="1"/>
          </p:cNvSpPr>
          <p:nvPr>
            <p:ph type="body" sz="quarter" idx="35"/>
          </p:nvPr>
        </p:nvSpPr>
        <p:spPr>
          <a:xfrm>
            <a:off x="7924849" y="4217885"/>
            <a:ext cx="1620000" cy="360000"/>
          </a:xfrm>
        </p:spPr>
        <p:txBody>
          <a:bodyPr rtlCol="0"/>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Click to edit Master text styles</a:t>
            </a:r>
          </a:p>
        </p:txBody>
      </p:sp>
      <p:sp>
        <p:nvSpPr>
          <p:cNvPr id="12" name="Marcador de texto 10"/>
          <p:cNvSpPr>
            <a:spLocks noGrp="1"/>
          </p:cNvSpPr>
          <p:nvPr>
            <p:ph type="body" sz="quarter" idx="36"/>
          </p:nvPr>
        </p:nvSpPr>
        <p:spPr>
          <a:xfrm>
            <a:off x="7924849" y="4718440"/>
            <a:ext cx="1620000" cy="720000"/>
          </a:xfrm>
        </p:spPr>
        <p:txBody>
          <a:bodyPr rtlCol="0"/>
          <a:lstStyle>
            <a:lvl1pPr marL="0" indent="0" algn="ctr">
              <a:buNone/>
              <a:defRPr sz="1400">
                <a:solidFill>
                  <a:schemeClr val="tx1">
                    <a:lumMod val="75000"/>
                    <a:lumOff val="25000"/>
                  </a:schemeClr>
                </a:solidFill>
              </a:defRPr>
            </a:lvl1pPr>
          </a:lstStyle>
          <a:p>
            <a:pPr lvl="0"/>
            <a:r>
              <a:rPr lang="en-US" noProof="0"/>
              <a:t>Click to edit Master text styles</a:t>
            </a:r>
          </a:p>
        </p:txBody>
      </p:sp>
      <p:sp>
        <p:nvSpPr>
          <p:cNvPr id="31" name="Marcador de texto 4"/>
          <p:cNvSpPr>
            <a:spLocks noGrp="1"/>
          </p:cNvSpPr>
          <p:nvPr>
            <p:ph type="body" sz="quarter" idx="13"/>
          </p:nvPr>
        </p:nvSpPr>
        <p:spPr>
          <a:xfrm>
            <a:off x="860106" y="745755"/>
            <a:ext cx="10278584" cy="242045"/>
          </a:xfrm>
        </p:spPr>
        <p:txBody>
          <a:bodyPr rtlCol="0"/>
          <a:lstStyle>
            <a:lvl1pPr marL="0" indent="0">
              <a:buNone/>
              <a:defRPr>
                <a:latin typeface="Arial" panose="020B0604020202020204" pitchFamily="34" charset="0"/>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Click to edit Master text styles</a:t>
            </a:r>
          </a:p>
        </p:txBody>
      </p:sp>
      <p:sp>
        <p:nvSpPr>
          <p:cNvPr id="32" name="Título 18"/>
          <p:cNvSpPr>
            <a:spLocks noGrp="1"/>
          </p:cNvSpPr>
          <p:nvPr>
            <p:ph type="title"/>
          </p:nvPr>
        </p:nvSpPr>
        <p:spPr>
          <a:xfrm>
            <a:off x="860612" y="169754"/>
            <a:ext cx="10278077" cy="432000"/>
          </a:xfrm>
        </p:spPr>
        <p:txBody>
          <a:bodyPr/>
          <a:lstStyle>
            <a:lvl1pPr>
              <a:defRPr sz="28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19" name="Marcador de número de diapositiva 12">
            <a:extLst>
              <a:ext uri="{FF2B5EF4-FFF2-40B4-BE49-F238E27FC236}">
                <a16:creationId xmlns:a16="http://schemas.microsoft.com/office/drawing/2014/main" id="{C6BE77EC-6C56-6E4C-80C6-0374D334D483}"/>
              </a:ext>
            </a:extLst>
          </p:cNvPr>
          <p:cNvSpPr>
            <a:spLocks noGrp="1"/>
          </p:cNvSpPr>
          <p:nvPr>
            <p:ph type="sldNum" sz="quarter" idx="50"/>
          </p:nvPr>
        </p:nvSpPr>
        <p:spPr/>
        <p:txBody>
          <a:bodyPr/>
          <a:lstStyle>
            <a:lvl1pPr algn="ct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26607A69-7453-A642-B0DC-63E70C829FFD}"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1471065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Viñetas como iconos de 3X Opción 2">
    <p:spTree>
      <p:nvGrpSpPr>
        <p:cNvPr id="1" name=""/>
        <p:cNvGrpSpPr/>
        <p:nvPr/>
      </p:nvGrpSpPr>
      <p:grpSpPr>
        <a:xfrm>
          <a:off x="0" y="0"/>
          <a:ext cx="0" cy="0"/>
          <a:chOff x="0" y="0"/>
          <a:chExt cx="0" cy="0"/>
        </a:xfrm>
      </p:grpSpPr>
      <p:sp>
        <p:nvSpPr>
          <p:cNvPr id="13" name="Forma libre: Forma 42">
            <a:extLst>
              <a:ext uri="{FF2B5EF4-FFF2-40B4-BE49-F238E27FC236}">
                <a16:creationId xmlns:a16="http://schemas.microsoft.com/office/drawing/2014/main" id="{809A3AB4-9DF7-6E42-9B17-AA4A8BACF02D}"/>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tx2">
                  <a:lumMod val="75000"/>
                </a:schemeClr>
              </a:gs>
              <a:gs pos="100000">
                <a:schemeClr val="accent1"/>
              </a:gs>
            </a:gsLst>
            <a:path path="circle">
              <a:fillToRect l="100000" b="100000"/>
            </a:path>
            <a:tileRect t="-100000" r="-100000"/>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Forma libre: Forma 28">
            <a:extLst>
              <a:ext uri="{FF2B5EF4-FFF2-40B4-BE49-F238E27FC236}">
                <a16:creationId xmlns:a16="http://schemas.microsoft.com/office/drawing/2014/main" id="{391E35FE-882E-9641-8E9F-F1F6F8C9E485}"/>
              </a:ext>
            </a:extLst>
          </p:cNvPr>
          <p:cNvSpPr>
            <a:spLocks noChangeAspect="1"/>
          </p:cNvSpPr>
          <p:nvPr userDrawn="1"/>
        </p:nvSpPr>
        <p:spPr>
          <a:xfrm>
            <a:off x="469900" y="2428875"/>
            <a:ext cx="1544638" cy="1525588"/>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 name="Forma libre: Forma 29">
            <a:extLst>
              <a:ext uri="{FF2B5EF4-FFF2-40B4-BE49-F238E27FC236}">
                <a16:creationId xmlns:a16="http://schemas.microsoft.com/office/drawing/2014/main" id="{2116B029-4399-434B-94EC-7AE955DA6D86}"/>
              </a:ext>
            </a:extLst>
          </p:cNvPr>
          <p:cNvSpPr>
            <a:spLocks noChangeAspect="1"/>
          </p:cNvSpPr>
          <p:nvPr userDrawn="1"/>
        </p:nvSpPr>
        <p:spPr bwMode="auto">
          <a:xfrm>
            <a:off x="2357438" y="2176463"/>
            <a:ext cx="2030412" cy="2030412"/>
          </a:xfrm>
          <a:custGeom>
            <a:avLst/>
            <a:gdLst>
              <a:gd name="T0" fmla="*/ 818198 w 2517880"/>
              <a:gd name="T1" fmla="*/ 2482214 h 2514600"/>
              <a:gd name="T2" fmla="*/ 639127 w 2517880"/>
              <a:gd name="T3" fmla="*/ 2351722 h 2514600"/>
              <a:gd name="T4" fmla="*/ 626745 w 2517880"/>
              <a:gd name="T5" fmla="*/ 2347912 h 2514600"/>
              <a:gd name="T6" fmla="*/ 609600 w 2517880"/>
              <a:gd name="T7" fmla="*/ 2356485 h 2514600"/>
              <a:gd name="T8" fmla="*/ 584835 w 2517880"/>
              <a:gd name="T9" fmla="*/ 2357437 h 2514600"/>
              <a:gd name="T10" fmla="*/ 261809 w 2517880"/>
              <a:gd name="T11" fmla="*/ 2061771 h 2514600"/>
              <a:gd name="T12" fmla="*/ 218093 w 2517880"/>
              <a:gd name="T13" fmla="*/ 1904151 h 2514600"/>
              <a:gd name="T14" fmla="*/ 260033 w 2517880"/>
              <a:gd name="T15" fmla="*/ 1985009 h 2514600"/>
              <a:gd name="T16" fmla="*/ 218093 w 2517880"/>
              <a:gd name="T17" fmla="*/ 1904151 h 2514600"/>
              <a:gd name="T18" fmla="*/ 236220 w 2517880"/>
              <a:gd name="T19" fmla="*/ 1997392 h 2514600"/>
              <a:gd name="T20" fmla="*/ 261809 w 2517880"/>
              <a:gd name="T21" fmla="*/ 2061771 h 2514600"/>
              <a:gd name="T22" fmla="*/ 177165 w 2517880"/>
              <a:gd name="T23" fmla="*/ 1917382 h 2514600"/>
              <a:gd name="T24" fmla="*/ 9525 w 2517880"/>
              <a:gd name="T25" fmla="*/ 1261110 h 2514600"/>
              <a:gd name="T26" fmla="*/ 34290 w 2517880"/>
              <a:gd name="T27" fmla="*/ 1474470 h 2514600"/>
              <a:gd name="T28" fmla="*/ 95250 w 2517880"/>
              <a:gd name="T29" fmla="*/ 1786890 h 2514600"/>
              <a:gd name="T30" fmla="*/ 44767 w 2517880"/>
              <a:gd name="T31" fmla="*/ 1612582 h 2514600"/>
              <a:gd name="T32" fmla="*/ 17145 w 2517880"/>
              <a:gd name="T33" fmla="*/ 1488757 h 2514600"/>
              <a:gd name="T34" fmla="*/ 1905 w 2517880"/>
              <a:gd name="T35" fmla="*/ 1363027 h 2514600"/>
              <a:gd name="T36" fmla="*/ 3810 w 2517880"/>
              <a:gd name="T37" fmla="*/ 1222057 h 2514600"/>
              <a:gd name="T38" fmla="*/ 902970 w 2517880"/>
              <a:gd name="T39" fmla="*/ 67627 h 2514600"/>
              <a:gd name="T40" fmla="*/ 735330 w 2517880"/>
              <a:gd name="T41" fmla="*/ 130492 h 2514600"/>
              <a:gd name="T42" fmla="*/ 837247 w 2517880"/>
              <a:gd name="T43" fmla="*/ 84772 h 2514600"/>
              <a:gd name="T44" fmla="*/ 1667828 w 2517880"/>
              <a:gd name="T45" fmla="*/ 66674 h 2514600"/>
              <a:gd name="T46" fmla="*/ 1618298 w 2517880"/>
              <a:gd name="T47" fmla="*/ 56197 h 2514600"/>
              <a:gd name="T48" fmla="*/ 1489710 w 2517880"/>
              <a:gd name="T49" fmla="*/ 46672 h 2514600"/>
              <a:gd name="T50" fmla="*/ 2069782 w 2517880"/>
              <a:gd name="T51" fmla="*/ 302895 h 2514600"/>
              <a:gd name="T52" fmla="*/ 2265045 w 2517880"/>
              <a:gd name="T53" fmla="*/ 487680 h 2514600"/>
              <a:gd name="T54" fmla="*/ 2172652 w 2517880"/>
              <a:gd name="T55" fmla="*/ 376237 h 2514600"/>
              <a:gd name="T56" fmla="*/ 2461260 w 2517880"/>
              <a:gd name="T57" fmla="*/ 751522 h 2514600"/>
              <a:gd name="T58" fmla="*/ 2517457 w 2517880"/>
              <a:gd name="T59" fmla="*/ 1068705 h 2514600"/>
              <a:gd name="T60" fmla="*/ 2495340 w 2517880"/>
              <a:gd name="T61" fmla="*/ 1253522 h 2514600"/>
              <a:gd name="T62" fmla="*/ 2048828 w 2517880"/>
              <a:gd name="T63" fmla="*/ 2240280 h 2514600"/>
              <a:gd name="T64" fmla="*/ 1752823 w 2517880"/>
              <a:gd name="T65" fmla="*/ 2418789 h 2514600"/>
              <a:gd name="T66" fmla="*/ 821055 w 2517880"/>
              <a:gd name="T67" fmla="*/ 2426017 h 2514600"/>
              <a:gd name="T68" fmla="*/ 552450 w 2517880"/>
              <a:gd name="T69" fmla="*/ 2278380 h 2514600"/>
              <a:gd name="T70" fmla="*/ 461963 w 2517880"/>
              <a:gd name="T71" fmla="*/ 2219325 h 2514600"/>
              <a:gd name="T72" fmla="*/ 401003 w 2517880"/>
              <a:gd name="T73" fmla="*/ 2167890 h 2514600"/>
              <a:gd name="T74" fmla="*/ 319326 w 2517880"/>
              <a:gd name="T75" fmla="*/ 2055971 h 2514600"/>
              <a:gd name="T76" fmla="*/ 160874 w 2517880"/>
              <a:gd name="T77" fmla="*/ 1782439 h 2514600"/>
              <a:gd name="T78" fmla="*/ 57150 w 2517880"/>
              <a:gd name="T79" fmla="*/ 1489710 h 2514600"/>
              <a:gd name="T80" fmla="*/ 80010 w 2517880"/>
              <a:gd name="T81" fmla="*/ 1665922 h 2514600"/>
              <a:gd name="T82" fmla="*/ 35243 w 2517880"/>
              <a:gd name="T83" fmla="*/ 1299210 h 2514600"/>
              <a:gd name="T84" fmla="*/ 38100 w 2517880"/>
              <a:gd name="T85" fmla="*/ 1166812 h 2514600"/>
              <a:gd name="T86" fmla="*/ 53340 w 2517880"/>
              <a:gd name="T87" fmla="*/ 1040130 h 2514600"/>
              <a:gd name="T88" fmla="*/ 175420 w 2517880"/>
              <a:gd name="T89" fmla="*/ 778164 h 2514600"/>
              <a:gd name="T90" fmla="*/ 231457 w 2517880"/>
              <a:gd name="T91" fmla="*/ 658177 h 2514600"/>
              <a:gd name="T92" fmla="*/ 210502 w 2517880"/>
              <a:gd name="T93" fmla="*/ 647700 h 2514600"/>
              <a:gd name="T94" fmla="*/ 316230 w 2517880"/>
              <a:gd name="T95" fmla="*/ 480060 h 2514600"/>
              <a:gd name="T96" fmla="*/ 151447 w 2517880"/>
              <a:gd name="T97" fmla="*/ 712470 h 2514600"/>
              <a:gd name="T98" fmla="*/ 103822 w 2517880"/>
              <a:gd name="T99" fmla="*/ 765810 h 2514600"/>
              <a:gd name="T100" fmla="*/ 241935 w 2517880"/>
              <a:gd name="T101" fmla="*/ 523875 h 2514600"/>
              <a:gd name="T102" fmla="*/ 347662 w 2517880"/>
              <a:gd name="T103" fmla="*/ 406717 h 2514600"/>
              <a:gd name="T104" fmla="*/ 575310 w 2517880"/>
              <a:gd name="T105" fmla="*/ 221932 h 2514600"/>
              <a:gd name="T106" fmla="*/ 691515 w 2517880"/>
              <a:gd name="T107" fmla="*/ 163830 h 2514600"/>
              <a:gd name="T108" fmla="*/ 1031557 w 2517880"/>
              <a:gd name="T109" fmla="*/ 54292 h 2514600"/>
              <a:gd name="T110" fmla="*/ 1208722 w 2517880"/>
              <a:gd name="T111" fmla="*/ 35242 h 2514600"/>
              <a:gd name="T112" fmla="*/ 1536383 w 2517880"/>
              <a:gd name="T113" fmla="*/ 31432 h 2514600"/>
              <a:gd name="T114" fmla="*/ 1292543 w 2517880"/>
              <a:gd name="T115" fmla="*/ 19050 h 2514600"/>
              <a:gd name="T116" fmla="*/ 1086803 w 2517880"/>
              <a:gd name="T117" fmla="*/ 33337 h 2514600"/>
              <a:gd name="T118" fmla="*/ 1276350 w 2517880"/>
              <a:gd name="T119" fmla="*/ 0 h 2514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lnTo>
                  <a:pt x="541973" y="2310765"/>
                </a:lnTo>
                <a:close/>
                <a:moveTo>
                  <a:pt x="261809" y="2061771"/>
                </a:moveTo>
                <a:lnTo>
                  <a:pt x="277178" y="2083117"/>
                </a:lnTo>
                <a:cubicBezTo>
                  <a:pt x="270511" y="2075497"/>
                  <a:pt x="266522" y="2070437"/>
                  <a:pt x="264200" y="2066984"/>
                </a:cubicBezTo>
                <a:lnTo>
                  <a:pt x="261809" y="2061771"/>
                </a:ln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2" name="Forma libre: Forma 36">
            <a:extLst>
              <a:ext uri="{FF2B5EF4-FFF2-40B4-BE49-F238E27FC236}">
                <a16:creationId xmlns:a16="http://schemas.microsoft.com/office/drawing/2014/main" id="{ED1ACC44-25EF-CA41-9168-9AF8AAB98B41}"/>
              </a:ext>
            </a:extLst>
          </p:cNvPr>
          <p:cNvSpPr>
            <a:spLocks noChangeAspect="1"/>
          </p:cNvSpPr>
          <p:nvPr userDrawn="1"/>
        </p:nvSpPr>
        <p:spPr bwMode="auto">
          <a:xfrm>
            <a:off x="4752975" y="2428875"/>
            <a:ext cx="1500188" cy="1525588"/>
          </a:xfrm>
          <a:custGeom>
            <a:avLst/>
            <a:gdLst>
              <a:gd name="T0" fmla="*/ 85933 w 2539572"/>
              <a:gd name="T1" fmla="*/ 1765018 h 2580358"/>
              <a:gd name="T2" fmla="*/ 44975 w 2539572"/>
              <a:gd name="T3" fmla="*/ 1623095 h 2580358"/>
              <a:gd name="T4" fmla="*/ 73550 w 2539572"/>
              <a:gd name="T5" fmla="*/ 1732633 h 2580358"/>
              <a:gd name="T6" fmla="*/ 207853 w 2539572"/>
              <a:gd name="T7" fmla="*/ 1986950 h 2580358"/>
              <a:gd name="T8" fmla="*/ 89743 w 2539572"/>
              <a:gd name="T9" fmla="*/ 1703105 h 2580358"/>
              <a:gd name="T10" fmla="*/ 29735 w 2539572"/>
              <a:gd name="T11" fmla="*/ 1379255 h 2580358"/>
              <a:gd name="T12" fmla="*/ 153917 w 2539572"/>
              <a:gd name="T13" fmla="*/ 696269 h 2580358"/>
              <a:gd name="T14" fmla="*/ 182135 w 2539572"/>
              <a:gd name="T15" fmla="*/ 657260 h 2580358"/>
              <a:gd name="T16" fmla="*/ 221188 w 2539572"/>
              <a:gd name="T17" fmla="*/ 586775 h 2580358"/>
              <a:gd name="T18" fmla="*/ 504641 w 2539572"/>
              <a:gd name="T19" fmla="*/ 345323 h 2580358"/>
              <a:gd name="T20" fmla="*/ 550941 w 2539572"/>
              <a:gd name="T21" fmla="*/ 308646 h 2580358"/>
              <a:gd name="T22" fmla="*/ 283145 w 2539572"/>
              <a:gd name="T23" fmla="*/ 499116 h 2580358"/>
              <a:gd name="T24" fmla="*/ 424070 w 2539572"/>
              <a:gd name="T25" fmla="*/ 351508 h 2580358"/>
              <a:gd name="T26" fmla="*/ 2044273 w 2539572"/>
              <a:gd name="T27" fmla="*/ 253400 h 2580358"/>
              <a:gd name="T28" fmla="*/ 1855678 w 2539572"/>
              <a:gd name="T29" fmla="*/ 250543 h 2580358"/>
              <a:gd name="T30" fmla="*/ 749825 w 2539572"/>
              <a:gd name="T31" fmla="*/ 187678 h 2580358"/>
              <a:gd name="T32" fmla="*/ 862220 w 2539572"/>
              <a:gd name="T33" fmla="*/ 184820 h 2580358"/>
              <a:gd name="T34" fmla="*/ 596472 w 2539572"/>
              <a:gd name="T35" fmla="*/ 206728 h 2580358"/>
              <a:gd name="T36" fmla="*/ 1538908 w 2539572"/>
              <a:gd name="T37" fmla="*/ 137397 h 2580358"/>
              <a:gd name="T38" fmla="*/ 1706502 w 2539572"/>
              <a:gd name="T39" fmla="*/ 181860 h 2580358"/>
              <a:gd name="T40" fmla="*/ 1514856 w 2539572"/>
              <a:gd name="T41" fmla="*/ 127606 h 2580358"/>
              <a:gd name="T42" fmla="*/ 1181308 w 2539572"/>
              <a:gd name="T43" fmla="*/ 110525 h 2580358"/>
              <a:gd name="T44" fmla="*/ 1748045 w 2539572"/>
              <a:gd name="T45" fmla="*/ 102906 h 2580358"/>
              <a:gd name="T46" fmla="*/ 2021412 w 2539572"/>
              <a:gd name="T47" fmla="*/ 238161 h 2580358"/>
              <a:gd name="T48" fmla="*/ 849838 w 2539572"/>
              <a:gd name="T49" fmla="*/ 98143 h 2580358"/>
              <a:gd name="T50" fmla="*/ 995297 w 2539572"/>
              <a:gd name="T51" fmla="*/ 94264 h 2580358"/>
              <a:gd name="T52" fmla="*/ 1164163 w 2539572"/>
              <a:gd name="T53" fmla="*/ 64805 h 2580358"/>
              <a:gd name="T54" fmla="*/ 867221 w 2539572"/>
              <a:gd name="T55" fmla="*/ 135529 h 2580358"/>
              <a:gd name="T56" fmla="*/ 843170 w 2539572"/>
              <a:gd name="T57" fmla="*/ 141958 h 2580358"/>
              <a:gd name="T58" fmla="*/ 415498 w 2539572"/>
              <a:gd name="T59" fmla="*/ 426755 h 2580358"/>
              <a:gd name="T60" fmla="*/ 225950 w 2539572"/>
              <a:gd name="T61" fmla="*/ 692503 h 2580358"/>
              <a:gd name="T62" fmla="*/ 448835 w 2539572"/>
              <a:gd name="T63" fmla="*/ 409610 h 2580358"/>
              <a:gd name="T64" fmla="*/ 682198 w 2539572"/>
              <a:gd name="T65" fmla="*/ 233398 h 2580358"/>
              <a:gd name="T66" fmla="*/ 1351806 w 2539572"/>
              <a:gd name="T67" fmla="*/ 64805 h 2580358"/>
              <a:gd name="T68" fmla="*/ 1407050 w 2539572"/>
              <a:gd name="T69" fmla="*/ 2893 h 2580358"/>
              <a:gd name="T70" fmla="*/ 1078438 w 2539572"/>
              <a:gd name="T71" fmla="*/ 30515 h 2580358"/>
              <a:gd name="T72" fmla="*/ 1416575 w 2539572"/>
              <a:gd name="T73" fmla="*/ 20990 h 2580358"/>
              <a:gd name="T74" fmla="*/ 1748998 w 2539572"/>
              <a:gd name="T75" fmla="*/ 101000 h 2580358"/>
              <a:gd name="T76" fmla="*/ 2046178 w 2539572"/>
              <a:gd name="T77" fmla="*/ 293405 h 2580358"/>
              <a:gd name="T78" fmla="*/ 2224296 w 2539572"/>
              <a:gd name="T79" fmla="*/ 448663 h 2580358"/>
              <a:gd name="T80" fmla="*/ 1913781 w 2539572"/>
              <a:gd name="T81" fmla="*/ 223873 h 2580358"/>
              <a:gd name="T82" fmla="*/ 1858536 w 2539572"/>
              <a:gd name="T83" fmla="*/ 204823 h 2580358"/>
              <a:gd name="T84" fmla="*/ 1486108 w 2539572"/>
              <a:gd name="T85" fmla="*/ 94333 h 2580358"/>
              <a:gd name="T86" fmla="*/ 1265128 w 2539572"/>
              <a:gd name="T87" fmla="*/ 85760 h 2580358"/>
              <a:gd name="T88" fmla="*/ 969853 w 2539572"/>
              <a:gd name="T89" fmla="*/ 150530 h 2580358"/>
              <a:gd name="T90" fmla="*/ 1094630 w 2539572"/>
              <a:gd name="T91" fmla="*/ 120051 h 2580358"/>
              <a:gd name="T92" fmla="*/ 2385267 w 2539572"/>
              <a:gd name="T93" fmla="*/ 709648 h 2580358"/>
              <a:gd name="T94" fmla="*/ 1977026 w 2539572"/>
              <a:gd name="T95" fmla="*/ 313885 h 2580358"/>
              <a:gd name="T96" fmla="*/ 2438608 w 2539572"/>
              <a:gd name="T97" fmla="*/ 904910 h 2580358"/>
              <a:gd name="T98" fmla="*/ 2432893 w 2539572"/>
              <a:gd name="T99" fmla="*/ 906815 h 2580358"/>
              <a:gd name="T100" fmla="*/ 2500520 w 2539572"/>
              <a:gd name="T101" fmla="*/ 1328773 h 2580358"/>
              <a:gd name="T102" fmla="*/ 2425273 w 2539572"/>
              <a:gd name="T103" fmla="*/ 1768828 h 2580358"/>
              <a:gd name="T104" fmla="*/ 2350025 w 2539572"/>
              <a:gd name="T105" fmla="*/ 1959328 h 2580358"/>
              <a:gd name="T106" fmla="*/ 1924258 w 2539572"/>
              <a:gd name="T107" fmla="*/ 2395573 h 2580358"/>
              <a:gd name="T108" fmla="*/ 1301323 w 2539572"/>
              <a:gd name="T109" fmla="*/ 2580358 h 2580358"/>
              <a:gd name="T110" fmla="*/ 92056 w 2539572"/>
              <a:gd name="T111" fmla="*/ 1778680 h 2580358"/>
              <a:gd name="T112" fmla="*/ 31565 w 2539572"/>
              <a:gd name="T113" fmla="*/ 1557721 h 2580358"/>
              <a:gd name="T114" fmla="*/ 9733 w 2539572"/>
              <a:gd name="T115" fmla="*/ 1331630 h 2580358"/>
              <a:gd name="T116" fmla="*/ 162132 w 2539572"/>
              <a:gd name="T117" fmla="*/ 668691 h 2580358"/>
              <a:gd name="T118" fmla="*/ 443120 w 2539572"/>
              <a:gd name="T119" fmla="*/ 321028 h 2580358"/>
              <a:gd name="T120" fmla="*/ 797450 w 2539572"/>
              <a:gd name="T121" fmla="*/ 103858 h 2580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lnTo>
                  <a:pt x="83529" y="1757461"/>
                </a:ln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lnTo>
                  <a:pt x="243577" y="554053"/>
                </a:lnTo>
                <a:close/>
                <a:moveTo>
                  <a:pt x="2007705" y="351233"/>
                </a:moveTo>
                <a:lnTo>
                  <a:pt x="2008155" y="351570"/>
                </a:lnTo>
                <a:lnTo>
                  <a:pt x="2015698" y="356270"/>
                </a:lnTo>
                <a:lnTo>
                  <a:pt x="2007705" y="351233"/>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lnTo>
                  <a:pt x="504641" y="345323"/>
                </a:lnTo>
                <a:close/>
                <a:moveTo>
                  <a:pt x="550941" y="308646"/>
                </a:moveTo>
                <a:lnTo>
                  <a:pt x="504641" y="345323"/>
                </a:lnTo>
                <a:lnTo>
                  <a:pt x="533607" y="321028"/>
                </a:lnTo>
                <a:lnTo>
                  <a:pt x="550941" y="308646"/>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lnTo>
                  <a:pt x="484512" y="297418"/>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lnTo>
                  <a:pt x="1728809" y="191917"/>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lnTo>
                  <a:pt x="880093" y="178541"/>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lnTo>
                  <a:pt x="1525269" y="129667"/>
                </a:lnTo>
                <a:close/>
                <a:moveTo>
                  <a:pt x="1383314" y="109513"/>
                </a:moveTo>
                <a:lnTo>
                  <a:pt x="1514856" y="127606"/>
                </a:lnTo>
                <a:lnTo>
                  <a:pt x="1467057" y="118146"/>
                </a:lnTo>
                <a:lnTo>
                  <a:pt x="1383314" y="109513"/>
                </a:lnTo>
                <a:close/>
                <a:moveTo>
                  <a:pt x="1193178" y="109308"/>
                </a:moveTo>
                <a:lnTo>
                  <a:pt x="1187975" y="109573"/>
                </a:lnTo>
                <a:lnTo>
                  <a:pt x="1160283" y="112682"/>
                </a:lnTo>
                <a:lnTo>
                  <a:pt x="1181308" y="110525"/>
                </a:lnTo>
                <a:lnTo>
                  <a:pt x="1193178" y="109308"/>
                </a:lnTo>
                <a:close/>
                <a:moveTo>
                  <a:pt x="1281320" y="104811"/>
                </a:moveTo>
                <a:lnTo>
                  <a:pt x="1241193" y="106858"/>
                </a:lnTo>
                <a:lnTo>
                  <a:pt x="1347929" y="107530"/>
                </a:lnTo>
                <a:lnTo>
                  <a:pt x="1281320" y="104811"/>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lnTo>
                  <a:pt x="1748045" y="102906"/>
                </a:ln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lnTo>
                  <a:pt x="1143606" y="67159"/>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3" name="Imagen 27">
            <a:extLst>
              <a:ext uri="{FF2B5EF4-FFF2-40B4-BE49-F238E27FC236}">
                <a16:creationId xmlns:a16="http://schemas.microsoft.com/office/drawing/2014/main" id="{713CD81C-2907-1F42-AF3B-80ADF8B8BCB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61088"/>
            <a:ext cx="11761788" cy="76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Imagen 23">
            <a:extLst>
              <a:ext uri="{FF2B5EF4-FFF2-40B4-BE49-F238E27FC236}">
                <a16:creationId xmlns:a16="http://schemas.microsoft.com/office/drawing/2014/main" id="{35CA6CCD-5442-C348-BB04-5A53E13D71B5}"/>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Imagen 24">
            <a:extLst>
              <a:ext uri="{FF2B5EF4-FFF2-40B4-BE49-F238E27FC236}">
                <a16:creationId xmlns:a16="http://schemas.microsoft.com/office/drawing/2014/main" id="{37539D0C-CA8C-3A4F-A4E4-8CC1FD1FE224}"/>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Marcador de texto 10"/>
          <p:cNvSpPr>
            <a:spLocks noGrp="1"/>
          </p:cNvSpPr>
          <p:nvPr>
            <p:ph type="body" sz="quarter" idx="36"/>
          </p:nvPr>
        </p:nvSpPr>
        <p:spPr>
          <a:xfrm>
            <a:off x="4693518" y="4756649"/>
            <a:ext cx="1620000" cy="720000"/>
          </a:xfrm>
        </p:spPr>
        <p:txBody>
          <a:bodyPr rtlCol="0"/>
          <a:lstStyle>
            <a:lvl1pPr marL="0" indent="0" algn="ctr">
              <a:buNone/>
              <a:defRPr sz="1400">
                <a:solidFill>
                  <a:schemeClr val="tx1">
                    <a:lumMod val="75000"/>
                    <a:lumOff val="25000"/>
                  </a:schemeClr>
                </a:solidFill>
              </a:defRPr>
            </a:lvl1pPr>
          </a:lstStyle>
          <a:p>
            <a:pPr lvl="0"/>
            <a:r>
              <a:rPr lang="en-US" noProof="0"/>
              <a:t>Click to edit Master text styles</a:t>
            </a:r>
          </a:p>
        </p:txBody>
      </p:sp>
      <p:sp>
        <p:nvSpPr>
          <p:cNvPr id="34" name="Marcador de posición de imagen 15"/>
          <p:cNvSpPr>
            <a:spLocks noGrp="1"/>
          </p:cNvSpPr>
          <p:nvPr>
            <p:ph type="pic" sz="quarter" idx="45"/>
          </p:nvPr>
        </p:nvSpPr>
        <p:spPr>
          <a:xfrm>
            <a:off x="931393"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1100"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16" name="Marcador de texto 8"/>
          <p:cNvSpPr>
            <a:spLocks noGrp="1"/>
          </p:cNvSpPr>
          <p:nvPr>
            <p:ph type="body" sz="quarter" idx="17"/>
          </p:nvPr>
        </p:nvSpPr>
        <p:spPr>
          <a:xfrm>
            <a:off x="431800" y="4256094"/>
            <a:ext cx="1620000" cy="360000"/>
          </a:xfrm>
        </p:spPr>
        <p:txBody>
          <a:bodyPr rtlCol="0"/>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Click to edit Master text styles</a:t>
            </a:r>
          </a:p>
        </p:txBody>
      </p:sp>
      <p:sp>
        <p:nvSpPr>
          <p:cNvPr id="17" name="Marcador de texto 10"/>
          <p:cNvSpPr>
            <a:spLocks noGrp="1"/>
          </p:cNvSpPr>
          <p:nvPr>
            <p:ph type="body" sz="quarter" idx="18"/>
          </p:nvPr>
        </p:nvSpPr>
        <p:spPr>
          <a:xfrm>
            <a:off x="431800" y="4756649"/>
            <a:ext cx="1620000" cy="720000"/>
          </a:xfrm>
        </p:spPr>
        <p:txBody>
          <a:bodyPr rtlCol="0"/>
          <a:lstStyle>
            <a:lvl1pPr marL="0" indent="0" algn="ctr">
              <a:buNone/>
              <a:defRPr sz="1400">
                <a:solidFill>
                  <a:schemeClr val="tx1">
                    <a:lumMod val="75000"/>
                    <a:lumOff val="25000"/>
                  </a:schemeClr>
                </a:solidFill>
              </a:defRPr>
            </a:lvl1pPr>
          </a:lstStyle>
          <a:p>
            <a:pPr lvl="0"/>
            <a:r>
              <a:rPr lang="en-US" noProof="0"/>
              <a:t>Click to edit Master text styles</a:t>
            </a:r>
          </a:p>
        </p:txBody>
      </p:sp>
      <p:sp>
        <p:nvSpPr>
          <p:cNvPr id="35" name="Marcador de posición de imagen 15"/>
          <p:cNvSpPr>
            <a:spLocks noGrp="1"/>
          </p:cNvSpPr>
          <p:nvPr>
            <p:ph type="pic" sz="quarter" idx="47"/>
          </p:nvPr>
        </p:nvSpPr>
        <p:spPr>
          <a:xfrm>
            <a:off x="3062252"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1100"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18" name="Marcador de texto 8"/>
          <p:cNvSpPr>
            <a:spLocks noGrp="1"/>
          </p:cNvSpPr>
          <p:nvPr>
            <p:ph type="body" sz="quarter" idx="33"/>
          </p:nvPr>
        </p:nvSpPr>
        <p:spPr>
          <a:xfrm>
            <a:off x="2562659" y="4256094"/>
            <a:ext cx="1620000" cy="360000"/>
          </a:xfrm>
        </p:spPr>
        <p:txBody>
          <a:bodyPr rtlCol="0"/>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Click to edit Master text styles</a:t>
            </a:r>
          </a:p>
        </p:txBody>
      </p:sp>
      <p:sp>
        <p:nvSpPr>
          <p:cNvPr id="19" name="Marcador de texto 10"/>
          <p:cNvSpPr>
            <a:spLocks noGrp="1"/>
          </p:cNvSpPr>
          <p:nvPr>
            <p:ph type="body" sz="quarter" idx="34"/>
          </p:nvPr>
        </p:nvSpPr>
        <p:spPr>
          <a:xfrm>
            <a:off x="2562659" y="4756649"/>
            <a:ext cx="1620000" cy="720000"/>
          </a:xfrm>
        </p:spPr>
        <p:txBody>
          <a:bodyPr rtlCol="0"/>
          <a:lstStyle>
            <a:lvl1pPr marL="0" indent="0" algn="ctr">
              <a:buNone/>
              <a:defRPr sz="1400">
                <a:solidFill>
                  <a:schemeClr val="tx1">
                    <a:lumMod val="75000"/>
                    <a:lumOff val="25000"/>
                  </a:schemeClr>
                </a:solidFill>
              </a:defRPr>
            </a:lvl1pPr>
          </a:lstStyle>
          <a:p>
            <a:pPr lvl="0"/>
            <a:r>
              <a:rPr lang="en-US" noProof="0"/>
              <a:t>Click to edit Master text styles</a:t>
            </a:r>
          </a:p>
        </p:txBody>
      </p:sp>
      <p:sp>
        <p:nvSpPr>
          <p:cNvPr id="36" name="Marcador de posición de imagen 15"/>
          <p:cNvSpPr>
            <a:spLocks noGrp="1"/>
          </p:cNvSpPr>
          <p:nvPr>
            <p:ph type="pic" sz="quarter" idx="48"/>
          </p:nvPr>
        </p:nvSpPr>
        <p:spPr>
          <a:xfrm>
            <a:off x="5193111"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lgn="l">
              <a:buNone/>
              <a:defRPr lang="en-ZA" sz="1100" i="1">
                <a:solidFill>
                  <a:schemeClr val="bg1"/>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20" name="Marcador de texto 8"/>
          <p:cNvSpPr>
            <a:spLocks noGrp="1"/>
          </p:cNvSpPr>
          <p:nvPr>
            <p:ph type="body" sz="quarter" idx="35"/>
          </p:nvPr>
        </p:nvSpPr>
        <p:spPr>
          <a:xfrm>
            <a:off x="4693518" y="4256094"/>
            <a:ext cx="1620000" cy="360000"/>
          </a:xfrm>
        </p:spPr>
        <p:txBody>
          <a:bodyPr rtlCol="0"/>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Click to edit Master text styles</a:t>
            </a:r>
          </a:p>
        </p:txBody>
      </p:sp>
      <p:sp>
        <p:nvSpPr>
          <p:cNvPr id="2" name="Título 1"/>
          <p:cNvSpPr>
            <a:spLocks noGrp="1"/>
          </p:cNvSpPr>
          <p:nvPr>
            <p:ph type="ctrTitle"/>
          </p:nvPr>
        </p:nvSpPr>
        <p:spPr>
          <a:xfrm>
            <a:off x="7859469" y="2774487"/>
            <a:ext cx="3863221" cy="720000"/>
          </a:xfrm>
        </p:spPr>
        <p:txBody>
          <a:bodyPr anchor="b"/>
          <a:lstStyle>
            <a:lvl1pPr algn="r">
              <a:defRPr sz="4500">
                <a:solidFill>
                  <a:schemeClr val="bg1"/>
                </a:solidFill>
              </a:defRPr>
            </a:lvl1pPr>
          </a:lstStyle>
          <a:p>
            <a:r>
              <a:rPr lang="en-US" noProof="0"/>
              <a:t>Click to edit Master title style</a:t>
            </a:r>
            <a:endParaRPr lang="es-ES" noProof="0"/>
          </a:p>
        </p:txBody>
      </p:sp>
      <p:sp>
        <p:nvSpPr>
          <p:cNvPr id="3" name="Subtítulo 2"/>
          <p:cNvSpPr>
            <a:spLocks noGrp="1"/>
          </p:cNvSpPr>
          <p:nvPr>
            <p:ph type="subTitle" idx="1"/>
          </p:nvPr>
        </p:nvSpPr>
        <p:spPr>
          <a:xfrm>
            <a:off x="7859469" y="3708115"/>
            <a:ext cx="3863221" cy="1415429"/>
          </a:xfrm>
        </p:spPr>
        <p:txBody>
          <a:bodyPr rtlCol="0"/>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endParaRPr lang="es-ES" noProof="0"/>
          </a:p>
        </p:txBody>
      </p:sp>
      <p:sp>
        <p:nvSpPr>
          <p:cNvPr id="26" name="Marcador de número de diapositiva 5">
            <a:extLst>
              <a:ext uri="{FF2B5EF4-FFF2-40B4-BE49-F238E27FC236}">
                <a16:creationId xmlns:a16="http://schemas.microsoft.com/office/drawing/2014/main" id="{D5822541-B7DF-9745-B68E-16E3EBDA8256}"/>
              </a:ext>
            </a:extLst>
          </p:cNvPr>
          <p:cNvSpPr>
            <a:spLocks noGrp="1"/>
          </p:cNvSpPr>
          <p:nvPr>
            <p:ph type="sldNum" sz="quarter" idx="49"/>
          </p:nvPr>
        </p:nvSpPr>
        <p:spPr>
          <a:solidFill>
            <a:schemeClr val="tx1"/>
          </a:solidFill>
        </p:spPr>
        <p:txBody>
          <a:bodyPr/>
          <a:lstStyle>
            <a:lvl1pPr algn="ct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950BA03B-8AFE-A044-B740-B090B91C5129}"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73038744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Producto digital">
    <p:spTree>
      <p:nvGrpSpPr>
        <p:cNvPr id="1" name=""/>
        <p:cNvGrpSpPr/>
        <p:nvPr/>
      </p:nvGrpSpPr>
      <p:grpSpPr>
        <a:xfrm>
          <a:off x="0" y="0"/>
          <a:ext cx="0" cy="0"/>
          <a:chOff x="0" y="0"/>
          <a:chExt cx="0" cy="0"/>
        </a:xfrm>
      </p:grpSpPr>
      <p:sp>
        <p:nvSpPr>
          <p:cNvPr id="5" name="Forma libre: Forma 19">
            <a:extLst>
              <a:ext uri="{FF2B5EF4-FFF2-40B4-BE49-F238E27FC236}">
                <a16:creationId xmlns:a16="http://schemas.microsoft.com/office/drawing/2014/main" id="{F66880CF-D398-9540-B594-4ACADFE34D6C}"/>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gs>
              <a:gs pos="100000">
                <a:schemeClr val="accent1">
                  <a:alpha val="29000"/>
                </a:schemeClr>
              </a:gs>
            </a:gsLst>
            <a:path path="circle">
              <a:fillToRect l="100000" b="100000"/>
            </a:path>
            <a:tileRect t="-100000" r="-100000"/>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Forma libre: Forma 20">
            <a:extLst>
              <a:ext uri="{FF2B5EF4-FFF2-40B4-BE49-F238E27FC236}">
                <a16:creationId xmlns:a16="http://schemas.microsoft.com/office/drawing/2014/main" id="{B98E277D-00FB-2B4F-9A47-F9FDA593B8F8}"/>
              </a:ext>
            </a:extLst>
          </p:cNvPr>
          <p:cNvSpPr/>
          <p:nvPr userDrawn="1"/>
        </p:nvSpPr>
        <p:spPr>
          <a:xfrm rot="10800000">
            <a:off x="2255" y="454055"/>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3">
                  <a:lumMod val="50000"/>
                </a:schemeClr>
              </a:gs>
              <a:gs pos="100000">
                <a:schemeClr val="accent4">
                  <a:lumMod val="50000"/>
                </a:schemeClr>
              </a:gs>
            </a:gsLst>
            <a:path path="circle">
              <a:fillToRect l="100000" b="100000"/>
            </a:path>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Imagen 30">
            <a:extLst>
              <a:ext uri="{FF2B5EF4-FFF2-40B4-BE49-F238E27FC236}">
                <a16:creationId xmlns:a16="http://schemas.microsoft.com/office/drawing/2014/main" id="{ADEA6A44-02A3-5D47-A30D-95D3AD6CD99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flipH="1">
            <a:off x="0" y="469900"/>
            <a:ext cx="10706100" cy="619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n 11">
            <a:extLst>
              <a:ext uri="{FF2B5EF4-FFF2-40B4-BE49-F238E27FC236}">
                <a16:creationId xmlns:a16="http://schemas.microsoft.com/office/drawing/2014/main" id="{7FDF1DA1-A157-A94C-8475-809797913F02}"/>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2700" y="6172200"/>
            <a:ext cx="11761788"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n 14">
            <a:extLst>
              <a:ext uri="{FF2B5EF4-FFF2-40B4-BE49-F238E27FC236}">
                <a16:creationId xmlns:a16="http://schemas.microsoft.com/office/drawing/2014/main" id="{B41B46D9-B3FF-1941-9E74-0522D71FC5A1}"/>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ítulo 1"/>
          <p:cNvSpPr>
            <a:spLocks noGrp="1"/>
          </p:cNvSpPr>
          <p:nvPr>
            <p:ph type="ctrTitle"/>
          </p:nvPr>
        </p:nvSpPr>
        <p:spPr>
          <a:xfrm>
            <a:off x="7578276" y="3429000"/>
            <a:ext cx="3863221" cy="720000"/>
          </a:xfrm>
        </p:spPr>
        <p:txBody>
          <a:bodyPr anchor="b"/>
          <a:lstStyle>
            <a:lvl1pPr algn="r">
              <a:defRPr sz="4500">
                <a:solidFill>
                  <a:schemeClr val="bg1"/>
                </a:solidFill>
              </a:defRPr>
            </a:lvl1pPr>
          </a:lstStyle>
          <a:p>
            <a:r>
              <a:rPr lang="en-US" noProof="0"/>
              <a:t>Click to edit Master title style</a:t>
            </a:r>
            <a:endParaRPr lang="es-ES" noProof="0"/>
          </a:p>
        </p:txBody>
      </p:sp>
      <p:sp>
        <p:nvSpPr>
          <p:cNvPr id="18" name="Subtítulo 2"/>
          <p:cNvSpPr>
            <a:spLocks noGrp="1"/>
          </p:cNvSpPr>
          <p:nvPr>
            <p:ph type="subTitle" idx="1"/>
          </p:nvPr>
        </p:nvSpPr>
        <p:spPr>
          <a:xfrm>
            <a:off x="7578276" y="4362628"/>
            <a:ext cx="3863221" cy="1415429"/>
          </a:xfrm>
        </p:spPr>
        <p:txBody>
          <a:bodyPr rtlCol="0"/>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endParaRPr lang="es-ES" noProof="0"/>
          </a:p>
        </p:txBody>
      </p:sp>
      <p:sp>
        <p:nvSpPr>
          <p:cNvPr id="32" name="Marcador de posición de imagen 10"/>
          <p:cNvSpPr>
            <a:spLocks noGrp="1"/>
          </p:cNvSpPr>
          <p:nvPr>
            <p:ph type="pic" sz="quarter" idx="13"/>
          </p:nvPr>
        </p:nvSpPr>
        <p:spPr>
          <a:xfrm>
            <a:off x="-1" y="947452"/>
            <a:ext cx="5703889" cy="4320000"/>
          </a:xfrm>
          <a:solidFill>
            <a:schemeClr val="bg1">
              <a:lumMod val="85000"/>
            </a:schemeClr>
          </a:solid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lIns="180000" rIns="180000" spcCol="0" rtlCol="0" fromWordArt="0" anchor="ctr" anchorCtr="1" forceAA="0">
            <a:noAutofit/>
          </a:bodyPr>
          <a:lstStyle>
            <a:lvl1pPr marL="0" indent="0">
              <a:buNone/>
              <a:defRPr lang="en-ZA" sz="1100" i="1">
                <a:solidFill>
                  <a:schemeClr val="tx1">
                    <a:lumMod val="50000"/>
                    <a:lumOff val="50000"/>
                  </a:schemeClr>
                </a:solidFill>
                <a:latin typeface="+mn-lt"/>
                <a:cs typeface="Times New Roman" panose="02020603050405020304" pitchFamily="18" charset="0"/>
              </a:defRPr>
            </a:lvl1pPr>
          </a:lstStyle>
          <a:p>
            <a:pPr lvl="0"/>
            <a:r>
              <a:rPr lang="en-US" noProof="0"/>
              <a:t>Click icon to add picture</a:t>
            </a:r>
            <a:endParaRPr lang="es-ES" noProof="0" dirty="0"/>
          </a:p>
        </p:txBody>
      </p:sp>
      <p:sp>
        <p:nvSpPr>
          <p:cNvPr id="10" name="Marcador de número de diapositiva 3">
            <a:extLst>
              <a:ext uri="{FF2B5EF4-FFF2-40B4-BE49-F238E27FC236}">
                <a16:creationId xmlns:a16="http://schemas.microsoft.com/office/drawing/2014/main" id="{E7AA31A9-6353-224F-A30D-2A76C1EA8929}"/>
              </a:ext>
            </a:extLst>
          </p:cNvPr>
          <p:cNvSpPr>
            <a:spLocks noGrp="1"/>
          </p:cNvSpPr>
          <p:nvPr>
            <p:ph type="sldNum" sz="quarter" idx="14"/>
          </p:nvPr>
        </p:nvSpPr>
        <p:spPr>
          <a:solidFill>
            <a:schemeClr val="tx1"/>
          </a:solidFill>
        </p:spPr>
        <p:txBody>
          <a:bodyPr/>
          <a:lstStyle>
            <a:lvl1pPr algn="ct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37681AA4-D870-F848-A97A-5450F0BEDF17}"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2992579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Opción de números grandes 1">
    <p:spTree>
      <p:nvGrpSpPr>
        <p:cNvPr id="1" name=""/>
        <p:cNvGrpSpPr/>
        <p:nvPr/>
      </p:nvGrpSpPr>
      <p:grpSpPr>
        <a:xfrm>
          <a:off x="0" y="0"/>
          <a:ext cx="0" cy="0"/>
          <a:chOff x="0" y="0"/>
          <a:chExt cx="0" cy="0"/>
        </a:xfrm>
      </p:grpSpPr>
      <p:pic>
        <p:nvPicPr>
          <p:cNvPr id="9" name="Imagen 10">
            <a:extLst>
              <a:ext uri="{FF2B5EF4-FFF2-40B4-BE49-F238E27FC236}">
                <a16:creationId xmlns:a16="http://schemas.microsoft.com/office/drawing/2014/main" id="{C969E30D-671D-434E-A709-42794723571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0"/>
            <a:ext cx="11761788"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Imagen 20">
            <a:extLst>
              <a:ext uri="{FF2B5EF4-FFF2-40B4-BE49-F238E27FC236}">
                <a16:creationId xmlns:a16="http://schemas.microsoft.com/office/drawing/2014/main" id="{E1E1008B-6ABD-E745-9C1D-0FAF51AF06E2}"/>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Imagen 21">
            <a:extLst>
              <a:ext uri="{FF2B5EF4-FFF2-40B4-BE49-F238E27FC236}">
                <a16:creationId xmlns:a16="http://schemas.microsoft.com/office/drawing/2014/main" id="{50D6806D-8C92-6B4A-8F82-42D2E9168DD7}"/>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Marcador de texto 2"/>
          <p:cNvSpPr>
            <a:spLocks noGrp="1"/>
          </p:cNvSpPr>
          <p:nvPr>
            <p:ph type="body" idx="1"/>
          </p:nvPr>
        </p:nvSpPr>
        <p:spPr>
          <a:xfrm>
            <a:off x="1616210" y="2143124"/>
            <a:ext cx="3069500" cy="997168"/>
          </a:xfrm>
        </p:spPr>
        <p:txBody>
          <a:bodyPr rtlCol="0"/>
          <a:lstStyle>
            <a:lvl1pPr marL="0" indent="0">
              <a:lnSpc>
                <a:spcPts val="7200"/>
              </a:lnSpc>
              <a:buNone/>
              <a:defRPr sz="7200" b="1">
                <a:solidFill>
                  <a:schemeClr val="tx1">
                    <a:lumMod val="75000"/>
                    <a:lumOff val="25000"/>
                  </a:schemeClr>
                </a:solidFill>
                <a:latin typeface="+mj-lt"/>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Marcador de contenido 3"/>
          <p:cNvSpPr>
            <a:spLocks noGrp="1"/>
          </p:cNvSpPr>
          <p:nvPr>
            <p:ph sz="half" idx="2"/>
          </p:nvPr>
        </p:nvSpPr>
        <p:spPr>
          <a:xfrm>
            <a:off x="1631968" y="3314505"/>
            <a:ext cx="3069500" cy="3051905"/>
          </a:xfrm>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s-ES" noProof="0"/>
          </a:p>
        </p:txBody>
      </p:sp>
      <p:sp>
        <p:nvSpPr>
          <p:cNvPr id="12" name="Marcador de texto 11"/>
          <p:cNvSpPr>
            <a:spLocks noGrp="1"/>
          </p:cNvSpPr>
          <p:nvPr>
            <p:ph type="body" sz="quarter" idx="13"/>
          </p:nvPr>
        </p:nvSpPr>
        <p:spPr>
          <a:xfrm>
            <a:off x="6753360" y="2143124"/>
            <a:ext cx="3069500" cy="1008000"/>
          </a:xfrm>
        </p:spPr>
        <p:txBody>
          <a:bodyPr rtlCol="0"/>
          <a:lstStyle>
            <a:lvl1pPr marL="0" indent="0">
              <a:lnSpc>
                <a:spcPts val="7200"/>
              </a:lnSpc>
              <a:buNone/>
              <a:defRPr sz="7200" b="1">
                <a:solidFill>
                  <a:schemeClr val="tx1">
                    <a:lumMod val="75000"/>
                    <a:lumOff val="25000"/>
                  </a:schemeClr>
                </a:solidFill>
                <a:latin typeface="+mj-lt"/>
                <a:cs typeface="Arial" panose="020B0604020202020204" pitchFamily="34" charset="0"/>
              </a:defRPr>
            </a:lvl1pPr>
          </a:lstStyle>
          <a:p>
            <a:pPr lvl="0"/>
            <a:r>
              <a:rPr lang="en-US" noProof="0"/>
              <a:t>Click to edit Master text styles</a:t>
            </a:r>
          </a:p>
        </p:txBody>
      </p:sp>
      <p:sp>
        <p:nvSpPr>
          <p:cNvPr id="8" name="Marcador de texto 7"/>
          <p:cNvSpPr>
            <a:spLocks noGrp="1"/>
          </p:cNvSpPr>
          <p:nvPr>
            <p:ph type="body" sz="quarter" idx="12"/>
          </p:nvPr>
        </p:nvSpPr>
        <p:spPr>
          <a:xfrm>
            <a:off x="6753360" y="3314701"/>
            <a:ext cx="3069500" cy="3051192"/>
          </a:xfrm>
        </p:spPr>
        <p:txBody>
          <a:bodyPr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s-ES" noProof="0"/>
          </a:p>
        </p:txBody>
      </p:sp>
      <p:sp>
        <p:nvSpPr>
          <p:cNvPr id="19" name="Marcador de texto 4"/>
          <p:cNvSpPr>
            <a:spLocks noGrp="1"/>
          </p:cNvSpPr>
          <p:nvPr>
            <p:ph type="body" sz="quarter" idx="22"/>
          </p:nvPr>
        </p:nvSpPr>
        <p:spPr>
          <a:xfrm>
            <a:off x="860106" y="745755"/>
            <a:ext cx="10278584" cy="242045"/>
          </a:xfrm>
        </p:spPr>
        <p:txBody>
          <a:bodyPr rtlCol="0"/>
          <a:lstStyle>
            <a:lvl1pPr marL="0" indent="0">
              <a:buNone/>
              <a:defRPr>
                <a:latin typeface="Arial" panose="020B0604020202020204" pitchFamily="34" charset="0"/>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Click to edit Master text styles</a:t>
            </a:r>
          </a:p>
        </p:txBody>
      </p:sp>
      <p:sp>
        <p:nvSpPr>
          <p:cNvPr id="20" name="Título 18"/>
          <p:cNvSpPr>
            <a:spLocks noGrp="1"/>
          </p:cNvSpPr>
          <p:nvPr>
            <p:ph type="title"/>
          </p:nvPr>
        </p:nvSpPr>
        <p:spPr>
          <a:xfrm>
            <a:off x="860612" y="169754"/>
            <a:ext cx="10278077" cy="432000"/>
          </a:xfrm>
        </p:spPr>
        <p:txBody>
          <a:bodyPr/>
          <a:lstStyle>
            <a:lvl1pPr>
              <a:defRPr sz="28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13" name="Marcador de número de diapositiva 9">
            <a:extLst>
              <a:ext uri="{FF2B5EF4-FFF2-40B4-BE49-F238E27FC236}">
                <a16:creationId xmlns:a16="http://schemas.microsoft.com/office/drawing/2014/main" id="{7457B25E-F496-1F40-9F9B-C4761775B154}"/>
              </a:ext>
            </a:extLst>
          </p:cNvPr>
          <p:cNvSpPr>
            <a:spLocks noGrp="1"/>
          </p:cNvSpPr>
          <p:nvPr>
            <p:ph type="sldNum" sz="quarter" idx="23"/>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D7E82B67-A08B-F24B-BB1C-E101E707DF66}"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9307706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Opción de números grandes 2">
    <p:spTree>
      <p:nvGrpSpPr>
        <p:cNvPr id="1" name=""/>
        <p:cNvGrpSpPr/>
        <p:nvPr/>
      </p:nvGrpSpPr>
      <p:grpSpPr>
        <a:xfrm>
          <a:off x="0" y="0"/>
          <a:ext cx="0" cy="0"/>
          <a:chOff x="0" y="0"/>
          <a:chExt cx="0" cy="0"/>
        </a:xfrm>
      </p:grpSpPr>
      <p:sp>
        <p:nvSpPr>
          <p:cNvPr id="16" name="Forma libre: Forma 20">
            <a:extLst>
              <a:ext uri="{FF2B5EF4-FFF2-40B4-BE49-F238E27FC236}">
                <a16:creationId xmlns:a16="http://schemas.microsoft.com/office/drawing/2014/main" id="{C2711749-5733-CF4C-A8F1-BD047F76068E}"/>
              </a:ext>
            </a:extLst>
          </p:cNvPr>
          <p:cNvSpPr>
            <a:spLocks noChangeAspect="1"/>
          </p:cNvSpPr>
          <p:nvPr userDrawn="1"/>
        </p:nvSpPr>
        <p:spPr>
          <a:xfrm>
            <a:off x="8034871" y="1854982"/>
            <a:ext cx="2380144" cy="2383786"/>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lumMod val="75000"/>
            </a:schemeClr>
          </a:soli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Forma libre: Forma 19">
            <a:extLst>
              <a:ext uri="{FF2B5EF4-FFF2-40B4-BE49-F238E27FC236}">
                <a16:creationId xmlns:a16="http://schemas.microsoft.com/office/drawing/2014/main" id="{F6B8C2C6-E449-064A-BAC5-03DFAEDE25FB}"/>
              </a:ext>
            </a:extLst>
          </p:cNvPr>
          <p:cNvSpPr>
            <a:spLocks noChangeAspect="1"/>
          </p:cNvSpPr>
          <p:nvPr userDrawn="1"/>
        </p:nvSpPr>
        <p:spPr bwMode="auto">
          <a:xfrm>
            <a:off x="5225594" y="1449117"/>
            <a:ext cx="3010440" cy="3058066"/>
          </a:xfrm>
          <a:custGeom>
            <a:avLst/>
            <a:gdLst>
              <a:gd name="T0" fmla="*/ 85933 w 2539572"/>
              <a:gd name="T1" fmla="*/ 1765018 h 2580358"/>
              <a:gd name="T2" fmla="*/ 44975 w 2539572"/>
              <a:gd name="T3" fmla="*/ 1623095 h 2580358"/>
              <a:gd name="T4" fmla="*/ 73550 w 2539572"/>
              <a:gd name="T5" fmla="*/ 1732633 h 2580358"/>
              <a:gd name="T6" fmla="*/ 207853 w 2539572"/>
              <a:gd name="T7" fmla="*/ 1986950 h 2580358"/>
              <a:gd name="T8" fmla="*/ 89743 w 2539572"/>
              <a:gd name="T9" fmla="*/ 1703105 h 2580358"/>
              <a:gd name="T10" fmla="*/ 29735 w 2539572"/>
              <a:gd name="T11" fmla="*/ 1379255 h 2580358"/>
              <a:gd name="T12" fmla="*/ 153917 w 2539572"/>
              <a:gd name="T13" fmla="*/ 696269 h 2580358"/>
              <a:gd name="T14" fmla="*/ 182135 w 2539572"/>
              <a:gd name="T15" fmla="*/ 657260 h 2580358"/>
              <a:gd name="T16" fmla="*/ 221188 w 2539572"/>
              <a:gd name="T17" fmla="*/ 586775 h 2580358"/>
              <a:gd name="T18" fmla="*/ 504641 w 2539572"/>
              <a:gd name="T19" fmla="*/ 345323 h 2580358"/>
              <a:gd name="T20" fmla="*/ 550941 w 2539572"/>
              <a:gd name="T21" fmla="*/ 308646 h 2580358"/>
              <a:gd name="T22" fmla="*/ 283145 w 2539572"/>
              <a:gd name="T23" fmla="*/ 499116 h 2580358"/>
              <a:gd name="T24" fmla="*/ 424070 w 2539572"/>
              <a:gd name="T25" fmla="*/ 351508 h 2580358"/>
              <a:gd name="T26" fmla="*/ 2044273 w 2539572"/>
              <a:gd name="T27" fmla="*/ 253400 h 2580358"/>
              <a:gd name="T28" fmla="*/ 1855678 w 2539572"/>
              <a:gd name="T29" fmla="*/ 250543 h 2580358"/>
              <a:gd name="T30" fmla="*/ 749825 w 2539572"/>
              <a:gd name="T31" fmla="*/ 187678 h 2580358"/>
              <a:gd name="T32" fmla="*/ 862220 w 2539572"/>
              <a:gd name="T33" fmla="*/ 184820 h 2580358"/>
              <a:gd name="T34" fmla="*/ 596472 w 2539572"/>
              <a:gd name="T35" fmla="*/ 206728 h 2580358"/>
              <a:gd name="T36" fmla="*/ 1538908 w 2539572"/>
              <a:gd name="T37" fmla="*/ 137397 h 2580358"/>
              <a:gd name="T38" fmla="*/ 1706502 w 2539572"/>
              <a:gd name="T39" fmla="*/ 181860 h 2580358"/>
              <a:gd name="T40" fmla="*/ 1514856 w 2539572"/>
              <a:gd name="T41" fmla="*/ 127606 h 2580358"/>
              <a:gd name="T42" fmla="*/ 1181308 w 2539572"/>
              <a:gd name="T43" fmla="*/ 110525 h 2580358"/>
              <a:gd name="T44" fmla="*/ 1748045 w 2539572"/>
              <a:gd name="T45" fmla="*/ 102906 h 2580358"/>
              <a:gd name="T46" fmla="*/ 2021412 w 2539572"/>
              <a:gd name="T47" fmla="*/ 238161 h 2580358"/>
              <a:gd name="T48" fmla="*/ 849838 w 2539572"/>
              <a:gd name="T49" fmla="*/ 98143 h 2580358"/>
              <a:gd name="T50" fmla="*/ 995297 w 2539572"/>
              <a:gd name="T51" fmla="*/ 94264 h 2580358"/>
              <a:gd name="T52" fmla="*/ 1164163 w 2539572"/>
              <a:gd name="T53" fmla="*/ 64805 h 2580358"/>
              <a:gd name="T54" fmla="*/ 867221 w 2539572"/>
              <a:gd name="T55" fmla="*/ 135529 h 2580358"/>
              <a:gd name="T56" fmla="*/ 843170 w 2539572"/>
              <a:gd name="T57" fmla="*/ 141958 h 2580358"/>
              <a:gd name="T58" fmla="*/ 415498 w 2539572"/>
              <a:gd name="T59" fmla="*/ 426755 h 2580358"/>
              <a:gd name="T60" fmla="*/ 225950 w 2539572"/>
              <a:gd name="T61" fmla="*/ 692503 h 2580358"/>
              <a:gd name="T62" fmla="*/ 448835 w 2539572"/>
              <a:gd name="T63" fmla="*/ 409610 h 2580358"/>
              <a:gd name="T64" fmla="*/ 682198 w 2539572"/>
              <a:gd name="T65" fmla="*/ 233398 h 2580358"/>
              <a:gd name="T66" fmla="*/ 1351806 w 2539572"/>
              <a:gd name="T67" fmla="*/ 64805 h 2580358"/>
              <a:gd name="T68" fmla="*/ 1407050 w 2539572"/>
              <a:gd name="T69" fmla="*/ 2893 h 2580358"/>
              <a:gd name="T70" fmla="*/ 1078438 w 2539572"/>
              <a:gd name="T71" fmla="*/ 30515 h 2580358"/>
              <a:gd name="T72" fmla="*/ 1416575 w 2539572"/>
              <a:gd name="T73" fmla="*/ 20990 h 2580358"/>
              <a:gd name="T74" fmla="*/ 1748998 w 2539572"/>
              <a:gd name="T75" fmla="*/ 101000 h 2580358"/>
              <a:gd name="T76" fmla="*/ 2046178 w 2539572"/>
              <a:gd name="T77" fmla="*/ 293405 h 2580358"/>
              <a:gd name="T78" fmla="*/ 2224296 w 2539572"/>
              <a:gd name="T79" fmla="*/ 448663 h 2580358"/>
              <a:gd name="T80" fmla="*/ 1913781 w 2539572"/>
              <a:gd name="T81" fmla="*/ 223873 h 2580358"/>
              <a:gd name="T82" fmla="*/ 1858536 w 2539572"/>
              <a:gd name="T83" fmla="*/ 204823 h 2580358"/>
              <a:gd name="T84" fmla="*/ 1486108 w 2539572"/>
              <a:gd name="T85" fmla="*/ 94333 h 2580358"/>
              <a:gd name="T86" fmla="*/ 1265128 w 2539572"/>
              <a:gd name="T87" fmla="*/ 85760 h 2580358"/>
              <a:gd name="T88" fmla="*/ 969853 w 2539572"/>
              <a:gd name="T89" fmla="*/ 150530 h 2580358"/>
              <a:gd name="T90" fmla="*/ 1094630 w 2539572"/>
              <a:gd name="T91" fmla="*/ 120051 h 2580358"/>
              <a:gd name="T92" fmla="*/ 2385267 w 2539572"/>
              <a:gd name="T93" fmla="*/ 709648 h 2580358"/>
              <a:gd name="T94" fmla="*/ 1977026 w 2539572"/>
              <a:gd name="T95" fmla="*/ 313885 h 2580358"/>
              <a:gd name="T96" fmla="*/ 2438608 w 2539572"/>
              <a:gd name="T97" fmla="*/ 904910 h 2580358"/>
              <a:gd name="T98" fmla="*/ 2432893 w 2539572"/>
              <a:gd name="T99" fmla="*/ 906815 h 2580358"/>
              <a:gd name="T100" fmla="*/ 2500520 w 2539572"/>
              <a:gd name="T101" fmla="*/ 1328773 h 2580358"/>
              <a:gd name="T102" fmla="*/ 2425273 w 2539572"/>
              <a:gd name="T103" fmla="*/ 1768828 h 2580358"/>
              <a:gd name="T104" fmla="*/ 2350025 w 2539572"/>
              <a:gd name="T105" fmla="*/ 1959328 h 2580358"/>
              <a:gd name="T106" fmla="*/ 1924258 w 2539572"/>
              <a:gd name="T107" fmla="*/ 2395573 h 2580358"/>
              <a:gd name="T108" fmla="*/ 1301323 w 2539572"/>
              <a:gd name="T109" fmla="*/ 2580358 h 2580358"/>
              <a:gd name="T110" fmla="*/ 92056 w 2539572"/>
              <a:gd name="T111" fmla="*/ 1778680 h 2580358"/>
              <a:gd name="T112" fmla="*/ 31565 w 2539572"/>
              <a:gd name="T113" fmla="*/ 1557721 h 2580358"/>
              <a:gd name="T114" fmla="*/ 9733 w 2539572"/>
              <a:gd name="T115" fmla="*/ 1331630 h 2580358"/>
              <a:gd name="T116" fmla="*/ 162132 w 2539572"/>
              <a:gd name="T117" fmla="*/ 668691 h 2580358"/>
              <a:gd name="T118" fmla="*/ 443120 w 2539572"/>
              <a:gd name="T119" fmla="*/ 321028 h 2580358"/>
              <a:gd name="T120" fmla="*/ 797450 w 2539572"/>
              <a:gd name="T121" fmla="*/ 103858 h 2580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lnTo>
                  <a:pt x="83529" y="1757461"/>
                </a:ln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lnTo>
                  <a:pt x="243577" y="554053"/>
                </a:lnTo>
                <a:close/>
                <a:moveTo>
                  <a:pt x="2007705" y="351233"/>
                </a:moveTo>
                <a:lnTo>
                  <a:pt x="2008155" y="351570"/>
                </a:lnTo>
                <a:lnTo>
                  <a:pt x="2015698" y="356270"/>
                </a:lnTo>
                <a:lnTo>
                  <a:pt x="2007705" y="351233"/>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lnTo>
                  <a:pt x="504641" y="345323"/>
                </a:lnTo>
                <a:close/>
                <a:moveTo>
                  <a:pt x="550941" y="308646"/>
                </a:moveTo>
                <a:lnTo>
                  <a:pt x="504641" y="345323"/>
                </a:lnTo>
                <a:lnTo>
                  <a:pt x="533607" y="321028"/>
                </a:lnTo>
                <a:lnTo>
                  <a:pt x="550941" y="308646"/>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lnTo>
                  <a:pt x="484512" y="297418"/>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lnTo>
                  <a:pt x="1728809" y="191917"/>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lnTo>
                  <a:pt x="880093" y="178541"/>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lnTo>
                  <a:pt x="1525269" y="129667"/>
                </a:lnTo>
                <a:close/>
                <a:moveTo>
                  <a:pt x="1383314" y="109513"/>
                </a:moveTo>
                <a:lnTo>
                  <a:pt x="1514856" y="127606"/>
                </a:lnTo>
                <a:lnTo>
                  <a:pt x="1467057" y="118146"/>
                </a:lnTo>
                <a:lnTo>
                  <a:pt x="1383314" y="109513"/>
                </a:lnTo>
                <a:close/>
                <a:moveTo>
                  <a:pt x="1193178" y="109308"/>
                </a:moveTo>
                <a:lnTo>
                  <a:pt x="1187975" y="109573"/>
                </a:lnTo>
                <a:lnTo>
                  <a:pt x="1160283" y="112682"/>
                </a:lnTo>
                <a:lnTo>
                  <a:pt x="1181308" y="110525"/>
                </a:lnTo>
                <a:lnTo>
                  <a:pt x="1193178" y="109308"/>
                </a:lnTo>
                <a:close/>
                <a:moveTo>
                  <a:pt x="1281320" y="104811"/>
                </a:moveTo>
                <a:lnTo>
                  <a:pt x="1241193" y="106858"/>
                </a:lnTo>
                <a:lnTo>
                  <a:pt x="1347929" y="107530"/>
                </a:lnTo>
                <a:lnTo>
                  <a:pt x="1281320" y="104811"/>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lnTo>
                  <a:pt x="1748045" y="102906"/>
                </a:ln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lnTo>
                  <a:pt x="1143606" y="67159"/>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8" name="Forma libre: Forma 18">
            <a:extLst>
              <a:ext uri="{FF2B5EF4-FFF2-40B4-BE49-F238E27FC236}">
                <a16:creationId xmlns:a16="http://schemas.microsoft.com/office/drawing/2014/main" id="{C9D033AA-6A36-274E-87FE-7D2AB9B31399}"/>
              </a:ext>
            </a:extLst>
          </p:cNvPr>
          <p:cNvSpPr>
            <a:spLocks noChangeAspect="1"/>
          </p:cNvSpPr>
          <p:nvPr userDrawn="1"/>
        </p:nvSpPr>
        <p:spPr>
          <a:xfrm>
            <a:off x="1653710" y="1131801"/>
            <a:ext cx="3804523" cy="3754099"/>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alpha val="87000"/>
            </a:schemeClr>
          </a:soli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31" name="Imagen 33">
            <a:extLst>
              <a:ext uri="{FF2B5EF4-FFF2-40B4-BE49-F238E27FC236}">
                <a16:creationId xmlns:a16="http://schemas.microsoft.com/office/drawing/2014/main" id="{CE2E9AE0-21F8-4049-9E26-3264C51D295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0"/>
            <a:ext cx="11761788"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Imagen 39">
            <a:extLst>
              <a:ext uri="{FF2B5EF4-FFF2-40B4-BE49-F238E27FC236}">
                <a16:creationId xmlns:a16="http://schemas.microsoft.com/office/drawing/2014/main" id="{C6BB1A6E-8D2F-FC45-8941-72592C1116F3}"/>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Imagen 40">
            <a:extLst>
              <a:ext uri="{FF2B5EF4-FFF2-40B4-BE49-F238E27FC236}">
                <a16:creationId xmlns:a16="http://schemas.microsoft.com/office/drawing/2014/main" id="{1DB6ED49-185D-1644-ACEC-313F2E5F2700}"/>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Marcador de texto 9"/>
          <p:cNvSpPr>
            <a:spLocks noGrp="1"/>
          </p:cNvSpPr>
          <p:nvPr>
            <p:ph type="body" sz="quarter" idx="28"/>
          </p:nvPr>
        </p:nvSpPr>
        <p:spPr>
          <a:xfrm>
            <a:off x="5707720" y="1864921"/>
            <a:ext cx="3804522" cy="3804522"/>
          </a:xfrm>
          <a:prstGeom prst="ellipse">
            <a:avLst/>
          </a:prstGeom>
          <a:noFill/>
          <a:ln>
            <a:noFill/>
          </a:ln>
        </p:spPr>
        <p:txBody>
          <a:bodyPr rtlCol="0" anchor="ctr">
            <a:noAutofit/>
          </a:bodyPr>
          <a:lstStyle>
            <a:lvl1pPr marL="0" indent="0" algn="ctr">
              <a:buNone/>
              <a:defRPr lang="en-ZA" sz="1800" dirty="0">
                <a:solidFill>
                  <a:schemeClr val="bg1"/>
                </a:solidFill>
              </a:defRPr>
            </a:lvl1pPr>
          </a:lstStyle>
          <a:p>
            <a:pPr lvl="0"/>
            <a:r>
              <a:rPr lang="en-US" noProof="0"/>
              <a:t>Click to edit Master text styles</a:t>
            </a:r>
          </a:p>
        </p:txBody>
      </p:sp>
      <p:sp>
        <p:nvSpPr>
          <p:cNvPr id="9" name="Marcador de texto 9"/>
          <p:cNvSpPr>
            <a:spLocks noGrp="1"/>
          </p:cNvSpPr>
          <p:nvPr>
            <p:ph type="body" sz="quarter" idx="29"/>
          </p:nvPr>
        </p:nvSpPr>
        <p:spPr>
          <a:xfrm>
            <a:off x="8640670" y="1496907"/>
            <a:ext cx="2948607" cy="3010276"/>
          </a:xfrm>
          <a:prstGeom prst="ellipse">
            <a:avLst/>
          </a:prstGeom>
          <a:noFill/>
          <a:ln>
            <a:noFill/>
          </a:ln>
        </p:spPr>
        <p:txBody>
          <a:bodyPr rtlCol="0" anchor="ctr">
            <a:noAutofit/>
          </a:bodyPr>
          <a:lstStyle>
            <a:lvl1pPr marL="0" indent="0" algn="ctr">
              <a:buNone/>
              <a:defRPr lang="en-ZA" sz="1800" dirty="0">
                <a:solidFill>
                  <a:schemeClr val="bg1"/>
                </a:solidFill>
              </a:defRPr>
            </a:lvl1pPr>
          </a:lstStyle>
          <a:p>
            <a:pPr lvl="0"/>
            <a:r>
              <a:rPr lang="en-US" noProof="0" dirty="0"/>
              <a:t>Click to edit Master text styles</a:t>
            </a:r>
          </a:p>
        </p:txBody>
      </p:sp>
      <p:sp>
        <p:nvSpPr>
          <p:cNvPr id="6" name="Marcador de texto 3"/>
          <p:cNvSpPr>
            <a:spLocks noGrp="1"/>
          </p:cNvSpPr>
          <p:nvPr>
            <p:ph type="body" sz="quarter" idx="27"/>
          </p:nvPr>
        </p:nvSpPr>
        <p:spPr>
          <a:xfrm>
            <a:off x="2015961" y="1593150"/>
            <a:ext cx="4348065" cy="4348065"/>
          </a:xfrm>
          <a:prstGeom prst="ellipse">
            <a:avLst/>
          </a:prstGeom>
          <a:noFill/>
          <a:ln>
            <a:noFill/>
          </a:ln>
        </p:spPr>
        <p:txBody>
          <a:bodyPr rtlCol="0" anchor="ctr"/>
          <a:lstStyle>
            <a:lvl1pPr marL="0" indent="0" algn="ctr">
              <a:buNone/>
              <a:defRPr sz="1800">
                <a:solidFill>
                  <a:schemeClr val="bg1"/>
                </a:solidFill>
                <a:latin typeface="+mn-lt"/>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dirty="0"/>
              <a:t>Click to edit Master text styles</a:t>
            </a:r>
          </a:p>
        </p:txBody>
      </p:sp>
      <p:sp>
        <p:nvSpPr>
          <p:cNvPr id="10" name="Marcador de texto 3"/>
          <p:cNvSpPr>
            <a:spLocks noGrp="1"/>
          </p:cNvSpPr>
          <p:nvPr>
            <p:ph type="body" sz="quarter" idx="30"/>
          </p:nvPr>
        </p:nvSpPr>
        <p:spPr>
          <a:xfrm>
            <a:off x="2784184" y="2205688"/>
            <a:ext cx="2811618" cy="1440000"/>
          </a:xfrm>
          <a:prstGeom prst="rect">
            <a:avLst/>
          </a:prstGeom>
          <a:noFill/>
        </p:spPr>
        <p:txBody>
          <a:bodyPr rtlCol="0" anchor="b"/>
          <a:lstStyle>
            <a:lvl1pPr marL="0" indent="0" algn="ctr">
              <a:spcBef>
                <a:spcPts val="0"/>
              </a:spcBef>
              <a:spcAft>
                <a:spcPts val="0"/>
              </a:spcAft>
              <a:buNone/>
              <a:defRPr sz="5800" b="1">
                <a:solidFill>
                  <a:schemeClr val="bg1"/>
                </a:solidFill>
                <a:latin typeface="+mj-lt"/>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Click to edit Master text styles</a:t>
            </a:r>
          </a:p>
        </p:txBody>
      </p:sp>
      <p:sp>
        <p:nvSpPr>
          <p:cNvPr id="13" name="Marcador de contenido 3"/>
          <p:cNvSpPr>
            <a:spLocks noGrp="1"/>
          </p:cNvSpPr>
          <p:nvPr>
            <p:ph sz="half" idx="2"/>
          </p:nvPr>
        </p:nvSpPr>
        <p:spPr>
          <a:xfrm>
            <a:off x="3199993" y="4243333"/>
            <a:ext cx="1980000" cy="720000"/>
          </a:xfrm>
        </p:spPr>
        <p:txBody>
          <a:bodyPr rtlCol="0"/>
          <a:lstStyle>
            <a:lvl1pPr marL="0" indent="0" algn="ctr">
              <a:buFont typeface="Arial" panose="020B0604020202020204" pitchFamily="34" charset="0"/>
              <a:buNone/>
              <a:defRPr sz="1400">
                <a:solidFill>
                  <a:schemeClr val="bg1"/>
                </a:solidFill>
              </a:defRPr>
            </a:lvl1pPr>
          </a:lstStyle>
          <a:p>
            <a:pPr lvl="0"/>
            <a:r>
              <a:rPr lang="en-US" noProof="0"/>
              <a:t>Click to edit Master text styles</a:t>
            </a:r>
          </a:p>
        </p:txBody>
      </p:sp>
      <p:sp>
        <p:nvSpPr>
          <p:cNvPr id="11" name="Marcador de texto 9"/>
          <p:cNvSpPr>
            <a:spLocks noGrp="1"/>
          </p:cNvSpPr>
          <p:nvPr>
            <p:ph type="body" sz="quarter" idx="31"/>
          </p:nvPr>
        </p:nvSpPr>
        <p:spPr>
          <a:xfrm>
            <a:off x="6204172" y="2205688"/>
            <a:ext cx="2811618" cy="1440000"/>
          </a:xfrm>
          <a:prstGeom prst="rect">
            <a:avLst/>
          </a:prstGeom>
          <a:noFill/>
        </p:spPr>
        <p:txBody>
          <a:bodyPr rtlCol="0" anchor="b">
            <a:noAutofit/>
          </a:bodyPr>
          <a:lstStyle>
            <a:lvl1pPr marL="0" indent="0" algn="ctr">
              <a:spcBef>
                <a:spcPts val="0"/>
              </a:spcBef>
              <a:spcAft>
                <a:spcPts val="0"/>
              </a:spcAft>
              <a:buNone/>
              <a:defRPr lang="en-ZA" sz="5800" b="1" dirty="0">
                <a:solidFill>
                  <a:schemeClr val="bg1"/>
                </a:solidFill>
                <a:latin typeface="+mj-lt"/>
                <a:cs typeface="Arial" panose="020B0604020202020204" pitchFamily="34" charset="0"/>
              </a:defRPr>
            </a:lvl1pPr>
          </a:lstStyle>
          <a:p>
            <a:pPr lvl="0"/>
            <a:r>
              <a:rPr lang="en-US" noProof="0" dirty="0"/>
              <a:t>Click to edit Master text styles</a:t>
            </a:r>
          </a:p>
        </p:txBody>
      </p:sp>
      <p:sp>
        <p:nvSpPr>
          <p:cNvPr id="14" name="Marcador de texto 5"/>
          <p:cNvSpPr>
            <a:spLocks noGrp="1"/>
          </p:cNvSpPr>
          <p:nvPr>
            <p:ph type="body" sz="quarter" idx="33"/>
          </p:nvPr>
        </p:nvSpPr>
        <p:spPr>
          <a:xfrm>
            <a:off x="6558058" y="4052888"/>
            <a:ext cx="1980000" cy="720000"/>
          </a:xfrm>
        </p:spPr>
        <p:txBody>
          <a:bodyPr rtlCol="0"/>
          <a:lstStyle>
            <a:lvl1pPr marL="0" indent="0" algn="ctr">
              <a:buFont typeface="Arial" panose="020B0604020202020204" pitchFamily="34" charset="0"/>
              <a:buNone/>
              <a:defRPr sz="1400">
                <a:solidFill>
                  <a:schemeClr val="bg1"/>
                </a:solidFill>
              </a:defRPr>
            </a:lvl1pPr>
          </a:lstStyle>
          <a:p>
            <a:pPr lvl="0"/>
            <a:r>
              <a:rPr lang="en-US" noProof="0"/>
              <a:t>Click to edit Master text styles</a:t>
            </a:r>
          </a:p>
        </p:txBody>
      </p:sp>
      <p:sp>
        <p:nvSpPr>
          <p:cNvPr id="12" name="Marcador de texto 9"/>
          <p:cNvSpPr>
            <a:spLocks noGrp="1"/>
          </p:cNvSpPr>
          <p:nvPr>
            <p:ph type="body" sz="quarter" idx="32"/>
          </p:nvPr>
        </p:nvSpPr>
        <p:spPr>
          <a:xfrm>
            <a:off x="9347778" y="2205688"/>
            <a:ext cx="2597043" cy="1440000"/>
          </a:xfrm>
          <a:prstGeom prst="rect">
            <a:avLst/>
          </a:prstGeom>
          <a:noFill/>
        </p:spPr>
        <p:txBody>
          <a:bodyPr rtlCol="0" anchor="b">
            <a:noAutofit/>
          </a:bodyPr>
          <a:lstStyle>
            <a:lvl1pPr marL="0" indent="0" algn="ctr">
              <a:spcBef>
                <a:spcPts val="0"/>
              </a:spcBef>
              <a:spcAft>
                <a:spcPts val="0"/>
              </a:spcAft>
              <a:buNone/>
              <a:defRPr lang="en-ZA" sz="5800" b="1" dirty="0">
                <a:solidFill>
                  <a:schemeClr val="bg1"/>
                </a:solidFill>
                <a:latin typeface="+mj-lt"/>
                <a:cs typeface="Arial" panose="020B0604020202020204" pitchFamily="34" charset="0"/>
              </a:defRPr>
            </a:lvl1pPr>
          </a:lstStyle>
          <a:p>
            <a:pPr lvl="0"/>
            <a:r>
              <a:rPr lang="en-US" noProof="0" dirty="0"/>
              <a:t>Click to edit Master text styles</a:t>
            </a:r>
          </a:p>
        </p:txBody>
      </p:sp>
      <p:sp>
        <p:nvSpPr>
          <p:cNvPr id="15" name="Marcador de texto 9"/>
          <p:cNvSpPr>
            <a:spLocks noGrp="1"/>
          </p:cNvSpPr>
          <p:nvPr>
            <p:ph type="body" sz="quarter" idx="34"/>
          </p:nvPr>
        </p:nvSpPr>
        <p:spPr>
          <a:xfrm>
            <a:off x="9609277" y="4243333"/>
            <a:ext cx="1980000" cy="720000"/>
          </a:xfrm>
        </p:spPr>
        <p:txBody>
          <a:bodyPr rtlCol="0"/>
          <a:lstStyle>
            <a:lvl1pPr marL="0" indent="0" algn="ctr">
              <a:buFont typeface="Arial" panose="020B0604020202020204" pitchFamily="34" charset="0"/>
              <a:buNone/>
              <a:defRPr sz="1400">
                <a:solidFill>
                  <a:schemeClr val="bg1"/>
                </a:solidFill>
              </a:defRPr>
            </a:lvl1pPr>
          </a:lstStyle>
          <a:p>
            <a:pPr lvl="0"/>
            <a:r>
              <a:rPr lang="en-US" noProof="0"/>
              <a:t>Click to edit Master text styles</a:t>
            </a:r>
          </a:p>
        </p:txBody>
      </p:sp>
      <p:sp>
        <p:nvSpPr>
          <p:cNvPr id="38" name="Marcador de texto 4"/>
          <p:cNvSpPr>
            <a:spLocks noGrp="1"/>
          </p:cNvSpPr>
          <p:nvPr>
            <p:ph type="body" sz="quarter" idx="13"/>
          </p:nvPr>
        </p:nvSpPr>
        <p:spPr>
          <a:xfrm>
            <a:off x="860106" y="745755"/>
            <a:ext cx="10278584" cy="242045"/>
          </a:xfrm>
        </p:spPr>
        <p:txBody>
          <a:bodyPr rtlCol="0"/>
          <a:lstStyle>
            <a:lvl1pPr marL="0" indent="0">
              <a:buNone/>
              <a:defRPr>
                <a:latin typeface="Arial" panose="020B0604020202020204" pitchFamily="34" charset="0"/>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Click to edit Master text styles</a:t>
            </a:r>
          </a:p>
        </p:txBody>
      </p:sp>
      <p:sp>
        <p:nvSpPr>
          <p:cNvPr id="39" name="Título 18"/>
          <p:cNvSpPr>
            <a:spLocks noGrp="1"/>
          </p:cNvSpPr>
          <p:nvPr>
            <p:ph type="title"/>
          </p:nvPr>
        </p:nvSpPr>
        <p:spPr>
          <a:xfrm>
            <a:off x="860612" y="169754"/>
            <a:ext cx="10278077" cy="432000"/>
          </a:xfrm>
        </p:spPr>
        <p:txBody>
          <a:bodyPr/>
          <a:lstStyle>
            <a:lvl1pPr>
              <a:defRPr sz="28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34" name="Marcador de número de diapositiva 16">
            <a:extLst>
              <a:ext uri="{FF2B5EF4-FFF2-40B4-BE49-F238E27FC236}">
                <a16:creationId xmlns:a16="http://schemas.microsoft.com/office/drawing/2014/main" id="{0CBD202F-1E59-EF41-99B9-851B7F41E8D3}"/>
              </a:ext>
            </a:extLst>
          </p:cNvPr>
          <p:cNvSpPr>
            <a:spLocks noGrp="1"/>
          </p:cNvSpPr>
          <p:nvPr>
            <p:ph type="sldNum" sz="quarter" idx="35"/>
          </p:nvPr>
        </p:nvSpPr>
        <p:spPr/>
        <p:txBody>
          <a:bodyPr/>
          <a:lstStyle>
            <a:lvl1pPr algn="ct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70346A6C-DBEA-C142-99A1-7B68EFA084C3}"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12893167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Espacio comercial">
    <p:spTree>
      <p:nvGrpSpPr>
        <p:cNvPr id="1" name=""/>
        <p:cNvGrpSpPr/>
        <p:nvPr/>
      </p:nvGrpSpPr>
      <p:grpSpPr>
        <a:xfrm>
          <a:off x="0" y="0"/>
          <a:ext cx="0" cy="0"/>
          <a:chOff x="0" y="0"/>
          <a:chExt cx="0" cy="0"/>
        </a:xfrm>
      </p:grpSpPr>
      <p:cxnSp>
        <p:nvCxnSpPr>
          <p:cNvPr id="8" name="Conector recto 5">
            <a:extLst>
              <a:ext uri="{FF2B5EF4-FFF2-40B4-BE49-F238E27FC236}">
                <a16:creationId xmlns:a16="http://schemas.microsoft.com/office/drawing/2014/main" id="{0AAD1FFC-20F9-BA42-8716-1E594C5CD1FE}"/>
              </a:ext>
            </a:extLst>
          </p:cNvPr>
          <p:cNvCxnSpPr/>
          <p:nvPr userDrawn="1"/>
        </p:nvCxnSpPr>
        <p:spPr>
          <a:xfrm>
            <a:off x="6096000" y="1406525"/>
            <a:ext cx="0" cy="4492625"/>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Conector recto 7">
            <a:extLst>
              <a:ext uri="{FF2B5EF4-FFF2-40B4-BE49-F238E27FC236}">
                <a16:creationId xmlns:a16="http://schemas.microsoft.com/office/drawing/2014/main" id="{5C09A94C-396C-6F46-8188-DB664389A74B}"/>
              </a:ext>
            </a:extLst>
          </p:cNvPr>
          <p:cNvCxnSpPr>
            <a:cxnSpLocks/>
          </p:cNvCxnSpPr>
          <p:nvPr userDrawn="1"/>
        </p:nvCxnSpPr>
        <p:spPr>
          <a:xfrm flipH="1">
            <a:off x="431800" y="3652838"/>
            <a:ext cx="11329988" cy="0"/>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14" name="Imagen 16">
            <a:extLst>
              <a:ext uri="{FF2B5EF4-FFF2-40B4-BE49-F238E27FC236}">
                <a16:creationId xmlns:a16="http://schemas.microsoft.com/office/drawing/2014/main" id="{80AD8B73-D26A-C946-8D8A-E5BF8D8BF48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0"/>
            <a:ext cx="11761788"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Imagen 20">
            <a:extLst>
              <a:ext uri="{FF2B5EF4-FFF2-40B4-BE49-F238E27FC236}">
                <a16:creationId xmlns:a16="http://schemas.microsoft.com/office/drawing/2014/main" id="{B8BAEDAB-4D56-EC49-BF0B-903535AA3519}"/>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n 21">
            <a:extLst>
              <a:ext uri="{FF2B5EF4-FFF2-40B4-BE49-F238E27FC236}">
                <a16:creationId xmlns:a16="http://schemas.microsoft.com/office/drawing/2014/main" id="{CDF69568-9BEF-434E-BBB1-C8BF6F3BE8BB}"/>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Marcador de texto 5"/>
          <p:cNvSpPr>
            <a:spLocks noGrp="1"/>
          </p:cNvSpPr>
          <p:nvPr>
            <p:ph type="body" sz="quarter" idx="14"/>
          </p:nvPr>
        </p:nvSpPr>
        <p:spPr>
          <a:xfrm>
            <a:off x="5106600" y="1069941"/>
            <a:ext cx="1980000" cy="252000"/>
          </a:xfrm>
        </p:spPr>
        <p:txBody>
          <a:bodyPr rtlCol="0"/>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Click to edit Master text styles</a:t>
            </a:r>
          </a:p>
        </p:txBody>
      </p:sp>
      <p:sp>
        <p:nvSpPr>
          <p:cNvPr id="10" name="Marcador de texto 5"/>
          <p:cNvSpPr>
            <a:spLocks noGrp="1"/>
          </p:cNvSpPr>
          <p:nvPr>
            <p:ph type="body" sz="quarter" idx="15"/>
          </p:nvPr>
        </p:nvSpPr>
        <p:spPr>
          <a:xfrm>
            <a:off x="5106600" y="5983879"/>
            <a:ext cx="1980000" cy="252000"/>
          </a:xfrm>
        </p:spPr>
        <p:txBody>
          <a:bodyPr rtlCol="0"/>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Click to edit Master text styles</a:t>
            </a:r>
          </a:p>
        </p:txBody>
      </p:sp>
      <p:sp>
        <p:nvSpPr>
          <p:cNvPr id="11" name="Marcador de texto 5"/>
          <p:cNvSpPr>
            <a:spLocks noGrp="1"/>
          </p:cNvSpPr>
          <p:nvPr>
            <p:ph type="body" sz="quarter" idx="16"/>
          </p:nvPr>
        </p:nvSpPr>
        <p:spPr>
          <a:xfrm>
            <a:off x="432000" y="3354600"/>
            <a:ext cx="1980000" cy="252000"/>
          </a:xfrm>
        </p:spPr>
        <p:txBody>
          <a:bodyPr rtlCol="0"/>
          <a:lstStyle>
            <a:lvl1pPr marL="0" indent="0" algn="l">
              <a:buFont typeface="Arial" panose="020B0604020202020204" pitchFamily="34" charset="0"/>
              <a:buNone/>
              <a:defRPr sz="1400">
                <a:solidFill>
                  <a:schemeClr val="tx1">
                    <a:lumMod val="75000"/>
                    <a:lumOff val="25000"/>
                  </a:schemeClr>
                </a:solidFill>
              </a:defRPr>
            </a:lvl1pPr>
          </a:lstStyle>
          <a:p>
            <a:pPr lvl="0"/>
            <a:r>
              <a:rPr lang="en-US" noProof="0"/>
              <a:t>Click to edit Master text styles</a:t>
            </a:r>
          </a:p>
        </p:txBody>
      </p:sp>
      <p:sp>
        <p:nvSpPr>
          <p:cNvPr id="12" name="Marcador de texto 5"/>
          <p:cNvSpPr>
            <a:spLocks noGrp="1"/>
          </p:cNvSpPr>
          <p:nvPr>
            <p:ph type="body" sz="quarter" idx="17"/>
          </p:nvPr>
        </p:nvSpPr>
        <p:spPr>
          <a:xfrm>
            <a:off x="9781200" y="3354600"/>
            <a:ext cx="1980000" cy="252000"/>
          </a:xfrm>
        </p:spPr>
        <p:txBody>
          <a:bodyPr rtlCol="0"/>
          <a:lstStyle>
            <a:lvl1pPr marL="0" indent="0" algn="r">
              <a:buFont typeface="Arial" panose="020B0604020202020204" pitchFamily="34" charset="0"/>
              <a:buNone/>
              <a:defRPr sz="1400">
                <a:solidFill>
                  <a:schemeClr val="tx1">
                    <a:lumMod val="75000"/>
                    <a:lumOff val="25000"/>
                  </a:schemeClr>
                </a:solidFill>
              </a:defRPr>
            </a:lvl1pPr>
          </a:lstStyle>
          <a:p>
            <a:pPr lvl="0"/>
            <a:r>
              <a:rPr lang="en-US" noProof="0"/>
              <a:t>Click to edit Master text styles</a:t>
            </a:r>
          </a:p>
        </p:txBody>
      </p:sp>
      <p:sp>
        <p:nvSpPr>
          <p:cNvPr id="19" name="Marcador de texto 4"/>
          <p:cNvSpPr>
            <a:spLocks noGrp="1"/>
          </p:cNvSpPr>
          <p:nvPr>
            <p:ph type="body" sz="quarter" idx="13"/>
          </p:nvPr>
        </p:nvSpPr>
        <p:spPr>
          <a:xfrm>
            <a:off x="860106" y="745755"/>
            <a:ext cx="10278584" cy="242045"/>
          </a:xfrm>
        </p:spPr>
        <p:txBody>
          <a:bodyPr rtlCol="0"/>
          <a:lstStyle>
            <a:lvl1pPr marL="0" indent="0">
              <a:buNone/>
              <a:defRPr>
                <a:latin typeface="Arial" panose="020B0604020202020204" pitchFamily="34" charset="0"/>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Click to edit Master text styles</a:t>
            </a:r>
          </a:p>
        </p:txBody>
      </p:sp>
      <p:sp>
        <p:nvSpPr>
          <p:cNvPr id="20" name="Título 18"/>
          <p:cNvSpPr>
            <a:spLocks noGrp="1"/>
          </p:cNvSpPr>
          <p:nvPr>
            <p:ph type="title"/>
          </p:nvPr>
        </p:nvSpPr>
        <p:spPr>
          <a:xfrm>
            <a:off x="860612" y="169754"/>
            <a:ext cx="10278077" cy="432000"/>
          </a:xfrm>
        </p:spPr>
        <p:txBody>
          <a:bodyPr/>
          <a:lstStyle>
            <a:lvl1pPr>
              <a:defRPr sz="28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17" name="Marcador de número de diapositiva 6">
            <a:extLst>
              <a:ext uri="{FF2B5EF4-FFF2-40B4-BE49-F238E27FC236}">
                <a16:creationId xmlns:a16="http://schemas.microsoft.com/office/drawing/2014/main" id="{D06FD12C-9697-9D43-8F58-749E1CBC5DDC}"/>
              </a:ext>
            </a:extLst>
          </p:cNvPr>
          <p:cNvSpPr>
            <a:spLocks noGrp="1"/>
          </p:cNvSpPr>
          <p:nvPr>
            <p:ph type="sldNum" sz="quarter" idx="18"/>
          </p:nvPr>
        </p:nvSpPr>
        <p:spPr/>
        <p:txBody>
          <a:bodyPr/>
          <a:lstStyle>
            <a:lvl1pPr algn="ct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7F1949A9-99E2-A944-8B66-B6C39CCB724D}"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98866171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Escala de tiempo">
    <p:spTree>
      <p:nvGrpSpPr>
        <p:cNvPr id="1" name=""/>
        <p:cNvGrpSpPr/>
        <p:nvPr/>
      </p:nvGrpSpPr>
      <p:grpSpPr>
        <a:xfrm>
          <a:off x="0" y="0"/>
          <a:ext cx="0" cy="0"/>
          <a:chOff x="0" y="0"/>
          <a:chExt cx="0" cy="0"/>
        </a:xfrm>
      </p:grpSpPr>
      <p:cxnSp>
        <p:nvCxnSpPr>
          <p:cNvPr id="38" name="Conector recto de flecha 12">
            <a:extLst>
              <a:ext uri="{FF2B5EF4-FFF2-40B4-BE49-F238E27FC236}">
                <a16:creationId xmlns:a16="http://schemas.microsoft.com/office/drawing/2014/main" id="{DDC28494-3BD9-2D4A-B7A6-205DC0DFFAD6}"/>
              </a:ext>
            </a:extLst>
          </p:cNvPr>
          <p:cNvCxnSpPr>
            <a:cxnSpLocks/>
          </p:cNvCxnSpPr>
          <p:nvPr userDrawn="1"/>
        </p:nvCxnSpPr>
        <p:spPr>
          <a:xfrm>
            <a:off x="431800" y="3867150"/>
            <a:ext cx="11329988"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39" name="Imagen 44">
            <a:extLst>
              <a:ext uri="{FF2B5EF4-FFF2-40B4-BE49-F238E27FC236}">
                <a16:creationId xmlns:a16="http://schemas.microsoft.com/office/drawing/2014/main" id="{90D16562-846E-7146-A78F-7287A4D899B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0"/>
            <a:ext cx="11761788"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Imagen 48">
            <a:extLst>
              <a:ext uri="{FF2B5EF4-FFF2-40B4-BE49-F238E27FC236}">
                <a16:creationId xmlns:a16="http://schemas.microsoft.com/office/drawing/2014/main" id="{CD4647BA-4DD3-4B45-A6AC-A31EB2577F36}"/>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Imagen 49">
            <a:extLst>
              <a:ext uri="{FF2B5EF4-FFF2-40B4-BE49-F238E27FC236}">
                <a16:creationId xmlns:a16="http://schemas.microsoft.com/office/drawing/2014/main" id="{46F3A982-D26D-9C48-9686-831EE6F10A0F}"/>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Marcador de texto 10"/>
          <p:cNvSpPr>
            <a:spLocks noGrp="1"/>
          </p:cNvSpPr>
          <p:nvPr>
            <p:ph type="body" sz="quarter" idx="33"/>
          </p:nvPr>
        </p:nvSpPr>
        <p:spPr>
          <a:xfrm>
            <a:off x="3039269" y="3973125"/>
            <a:ext cx="415608" cy="201776"/>
          </a:xfrm>
        </p:spPr>
        <p:txBody>
          <a:bodyPr rtlCol="0" anchor="ctr"/>
          <a:lstStyle>
            <a:lvl1pPr marL="0" indent="0" algn="ctr">
              <a:buNone/>
              <a:defRPr sz="1400">
                <a:solidFill>
                  <a:schemeClr val="tx1">
                    <a:lumMod val="50000"/>
                    <a:lumOff val="50000"/>
                  </a:schemeClr>
                </a:solidFill>
              </a:defRPr>
            </a:lvl1pPr>
          </a:lstStyle>
          <a:p>
            <a:pPr lvl="0"/>
            <a:r>
              <a:rPr lang="en-US" noProof="0"/>
              <a:t>Click to edit Master text styles</a:t>
            </a:r>
          </a:p>
        </p:txBody>
      </p:sp>
      <p:sp>
        <p:nvSpPr>
          <p:cNvPr id="15" name="Marcador de texto 10"/>
          <p:cNvSpPr>
            <a:spLocks noGrp="1"/>
          </p:cNvSpPr>
          <p:nvPr>
            <p:ph type="body" sz="quarter" idx="34"/>
          </p:nvPr>
        </p:nvSpPr>
        <p:spPr>
          <a:xfrm>
            <a:off x="431799"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16" name="Marcador de texto 10"/>
          <p:cNvSpPr>
            <a:spLocks noGrp="1"/>
          </p:cNvSpPr>
          <p:nvPr>
            <p:ph type="body" sz="quarter" idx="35"/>
          </p:nvPr>
        </p:nvSpPr>
        <p:spPr>
          <a:xfrm>
            <a:off x="953293"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17" name="Marcador de texto 10"/>
          <p:cNvSpPr>
            <a:spLocks noGrp="1"/>
          </p:cNvSpPr>
          <p:nvPr>
            <p:ph type="body" sz="quarter" idx="36"/>
          </p:nvPr>
        </p:nvSpPr>
        <p:spPr>
          <a:xfrm>
            <a:off x="1474787"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18" name="Marcador de texto 10"/>
          <p:cNvSpPr>
            <a:spLocks noGrp="1"/>
          </p:cNvSpPr>
          <p:nvPr>
            <p:ph type="body" sz="quarter" idx="37"/>
          </p:nvPr>
        </p:nvSpPr>
        <p:spPr>
          <a:xfrm>
            <a:off x="1996281"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19" name="Marcador de texto 10"/>
          <p:cNvSpPr>
            <a:spLocks noGrp="1"/>
          </p:cNvSpPr>
          <p:nvPr>
            <p:ph type="body" sz="quarter" idx="38"/>
          </p:nvPr>
        </p:nvSpPr>
        <p:spPr>
          <a:xfrm>
            <a:off x="8775703" y="3973125"/>
            <a:ext cx="415608" cy="201776"/>
          </a:xfrm>
        </p:spPr>
        <p:txBody>
          <a:bodyPr rtlCol="0" anchor="ctr"/>
          <a:lstStyle>
            <a:lvl1pPr marL="0" indent="0" algn="ctr">
              <a:buNone/>
              <a:defRPr sz="1400">
                <a:solidFill>
                  <a:schemeClr val="tx1">
                    <a:lumMod val="50000"/>
                    <a:lumOff val="50000"/>
                  </a:schemeClr>
                </a:solidFill>
              </a:defRPr>
            </a:lvl1pPr>
          </a:lstStyle>
          <a:p>
            <a:pPr lvl="0"/>
            <a:r>
              <a:rPr lang="en-US" noProof="0"/>
              <a:t>Click to edit Master text styles</a:t>
            </a:r>
          </a:p>
        </p:txBody>
      </p:sp>
      <p:sp>
        <p:nvSpPr>
          <p:cNvPr id="20" name="Marcador de texto 10"/>
          <p:cNvSpPr>
            <a:spLocks noGrp="1"/>
          </p:cNvSpPr>
          <p:nvPr>
            <p:ph type="body" sz="quarter" idx="39"/>
          </p:nvPr>
        </p:nvSpPr>
        <p:spPr>
          <a:xfrm>
            <a:off x="2517775"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21" name="Marcador de texto 10"/>
          <p:cNvSpPr>
            <a:spLocks noGrp="1"/>
          </p:cNvSpPr>
          <p:nvPr>
            <p:ph type="body" sz="quarter" idx="40"/>
          </p:nvPr>
        </p:nvSpPr>
        <p:spPr>
          <a:xfrm>
            <a:off x="3039269"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22" name="Marcador de texto 10"/>
          <p:cNvSpPr>
            <a:spLocks noGrp="1"/>
          </p:cNvSpPr>
          <p:nvPr>
            <p:ph type="body" sz="quarter" idx="41"/>
          </p:nvPr>
        </p:nvSpPr>
        <p:spPr>
          <a:xfrm>
            <a:off x="3560763"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23" name="Marcador de texto 10"/>
          <p:cNvSpPr>
            <a:spLocks noGrp="1"/>
          </p:cNvSpPr>
          <p:nvPr>
            <p:ph type="body" sz="quarter" idx="42"/>
          </p:nvPr>
        </p:nvSpPr>
        <p:spPr>
          <a:xfrm>
            <a:off x="5125245"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24" name="Marcador de texto 10"/>
          <p:cNvSpPr>
            <a:spLocks noGrp="1"/>
          </p:cNvSpPr>
          <p:nvPr>
            <p:ph type="body" sz="quarter" idx="43"/>
          </p:nvPr>
        </p:nvSpPr>
        <p:spPr>
          <a:xfrm>
            <a:off x="4082257"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25" name="Marcador de texto 10"/>
          <p:cNvSpPr>
            <a:spLocks noGrp="1"/>
          </p:cNvSpPr>
          <p:nvPr>
            <p:ph type="body" sz="quarter" idx="44"/>
          </p:nvPr>
        </p:nvSpPr>
        <p:spPr>
          <a:xfrm>
            <a:off x="4603751"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26" name="Marcador de texto 10"/>
          <p:cNvSpPr>
            <a:spLocks noGrp="1"/>
          </p:cNvSpPr>
          <p:nvPr>
            <p:ph type="body" sz="quarter" idx="45"/>
          </p:nvPr>
        </p:nvSpPr>
        <p:spPr>
          <a:xfrm>
            <a:off x="5646739"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27" name="Marcador de texto 10"/>
          <p:cNvSpPr>
            <a:spLocks noGrp="1"/>
          </p:cNvSpPr>
          <p:nvPr>
            <p:ph type="body" sz="quarter" idx="46"/>
          </p:nvPr>
        </p:nvSpPr>
        <p:spPr>
          <a:xfrm>
            <a:off x="6168233"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28" name="Marcador de texto 10"/>
          <p:cNvSpPr>
            <a:spLocks noGrp="1"/>
          </p:cNvSpPr>
          <p:nvPr>
            <p:ph type="body" sz="quarter" idx="47"/>
          </p:nvPr>
        </p:nvSpPr>
        <p:spPr>
          <a:xfrm>
            <a:off x="6689727"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29" name="Marcador de texto 10"/>
          <p:cNvSpPr>
            <a:spLocks noGrp="1"/>
          </p:cNvSpPr>
          <p:nvPr>
            <p:ph type="body" sz="quarter" idx="48"/>
          </p:nvPr>
        </p:nvSpPr>
        <p:spPr>
          <a:xfrm>
            <a:off x="7211221"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30" name="Marcador de texto 10"/>
          <p:cNvSpPr>
            <a:spLocks noGrp="1"/>
          </p:cNvSpPr>
          <p:nvPr>
            <p:ph type="body" sz="quarter" idx="49"/>
          </p:nvPr>
        </p:nvSpPr>
        <p:spPr>
          <a:xfrm>
            <a:off x="7732715"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31" name="Marcador de texto 10"/>
          <p:cNvSpPr>
            <a:spLocks noGrp="1"/>
          </p:cNvSpPr>
          <p:nvPr>
            <p:ph type="body" sz="quarter" idx="50"/>
          </p:nvPr>
        </p:nvSpPr>
        <p:spPr>
          <a:xfrm>
            <a:off x="8254209"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32" name="Marcador de texto 10"/>
          <p:cNvSpPr>
            <a:spLocks noGrp="1"/>
          </p:cNvSpPr>
          <p:nvPr>
            <p:ph type="body" sz="quarter" idx="51"/>
          </p:nvPr>
        </p:nvSpPr>
        <p:spPr>
          <a:xfrm>
            <a:off x="8775703"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33" name="Marcador de texto 10"/>
          <p:cNvSpPr>
            <a:spLocks noGrp="1"/>
          </p:cNvSpPr>
          <p:nvPr>
            <p:ph type="body" sz="quarter" idx="52"/>
          </p:nvPr>
        </p:nvSpPr>
        <p:spPr>
          <a:xfrm>
            <a:off x="9297197"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34" name="Marcador de texto 10"/>
          <p:cNvSpPr>
            <a:spLocks noGrp="1"/>
          </p:cNvSpPr>
          <p:nvPr>
            <p:ph type="body" sz="quarter" idx="53"/>
          </p:nvPr>
        </p:nvSpPr>
        <p:spPr>
          <a:xfrm>
            <a:off x="9818691"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35" name="Marcador de texto 10"/>
          <p:cNvSpPr>
            <a:spLocks noGrp="1"/>
          </p:cNvSpPr>
          <p:nvPr>
            <p:ph type="body" sz="quarter" idx="54"/>
          </p:nvPr>
        </p:nvSpPr>
        <p:spPr>
          <a:xfrm>
            <a:off x="11383174"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36" name="Marcador de texto 10"/>
          <p:cNvSpPr>
            <a:spLocks noGrp="1"/>
          </p:cNvSpPr>
          <p:nvPr>
            <p:ph type="body" sz="quarter" idx="55"/>
          </p:nvPr>
        </p:nvSpPr>
        <p:spPr>
          <a:xfrm>
            <a:off x="10340185"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37" name="Marcador de texto 10"/>
          <p:cNvSpPr>
            <a:spLocks noGrp="1"/>
          </p:cNvSpPr>
          <p:nvPr>
            <p:ph type="body" sz="quarter" idx="56"/>
          </p:nvPr>
        </p:nvSpPr>
        <p:spPr>
          <a:xfrm>
            <a:off x="10861679" y="3597398"/>
            <a:ext cx="377825" cy="201776"/>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40" name="Marcador de texto 3"/>
          <p:cNvSpPr>
            <a:spLocks noGrp="1"/>
          </p:cNvSpPr>
          <p:nvPr>
            <p:ph type="body" sz="quarter" idx="59"/>
          </p:nvPr>
        </p:nvSpPr>
        <p:spPr>
          <a:xfrm>
            <a:off x="5199063" y="2190750"/>
            <a:ext cx="1793875" cy="561975"/>
          </a:xfrm>
          <a:solidFill>
            <a:schemeClr val="bg1"/>
          </a:solidFill>
          <a:ln w="3175">
            <a:solidFill>
              <a:schemeClr val="accent1"/>
            </a:solidFill>
          </a:ln>
        </p:spPr>
        <p:txBody>
          <a:bodyPr tIns="36000" rtlCol="0"/>
          <a:lstStyle>
            <a:lvl1pPr marL="0" indent="0" algn="ctr">
              <a:buNone/>
              <a:defRPr sz="1600"/>
            </a:lvl1pPr>
          </a:lstStyle>
          <a:p>
            <a:pPr lvl="0"/>
            <a:r>
              <a:rPr lang="en-US" noProof="0"/>
              <a:t>Click to edit Master text styles</a:t>
            </a:r>
          </a:p>
        </p:txBody>
      </p:sp>
      <p:sp>
        <p:nvSpPr>
          <p:cNvPr id="41" name="Marcador de texto 36"/>
          <p:cNvSpPr>
            <a:spLocks noGrp="1"/>
          </p:cNvSpPr>
          <p:nvPr>
            <p:ph type="body" sz="quarter" idx="60"/>
          </p:nvPr>
        </p:nvSpPr>
        <p:spPr>
          <a:xfrm>
            <a:off x="5250792" y="2505005"/>
            <a:ext cx="1690417" cy="224670"/>
          </a:xfrm>
        </p:spPr>
        <p:txBody>
          <a:bodyPr rtlCol="0"/>
          <a:lstStyle>
            <a:lvl1pPr marL="0" indent="0" algn="ctr">
              <a:buNone/>
              <a:defRPr sz="1200">
                <a:solidFill>
                  <a:schemeClr val="tx1">
                    <a:lumMod val="50000"/>
                    <a:lumOff val="50000"/>
                  </a:schemeClr>
                </a:solidFill>
              </a:defRPr>
            </a:lvl1pPr>
          </a:lstStyle>
          <a:p>
            <a:pPr lvl="0"/>
            <a:r>
              <a:rPr lang="en-US" noProof="0"/>
              <a:t>Click to edit Master text styles</a:t>
            </a:r>
          </a:p>
        </p:txBody>
      </p:sp>
      <p:sp>
        <p:nvSpPr>
          <p:cNvPr id="47" name="Marcador de texto 4"/>
          <p:cNvSpPr>
            <a:spLocks noGrp="1"/>
          </p:cNvSpPr>
          <p:nvPr>
            <p:ph type="body" sz="quarter" idx="13"/>
          </p:nvPr>
        </p:nvSpPr>
        <p:spPr>
          <a:xfrm>
            <a:off x="860106" y="745755"/>
            <a:ext cx="10278584" cy="242045"/>
          </a:xfrm>
        </p:spPr>
        <p:txBody>
          <a:bodyPr rtlCol="0"/>
          <a:lstStyle>
            <a:lvl1pPr marL="0" indent="0">
              <a:buNone/>
              <a:defRPr>
                <a:latin typeface="Arial" panose="020B0604020202020204" pitchFamily="34" charset="0"/>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Click to edit Master text styles</a:t>
            </a:r>
          </a:p>
        </p:txBody>
      </p:sp>
      <p:sp>
        <p:nvSpPr>
          <p:cNvPr id="48" name="Título 18"/>
          <p:cNvSpPr>
            <a:spLocks noGrp="1"/>
          </p:cNvSpPr>
          <p:nvPr>
            <p:ph type="title"/>
          </p:nvPr>
        </p:nvSpPr>
        <p:spPr>
          <a:xfrm>
            <a:off x="860612" y="169754"/>
            <a:ext cx="10278077" cy="432000"/>
          </a:xfrm>
        </p:spPr>
        <p:txBody>
          <a:bodyPr/>
          <a:lstStyle>
            <a:lvl1pPr>
              <a:defRPr sz="28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44" name="Marcador de posición de número de diapositiva 6">
            <a:extLst>
              <a:ext uri="{FF2B5EF4-FFF2-40B4-BE49-F238E27FC236}">
                <a16:creationId xmlns:a16="http://schemas.microsoft.com/office/drawing/2014/main" id="{AD5F26E5-8A0E-AE4B-82DE-A2115464F894}"/>
              </a:ext>
            </a:extLst>
          </p:cNvPr>
          <p:cNvSpPr>
            <a:spLocks noGrp="1"/>
          </p:cNvSpPr>
          <p:nvPr>
            <p:ph type="sldNum" sz="quarter" idx="61"/>
          </p:nvPr>
        </p:nvSpPr>
        <p:spPr/>
        <p:txBody>
          <a:bodyPr/>
          <a:lstStyle>
            <a:lvl1pPr algn="ct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7451C881-D077-0B4A-8BBC-0B79B81F1763}"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90061403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_Encabezado de sección con imagen">
    <p:spTree>
      <p:nvGrpSpPr>
        <p:cNvPr id="1" name=""/>
        <p:cNvGrpSpPr/>
        <p:nvPr/>
      </p:nvGrpSpPr>
      <p:grpSpPr>
        <a:xfrm>
          <a:off x="0" y="0"/>
          <a:ext cx="0" cy="0"/>
          <a:chOff x="0" y="0"/>
          <a:chExt cx="0" cy="0"/>
        </a:xfrm>
      </p:grpSpPr>
      <p:sp>
        <p:nvSpPr>
          <p:cNvPr id="7" name="Forma libre: Forma 15">
            <a:extLst>
              <a:ext uri="{FF2B5EF4-FFF2-40B4-BE49-F238E27FC236}">
                <a16:creationId xmlns:a16="http://schemas.microsoft.com/office/drawing/2014/main" id="{811BFC5A-0D1D-324D-B867-E44922BC4A85}"/>
              </a:ext>
            </a:extLst>
          </p:cNvPr>
          <p:cNvSpPr/>
          <p:nvPr userDrawn="1"/>
        </p:nvSpPr>
        <p:spPr>
          <a:xfrm rot="900000">
            <a:off x="5051675" y="-519718"/>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bg1">
                  <a:lumMod val="95000"/>
                </a:schemeClr>
              </a:gs>
              <a:gs pos="100000">
                <a:schemeClr val="accent1">
                  <a:alpha val="29000"/>
                </a:schemeClr>
              </a:gs>
            </a:gsLst>
            <a:path path="circle">
              <a:fillToRect l="100000" b="100000"/>
            </a:path>
            <a:tileRect t="-100000" r="-100000"/>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Forma libre: Forma 10">
            <a:extLst>
              <a:ext uri="{FF2B5EF4-FFF2-40B4-BE49-F238E27FC236}">
                <a16:creationId xmlns:a16="http://schemas.microsoft.com/office/drawing/2014/main" id="{A88538C9-D334-7146-88E0-71008E00F8E6}"/>
              </a:ext>
            </a:extLst>
          </p:cNvPr>
          <p:cNvSpPr/>
          <p:nvPr userDrawn="1"/>
        </p:nvSpPr>
        <p:spPr>
          <a:xfrm rot="10800000">
            <a:off x="6162572" y="283536"/>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tx2">
                  <a:lumMod val="75000"/>
                </a:schemeClr>
              </a:gs>
              <a:gs pos="100000">
                <a:schemeClr val="tx2">
                  <a:lumMod val="75000"/>
                </a:schemeClr>
              </a:gs>
            </a:gsLst>
            <a:path path="circle">
              <a:fillToRect l="100000" b="100000"/>
            </a:path>
          </a:gradFill>
          <a:ln w="9525" cap="flat">
            <a:noFill/>
            <a:prstDash val="solid"/>
            <a:miter/>
          </a:ln>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0" name="Imagen 13">
            <a:extLst>
              <a:ext uri="{FF2B5EF4-FFF2-40B4-BE49-F238E27FC236}">
                <a16:creationId xmlns:a16="http://schemas.microsoft.com/office/drawing/2014/main" id="{377EAC1C-B9CD-2A41-993C-D93CA9C69F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2700" y="6172200"/>
            <a:ext cx="11761788"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Imagen 16">
            <a:extLst>
              <a:ext uri="{FF2B5EF4-FFF2-40B4-BE49-F238E27FC236}">
                <a16:creationId xmlns:a16="http://schemas.microsoft.com/office/drawing/2014/main" id="{F4D27574-FFC3-2A45-866D-A8E982999FAA}"/>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Imagen 18">
            <a:extLst>
              <a:ext uri="{FF2B5EF4-FFF2-40B4-BE49-F238E27FC236}">
                <a16:creationId xmlns:a16="http://schemas.microsoft.com/office/drawing/2014/main" id="{47ADDBA5-57E8-7B45-B200-5E732809A4B3}"/>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p:cNvSpPr>
            <a:spLocks noGrp="1"/>
          </p:cNvSpPr>
          <p:nvPr>
            <p:ph type="title"/>
          </p:nvPr>
        </p:nvSpPr>
        <p:spPr>
          <a:xfrm>
            <a:off x="6842710" y="1641059"/>
            <a:ext cx="4793714" cy="2078699"/>
          </a:xfrm>
        </p:spPr>
        <p:txBody>
          <a:bodyPr anchor="b"/>
          <a:lstStyle>
            <a:lvl1pPr algn="r" defTabSz="914400" rtl="0" eaLnBrk="1" latinLnBrk="0" hangingPunct="1">
              <a:lnSpc>
                <a:spcPts val="5000"/>
              </a:lnSpc>
              <a:spcBef>
                <a:spcPct val="0"/>
              </a:spcBef>
              <a:buNone/>
              <a:defRPr lang="en-ZA" sz="6000" b="1" kern="1200" cap="all" spc="-150" baseline="0" dirty="0">
                <a:solidFill>
                  <a:schemeClr val="bg1"/>
                </a:solidFill>
                <a:latin typeface="+mj-lt"/>
                <a:ea typeface="+mj-ea"/>
                <a:cs typeface="+mj-cs"/>
              </a:defRPr>
            </a:lvl1pPr>
          </a:lstStyle>
          <a:p>
            <a:r>
              <a:rPr lang="en-US" noProof="0"/>
              <a:t>Click to edit Master title style</a:t>
            </a:r>
            <a:endParaRPr lang="es-ES" noProof="0"/>
          </a:p>
        </p:txBody>
      </p:sp>
      <p:sp>
        <p:nvSpPr>
          <p:cNvPr id="9" name="Subtítulo 2"/>
          <p:cNvSpPr>
            <a:spLocks noGrp="1"/>
          </p:cNvSpPr>
          <p:nvPr>
            <p:ph type="subTitle" idx="1"/>
          </p:nvPr>
        </p:nvSpPr>
        <p:spPr>
          <a:xfrm>
            <a:off x="6842709" y="3884812"/>
            <a:ext cx="4303959" cy="271807"/>
          </a:xfrm>
        </p:spPr>
        <p:txBody>
          <a:bodyPr rtlCol="0"/>
          <a:lstStyle>
            <a:lvl1pPr marL="0" indent="0" algn="r">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endParaRPr lang="es-ES" noProof="0"/>
          </a:p>
        </p:txBody>
      </p:sp>
      <p:sp>
        <p:nvSpPr>
          <p:cNvPr id="12" name="Marcador de texto 4"/>
          <p:cNvSpPr>
            <a:spLocks noGrp="1"/>
          </p:cNvSpPr>
          <p:nvPr>
            <p:ph type="body" sz="quarter" idx="15"/>
          </p:nvPr>
        </p:nvSpPr>
        <p:spPr>
          <a:xfrm>
            <a:off x="6842709" y="4290982"/>
            <a:ext cx="4303959" cy="252000"/>
          </a:xfrm>
        </p:spPr>
        <p:txBody>
          <a:bodyPr rtlCol="0"/>
          <a:lstStyle>
            <a:lvl1pPr marL="0" indent="0" algn="r">
              <a:buNone/>
              <a:defRPr sz="1600">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Click to edit Master text styles</a:t>
            </a:r>
          </a:p>
        </p:txBody>
      </p:sp>
      <p:sp>
        <p:nvSpPr>
          <p:cNvPr id="13" name="Marcador de texto 10"/>
          <p:cNvSpPr>
            <a:spLocks noGrp="1"/>
          </p:cNvSpPr>
          <p:nvPr>
            <p:ph type="body" sz="quarter" idx="16"/>
          </p:nvPr>
        </p:nvSpPr>
        <p:spPr>
          <a:xfrm>
            <a:off x="6842709" y="4677345"/>
            <a:ext cx="4303959" cy="252000"/>
          </a:xfrm>
        </p:spPr>
        <p:txBody>
          <a:bodyPr rtlCol="0"/>
          <a:lstStyle>
            <a:lvl1pPr marL="0" indent="0" algn="r">
              <a:buNone/>
              <a:defRPr sz="1600">
                <a:solidFill>
                  <a:schemeClr val="bg1"/>
                </a:solidFill>
              </a:defRPr>
            </a:lvl1pPr>
          </a:lstStyle>
          <a:p>
            <a:pPr lvl="0"/>
            <a:r>
              <a:rPr lang="en-US" noProof="0"/>
              <a:t>Click to edit Master text styles</a:t>
            </a:r>
          </a:p>
        </p:txBody>
      </p:sp>
      <p:sp>
        <p:nvSpPr>
          <p:cNvPr id="15" name="Marcador de texto 15"/>
          <p:cNvSpPr>
            <a:spLocks noGrp="1"/>
          </p:cNvSpPr>
          <p:nvPr>
            <p:ph type="body" sz="quarter" idx="17"/>
          </p:nvPr>
        </p:nvSpPr>
        <p:spPr>
          <a:xfrm>
            <a:off x="6842852" y="5063709"/>
            <a:ext cx="4305582" cy="252413"/>
          </a:xfrm>
        </p:spPr>
        <p:txBody>
          <a:bodyPr rtlCol="0"/>
          <a:lstStyle>
            <a:lvl1pPr marL="0" indent="0" algn="r">
              <a:buNone/>
              <a:defRPr sz="1600">
                <a:solidFill>
                  <a:schemeClr val="bg1"/>
                </a:solidFill>
              </a:defRPr>
            </a:lvl1pPr>
          </a:lstStyle>
          <a:p>
            <a:pPr lvl="0"/>
            <a:r>
              <a:rPr lang="en-US" noProof="0"/>
              <a:t>Click to edit Master text styles</a:t>
            </a:r>
          </a:p>
        </p:txBody>
      </p:sp>
      <p:sp>
        <p:nvSpPr>
          <p:cNvPr id="16" name="Marcador de número de diapositiva 9">
            <a:extLst>
              <a:ext uri="{FF2B5EF4-FFF2-40B4-BE49-F238E27FC236}">
                <a16:creationId xmlns:a16="http://schemas.microsoft.com/office/drawing/2014/main" id="{7E68C247-4ACB-3849-B617-2F41246FE319}"/>
              </a:ext>
            </a:extLst>
          </p:cNvPr>
          <p:cNvSpPr>
            <a:spLocks noGrp="1"/>
          </p:cNvSpPr>
          <p:nvPr>
            <p:ph type="sldNum" sz="quarter" idx="18"/>
          </p:nvPr>
        </p:nvSpPr>
        <p:spPr>
          <a:solidFill>
            <a:schemeClr val="tx1"/>
          </a:solidFill>
        </p:spPr>
        <p:txBody>
          <a:bodyPr/>
          <a:lstStyle>
            <a:lvl1pPr>
              <a:defRPr>
                <a:solidFill>
                  <a:schemeClr val="bg1"/>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D51F702D-F310-EA41-ABFC-33D43278C372}"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78290236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ítulo y contenido">
    <p:spTree>
      <p:nvGrpSpPr>
        <p:cNvPr id="1" name=""/>
        <p:cNvGrpSpPr/>
        <p:nvPr/>
      </p:nvGrpSpPr>
      <p:grpSpPr>
        <a:xfrm>
          <a:off x="0" y="0"/>
          <a:ext cx="0" cy="0"/>
          <a:chOff x="0" y="0"/>
          <a:chExt cx="0" cy="0"/>
        </a:xfrm>
      </p:grpSpPr>
      <p:pic>
        <p:nvPicPr>
          <p:cNvPr id="5" name="Imagen 8">
            <a:extLst>
              <a:ext uri="{FF2B5EF4-FFF2-40B4-BE49-F238E27FC236}">
                <a16:creationId xmlns:a16="http://schemas.microsoft.com/office/drawing/2014/main" id="{9FEE3924-7930-7142-AB65-D5DA48E1D57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178550"/>
            <a:ext cx="11761788"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n 17">
            <a:extLst>
              <a:ext uri="{FF2B5EF4-FFF2-40B4-BE49-F238E27FC236}">
                <a16:creationId xmlns:a16="http://schemas.microsoft.com/office/drawing/2014/main" id="{CF18D967-8F17-E34B-864E-6E1F1EA441B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l="27989" t="18413" r="27567" b="18307"/>
          <a:stretch>
            <a:fillRect/>
          </a:stretch>
        </p:blipFill>
        <p:spPr bwMode="auto">
          <a:xfrm>
            <a:off x="23813" y="26988"/>
            <a:ext cx="5270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n 18">
            <a:extLst>
              <a:ext uri="{FF2B5EF4-FFF2-40B4-BE49-F238E27FC236}">
                <a16:creationId xmlns:a16="http://schemas.microsoft.com/office/drawing/2014/main" id="{3BD3666E-041D-764E-8D56-E9E3854C7CAF}"/>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l="28954" t="19608" r="28693" b="18628"/>
          <a:stretch>
            <a:fillRect/>
          </a:stretch>
        </p:blipFill>
        <p:spPr bwMode="auto">
          <a:xfrm>
            <a:off x="11660188" y="25400"/>
            <a:ext cx="5032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Marcador de contenido 2"/>
          <p:cNvSpPr>
            <a:spLocks noGrp="1"/>
          </p:cNvSpPr>
          <p:nvPr>
            <p:ph idx="1"/>
          </p:nvPr>
        </p:nvSpPr>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s-ES" noProof="0"/>
          </a:p>
        </p:txBody>
      </p:sp>
      <p:sp>
        <p:nvSpPr>
          <p:cNvPr id="16" name="Marcador de texto 4"/>
          <p:cNvSpPr>
            <a:spLocks noGrp="1"/>
          </p:cNvSpPr>
          <p:nvPr>
            <p:ph type="body" sz="quarter" idx="13"/>
          </p:nvPr>
        </p:nvSpPr>
        <p:spPr>
          <a:xfrm>
            <a:off x="860106" y="745755"/>
            <a:ext cx="10278584" cy="242045"/>
          </a:xfrm>
        </p:spPr>
        <p:txBody>
          <a:bodyPr rtlCol="0"/>
          <a:lstStyle>
            <a:lvl1pPr marL="0" indent="0">
              <a:buNone/>
              <a:defRPr>
                <a:latin typeface="Arial" panose="020B0604020202020204" pitchFamily="34" charset="0"/>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Click to edit Master text styles</a:t>
            </a:r>
          </a:p>
        </p:txBody>
      </p:sp>
      <p:sp>
        <p:nvSpPr>
          <p:cNvPr id="17" name="Título 18"/>
          <p:cNvSpPr>
            <a:spLocks noGrp="1"/>
          </p:cNvSpPr>
          <p:nvPr>
            <p:ph type="title"/>
          </p:nvPr>
        </p:nvSpPr>
        <p:spPr>
          <a:xfrm>
            <a:off x="860612" y="169754"/>
            <a:ext cx="10278077" cy="432000"/>
          </a:xfrm>
        </p:spPr>
        <p:txBody>
          <a:bodyPr/>
          <a:lstStyle>
            <a:lvl1pPr>
              <a:defRPr sz="2800" spc="0">
                <a:solidFill>
                  <a:schemeClr val="accent1">
                    <a:lumMod val="50000"/>
                  </a:schemeClr>
                </a:solidFill>
                <a:latin typeface="Arial" panose="020B0604020202020204" pitchFamily="34" charset="0"/>
                <a:cs typeface="Arial" panose="020B0604020202020204" pitchFamily="34" charset="0"/>
              </a:defRPr>
            </a:lvl1pPr>
          </a:lstStyle>
          <a:p>
            <a:r>
              <a:rPr lang="es-ES" noProof="0" dirty="0"/>
              <a:t>Haga clic para modificar el estilo de título del patrón</a:t>
            </a:r>
          </a:p>
        </p:txBody>
      </p:sp>
      <p:sp>
        <p:nvSpPr>
          <p:cNvPr id="8" name="Marcador de número de diapositiva 7">
            <a:extLst>
              <a:ext uri="{FF2B5EF4-FFF2-40B4-BE49-F238E27FC236}">
                <a16:creationId xmlns:a16="http://schemas.microsoft.com/office/drawing/2014/main" id="{626C5B1E-427B-F346-9320-C0438D5F1288}"/>
              </a:ext>
            </a:extLst>
          </p:cNvPr>
          <p:cNvSpPr>
            <a:spLocks noGrp="1"/>
          </p:cNvSpPr>
          <p:nvPr>
            <p:ph type="sldNum" sz="quarter" idx="14"/>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9EED58BF-2A17-6047-B6B7-6C22465A6C38}"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8920108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69CD99-522A-4A8B-ACF3-CC3DFCF39749}" type="datetimeFigureOut">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26-07-26</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9DFC16-F1AE-487C-9F16-0838F3095B3F}" type="slidenum">
              <a:rPr kumimoji="0" lang="es-CL"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L"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48049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Diapositiva de título con imagen">
    <p:spTree>
      <p:nvGrpSpPr>
        <p:cNvPr id="1" name=""/>
        <p:cNvGrpSpPr/>
        <p:nvPr/>
      </p:nvGrpSpPr>
      <p:grpSpPr>
        <a:xfrm>
          <a:off x="0" y="0"/>
          <a:ext cx="0" cy="0"/>
          <a:chOff x="0" y="0"/>
          <a:chExt cx="0" cy="0"/>
        </a:xfrm>
      </p:grpSpPr>
      <p:sp>
        <p:nvSpPr>
          <p:cNvPr id="11" name="Triángulo rectángulo 10">
            <a:extLst>
              <a:ext uri="{FF2B5EF4-FFF2-40B4-BE49-F238E27FC236}">
                <a16:creationId xmlns:a16="http://schemas.microsoft.com/office/drawing/2014/main" id="{037924D2-2AB4-4BE1-9687-836615C72DFC}"/>
              </a:ext>
            </a:extLst>
          </p:cNvPr>
          <p:cNvSpPr/>
          <p:nvPr userDrawn="1"/>
        </p:nvSpPr>
        <p:spPr>
          <a:xfrm flipV="1">
            <a:off x="0" y="-9"/>
            <a:ext cx="12192000" cy="3622343"/>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cxnSp>
        <p:nvCxnSpPr>
          <p:cNvPr id="16" name="Conector recto 15">
            <a:extLst>
              <a:ext uri="{FF2B5EF4-FFF2-40B4-BE49-F238E27FC236}">
                <a16:creationId xmlns:a16="http://schemas.microsoft.com/office/drawing/2014/main" id="{A93BC534-BFA1-4292-899F-03AC711BF7C5}"/>
              </a:ext>
            </a:extLst>
          </p:cNvPr>
          <p:cNvCxnSpPr>
            <a:cxnSpLocks/>
          </p:cNvCxnSpPr>
          <p:nvPr userDrawn="1"/>
        </p:nvCxnSpPr>
        <p:spPr>
          <a:xfrm flipV="1">
            <a:off x="18749" y="0"/>
            <a:ext cx="8089827" cy="240798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 name="Marcador de posición de imagen 24">
            <a:extLst>
              <a:ext uri="{FF2B5EF4-FFF2-40B4-BE49-F238E27FC236}">
                <a16:creationId xmlns:a16="http://schemas.microsoft.com/office/drawing/2014/main" id="{73B47EE6-EDE6-4881-B456-B37D9C1ADE38}"/>
              </a:ext>
            </a:extLst>
          </p:cNvPr>
          <p:cNvSpPr>
            <a:spLocks noGrp="1"/>
          </p:cNvSpPr>
          <p:nvPr>
            <p:ph type="pic" sz="quarter" idx="13"/>
          </p:nvPr>
        </p:nvSpPr>
        <p:spPr>
          <a:xfrm>
            <a:off x="1107187" y="1203992"/>
            <a:ext cx="4428523" cy="5137089"/>
          </a:xfrm>
          <a:custGeom>
            <a:avLst/>
            <a:gdLst>
              <a:gd name="connsiteX0" fmla="*/ 2214261 w 4428523"/>
              <a:gd name="connsiteY0" fmla="*/ 0 h 5137089"/>
              <a:gd name="connsiteX1" fmla="*/ 4428523 w 4428523"/>
              <a:gd name="connsiteY1" fmla="*/ 1107131 h 5137089"/>
              <a:gd name="connsiteX2" fmla="*/ 4428523 w 4428523"/>
              <a:gd name="connsiteY2" fmla="*/ 4029957 h 5137089"/>
              <a:gd name="connsiteX3" fmla="*/ 2214261 w 4428523"/>
              <a:gd name="connsiteY3" fmla="*/ 5137089 h 5137089"/>
              <a:gd name="connsiteX4" fmla="*/ 0 w 4428523"/>
              <a:gd name="connsiteY4" fmla="*/ 4029957 h 5137089"/>
              <a:gd name="connsiteX5" fmla="*/ 0 w 4428523"/>
              <a:gd name="connsiteY5" fmla="*/ 1107131 h 5137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28523" h="5137089">
                <a:moveTo>
                  <a:pt x="2214261" y="0"/>
                </a:moveTo>
                <a:lnTo>
                  <a:pt x="4428523" y="1107131"/>
                </a:lnTo>
                <a:lnTo>
                  <a:pt x="4428523" y="4029957"/>
                </a:lnTo>
                <a:lnTo>
                  <a:pt x="2214261" y="5137089"/>
                </a:lnTo>
                <a:lnTo>
                  <a:pt x="0" y="4029957"/>
                </a:lnTo>
                <a:lnTo>
                  <a:pt x="0" y="1107131"/>
                </a:lnTo>
                <a:close/>
              </a:path>
            </a:pathLst>
          </a:custGeom>
        </p:spPr>
        <p:txBody>
          <a:bodyPr wrap="square" rtlCol="0" anchor="ctr">
            <a:noAutofit/>
          </a:bodyPr>
          <a:lstStyle>
            <a:lvl1pPr marL="0" indent="0" algn="ctr">
              <a:buNone/>
              <a:defRPr>
                <a:solidFill>
                  <a:schemeClr val="bg2"/>
                </a:solidFill>
              </a:defRPr>
            </a:lvl1pPr>
          </a:lstStyle>
          <a:p>
            <a:pPr rtl="0"/>
            <a:r>
              <a:rPr lang="es-ES" noProof="0" dirty="0"/>
              <a:t>Haga clic en el icono para agregar una imagen</a:t>
            </a:r>
          </a:p>
        </p:txBody>
      </p:sp>
      <p:cxnSp>
        <p:nvCxnSpPr>
          <p:cNvPr id="18" name="Conector recto 17">
            <a:extLst>
              <a:ext uri="{FF2B5EF4-FFF2-40B4-BE49-F238E27FC236}">
                <a16:creationId xmlns:a16="http://schemas.microsoft.com/office/drawing/2014/main" id="{EBEE4DB5-5DEF-4DDB-9764-FD834B9DCAEC}"/>
              </a:ext>
            </a:extLst>
          </p:cNvPr>
          <p:cNvCxnSpPr>
            <a:cxnSpLocks/>
          </p:cNvCxnSpPr>
          <p:nvPr userDrawn="1"/>
        </p:nvCxnSpPr>
        <p:spPr>
          <a:xfrm flipV="1">
            <a:off x="8969188" y="3924299"/>
            <a:ext cx="3222813" cy="1478803"/>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ítulo 1" title="Título">
            <a:extLst>
              <a:ext uri="{FF2B5EF4-FFF2-40B4-BE49-F238E27FC236}">
                <a16:creationId xmlns:a16="http://schemas.microsoft.com/office/drawing/2014/main" id="{A648E0EA-49ED-4F2D-A107-8FCE6301FC88}"/>
              </a:ext>
            </a:extLst>
          </p:cNvPr>
          <p:cNvSpPr>
            <a:spLocks noGrp="1"/>
          </p:cNvSpPr>
          <p:nvPr>
            <p:ph type="ctrTitle" hasCustomPrompt="1"/>
          </p:nvPr>
        </p:nvSpPr>
        <p:spPr>
          <a:xfrm>
            <a:off x="6375721" y="2006084"/>
            <a:ext cx="4853573" cy="1616252"/>
          </a:xfrm>
          <a:prstGeom prst="rect">
            <a:avLst/>
          </a:prstGeom>
        </p:spPr>
        <p:txBody>
          <a:bodyPr rtlCol="0" anchor="b">
            <a:normAutofit/>
          </a:bodyPr>
          <a:lstStyle>
            <a:lvl1pPr algn="l">
              <a:defRPr sz="4300" b="1">
                <a:solidFill>
                  <a:schemeClr val="accent1"/>
                </a:solidFill>
              </a:defRPr>
            </a:lvl1pPr>
          </a:lstStyle>
          <a:p>
            <a:pPr rtl="0"/>
            <a:r>
              <a:rPr lang="es-ES" noProof="0" dirty="0"/>
              <a:t>Haga clic para modificar el estilo de título del patrón</a:t>
            </a:r>
          </a:p>
        </p:txBody>
      </p:sp>
      <p:sp>
        <p:nvSpPr>
          <p:cNvPr id="3" name="Subtítulo 2" title="Subtítulo">
            <a:extLst>
              <a:ext uri="{FF2B5EF4-FFF2-40B4-BE49-F238E27FC236}">
                <a16:creationId xmlns:a16="http://schemas.microsoft.com/office/drawing/2014/main" id="{06317687-D49E-41F7-A330-C78C728F0D12}"/>
              </a:ext>
            </a:extLst>
          </p:cNvPr>
          <p:cNvSpPr>
            <a:spLocks noGrp="1"/>
          </p:cNvSpPr>
          <p:nvPr>
            <p:ph type="subTitle" idx="1" hasCustomPrompt="1"/>
          </p:nvPr>
        </p:nvSpPr>
        <p:spPr>
          <a:xfrm>
            <a:off x="6375214" y="3640998"/>
            <a:ext cx="4854339" cy="1257574"/>
          </a:xfrm>
          <a:prstGeom prst="rect">
            <a:avLst/>
          </a:prstGeom>
        </p:spPr>
        <p:txBody>
          <a:bodyPr rtlCol="0"/>
          <a:lstStyle>
            <a:lvl1pPr marL="0" indent="0" algn="l">
              <a:buNone/>
              <a:defRPr sz="2400" b="0" i="0" spc="300">
                <a:solidFill>
                  <a:schemeClr val="tx1"/>
                </a:solidFill>
                <a:latin typeface="+mn-lt"/>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s-ES" noProof="0" dirty="0"/>
              <a:t>HAGA CLIC PARA EDITAR EL ESTILO DE SUBTÍTULO DEL PATRÓN</a:t>
            </a:r>
          </a:p>
        </p:txBody>
      </p:sp>
      <p:cxnSp>
        <p:nvCxnSpPr>
          <p:cNvPr id="9" name="Conector recto 8">
            <a:extLst>
              <a:ext uri="{FF2B5EF4-FFF2-40B4-BE49-F238E27FC236}">
                <a16:creationId xmlns:a16="http://schemas.microsoft.com/office/drawing/2014/main" id="{162849C0-AA0D-4E1A-B4B6-E6A5917AC0A5}"/>
              </a:ext>
            </a:extLst>
          </p:cNvPr>
          <p:cNvCxnSpPr>
            <a:cxnSpLocks/>
          </p:cNvCxnSpPr>
          <p:nvPr userDrawn="1"/>
        </p:nvCxnSpPr>
        <p:spPr>
          <a:xfrm flipV="1">
            <a:off x="-17838" y="3429000"/>
            <a:ext cx="2250050" cy="693862"/>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pic>
        <p:nvPicPr>
          <p:cNvPr id="5" name="Imagen 4"/>
          <p:cNvPicPr>
            <a:picLocks noChangeAspect="1"/>
          </p:cNvPicPr>
          <p:nvPr userDrawn="1"/>
        </p:nvPicPr>
        <p:blipFill rotWithShape="1">
          <a:blip r:embed="rId2" cstate="print">
            <a:extLst>
              <a:ext uri="{28A0092B-C50C-407E-A947-70E740481C1C}">
                <a14:useLocalDpi xmlns:a14="http://schemas.microsoft.com/office/drawing/2010/main" val="0"/>
              </a:ext>
            </a:extLst>
          </a:blip>
          <a:srcRect l="27190" t="18823" r="27908" b="18823"/>
          <a:stretch/>
        </p:blipFill>
        <p:spPr>
          <a:xfrm>
            <a:off x="-9162" y="0"/>
            <a:ext cx="886629" cy="1231214"/>
          </a:xfrm>
          <a:prstGeom prst="rect">
            <a:avLst/>
          </a:prstGeom>
        </p:spPr>
      </p:pic>
      <p:sp>
        <p:nvSpPr>
          <p:cNvPr id="12" name="CuadroTexto 11"/>
          <p:cNvSpPr txBox="1"/>
          <p:nvPr userDrawn="1"/>
        </p:nvSpPr>
        <p:spPr>
          <a:xfrm>
            <a:off x="942057" y="422183"/>
            <a:ext cx="2917856" cy="584775"/>
          </a:xfrm>
          <a:prstGeom prst="rect">
            <a:avLst/>
          </a:prstGeom>
          <a:noFill/>
        </p:spPr>
        <p:txBody>
          <a:bodyPr wrap="square" rtlCol="0">
            <a:spAutoFit/>
          </a:bodyPr>
          <a:lstStyle/>
          <a:p>
            <a:pPr algn="ctr"/>
            <a:r>
              <a:rPr lang="es-CL" sz="1600" dirty="0">
                <a:solidFill>
                  <a:schemeClr val="bg1"/>
                </a:solidFill>
                <a:latin typeface="+mj-lt"/>
              </a:rPr>
              <a:t>Dirección General del</a:t>
            </a:r>
            <a:r>
              <a:rPr lang="es-CL" sz="1600" baseline="0" dirty="0">
                <a:solidFill>
                  <a:schemeClr val="bg1"/>
                </a:solidFill>
                <a:latin typeface="+mj-lt"/>
              </a:rPr>
              <a:t> Personal de la Armada</a:t>
            </a:r>
            <a:endParaRPr lang="es-CL" sz="1600" dirty="0">
              <a:solidFill>
                <a:schemeClr val="bg1"/>
              </a:solidFill>
              <a:latin typeface="+mj-lt"/>
            </a:endParaRPr>
          </a:p>
        </p:txBody>
      </p:sp>
    </p:spTree>
    <p:extLst>
      <p:ext uri="{BB962C8B-B14F-4D97-AF65-F5344CB8AC3E}">
        <p14:creationId xmlns:p14="http://schemas.microsoft.com/office/powerpoint/2010/main" val="980229391"/>
      </p:ext>
    </p:extLst>
  </p:cSld>
  <p:clrMapOvr>
    <a:masterClrMapping/>
  </p:clrMapOvr>
  <p:extLst>
    <p:ext uri="{DCECCB84-F9BA-43D5-87BE-67443E8EF086}">
      <p15:sldGuideLst xmlns:p15="http://schemas.microsoft.com/office/powerpoint/2012/main">
        <p15:guide id="1" orient="horz" pos="2160">
          <p15:clr>
            <a:srgbClr val="FBAE40"/>
          </p15:clr>
        </p15:guide>
        <p15:guide id="2" pos="7537">
          <p15:clr>
            <a:srgbClr val="FBAE40"/>
          </p15:clr>
        </p15:guide>
        <p15:guide id="3" pos="138">
          <p15:clr>
            <a:srgbClr val="FBAE40"/>
          </p15:clr>
        </p15:guide>
        <p15:guide id="4" orient="horz" pos="4201">
          <p15:clr>
            <a:srgbClr val="FBAE40"/>
          </p15:clr>
        </p15:guide>
        <p15:guide id="5" orient="horz" pos="142">
          <p15:clr>
            <a:srgbClr val="FBAE40"/>
          </p15:clr>
        </p15:guide>
        <p15:guide id="6" pos="2479">
          <p15:clr>
            <a:srgbClr val="FBAE40"/>
          </p15:clr>
        </p15:guide>
        <p15:guide id="7" pos="438">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Encabezado de sección con imagen">
    <p:spTree>
      <p:nvGrpSpPr>
        <p:cNvPr id="1" name=""/>
        <p:cNvGrpSpPr/>
        <p:nvPr/>
      </p:nvGrpSpPr>
      <p:grpSpPr>
        <a:xfrm>
          <a:off x="0" y="0"/>
          <a:ext cx="0" cy="0"/>
          <a:chOff x="0" y="0"/>
          <a:chExt cx="0" cy="0"/>
        </a:xfrm>
      </p:grpSpPr>
      <p:sp>
        <p:nvSpPr>
          <p:cNvPr id="22" name="Rectángulo 21">
            <a:extLst>
              <a:ext uri="{FF2B5EF4-FFF2-40B4-BE49-F238E27FC236}">
                <a16:creationId xmlns:a16="http://schemas.microsoft.com/office/drawing/2014/main" id="{33B31A5E-1244-4689-B513-C78E3C4E53B2}"/>
              </a:ext>
            </a:extLst>
          </p:cNvPr>
          <p:cNvSpPr/>
          <p:nvPr userDrawn="1"/>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sp>
        <p:nvSpPr>
          <p:cNvPr id="19" name="Triángulo rectángulo 18">
            <a:extLst>
              <a:ext uri="{FF2B5EF4-FFF2-40B4-BE49-F238E27FC236}">
                <a16:creationId xmlns:a16="http://schemas.microsoft.com/office/drawing/2014/main" id="{71D0E8AA-902F-440D-9C55-2A391C22396A}"/>
              </a:ext>
            </a:extLst>
          </p:cNvPr>
          <p:cNvSpPr/>
          <p:nvPr userDrawn="1"/>
        </p:nvSpPr>
        <p:spPr>
          <a:xfrm flipV="1">
            <a:off x="0" y="-6"/>
            <a:ext cx="10625328" cy="5404110"/>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sp>
        <p:nvSpPr>
          <p:cNvPr id="17" name="Paralelogramo 16">
            <a:extLst>
              <a:ext uri="{FF2B5EF4-FFF2-40B4-BE49-F238E27FC236}">
                <a16:creationId xmlns:a16="http://schemas.microsoft.com/office/drawing/2014/main" id="{7D937721-835D-4D84-94A3-6C79D4639514}"/>
              </a:ext>
            </a:extLst>
          </p:cNvPr>
          <p:cNvSpPr/>
          <p:nvPr userDrawn="1"/>
        </p:nvSpPr>
        <p:spPr>
          <a:xfrm rot="19958790">
            <a:off x="-637324" y="3588176"/>
            <a:ext cx="3860162" cy="1746952"/>
          </a:xfrm>
          <a:prstGeom prst="parallelogram">
            <a:avLst>
              <a:gd name="adj" fmla="val 5321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cxnSp>
        <p:nvCxnSpPr>
          <p:cNvPr id="18" name="Conector recto 17">
            <a:extLst>
              <a:ext uri="{FF2B5EF4-FFF2-40B4-BE49-F238E27FC236}">
                <a16:creationId xmlns:a16="http://schemas.microsoft.com/office/drawing/2014/main" id="{732BB30B-8262-4715-998F-AAF6A81ADFD3}"/>
              </a:ext>
            </a:extLst>
          </p:cNvPr>
          <p:cNvCxnSpPr>
            <a:cxnSpLocks/>
          </p:cNvCxnSpPr>
          <p:nvPr userDrawn="1"/>
        </p:nvCxnSpPr>
        <p:spPr>
          <a:xfrm flipV="1">
            <a:off x="0" y="1010090"/>
            <a:ext cx="1785257" cy="90750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0" name="Título 1" title="Título">
            <a:extLst>
              <a:ext uri="{FF2B5EF4-FFF2-40B4-BE49-F238E27FC236}">
                <a16:creationId xmlns:a16="http://schemas.microsoft.com/office/drawing/2014/main" id="{4D7EF399-DAA5-44EC-B712-79C755FE84CB}"/>
              </a:ext>
            </a:extLst>
          </p:cNvPr>
          <p:cNvSpPr>
            <a:spLocks noGrp="1"/>
          </p:cNvSpPr>
          <p:nvPr>
            <p:ph type="title" hasCustomPrompt="1"/>
          </p:nvPr>
        </p:nvSpPr>
        <p:spPr>
          <a:xfrm>
            <a:off x="6595353" y="2734300"/>
            <a:ext cx="4911633" cy="1789855"/>
          </a:xfrm>
          <a:prstGeom prst="rect">
            <a:avLst/>
          </a:prstGeom>
        </p:spPr>
        <p:txBody>
          <a:bodyPr rtlCol="0" anchor="b">
            <a:normAutofit/>
          </a:bodyPr>
          <a:lstStyle>
            <a:lvl1pPr>
              <a:defRPr sz="3600" b="1">
                <a:solidFill>
                  <a:schemeClr val="accent1"/>
                </a:solidFill>
                <a:latin typeface="Corbel" panose="020B0503020204020204" pitchFamily="34" charset="0"/>
                <a:cs typeface="Calibri Light" panose="020F0302020204030204" pitchFamily="34" charset="0"/>
              </a:defRPr>
            </a:lvl1pPr>
          </a:lstStyle>
          <a:p>
            <a:pPr rtl="0"/>
            <a:r>
              <a:rPr lang="es-ES" noProof="0" dirty="0"/>
              <a:t>Haga clic para modificar el estilo de título del patrón</a:t>
            </a:r>
          </a:p>
        </p:txBody>
      </p:sp>
      <p:sp>
        <p:nvSpPr>
          <p:cNvPr id="101" name="Marcador de texto 2" title="Subtítulo">
            <a:extLst>
              <a:ext uri="{FF2B5EF4-FFF2-40B4-BE49-F238E27FC236}">
                <a16:creationId xmlns:a16="http://schemas.microsoft.com/office/drawing/2014/main" id="{26D13BFA-61B0-402F-8611-02D3DFDBEBCB}"/>
              </a:ext>
            </a:extLst>
          </p:cNvPr>
          <p:cNvSpPr>
            <a:spLocks noGrp="1"/>
          </p:cNvSpPr>
          <p:nvPr>
            <p:ph type="body" idx="1" hasCustomPrompt="1"/>
          </p:nvPr>
        </p:nvSpPr>
        <p:spPr>
          <a:xfrm>
            <a:off x="6595353" y="4538926"/>
            <a:ext cx="4911633" cy="910580"/>
          </a:xfrm>
          <a:prstGeom prst="rect">
            <a:avLst/>
          </a:prstGeom>
        </p:spPr>
        <p:txBody>
          <a:bodyPr rtlCol="0">
            <a:normAutofit/>
          </a:bodyPr>
          <a:lstStyle>
            <a:lvl1pPr marL="0" indent="0">
              <a:buNone/>
              <a:defRPr sz="2000" b="0" i="0" spc="300">
                <a:solidFill>
                  <a:schemeClr val="tx1"/>
                </a:solidFill>
                <a:latin typeface="+mn-lt"/>
                <a:cs typeface="Calibri" panose="020F05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s-ES" noProof="0" dirty="0"/>
              <a:t>EDITAR ESTILOS DE TEXTO DEL PATRÓN</a:t>
            </a:r>
          </a:p>
        </p:txBody>
      </p:sp>
      <p:cxnSp>
        <p:nvCxnSpPr>
          <p:cNvPr id="21" name="Conector recto 20">
            <a:extLst>
              <a:ext uri="{FF2B5EF4-FFF2-40B4-BE49-F238E27FC236}">
                <a16:creationId xmlns:a16="http://schemas.microsoft.com/office/drawing/2014/main" id="{DA0A0C24-D997-4E78-951F-AFB51C70EFCC}"/>
              </a:ext>
            </a:extLst>
          </p:cNvPr>
          <p:cNvCxnSpPr>
            <a:cxnSpLocks/>
          </p:cNvCxnSpPr>
          <p:nvPr userDrawn="1"/>
        </p:nvCxnSpPr>
        <p:spPr>
          <a:xfrm flipV="1">
            <a:off x="9004301" y="3924299"/>
            <a:ext cx="3187700" cy="16891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5" name="Paralelogramo 24">
            <a:extLst>
              <a:ext uri="{FF2B5EF4-FFF2-40B4-BE49-F238E27FC236}">
                <a16:creationId xmlns:a16="http://schemas.microsoft.com/office/drawing/2014/main" id="{E123A0CF-50D6-46EC-8BF6-43E38AFCD588}"/>
              </a:ext>
            </a:extLst>
          </p:cNvPr>
          <p:cNvSpPr/>
          <p:nvPr userDrawn="1"/>
        </p:nvSpPr>
        <p:spPr>
          <a:xfrm>
            <a:off x="7754112" y="0"/>
            <a:ext cx="2258568" cy="742819"/>
          </a:xfrm>
          <a:prstGeom prst="parallelogram">
            <a:avLst>
              <a:gd name="adj" fmla="val 19585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s-ES" noProof="0" dirty="0"/>
          </a:p>
        </p:txBody>
      </p:sp>
      <p:cxnSp>
        <p:nvCxnSpPr>
          <p:cNvPr id="26" name="Conector recto 25">
            <a:extLst>
              <a:ext uri="{FF2B5EF4-FFF2-40B4-BE49-F238E27FC236}">
                <a16:creationId xmlns:a16="http://schemas.microsoft.com/office/drawing/2014/main" id="{2B2F1D2E-B631-4CB1-9448-2B50F8C46316}"/>
              </a:ext>
            </a:extLst>
          </p:cNvPr>
          <p:cNvCxnSpPr>
            <a:cxnSpLocks/>
          </p:cNvCxnSpPr>
          <p:nvPr userDrawn="1"/>
        </p:nvCxnSpPr>
        <p:spPr>
          <a:xfrm flipV="1">
            <a:off x="0" y="408562"/>
            <a:ext cx="6595353" cy="340314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7" name="Marcador de posición de imagen 26">
            <a:extLst>
              <a:ext uri="{FF2B5EF4-FFF2-40B4-BE49-F238E27FC236}">
                <a16:creationId xmlns:a16="http://schemas.microsoft.com/office/drawing/2014/main" id="{95572AA9-EFAE-4771-B1EE-47E361173778}"/>
              </a:ext>
            </a:extLst>
          </p:cNvPr>
          <p:cNvSpPr>
            <a:spLocks noGrp="1"/>
          </p:cNvSpPr>
          <p:nvPr>
            <p:ph type="pic" sz="quarter" idx="13"/>
          </p:nvPr>
        </p:nvSpPr>
        <p:spPr>
          <a:xfrm>
            <a:off x="1194116" y="1118598"/>
            <a:ext cx="4428523" cy="5137089"/>
          </a:xfrm>
          <a:custGeom>
            <a:avLst/>
            <a:gdLst>
              <a:gd name="connsiteX0" fmla="*/ 2214261 w 4428523"/>
              <a:gd name="connsiteY0" fmla="*/ 0 h 5137089"/>
              <a:gd name="connsiteX1" fmla="*/ 4428523 w 4428523"/>
              <a:gd name="connsiteY1" fmla="*/ 1107131 h 5137089"/>
              <a:gd name="connsiteX2" fmla="*/ 4428523 w 4428523"/>
              <a:gd name="connsiteY2" fmla="*/ 4029957 h 5137089"/>
              <a:gd name="connsiteX3" fmla="*/ 2214261 w 4428523"/>
              <a:gd name="connsiteY3" fmla="*/ 5137089 h 5137089"/>
              <a:gd name="connsiteX4" fmla="*/ 0 w 4428523"/>
              <a:gd name="connsiteY4" fmla="*/ 4029957 h 5137089"/>
              <a:gd name="connsiteX5" fmla="*/ 0 w 4428523"/>
              <a:gd name="connsiteY5" fmla="*/ 1107131 h 5137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28523" h="5137089">
                <a:moveTo>
                  <a:pt x="2214261" y="0"/>
                </a:moveTo>
                <a:lnTo>
                  <a:pt x="4428523" y="1107131"/>
                </a:lnTo>
                <a:lnTo>
                  <a:pt x="4428523" y="4029957"/>
                </a:lnTo>
                <a:lnTo>
                  <a:pt x="2214261" y="5137089"/>
                </a:lnTo>
                <a:lnTo>
                  <a:pt x="0" y="4029957"/>
                </a:lnTo>
                <a:lnTo>
                  <a:pt x="0" y="1107131"/>
                </a:lnTo>
                <a:close/>
              </a:path>
            </a:pathLst>
          </a:custGeom>
        </p:spPr>
        <p:txBody>
          <a:bodyPr wrap="square" rtlCol="0" anchor="ctr">
            <a:noAutofit/>
          </a:bodyPr>
          <a:lstStyle>
            <a:lvl1pPr marL="0" indent="0" algn="ctr">
              <a:buNone/>
              <a:defRPr>
                <a:solidFill>
                  <a:schemeClr val="bg2"/>
                </a:solidFill>
              </a:defRPr>
            </a:lvl1pPr>
          </a:lstStyle>
          <a:p>
            <a:pPr rtl="0"/>
            <a:r>
              <a:rPr lang="es-ES" noProof="0" dirty="0"/>
              <a:t>Haga clic en el icono para agregar una imagen</a:t>
            </a:r>
          </a:p>
        </p:txBody>
      </p:sp>
      <p:cxnSp>
        <p:nvCxnSpPr>
          <p:cNvPr id="16" name="Conector recto 15">
            <a:extLst>
              <a:ext uri="{FF2B5EF4-FFF2-40B4-BE49-F238E27FC236}">
                <a16:creationId xmlns:a16="http://schemas.microsoft.com/office/drawing/2014/main" id="{5CF69447-82AD-475F-A3AE-3D7FF61DBFE2}"/>
              </a:ext>
            </a:extLst>
          </p:cNvPr>
          <p:cNvCxnSpPr>
            <a:cxnSpLocks/>
          </p:cNvCxnSpPr>
          <p:nvPr userDrawn="1"/>
        </p:nvCxnSpPr>
        <p:spPr>
          <a:xfrm flipV="1">
            <a:off x="-17837" y="5266944"/>
            <a:ext cx="1919789" cy="1001054"/>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Paralelogramo 23">
            <a:extLst>
              <a:ext uri="{FF2B5EF4-FFF2-40B4-BE49-F238E27FC236}">
                <a16:creationId xmlns:a16="http://schemas.microsoft.com/office/drawing/2014/main" id="{FC8C82F3-94EE-4B4F-A01D-993A41BC00B1}"/>
              </a:ext>
            </a:extLst>
          </p:cNvPr>
          <p:cNvSpPr/>
          <p:nvPr userDrawn="1"/>
        </p:nvSpPr>
        <p:spPr>
          <a:xfrm rot="19958790">
            <a:off x="-139035" y="3407045"/>
            <a:ext cx="1438399" cy="236580"/>
          </a:xfrm>
          <a:prstGeom prst="parallelogram">
            <a:avLst>
              <a:gd name="adj" fmla="val 53218"/>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pic>
        <p:nvPicPr>
          <p:cNvPr id="14" name="Imagen 13"/>
          <p:cNvPicPr>
            <a:picLocks noChangeAspect="1"/>
          </p:cNvPicPr>
          <p:nvPr userDrawn="1"/>
        </p:nvPicPr>
        <p:blipFill rotWithShape="1">
          <a:blip r:embed="rId2" cstate="print">
            <a:extLst>
              <a:ext uri="{28A0092B-C50C-407E-A947-70E740481C1C}">
                <a14:useLocalDpi xmlns:a14="http://schemas.microsoft.com/office/drawing/2010/main" val="0"/>
              </a:ext>
            </a:extLst>
          </a:blip>
          <a:srcRect l="27190" t="18823" r="27908" b="18823"/>
          <a:stretch/>
        </p:blipFill>
        <p:spPr>
          <a:xfrm>
            <a:off x="8575429" y="638108"/>
            <a:ext cx="886629" cy="1231214"/>
          </a:xfrm>
          <a:prstGeom prst="rect">
            <a:avLst/>
          </a:prstGeom>
        </p:spPr>
      </p:pic>
      <p:sp>
        <p:nvSpPr>
          <p:cNvPr id="15" name="CuadroTexto 14"/>
          <p:cNvSpPr txBox="1"/>
          <p:nvPr userDrawn="1"/>
        </p:nvSpPr>
        <p:spPr>
          <a:xfrm>
            <a:off x="7448472" y="1846894"/>
            <a:ext cx="3205237" cy="584775"/>
          </a:xfrm>
          <a:prstGeom prst="rect">
            <a:avLst/>
          </a:prstGeom>
          <a:noFill/>
        </p:spPr>
        <p:txBody>
          <a:bodyPr wrap="square" rtlCol="0">
            <a:spAutoFit/>
          </a:bodyPr>
          <a:lstStyle/>
          <a:p>
            <a:pPr algn="ctr"/>
            <a:r>
              <a:rPr lang="es-CL" sz="1600" dirty="0">
                <a:solidFill>
                  <a:srgbClr val="00194C"/>
                </a:solidFill>
                <a:latin typeface="Arial" panose="020B0604020202020204" pitchFamily="34" charset="0"/>
                <a:cs typeface="Arial" panose="020B0604020202020204" pitchFamily="34" charset="0"/>
              </a:rPr>
              <a:t>Dirección General del</a:t>
            </a:r>
            <a:r>
              <a:rPr lang="es-CL" sz="1600" baseline="0" dirty="0">
                <a:solidFill>
                  <a:srgbClr val="00194C"/>
                </a:solidFill>
                <a:latin typeface="Arial" panose="020B0604020202020204" pitchFamily="34" charset="0"/>
                <a:cs typeface="Arial" panose="020B0604020202020204" pitchFamily="34" charset="0"/>
              </a:rPr>
              <a:t> Personal de la Armada</a:t>
            </a:r>
            <a:endParaRPr lang="es-CL" sz="1600" dirty="0">
              <a:solidFill>
                <a:srgbClr val="00194C"/>
              </a:solidFill>
              <a:latin typeface="Arial" panose="020B0604020202020204" pitchFamily="34" charset="0"/>
              <a:cs typeface="Arial" panose="020B0604020202020204" pitchFamily="34" charset="0"/>
            </a:endParaRPr>
          </a:p>
        </p:txBody>
      </p:sp>
      <p:pic>
        <p:nvPicPr>
          <p:cNvPr id="20" name="Imagen 19"/>
          <p:cNvPicPr>
            <a:picLocks noChangeAspect="1"/>
          </p:cNvPicPr>
          <p:nvPr userDrawn="1"/>
        </p:nvPicPr>
        <p:blipFill rotWithShape="1">
          <a:blip r:embed="rId3" cstate="print">
            <a:extLst>
              <a:ext uri="{28A0092B-C50C-407E-A947-70E740481C1C}">
                <a14:useLocalDpi xmlns:a14="http://schemas.microsoft.com/office/drawing/2010/main" val="0"/>
              </a:ext>
            </a:extLst>
          </a:blip>
          <a:srcRect l="27565" t="18129" r="27848" b="18129"/>
          <a:stretch/>
        </p:blipFill>
        <p:spPr>
          <a:xfrm>
            <a:off x="121697" y="11749"/>
            <a:ext cx="780848" cy="1116283"/>
          </a:xfrm>
          <a:prstGeom prst="rect">
            <a:avLst/>
          </a:prstGeom>
        </p:spPr>
      </p:pic>
    </p:spTree>
    <p:extLst>
      <p:ext uri="{BB962C8B-B14F-4D97-AF65-F5344CB8AC3E}">
        <p14:creationId xmlns:p14="http://schemas.microsoft.com/office/powerpoint/2010/main" val="402052937"/>
      </p:ext>
    </p:extLst>
  </p:cSld>
  <p:clrMapOvr>
    <a:masterClrMapping/>
  </p:clrMapOvr>
  <p:extLst>
    <p:ext uri="{DCECCB84-F9BA-43D5-87BE-67443E8EF086}">
      <p15:sldGuideLst xmlns:p15="http://schemas.microsoft.com/office/powerpoint/2012/main">
        <p15:guide id="1" orient="horz" pos="2183">
          <p15:clr>
            <a:srgbClr val="FBAE40"/>
          </p15:clr>
        </p15:guide>
        <p15:guide id="2" pos="3840">
          <p15:clr>
            <a:srgbClr val="FBAE40"/>
          </p15:clr>
        </p15:guide>
        <p15:guide id="3" pos="143">
          <p15:clr>
            <a:srgbClr val="FBAE40"/>
          </p15:clr>
        </p15:guide>
        <p15:guide id="4" orient="horz" pos="4170">
          <p15:clr>
            <a:srgbClr val="FBAE40"/>
          </p15:clr>
        </p15:guide>
        <p15:guide id="5" pos="7537">
          <p15:clr>
            <a:srgbClr val="FBAE40"/>
          </p15:clr>
        </p15:guide>
        <p15:guide id="6" orient="horz" pos="142">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Diseño de texto 02">
    <p:spTree>
      <p:nvGrpSpPr>
        <p:cNvPr id="1" name=""/>
        <p:cNvGrpSpPr/>
        <p:nvPr/>
      </p:nvGrpSpPr>
      <p:grpSpPr>
        <a:xfrm>
          <a:off x="0" y="0"/>
          <a:ext cx="0" cy="0"/>
          <a:chOff x="0" y="0"/>
          <a:chExt cx="0" cy="0"/>
        </a:xfrm>
      </p:grpSpPr>
      <p:sp>
        <p:nvSpPr>
          <p:cNvPr id="40" name="Paralelogramo 39">
            <a:extLst>
              <a:ext uri="{FF2B5EF4-FFF2-40B4-BE49-F238E27FC236}">
                <a16:creationId xmlns:a16="http://schemas.microsoft.com/office/drawing/2014/main" id="{18C08F43-D42B-4CF1-912F-BC83D72AB415}"/>
              </a:ext>
            </a:extLst>
          </p:cNvPr>
          <p:cNvSpPr/>
          <p:nvPr userDrawn="1"/>
        </p:nvSpPr>
        <p:spPr>
          <a:xfrm rot="19907888" flipH="1">
            <a:off x="6979585" y="-282664"/>
            <a:ext cx="3763795" cy="1955188"/>
          </a:xfrm>
          <a:prstGeom prst="parallelogram">
            <a:avLst>
              <a:gd name="adj" fmla="val 1863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s-ES" noProof="0" dirty="0"/>
          </a:p>
        </p:txBody>
      </p:sp>
      <p:sp>
        <p:nvSpPr>
          <p:cNvPr id="35" name="Triángulo rectángulo 34">
            <a:extLst>
              <a:ext uri="{FF2B5EF4-FFF2-40B4-BE49-F238E27FC236}">
                <a16:creationId xmlns:a16="http://schemas.microsoft.com/office/drawing/2014/main" id="{805F1696-7D6B-4055-94C3-E4C179F63596}"/>
              </a:ext>
            </a:extLst>
          </p:cNvPr>
          <p:cNvSpPr/>
          <p:nvPr userDrawn="1"/>
        </p:nvSpPr>
        <p:spPr>
          <a:xfrm flipH="1" flipV="1">
            <a:off x="11146970" y="-6"/>
            <a:ext cx="1045028" cy="5638806"/>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sp>
        <p:nvSpPr>
          <p:cNvPr id="3" name="Marcador de contenido 2" title="Viñetas">
            <a:extLst>
              <a:ext uri="{FF2B5EF4-FFF2-40B4-BE49-F238E27FC236}">
                <a16:creationId xmlns:a16="http://schemas.microsoft.com/office/drawing/2014/main" id="{BFD7EA17-BE66-4636-9684-F93562587911}"/>
              </a:ext>
            </a:extLst>
          </p:cNvPr>
          <p:cNvSpPr>
            <a:spLocks noGrp="1"/>
          </p:cNvSpPr>
          <p:nvPr>
            <p:ph idx="1"/>
          </p:nvPr>
        </p:nvSpPr>
        <p:spPr>
          <a:xfrm>
            <a:off x="2006692" y="2069065"/>
            <a:ext cx="4942829" cy="3906321"/>
          </a:xfrm>
          <a:prstGeom prst="rect">
            <a:avLst/>
          </a:prstGeom>
        </p:spPr>
        <p:txBody>
          <a:bodyPr rtlCol="0">
            <a:normAutofit/>
          </a:bodyPr>
          <a:lstStyle>
            <a:lvl1pPr>
              <a:buClr>
                <a:schemeClr val="accent2"/>
              </a:buClr>
              <a:defRPr sz="2400">
                <a:solidFill>
                  <a:schemeClr val="tx1"/>
                </a:solidFill>
                <a:latin typeface="Arial" panose="020B0604020202020204" pitchFamily="34" charset="0"/>
                <a:cs typeface="Arial" panose="020B0604020202020204" pitchFamily="34" charset="0"/>
              </a:defRPr>
            </a:lvl1pPr>
            <a:lvl2pPr>
              <a:buClr>
                <a:schemeClr val="accent2"/>
              </a:buClr>
              <a:defRPr sz="2000">
                <a:solidFill>
                  <a:schemeClr val="tx1"/>
                </a:solidFill>
                <a:latin typeface="Arial" panose="020B0604020202020204" pitchFamily="34" charset="0"/>
                <a:cs typeface="Arial" panose="020B0604020202020204" pitchFamily="34" charset="0"/>
              </a:defRPr>
            </a:lvl2pPr>
            <a:lvl3pPr>
              <a:buClr>
                <a:schemeClr val="accent2"/>
              </a:buClr>
              <a:defRPr sz="1800">
                <a:solidFill>
                  <a:schemeClr val="tx1"/>
                </a:solidFill>
                <a:latin typeface="Arial" panose="020B0604020202020204" pitchFamily="34" charset="0"/>
                <a:cs typeface="Arial" panose="020B0604020202020204" pitchFamily="34" charset="0"/>
              </a:defRPr>
            </a:lvl3pPr>
            <a:lvl4pPr>
              <a:buClr>
                <a:schemeClr val="accent2"/>
              </a:buClr>
              <a:defRPr sz="1600">
                <a:solidFill>
                  <a:schemeClr val="tx1"/>
                </a:solidFill>
                <a:latin typeface="Arial" panose="020B0604020202020204" pitchFamily="34" charset="0"/>
                <a:cs typeface="Arial" panose="020B0604020202020204" pitchFamily="34" charset="0"/>
              </a:defRPr>
            </a:lvl4pPr>
            <a:lvl5pPr>
              <a:buClr>
                <a:schemeClr val="accent2"/>
              </a:buClr>
              <a:defRPr sz="1600">
                <a:solidFill>
                  <a:schemeClr val="tx1"/>
                </a:solidFill>
                <a:latin typeface="Arial" panose="020B0604020202020204" pitchFamily="34" charset="0"/>
                <a:cs typeface="Arial" panose="020B0604020202020204" pitchFamily="34" charset="0"/>
              </a:defRPr>
            </a:lvl5pPr>
          </a:lstStyle>
          <a:p>
            <a:pPr lvl="0" rtl="0"/>
            <a:r>
              <a:rPr lang="es-ES" noProof="0" dirty="0"/>
              <a:t>Editar el estilo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25" name="Paralelogramo 24">
            <a:extLst>
              <a:ext uri="{FF2B5EF4-FFF2-40B4-BE49-F238E27FC236}">
                <a16:creationId xmlns:a16="http://schemas.microsoft.com/office/drawing/2014/main" id="{18C08F43-D42B-4CF1-912F-BC83D72AB415}"/>
              </a:ext>
            </a:extLst>
          </p:cNvPr>
          <p:cNvSpPr/>
          <p:nvPr userDrawn="1"/>
        </p:nvSpPr>
        <p:spPr>
          <a:xfrm rot="3047024" flipH="1">
            <a:off x="9678291" y="800078"/>
            <a:ext cx="3763795" cy="1955188"/>
          </a:xfrm>
          <a:prstGeom prst="parallelogram">
            <a:avLst>
              <a:gd name="adj" fmla="val 1863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s-ES" noProof="0" dirty="0"/>
          </a:p>
        </p:txBody>
      </p:sp>
      <p:cxnSp>
        <p:nvCxnSpPr>
          <p:cNvPr id="34" name="Conector recto 33">
            <a:extLst>
              <a:ext uri="{FF2B5EF4-FFF2-40B4-BE49-F238E27FC236}">
                <a16:creationId xmlns:a16="http://schemas.microsoft.com/office/drawing/2014/main" id="{1411C731-2333-41B0-927A-0A48EEC79964}"/>
              </a:ext>
            </a:extLst>
          </p:cNvPr>
          <p:cNvCxnSpPr>
            <a:cxnSpLocks/>
          </p:cNvCxnSpPr>
          <p:nvPr userDrawn="1"/>
        </p:nvCxnSpPr>
        <p:spPr>
          <a:xfrm flipV="1">
            <a:off x="10924678" y="807578"/>
            <a:ext cx="1261417" cy="404681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 name="Marcador de texto 4" title="Subtítulo">
            <a:extLst>
              <a:ext uri="{FF2B5EF4-FFF2-40B4-BE49-F238E27FC236}">
                <a16:creationId xmlns:a16="http://schemas.microsoft.com/office/drawing/2014/main" id="{D71EE635-EA0C-4139-8160-AE1EAD13AAEB}"/>
              </a:ext>
            </a:extLst>
          </p:cNvPr>
          <p:cNvSpPr>
            <a:spLocks noGrp="1"/>
          </p:cNvSpPr>
          <p:nvPr userDrawn="1">
            <p:ph type="body" sz="quarter" idx="13" hasCustomPrompt="1"/>
          </p:nvPr>
        </p:nvSpPr>
        <p:spPr>
          <a:xfrm>
            <a:off x="672855" y="861636"/>
            <a:ext cx="10445431" cy="335154"/>
          </a:xfrm>
          <a:prstGeom prst="rect">
            <a:avLst/>
          </a:prstGeom>
        </p:spPr>
        <p:txBody>
          <a:bodyPr rtlCol="0"/>
          <a:lstStyle>
            <a:lvl1pPr marL="0" indent="0">
              <a:buNone/>
              <a:defRPr sz="1800" spc="0">
                <a:solidFill>
                  <a:schemeClr val="bg2">
                    <a:lumMod val="50000"/>
                  </a:schemeClr>
                </a:solidFill>
                <a:latin typeface="Arial" panose="020B0604020202020204" pitchFamily="34" charset="0"/>
                <a:cs typeface="Arial" panose="020B0604020202020204" pitchFamily="34" charset="0"/>
              </a:defRPr>
            </a:lvl1pPr>
            <a:lvl2pPr marL="457200" indent="0">
              <a:buNone/>
              <a:defRPr/>
            </a:lvl2pPr>
          </a:lstStyle>
          <a:p>
            <a:pPr lvl="0" rtl="0"/>
            <a:r>
              <a:rPr lang="es-ES" noProof="0" dirty="0"/>
              <a:t>HAGA CLIC PARA EL ESTILO DE SUBTÍTULO</a:t>
            </a:r>
          </a:p>
        </p:txBody>
      </p:sp>
      <p:sp>
        <p:nvSpPr>
          <p:cNvPr id="19" name="Título 1" title="Título ">
            <a:extLst>
              <a:ext uri="{FF2B5EF4-FFF2-40B4-BE49-F238E27FC236}">
                <a16:creationId xmlns:a16="http://schemas.microsoft.com/office/drawing/2014/main" id="{2DB9D671-9FC8-4306-96B7-D9D585694B83}"/>
              </a:ext>
            </a:extLst>
          </p:cNvPr>
          <p:cNvSpPr>
            <a:spLocks noGrp="1"/>
          </p:cNvSpPr>
          <p:nvPr>
            <p:ph type="title" hasCustomPrompt="1"/>
          </p:nvPr>
        </p:nvSpPr>
        <p:spPr>
          <a:xfrm>
            <a:off x="673748" y="19849"/>
            <a:ext cx="10444539" cy="807577"/>
          </a:xfrm>
          <a:prstGeom prst="rect">
            <a:avLst/>
          </a:prstGeom>
        </p:spPr>
        <p:txBody>
          <a:bodyPr rtlCol="0" anchor="ctr">
            <a:normAutofit/>
          </a:bodyPr>
          <a:lstStyle>
            <a:lvl1pPr algn="l">
              <a:defRPr sz="2800" b="1">
                <a:solidFill>
                  <a:schemeClr val="accent1"/>
                </a:solidFill>
                <a:latin typeface="Arial" panose="020B0604020202020204" pitchFamily="34" charset="0"/>
                <a:cs typeface="Arial" panose="020B0604020202020204" pitchFamily="34" charset="0"/>
              </a:defRPr>
            </a:lvl1pPr>
          </a:lstStyle>
          <a:p>
            <a:pPr rtl="0"/>
            <a:r>
              <a:rPr lang="es-ES" noProof="0" dirty="0"/>
              <a:t>Haga clic para editar Estilo de título del patrón </a:t>
            </a:r>
          </a:p>
        </p:txBody>
      </p:sp>
      <p:pic>
        <p:nvPicPr>
          <p:cNvPr id="31" name="Imagen 30"/>
          <p:cNvPicPr>
            <a:picLocks noChangeAspect="1"/>
          </p:cNvPicPr>
          <p:nvPr userDrawn="1"/>
        </p:nvPicPr>
        <p:blipFill rotWithShape="1">
          <a:blip r:embed="rId2" cstate="print">
            <a:extLst>
              <a:ext uri="{28A0092B-C50C-407E-A947-70E740481C1C}">
                <a14:useLocalDpi xmlns:a14="http://schemas.microsoft.com/office/drawing/2010/main" val="0"/>
              </a:ext>
            </a:extLst>
          </a:blip>
          <a:srcRect l="27989" t="18413" r="27566" b="18307"/>
          <a:stretch/>
        </p:blipFill>
        <p:spPr>
          <a:xfrm>
            <a:off x="23380" y="26680"/>
            <a:ext cx="526874" cy="750170"/>
          </a:xfrm>
          <a:prstGeom prst="rect">
            <a:avLst/>
          </a:prstGeom>
        </p:spPr>
      </p:pic>
      <p:pic>
        <p:nvPicPr>
          <p:cNvPr id="33" name="Imagen 32"/>
          <p:cNvPicPr>
            <a:picLocks noChangeAspect="1"/>
          </p:cNvPicPr>
          <p:nvPr userDrawn="1"/>
        </p:nvPicPr>
        <p:blipFill rotWithShape="1">
          <a:blip r:embed="rId3" cstate="print">
            <a:extLst>
              <a:ext uri="{28A0092B-C50C-407E-A947-70E740481C1C}">
                <a14:useLocalDpi xmlns:a14="http://schemas.microsoft.com/office/drawing/2010/main" val="0"/>
              </a:ext>
            </a:extLst>
          </a:blip>
          <a:srcRect l="28954" t="19607" r="28693" b="18628"/>
          <a:stretch/>
        </p:blipFill>
        <p:spPr>
          <a:xfrm>
            <a:off x="11660598" y="25118"/>
            <a:ext cx="502718" cy="741650"/>
          </a:xfrm>
          <a:prstGeom prst="rect">
            <a:avLst/>
          </a:prstGeom>
        </p:spPr>
      </p:pic>
      <p:grpSp>
        <p:nvGrpSpPr>
          <p:cNvPr id="6" name="Grupo 5">
            <a:extLst>
              <a:ext uri="{FF2B5EF4-FFF2-40B4-BE49-F238E27FC236}">
                <a16:creationId xmlns:a16="http://schemas.microsoft.com/office/drawing/2014/main" id="{0D95D21C-EB1B-4AD3-E2DD-AE4AC1A03E5A}"/>
              </a:ext>
            </a:extLst>
          </p:cNvPr>
          <p:cNvGrpSpPr/>
          <p:nvPr userDrawn="1"/>
        </p:nvGrpSpPr>
        <p:grpSpPr>
          <a:xfrm>
            <a:off x="-867840" y="6246108"/>
            <a:ext cx="13059840" cy="640919"/>
            <a:chOff x="-867840" y="6246108"/>
            <a:chExt cx="13059840" cy="640919"/>
          </a:xfrm>
        </p:grpSpPr>
        <p:pic>
          <p:nvPicPr>
            <p:cNvPr id="7" name="Imagen 6" descr="Imagen que contiene agua, grande, puesto, hombre&#10;&#10;Descripción generada automáticamente">
              <a:extLst>
                <a:ext uri="{FF2B5EF4-FFF2-40B4-BE49-F238E27FC236}">
                  <a16:creationId xmlns:a16="http://schemas.microsoft.com/office/drawing/2014/main" id="{AE00B877-A33E-F0EE-660A-96D1D0C2C3B5}"/>
                </a:ext>
              </a:extLst>
            </p:cNvPr>
            <p:cNvPicPr>
              <a:picLocks noChangeAspect="1"/>
            </p:cNvPicPr>
            <p:nvPr/>
          </p:nvPicPr>
          <p:blipFill rotWithShape="1">
            <a:blip r:embed="rId4">
              <a:duotone>
                <a:prstClr val="black"/>
                <a:srgbClr val="5B9BD5">
                  <a:tint val="45000"/>
                  <a:satMod val="400000"/>
                </a:srgbClr>
              </a:duotone>
              <a:extLst>
                <a:ext uri="{BEBA8EAE-BF5A-486C-A8C5-ECC9F3942E4B}">
                  <a14:imgProps xmlns:a14="http://schemas.microsoft.com/office/drawing/2010/main">
                    <a14:imgLayer r:embed="rId5">
                      <a14:imgEffect>
                        <a14:colorTemperature colorTemp="6621"/>
                      </a14:imgEffect>
                    </a14:imgLayer>
                  </a14:imgProps>
                </a:ext>
                <a:ext uri="{28A0092B-C50C-407E-A947-70E740481C1C}">
                  <a14:useLocalDpi xmlns:a14="http://schemas.microsoft.com/office/drawing/2010/main" val="0"/>
                </a:ext>
              </a:extLst>
            </a:blip>
            <a:srcRect t="63171"/>
            <a:stretch/>
          </p:blipFill>
          <p:spPr>
            <a:xfrm>
              <a:off x="0" y="6357256"/>
              <a:ext cx="12192000" cy="529771"/>
            </a:xfrm>
            <a:prstGeom prst="rect">
              <a:avLst/>
            </a:prstGeom>
          </p:spPr>
        </p:pic>
        <p:grpSp>
          <p:nvGrpSpPr>
            <p:cNvPr id="8" name="Grupo 7">
              <a:extLst>
                <a:ext uri="{FF2B5EF4-FFF2-40B4-BE49-F238E27FC236}">
                  <a16:creationId xmlns:a16="http://schemas.microsoft.com/office/drawing/2014/main" id="{49807C60-F234-AC89-E6CC-083CFA0124B6}"/>
                </a:ext>
              </a:extLst>
            </p:cNvPr>
            <p:cNvGrpSpPr/>
            <p:nvPr userDrawn="1"/>
          </p:nvGrpSpPr>
          <p:grpSpPr>
            <a:xfrm>
              <a:off x="-867840" y="6544308"/>
              <a:ext cx="11954940" cy="276999"/>
              <a:chOff x="-107577" y="6598046"/>
              <a:chExt cx="11954940" cy="276999"/>
            </a:xfrm>
          </p:grpSpPr>
          <p:sp>
            <p:nvSpPr>
              <p:cNvPr id="13" name="CuadroTexto 12">
                <a:extLst>
                  <a:ext uri="{FF2B5EF4-FFF2-40B4-BE49-F238E27FC236}">
                    <a16:creationId xmlns:a16="http://schemas.microsoft.com/office/drawing/2014/main" id="{4E7826DF-4A5D-FA76-0989-E9771374C748}"/>
                  </a:ext>
                </a:extLst>
              </p:cNvPr>
              <p:cNvSpPr txBox="1"/>
              <p:nvPr userDrawn="1"/>
            </p:nvSpPr>
            <p:spPr>
              <a:xfrm>
                <a:off x="1212713" y="6598046"/>
                <a:ext cx="7792133"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CL" sz="1200" b="0" i="1" u="none" strike="noStrike" kern="0" cap="none" spc="0" normalizeH="0" baseline="0" noProof="0" dirty="0">
                    <a:ln>
                      <a:noFill/>
                    </a:ln>
                    <a:solidFill>
                      <a:prstClr val="white"/>
                    </a:solidFill>
                    <a:effectLst>
                      <a:glow rad="63500">
                        <a:srgbClr val="4472C4">
                          <a:satMod val="175000"/>
                          <a:alpha val="40000"/>
                        </a:srgbClr>
                      </a:glow>
                    </a:effectLst>
                    <a:uLnTx/>
                    <a:uFillTx/>
                    <a:latin typeface="Arial Black" panose="020B0A04020102020204" pitchFamily="34" charset="0"/>
                    <a:cs typeface="Arial" panose="020B0604020202020204" pitchFamily="34" charset="0"/>
                  </a:rPr>
                  <a:t>PATRIOTISMO         HONOR         LEALTAD         VALENTÍA         INTEGRIDAD          DEBER</a:t>
                </a:r>
              </a:p>
            </p:txBody>
          </p:sp>
          <p:cxnSp>
            <p:nvCxnSpPr>
              <p:cNvPr id="14" name="Conector recto 13">
                <a:extLst>
                  <a:ext uri="{FF2B5EF4-FFF2-40B4-BE49-F238E27FC236}">
                    <a16:creationId xmlns:a16="http://schemas.microsoft.com/office/drawing/2014/main" id="{557D47D9-32A0-BA11-8851-D0E821412713}"/>
                  </a:ext>
                </a:extLst>
              </p:cNvPr>
              <p:cNvCxnSpPr>
                <a:cxnSpLocks/>
              </p:cNvCxnSpPr>
              <p:nvPr userDrawn="1"/>
            </p:nvCxnSpPr>
            <p:spPr>
              <a:xfrm flipH="1">
                <a:off x="-107577" y="6824831"/>
                <a:ext cx="11954940" cy="0"/>
              </a:xfrm>
              <a:prstGeom prst="line">
                <a:avLst/>
              </a:prstGeom>
              <a:noFill/>
              <a:ln w="28575" cap="flat" cmpd="sng" algn="ctr">
                <a:solidFill>
                  <a:sysClr val="window" lastClr="FFFFFF"/>
                </a:solidFill>
                <a:prstDash val="solid"/>
                <a:miter lim="800000"/>
              </a:ln>
              <a:effectLst/>
            </p:spPr>
          </p:cxnSp>
        </p:grpSp>
        <p:pic>
          <p:nvPicPr>
            <p:cNvPr id="9" name="Imagen 8">
              <a:extLst>
                <a:ext uri="{FF2B5EF4-FFF2-40B4-BE49-F238E27FC236}">
                  <a16:creationId xmlns:a16="http://schemas.microsoft.com/office/drawing/2014/main" id="{C819D333-58A3-80C4-5BEF-43F89F867E0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00939" y="6246108"/>
              <a:ext cx="2155110" cy="524985"/>
            </a:xfrm>
            <a:prstGeom prst="rect">
              <a:avLst/>
            </a:prstGeom>
          </p:spPr>
        </p:pic>
        <p:sp>
          <p:nvSpPr>
            <p:cNvPr id="10" name="Estrella: 5 puntas 9">
              <a:extLst>
                <a:ext uri="{FF2B5EF4-FFF2-40B4-BE49-F238E27FC236}">
                  <a16:creationId xmlns:a16="http://schemas.microsoft.com/office/drawing/2014/main" id="{B6F668E4-ECF4-060C-F4F2-6007C66A6F64}"/>
                </a:ext>
              </a:extLst>
            </p:cNvPr>
            <p:cNvSpPr/>
            <p:nvPr/>
          </p:nvSpPr>
          <p:spPr>
            <a:xfrm>
              <a:off x="229312" y="6582372"/>
              <a:ext cx="137343" cy="133645"/>
            </a:xfrm>
            <a:prstGeom prst="star5">
              <a:avLst/>
            </a:prstGeom>
            <a:solidFill>
              <a:sysClr val="window" lastClr="FFFFFF"/>
            </a:solidFill>
            <a:ln w="12700" cap="flat" cmpd="sng" algn="ctr">
              <a:solidFill>
                <a:sysClr val="window" lastClr="FFFFFF"/>
              </a:solidFill>
              <a:prstDash val="solid"/>
              <a:miter lim="800000"/>
            </a:ln>
            <a:effectLst>
              <a:glow rad="63500">
                <a:srgbClr val="4472C4">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L" sz="1800" b="0" i="0" u="none" strike="noStrike" kern="0" cap="none" spc="0" normalizeH="0" baseline="0" noProof="0">
                <a:ln>
                  <a:noFill/>
                </a:ln>
                <a:solidFill>
                  <a:prstClr val="white"/>
                </a:solidFill>
                <a:effectLst>
                  <a:glow rad="63500">
                    <a:srgbClr val="4472C4">
                      <a:satMod val="175000"/>
                      <a:alpha val="40000"/>
                    </a:srgbClr>
                  </a:glow>
                </a:effectLst>
                <a:uLnTx/>
                <a:uFillTx/>
                <a:latin typeface="Calibri" panose="020F0502020204030204"/>
                <a:ea typeface="+mn-ea"/>
                <a:cs typeface="+mn-cs"/>
              </a:endParaRPr>
            </a:p>
          </p:txBody>
        </p:sp>
        <p:sp>
          <p:nvSpPr>
            <p:cNvPr id="12" name="Estrella: 5 puntas 11">
              <a:extLst>
                <a:ext uri="{FF2B5EF4-FFF2-40B4-BE49-F238E27FC236}">
                  <a16:creationId xmlns:a16="http://schemas.microsoft.com/office/drawing/2014/main" id="{F8EBF328-EB5D-A0B0-00AC-373DE535E514}"/>
                </a:ext>
              </a:extLst>
            </p:cNvPr>
            <p:cNvSpPr/>
            <p:nvPr/>
          </p:nvSpPr>
          <p:spPr>
            <a:xfrm>
              <a:off x="8198331" y="6582372"/>
              <a:ext cx="137343" cy="133645"/>
            </a:xfrm>
            <a:prstGeom prst="star5">
              <a:avLst/>
            </a:prstGeom>
            <a:solidFill>
              <a:sysClr val="window" lastClr="FFFFFF"/>
            </a:solidFill>
            <a:ln w="12700" cap="flat" cmpd="sng" algn="ctr">
              <a:solidFill>
                <a:sysClr val="window" lastClr="FFFFFF"/>
              </a:solidFill>
              <a:prstDash val="solid"/>
              <a:miter lim="800000"/>
            </a:ln>
            <a:effectLst>
              <a:glow rad="63500">
                <a:srgbClr val="4472C4">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L" sz="1800" b="0" i="0" u="none" strike="noStrike" kern="0" cap="none" spc="0" normalizeH="0" baseline="0" noProof="0">
                <a:ln>
                  <a:noFill/>
                </a:ln>
                <a:solidFill>
                  <a:prstClr val="white"/>
                </a:solidFill>
                <a:effectLst>
                  <a:glow rad="63500">
                    <a:srgbClr val="4472C4">
                      <a:satMod val="175000"/>
                      <a:alpha val="40000"/>
                    </a:srgbClr>
                  </a:glow>
                </a:effectLst>
                <a:uLnTx/>
                <a:uFillTx/>
                <a:latin typeface="Calibri" panose="020F0502020204030204"/>
                <a:ea typeface="+mn-ea"/>
                <a:cs typeface="+mn-cs"/>
              </a:endParaRPr>
            </a:p>
          </p:txBody>
        </p:sp>
      </p:grpSp>
      <p:sp>
        <p:nvSpPr>
          <p:cNvPr id="15" name="Marcador de posición de número de diapositiva 3">
            <a:extLst>
              <a:ext uri="{FF2B5EF4-FFF2-40B4-BE49-F238E27FC236}">
                <a16:creationId xmlns:a16="http://schemas.microsoft.com/office/drawing/2014/main" id="{BBDBC07E-39DA-7B12-7F74-4658360A5B9A}"/>
              </a:ext>
            </a:extLst>
          </p:cNvPr>
          <p:cNvSpPr>
            <a:spLocks noGrp="1"/>
          </p:cNvSpPr>
          <p:nvPr>
            <p:ph type="sldNum" sz="quarter" idx="16"/>
          </p:nvPr>
        </p:nvSpPr>
        <p:spPr>
          <a:xfrm>
            <a:off x="11087100" y="6574266"/>
            <a:ext cx="740227" cy="365125"/>
          </a:xfrm>
        </p:spPr>
        <p:txBody>
          <a:bodyPr rtlCol="0"/>
          <a:lstStyle>
            <a:lvl1pPr>
              <a:defRPr sz="1400" b="1">
                <a:solidFill>
                  <a:schemeClr val="bg1"/>
                </a:solidFill>
                <a:latin typeface="Arial" panose="020B0604020202020204" pitchFamily="34" charset="0"/>
                <a:cs typeface="Arial" panose="020B0604020202020204" pitchFamily="34" charset="0"/>
              </a:defRPr>
            </a:lvl1pPr>
          </a:lstStyle>
          <a:p>
            <a:fld id="{8699F50C-BE38-4BD0-BA84-9B090E1F2B9B}" type="slidenum">
              <a:rPr lang="es-ES" smtClean="0"/>
              <a:pPr/>
              <a:t>‹Nº›</a:t>
            </a:fld>
            <a:endParaRPr lang="es-ES" dirty="0"/>
          </a:p>
        </p:txBody>
      </p:sp>
    </p:spTree>
    <p:extLst>
      <p:ext uri="{BB962C8B-B14F-4D97-AF65-F5344CB8AC3E}">
        <p14:creationId xmlns:p14="http://schemas.microsoft.com/office/powerpoint/2010/main" val="805361019"/>
      </p:ext>
    </p:extLst>
  </p:cSld>
  <p:clrMapOvr>
    <a:masterClrMapping/>
  </p:clrMapOvr>
  <p:extLst>
    <p:ext uri="{DCECCB84-F9BA-43D5-87BE-67443E8EF086}">
      <p15:sldGuideLst xmlns:p15="http://schemas.microsoft.com/office/powerpoint/2012/main">
        <p15:guide id="1" orient="horz" pos="142">
          <p15:clr>
            <a:srgbClr val="FBAE40"/>
          </p15:clr>
        </p15:guide>
        <p15:guide id="2" pos="3840">
          <p15:clr>
            <a:srgbClr val="FBAE40"/>
          </p15:clr>
        </p15:guide>
        <p15:guide id="3" pos="415">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Diseño del texto 01">
    <p:spTree>
      <p:nvGrpSpPr>
        <p:cNvPr id="1" name=""/>
        <p:cNvGrpSpPr/>
        <p:nvPr/>
      </p:nvGrpSpPr>
      <p:grpSpPr>
        <a:xfrm>
          <a:off x="0" y="0"/>
          <a:ext cx="0" cy="0"/>
          <a:chOff x="0" y="0"/>
          <a:chExt cx="0" cy="0"/>
        </a:xfrm>
      </p:grpSpPr>
      <p:sp>
        <p:nvSpPr>
          <p:cNvPr id="24" name="Triángulo rectángulo 23">
            <a:extLst>
              <a:ext uri="{FF2B5EF4-FFF2-40B4-BE49-F238E27FC236}">
                <a16:creationId xmlns:a16="http://schemas.microsoft.com/office/drawing/2014/main" id="{BD6ACE60-499D-41AB-89C4-D537D7C3D22A}"/>
              </a:ext>
            </a:extLst>
          </p:cNvPr>
          <p:cNvSpPr/>
          <p:nvPr userDrawn="1"/>
        </p:nvSpPr>
        <p:spPr>
          <a:xfrm flipH="1" flipV="1">
            <a:off x="1839686" y="-6"/>
            <a:ext cx="10352314" cy="5638806"/>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sp>
        <p:nvSpPr>
          <p:cNvPr id="25" name="Paralelogramo 24">
            <a:extLst>
              <a:ext uri="{FF2B5EF4-FFF2-40B4-BE49-F238E27FC236}">
                <a16:creationId xmlns:a16="http://schemas.microsoft.com/office/drawing/2014/main" id="{18C08F43-D42B-4CF1-912F-BC83D72AB415}"/>
              </a:ext>
            </a:extLst>
          </p:cNvPr>
          <p:cNvSpPr/>
          <p:nvPr userDrawn="1"/>
        </p:nvSpPr>
        <p:spPr>
          <a:xfrm flipH="1">
            <a:off x="2978150" y="-5"/>
            <a:ext cx="4121150" cy="1308105"/>
          </a:xfrm>
          <a:prstGeom prst="parallelogram">
            <a:avLst>
              <a:gd name="adj" fmla="val 1863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s-ES" noProof="0" dirty="0"/>
          </a:p>
        </p:txBody>
      </p:sp>
      <p:cxnSp>
        <p:nvCxnSpPr>
          <p:cNvPr id="34" name="Conector recto 33">
            <a:extLst>
              <a:ext uri="{FF2B5EF4-FFF2-40B4-BE49-F238E27FC236}">
                <a16:creationId xmlns:a16="http://schemas.microsoft.com/office/drawing/2014/main" id="{1411C731-2333-41B0-927A-0A48EEC79964}"/>
              </a:ext>
            </a:extLst>
          </p:cNvPr>
          <p:cNvCxnSpPr>
            <a:cxnSpLocks/>
          </p:cNvCxnSpPr>
          <p:nvPr userDrawn="1"/>
        </p:nvCxnSpPr>
        <p:spPr>
          <a:xfrm flipV="1">
            <a:off x="6375400" y="5047077"/>
            <a:ext cx="1524574" cy="18034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ítulo 1" title="Título ">
            <a:extLst>
              <a:ext uri="{FF2B5EF4-FFF2-40B4-BE49-F238E27FC236}">
                <a16:creationId xmlns:a16="http://schemas.microsoft.com/office/drawing/2014/main" id="{20237B57-91C6-4F8B-8AA0-18FA50B0FD1D}"/>
              </a:ext>
            </a:extLst>
          </p:cNvPr>
          <p:cNvSpPr>
            <a:spLocks noGrp="1"/>
          </p:cNvSpPr>
          <p:nvPr userDrawn="1">
            <p:ph type="title" hasCustomPrompt="1"/>
          </p:nvPr>
        </p:nvSpPr>
        <p:spPr>
          <a:xfrm>
            <a:off x="1041515" y="4012093"/>
            <a:ext cx="5903456" cy="1215566"/>
          </a:xfrm>
          <a:prstGeom prst="rect">
            <a:avLst/>
          </a:prstGeom>
        </p:spPr>
        <p:txBody>
          <a:bodyPr rtlCol="0" anchor="b">
            <a:normAutofit/>
          </a:bodyPr>
          <a:lstStyle>
            <a:lvl1pPr>
              <a:defRPr sz="4400" b="1" baseline="0">
                <a:solidFill>
                  <a:srgbClr val="00194C"/>
                </a:solidFill>
                <a:latin typeface="Corbel" panose="020B0503020204020204" pitchFamily="34" charset="0"/>
              </a:defRPr>
            </a:lvl1pPr>
          </a:lstStyle>
          <a:p>
            <a:pPr rtl="0"/>
            <a:r>
              <a:rPr lang="es-ES" noProof="0" dirty="0"/>
              <a:t>Línea divisoria de sección</a:t>
            </a:r>
          </a:p>
        </p:txBody>
      </p:sp>
      <p:sp>
        <p:nvSpPr>
          <p:cNvPr id="15" name="Marcador de posición de imagen 14">
            <a:extLst>
              <a:ext uri="{FF2B5EF4-FFF2-40B4-BE49-F238E27FC236}">
                <a16:creationId xmlns:a16="http://schemas.microsoft.com/office/drawing/2014/main" id="{FE1FADFB-0A3D-40F7-9B40-368DECD971E1}"/>
              </a:ext>
            </a:extLst>
          </p:cNvPr>
          <p:cNvSpPr>
            <a:spLocks noGrp="1"/>
          </p:cNvSpPr>
          <p:nvPr>
            <p:ph type="pic" sz="quarter" idx="10"/>
          </p:nvPr>
        </p:nvSpPr>
        <p:spPr>
          <a:xfrm>
            <a:off x="6604000" y="0"/>
            <a:ext cx="5588000" cy="6872249"/>
          </a:xfrm>
          <a:custGeom>
            <a:avLst/>
            <a:gdLst>
              <a:gd name="connsiteX0" fmla="*/ 3876237 w 5588000"/>
              <a:gd name="connsiteY0" fmla="*/ 5431883 h 6872249"/>
              <a:gd name="connsiteX1" fmla="*/ 4953000 w 5588000"/>
              <a:gd name="connsiteY1" fmla="*/ 5431883 h 6872249"/>
              <a:gd name="connsiteX2" fmla="*/ 3769163 w 5588000"/>
              <a:gd name="connsiteY2" fmla="*/ 6872249 h 6872249"/>
              <a:gd name="connsiteX3" fmla="*/ 2692400 w 5588000"/>
              <a:gd name="connsiteY3" fmla="*/ 6872249 h 6872249"/>
              <a:gd name="connsiteX4" fmla="*/ 2479230 w 5588000"/>
              <a:gd name="connsiteY4" fmla="*/ 2870200 h 6872249"/>
              <a:gd name="connsiteX5" fmla="*/ 3175000 w 5588000"/>
              <a:gd name="connsiteY5" fmla="*/ 2870200 h 6872249"/>
              <a:gd name="connsiteX6" fmla="*/ 1965770 w 5588000"/>
              <a:gd name="connsiteY6" fmla="*/ 4310566 h 6872249"/>
              <a:gd name="connsiteX7" fmla="*/ 1270000 w 5588000"/>
              <a:gd name="connsiteY7" fmla="*/ 4310566 h 6872249"/>
              <a:gd name="connsiteX8" fmla="*/ 5575300 w 5588000"/>
              <a:gd name="connsiteY8" fmla="*/ 139700 h 6872249"/>
              <a:gd name="connsiteX9" fmla="*/ 5575300 w 5588000"/>
              <a:gd name="connsiteY9" fmla="*/ 3238583 h 6872249"/>
              <a:gd name="connsiteX10" fmla="*/ 2571663 w 5588000"/>
              <a:gd name="connsiteY10" fmla="*/ 6858000 h 6872249"/>
              <a:gd name="connsiteX11" fmla="*/ 0 w 5588000"/>
              <a:gd name="connsiteY11" fmla="*/ 6858000 h 6872249"/>
              <a:gd name="connsiteX12" fmla="*/ 4256761 w 5588000"/>
              <a:gd name="connsiteY12" fmla="*/ 0 h 6872249"/>
              <a:gd name="connsiteX13" fmla="*/ 5588000 w 5588000"/>
              <a:gd name="connsiteY13" fmla="*/ 0 h 6872249"/>
              <a:gd name="connsiteX14" fmla="*/ 3274339 w 5588000"/>
              <a:gd name="connsiteY14" fmla="*/ 2755900 h 6872249"/>
              <a:gd name="connsiteX15" fmla="*/ 1943100 w 5588000"/>
              <a:gd name="connsiteY15" fmla="*/ 2755900 h 68722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588000" h="6872249">
                <a:moveTo>
                  <a:pt x="3876237" y="5431883"/>
                </a:moveTo>
                <a:lnTo>
                  <a:pt x="4953000" y="5431883"/>
                </a:lnTo>
                <a:lnTo>
                  <a:pt x="3769163" y="6872249"/>
                </a:lnTo>
                <a:lnTo>
                  <a:pt x="2692400" y="6872249"/>
                </a:lnTo>
                <a:close/>
                <a:moveTo>
                  <a:pt x="2479230" y="2870200"/>
                </a:moveTo>
                <a:lnTo>
                  <a:pt x="3175000" y="2870200"/>
                </a:lnTo>
                <a:lnTo>
                  <a:pt x="1965770" y="4310566"/>
                </a:lnTo>
                <a:lnTo>
                  <a:pt x="1270000" y="4310566"/>
                </a:lnTo>
                <a:close/>
                <a:moveTo>
                  <a:pt x="5575300" y="139700"/>
                </a:moveTo>
                <a:lnTo>
                  <a:pt x="5575300" y="3238583"/>
                </a:lnTo>
                <a:lnTo>
                  <a:pt x="2571663" y="6858000"/>
                </a:lnTo>
                <a:lnTo>
                  <a:pt x="0" y="6858000"/>
                </a:lnTo>
                <a:close/>
                <a:moveTo>
                  <a:pt x="4256761" y="0"/>
                </a:moveTo>
                <a:lnTo>
                  <a:pt x="5588000" y="0"/>
                </a:lnTo>
                <a:lnTo>
                  <a:pt x="3274339" y="2755900"/>
                </a:lnTo>
                <a:lnTo>
                  <a:pt x="1943100" y="2755900"/>
                </a:lnTo>
                <a:close/>
              </a:path>
            </a:pathLst>
          </a:custGeom>
          <a:solidFill>
            <a:schemeClr val="bg1">
              <a:lumMod val="85000"/>
            </a:schemeClr>
          </a:solidFill>
        </p:spPr>
        <p:txBody>
          <a:bodyPr wrap="square" rtlCol="0" anchor="ctr">
            <a:noAutofit/>
          </a:bodyPr>
          <a:lstStyle>
            <a:lvl1pPr marL="0" indent="0" algn="ctr">
              <a:buNone/>
              <a:defRPr>
                <a:solidFill>
                  <a:schemeClr val="bg1"/>
                </a:solidFill>
              </a:defRPr>
            </a:lvl1pPr>
          </a:lstStyle>
          <a:p>
            <a:pPr rtl="0"/>
            <a:r>
              <a:rPr lang="es-ES" noProof="0" dirty="0"/>
              <a:t>Haga clic en el icono para agregar una imagen</a:t>
            </a:r>
          </a:p>
        </p:txBody>
      </p:sp>
      <p:sp>
        <p:nvSpPr>
          <p:cNvPr id="6" name="Marcador de número de diapositiva 5">
            <a:extLst>
              <a:ext uri="{FF2B5EF4-FFF2-40B4-BE49-F238E27FC236}">
                <a16:creationId xmlns:a16="http://schemas.microsoft.com/office/drawing/2014/main" id="{D4B9B51B-EAA9-4B4D-A4F6-470CD95DAA79}"/>
              </a:ext>
            </a:extLst>
          </p:cNvPr>
          <p:cNvSpPr>
            <a:spLocks noGrp="1"/>
          </p:cNvSpPr>
          <p:nvPr>
            <p:ph type="sldNum" sz="quarter" idx="15"/>
          </p:nvPr>
        </p:nvSpPr>
        <p:spPr>
          <a:xfrm>
            <a:off x="11146971" y="6486977"/>
            <a:ext cx="740227" cy="365125"/>
          </a:xfrm>
        </p:spPr>
        <p:txBody>
          <a:bodyPr rtlCol="0"/>
          <a:lstStyle>
            <a:lvl1pPr>
              <a:defRPr>
                <a:solidFill>
                  <a:srgbClr val="00194C"/>
                </a:solidFill>
                <a:latin typeface="Arial" panose="020B0604020202020204" pitchFamily="34" charset="0"/>
                <a:cs typeface="Arial" panose="020B0604020202020204" pitchFamily="34" charset="0"/>
              </a:defRPr>
            </a:lvl1pPr>
          </a:lstStyle>
          <a:p>
            <a:fld id="{8699F50C-BE38-4BD0-BA84-9B090E1F2B9B}" type="slidenum">
              <a:rPr lang="es-ES" smtClean="0"/>
              <a:pPr/>
              <a:t>‹Nº›</a:t>
            </a:fld>
            <a:endParaRPr lang="es-ES" dirty="0"/>
          </a:p>
        </p:txBody>
      </p:sp>
      <p:pic>
        <p:nvPicPr>
          <p:cNvPr id="33" name="Imagen 32"/>
          <p:cNvPicPr>
            <a:picLocks noChangeAspect="1"/>
          </p:cNvPicPr>
          <p:nvPr userDrawn="1"/>
        </p:nvPicPr>
        <p:blipFill rotWithShape="1">
          <a:blip r:embed="rId2" cstate="print">
            <a:extLst>
              <a:ext uri="{28A0092B-C50C-407E-A947-70E740481C1C}">
                <a14:useLocalDpi xmlns:a14="http://schemas.microsoft.com/office/drawing/2010/main" val="0"/>
              </a:ext>
            </a:extLst>
          </a:blip>
          <a:srcRect l="27989" t="18413" r="27566" b="18307"/>
          <a:stretch/>
        </p:blipFill>
        <p:spPr>
          <a:xfrm>
            <a:off x="23380" y="26680"/>
            <a:ext cx="526874" cy="750170"/>
          </a:xfrm>
          <a:prstGeom prst="rect">
            <a:avLst/>
          </a:prstGeom>
        </p:spPr>
      </p:pic>
      <p:pic>
        <p:nvPicPr>
          <p:cNvPr id="35" name="Imagen 34"/>
          <p:cNvPicPr>
            <a:picLocks noChangeAspect="1"/>
          </p:cNvPicPr>
          <p:nvPr userDrawn="1"/>
        </p:nvPicPr>
        <p:blipFill rotWithShape="1">
          <a:blip r:embed="rId3" cstate="print">
            <a:extLst>
              <a:ext uri="{28A0092B-C50C-407E-A947-70E740481C1C}">
                <a14:useLocalDpi xmlns:a14="http://schemas.microsoft.com/office/drawing/2010/main" val="0"/>
              </a:ext>
            </a:extLst>
          </a:blip>
          <a:srcRect l="28954" t="19607" r="28693" b="18628"/>
          <a:stretch/>
        </p:blipFill>
        <p:spPr>
          <a:xfrm>
            <a:off x="9778014" y="25118"/>
            <a:ext cx="502718" cy="741650"/>
          </a:xfrm>
          <a:prstGeom prst="rect">
            <a:avLst/>
          </a:prstGeom>
        </p:spPr>
      </p:pic>
    </p:spTree>
    <p:extLst>
      <p:ext uri="{BB962C8B-B14F-4D97-AF65-F5344CB8AC3E}">
        <p14:creationId xmlns:p14="http://schemas.microsoft.com/office/powerpoint/2010/main" val="2394628191"/>
      </p:ext>
    </p:extLst>
  </p:cSld>
  <p:clrMapOvr>
    <a:masterClrMapping/>
  </p:clrMapOvr>
  <p:extLst>
    <p:ext uri="{DCECCB84-F9BA-43D5-87BE-67443E8EF086}">
      <p15:sldGuideLst xmlns:p15="http://schemas.microsoft.com/office/powerpoint/2012/main">
        <p15:guide id="1" orient="horz" pos="142">
          <p15:clr>
            <a:srgbClr val="FBAE40"/>
          </p15:clr>
        </p15:guide>
        <p15:guide id="2" pos="3840">
          <p15:clr>
            <a:srgbClr val="FBAE40"/>
          </p15:clr>
        </p15:guide>
        <p15:guide id="3" pos="415">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3_Diseño del texto 01">
    <p:spTree>
      <p:nvGrpSpPr>
        <p:cNvPr id="1" name=""/>
        <p:cNvGrpSpPr/>
        <p:nvPr/>
      </p:nvGrpSpPr>
      <p:grpSpPr>
        <a:xfrm>
          <a:off x="0" y="0"/>
          <a:ext cx="0" cy="0"/>
          <a:chOff x="0" y="0"/>
          <a:chExt cx="0" cy="0"/>
        </a:xfrm>
      </p:grpSpPr>
      <p:sp>
        <p:nvSpPr>
          <p:cNvPr id="24" name="Triángulo rectángulo 23">
            <a:extLst>
              <a:ext uri="{FF2B5EF4-FFF2-40B4-BE49-F238E27FC236}">
                <a16:creationId xmlns:a16="http://schemas.microsoft.com/office/drawing/2014/main" id="{BD6ACE60-499D-41AB-89C4-D537D7C3D22A}"/>
              </a:ext>
            </a:extLst>
          </p:cNvPr>
          <p:cNvSpPr/>
          <p:nvPr userDrawn="1"/>
        </p:nvSpPr>
        <p:spPr>
          <a:xfrm rot="5400000" flipH="1" flipV="1">
            <a:off x="5429028" y="70834"/>
            <a:ext cx="7390502" cy="6135446"/>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sp>
        <p:nvSpPr>
          <p:cNvPr id="25" name="Paralelogramo 24">
            <a:extLst>
              <a:ext uri="{FF2B5EF4-FFF2-40B4-BE49-F238E27FC236}">
                <a16:creationId xmlns:a16="http://schemas.microsoft.com/office/drawing/2014/main" id="{18C08F43-D42B-4CF1-912F-BC83D72AB415}"/>
              </a:ext>
            </a:extLst>
          </p:cNvPr>
          <p:cNvSpPr/>
          <p:nvPr userDrawn="1"/>
        </p:nvSpPr>
        <p:spPr>
          <a:xfrm rot="6213475" flipH="1">
            <a:off x="7195986" y="1863678"/>
            <a:ext cx="4932680" cy="1565695"/>
          </a:xfrm>
          <a:prstGeom prst="parallelogram">
            <a:avLst>
              <a:gd name="adj" fmla="val 1863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s-ES" noProof="0" dirty="0"/>
          </a:p>
        </p:txBody>
      </p:sp>
      <p:cxnSp>
        <p:nvCxnSpPr>
          <p:cNvPr id="34" name="Conector recto 33">
            <a:extLst>
              <a:ext uri="{FF2B5EF4-FFF2-40B4-BE49-F238E27FC236}">
                <a16:creationId xmlns:a16="http://schemas.microsoft.com/office/drawing/2014/main" id="{1411C731-2333-41B0-927A-0A48EEC79964}"/>
              </a:ext>
            </a:extLst>
          </p:cNvPr>
          <p:cNvCxnSpPr>
            <a:cxnSpLocks/>
          </p:cNvCxnSpPr>
          <p:nvPr userDrawn="1"/>
        </p:nvCxnSpPr>
        <p:spPr>
          <a:xfrm flipV="1">
            <a:off x="6375400" y="5047077"/>
            <a:ext cx="1524574" cy="18034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ítulo 1" title="Título ">
            <a:extLst>
              <a:ext uri="{FF2B5EF4-FFF2-40B4-BE49-F238E27FC236}">
                <a16:creationId xmlns:a16="http://schemas.microsoft.com/office/drawing/2014/main" id="{20237B57-91C6-4F8B-8AA0-18FA50B0FD1D}"/>
              </a:ext>
            </a:extLst>
          </p:cNvPr>
          <p:cNvSpPr>
            <a:spLocks noGrp="1"/>
          </p:cNvSpPr>
          <p:nvPr userDrawn="1">
            <p:ph type="title" hasCustomPrompt="1"/>
          </p:nvPr>
        </p:nvSpPr>
        <p:spPr>
          <a:xfrm>
            <a:off x="1041515" y="4012093"/>
            <a:ext cx="5903456" cy="1215566"/>
          </a:xfrm>
          <a:prstGeom prst="rect">
            <a:avLst/>
          </a:prstGeom>
        </p:spPr>
        <p:txBody>
          <a:bodyPr rtlCol="0" anchor="b">
            <a:normAutofit/>
          </a:bodyPr>
          <a:lstStyle>
            <a:lvl1pPr>
              <a:defRPr sz="4400" b="1" baseline="0">
                <a:solidFill>
                  <a:srgbClr val="00194C"/>
                </a:solidFill>
                <a:latin typeface="Corbel" panose="020B0503020204020204" pitchFamily="34" charset="0"/>
              </a:defRPr>
            </a:lvl1pPr>
          </a:lstStyle>
          <a:p>
            <a:pPr rtl="0"/>
            <a:r>
              <a:rPr lang="es-ES" noProof="0" dirty="0"/>
              <a:t>Línea divisoria de sección</a:t>
            </a:r>
          </a:p>
        </p:txBody>
      </p:sp>
      <p:sp>
        <p:nvSpPr>
          <p:cNvPr id="6" name="Marcador de número de diapositiva 5">
            <a:extLst>
              <a:ext uri="{FF2B5EF4-FFF2-40B4-BE49-F238E27FC236}">
                <a16:creationId xmlns:a16="http://schemas.microsoft.com/office/drawing/2014/main" id="{D4B9B51B-EAA9-4B4D-A4F6-470CD95DAA79}"/>
              </a:ext>
            </a:extLst>
          </p:cNvPr>
          <p:cNvSpPr>
            <a:spLocks noGrp="1"/>
          </p:cNvSpPr>
          <p:nvPr>
            <p:ph type="sldNum" sz="quarter" idx="15"/>
          </p:nvPr>
        </p:nvSpPr>
        <p:spPr>
          <a:xfrm>
            <a:off x="11146971" y="6486977"/>
            <a:ext cx="740227" cy="365125"/>
          </a:xfrm>
        </p:spPr>
        <p:txBody>
          <a:bodyPr rtlCol="0"/>
          <a:lstStyle>
            <a:lvl1pPr>
              <a:defRPr>
                <a:solidFill>
                  <a:srgbClr val="00194C"/>
                </a:solidFill>
                <a:latin typeface="Arial" panose="020B0604020202020204" pitchFamily="34" charset="0"/>
                <a:cs typeface="Arial" panose="020B0604020202020204" pitchFamily="34" charset="0"/>
              </a:defRPr>
            </a:lvl1pPr>
          </a:lstStyle>
          <a:p>
            <a:fld id="{8699F50C-BE38-4BD0-BA84-9B090E1F2B9B}" type="slidenum">
              <a:rPr lang="es-ES" smtClean="0"/>
              <a:pPr/>
              <a:t>‹Nº›</a:t>
            </a:fld>
            <a:endParaRPr lang="es-ES" dirty="0"/>
          </a:p>
        </p:txBody>
      </p:sp>
      <p:pic>
        <p:nvPicPr>
          <p:cNvPr id="33" name="Imagen 32"/>
          <p:cNvPicPr>
            <a:picLocks noChangeAspect="1"/>
          </p:cNvPicPr>
          <p:nvPr userDrawn="1"/>
        </p:nvPicPr>
        <p:blipFill rotWithShape="1">
          <a:blip r:embed="rId2" cstate="print">
            <a:extLst>
              <a:ext uri="{28A0092B-C50C-407E-A947-70E740481C1C}">
                <a14:useLocalDpi xmlns:a14="http://schemas.microsoft.com/office/drawing/2010/main" val="0"/>
              </a:ext>
            </a:extLst>
          </a:blip>
          <a:srcRect l="27989" t="18413" r="27566" b="18307"/>
          <a:stretch/>
        </p:blipFill>
        <p:spPr>
          <a:xfrm>
            <a:off x="23380" y="26680"/>
            <a:ext cx="526874" cy="750170"/>
          </a:xfrm>
          <a:prstGeom prst="rect">
            <a:avLst/>
          </a:prstGeom>
        </p:spPr>
      </p:pic>
      <p:pic>
        <p:nvPicPr>
          <p:cNvPr id="35" name="Imagen 34"/>
          <p:cNvPicPr>
            <a:picLocks noChangeAspect="1"/>
          </p:cNvPicPr>
          <p:nvPr userDrawn="1"/>
        </p:nvPicPr>
        <p:blipFill rotWithShape="1">
          <a:blip r:embed="rId3" cstate="print">
            <a:extLst>
              <a:ext uri="{28A0092B-C50C-407E-A947-70E740481C1C}">
                <a14:useLocalDpi xmlns:a14="http://schemas.microsoft.com/office/drawing/2010/main" val="0"/>
              </a:ext>
            </a:extLst>
          </a:blip>
          <a:srcRect l="28954" t="19607" r="28693" b="18628"/>
          <a:stretch/>
        </p:blipFill>
        <p:spPr>
          <a:xfrm>
            <a:off x="11517084" y="69124"/>
            <a:ext cx="502718" cy="741650"/>
          </a:xfrm>
          <a:prstGeom prst="rect">
            <a:avLst/>
          </a:prstGeom>
        </p:spPr>
      </p:pic>
    </p:spTree>
    <p:extLst>
      <p:ext uri="{BB962C8B-B14F-4D97-AF65-F5344CB8AC3E}">
        <p14:creationId xmlns:p14="http://schemas.microsoft.com/office/powerpoint/2010/main" val="2700043609"/>
      </p:ext>
    </p:extLst>
  </p:cSld>
  <p:clrMapOvr>
    <a:masterClrMapping/>
  </p:clrMapOvr>
  <p:extLst>
    <p:ext uri="{DCECCB84-F9BA-43D5-87BE-67443E8EF086}">
      <p15:sldGuideLst xmlns:p15="http://schemas.microsoft.com/office/powerpoint/2012/main">
        <p15:guide id="1" orient="horz" pos="142">
          <p15:clr>
            <a:srgbClr val="FBAE40"/>
          </p15:clr>
        </p15:guide>
        <p15:guide id="2" pos="3840">
          <p15:clr>
            <a:srgbClr val="FBAE40"/>
          </p15:clr>
        </p15:guide>
        <p15:guide id="3" pos="415">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2_Diseño del texto 01">
    <p:spTree>
      <p:nvGrpSpPr>
        <p:cNvPr id="1" name=""/>
        <p:cNvGrpSpPr/>
        <p:nvPr/>
      </p:nvGrpSpPr>
      <p:grpSpPr>
        <a:xfrm>
          <a:off x="0" y="0"/>
          <a:ext cx="0" cy="0"/>
          <a:chOff x="0" y="0"/>
          <a:chExt cx="0" cy="0"/>
        </a:xfrm>
      </p:grpSpPr>
      <p:sp>
        <p:nvSpPr>
          <p:cNvPr id="24" name="Triángulo rectángulo 23">
            <a:extLst>
              <a:ext uri="{FF2B5EF4-FFF2-40B4-BE49-F238E27FC236}">
                <a16:creationId xmlns:a16="http://schemas.microsoft.com/office/drawing/2014/main" id="{BD6ACE60-499D-41AB-89C4-D537D7C3D22A}"/>
              </a:ext>
            </a:extLst>
          </p:cNvPr>
          <p:cNvSpPr/>
          <p:nvPr userDrawn="1"/>
        </p:nvSpPr>
        <p:spPr>
          <a:xfrm flipH="1" flipV="1">
            <a:off x="2522074" y="-6"/>
            <a:ext cx="9706320" cy="6851183"/>
          </a:xfrm>
          <a:custGeom>
            <a:avLst/>
            <a:gdLst>
              <a:gd name="connsiteX0" fmla="*/ 0 w 10352314"/>
              <a:gd name="connsiteY0" fmla="*/ 6858006 h 6858006"/>
              <a:gd name="connsiteX1" fmla="*/ 0 w 10352314"/>
              <a:gd name="connsiteY1" fmla="*/ 0 h 6858006"/>
              <a:gd name="connsiteX2" fmla="*/ 10352314 w 10352314"/>
              <a:gd name="connsiteY2" fmla="*/ 6858006 h 6858006"/>
              <a:gd name="connsiteX3" fmla="*/ 0 w 10352314"/>
              <a:gd name="connsiteY3" fmla="*/ 6858006 h 6858006"/>
              <a:gd name="connsiteX0" fmla="*/ 0 w 10352314"/>
              <a:gd name="connsiteY0" fmla="*/ 6830710 h 6830710"/>
              <a:gd name="connsiteX1" fmla="*/ 5322627 w 10352314"/>
              <a:gd name="connsiteY1" fmla="*/ 0 h 6830710"/>
              <a:gd name="connsiteX2" fmla="*/ 10352314 w 10352314"/>
              <a:gd name="connsiteY2" fmla="*/ 6830710 h 6830710"/>
              <a:gd name="connsiteX3" fmla="*/ 0 w 10352314"/>
              <a:gd name="connsiteY3" fmla="*/ 6830710 h 6830710"/>
              <a:gd name="connsiteX0" fmla="*/ 0 w 9669926"/>
              <a:gd name="connsiteY0" fmla="*/ 6830710 h 6830710"/>
              <a:gd name="connsiteX1" fmla="*/ 5322627 w 9669926"/>
              <a:gd name="connsiteY1" fmla="*/ 0 h 6830710"/>
              <a:gd name="connsiteX2" fmla="*/ 9669926 w 9669926"/>
              <a:gd name="connsiteY2" fmla="*/ 6817062 h 6830710"/>
              <a:gd name="connsiteX3" fmla="*/ 0 w 9669926"/>
              <a:gd name="connsiteY3" fmla="*/ 6830710 h 6830710"/>
              <a:gd name="connsiteX0" fmla="*/ 0 w 9669926"/>
              <a:gd name="connsiteY0" fmla="*/ 6830710 h 6830710"/>
              <a:gd name="connsiteX1" fmla="*/ 2365612 w 9669926"/>
              <a:gd name="connsiteY1" fmla="*/ 3841844 h 6830710"/>
              <a:gd name="connsiteX2" fmla="*/ 5322627 w 9669926"/>
              <a:gd name="connsiteY2" fmla="*/ 0 h 6830710"/>
              <a:gd name="connsiteX3" fmla="*/ 9669926 w 9669926"/>
              <a:gd name="connsiteY3" fmla="*/ 6817062 h 6830710"/>
              <a:gd name="connsiteX4" fmla="*/ 0 w 9669926"/>
              <a:gd name="connsiteY4" fmla="*/ 6830710 h 6830710"/>
              <a:gd name="connsiteX0" fmla="*/ 36394 w 9706320"/>
              <a:gd name="connsiteY0" fmla="*/ 6851183 h 6851183"/>
              <a:gd name="connsiteX1" fmla="*/ 0 w 9706320"/>
              <a:gd name="connsiteY1" fmla="*/ 0 h 6851183"/>
              <a:gd name="connsiteX2" fmla="*/ 5359021 w 9706320"/>
              <a:gd name="connsiteY2" fmla="*/ 20473 h 6851183"/>
              <a:gd name="connsiteX3" fmla="*/ 9706320 w 9706320"/>
              <a:gd name="connsiteY3" fmla="*/ 6837535 h 6851183"/>
              <a:gd name="connsiteX4" fmla="*/ 36394 w 9706320"/>
              <a:gd name="connsiteY4" fmla="*/ 6851183 h 68511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06320" h="6851183">
                <a:moveTo>
                  <a:pt x="36394" y="6851183"/>
                </a:moveTo>
                <a:lnTo>
                  <a:pt x="0" y="0"/>
                </a:lnTo>
                <a:lnTo>
                  <a:pt x="5359021" y="20473"/>
                </a:lnTo>
                <a:lnTo>
                  <a:pt x="9706320" y="6837535"/>
                </a:lnTo>
                <a:lnTo>
                  <a:pt x="36394" y="685118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sp>
        <p:nvSpPr>
          <p:cNvPr id="25" name="Paralelogramo 24">
            <a:extLst>
              <a:ext uri="{FF2B5EF4-FFF2-40B4-BE49-F238E27FC236}">
                <a16:creationId xmlns:a16="http://schemas.microsoft.com/office/drawing/2014/main" id="{18C08F43-D42B-4CF1-912F-BC83D72AB415}"/>
              </a:ext>
            </a:extLst>
          </p:cNvPr>
          <p:cNvSpPr/>
          <p:nvPr userDrawn="1"/>
        </p:nvSpPr>
        <p:spPr>
          <a:xfrm rot="1256754" flipH="1">
            <a:off x="2619722" y="4533"/>
            <a:ext cx="4121150" cy="1308105"/>
          </a:xfrm>
          <a:prstGeom prst="parallelogram">
            <a:avLst>
              <a:gd name="adj" fmla="val 1863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s-ES" noProof="0" dirty="0"/>
          </a:p>
        </p:txBody>
      </p:sp>
      <p:cxnSp>
        <p:nvCxnSpPr>
          <p:cNvPr id="34" name="Conector recto 33">
            <a:extLst>
              <a:ext uri="{FF2B5EF4-FFF2-40B4-BE49-F238E27FC236}">
                <a16:creationId xmlns:a16="http://schemas.microsoft.com/office/drawing/2014/main" id="{1411C731-2333-41B0-927A-0A48EEC79964}"/>
              </a:ext>
            </a:extLst>
          </p:cNvPr>
          <p:cNvCxnSpPr>
            <a:cxnSpLocks/>
          </p:cNvCxnSpPr>
          <p:nvPr userDrawn="1"/>
        </p:nvCxnSpPr>
        <p:spPr>
          <a:xfrm flipV="1">
            <a:off x="6375400" y="5047077"/>
            <a:ext cx="1524574" cy="18034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ítulo 1" title="Título ">
            <a:extLst>
              <a:ext uri="{FF2B5EF4-FFF2-40B4-BE49-F238E27FC236}">
                <a16:creationId xmlns:a16="http://schemas.microsoft.com/office/drawing/2014/main" id="{20237B57-91C6-4F8B-8AA0-18FA50B0FD1D}"/>
              </a:ext>
            </a:extLst>
          </p:cNvPr>
          <p:cNvSpPr>
            <a:spLocks noGrp="1"/>
          </p:cNvSpPr>
          <p:nvPr userDrawn="1">
            <p:ph type="title" hasCustomPrompt="1"/>
          </p:nvPr>
        </p:nvSpPr>
        <p:spPr>
          <a:xfrm>
            <a:off x="1041515" y="4012093"/>
            <a:ext cx="5903456" cy="1215566"/>
          </a:xfrm>
          <a:prstGeom prst="rect">
            <a:avLst/>
          </a:prstGeom>
        </p:spPr>
        <p:txBody>
          <a:bodyPr rtlCol="0" anchor="b">
            <a:normAutofit/>
          </a:bodyPr>
          <a:lstStyle>
            <a:lvl1pPr>
              <a:defRPr sz="4400" b="1" baseline="0">
                <a:solidFill>
                  <a:srgbClr val="00194C"/>
                </a:solidFill>
                <a:latin typeface="Corbel" panose="020B0503020204020204" pitchFamily="34" charset="0"/>
              </a:defRPr>
            </a:lvl1pPr>
          </a:lstStyle>
          <a:p>
            <a:pPr rtl="0"/>
            <a:r>
              <a:rPr lang="es-ES" noProof="0" dirty="0"/>
              <a:t>Línea divisoria de sección</a:t>
            </a:r>
          </a:p>
        </p:txBody>
      </p:sp>
      <p:sp>
        <p:nvSpPr>
          <p:cNvPr id="6" name="Marcador de número de diapositiva 5">
            <a:extLst>
              <a:ext uri="{FF2B5EF4-FFF2-40B4-BE49-F238E27FC236}">
                <a16:creationId xmlns:a16="http://schemas.microsoft.com/office/drawing/2014/main" id="{D4B9B51B-EAA9-4B4D-A4F6-470CD95DAA79}"/>
              </a:ext>
            </a:extLst>
          </p:cNvPr>
          <p:cNvSpPr>
            <a:spLocks noGrp="1"/>
          </p:cNvSpPr>
          <p:nvPr>
            <p:ph type="sldNum" sz="quarter" idx="15"/>
          </p:nvPr>
        </p:nvSpPr>
        <p:spPr>
          <a:xfrm>
            <a:off x="11146971" y="6486977"/>
            <a:ext cx="740227" cy="365125"/>
          </a:xfrm>
        </p:spPr>
        <p:txBody>
          <a:bodyPr rtlCol="0"/>
          <a:lstStyle>
            <a:lvl1pPr>
              <a:defRPr>
                <a:solidFill>
                  <a:srgbClr val="00194C"/>
                </a:solidFill>
                <a:latin typeface="Arial" panose="020B0604020202020204" pitchFamily="34" charset="0"/>
                <a:cs typeface="Arial" panose="020B0604020202020204" pitchFamily="34" charset="0"/>
              </a:defRPr>
            </a:lvl1pPr>
          </a:lstStyle>
          <a:p>
            <a:fld id="{8699F50C-BE38-4BD0-BA84-9B090E1F2B9B}" type="slidenum">
              <a:rPr lang="es-ES" smtClean="0"/>
              <a:pPr/>
              <a:t>‹Nº›</a:t>
            </a:fld>
            <a:endParaRPr lang="es-ES" dirty="0"/>
          </a:p>
        </p:txBody>
      </p:sp>
      <p:pic>
        <p:nvPicPr>
          <p:cNvPr id="33" name="Imagen 32"/>
          <p:cNvPicPr>
            <a:picLocks noChangeAspect="1"/>
          </p:cNvPicPr>
          <p:nvPr userDrawn="1"/>
        </p:nvPicPr>
        <p:blipFill rotWithShape="1">
          <a:blip r:embed="rId2" cstate="print">
            <a:extLst>
              <a:ext uri="{28A0092B-C50C-407E-A947-70E740481C1C}">
                <a14:useLocalDpi xmlns:a14="http://schemas.microsoft.com/office/drawing/2010/main" val="0"/>
              </a:ext>
            </a:extLst>
          </a:blip>
          <a:srcRect l="27989" t="18413" r="27566" b="18307"/>
          <a:stretch/>
        </p:blipFill>
        <p:spPr>
          <a:xfrm>
            <a:off x="23380" y="26680"/>
            <a:ext cx="526874" cy="750170"/>
          </a:xfrm>
          <a:prstGeom prst="rect">
            <a:avLst/>
          </a:prstGeom>
        </p:spPr>
      </p:pic>
      <p:pic>
        <p:nvPicPr>
          <p:cNvPr id="35" name="Imagen 34"/>
          <p:cNvPicPr>
            <a:picLocks noChangeAspect="1"/>
          </p:cNvPicPr>
          <p:nvPr userDrawn="1"/>
        </p:nvPicPr>
        <p:blipFill rotWithShape="1">
          <a:blip r:embed="rId3" cstate="print">
            <a:extLst>
              <a:ext uri="{28A0092B-C50C-407E-A947-70E740481C1C}">
                <a14:useLocalDpi xmlns:a14="http://schemas.microsoft.com/office/drawing/2010/main" val="0"/>
              </a:ext>
            </a:extLst>
          </a:blip>
          <a:srcRect l="28954" t="19607" r="28693" b="18628"/>
          <a:stretch/>
        </p:blipFill>
        <p:spPr>
          <a:xfrm>
            <a:off x="9778014" y="25118"/>
            <a:ext cx="502718" cy="741650"/>
          </a:xfrm>
          <a:prstGeom prst="rect">
            <a:avLst/>
          </a:prstGeom>
        </p:spPr>
      </p:pic>
    </p:spTree>
    <p:extLst>
      <p:ext uri="{BB962C8B-B14F-4D97-AF65-F5344CB8AC3E}">
        <p14:creationId xmlns:p14="http://schemas.microsoft.com/office/powerpoint/2010/main" val="456630266"/>
      </p:ext>
    </p:extLst>
  </p:cSld>
  <p:clrMapOvr>
    <a:masterClrMapping/>
  </p:clrMapOvr>
  <p:extLst>
    <p:ext uri="{DCECCB84-F9BA-43D5-87BE-67443E8EF086}">
      <p15:sldGuideLst xmlns:p15="http://schemas.microsoft.com/office/powerpoint/2012/main">
        <p15:guide id="1" orient="horz" pos="142">
          <p15:clr>
            <a:srgbClr val="FBAE40"/>
          </p15:clr>
        </p15:guide>
        <p15:guide id="2" pos="3840">
          <p15:clr>
            <a:srgbClr val="FBAE40"/>
          </p15:clr>
        </p15:guide>
        <p15:guide id="3" pos="415">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Diseño del texto 01">
    <p:spTree>
      <p:nvGrpSpPr>
        <p:cNvPr id="1" name=""/>
        <p:cNvGrpSpPr/>
        <p:nvPr/>
      </p:nvGrpSpPr>
      <p:grpSpPr>
        <a:xfrm>
          <a:off x="0" y="0"/>
          <a:ext cx="0" cy="0"/>
          <a:chOff x="0" y="0"/>
          <a:chExt cx="0" cy="0"/>
        </a:xfrm>
      </p:grpSpPr>
      <p:sp>
        <p:nvSpPr>
          <p:cNvPr id="24" name="Triángulo rectángulo 23">
            <a:extLst>
              <a:ext uri="{FF2B5EF4-FFF2-40B4-BE49-F238E27FC236}">
                <a16:creationId xmlns:a16="http://schemas.microsoft.com/office/drawing/2014/main" id="{BD6ACE60-499D-41AB-89C4-D537D7C3D22A}"/>
              </a:ext>
            </a:extLst>
          </p:cNvPr>
          <p:cNvSpPr/>
          <p:nvPr userDrawn="1"/>
        </p:nvSpPr>
        <p:spPr>
          <a:xfrm rot="10800000" flipH="1" flipV="1">
            <a:off x="0" y="4303059"/>
            <a:ext cx="12573322" cy="254741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sp>
        <p:nvSpPr>
          <p:cNvPr id="25" name="Paralelogramo 24">
            <a:extLst>
              <a:ext uri="{FF2B5EF4-FFF2-40B4-BE49-F238E27FC236}">
                <a16:creationId xmlns:a16="http://schemas.microsoft.com/office/drawing/2014/main" id="{18C08F43-D42B-4CF1-912F-BC83D72AB415}"/>
              </a:ext>
            </a:extLst>
          </p:cNvPr>
          <p:cNvSpPr/>
          <p:nvPr userDrawn="1"/>
        </p:nvSpPr>
        <p:spPr>
          <a:xfrm rot="10065924" flipH="1">
            <a:off x="-1576371" y="3657526"/>
            <a:ext cx="4121150" cy="1308105"/>
          </a:xfrm>
          <a:prstGeom prst="parallelogram">
            <a:avLst>
              <a:gd name="adj" fmla="val 1863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s-ES" noProof="0" dirty="0"/>
          </a:p>
        </p:txBody>
      </p:sp>
      <p:cxnSp>
        <p:nvCxnSpPr>
          <p:cNvPr id="34" name="Conector recto 33">
            <a:extLst>
              <a:ext uri="{FF2B5EF4-FFF2-40B4-BE49-F238E27FC236}">
                <a16:creationId xmlns:a16="http://schemas.microsoft.com/office/drawing/2014/main" id="{1411C731-2333-41B0-927A-0A48EEC79964}"/>
              </a:ext>
            </a:extLst>
          </p:cNvPr>
          <p:cNvCxnSpPr>
            <a:cxnSpLocks/>
          </p:cNvCxnSpPr>
          <p:nvPr userDrawn="1"/>
        </p:nvCxnSpPr>
        <p:spPr>
          <a:xfrm flipV="1">
            <a:off x="6375400" y="5047077"/>
            <a:ext cx="1524574" cy="18034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5" name="Marcador de posición de imagen 14">
            <a:extLst>
              <a:ext uri="{FF2B5EF4-FFF2-40B4-BE49-F238E27FC236}">
                <a16:creationId xmlns:a16="http://schemas.microsoft.com/office/drawing/2014/main" id="{FE1FADFB-0A3D-40F7-9B40-368DECD971E1}"/>
              </a:ext>
            </a:extLst>
          </p:cNvPr>
          <p:cNvSpPr>
            <a:spLocks noGrp="1"/>
          </p:cNvSpPr>
          <p:nvPr>
            <p:ph type="pic" sz="quarter" idx="10"/>
          </p:nvPr>
        </p:nvSpPr>
        <p:spPr>
          <a:xfrm>
            <a:off x="6096000" y="0"/>
            <a:ext cx="6096000" cy="6872249"/>
          </a:xfrm>
          <a:custGeom>
            <a:avLst/>
            <a:gdLst>
              <a:gd name="connsiteX0" fmla="*/ 3876237 w 5588000"/>
              <a:gd name="connsiteY0" fmla="*/ 5431883 h 6872249"/>
              <a:gd name="connsiteX1" fmla="*/ 4953000 w 5588000"/>
              <a:gd name="connsiteY1" fmla="*/ 5431883 h 6872249"/>
              <a:gd name="connsiteX2" fmla="*/ 3769163 w 5588000"/>
              <a:gd name="connsiteY2" fmla="*/ 6872249 h 6872249"/>
              <a:gd name="connsiteX3" fmla="*/ 2692400 w 5588000"/>
              <a:gd name="connsiteY3" fmla="*/ 6872249 h 6872249"/>
              <a:gd name="connsiteX4" fmla="*/ 2479230 w 5588000"/>
              <a:gd name="connsiteY4" fmla="*/ 2870200 h 6872249"/>
              <a:gd name="connsiteX5" fmla="*/ 3175000 w 5588000"/>
              <a:gd name="connsiteY5" fmla="*/ 2870200 h 6872249"/>
              <a:gd name="connsiteX6" fmla="*/ 1965770 w 5588000"/>
              <a:gd name="connsiteY6" fmla="*/ 4310566 h 6872249"/>
              <a:gd name="connsiteX7" fmla="*/ 1270000 w 5588000"/>
              <a:gd name="connsiteY7" fmla="*/ 4310566 h 6872249"/>
              <a:gd name="connsiteX8" fmla="*/ 5575300 w 5588000"/>
              <a:gd name="connsiteY8" fmla="*/ 139700 h 6872249"/>
              <a:gd name="connsiteX9" fmla="*/ 5575300 w 5588000"/>
              <a:gd name="connsiteY9" fmla="*/ 3238583 h 6872249"/>
              <a:gd name="connsiteX10" fmla="*/ 2571663 w 5588000"/>
              <a:gd name="connsiteY10" fmla="*/ 6858000 h 6872249"/>
              <a:gd name="connsiteX11" fmla="*/ 0 w 5588000"/>
              <a:gd name="connsiteY11" fmla="*/ 6858000 h 6872249"/>
              <a:gd name="connsiteX12" fmla="*/ 4256761 w 5588000"/>
              <a:gd name="connsiteY12" fmla="*/ 0 h 6872249"/>
              <a:gd name="connsiteX13" fmla="*/ 5588000 w 5588000"/>
              <a:gd name="connsiteY13" fmla="*/ 0 h 6872249"/>
              <a:gd name="connsiteX14" fmla="*/ 3274339 w 5588000"/>
              <a:gd name="connsiteY14" fmla="*/ 2755900 h 6872249"/>
              <a:gd name="connsiteX15" fmla="*/ 1943100 w 5588000"/>
              <a:gd name="connsiteY15" fmla="*/ 2755900 h 68722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588000" h="6872249">
                <a:moveTo>
                  <a:pt x="3876237" y="5431883"/>
                </a:moveTo>
                <a:lnTo>
                  <a:pt x="4953000" y="5431883"/>
                </a:lnTo>
                <a:lnTo>
                  <a:pt x="3769163" y="6872249"/>
                </a:lnTo>
                <a:lnTo>
                  <a:pt x="2692400" y="6872249"/>
                </a:lnTo>
                <a:close/>
                <a:moveTo>
                  <a:pt x="2479230" y="2870200"/>
                </a:moveTo>
                <a:lnTo>
                  <a:pt x="3175000" y="2870200"/>
                </a:lnTo>
                <a:lnTo>
                  <a:pt x="1965770" y="4310566"/>
                </a:lnTo>
                <a:lnTo>
                  <a:pt x="1270000" y="4310566"/>
                </a:lnTo>
                <a:close/>
                <a:moveTo>
                  <a:pt x="5575300" y="139700"/>
                </a:moveTo>
                <a:lnTo>
                  <a:pt x="5575300" y="3238583"/>
                </a:lnTo>
                <a:lnTo>
                  <a:pt x="2571663" y="6858000"/>
                </a:lnTo>
                <a:lnTo>
                  <a:pt x="0" y="6858000"/>
                </a:lnTo>
                <a:close/>
                <a:moveTo>
                  <a:pt x="4256761" y="0"/>
                </a:moveTo>
                <a:lnTo>
                  <a:pt x="5588000" y="0"/>
                </a:lnTo>
                <a:lnTo>
                  <a:pt x="3274339" y="2755900"/>
                </a:lnTo>
                <a:lnTo>
                  <a:pt x="1943100" y="2755900"/>
                </a:lnTo>
                <a:close/>
              </a:path>
            </a:pathLst>
          </a:custGeom>
          <a:solidFill>
            <a:schemeClr val="bg1">
              <a:lumMod val="85000"/>
            </a:schemeClr>
          </a:solidFill>
        </p:spPr>
        <p:txBody>
          <a:bodyPr wrap="square" rtlCol="0" anchor="ctr">
            <a:noAutofit/>
          </a:bodyPr>
          <a:lstStyle>
            <a:lvl1pPr marL="0" indent="0" algn="ctr">
              <a:buNone/>
              <a:defRPr>
                <a:solidFill>
                  <a:schemeClr val="bg1"/>
                </a:solidFill>
              </a:defRPr>
            </a:lvl1pPr>
          </a:lstStyle>
          <a:p>
            <a:pPr rtl="0"/>
            <a:r>
              <a:rPr lang="es-ES" noProof="0" dirty="0"/>
              <a:t>Haga clic en el icono para agregar una imagen</a:t>
            </a:r>
          </a:p>
        </p:txBody>
      </p:sp>
      <p:sp>
        <p:nvSpPr>
          <p:cNvPr id="2" name="Título 1" title="Título ">
            <a:extLst>
              <a:ext uri="{FF2B5EF4-FFF2-40B4-BE49-F238E27FC236}">
                <a16:creationId xmlns:a16="http://schemas.microsoft.com/office/drawing/2014/main" id="{20237B57-91C6-4F8B-8AA0-18FA50B0FD1D}"/>
              </a:ext>
            </a:extLst>
          </p:cNvPr>
          <p:cNvSpPr>
            <a:spLocks noGrp="1"/>
          </p:cNvSpPr>
          <p:nvPr userDrawn="1">
            <p:ph type="title" hasCustomPrompt="1"/>
          </p:nvPr>
        </p:nvSpPr>
        <p:spPr>
          <a:xfrm>
            <a:off x="2377331" y="2117212"/>
            <a:ext cx="5903456" cy="663116"/>
          </a:xfrm>
          <a:prstGeom prst="rect">
            <a:avLst/>
          </a:prstGeom>
        </p:spPr>
        <p:txBody>
          <a:bodyPr rtlCol="0" anchor="b">
            <a:normAutofit/>
          </a:bodyPr>
          <a:lstStyle>
            <a:lvl1pPr algn="ctr">
              <a:defRPr sz="3600" b="1" baseline="0">
                <a:solidFill>
                  <a:srgbClr val="00194C"/>
                </a:solidFill>
                <a:latin typeface="Arial" panose="020B0604020202020204" pitchFamily="34" charset="0"/>
                <a:cs typeface="Arial" panose="020B0604020202020204" pitchFamily="34" charset="0"/>
              </a:defRPr>
            </a:lvl1pPr>
          </a:lstStyle>
          <a:p>
            <a:pPr rtl="0"/>
            <a:r>
              <a:rPr lang="es-ES" noProof="0" dirty="0"/>
              <a:t>Línea divisoria de sección</a:t>
            </a:r>
          </a:p>
        </p:txBody>
      </p:sp>
      <p:sp>
        <p:nvSpPr>
          <p:cNvPr id="6" name="Marcador de número de diapositiva 5">
            <a:extLst>
              <a:ext uri="{FF2B5EF4-FFF2-40B4-BE49-F238E27FC236}">
                <a16:creationId xmlns:a16="http://schemas.microsoft.com/office/drawing/2014/main" id="{D4B9B51B-EAA9-4B4D-A4F6-470CD95DAA79}"/>
              </a:ext>
            </a:extLst>
          </p:cNvPr>
          <p:cNvSpPr>
            <a:spLocks noGrp="1"/>
          </p:cNvSpPr>
          <p:nvPr>
            <p:ph type="sldNum" sz="quarter" idx="15"/>
          </p:nvPr>
        </p:nvSpPr>
        <p:spPr>
          <a:xfrm>
            <a:off x="11044341" y="6485352"/>
            <a:ext cx="740227" cy="365125"/>
          </a:xfrm>
        </p:spPr>
        <p:txBody>
          <a:bodyPr rtlCol="0"/>
          <a:lstStyle>
            <a:lvl1pPr>
              <a:defRPr>
                <a:solidFill>
                  <a:schemeClr val="bg1"/>
                </a:solidFill>
                <a:latin typeface="Arial" panose="020B0604020202020204" pitchFamily="34" charset="0"/>
                <a:cs typeface="Arial" panose="020B0604020202020204" pitchFamily="34" charset="0"/>
              </a:defRPr>
            </a:lvl1pPr>
          </a:lstStyle>
          <a:p>
            <a:fld id="{8699F50C-BE38-4BD0-BA84-9B090E1F2B9B}" type="slidenum">
              <a:rPr lang="es-ES" smtClean="0"/>
              <a:pPr/>
              <a:t>‹Nº›</a:t>
            </a:fld>
            <a:endParaRPr lang="es-ES" dirty="0"/>
          </a:p>
        </p:txBody>
      </p:sp>
      <p:pic>
        <p:nvPicPr>
          <p:cNvPr id="3" name="Imagen 2"/>
          <p:cNvPicPr>
            <a:picLocks noChangeAspect="1"/>
          </p:cNvPicPr>
          <p:nvPr userDrawn="1"/>
        </p:nvPicPr>
        <p:blipFill rotWithShape="1">
          <a:blip r:embed="rId2" cstate="print">
            <a:extLst>
              <a:ext uri="{28A0092B-C50C-407E-A947-70E740481C1C}">
                <a14:useLocalDpi xmlns:a14="http://schemas.microsoft.com/office/drawing/2010/main" val="0"/>
              </a:ext>
            </a:extLst>
          </a:blip>
          <a:srcRect l="28758" t="18040" r="28693" b="18236"/>
          <a:stretch/>
        </p:blipFill>
        <p:spPr>
          <a:xfrm>
            <a:off x="97657" y="52272"/>
            <a:ext cx="641050" cy="960099"/>
          </a:xfrm>
          <a:prstGeom prst="rect">
            <a:avLst/>
          </a:prstGeom>
        </p:spPr>
      </p:pic>
      <p:pic>
        <p:nvPicPr>
          <p:cNvPr id="4" name="Imagen 3"/>
          <p:cNvPicPr>
            <a:picLocks noChangeAspect="1"/>
          </p:cNvPicPr>
          <p:nvPr userDrawn="1"/>
        </p:nvPicPr>
        <p:blipFill rotWithShape="1">
          <a:blip r:embed="rId3" cstate="print">
            <a:extLst>
              <a:ext uri="{28A0092B-C50C-407E-A947-70E740481C1C}">
                <a14:useLocalDpi xmlns:a14="http://schemas.microsoft.com/office/drawing/2010/main" val="0"/>
              </a:ext>
            </a:extLst>
          </a:blip>
          <a:srcRect l="28954" t="18823" r="28889" b="18235"/>
          <a:stretch/>
        </p:blipFill>
        <p:spPr>
          <a:xfrm>
            <a:off x="4926703" y="400615"/>
            <a:ext cx="1092775" cy="1631538"/>
          </a:xfrm>
          <a:prstGeom prst="rect">
            <a:avLst/>
          </a:prstGeom>
        </p:spPr>
      </p:pic>
      <p:sp>
        <p:nvSpPr>
          <p:cNvPr id="5" name="CuadroTexto 4"/>
          <p:cNvSpPr txBox="1"/>
          <p:nvPr userDrawn="1"/>
        </p:nvSpPr>
        <p:spPr>
          <a:xfrm>
            <a:off x="-17247" y="6581001"/>
            <a:ext cx="544600" cy="276999"/>
          </a:xfrm>
          <a:prstGeom prst="rect">
            <a:avLst/>
          </a:prstGeom>
          <a:noFill/>
        </p:spPr>
        <p:txBody>
          <a:bodyPr wrap="square" rtlCol="0">
            <a:spAutoFit/>
          </a:bodyPr>
          <a:lstStyle/>
          <a:p>
            <a:r>
              <a:rPr lang="es-MX" sz="1200" dirty="0">
                <a:solidFill>
                  <a:schemeClr val="accent1">
                    <a:lumMod val="90000"/>
                    <a:lumOff val="10000"/>
                  </a:schemeClr>
                </a:solidFill>
              </a:rPr>
              <a:t>vcf</a:t>
            </a:r>
            <a:endParaRPr lang="es-CL" sz="1200" dirty="0">
              <a:solidFill>
                <a:schemeClr val="accent1">
                  <a:lumMod val="90000"/>
                  <a:lumOff val="10000"/>
                </a:schemeClr>
              </a:solidFill>
            </a:endParaRPr>
          </a:p>
        </p:txBody>
      </p:sp>
    </p:spTree>
    <p:extLst>
      <p:ext uri="{BB962C8B-B14F-4D97-AF65-F5344CB8AC3E}">
        <p14:creationId xmlns:p14="http://schemas.microsoft.com/office/powerpoint/2010/main" val="1520064808"/>
      </p:ext>
    </p:extLst>
  </p:cSld>
  <p:clrMapOvr>
    <a:masterClrMapping/>
  </p:clrMapOvr>
  <p:extLst>
    <p:ext uri="{DCECCB84-F9BA-43D5-87BE-67443E8EF086}">
      <p15:sldGuideLst xmlns:p15="http://schemas.microsoft.com/office/powerpoint/2012/main">
        <p15:guide id="1" orient="horz" pos="142">
          <p15:clr>
            <a:srgbClr val="FBAE40"/>
          </p15:clr>
        </p15:guide>
        <p15:guide id="2" pos="3840">
          <p15:clr>
            <a:srgbClr val="FBAE40"/>
          </p15:clr>
        </p15:guide>
        <p15:guide id="3" pos="415">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4_Diseño del texto 01">
    <p:spTree>
      <p:nvGrpSpPr>
        <p:cNvPr id="1" name=""/>
        <p:cNvGrpSpPr/>
        <p:nvPr/>
      </p:nvGrpSpPr>
      <p:grpSpPr>
        <a:xfrm>
          <a:off x="0" y="0"/>
          <a:ext cx="0" cy="0"/>
          <a:chOff x="0" y="0"/>
          <a:chExt cx="0" cy="0"/>
        </a:xfrm>
      </p:grpSpPr>
      <p:sp>
        <p:nvSpPr>
          <p:cNvPr id="24" name="Triángulo rectángulo 23">
            <a:extLst>
              <a:ext uri="{FF2B5EF4-FFF2-40B4-BE49-F238E27FC236}">
                <a16:creationId xmlns:a16="http://schemas.microsoft.com/office/drawing/2014/main" id="{BD6ACE60-499D-41AB-89C4-D537D7C3D22A}"/>
              </a:ext>
            </a:extLst>
          </p:cNvPr>
          <p:cNvSpPr/>
          <p:nvPr userDrawn="1"/>
        </p:nvSpPr>
        <p:spPr>
          <a:xfrm rot="10800000" flipH="1" flipV="1">
            <a:off x="0" y="4303059"/>
            <a:ext cx="12573322" cy="254741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sp>
        <p:nvSpPr>
          <p:cNvPr id="25" name="Paralelogramo 24">
            <a:extLst>
              <a:ext uri="{FF2B5EF4-FFF2-40B4-BE49-F238E27FC236}">
                <a16:creationId xmlns:a16="http://schemas.microsoft.com/office/drawing/2014/main" id="{18C08F43-D42B-4CF1-912F-BC83D72AB415}"/>
              </a:ext>
            </a:extLst>
          </p:cNvPr>
          <p:cNvSpPr/>
          <p:nvPr userDrawn="1"/>
        </p:nvSpPr>
        <p:spPr>
          <a:xfrm rot="10065924" flipH="1">
            <a:off x="-1576371" y="3657526"/>
            <a:ext cx="4121150" cy="1308105"/>
          </a:xfrm>
          <a:prstGeom prst="parallelogram">
            <a:avLst>
              <a:gd name="adj" fmla="val 1863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s-ES" noProof="0" dirty="0"/>
          </a:p>
        </p:txBody>
      </p:sp>
      <p:cxnSp>
        <p:nvCxnSpPr>
          <p:cNvPr id="34" name="Conector recto 33">
            <a:extLst>
              <a:ext uri="{FF2B5EF4-FFF2-40B4-BE49-F238E27FC236}">
                <a16:creationId xmlns:a16="http://schemas.microsoft.com/office/drawing/2014/main" id="{1411C731-2333-41B0-927A-0A48EEC79964}"/>
              </a:ext>
            </a:extLst>
          </p:cNvPr>
          <p:cNvCxnSpPr>
            <a:cxnSpLocks/>
          </p:cNvCxnSpPr>
          <p:nvPr userDrawn="1"/>
        </p:nvCxnSpPr>
        <p:spPr>
          <a:xfrm flipV="1">
            <a:off x="6375400" y="5047077"/>
            <a:ext cx="1524574" cy="18034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5" name="Marcador de posición de imagen 14">
            <a:extLst>
              <a:ext uri="{FF2B5EF4-FFF2-40B4-BE49-F238E27FC236}">
                <a16:creationId xmlns:a16="http://schemas.microsoft.com/office/drawing/2014/main" id="{FE1FADFB-0A3D-40F7-9B40-368DECD971E1}"/>
              </a:ext>
            </a:extLst>
          </p:cNvPr>
          <p:cNvSpPr>
            <a:spLocks noGrp="1"/>
          </p:cNvSpPr>
          <p:nvPr>
            <p:ph type="pic" sz="quarter" idx="10"/>
          </p:nvPr>
        </p:nvSpPr>
        <p:spPr>
          <a:xfrm>
            <a:off x="6096000" y="0"/>
            <a:ext cx="6096000" cy="6872249"/>
          </a:xfrm>
          <a:custGeom>
            <a:avLst/>
            <a:gdLst>
              <a:gd name="connsiteX0" fmla="*/ 3876237 w 5588000"/>
              <a:gd name="connsiteY0" fmla="*/ 5431883 h 6872249"/>
              <a:gd name="connsiteX1" fmla="*/ 4953000 w 5588000"/>
              <a:gd name="connsiteY1" fmla="*/ 5431883 h 6872249"/>
              <a:gd name="connsiteX2" fmla="*/ 3769163 w 5588000"/>
              <a:gd name="connsiteY2" fmla="*/ 6872249 h 6872249"/>
              <a:gd name="connsiteX3" fmla="*/ 2692400 w 5588000"/>
              <a:gd name="connsiteY3" fmla="*/ 6872249 h 6872249"/>
              <a:gd name="connsiteX4" fmla="*/ 2479230 w 5588000"/>
              <a:gd name="connsiteY4" fmla="*/ 2870200 h 6872249"/>
              <a:gd name="connsiteX5" fmla="*/ 3175000 w 5588000"/>
              <a:gd name="connsiteY5" fmla="*/ 2870200 h 6872249"/>
              <a:gd name="connsiteX6" fmla="*/ 1965770 w 5588000"/>
              <a:gd name="connsiteY6" fmla="*/ 4310566 h 6872249"/>
              <a:gd name="connsiteX7" fmla="*/ 1270000 w 5588000"/>
              <a:gd name="connsiteY7" fmla="*/ 4310566 h 6872249"/>
              <a:gd name="connsiteX8" fmla="*/ 5575300 w 5588000"/>
              <a:gd name="connsiteY8" fmla="*/ 139700 h 6872249"/>
              <a:gd name="connsiteX9" fmla="*/ 5575300 w 5588000"/>
              <a:gd name="connsiteY9" fmla="*/ 3238583 h 6872249"/>
              <a:gd name="connsiteX10" fmla="*/ 2571663 w 5588000"/>
              <a:gd name="connsiteY10" fmla="*/ 6858000 h 6872249"/>
              <a:gd name="connsiteX11" fmla="*/ 0 w 5588000"/>
              <a:gd name="connsiteY11" fmla="*/ 6858000 h 6872249"/>
              <a:gd name="connsiteX12" fmla="*/ 4256761 w 5588000"/>
              <a:gd name="connsiteY12" fmla="*/ 0 h 6872249"/>
              <a:gd name="connsiteX13" fmla="*/ 5588000 w 5588000"/>
              <a:gd name="connsiteY13" fmla="*/ 0 h 6872249"/>
              <a:gd name="connsiteX14" fmla="*/ 3274339 w 5588000"/>
              <a:gd name="connsiteY14" fmla="*/ 2755900 h 6872249"/>
              <a:gd name="connsiteX15" fmla="*/ 1943100 w 5588000"/>
              <a:gd name="connsiteY15" fmla="*/ 2755900 h 68722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588000" h="6872249">
                <a:moveTo>
                  <a:pt x="3876237" y="5431883"/>
                </a:moveTo>
                <a:lnTo>
                  <a:pt x="4953000" y="5431883"/>
                </a:lnTo>
                <a:lnTo>
                  <a:pt x="3769163" y="6872249"/>
                </a:lnTo>
                <a:lnTo>
                  <a:pt x="2692400" y="6872249"/>
                </a:lnTo>
                <a:close/>
                <a:moveTo>
                  <a:pt x="2479230" y="2870200"/>
                </a:moveTo>
                <a:lnTo>
                  <a:pt x="3175000" y="2870200"/>
                </a:lnTo>
                <a:lnTo>
                  <a:pt x="1965770" y="4310566"/>
                </a:lnTo>
                <a:lnTo>
                  <a:pt x="1270000" y="4310566"/>
                </a:lnTo>
                <a:close/>
                <a:moveTo>
                  <a:pt x="5575300" y="139700"/>
                </a:moveTo>
                <a:lnTo>
                  <a:pt x="5575300" y="3238583"/>
                </a:lnTo>
                <a:lnTo>
                  <a:pt x="2571663" y="6858000"/>
                </a:lnTo>
                <a:lnTo>
                  <a:pt x="0" y="6858000"/>
                </a:lnTo>
                <a:close/>
                <a:moveTo>
                  <a:pt x="4256761" y="0"/>
                </a:moveTo>
                <a:lnTo>
                  <a:pt x="5588000" y="0"/>
                </a:lnTo>
                <a:lnTo>
                  <a:pt x="3274339" y="2755900"/>
                </a:lnTo>
                <a:lnTo>
                  <a:pt x="1943100" y="2755900"/>
                </a:lnTo>
                <a:close/>
              </a:path>
            </a:pathLst>
          </a:custGeom>
          <a:solidFill>
            <a:schemeClr val="bg1">
              <a:lumMod val="85000"/>
            </a:schemeClr>
          </a:solidFill>
        </p:spPr>
        <p:txBody>
          <a:bodyPr wrap="square" rtlCol="0" anchor="ctr">
            <a:noAutofit/>
          </a:bodyPr>
          <a:lstStyle>
            <a:lvl1pPr marL="0" indent="0" algn="ctr">
              <a:buNone/>
              <a:defRPr>
                <a:solidFill>
                  <a:schemeClr val="bg1"/>
                </a:solidFill>
              </a:defRPr>
            </a:lvl1pPr>
          </a:lstStyle>
          <a:p>
            <a:pPr rtl="0"/>
            <a:r>
              <a:rPr lang="es-ES" noProof="0" dirty="0"/>
              <a:t>Haga clic en el icono para agregar una imagen</a:t>
            </a:r>
          </a:p>
        </p:txBody>
      </p:sp>
      <p:sp>
        <p:nvSpPr>
          <p:cNvPr id="6" name="Marcador de número de diapositiva 5">
            <a:extLst>
              <a:ext uri="{FF2B5EF4-FFF2-40B4-BE49-F238E27FC236}">
                <a16:creationId xmlns:a16="http://schemas.microsoft.com/office/drawing/2014/main" id="{D4B9B51B-EAA9-4B4D-A4F6-470CD95DAA79}"/>
              </a:ext>
            </a:extLst>
          </p:cNvPr>
          <p:cNvSpPr>
            <a:spLocks noGrp="1"/>
          </p:cNvSpPr>
          <p:nvPr>
            <p:ph type="sldNum" sz="quarter" idx="15"/>
          </p:nvPr>
        </p:nvSpPr>
        <p:spPr>
          <a:xfrm>
            <a:off x="11044341" y="6485352"/>
            <a:ext cx="740227" cy="365125"/>
          </a:xfrm>
        </p:spPr>
        <p:txBody>
          <a:bodyPr rtlCol="0"/>
          <a:lstStyle>
            <a:lvl1pPr>
              <a:defRPr>
                <a:solidFill>
                  <a:schemeClr val="bg1"/>
                </a:solidFill>
                <a:latin typeface="Arial" panose="020B0604020202020204" pitchFamily="34" charset="0"/>
                <a:cs typeface="Arial" panose="020B0604020202020204" pitchFamily="34" charset="0"/>
              </a:defRPr>
            </a:lvl1pPr>
          </a:lstStyle>
          <a:p>
            <a:fld id="{8699F50C-BE38-4BD0-BA84-9B090E1F2B9B}" type="slidenum">
              <a:rPr lang="es-ES" smtClean="0"/>
              <a:pPr/>
              <a:t>‹Nº›</a:t>
            </a:fld>
            <a:endParaRPr lang="es-ES" dirty="0"/>
          </a:p>
        </p:txBody>
      </p:sp>
      <p:pic>
        <p:nvPicPr>
          <p:cNvPr id="3" name="Imagen 2"/>
          <p:cNvPicPr>
            <a:picLocks noChangeAspect="1"/>
          </p:cNvPicPr>
          <p:nvPr userDrawn="1"/>
        </p:nvPicPr>
        <p:blipFill rotWithShape="1">
          <a:blip r:embed="rId2" cstate="print">
            <a:extLst>
              <a:ext uri="{28A0092B-C50C-407E-A947-70E740481C1C}">
                <a14:useLocalDpi xmlns:a14="http://schemas.microsoft.com/office/drawing/2010/main" val="0"/>
              </a:ext>
            </a:extLst>
          </a:blip>
          <a:srcRect l="28758" t="18040" r="28693" b="18236"/>
          <a:stretch/>
        </p:blipFill>
        <p:spPr>
          <a:xfrm>
            <a:off x="97657" y="52272"/>
            <a:ext cx="907840" cy="1359669"/>
          </a:xfrm>
          <a:prstGeom prst="rect">
            <a:avLst/>
          </a:prstGeom>
        </p:spPr>
      </p:pic>
    </p:spTree>
    <p:extLst>
      <p:ext uri="{BB962C8B-B14F-4D97-AF65-F5344CB8AC3E}">
        <p14:creationId xmlns:p14="http://schemas.microsoft.com/office/powerpoint/2010/main" val="219979366"/>
      </p:ext>
    </p:extLst>
  </p:cSld>
  <p:clrMapOvr>
    <a:masterClrMapping/>
  </p:clrMapOvr>
  <p:extLst>
    <p:ext uri="{DCECCB84-F9BA-43D5-87BE-67443E8EF086}">
      <p15:sldGuideLst xmlns:p15="http://schemas.microsoft.com/office/powerpoint/2012/main">
        <p15:guide id="1" orient="horz" pos="142">
          <p15:clr>
            <a:srgbClr val="FBAE40"/>
          </p15:clr>
        </p15:guide>
        <p15:guide id="2" pos="3840">
          <p15:clr>
            <a:srgbClr val="FBAE40"/>
          </p15:clr>
        </p15:guide>
        <p15:guide id="3" pos="415">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14" name="Paralelogramo 13">
            <a:extLst>
              <a:ext uri="{FF2B5EF4-FFF2-40B4-BE49-F238E27FC236}">
                <a16:creationId xmlns:a16="http://schemas.microsoft.com/office/drawing/2014/main" id="{18C08F43-D42B-4CF1-912F-BC83D72AB415}"/>
              </a:ext>
            </a:extLst>
          </p:cNvPr>
          <p:cNvSpPr/>
          <p:nvPr userDrawn="1"/>
        </p:nvSpPr>
        <p:spPr>
          <a:xfrm rot="19907888" flipH="1">
            <a:off x="6979585" y="-282664"/>
            <a:ext cx="3763795" cy="1955188"/>
          </a:xfrm>
          <a:prstGeom prst="parallelogram">
            <a:avLst>
              <a:gd name="adj" fmla="val 1863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s-ES" noProof="0" dirty="0"/>
          </a:p>
        </p:txBody>
      </p:sp>
      <p:sp>
        <p:nvSpPr>
          <p:cNvPr id="15" name="Triángulo rectángulo 14">
            <a:extLst>
              <a:ext uri="{FF2B5EF4-FFF2-40B4-BE49-F238E27FC236}">
                <a16:creationId xmlns:a16="http://schemas.microsoft.com/office/drawing/2014/main" id="{805F1696-7D6B-4055-94C3-E4C179F63596}"/>
              </a:ext>
            </a:extLst>
          </p:cNvPr>
          <p:cNvSpPr/>
          <p:nvPr userDrawn="1"/>
        </p:nvSpPr>
        <p:spPr>
          <a:xfrm flipH="1" flipV="1">
            <a:off x="11146970" y="-6"/>
            <a:ext cx="1045028" cy="5638806"/>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sp>
        <p:nvSpPr>
          <p:cNvPr id="17" name="Paralelogramo 16">
            <a:extLst>
              <a:ext uri="{FF2B5EF4-FFF2-40B4-BE49-F238E27FC236}">
                <a16:creationId xmlns:a16="http://schemas.microsoft.com/office/drawing/2014/main" id="{18C08F43-D42B-4CF1-912F-BC83D72AB415}"/>
              </a:ext>
            </a:extLst>
          </p:cNvPr>
          <p:cNvSpPr/>
          <p:nvPr userDrawn="1"/>
        </p:nvSpPr>
        <p:spPr>
          <a:xfrm rot="3047024" flipH="1">
            <a:off x="9678291" y="800078"/>
            <a:ext cx="3763795" cy="1955188"/>
          </a:xfrm>
          <a:prstGeom prst="parallelogram">
            <a:avLst>
              <a:gd name="adj" fmla="val 1863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s-ES" noProof="0" dirty="0"/>
          </a:p>
        </p:txBody>
      </p:sp>
      <p:cxnSp>
        <p:nvCxnSpPr>
          <p:cNvPr id="18" name="Conector recto 17">
            <a:extLst>
              <a:ext uri="{FF2B5EF4-FFF2-40B4-BE49-F238E27FC236}">
                <a16:creationId xmlns:a16="http://schemas.microsoft.com/office/drawing/2014/main" id="{1411C731-2333-41B0-927A-0A48EEC79964}"/>
              </a:ext>
            </a:extLst>
          </p:cNvPr>
          <p:cNvCxnSpPr>
            <a:cxnSpLocks/>
          </p:cNvCxnSpPr>
          <p:nvPr userDrawn="1"/>
        </p:nvCxnSpPr>
        <p:spPr>
          <a:xfrm flipV="1">
            <a:off x="10924678" y="807578"/>
            <a:ext cx="1261417" cy="404681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9" name="Marcador de texto 4">
            <a:extLst>
              <a:ext uri="{FF2B5EF4-FFF2-40B4-BE49-F238E27FC236}">
                <a16:creationId xmlns:a16="http://schemas.microsoft.com/office/drawing/2014/main" id="{2C82AC85-33B6-2B49-8BF4-08414444375C}"/>
              </a:ext>
            </a:extLst>
          </p:cNvPr>
          <p:cNvSpPr>
            <a:spLocks noGrp="1"/>
          </p:cNvSpPr>
          <p:nvPr>
            <p:ph type="body" sz="quarter" idx="19" hasCustomPrompt="1"/>
          </p:nvPr>
        </p:nvSpPr>
        <p:spPr>
          <a:xfrm>
            <a:off x="870236" y="1777672"/>
            <a:ext cx="9480362" cy="4083888"/>
          </a:xfrm>
          <a:prstGeom prst="rect">
            <a:avLst/>
          </a:prstGeom>
        </p:spPr>
        <p:txBody>
          <a:bodyPr rtlCol="0"/>
          <a:lstStyle>
            <a:lvl1pPr marL="0" indent="0">
              <a:buNone/>
              <a:defRPr sz="1800">
                <a:solidFill>
                  <a:schemeClr val="tx1"/>
                </a:solidFill>
                <a:latin typeface="Arial" panose="020B0604020202020204" pitchFamily="34" charset="0"/>
                <a:cs typeface="Arial" panose="020B0604020202020204" pitchFamily="34" charset="0"/>
              </a:defRPr>
            </a:lvl1pPr>
            <a:lvl2pPr marL="457200" indent="0">
              <a:buNone/>
              <a:defRPr sz="2400">
                <a:solidFill>
                  <a:schemeClr val="bg1"/>
                </a:solidFill>
              </a:defRPr>
            </a:lvl2pPr>
            <a:lvl3pPr marL="914400" indent="0">
              <a:buNone/>
              <a:defRPr sz="2400">
                <a:solidFill>
                  <a:schemeClr val="bg1"/>
                </a:solidFill>
              </a:defRPr>
            </a:lvl3pPr>
            <a:lvl4pPr marL="1371600" indent="0">
              <a:buNone/>
              <a:defRPr sz="2400">
                <a:solidFill>
                  <a:schemeClr val="bg1"/>
                </a:solidFill>
              </a:defRPr>
            </a:lvl4pPr>
            <a:lvl5pPr marL="1828800" indent="0">
              <a:buNone/>
              <a:defRPr sz="2400">
                <a:solidFill>
                  <a:schemeClr val="bg1"/>
                </a:solidFill>
              </a:defRPr>
            </a:lvl5pPr>
          </a:lstStyle>
          <a:p>
            <a:pPr lvl="0" rtl="0"/>
            <a:r>
              <a:rPr lang="es-ES" noProof="0" dirty="0"/>
              <a:t>Texto aquí</a:t>
            </a:r>
          </a:p>
        </p:txBody>
      </p:sp>
      <p:sp>
        <p:nvSpPr>
          <p:cNvPr id="60" name="Marcador de texto 4" title="Subtítulo">
            <a:extLst>
              <a:ext uri="{FF2B5EF4-FFF2-40B4-BE49-F238E27FC236}">
                <a16:creationId xmlns:a16="http://schemas.microsoft.com/office/drawing/2014/main" id="{D71EE635-EA0C-4139-8160-AE1EAD13AAEB}"/>
              </a:ext>
            </a:extLst>
          </p:cNvPr>
          <p:cNvSpPr>
            <a:spLocks noGrp="1"/>
          </p:cNvSpPr>
          <p:nvPr>
            <p:ph type="body" sz="quarter" idx="13" hasCustomPrompt="1"/>
          </p:nvPr>
        </p:nvSpPr>
        <p:spPr>
          <a:xfrm>
            <a:off x="672855" y="861636"/>
            <a:ext cx="10445431" cy="335154"/>
          </a:xfrm>
          <a:prstGeom prst="rect">
            <a:avLst/>
          </a:prstGeom>
        </p:spPr>
        <p:txBody>
          <a:bodyPr rtlCol="0"/>
          <a:lstStyle>
            <a:lvl1pPr marL="0" indent="0">
              <a:buNone/>
              <a:defRPr sz="1800" spc="0">
                <a:solidFill>
                  <a:schemeClr val="bg2">
                    <a:lumMod val="50000"/>
                  </a:schemeClr>
                </a:solidFill>
                <a:latin typeface="Arial" panose="020B0604020202020204" pitchFamily="34" charset="0"/>
                <a:cs typeface="Arial" panose="020B0604020202020204" pitchFamily="34" charset="0"/>
              </a:defRPr>
            </a:lvl1pPr>
            <a:lvl2pPr marL="457200" indent="0">
              <a:buNone/>
              <a:defRPr/>
            </a:lvl2pPr>
          </a:lstStyle>
          <a:p>
            <a:pPr lvl="0" rtl="0"/>
            <a:r>
              <a:rPr lang="es-ES" noProof="0" dirty="0"/>
              <a:t>HAGA CLIC PARA EL ESTILO DE SUBTÍTULO</a:t>
            </a:r>
          </a:p>
        </p:txBody>
      </p:sp>
      <p:sp>
        <p:nvSpPr>
          <p:cNvPr id="61" name="Título 1" title="Título ">
            <a:extLst>
              <a:ext uri="{FF2B5EF4-FFF2-40B4-BE49-F238E27FC236}">
                <a16:creationId xmlns:a16="http://schemas.microsoft.com/office/drawing/2014/main" id="{2DB9D671-9FC8-4306-96B7-D9D585694B83}"/>
              </a:ext>
            </a:extLst>
          </p:cNvPr>
          <p:cNvSpPr>
            <a:spLocks noGrp="1"/>
          </p:cNvSpPr>
          <p:nvPr>
            <p:ph type="title" hasCustomPrompt="1"/>
          </p:nvPr>
        </p:nvSpPr>
        <p:spPr>
          <a:xfrm>
            <a:off x="673748" y="19849"/>
            <a:ext cx="10444539" cy="807577"/>
          </a:xfrm>
          <a:prstGeom prst="rect">
            <a:avLst/>
          </a:prstGeom>
        </p:spPr>
        <p:txBody>
          <a:bodyPr rtlCol="0" anchor="ctr">
            <a:normAutofit/>
          </a:bodyPr>
          <a:lstStyle>
            <a:lvl1pPr algn="l">
              <a:defRPr sz="2800" b="1">
                <a:solidFill>
                  <a:schemeClr val="accent1"/>
                </a:solidFill>
                <a:latin typeface="Arial" panose="020B0604020202020204" pitchFamily="34" charset="0"/>
                <a:cs typeface="Arial" panose="020B0604020202020204" pitchFamily="34" charset="0"/>
              </a:defRPr>
            </a:lvl1pPr>
          </a:lstStyle>
          <a:p>
            <a:pPr rtl="0"/>
            <a:r>
              <a:rPr lang="es-ES" noProof="0" dirty="0"/>
              <a:t>Haga clic para editar Estilo de título del patrón </a:t>
            </a:r>
          </a:p>
        </p:txBody>
      </p:sp>
      <p:pic>
        <p:nvPicPr>
          <p:cNvPr id="62" name="Imagen 61"/>
          <p:cNvPicPr>
            <a:picLocks noChangeAspect="1"/>
          </p:cNvPicPr>
          <p:nvPr userDrawn="1"/>
        </p:nvPicPr>
        <p:blipFill rotWithShape="1">
          <a:blip r:embed="rId2" cstate="print">
            <a:extLst>
              <a:ext uri="{28A0092B-C50C-407E-A947-70E740481C1C}">
                <a14:useLocalDpi xmlns:a14="http://schemas.microsoft.com/office/drawing/2010/main" val="0"/>
              </a:ext>
            </a:extLst>
          </a:blip>
          <a:srcRect l="27989" t="18413" r="27566" b="18307"/>
          <a:stretch/>
        </p:blipFill>
        <p:spPr>
          <a:xfrm>
            <a:off x="23380" y="26680"/>
            <a:ext cx="526874" cy="750170"/>
          </a:xfrm>
          <a:prstGeom prst="rect">
            <a:avLst/>
          </a:prstGeom>
        </p:spPr>
      </p:pic>
      <p:pic>
        <p:nvPicPr>
          <p:cNvPr id="63" name="Imagen 62"/>
          <p:cNvPicPr>
            <a:picLocks noChangeAspect="1"/>
          </p:cNvPicPr>
          <p:nvPr userDrawn="1"/>
        </p:nvPicPr>
        <p:blipFill rotWithShape="1">
          <a:blip r:embed="rId3" cstate="print">
            <a:extLst>
              <a:ext uri="{28A0092B-C50C-407E-A947-70E740481C1C}">
                <a14:useLocalDpi xmlns:a14="http://schemas.microsoft.com/office/drawing/2010/main" val="0"/>
              </a:ext>
            </a:extLst>
          </a:blip>
          <a:srcRect l="28954" t="19607" r="28693" b="18628"/>
          <a:stretch/>
        </p:blipFill>
        <p:spPr>
          <a:xfrm>
            <a:off x="11660598" y="25118"/>
            <a:ext cx="502718" cy="741650"/>
          </a:xfrm>
          <a:prstGeom prst="rect">
            <a:avLst/>
          </a:prstGeom>
        </p:spPr>
      </p:pic>
      <p:grpSp>
        <p:nvGrpSpPr>
          <p:cNvPr id="2" name="Grupo 1">
            <a:extLst>
              <a:ext uri="{FF2B5EF4-FFF2-40B4-BE49-F238E27FC236}">
                <a16:creationId xmlns:a16="http://schemas.microsoft.com/office/drawing/2014/main" id="{7488B56A-B0B2-D27A-D5A7-ED264297B05A}"/>
              </a:ext>
            </a:extLst>
          </p:cNvPr>
          <p:cNvGrpSpPr/>
          <p:nvPr userDrawn="1"/>
        </p:nvGrpSpPr>
        <p:grpSpPr>
          <a:xfrm>
            <a:off x="-867840" y="6246108"/>
            <a:ext cx="13059840" cy="640919"/>
            <a:chOff x="-867840" y="6246108"/>
            <a:chExt cx="13059840" cy="640919"/>
          </a:xfrm>
        </p:grpSpPr>
        <p:pic>
          <p:nvPicPr>
            <p:cNvPr id="3" name="Imagen 2" descr="Imagen que contiene agua, grande, puesto, hombre&#10;&#10;Descripción generada automáticamente">
              <a:extLst>
                <a:ext uri="{FF2B5EF4-FFF2-40B4-BE49-F238E27FC236}">
                  <a16:creationId xmlns:a16="http://schemas.microsoft.com/office/drawing/2014/main" id="{5F68EB96-4581-C818-3CB8-9401C7D1C79D}"/>
                </a:ext>
              </a:extLst>
            </p:cNvPr>
            <p:cNvPicPr>
              <a:picLocks noChangeAspect="1"/>
            </p:cNvPicPr>
            <p:nvPr/>
          </p:nvPicPr>
          <p:blipFill rotWithShape="1">
            <a:blip r:embed="rId4">
              <a:duotone>
                <a:prstClr val="black"/>
                <a:srgbClr val="5B9BD5">
                  <a:tint val="45000"/>
                  <a:satMod val="400000"/>
                </a:srgbClr>
              </a:duotone>
              <a:extLst>
                <a:ext uri="{BEBA8EAE-BF5A-486C-A8C5-ECC9F3942E4B}">
                  <a14:imgProps xmlns:a14="http://schemas.microsoft.com/office/drawing/2010/main">
                    <a14:imgLayer r:embed="rId5">
                      <a14:imgEffect>
                        <a14:colorTemperature colorTemp="6621"/>
                      </a14:imgEffect>
                    </a14:imgLayer>
                  </a14:imgProps>
                </a:ext>
                <a:ext uri="{28A0092B-C50C-407E-A947-70E740481C1C}">
                  <a14:useLocalDpi xmlns:a14="http://schemas.microsoft.com/office/drawing/2010/main" val="0"/>
                </a:ext>
              </a:extLst>
            </a:blip>
            <a:srcRect t="63171"/>
            <a:stretch/>
          </p:blipFill>
          <p:spPr>
            <a:xfrm>
              <a:off x="0" y="6357256"/>
              <a:ext cx="12192000" cy="529771"/>
            </a:xfrm>
            <a:prstGeom prst="rect">
              <a:avLst/>
            </a:prstGeom>
          </p:spPr>
        </p:pic>
        <p:grpSp>
          <p:nvGrpSpPr>
            <p:cNvPr id="4" name="Grupo 3">
              <a:extLst>
                <a:ext uri="{FF2B5EF4-FFF2-40B4-BE49-F238E27FC236}">
                  <a16:creationId xmlns:a16="http://schemas.microsoft.com/office/drawing/2014/main" id="{276D981E-C6A6-6A4A-5F22-51B7713CCBA9}"/>
                </a:ext>
              </a:extLst>
            </p:cNvPr>
            <p:cNvGrpSpPr/>
            <p:nvPr userDrawn="1"/>
          </p:nvGrpSpPr>
          <p:grpSpPr>
            <a:xfrm>
              <a:off x="-867840" y="6544308"/>
              <a:ext cx="11954940" cy="276999"/>
              <a:chOff x="-107577" y="6598046"/>
              <a:chExt cx="11954940" cy="276999"/>
            </a:xfrm>
          </p:grpSpPr>
          <p:sp>
            <p:nvSpPr>
              <p:cNvPr id="8" name="CuadroTexto 7">
                <a:extLst>
                  <a:ext uri="{FF2B5EF4-FFF2-40B4-BE49-F238E27FC236}">
                    <a16:creationId xmlns:a16="http://schemas.microsoft.com/office/drawing/2014/main" id="{B1CDD9F3-F608-08C1-0237-7B462EB92887}"/>
                  </a:ext>
                </a:extLst>
              </p:cNvPr>
              <p:cNvSpPr txBox="1"/>
              <p:nvPr userDrawn="1"/>
            </p:nvSpPr>
            <p:spPr>
              <a:xfrm>
                <a:off x="1212713" y="6598046"/>
                <a:ext cx="7792133"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CL" sz="1200" b="0" i="1" u="none" strike="noStrike" kern="0" cap="none" spc="0" normalizeH="0" baseline="0" noProof="0" dirty="0">
                    <a:ln>
                      <a:noFill/>
                    </a:ln>
                    <a:solidFill>
                      <a:prstClr val="white"/>
                    </a:solidFill>
                    <a:effectLst>
                      <a:glow rad="63500">
                        <a:srgbClr val="4472C4">
                          <a:satMod val="175000"/>
                          <a:alpha val="40000"/>
                        </a:srgbClr>
                      </a:glow>
                    </a:effectLst>
                    <a:uLnTx/>
                    <a:uFillTx/>
                    <a:latin typeface="Arial Black" panose="020B0A04020102020204" pitchFamily="34" charset="0"/>
                    <a:cs typeface="Arial" panose="020B0604020202020204" pitchFamily="34" charset="0"/>
                  </a:rPr>
                  <a:t>PATRIOTISMO         HONOR         LEALTAD         VALENTÍA         INTEGRIDAD          DEBER</a:t>
                </a:r>
              </a:p>
            </p:txBody>
          </p:sp>
          <p:cxnSp>
            <p:nvCxnSpPr>
              <p:cNvPr id="9" name="Conector recto 8">
                <a:extLst>
                  <a:ext uri="{FF2B5EF4-FFF2-40B4-BE49-F238E27FC236}">
                    <a16:creationId xmlns:a16="http://schemas.microsoft.com/office/drawing/2014/main" id="{A6A19893-8F6F-F734-6138-664E9BC2C835}"/>
                  </a:ext>
                </a:extLst>
              </p:cNvPr>
              <p:cNvCxnSpPr>
                <a:cxnSpLocks/>
              </p:cNvCxnSpPr>
              <p:nvPr userDrawn="1"/>
            </p:nvCxnSpPr>
            <p:spPr>
              <a:xfrm flipH="1">
                <a:off x="-107577" y="6824831"/>
                <a:ext cx="11954940" cy="0"/>
              </a:xfrm>
              <a:prstGeom prst="line">
                <a:avLst/>
              </a:prstGeom>
              <a:noFill/>
              <a:ln w="28575" cap="flat" cmpd="sng" algn="ctr">
                <a:solidFill>
                  <a:sysClr val="window" lastClr="FFFFFF"/>
                </a:solidFill>
                <a:prstDash val="solid"/>
                <a:miter lim="800000"/>
              </a:ln>
              <a:effectLst/>
            </p:spPr>
          </p:cxnSp>
        </p:grpSp>
        <p:pic>
          <p:nvPicPr>
            <p:cNvPr id="5" name="Imagen 4">
              <a:extLst>
                <a:ext uri="{FF2B5EF4-FFF2-40B4-BE49-F238E27FC236}">
                  <a16:creationId xmlns:a16="http://schemas.microsoft.com/office/drawing/2014/main" id="{0BDCB412-2772-FD9A-3D27-B1B44BD50E3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00939" y="6246108"/>
              <a:ext cx="2155110" cy="524985"/>
            </a:xfrm>
            <a:prstGeom prst="rect">
              <a:avLst/>
            </a:prstGeom>
          </p:spPr>
        </p:pic>
        <p:sp>
          <p:nvSpPr>
            <p:cNvPr id="6" name="Estrella: 5 puntas 5">
              <a:extLst>
                <a:ext uri="{FF2B5EF4-FFF2-40B4-BE49-F238E27FC236}">
                  <a16:creationId xmlns:a16="http://schemas.microsoft.com/office/drawing/2014/main" id="{59726E4F-0089-7364-0299-20266976CDF8}"/>
                </a:ext>
              </a:extLst>
            </p:cNvPr>
            <p:cNvSpPr/>
            <p:nvPr/>
          </p:nvSpPr>
          <p:spPr>
            <a:xfrm>
              <a:off x="229312" y="6582372"/>
              <a:ext cx="137343" cy="133645"/>
            </a:xfrm>
            <a:prstGeom prst="star5">
              <a:avLst/>
            </a:prstGeom>
            <a:solidFill>
              <a:sysClr val="window" lastClr="FFFFFF"/>
            </a:solidFill>
            <a:ln w="12700" cap="flat" cmpd="sng" algn="ctr">
              <a:solidFill>
                <a:sysClr val="window" lastClr="FFFFFF"/>
              </a:solidFill>
              <a:prstDash val="solid"/>
              <a:miter lim="800000"/>
            </a:ln>
            <a:effectLst>
              <a:glow rad="63500">
                <a:srgbClr val="4472C4">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L" sz="1800" b="0" i="0" u="none" strike="noStrike" kern="0" cap="none" spc="0" normalizeH="0" baseline="0" noProof="0">
                <a:ln>
                  <a:noFill/>
                </a:ln>
                <a:solidFill>
                  <a:prstClr val="white"/>
                </a:solidFill>
                <a:effectLst>
                  <a:glow rad="63500">
                    <a:srgbClr val="4472C4">
                      <a:satMod val="175000"/>
                      <a:alpha val="40000"/>
                    </a:srgbClr>
                  </a:glow>
                </a:effectLst>
                <a:uLnTx/>
                <a:uFillTx/>
                <a:latin typeface="Calibri" panose="020F0502020204030204"/>
                <a:ea typeface="+mn-ea"/>
                <a:cs typeface="+mn-cs"/>
              </a:endParaRPr>
            </a:p>
          </p:txBody>
        </p:sp>
        <p:sp>
          <p:nvSpPr>
            <p:cNvPr id="7" name="Estrella: 5 puntas 6">
              <a:extLst>
                <a:ext uri="{FF2B5EF4-FFF2-40B4-BE49-F238E27FC236}">
                  <a16:creationId xmlns:a16="http://schemas.microsoft.com/office/drawing/2014/main" id="{65587AF0-11D9-3D87-94AC-1D2D04AA987A}"/>
                </a:ext>
              </a:extLst>
            </p:cNvPr>
            <p:cNvSpPr/>
            <p:nvPr/>
          </p:nvSpPr>
          <p:spPr>
            <a:xfrm>
              <a:off x="8198331" y="6582372"/>
              <a:ext cx="137343" cy="133645"/>
            </a:xfrm>
            <a:prstGeom prst="star5">
              <a:avLst/>
            </a:prstGeom>
            <a:solidFill>
              <a:sysClr val="window" lastClr="FFFFFF"/>
            </a:solidFill>
            <a:ln w="12700" cap="flat" cmpd="sng" algn="ctr">
              <a:solidFill>
                <a:sysClr val="window" lastClr="FFFFFF"/>
              </a:solidFill>
              <a:prstDash val="solid"/>
              <a:miter lim="800000"/>
            </a:ln>
            <a:effectLst>
              <a:glow rad="63500">
                <a:srgbClr val="4472C4">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L" sz="1800" b="0" i="0" u="none" strike="noStrike" kern="0" cap="none" spc="0" normalizeH="0" baseline="0" noProof="0">
                <a:ln>
                  <a:noFill/>
                </a:ln>
                <a:solidFill>
                  <a:prstClr val="white"/>
                </a:solidFill>
                <a:effectLst>
                  <a:glow rad="63500">
                    <a:srgbClr val="4472C4">
                      <a:satMod val="175000"/>
                      <a:alpha val="40000"/>
                    </a:srgbClr>
                  </a:glow>
                </a:effectLst>
                <a:uLnTx/>
                <a:uFillTx/>
                <a:latin typeface="Calibri" panose="020F0502020204030204"/>
                <a:ea typeface="+mn-ea"/>
                <a:cs typeface="+mn-cs"/>
              </a:endParaRPr>
            </a:p>
          </p:txBody>
        </p:sp>
      </p:grpSp>
      <p:sp>
        <p:nvSpPr>
          <p:cNvPr id="10" name="Marcador de posición de número de diapositiva 3">
            <a:extLst>
              <a:ext uri="{FF2B5EF4-FFF2-40B4-BE49-F238E27FC236}">
                <a16:creationId xmlns:a16="http://schemas.microsoft.com/office/drawing/2014/main" id="{6C7F4A48-B100-7246-D702-312BB6BDC4CD}"/>
              </a:ext>
            </a:extLst>
          </p:cNvPr>
          <p:cNvSpPr>
            <a:spLocks noGrp="1"/>
          </p:cNvSpPr>
          <p:nvPr>
            <p:ph type="sldNum" sz="quarter" idx="16"/>
          </p:nvPr>
        </p:nvSpPr>
        <p:spPr>
          <a:xfrm>
            <a:off x="11087100" y="6555216"/>
            <a:ext cx="740227" cy="365125"/>
          </a:xfrm>
        </p:spPr>
        <p:txBody>
          <a:bodyPr rtlCol="0"/>
          <a:lstStyle>
            <a:lvl1pPr>
              <a:defRPr sz="1400" b="1">
                <a:solidFill>
                  <a:schemeClr val="bg1"/>
                </a:solidFill>
                <a:latin typeface="Arial" panose="020B0604020202020204" pitchFamily="34" charset="0"/>
                <a:cs typeface="Arial" panose="020B0604020202020204" pitchFamily="34" charset="0"/>
              </a:defRPr>
            </a:lvl1pPr>
          </a:lstStyle>
          <a:p>
            <a:fld id="{8699F50C-BE38-4BD0-BA84-9B090E1F2B9B}" type="slidenum">
              <a:rPr lang="es-ES" smtClean="0"/>
              <a:pPr/>
              <a:t>‹Nº›</a:t>
            </a:fld>
            <a:endParaRPr lang="es-ES" dirty="0"/>
          </a:p>
        </p:txBody>
      </p:sp>
    </p:spTree>
    <p:extLst>
      <p:ext uri="{BB962C8B-B14F-4D97-AF65-F5344CB8AC3E}">
        <p14:creationId xmlns:p14="http://schemas.microsoft.com/office/powerpoint/2010/main" val="569702854"/>
      </p:ext>
    </p:extLst>
  </p:cSld>
  <p:clrMapOvr>
    <a:masterClrMapping/>
  </p:clrMapOvr>
  <p:extLst>
    <p:ext uri="{DCECCB84-F9BA-43D5-87BE-67443E8EF086}">
      <p15:sldGuideLst xmlns:p15="http://schemas.microsoft.com/office/powerpoint/2012/main">
        <p15:guide id="1" orient="horz" pos="142">
          <p15:clr>
            <a:srgbClr val="FBAE40"/>
          </p15:clr>
        </p15:guide>
        <p15:guide id="2" pos="3840">
          <p15:clr>
            <a:srgbClr val="FBAE40"/>
          </p15:clr>
        </p15:guide>
        <p15:guide id="3" pos="778">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Muchas gracias">
    <p:spTree>
      <p:nvGrpSpPr>
        <p:cNvPr id="1" name=""/>
        <p:cNvGrpSpPr/>
        <p:nvPr/>
      </p:nvGrpSpPr>
      <p:grpSpPr>
        <a:xfrm>
          <a:off x="0" y="0"/>
          <a:ext cx="0" cy="0"/>
          <a:chOff x="0" y="0"/>
          <a:chExt cx="0" cy="0"/>
        </a:xfrm>
      </p:grpSpPr>
      <p:cxnSp>
        <p:nvCxnSpPr>
          <p:cNvPr id="22" name="Conector recto 21">
            <a:extLst>
              <a:ext uri="{FF2B5EF4-FFF2-40B4-BE49-F238E27FC236}">
                <a16:creationId xmlns:a16="http://schemas.microsoft.com/office/drawing/2014/main" id="{34EF3020-1476-41B1-9FE7-B476A25C53D3}"/>
              </a:ext>
            </a:extLst>
          </p:cNvPr>
          <p:cNvCxnSpPr>
            <a:cxnSpLocks/>
          </p:cNvCxnSpPr>
          <p:nvPr userDrawn="1"/>
        </p:nvCxnSpPr>
        <p:spPr>
          <a:xfrm flipV="1">
            <a:off x="0" y="0"/>
            <a:ext cx="6030686" cy="300445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Conector recto 22">
            <a:extLst>
              <a:ext uri="{FF2B5EF4-FFF2-40B4-BE49-F238E27FC236}">
                <a16:creationId xmlns:a16="http://schemas.microsoft.com/office/drawing/2014/main" id="{B1B64EC3-B232-415D-8E27-EB3E24D13922}"/>
              </a:ext>
            </a:extLst>
          </p:cNvPr>
          <p:cNvCxnSpPr>
            <a:cxnSpLocks/>
          </p:cNvCxnSpPr>
          <p:nvPr userDrawn="1"/>
        </p:nvCxnSpPr>
        <p:spPr>
          <a:xfrm flipV="1">
            <a:off x="9004301" y="3924299"/>
            <a:ext cx="3187700" cy="168910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4" name="Conector recto 23">
            <a:extLst>
              <a:ext uri="{FF2B5EF4-FFF2-40B4-BE49-F238E27FC236}">
                <a16:creationId xmlns:a16="http://schemas.microsoft.com/office/drawing/2014/main" id="{2261CE2F-F199-4242-AC6C-692676B81FF1}"/>
              </a:ext>
            </a:extLst>
          </p:cNvPr>
          <p:cNvCxnSpPr>
            <a:cxnSpLocks/>
          </p:cNvCxnSpPr>
          <p:nvPr userDrawn="1"/>
        </p:nvCxnSpPr>
        <p:spPr>
          <a:xfrm flipV="1">
            <a:off x="-17837" y="4700016"/>
            <a:ext cx="1919789" cy="1001054"/>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4" name="Paralelogramo 43">
            <a:extLst>
              <a:ext uri="{FF2B5EF4-FFF2-40B4-BE49-F238E27FC236}">
                <a16:creationId xmlns:a16="http://schemas.microsoft.com/office/drawing/2014/main" id="{18C08F43-D42B-4CF1-912F-BC83D72AB415}"/>
              </a:ext>
            </a:extLst>
          </p:cNvPr>
          <p:cNvSpPr/>
          <p:nvPr userDrawn="1"/>
        </p:nvSpPr>
        <p:spPr>
          <a:xfrm rot="19907888" flipH="1">
            <a:off x="6979585" y="-282664"/>
            <a:ext cx="3763795" cy="1955188"/>
          </a:xfrm>
          <a:prstGeom prst="parallelogram">
            <a:avLst>
              <a:gd name="adj" fmla="val 1863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s-ES" noProof="0" dirty="0"/>
          </a:p>
        </p:txBody>
      </p:sp>
      <p:sp>
        <p:nvSpPr>
          <p:cNvPr id="48" name="Marcador de texto 4">
            <a:extLst>
              <a:ext uri="{FF2B5EF4-FFF2-40B4-BE49-F238E27FC236}">
                <a16:creationId xmlns:a16="http://schemas.microsoft.com/office/drawing/2014/main" id="{2C82AC85-33B6-2B49-8BF4-08414444375C}"/>
              </a:ext>
            </a:extLst>
          </p:cNvPr>
          <p:cNvSpPr>
            <a:spLocks noGrp="1"/>
          </p:cNvSpPr>
          <p:nvPr>
            <p:ph type="body" sz="quarter" idx="19" hasCustomPrompt="1"/>
          </p:nvPr>
        </p:nvSpPr>
        <p:spPr>
          <a:xfrm>
            <a:off x="870236" y="1777672"/>
            <a:ext cx="9480362" cy="4083888"/>
          </a:xfrm>
          <a:prstGeom prst="rect">
            <a:avLst/>
          </a:prstGeom>
        </p:spPr>
        <p:txBody>
          <a:bodyPr rtlCol="0"/>
          <a:lstStyle>
            <a:lvl1pPr marL="0" indent="0">
              <a:buNone/>
              <a:defRPr sz="1800">
                <a:solidFill>
                  <a:schemeClr val="tx1"/>
                </a:solidFill>
                <a:latin typeface="Arial" panose="020B0604020202020204" pitchFamily="34" charset="0"/>
                <a:cs typeface="Arial" panose="020B0604020202020204" pitchFamily="34" charset="0"/>
              </a:defRPr>
            </a:lvl1pPr>
            <a:lvl2pPr marL="457200" indent="0">
              <a:buNone/>
              <a:defRPr sz="2400">
                <a:solidFill>
                  <a:schemeClr val="bg1"/>
                </a:solidFill>
              </a:defRPr>
            </a:lvl2pPr>
            <a:lvl3pPr marL="914400" indent="0">
              <a:buNone/>
              <a:defRPr sz="2400">
                <a:solidFill>
                  <a:schemeClr val="bg1"/>
                </a:solidFill>
              </a:defRPr>
            </a:lvl3pPr>
            <a:lvl4pPr marL="1371600" indent="0">
              <a:buNone/>
              <a:defRPr sz="2400">
                <a:solidFill>
                  <a:schemeClr val="bg1"/>
                </a:solidFill>
              </a:defRPr>
            </a:lvl4pPr>
            <a:lvl5pPr marL="1828800" indent="0">
              <a:buNone/>
              <a:defRPr sz="2400">
                <a:solidFill>
                  <a:schemeClr val="bg1"/>
                </a:solidFill>
              </a:defRPr>
            </a:lvl5pPr>
          </a:lstStyle>
          <a:p>
            <a:pPr lvl="0" rtl="0"/>
            <a:r>
              <a:rPr lang="es-ES" noProof="0" dirty="0"/>
              <a:t>Texto aquí</a:t>
            </a:r>
          </a:p>
        </p:txBody>
      </p:sp>
      <p:sp>
        <p:nvSpPr>
          <p:cNvPr id="61" name="Marcador de texto 4" title="Subtítulo">
            <a:extLst>
              <a:ext uri="{FF2B5EF4-FFF2-40B4-BE49-F238E27FC236}">
                <a16:creationId xmlns:a16="http://schemas.microsoft.com/office/drawing/2014/main" id="{D71EE635-EA0C-4139-8160-AE1EAD13AAEB}"/>
              </a:ext>
            </a:extLst>
          </p:cNvPr>
          <p:cNvSpPr>
            <a:spLocks noGrp="1"/>
          </p:cNvSpPr>
          <p:nvPr>
            <p:ph type="body" sz="quarter" idx="13" hasCustomPrompt="1"/>
          </p:nvPr>
        </p:nvSpPr>
        <p:spPr>
          <a:xfrm>
            <a:off x="672855" y="861636"/>
            <a:ext cx="10445431" cy="335154"/>
          </a:xfrm>
          <a:prstGeom prst="rect">
            <a:avLst/>
          </a:prstGeom>
        </p:spPr>
        <p:txBody>
          <a:bodyPr rtlCol="0"/>
          <a:lstStyle>
            <a:lvl1pPr marL="0" indent="0">
              <a:buNone/>
              <a:defRPr sz="1800" spc="0">
                <a:solidFill>
                  <a:schemeClr val="bg2">
                    <a:lumMod val="50000"/>
                  </a:schemeClr>
                </a:solidFill>
                <a:latin typeface="Arial" panose="020B0604020202020204" pitchFamily="34" charset="0"/>
                <a:cs typeface="Arial" panose="020B0604020202020204" pitchFamily="34" charset="0"/>
              </a:defRPr>
            </a:lvl1pPr>
            <a:lvl2pPr marL="457200" indent="0">
              <a:buNone/>
              <a:defRPr/>
            </a:lvl2pPr>
          </a:lstStyle>
          <a:p>
            <a:pPr lvl="0" rtl="0"/>
            <a:r>
              <a:rPr lang="es-ES" noProof="0" dirty="0"/>
              <a:t>HAGA CLIC PARA EL ESTILO DE SUBTÍTULO</a:t>
            </a:r>
          </a:p>
        </p:txBody>
      </p:sp>
      <p:sp>
        <p:nvSpPr>
          <p:cNvPr id="62" name="Título 1" title="Título ">
            <a:extLst>
              <a:ext uri="{FF2B5EF4-FFF2-40B4-BE49-F238E27FC236}">
                <a16:creationId xmlns:a16="http://schemas.microsoft.com/office/drawing/2014/main" id="{2DB9D671-9FC8-4306-96B7-D9D585694B83}"/>
              </a:ext>
            </a:extLst>
          </p:cNvPr>
          <p:cNvSpPr>
            <a:spLocks noGrp="1"/>
          </p:cNvSpPr>
          <p:nvPr>
            <p:ph type="title" hasCustomPrompt="1"/>
          </p:nvPr>
        </p:nvSpPr>
        <p:spPr>
          <a:xfrm>
            <a:off x="673748" y="19849"/>
            <a:ext cx="10444539" cy="807577"/>
          </a:xfrm>
          <a:prstGeom prst="rect">
            <a:avLst/>
          </a:prstGeom>
        </p:spPr>
        <p:txBody>
          <a:bodyPr rtlCol="0" anchor="ctr">
            <a:normAutofit/>
          </a:bodyPr>
          <a:lstStyle>
            <a:lvl1pPr algn="l">
              <a:defRPr sz="2800" b="1">
                <a:solidFill>
                  <a:schemeClr val="accent1"/>
                </a:solidFill>
                <a:latin typeface="Arial" panose="020B0604020202020204" pitchFamily="34" charset="0"/>
                <a:cs typeface="Arial" panose="020B0604020202020204" pitchFamily="34" charset="0"/>
              </a:defRPr>
            </a:lvl1pPr>
          </a:lstStyle>
          <a:p>
            <a:pPr rtl="0"/>
            <a:r>
              <a:rPr lang="es-ES" noProof="0" dirty="0"/>
              <a:t>Haga clic para editar Estilo de título del patrón </a:t>
            </a:r>
          </a:p>
        </p:txBody>
      </p:sp>
      <p:pic>
        <p:nvPicPr>
          <p:cNvPr id="63" name="Imagen 62"/>
          <p:cNvPicPr>
            <a:picLocks noChangeAspect="1"/>
          </p:cNvPicPr>
          <p:nvPr userDrawn="1"/>
        </p:nvPicPr>
        <p:blipFill rotWithShape="1">
          <a:blip r:embed="rId2" cstate="print">
            <a:extLst>
              <a:ext uri="{28A0092B-C50C-407E-A947-70E740481C1C}">
                <a14:useLocalDpi xmlns:a14="http://schemas.microsoft.com/office/drawing/2010/main" val="0"/>
              </a:ext>
            </a:extLst>
          </a:blip>
          <a:srcRect l="27989" t="18413" r="27566" b="18307"/>
          <a:stretch/>
        </p:blipFill>
        <p:spPr>
          <a:xfrm>
            <a:off x="23380" y="26680"/>
            <a:ext cx="526874" cy="750170"/>
          </a:xfrm>
          <a:prstGeom prst="rect">
            <a:avLst/>
          </a:prstGeom>
        </p:spPr>
      </p:pic>
      <p:pic>
        <p:nvPicPr>
          <p:cNvPr id="64" name="Imagen 63"/>
          <p:cNvPicPr>
            <a:picLocks noChangeAspect="1"/>
          </p:cNvPicPr>
          <p:nvPr userDrawn="1"/>
        </p:nvPicPr>
        <p:blipFill rotWithShape="1">
          <a:blip r:embed="rId3" cstate="print">
            <a:extLst>
              <a:ext uri="{28A0092B-C50C-407E-A947-70E740481C1C}">
                <a14:useLocalDpi xmlns:a14="http://schemas.microsoft.com/office/drawing/2010/main" val="0"/>
              </a:ext>
            </a:extLst>
          </a:blip>
          <a:srcRect l="28954" t="19607" r="28693" b="18628"/>
          <a:stretch/>
        </p:blipFill>
        <p:spPr>
          <a:xfrm>
            <a:off x="11660598" y="25118"/>
            <a:ext cx="502718" cy="741650"/>
          </a:xfrm>
          <a:prstGeom prst="rect">
            <a:avLst/>
          </a:prstGeom>
        </p:spPr>
      </p:pic>
      <p:grpSp>
        <p:nvGrpSpPr>
          <p:cNvPr id="2" name="Grupo 1">
            <a:extLst>
              <a:ext uri="{FF2B5EF4-FFF2-40B4-BE49-F238E27FC236}">
                <a16:creationId xmlns:a16="http://schemas.microsoft.com/office/drawing/2014/main" id="{1FED01BD-FF35-717C-B54D-75CC8F068995}"/>
              </a:ext>
            </a:extLst>
          </p:cNvPr>
          <p:cNvGrpSpPr/>
          <p:nvPr userDrawn="1"/>
        </p:nvGrpSpPr>
        <p:grpSpPr>
          <a:xfrm>
            <a:off x="-867840" y="6246108"/>
            <a:ext cx="13059840" cy="640919"/>
            <a:chOff x="-867840" y="6246108"/>
            <a:chExt cx="13059840" cy="640919"/>
          </a:xfrm>
        </p:grpSpPr>
        <p:pic>
          <p:nvPicPr>
            <p:cNvPr id="3" name="Imagen 2" descr="Imagen que contiene agua, grande, puesto, hombre&#10;&#10;Descripción generada automáticamente">
              <a:extLst>
                <a:ext uri="{FF2B5EF4-FFF2-40B4-BE49-F238E27FC236}">
                  <a16:creationId xmlns:a16="http://schemas.microsoft.com/office/drawing/2014/main" id="{A0771CB4-BA27-3657-9A19-12B2954A5F26}"/>
                </a:ext>
              </a:extLst>
            </p:cNvPr>
            <p:cNvPicPr>
              <a:picLocks noChangeAspect="1"/>
            </p:cNvPicPr>
            <p:nvPr/>
          </p:nvPicPr>
          <p:blipFill rotWithShape="1">
            <a:blip r:embed="rId4">
              <a:duotone>
                <a:prstClr val="black"/>
                <a:srgbClr val="5B9BD5">
                  <a:tint val="45000"/>
                  <a:satMod val="400000"/>
                </a:srgbClr>
              </a:duotone>
              <a:extLst>
                <a:ext uri="{BEBA8EAE-BF5A-486C-A8C5-ECC9F3942E4B}">
                  <a14:imgProps xmlns:a14="http://schemas.microsoft.com/office/drawing/2010/main">
                    <a14:imgLayer r:embed="rId5">
                      <a14:imgEffect>
                        <a14:colorTemperature colorTemp="6621"/>
                      </a14:imgEffect>
                    </a14:imgLayer>
                  </a14:imgProps>
                </a:ext>
                <a:ext uri="{28A0092B-C50C-407E-A947-70E740481C1C}">
                  <a14:useLocalDpi xmlns:a14="http://schemas.microsoft.com/office/drawing/2010/main" val="0"/>
                </a:ext>
              </a:extLst>
            </a:blip>
            <a:srcRect t="63171"/>
            <a:stretch/>
          </p:blipFill>
          <p:spPr>
            <a:xfrm>
              <a:off x="0" y="6357256"/>
              <a:ext cx="12192000" cy="529771"/>
            </a:xfrm>
            <a:prstGeom prst="rect">
              <a:avLst/>
            </a:prstGeom>
          </p:spPr>
        </p:pic>
        <p:grpSp>
          <p:nvGrpSpPr>
            <p:cNvPr id="4" name="Grupo 3">
              <a:extLst>
                <a:ext uri="{FF2B5EF4-FFF2-40B4-BE49-F238E27FC236}">
                  <a16:creationId xmlns:a16="http://schemas.microsoft.com/office/drawing/2014/main" id="{0B13D1E9-7C5C-93AB-8EC6-A01815771D97}"/>
                </a:ext>
              </a:extLst>
            </p:cNvPr>
            <p:cNvGrpSpPr/>
            <p:nvPr userDrawn="1"/>
          </p:nvGrpSpPr>
          <p:grpSpPr>
            <a:xfrm>
              <a:off x="-867840" y="6544308"/>
              <a:ext cx="11954940" cy="276999"/>
              <a:chOff x="-107577" y="6598046"/>
              <a:chExt cx="11954940" cy="276999"/>
            </a:xfrm>
          </p:grpSpPr>
          <p:sp>
            <p:nvSpPr>
              <p:cNvPr id="8" name="CuadroTexto 7">
                <a:extLst>
                  <a:ext uri="{FF2B5EF4-FFF2-40B4-BE49-F238E27FC236}">
                    <a16:creationId xmlns:a16="http://schemas.microsoft.com/office/drawing/2014/main" id="{9FF32604-650D-5EB9-0F69-CEB6363EAD52}"/>
                  </a:ext>
                </a:extLst>
              </p:cNvPr>
              <p:cNvSpPr txBox="1"/>
              <p:nvPr userDrawn="1"/>
            </p:nvSpPr>
            <p:spPr>
              <a:xfrm>
                <a:off x="1212713" y="6598046"/>
                <a:ext cx="7792133"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CL" sz="1200" b="0" i="1" u="none" strike="noStrike" kern="0" cap="none" spc="0" normalizeH="0" baseline="0" noProof="0" dirty="0">
                    <a:ln>
                      <a:noFill/>
                    </a:ln>
                    <a:solidFill>
                      <a:prstClr val="white"/>
                    </a:solidFill>
                    <a:effectLst>
                      <a:glow rad="63500">
                        <a:srgbClr val="4472C4">
                          <a:satMod val="175000"/>
                          <a:alpha val="40000"/>
                        </a:srgbClr>
                      </a:glow>
                    </a:effectLst>
                    <a:uLnTx/>
                    <a:uFillTx/>
                    <a:latin typeface="Arial Black" panose="020B0A04020102020204" pitchFamily="34" charset="0"/>
                    <a:cs typeface="Arial" panose="020B0604020202020204" pitchFamily="34" charset="0"/>
                  </a:rPr>
                  <a:t>PATRIOTISMO         HONOR         LEALTAD         VALENTÍA         INTEGRIDAD          DEBER</a:t>
                </a:r>
              </a:p>
            </p:txBody>
          </p:sp>
          <p:cxnSp>
            <p:nvCxnSpPr>
              <p:cNvPr id="9" name="Conector recto 8">
                <a:extLst>
                  <a:ext uri="{FF2B5EF4-FFF2-40B4-BE49-F238E27FC236}">
                    <a16:creationId xmlns:a16="http://schemas.microsoft.com/office/drawing/2014/main" id="{99651BBE-A58F-B5A9-1C14-7584F5EF5A85}"/>
                  </a:ext>
                </a:extLst>
              </p:cNvPr>
              <p:cNvCxnSpPr>
                <a:cxnSpLocks/>
              </p:cNvCxnSpPr>
              <p:nvPr userDrawn="1"/>
            </p:nvCxnSpPr>
            <p:spPr>
              <a:xfrm flipH="1">
                <a:off x="-107577" y="6824831"/>
                <a:ext cx="11954940" cy="0"/>
              </a:xfrm>
              <a:prstGeom prst="line">
                <a:avLst/>
              </a:prstGeom>
              <a:noFill/>
              <a:ln w="28575" cap="flat" cmpd="sng" algn="ctr">
                <a:solidFill>
                  <a:sysClr val="window" lastClr="FFFFFF"/>
                </a:solidFill>
                <a:prstDash val="solid"/>
                <a:miter lim="800000"/>
              </a:ln>
              <a:effectLst/>
            </p:spPr>
          </p:cxnSp>
        </p:grpSp>
        <p:pic>
          <p:nvPicPr>
            <p:cNvPr id="5" name="Imagen 4">
              <a:extLst>
                <a:ext uri="{FF2B5EF4-FFF2-40B4-BE49-F238E27FC236}">
                  <a16:creationId xmlns:a16="http://schemas.microsoft.com/office/drawing/2014/main" id="{06CBB962-C94F-44E9-5342-8714316A8C9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00939" y="6246108"/>
              <a:ext cx="2155110" cy="524985"/>
            </a:xfrm>
            <a:prstGeom prst="rect">
              <a:avLst/>
            </a:prstGeom>
          </p:spPr>
        </p:pic>
        <p:sp>
          <p:nvSpPr>
            <p:cNvPr id="6" name="Estrella: 5 puntas 5">
              <a:extLst>
                <a:ext uri="{FF2B5EF4-FFF2-40B4-BE49-F238E27FC236}">
                  <a16:creationId xmlns:a16="http://schemas.microsoft.com/office/drawing/2014/main" id="{9F4BE3CB-D28E-17FA-4988-B5D801E69BDF}"/>
                </a:ext>
              </a:extLst>
            </p:cNvPr>
            <p:cNvSpPr/>
            <p:nvPr/>
          </p:nvSpPr>
          <p:spPr>
            <a:xfrm>
              <a:off x="229312" y="6582372"/>
              <a:ext cx="137343" cy="133645"/>
            </a:xfrm>
            <a:prstGeom prst="star5">
              <a:avLst/>
            </a:prstGeom>
            <a:solidFill>
              <a:sysClr val="window" lastClr="FFFFFF"/>
            </a:solidFill>
            <a:ln w="12700" cap="flat" cmpd="sng" algn="ctr">
              <a:solidFill>
                <a:sysClr val="window" lastClr="FFFFFF"/>
              </a:solidFill>
              <a:prstDash val="solid"/>
              <a:miter lim="800000"/>
            </a:ln>
            <a:effectLst>
              <a:glow rad="63500">
                <a:srgbClr val="4472C4">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L" sz="1800" b="0" i="0" u="none" strike="noStrike" kern="0" cap="none" spc="0" normalizeH="0" baseline="0" noProof="0">
                <a:ln>
                  <a:noFill/>
                </a:ln>
                <a:solidFill>
                  <a:prstClr val="white"/>
                </a:solidFill>
                <a:effectLst>
                  <a:glow rad="63500">
                    <a:srgbClr val="4472C4">
                      <a:satMod val="175000"/>
                      <a:alpha val="40000"/>
                    </a:srgbClr>
                  </a:glow>
                </a:effectLst>
                <a:uLnTx/>
                <a:uFillTx/>
                <a:latin typeface="Calibri" panose="020F0502020204030204"/>
                <a:ea typeface="+mn-ea"/>
                <a:cs typeface="+mn-cs"/>
              </a:endParaRPr>
            </a:p>
          </p:txBody>
        </p:sp>
        <p:sp>
          <p:nvSpPr>
            <p:cNvPr id="7" name="Estrella: 5 puntas 6">
              <a:extLst>
                <a:ext uri="{FF2B5EF4-FFF2-40B4-BE49-F238E27FC236}">
                  <a16:creationId xmlns:a16="http://schemas.microsoft.com/office/drawing/2014/main" id="{02911AB8-DD9F-99AA-CD27-24D463DEA8E2}"/>
                </a:ext>
              </a:extLst>
            </p:cNvPr>
            <p:cNvSpPr/>
            <p:nvPr/>
          </p:nvSpPr>
          <p:spPr>
            <a:xfrm>
              <a:off x="8198331" y="6582372"/>
              <a:ext cx="137343" cy="133645"/>
            </a:xfrm>
            <a:prstGeom prst="star5">
              <a:avLst/>
            </a:prstGeom>
            <a:solidFill>
              <a:sysClr val="window" lastClr="FFFFFF"/>
            </a:solidFill>
            <a:ln w="12700" cap="flat" cmpd="sng" algn="ctr">
              <a:solidFill>
                <a:sysClr val="window" lastClr="FFFFFF"/>
              </a:solidFill>
              <a:prstDash val="solid"/>
              <a:miter lim="800000"/>
            </a:ln>
            <a:effectLst>
              <a:glow rad="63500">
                <a:srgbClr val="4472C4">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L" sz="1800" b="0" i="0" u="none" strike="noStrike" kern="0" cap="none" spc="0" normalizeH="0" baseline="0" noProof="0">
                <a:ln>
                  <a:noFill/>
                </a:ln>
                <a:solidFill>
                  <a:prstClr val="white"/>
                </a:solidFill>
                <a:effectLst>
                  <a:glow rad="63500">
                    <a:srgbClr val="4472C4">
                      <a:satMod val="175000"/>
                      <a:alpha val="40000"/>
                    </a:srgbClr>
                  </a:glow>
                </a:effectLst>
                <a:uLnTx/>
                <a:uFillTx/>
                <a:latin typeface="Calibri" panose="020F0502020204030204"/>
                <a:ea typeface="+mn-ea"/>
                <a:cs typeface="+mn-cs"/>
              </a:endParaRPr>
            </a:p>
          </p:txBody>
        </p:sp>
      </p:grpSp>
      <p:sp>
        <p:nvSpPr>
          <p:cNvPr id="10" name="Marcador de posición de número de diapositiva 3">
            <a:extLst>
              <a:ext uri="{FF2B5EF4-FFF2-40B4-BE49-F238E27FC236}">
                <a16:creationId xmlns:a16="http://schemas.microsoft.com/office/drawing/2014/main" id="{25BCF724-05EB-C1C7-0016-2698AC35C28D}"/>
              </a:ext>
            </a:extLst>
          </p:cNvPr>
          <p:cNvSpPr>
            <a:spLocks noGrp="1"/>
          </p:cNvSpPr>
          <p:nvPr>
            <p:ph type="sldNum" sz="quarter" idx="16"/>
          </p:nvPr>
        </p:nvSpPr>
        <p:spPr>
          <a:xfrm>
            <a:off x="11087100" y="6517116"/>
            <a:ext cx="740227" cy="365125"/>
          </a:xfrm>
        </p:spPr>
        <p:txBody>
          <a:bodyPr rtlCol="0"/>
          <a:lstStyle>
            <a:lvl1pPr>
              <a:defRPr sz="1400" b="1">
                <a:solidFill>
                  <a:schemeClr val="bg1"/>
                </a:solidFill>
                <a:latin typeface="Arial" panose="020B0604020202020204" pitchFamily="34" charset="0"/>
                <a:cs typeface="Arial" panose="020B0604020202020204" pitchFamily="34" charset="0"/>
              </a:defRPr>
            </a:lvl1pPr>
          </a:lstStyle>
          <a:p>
            <a:fld id="{8699F50C-BE38-4BD0-BA84-9B090E1F2B9B}" type="slidenum">
              <a:rPr lang="es-ES" smtClean="0"/>
              <a:pPr/>
              <a:t>‹Nº›</a:t>
            </a:fld>
            <a:endParaRPr lang="es-ES" dirty="0"/>
          </a:p>
        </p:txBody>
      </p:sp>
    </p:spTree>
    <p:extLst>
      <p:ext uri="{BB962C8B-B14F-4D97-AF65-F5344CB8AC3E}">
        <p14:creationId xmlns:p14="http://schemas.microsoft.com/office/powerpoint/2010/main" val="1625783979"/>
      </p:ext>
    </p:extLst>
  </p:cSld>
  <p:clrMapOvr>
    <a:masterClrMapping/>
  </p:clrMapOvr>
  <p:extLst>
    <p:ext uri="{DCECCB84-F9BA-43D5-87BE-67443E8EF086}">
      <p15:sldGuideLst xmlns:p15="http://schemas.microsoft.com/office/powerpoint/2012/main">
        <p15:guide id="1" orient="horz" pos="2160">
          <p15:clr>
            <a:srgbClr val="FBAE40"/>
          </p15:clr>
        </p15:guide>
        <p15:guide id="2" pos="7537">
          <p15:clr>
            <a:srgbClr val="FBAE40"/>
          </p15:clr>
        </p15:guide>
        <p15:guide id="3" pos="138">
          <p15:clr>
            <a:srgbClr val="FBAE40"/>
          </p15:clr>
        </p15:guide>
        <p15:guide id="4" orient="horz" pos="4178">
          <p15:clr>
            <a:srgbClr val="FBAE40"/>
          </p15:clr>
        </p15:guide>
        <p15:guide id="5" orient="horz" pos="142">
          <p15:clr>
            <a:srgbClr val="FBAE40"/>
          </p15:clr>
        </p15:guide>
        <p15:guide id="6" pos="2457">
          <p15:clr>
            <a:srgbClr val="FBAE40"/>
          </p15:clr>
        </p15:guide>
        <p15:guide id="7" pos="438">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Fotografía grande">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BCAFD81C-E6E5-4292-828B-BD147E6DEABE}"/>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sp>
        <p:nvSpPr>
          <p:cNvPr id="4" name="Triángulo rectángulo 3">
            <a:extLst>
              <a:ext uri="{FF2B5EF4-FFF2-40B4-BE49-F238E27FC236}">
                <a16:creationId xmlns:a16="http://schemas.microsoft.com/office/drawing/2014/main" id="{79ED029D-F488-47E5-B064-0E35B31D23A5}"/>
              </a:ext>
            </a:extLst>
          </p:cNvPr>
          <p:cNvSpPr/>
          <p:nvPr userDrawn="1"/>
        </p:nvSpPr>
        <p:spPr>
          <a:xfrm flipV="1">
            <a:off x="0" y="-5"/>
            <a:ext cx="11747500" cy="6299203"/>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sp>
        <p:nvSpPr>
          <p:cNvPr id="5" name="Marcador de posición de imagen 31" title="Imagen">
            <a:extLst>
              <a:ext uri="{FF2B5EF4-FFF2-40B4-BE49-F238E27FC236}">
                <a16:creationId xmlns:a16="http://schemas.microsoft.com/office/drawing/2014/main" id="{D683190A-95C6-428D-AEE4-FC8350C3246D}"/>
              </a:ext>
            </a:extLst>
          </p:cNvPr>
          <p:cNvSpPr>
            <a:spLocks noGrp="1"/>
          </p:cNvSpPr>
          <p:nvPr>
            <p:ph type="pic" sz="quarter" idx="13" hasCustomPrompt="1"/>
          </p:nvPr>
        </p:nvSpPr>
        <p:spPr>
          <a:xfrm>
            <a:off x="359229" y="326570"/>
            <a:ext cx="11473542" cy="6204859"/>
          </a:xfrm>
          <a:prstGeom prst="rect">
            <a:avLst/>
          </a:prstGeom>
          <a:solidFill>
            <a:schemeClr val="bg1">
              <a:lumMod val="85000"/>
            </a:schemeClr>
          </a:solidFill>
        </p:spPr>
        <p:txBody>
          <a:bodyPr lIns="0" tIns="0" rtlCol="0" anchor="ctr"/>
          <a:lstStyle>
            <a:lvl1pPr marL="0" indent="0" algn="ctr">
              <a:buNone/>
              <a:defRPr sz="1100" i="1">
                <a:latin typeface="Times New Roman" panose="02020603050405020304" pitchFamily="18" charset="0"/>
                <a:cs typeface="Times New Roman" panose="02020603050405020304" pitchFamily="18" charset="0"/>
              </a:defRPr>
            </a:lvl1pPr>
          </a:lstStyle>
          <a:p>
            <a:pPr rtl="0"/>
            <a:r>
              <a:rPr lang="es-ES" noProof="0" dirty="0"/>
              <a:t>Inserte o arrastre y coloque una imagen aquí</a:t>
            </a:r>
          </a:p>
        </p:txBody>
      </p:sp>
      <p:cxnSp>
        <p:nvCxnSpPr>
          <p:cNvPr id="6" name="Conector recto 5">
            <a:extLst>
              <a:ext uri="{FF2B5EF4-FFF2-40B4-BE49-F238E27FC236}">
                <a16:creationId xmlns:a16="http://schemas.microsoft.com/office/drawing/2014/main" id="{F78F4957-6DDE-40CE-9D33-00B1434FA085}"/>
              </a:ext>
            </a:extLst>
          </p:cNvPr>
          <p:cNvCxnSpPr>
            <a:cxnSpLocks/>
          </p:cNvCxnSpPr>
          <p:nvPr userDrawn="1"/>
        </p:nvCxnSpPr>
        <p:spPr>
          <a:xfrm flipV="1">
            <a:off x="0" y="5344886"/>
            <a:ext cx="2362200" cy="124097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 name="Título 1" title="Título ">
            <a:extLst>
              <a:ext uri="{FF2B5EF4-FFF2-40B4-BE49-F238E27FC236}">
                <a16:creationId xmlns:a16="http://schemas.microsoft.com/office/drawing/2014/main" id="{D9A8085F-72C4-4DFB-813E-C5666B0CCF3A}"/>
              </a:ext>
            </a:extLst>
          </p:cNvPr>
          <p:cNvSpPr>
            <a:spLocks noGrp="1"/>
          </p:cNvSpPr>
          <p:nvPr>
            <p:ph type="title" hasCustomPrompt="1"/>
          </p:nvPr>
        </p:nvSpPr>
        <p:spPr>
          <a:xfrm>
            <a:off x="359229" y="558802"/>
            <a:ext cx="8333222" cy="939798"/>
          </a:xfrm>
          <a:prstGeom prst="rect">
            <a:avLst/>
          </a:prstGeom>
          <a:solidFill>
            <a:schemeClr val="bg1">
              <a:alpha val="90000"/>
            </a:schemeClr>
          </a:solidFill>
        </p:spPr>
        <p:txBody>
          <a:bodyPr lIns="288000" rtlCol="0" anchor="ctr">
            <a:normAutofit/>
          </a:bodyPr>
          <a:lstStyle>
            <a:lvl1pPr>
              <a:defRPr sz="2800" b="1">
                <a:solidFill>
                  <a:srgbClr val="00194C"/>
                </a:solidFill>
                <a:latin typeface="Arial" panose="020B0604020202020204" pitchFamily="34" charset="0"/>
                <a:cs typeface="Arial" panose="020B0604020202020204" pitchFamily="34" charset="0"/>
              </a:defRPr>
            </a:lvl1pPr>
          </a:lstStyle>
          <a:p>
            <a:pPr rtl="0"/>
            <a:r>
              <a:rPr lang="es-ES" noProof="0" dirty="0"/>
              <a:t>Agregar leyenda aquí</a:t>
            </a:r>
          </a:p>
        </p:txBody>
      </p:sp>
      <p:sp>
        <p:nvSpPr>
          <p:cNvPr id="28" name="Marcador de número de diapositiva 5">
            <a:extLst>
              <a:ext uri="{FF2B5EF4-FFF2-40B4-BE49-F238E27FC236}">
                <a16:creationId xmlns:a16="http://schemas.microsoft.com/office/drawing/2014/main" id="{D4B9B51B-EAA9-4B4D-A4F6-470CD95DAA79}"/>
              </a:ext>
            </a:extLst>
          </p:cNvPr>
          <p:cNvSpPr txBox="1">
            <a:spLocks/>
          </p:cNvSpPr>
          <p:nvPr userDrawn="1"/>
        </p:nvSpPr>
        <p:spPr>
          <a:xfrm>
            <a:off x="11433841" y="6508750"/>
            <a:ext cx="740227" cy="365125"/>
          </a:xfrm>
          <a:prstGeom prst="rect">
            <a:avLst/>
          </a:prstGeom>
        </p:spPr>
        <p:txBody>
          <a:bodyPr vert="horz" lIns="91440" tIns="45720" rIns="91440" bIns="45720" rtlCol="0" anchor="ctr"/>
          <a:lstStyle>
            <a:defPPr rtl="0">
              <a:defRPr lang="es-ES"/>
            </a:defPPr>
            <a:lvl1pPr marL="0" algn="r" defTabSz="914400" rtl="0" eaLnBrk="1" latinLnBrk="0" hangingPunct="1">
              <a:defRPr sz="1200" kern="1200">
                <a:solidFill>
                  <a:schemeClr val="bg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699F50C-BE38-4BD0-BA84-9B090E1F2B9B}" type="slidenum">
              <a:rPr lang="es-ES" smtClean="0">
                <a:solidFill>
                  <a:schemeClr val="bg1"/>
                </a:solidFill>
                <a:latin typeface="Arial" panose="020B0604020202020204" pitchFamily="34" charset="0"/>
                <a:cs typeface="Arial" panose="020B0604020202020204" pitchFamily="34" charset="0"/>
              </a:rPr>
              <a:pPr/>
              <a:t>‹Nº›</a:t>
            </a:fld>
            <a:endParaRPr lang="es-ES" dirty="0">
              <a:solidFill>
                <a:schemeClr val="bg1"/>
              </a:solidFill>
              <a:latin typeface="Arial" panose="020B0604020202020204" pitchFamily="34" charset="0"/>
              <a:cs typeface="Arial" panose="020B0604020202020204" pitchFamily="34" charset="0"/>
            </a:endParaRPr>
          </a:p>
        </p:txBody>
      </p:sp>
      <p:pic>
        <p:nvPicPr>
          <p:cNvPr id="37" name="Imagen 36"/>
          <p:cNvPicPr>
            <a:picLocks noChangeAspect="1"/>
          </p:cNvPicPr>
          <p:nvPr userDrawn="1"/>
        </p:nvPicPr>
        <p:blipFill rotWithShape="1">
          <a:blip r:embed="rId2" cstate="print">
            <a:extLst>
              <a:ext uri="{28A0092B-C50C-407E-A947-70E740481C1C}">
                <a14:useLocalDpi xmlns:a14="http://schemas.microsoft.com/office/drawing/2010/main" val="0"/>
              </a:ext>
            </a:extLst>
          </a:blip>
          <a:srcRect l="27989" t="18413" r="27566" b="18307"/>
          <a:stretch/>
        </p:blipFill>
        <p:spPr>
          <a:xfrm>
            <a:off x="23380" y="26680"/>
            <a:ext cx="526874" cy="750170"/>
          </a:xfrm>
          <a:prstGeom prst="rect">
            <a:avLst/>
          </a:prstGeom>
        </p:spPr>
      </p:pic>
      <p:pic>
        <p:nvPicPr>
          <p:cNvPr id="38" name="Imagen 37"/>
          <p:cNvPicPr>
            <a:picLocks noChangeAspect="1"/>
          </p:cNvPicPr>
          <p:nvPr userDrawn="1"/>
        </p:nvPicPr>
        <p:blipFill rotWithShape="1">
          <a:blip r:embed="rId3" cstate="print">
            <a:extLst>
              <a:ext uri="{28A0092B-C50C-407E-A947-70E740481C1C}">
                <a14:useLocalDpi xmlns:a14="http://schemas.microsoft.com/office/drawing/2010/main" val="0"/>
              </a:ext>
            </a:extLst>
          </a:blip>
          <a:srcRect l="28954" t="19607" r="28693" b="18628"/>
          <a:stretch/>
        </p:blipFill>
        <p:spPr>
          <a:xfrm>
            <a:off x="11660598" y="25118"/>
            <a:ext cx="502718" cy="741650"/>
          </a:xfrm>
          <a:prstGeom prst="rect">
            <a:avLst/>
          </a:prstGeom>
        </p:spPr>
      </p:pic>
      <p:grpSp>
        <p:nvGrpSpPr>
          <p:cNvPr id="3" name="Grupo 2"/>
          <p:cNvGrpSpPr/>
          <p:nvPr userDrawn="1"/>
        </p:nvGrpSpPr>
        <p:grpSpPr>
          <a:xfrm>
            <a:off x="-107577" y="6448358"/>
            <a:ext cx="11904246" cy="439520"/>
            <a:chOff x="-107577" y="6448358"/>
            <a:chExt cx="11904246" cy="439520"/>
          </a:xfrm>
        </p:grpSpPr>
        <p:grpSp>
          <p:nvGrpSpPr>
            <p:cNvPr id="39" name="Grupo 38"/>
            <p:cNvGrpSpPr/>
            <p:nvPr userDrawn="1"/>
          </p:nvGrpSpPr>
          <p:grpSpPr>
            <a:xfrm>
              <a:off x="-107577" y="6598046"/>
              <a:ext cx="10712433" cy="253916"/>
              <a:chOff x="-107577" y="6598046"/>
              <a:chExt cx="10712433" cy="253916"/>
            </a:xfrm>
          </p:grpSpPr>
          <p:sp>
            <p:nvSpPr>
              <p:cNvPr id="41" name="CuadroTexto 40"/>
              <p:cNvSpPr txBox="1"/>
              <p:nvPr userDrawn="1"/>
            </p:nvSpPr>
            <p:spPr>
              <a:xfrm>
                <a:off x="849856" y="6598046"/>
                <a:ext cx="6260047" cy="253916"/>
              </a:xfrm>
              <a:prstGeom prst="rect">
                <a:avLst/>
              </a:prstGeom>
              <a:noFill/>
            </p:spPr>
            <p:txBody>
              <a:bodyPr wrap="none" rtlCol="0">
                <a:spAutoFit/>
              </a:bodyPr>
              <a:lstStyle/>
              <a:p>
                <a:r>
                  <a:rPr lang="es-CL" sz="1050" b="1" i="1" dirty="0">
                    <a:solidFill>
                      <a:schemeClr val="bg1"/>
                    </a:solidFill>
                    <a:latin typeface="Arial" panose="020B0604020202020204" pitchFamily="34" charset="0"/>
                    <a:cs typeface="Arial" panose="020B0604020202020204" pitchFamily="34" charset="0"/>
                  </a:rPr>
                  <a:t>PATRIOTISMO           HONOR</a:t>
                </a:r>
                <a:r>
                  <a:rPr lang="es-CL" sz="1050" b="1" i="1" baseline="0" dirty="0">
                    <a:solidFill>
                      <a:schemeClr val="bg1"/>
                    </a:solidFill>
                    <a:latin typeface="Arial" panose="020B0604020202020204" pitchFamily="34" charset="0"/>
                    <a:cs typeface="Arial" panose="020B0604020202020204" pitchFamily="34" charset="0"/>
                  </a:rPr>
                  <a:t>           LEALTAD           VALENTÍA           INTEGRIDAD            DEBER</a:t>
                </a:r>
                <a:endParaRPr lang="es-CL" sz="1050" b="1" i="1" dirty="0">
                  <a:solidFill>
                    <a:schemeClr val="bg1"/>
                  </a:solidFill>
                  <a:latin typeface="Arial" panose="020B0604020202020204" pitchFamily="34" charset="0"/>
                  <a:cs typeface="Arial" panose="020B0604020202020204" pitchFamily="34" charset="0"/>
                </a:endParaRPr>
              </a:p>
            </p:txBody>
          </p:sp>
          <p:cxnSp>
            <p:nvCxnSpPr>
              <p:cNvPr id="42" name="Conector recto 41"/>
              <p:cNvCxnSpPr/>
              <p:nvPr userDrawn="1"/>
            </p:nvCxnSpPr>
            <p:spPr>
              <a:xfrm flipH="1">
                <a:off x="-107577" y="6812131"/>
                <a:ext cx="1071243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2" name="Imagen 1"/>
            <p:cNvPicPr>
              <a:picLocks noChangeAspect="1"/>
            </p:cNvPicPr>
            <p:nvPr userDrawn="1"/>
          </p:nvPicPr>
          <p:blipFill rotWithShape="1">
            <a:blip r:embed="rId4">
              <a:extLst>
                <a:ext uri="{28A0092B-C50C-407E-A947-70E740481C1C}">
                  <a14:useLocalDpi xmlns:a14="http://schemas.microsoft.com/office/drawing/2010/main" val="0"/>
                </a:ext>
              </a:extLst>
            </a:blip>
            <a:srcRect l="82008"/>
            <a:stretch/>
          </p:blipFill>
          <p:spPr>
            <a:xfrm>
              <a:off x="10534355" y="6448358"/>
              <a:ext cx="1262314" cy="439520"/>
            </a:xfrm>
            <a:prstGeom prst="rect">
              <a:avLst/>
            </a:prstGeom>
          </p:spPr>
        </p:pic>
      </p:grpSp>
    </p:spTree>
    <p:extLst>
      <p:ext uri="{BB962C8B-B14F-4D97-AF65-F5344CB8AC3E}">
        <p14:creationId xmlns:p14="http://schemas.microsoft.com/office/powerpoint/2010/main" val="203055644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omparación con subtítulo">
    <p:spTree>
      <p:nvGrpSpPr>
        <p:cNvPr id="1" name=""/>
        <p:cNvGrpSpPr/>
        <p:nvPr/>
      </p:nvGrpSpPr>
      <p:grpSpPr>
        <a:xfrm>
          <a:off x="0" y="0"/>
          <a:ext cx="0" cy="0"/>
          <a:chOff x="0" y="0"/>
          <a:chExt cx="0" cy="0"/>
        </a:xfrm>
      </p:grpSpPr>
      <p:sp>
        <p:nvSpPr>
          <p:cNvPr id="34" name="Rectángulo 33">
            <a:extLst>
              <a:ext uri="{FF2B5EF4-FFF2-40B4-BE49-F238E27FC236}">
                <a16:creationId xmlns:a16="http://schemas.microsoft.com/office/drawing/2014/main" id="{9111EB29-9262-4594-8717-356AB3816AA6}"/>
              </a:ext>
            </a:extLst>
          </p:cNvPr>
          <p:cNvSpPr/>
          <p:nvPr userDrawn="1"/>
        </p:nvSpPr>
        <p:spPr>
          <a:xfrm>
            <a:off x="0" y="1"/>
            <a:ext cx="12192000" cy="6857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grpSp>
        <p:nvGrpSpPr>
          <p:cNvPr id="23" name="Grupo 22">
            <a:extLst>
              <a:ext uri="{FF2B5EF4-FFF2-40B4-BE49-F238E27FC236}">
                <a16:creationId xmlns:a16="http://schemas.microsoft.com/office/drawing/2014/main" id="{AB0E1BA4-80FE-4826-BA2F-083C3A5BB7FA}"/>
              </a:ext>
            </a:extLst>
          </p:cNvPr>
          <p:cNvGrpSpPr/>
          <p:nvPr userDrawn="1"/>
        </p:nvGrpSpPr>
        <p:grpSpPr>
          <a:xfrm flipH="1">
            <a:off x="7561328" y="0"/>
            <a:ext cx="4831840" cy="3541007"/>
            <a:chOff x="-192127" y="-2"/>
            <a:chExt cx="4831840" cy="3367272"/>
          </a:xfrm>
        </p:grpSpPr>
        <p:sp>
          <p:nvSpPr>
            <p:cNvPr id="26" name="Franja diagonal 25">
              <a:extLst>
                <a:ext uri="{FF2B5EF4-FFF2-40B4-BE49-F238E27FC236}">
                  <a16:creationId xmlns:a16="http://schemas.microsoft.com/office/drawing/2014/main" id="{0697993E-CD44-40B9-805C-77BC608618A7}"/>
                </a:ext>
              </a:extLst>
            </p:cNvPr>
            <p:cNvSpPr/>
            <p:nvPr userDrawn="1"/>
          </p:nvSpPr>
          <p:spPr>
            <a:xfrm>
              <a:off x="0" y="-1"/>
              <a:ext cx="4639713" cy="3367271"/>
            </a:xfrm>
            <a:prstGeom prst="diagStripe">
              <a:avLst>
                <a:gd name="adj" fmla="val 51202"/>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solidFill>
                  <a:schemeClr val="tx1"/>
                </a:solidFill>
              </a:endParaRPr>
            </a:p>
          </p:txBody>
        </p:sp>
        <p:cxnSp>
          <p:nvCxnSpPr>
            <p:cNvPr id="28" name="Conector recto 27">
              <a:extLst>
                <a:ext uri="{FF2B5EF4-FFF2-40B4-BE49-F238E27FC236}">
                  <a16:creationId xmlns:a16="http://schemas.microsoft.com/office/drawing/2014/main" id="{DDBD869A-51AE-4AC9-A3E0-38E8C732B1E8}"/>
                </a:ext>
              </a:extLst>
            </p:cNvPr>
            <p:cNvCxnSpPr>
              <a:cxnSpLocks/>
            </p:cNvCxnSpPr>
            <p:nvPr userDrawn="1"/>
          </p:nvCxnSpPr>
          <p:spPr>
            <a:xfrm flipV="1">
              <a:off x="1433638" y="-2"/>
              <a:ext cx="1240971" cy="9165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Paralelogramo 29">
              <a:extLst>
                <a:ext uri="{FF2B5EF4-FFF2-40B4-BE49-F238E27FC236}">
                  <a16:creationId xmlns:a16="http://schemas.microsoft.com/office/drawing/2014/main" id="{DE18C3B6-28E6-4BBC-B634-F81DE5A9D13C}"/>
                </a:ext>
              </a:extLst>
            </p:cNvPr>
            <p:cNvSpPr/>
            <p:nvPr userDrawn="1"/>
          </p:nvSpPr>
          <p:spPr>
            <a:xfrm rot="19421162">
              <a:off x="-192127" y="1140864"/>
              <a:ext cx="1354398" cy="214994"/>
            </a:xfrm>
            <a:prstGeom prst="parallelogram">
              <a:avLst>
                <a:gd name="adj" fmla="val 7200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grpSp>
      <p:sp>
        <p:nvSpPr>
          <p:cNvPr id="17" name="Marcador de texto 2">
            <a:extLst>
              <a:ext uri="{FF2B5EF4-FFF2-40B4-BE49-F238E27FC236}">
                <a16:creationId xmlns:a16="http://schemas.microsoft.com/office/drawing/2014/main" id="{B2E19FBD-2379-4B3B-910D-F51E007CB63F}"/>
              </a:ext>
            </a:extLst>
          </p:cNvPr>
          <p:cNvSpPr>
            <a:spLocks noGrp="1"/>
          </p:cNvSpPr>
          <p:nvPr userDrawn="1">
            <p:ph type="body" idx="1"/>
          </p:nvPr>
        </p:nvSpPr>
        <p:spPr>
          <a:xfrm>
            <a:off x="747966" y="2073510"/>
            <a:ext cx="5475290" cy="781188"/>
          </a:xfrm>
          <a:prstGeom prst="rect">
            <a:avLst/>
          </a:prstGeom>
        </p:spPr>
        <p:txBody>
          <a:bodyPr rtlCol="0" anchor="b">
            <a:normAutofit/>
          </a:bodyPr>
          <a:lstStyle>
            <a:lvl1pPr marL="0" indent="0">
              <a:lnSpc>
                <a:spcPct val="100000"/>
              </a:lnSpc>
              <a:spcBef>
                <a:spcPts val="0"/>
              </a:spcBef>
              <a:buNone/>
              <a:defRPr sz="2000" b="1">
                <a:solidFill>
                  <a:schemeClr val="accent2"/>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dirty="0"/>
              <a:t>Editar el estilo de texto del patrón</a:t>
            </a:r>
          </a:p>
        </p:txBody>
      </p:sp>
      <p:sp>
        <p:nvSpPr>
          <p:cNvPr id="18" name="Marcador de contenido 3" title="Viñetas">
            <a:extLst>
              <a:ext uri="{FF2B5EF4-FFF2-40B4-BE49-F238E27FC236}">
                <a16:creationId xmlns:a16="http://schemas.microsoft.com/office/drawing/2014/main" id="{8715E757-6584-4841-8154-C92E70E0CD6B}"/>
              </a:ext>
            </a:extLst>
          </p:cNvPr>
          <p:cNvSpPr>
            <a:spLocks noGrp="1"/>
          </p:cNvSpPr>
          <p:nvPr>
            <p:ph sz="half" idx="13"/>
          </p:nvPr>
        </p:nvSpPr>
        <p:spPr>
          <a:xfrm>
            <a:off x="747966" y="2854698"/>
            <a:ext cx="5475290" cy="3232149"/>
          </a:xfrm>
          <a:prstGeom prst="rect">
            <a:avLst/>
          </a:prstGeom>
        </p:spPr>
        <p:txBody>
          <a:bodyPr rtlCol="0">
            <a:normAutofit/>
          </a:bodyPr>
          <a:lstStyle>
            <a:lvl1pPr>
              <a:defRPr lang="en-US" sz="2000" dirty="0">
                <a:solidFill>
                  <a:schemeClr val="bg1"/>
                </a:solidFill>
                <a:latin typeface="Arial" panose="020B0604020202020204" pitchFamily="34" charset="0"/>
                <a:cs typeface="Arial" panose="020B0604020202020204" pitchFamily="34" charset="0"/>
              </a:defRPr>
            </a:lvl1pPr>
            <a:lvl2pPr>
              <a:defRPr lang="en-US" sz="1800" dirty="0">
                <a:solidFill>
                  <a:schemeClr val="bg1"/>
                </a:solidFill>
                <a:latin typeface="Arial" panose="020B0604020202020204" pitchFamily="34" charset="0"/>
                <a:cs typeface="Arial" panose="020B0604020202020204" pitchFamily="34" charset="0"/>
              </a:defRPr>
            </a:lvl2pPr>
            <a:lvl3pPr>
              <a:defRPr lang="en-US" sz="1600" dirty="0">
                <a:solidFill>
                  <a:schemeClr val="bg1"/>
                </a:solidFill>
                <a:latin typeface="Arial" panose="020B0604020202020204" pitchFamily="34" charset="0"/>
                <a:cs typeface="Arial" panose="020B0604020202020204" pitchFamily="34" charset="0"/>
              </a:defRPr>
            </a:lvl3pPr>
            <a:lvl4pPr>
              <a:defRPr lang="en-US" sz="1400" dirty="0">
                <a:solidFill>
                  <a:schemeClr val="bg1"/>
                </a:solidFill>
                <a:latin typeface="Arial" panose="020B0604020202020204" pitchFamily="34" charset="0"/>
                <a:cs typeface="Arial" panose="020B0604020202020204" pitchFamily="34" charset="0"/>
              </a:defRPr>
            </a:lvl4pPr>
            <a:lvl5pPr>
              <a:defRPr lang="en-IN" sz="1400" dirty="0">
                <a:solidFill>
                  <a:schemeClr val="bg1"/>
                </a:solidFill>
                <a:latin typeface="Arial" panose="020B0604020202020204" pitchFamily="34" charset="0"/>
                <a:cs typeface="Arial" panose="020B0604020202020204" pitchFamily="34" charset="0"/>
              </a:defRPr>
            </a:lvl5pPr>
          </a:lstStyle>
          <a:p>
            <a:pPr lvl="0" rtl="0">
              <a:buClr>
                <a:schemeClr val="accent2"/>
              </a:buClr>
            </a:pPr>
            <a:r>
              <a:rPr lang="es-ES" noProof="0"/>
              <a:t>Editar el estilo de texto del patrón</a:t>
            </a:r>
          </a:p>
          <a:p>
            <a:pPr lvl="1" rtl="0">
              <a:buClr>
                <a:schemeClr val="accent2"/>
              </a:buClr>
            </a:pPr>
            <a:r>
              <a:rPr lang="es-ES" noProof="0"/>
              <a:t>Segundo nivel</a:t>
            </a:r>
          </a:p>
          <a:p>
            <a:pPr lvl="2" rtl="0">
              <a:buClr>
                <a:schemeClr val="accent2"/>
              </a:buClr>
            </a:pPr>
            <a:r>
              <a:rPr lang="es-ES" noProof="0"/>
              <a:t>Tercer nivel</a:t>
            </a:r>
          </a:p>
          <a:p>
            <a:pPr lvl="3" rtl="0">
              <a:buClr>
                <a:schemeClr val="accent2"/>
              </a:buClr>
            </a:pPr>
            <a:r>
              <a:rPr lang="es-ES" noProof="0"/>
              <a:t>Cuarto nivel</a:t>
            </a:r>
          </a:p>
          <a:p>
            <a:pPr lvl="4" rtl="0">
              <a:buClr>
                <a:schemeClr val="accent2"/>
              </a:buClr>
            </a:pPr>
            <a:r>
              <a:rPr lang="es-ES" noProof="0"/>
              <a:t>Quinto nivel</a:t>
            </a:r>
            <a:endParaRPr lang="es-ES" noProof="0" dirty="0"/>
          </a:p>
        </p:txBody>
      </p:sp>
      <p:sp>
        <p:nvSpPr>
          <p:cNvPr id="19" name="Marcador de posición de texto 4">
            <a:extLst>
              <a:ext uri="{FF2B5EF4-FFF2-40B4-BE49-F238E27FC236}">
                <a16:creationId xmlns:a16="http://schemas.microsoft.com/office/drawing/2014/main" id="{47CDC5A2-8836-4ED3-8E78-18C24853D882}"/>
              </a:ext>
            </a:extLst>
          </p:cNvPr>
          <p:cNvSpPr>
            <a:spLocks noGrp="1"/>
          </p:cNvSpPr>
          <p:nvPr userDrawn="1">
            <p:ph type="body" sz="quarter" idx="14"/>
          </p:nvPr>
        </p:nvSpPr>
        <p:spPr>
          <a:xfrm>
            <a:off x="6431590" y="2070619"/>
            <a:ext cx="5475600" cy="781188"/>
          </a:xfrm>
          <a:prstGeom prst="rect">
            <a:avLst/>
          </a:prstGeom>
        </p:spPr>
        <p:txBody>
          <a:bodyPr rtlCol="0" anchor="b">
            <a:normAutofit/>
          </a:bodyPr>
          <a:lstStyle>
            <a:lvl1pPr marL="0" indent="0">
              <a:lnSpc>
                <a:spcPct val="100000"/>
              </a:lnSpc>
              <a:buNone/>
              <a:defRPr sz="2000" b="1">
                <a:solidFill>
                  <a:schemeClr val="accent2"/>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Editar el estilo de texto del patrón</a:t>
            </a:r>
          </a:p>
        </p:txBody>
      </p:sp>
      <p:sp>
        <p:nvSpPr>
          <p:cNvPr id="20" name="Marcador de contenido 5" title="Viñetas">
            <a:extLst>
              <a:ext uri="{FF2B5EF4-FFF2-40B4-BE49-F238E27FC236}">
                <a16:creationId xmlns:a16="http://schemas.microsoft.com/office/drawing/2014/main" id="{D957FBD7-2C3C-4DD1-954F-DF1E007BE590}"/>
              </a:ext>
            </a:extLst>
          </p:cNvPr>
          <p:cNvSpPr>
            <a:spLocks noGrp="1"/>
          </p:cNvSpPr>
          <p:nvPr userDrawn="1">
            <p:ph sz="quarter" idx="15"/>
          </p:nvPr>
        </p:nvSpPr>
        <p:spPr>
          <a:xfrm>
            <a:off x="6431590" y="2851807"/>
            <a:ext cx="5475600" cy="3232149"/>
          </a:xfrm>
          <a:prstGeom prst="rect">
            <a:avLst/>
          </a:prstGeom>
        </p:spPr>
        <p:txBody>
          <a:bodyPr rtlCol="0">
            <a:normAutofit/>
          </a:bodyPr>
          <a:lstStyle>
            <a:lvl1pPr>
              <a:defRPr lang="en-US" sz="2000" dirty="0">
                <a:solidFill>
                  <a:schemeClr val="bg1"/>
                </a:solidFill>
                <a:latin typeface="Arial" panose="020B0604020202020204" pitchFamily="34" charset="0"/>
                <a:cs typeface="Arial" panose="020B0604020202020204" pitchFamily="34" charset="0"/>
              </a:defRPr>
            </a:lvl1pPr>
            <a:lvl2pPr>
              <a:defRPr lang="en-US" sz="1800" dirty="0">
                <a:solidFill>
                  <a:schemeClr val="bg1"/>
                </a:solidFill>
                <a:latin typeface="Arial" panose="020B0604020202020204" pitchFamily="34" charset="0"/>
                <a:cs typeface="Arial" panose="020B0604020202020204" pitchFamily="34" charset="0"/>
              </a:defRPr>
            </a:lvl2pPr>
            <a:lvl3pPr>
              <a:defRPr lang="en-US" sz="1600" dirty="0">
                <a:solidFill>
                  <a:schemeClr val="bg1"/>
                </a:solidFill>
                <a:latin typeface="Arial" panose="020B0604020202020204" pitchFamily="34" charset="0"/>
                <a:cs typeface="Arial" panose="020B0604020202020204" pitchFamily="34" charset="0"/>
              </a:defRPr>
            </a:lvl3pPr>
            <a:lvl4pPr>
              <a:defRPr lang="en-US" sz="1400" dirty="0">
                <a:solidFill>
                  <a:schemeClr val="bg1"/>
                </a:solidFill>
                <a:latin typeface="Arial" panose="020B0604020202020204" pitchFamily="34" charset="0"/>
                <a:cs typeface="Arial" panose="020B0604020202020204" pitchFamily="34" charset="0"/>
              </a:defRPr>
            </a:lvl4pPr>
            <a:lvl5pPr>
              <a:defRPr lang="en-IN" sz="1400" dirty="0">
                <a:solidFill>
                  <a:schemeClr val="bg1"/>
                </a:solidFill>
                <a:latin typeface="Arial" panose="020B0604020202020204" pitchFamily="34" charset="0"/>
                <a:cs typeface="Arial" panose="020B0604020202020204" pitchFamily="34" charset="0"/>
              </a:defRPr>
            </a:lvl5pPr>
          </a:lstStyle>
          <a:p>
            <a:pPr lvl="0" rtl="0">
              <a:buClr>
                <a:schemeClr val="accent2"/>
              </a:buClr>
            </a:pPr>
            <a:r>
              <a:rPr lang="es-ES" noProof="0"/>
              <a:t>Editar el estilo de texto del patrón</a:t>
            </a:r>
          </a:p>
          <a:p>
            <a:pPr lvl="1" rtl="0">
              <a:buClr>
                <a:schemeClr val="accent2"/>
              </a:buClr>
            </a:pPr>
            <a:r>
              <a:rPr lang="es-ES" noProof="0"/>
              <a:t>Segundo nivel</a:t>
            </a:r>
          </a:p>
          <a:p>
            <a:pPr lvl="2" rtl="0">
              <a:buClr>
                <a:schemeClr val="accent2"/>
              </a:buClr>
            </a:pPr>
            <a:r>
              <a:rPr lang="es-ES" noProof="0"/>
              <a:t>Tercer nivel</a:t>
            </a:r>
          </a:p>
          <a:p>
            <a:pPr lvl="3" rtl="0">
              <a:buClr>
                <a:schemeClr val="accent2"/>
              </a:buClr>
            </a:pPr>
            <a:r>
              <a:rPr lang="es-ES" noProof="0"/>
              <a:t>Cuarto nivel</a:t>
            </a:r>
          </a:p>
          <a:p>
            <a:pPr lvl="4" rtl="0">
              <a:buClr>
                <a:schemeClr val="accent2"/>
              </a:buClr>
            </a:pPr>
            <a:r>
              <a:rPr lang="es-ES" noProof="0"/>
              <a:t>Quinto nivel</a:t>
            </a:r>
            <a:endParaRPr lang="es-ES" noProof="0" dirty="0"/>
          </a:p>
        </p:txBody>
      </p:sp>
      <p:sp>
        <p:nvSpPr>
          <p:cNvPr id="36" name="Paralelogramo 35">
            <a:extLst>
              <a:ext uri="{FF2B5EF4-FFF2-40B4-BE49-F238E27FC236}">
                <a16:creationId xmlns:a16="http://schemas.microsoft.com/office/drawing/2014/main" id="{4EBB76E7-943E-4038-B700-114F66FBC609}"/>
              </a:ext>
            </a:extLst>
          </p:cNvPr>
          <p:cNvSpPr/>
          <p:nvPr userDrawn="1"/>
        </p:nvSpPr>
        <p:spPr>
          <a:xfrm flipH="1">
            <a:off x="6679908" y="1"/>
            <a:ext cx="1447800" cy="639064"/>
          </a:xfrm>
          <a:prstGeom prst="parallelogram">
            <a:avLst>
              <a:gd name="adj" fmla="val 135617"/>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rtl="0"/>
            <a:endParaRPr lang="es-ES" noProof="0" dirty="0"/>
          </a:p>
        </p:txBody>
      </p:sp>
      <p:sp>
        <p:nvSpPr>
          <p:cNvPr id="49" name="Título 1" title="Título ">
            <a:extLst>
              <a:ext uri="{FF2B5EF4-FFF2-40B4-BE49-F238E27FC236}">
                <a16:creationId xmlns:a16="http://schemas.microsoft.com/office/drawing/2014/main" id="{2DB9D671-9FC8-4306-96B7-D9D585694B83}"/>
              </a:ext>
            </a:extLst>
          </p:cNvPr>
          <p:cNvSpPr>
            <a:spLocks noGrp="1"/>
          </p:cNvSpPr>
          <p:nvPr>
            <p:ph type="title" hasCustomPrompt="1"/>
          </p:nvPr>
        </p:nvSpPr>
        <p:spPr>
          <a:xfrm>
            <a:off x="687195" y="19849"/>
            <a:ext cx="10662971" cy="807577"/>
          </a:xfrm>
          <a:prstGeom prst="rect">
            <a:avLst/>
          </a:prstGeom>
        </p:spPr>
        <p:txBody>
          <a:bodyPr rtlCol="0" anchor="ctr">
            <a:normAutofit/>
          </a:bodyPr>
          <a:lstStyle>
            <a:lvl1pPr algn="l">
              <a:defRPr sz="2800" b="1">
                <a:solidFill>
                  <a:schemeClr val="bg1"/>
                </a:solidFill>
                <a:latin typeface="Arial" panose="020B0604020202020204" pitchFamily="34" charset="0"/>
                <a:cs typeface="Arial" panose="020B0604020202020204" pitchFamily="34" charset="0"/>
              </a:defRPr>
            </a:lvl1pPr>
          </a:lstStyle>
          <a:p>
            <a:pPr rtl="0"/>
            <a:r>
              <a:rPr lang="es-ES" noProof="0" dirty="0"/>
              <a:t>Haga clic para editar Estilo de título del patrón </a:t>
            </a:r>
          </a:p>
        </p:txBody>
      </p:sp>
      <p:sp>
        <p:nvSpPr>
          <p:cNvPr id="50" name="Paralelogramo 49">
            <a:extLst>
              <a:ext uri="{FF2B5EF4-FFF2-40B4-BE49-F238E27FC236}">
                <a16:creationId xmlns:a16="http://schemas.microsoft.com/office/drawing/2014/main" id="{18C08F43-D42B-4CF1-912F-BC83D72AB415}"/>
              </a:ext>
            </a:extLst>
          </p:cNvPr>
          <p:cNvSpPr/>
          <p:nvPr userDrawn="1"/>
        </p:nvSpPr>
        <p:spPr>
          <a:xfrm rot="19907888" flipH="1">
            <a:off x="6979585" y="-282664"/>
            <a:ext cx="3763795" cy="1955188"/>
          </a:xfrm>
          <a:prstGeom prst="parallelogram">
            <a:avLst>
              <a:gd name="adj" fmla="val 1863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s-ES" noProof="0" dirty="0"/>
          </a:p>
        </p:txBody>
      </p:sp>
      <p:sp>
        <p:nvSpPr>
          <p:cNvPr id="51" name="Marcador de texto 4" title="Subtítulo">
            <a:extLst>
              <a:ext uri="{FF2B5EF4-FFF2-40B4-BE49-F238E27FC236}">
                <a16:creationId xmlns:a16="http://schemas.microsoft.com/office/drawing/2014/main" id="{D71EE635-EA0C-4139-8160-AE1EAD13AAEB}"/>
              </a:ext>
            </a:extLst>
          </p:cNvPr>
          <p:cNvSpPr>
            <a:spLocks noGrp="1"/>
          </p:cNvSpPr>
          <p:nvPr>
            <p:ph type="body" sz="quarter" idx="19" hasCustomPrompt="1"/>
          </p:nvPr>
        </p:nvSpPr>
        <p:spPr>
          <a:xfrm>
            <a:off x="699750" y="862702"/>
            <a:ext cx="10650416" cy="366899"/>
          </a:xfrm>
          <a:prstGeom prst="rect">
            <a:avLst/>
          </a:prstGeom>
        </p:spPr>
        <p:txBody>
          <a:bodyPr rtlCol="0"/>
          <a:lstStyle>
            <a:lvl1pPr marL="0" indent="0">
              <a:buNone/>
              <a:defRPr sz="1800" spc="0">
                <a:solidFill>
                  <a:schemeClr val="bg1">
                    <a:lumMod val="65000"/>
                  </a:schemeClr>
                </a:solidFill>
                <a:latin typeface="Arial" panose="020B0604020202020204" pitchFamily="34" charset="0"/>
                <a:cs typeface="Arial" panose="020B0604020202020204" pitchFamily="34" charset="0"/>
              </a:defRPr>
            </a:lvl1pPr>
            <a:lvl2pPr marL="457200" indent="0">
              <a:buNone/>
              <a:defRPr/>
            </a:lvl2pPr>
          </a:lstStyle>
          <a:p>
            <a:pPr lvl="0" rtl="0"/>
            <a:r>
              <a:rPr lang="es-ES" noProof="0" dirty="0"/>
              <a:t>HAGA CLIC PARA EL ESTILO DE SUBTÍTULO</a:t>
            </a:r>
          </a:p>
        </p:txBody>
      </p:sp>
      <p:sp>
        <p:nvSpPr>
          <p:cNvPr id="3" name="Marcador de número de diapositiva 2">
            <a:extLst>
              <a:ext uri="{FF2B5EF4-FFF2-40B4-BE49-F238E27FC236}">
                <a16:creationId xmlns:a16="http://schemas.microsoft.com/office/drawing/2014/main" id="{B08BE157-60F2-194D-8C13-4AE120FC9EDE}"/>
              </a:ext>
            </a:extLst>
          </p:cNvPr>
          <p:cNvSpPr>
            <a:spLocks noGrp="1"/>
          </p:cNvSpPr>
          <p:nvPr>
            <p:ph type="sldNum" sz="quarter" idx="18"/>
          </p:nvPr>
        </p:nvSpPr>
        <p:spPr>
          <a:xfrm>
            <a:off x="11350167" y="6486976"/>
            <a:ext cx="740227" cy="365125"/>
          </a:xfrm>
        </p:spPr>
        <p:txBody>
          <a:bodyPr rtlCol="0"/>
          <a:lstStyle>
            <a:lvl1pPr>
              <a:defRPr b="0">
                <a:solidFill>
                  <a:schemeClr val="bg1"/>
                </a:solidFill>
                <a:latin typeface="Arial" panose="020B0604020202020204" pitchFamily="34" charset="0"/>
                <a:cs typeface="Arial" panose="020B0604020202020204" pitchFamily="34" charset="0"/>
              </a:defRPr>
            </a:lvl1pPr>
          </a:lstStyle>
          <a:p>
            <a:fld id="{8699F50C-BE38-4BD0-BA84-9B090E1F2B9B}" type="slidenum">
              <a:rPr lang="es-ES" smtClean="0"/>
              <a:pPr/>
              <a:t>‹Nº›</a:t>
            </a:fld>
            <a:endParaRPr lang="es-ES" dirty="0"/>
          </a:p>
        </p:txBody>
      </p:sp>
      <p:pic>
        <p:nvPicPr>
          <p:cNvPr id="35" name="Imagen 34"/>
          <p:cNvPicPr>
            <a:picLocks noChangeAspect="1"/>
          </p:cNvPicPr>
          <p:nvPr userDrawn="1"/>
        </p:nvPicPr>
        <p:blipFill rotWithShape="1">
          <a:blip r:embed="rId2" cstate="print">
            <a:extLst>
              <a:ext uri="{28A0092B-C50C-407E-A947-70E740481C1C}">
                <a14:useLocalDpi xmlns:a14="http://schemas.microsoft.com/office/drawing/2010/main" val="0"/>
              </a:ext>
            </a:extLst>
          </a:blip>
          <a:srcRect l="27989" t="18413" r="27566" b="18307"/>
          <a:stretch/>
        </p:blipFill>
        <p:spPr>
          <a:xfrm>
            <a:off x="23380" y="26680"/>
            <a:ext cx="526874" cy="750170"/>
          </a:xfrm>
          <a:prstGeom prst="rect">
            <a:avLst/>
          </a:prstGeom>
        </p:spPr>
      </p:pic>
      <p:pic>
        <p:nvPicPr>
          <p:cNvPr id="37" name="Imagen 36"/>
          <p:cNvPicPr>
            <a:picLocks noChangeAspect="1"/>
          </p:cNvPicPr>
          <p:nvPr userDrawn="1"/>
        </p:nvPicPr>
        <p:blipFill rotWithShape="1">
          <a:blip r:embed="rId3" cstate="print">
            <a:extLst>
              <a:ext uri="{28A0092B-C50C-407E-A947-70E740481C1C}">
                <a14:useLocalDpi xmlns:a14="http://schemas.microsoft.com/office/drawing/2010/main" val="0"/>
              </a:ext>
            </a:extLst>
          </a:blip>
          <a:srcRect l="28954" t="19607" r="28693" b="18628"/>
          <a:stretch/>
        </p:blipFill>
        <p:spPr>
          <a:xfrm>
            <a:off x="11660598" y="25118"/>
            <a:ext cx="502718" cy="741650"/>
          </a:xfrm>
          <a:prstGeom prst="rect">
            <a:avLst/>
          </a:prstGeom>
        </p:spPr>
      </p:pic>
      <p:grpSp>
        <p:nvGrpSpPr>
          <p:cNvPr id="38" name="Grupo 37"/>
          <p:cNvGrpSpPr/>
          <p:nvPr userDrawn="1"/>
        </p:nvGrpSpPr>
        <p:grpSpPr>
          <a:xfrm>
            <a:off x="-107577" y="6448358"/>
            <a:ext cx="11904246" cy="439520"/>
            <a:chOff x="-107577" y="6448358"/>
            <a:chExt cx="11904246" cy="439520"/>
          </a:xfrm>
        </p:grpSpPr>
        <p:grpSp>
          <p:nvGrpSpPr>
            <p:cNvPr id="39" name="Grupo 38"/>
            <p:cNvGrpSpPr/>
            <p:nvPr userDrawn="1"/>
          </p:nvGrpSpPr>
          <p:grpSpPr>
            <a:xfrm>
              <a:off x="-107577" y="6598046"/>
              <a:ext cx="10712433" cy="253916"/>
              <a:chOff x="-107577" y="6598046"/>
              <a:chExt cx="10712433" cy="253916"/>
            </a:xfrm>
          </p:grpSpPr>
          <p:sp>
            <p:nvSpPr>
              <p:cNvPr id="41" name="CuadroTexto 40"/>
              <p:cNvSpPr txBox="1"/>
              <p:nvPr userDrawn="1"/>
            </p:nvSpPr>
            <p:spPr>
              <a:xfrm>
                <a:off x="849856" y="6598046"/>
                <a:ext cx="6260047" cy="253916"/>
              </a:xfrm>
              <a:prstGeom prst="rect">
                <a:avLst/>
              </a:prstGeom>
              <a:noFill/>
            </p:spPr>
            <p:txBody>
              <a:bodyPr wrap="none" rtlCol="0">
                <a:spAutoFit/>
              </a:bodyPr>
              <a:lstStyle/>
              <a:p>
                <a:r>
                  <a:rPr lang="es-CL" sz="1050" b="1" i="1" dirty="0">
                    <a:solidFill>
                      <a:schemeClr val="bg1"/>
                    </a:solidFill>
                    <a:latin typeface="Arial" panose="020B0604020202020204" pitchFamily="34" charset="0"/>
                    <a:cs typeface="Arial" panose="020B0604020202020204" pitchFamily="34" charset="0"/>
                  </a:rPr>
                  <a:t>PATRIOTISMO           HONOR</a:t>
                </a:r>
                <a:r>
                  <a:rPr lang="es-CL" sz="1050" b="1" i="1" baseline="0" dirty="0">
                    <a:solidFill>
                      <a:schemeClr val="bg1"/>
                    </a:solidFill>
                    <a:latin typeface="Arial" panose="020B0604020202020204" pitchFamily="34" charset="0"/>
                    <a:cs typeface="Arial" panose="020B0604020202020204" pitchFamily="34" charset="0"/>
                  </a:rPr>
                  <a:t>           LEALTAD           VALENTÍA           INTEGRIDAD            DEBER</a:t>
                </a:r>
                <a:endParaRPr lang="es-CL" sz="1050" b="1" i="1" dirty="0">
                  <a:solidFill>
                    <a:schemeClr val="bg1"/>
                  </a:solidFill>
                  <a:latin typeface="Arial" panose="020B0604020202020204" pitchFamily="34" charset="0"/>
                  <a:cs typeface="Arial" panose="020B0604020202020204" pitchFamily="34" charset="0"/>
                </a:endParaRPr>
              </a:p>
            </p:txBody>
          </p:sp>
          <p:cxnSp>
            <p:nvCxnSpPr>
              <p:cNvPr id="42" name="Conector recto 41"/>
              <p:cNvCxnSpPr/>
              <p:nvPr userDrawn="1"/>
            </p:nvCxnSpPr>
            <p:spPr>
              <a:xfrm flipH="1">
                <a:off x="-107577" y="6812131"/>
                <a:ext cx="1071243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pic>
          <p:nvPicPr>
            <p:cNvPr id="40" name="Imagen 39"/>
            <p:cNvPicPr>
              <a:picLocks noChangeAspect="1"/>
            </p:cNvPicPr>
            <p:nvPr userDrawn="1"/>
          </p:nvPicPr>
          <p:blipFill rotWithShape="1">
            <a:blip r:embed="rId4">
              <a:extLst>
                <a:ext uri="{28A0092B-C50C-407E-A947-70E740481C1C}">
                  <a14:useLocalDpi xmlns:a14="http://schemas.microsoft.com/office/drawing/2010/main" val="0"/>
                </a:ext>
              </a:extLst>
            </a:blip>
            <a:srcRect l="82008"/>
            <a:stretch/>
          </p:blipFill>
          <p:spPr>
            <a:xfrm>
              <a:off x="10534355" y="6448358"/>
              <a:ext cx="1262314" cy="439520"/>
            </a:xfrm>
            <a:prstGeom prst="rect">
              <a:avLst/>
            </a:prstGeom>
          </p:spPr>
        </p:pic>
      </p:grpSp>
    </p:spTree>
    <p:extLst>
      <p:ext uri="{BB962C8B-B14F-4D97-AF65-F5344CB8AC3E}">
        <p14:creationId xmlns:p14="http://schemas.microsoft.com/office/powerpoint/2010/main" val="8574040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393">
          <p15:clr>
            <a:srgbClr val="FBAE40"/>
          </p15:clr>
        </p15:guide>
        <p15:guide id="4" pos="7423">
          <p15:clr>
            <a:srgbClr val="FBAE40"/>
          </p15:clr>
        </p15:guide>
        <p15:guide id="5" orient="horz" pos="777">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_Diseño de texto 02">
    <p:spTree>
      <p:nvGrpSpPr>
        <p:cNvPr id="1" name=""/>
        <p:cNvGrpSpPr/>
        <p:nvPr/>
      </p:nvGrpSpPr>
      <p:grpSpPr>
        <a:xfrm>
          <a:off x="0" y="0"/>
          <a:ext cx="0" cy="0"/>
          <a:chOff x="0" y="0"/>
          <a:chExt cx="0" cy="0"/>
        </a:xfrm>
      </p:grpSpPr>
      <p:grpSp>
        <p:nvGrpSpPr>
          <p:cNvPr id="6" name="Grupo 5">
            <a:extLst>
              <a:ext uri="{FF2B5EF4-FFF2-40B4-BE49-F238E27FC236}">
                <a16:creationId xmlns:a16="http://schemas.microsoft.com/office/drawing/2014/main" id="{D3A02D22-4755-78C6-08E4-5117E63E148A}"/>
              </a:ext>
            </a:extLst>
          </p:cNvPr>
          <p:cNvGrpSpPr/>
          <p:nvPr userDrawn="1"/>
        </p:nvGrpSpPr>
        <p:grpSpPr>
          <a:xfrm flipH="1">
            <a:off x="3227237" y="0"/>
            <a:ext cx="9823408" cy="7509123"/>
            <a:chOff x="-731331" y="-1"/>
            <a:chExt cx="8994070" cy="7509123"/>
          </a:xfrm>
        </p:grpSpPr>
        <p:sp>
          <p:nvSpPr>
            <p:cNvPr id="7" name="Forma libre: Forma 47">
              <a:extLst>
                <a:ext uri="{FF2B5EF4-FFF2-40B4-BE49-F238E27FC236}">
                  <a16:creationId xmlns:a16="http://schemas.microsoft.com/office/drawing/2014/main" id="{906FE7C7-4F80-3CD2-73CC-5E894E84B914}"/>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1">
                    <a:alpha val="71000"/>
                  </a:schemeClr>
                </a:gs>
              </a:gsLst>
              <a:path path="circle">
                <a:fillToRect r="100000" b="100000"/>
              </a:path>
              <a:tileRect l="-100000" t="-100000"/>
            </a:gradFill>
            <a:ln w="9525" cap="flat">
              <a:noFill/>
              <a:prstDash val="solid"/>
              <a:miter/>
            </a:ln>
          </p:spPr>
          <p:txBody>
            <a:bodyPr wrap="square" rtlCol="0" anchor="ctr">
              <a:noAutofit/>
            </a:bodyPr>
            <a:lstStyle/>
            <a:p>
              <a:pPr rtl="0"/>
              <a:endParaRPr lang="es-ES" sz="1800" noProof="0" dirty="0"/>
            </a:p>
          </p:txBody>
        </p:sp>
        <p:sp>
          <p:nvSpPr>
            <p:cNvPr id="8" name="Forma libre: Forma 48">
              <a:extLst>
                <a:ext uri="{FF2B5EF4-FFF2-40B4-BE49-F238E27FC236}">
                  <a16:creationId xmlns:a16="http://schemas.microsoft.com/office/drawing/2014/main" id="{7FEE8D2F-CAFC-1C64-69AF-61F7B57A2B26}"/>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pPr rtl="0"/>
              <a:endParaRPr lang="es-ES" sz="1800" noProof="0" dirty="0"/>
            </a:p>
          </p:txBody>
        </p:sp>
      </p:grpSp>
      <p:grpSp>
        <p:nvGrpSpPr>
          <p:cNvPr id="15" name="Grupo 14">
            <a:extLst>
              <a:ext uri="{FF2B5EF4-FFF2-40B4-BE49-F238E27FC236}">
                <a16:creationId xmlns:a16="http://schemas.microsoft.com/office/drawing/2014/main" id="{7DF058E5-348B-C8D7-B383-A43F3F262EA2}"/>
              </a:ext>
            </a:extLst>
          </p:cNvPr>
          <p:cNvGrpSpPr/>
          <p:nvPr userDrawn="1"/>
        </p:nvGrpSpPr>
        <p:grpSpPr>
          <a:xfrm>
            <a:off x="-867840" y="6246108"/>
            <a:ext cx="13059840" cy="640919"/>
            <a:chOff x="-867840" y="6246108"/>
            <a:chExt cx="13059840" cy="640919"/>
          </a:xfrm>
        </p:grpSpPr>
        <p:pic>
          <p:nvPicPr>
            <p:cNvPr id="16" name="Imagen 15" descr="Imagen que contiene agua, grande, puesto, hombre&#10;&#10;Descripción generada automáticamente">
              <a:extLst>
                <a:ext uri="{FF2B5EF4-FFF2-40B4-BE49-F238E27FC236}">
                  <a16:creationId xmlns:a16="http://schemas.microsoft.com/office/drawing/2014/main" id="{F58394FB-FE24-976B-DFDC-1D4B49FC4DA9}"/>
                </a:ext>
              </a:extLst>
            </p:cNvPr>
            <p:cNvPicPr>
              <a:picLocks noChangeAspect="1"/>
            </p:cNvPicPr>
            <p:nvPr/>
          </p:nvPicPr>
          <p:blipFill rotWithShape="1">
            <a:blip r:embed="rId2">
              <a:duotone>
                <a:prstClr val="black"/>
                <a:srgbClr val="5B9BD5">
                  <a:tint val="45000"/>
                  <a:satMod val="400000"/>
                </a:srgbClr>
              </a:duotone>
              <a:extLst>
                <a:ext uri="{BEBA8EAE-BF5A-486C-A8C5-ECC9F3942E4B}">
                  <a14:imgProps xmlns:a14="http://schemas.microsoft.com/office/drawing/2010/main">
                    <a14:imgLayer r:embed="rId3">
                      <a14:imgEffect>
                        <a14:colorTemperature colorTemp="6621"/>
                      </a14:imgEffect>
                    </a14:imgLayer>
                  </a14:imgProps>
                </a:ext>
                <a:ext uri="{28A0092B-C50C-407E-A947-70E740481C1C}">
                  <a14:useLocalDpi xmlns:a14="http://schemas.microsoft.com/office/drawing/2010/main" val="0"/>
                </a:ext>
              </a:extLst>
            </a:blip>
            <a:srcRect t="63171"/>
            <a:stretch/>
          </p:blipFill>
          <p:spPr>
            <a:xfrm>
              <a:off x="0" y="6357256"/>
              <a:ext cx="12192000" cy="529771"/>
            </a:xfrm>
            <a:prstGeom prst="rect">
              <a:avLst/>
            </a:prstGeom>
          </p:spPr>
        </p:pic>
        <p:grpSp>
          <p:nvGrpSpPr>
            <p:cNvPr id="17" name="Grupo 16">
              <a:extLst>
                <a:ext uri="{FF2B5EF4-FFF2-40B4-BE49-F238E27FC236}">
                  <a16:creationId xmlns:a16="http://schemas.microsoft.com/office/drawing/2014/main" id="{37D0290A-FD74-178E-2191-D236BB32EC47}"/>
                </a:ext>
              </a:extLst>
            </p:cNvPr>
            <p:cNvGrpSpPr/>
            <p:nvPr userDrawn="1"/>
          </p:nvGrpSpPr>
          <p:grpSpPr>
            <a:xfrm>
              <a:off x="-867840" y="6544308"/>
              <a:ext cx="11954940" cy="276999"/>
              <a:chOff x="-107577" y="6598046"/>
              <a:chExt cx="11954940" cy="276999"/>
            </a:xfrm>
          </p:grpSpPr>
          <p:sp>
            <p:nvSpPr>
              <p:cNvPr id="23" name="CuadroTexto 22">
                <a:extLst>
                  <a:ext uri="{FF2B5EF4-FFF2-40B4-BE49-F238E27FC236}">
                    <a16:creationId xmlns:a16="http://schemas.microsoft.com/office/drawing/2014/main" id="{60BBB780-0EB9-76A5-DE1B-CC6ECA065E76}"/>
                  </a:ext>
                </a:extLst>
              </p:cNvPr>
              <p:cNvSpPr txBox="1"/>
              <p:nvPr userDrawn="1"/>
            </p:nvSpPr>
            <p:spPr>
              <a:xfrm>
                <a:off x="1212713" y="6598046"/>
                <a:ext cx="7792133" cy="276999"/>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CL" sz="1200" b="0" i="1" u="none" strike="noStrike" kern="0" cap="none" spc="0" normalizeH="0" baseline="0" noProof="0" dirty="0">
                    <a:ln>
                      <a:noFill/>
                    </a:ln>
                    <a:solidFill>
                      <a:prstClr val="white"/>
                    </a:solidFill>
                    <a:effectLst>
                      <a:glow rad="63500">
                        <a:srgbClr val="4472C4">
                          <a:satMod val="175000"/>
                          <a:alpha val="40000"/>
                        </a:srgbClr>
                      </a:glow>
                    </a:effectLst>
                    <a:uLnTx/>
                    <a:uFillTx/>
                    <a:latin typeface="Arial Black" panose="020B0A04020102020204" pitchFamily="34" charset="0"/>
                    <a:cs typeface="Arial" panose="020B0604020202020204" pitchFamily="34" charset="0"/>
                  </a:rPr>
                  <a:t>PATRIOTISMO         HONOR         LEALTAD         VALENTÍA         INTEGRIDAD          DEBER</a:t>
                </a:r>
              </a:p>
            </p:txBody>
          </p:sp>
          <p:cxnSp>
            <p:nvCxnSpPr>
              <p:cNvPr id="24" name="Conector recto 23">
                <a:extLst>
                  <a:ext uri="{FF2B5EF4-FFF2-40B4-BE49-F238E27FC236}">
                    <a16:creationId xmlns:a16="http://schemas.microsoft.com/office/drawing/2014/main" id="{E6738D21-842C-B804-3FDD-3C8F3C1024D8}"/>
                  </a:ext>
                </a:extLst>
              </p:cNvPr>
              <p:cNvCxnSpPr>
                <a:cxnSpLocks/>
              </p:cNvCxnSpPr>
              <p:nvPr userDrawn="1"/>
            </p:nvCxnSpPr>
            <p:spPr>
              <a:xfrm flipH="1">
                <a:off x="-107577" y="6824831"/>
                <a:ext cx="11954940" cy="0"/>
              </a:xfrm>
              <a:prstGeom prst="line">
                <a:avLst/>
              </a:prstGeom>
              <a:noFill/>
              <a:ln w="28575" cap="flat" cmpd="sng" algn="ctr">
                <a:solidFill>
                  <a:sysClr val="window" lastClr="FFFFFF"/>
                </a:solidFill>
                <a:prstDash val="solid"/>
                <a:miter lim="800000"/>
              </a:ln>
              <a:effectLst/>
            </p:spPr>
          </p:cxnSp>
        </p:grpSp>
        <p:pic>
          <p:nvPicPr>
            <p:cNvPr id="20" name="Imagen 19">
              <a:extLst>
                <a:ext uri="{FF2B5EF4-FFF2-40B4-BE49-F238E27FC236}">
                  <a16:creationId xmlns:a16="http://schemas.microsoft.com/office/drawing/2014/main" id="{9D43258F-6D4D-8D7B-44A9-2AE4F3CADEC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00939" y="6246108"/>
              <a:ext cx="2155110" cy="524985"/>
            </a:xfrm>
            <a:prstGeom prst="rect">
              <a:avLst/>
            </a:prstGeom>
          </p:spPr>
        </p:pic>
        <p:sp>
          <p:nvSpPr>
            <p:cNvPr id="21" name="Estrella: 5 puntas 20">
              <a:extLst>
                <a:ext uri="{FF2B5EF4-FFF2-40B4-BE49-F238E27FC236}">
                  <a16:creationId xmlns:a16="http://schemas.microsoft.com/office/drawing/2014/main" id="{6F903DE1-96B0-C524-7700-DD93E20AC901}"/>
                </a:ext>
              </a:extLst>
            </p:cNvPr>
            <p:cNvSpPr/>
            <p:nvPr/>
          </p:nvSpPr>
          <p:spPr>
            <a:xfrm>
              <a:off x="229312" y="6582372"/>
              <a:ext cx="137343" cy="133645"/>
            </a:xfrm>
            <a:prstGeom prst="star5">
              <a:avLst/>
            </a:prstGeom>
            <a:solidFill>
              <a:sysClr val="window" lastClr="FFFFFF"/>
            </a:solidFill>
            <a:ln w="12700" cap="flat" cmpd="sng" algn="ctr">
              <a:solidFill>
                <a:sysClr val="window" lastClr="FFFFFF"/>
              </a:solidFill>
              <a:prstDash val="solid"/>
              <a:miter lim="800000"/>
            </a:ln>
            <a:effectLst>
              <a:glow rad="63500">
                <a:srgbClr val="4472C4">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L" sz="1800" b="0" i="0" u="none" strike="noStrike" kern="0" cap="none" spc="0" normalizeH="0" baseline="0" noProof="0">
                <a:ln>
                  <a:noFill/>
                </a:ln>
                <a:solidFill>
                  <a:prstClr val="white"/>
                </a:solidFill>
                <a:effectLst>
                  <a:glow rad="63500">
                    <a:srgbClr val="4472C4">
                      <a:satMod val="175000"/>
                      <a:alpha val="40000"/>
                    </a:srgbClr>
                  </a:glow>
                </a:effectLst>
                <a:uLnTx/>
                <a:uFillTx/>
                <a:latin typeface="Calibri" panose="020F0502020204030204"/>
                <a:ea typeface="+mn-ea"/>
                <a:cs typeface="+mn-cs"/>
              </a:endParaRPr>
            </a:p>
          </p:txBody>
        </p:sp>
        <p:sp>
          <p:nvSpPr>
            <p:cNvPr id="22" name="Estrella: 5 puntas 21">
              <a:extLst>
                <a:ext uri="{FF2B5EF4-FFF2-40B4-BE49-F238E27FC236}">
                  <a16:creationId xmlns:a16="http://schemas.microsoft.com/office/drawing/2014/main" id="{A95B84B8-58B7-755B-0897-5C0E46BC4139}"/>
                </a:ext>
              </a:extLst>
            </p:cNvPr>
            <p:cNvSpPr/>
            <p:nvPr/>
          </p:nvSpPr>
          <p:spPr>
            <a:xfrm>
              <a:off x="8198331" y="6582372"/>
              <a:ext cx="137343" cy="133645"/>
            </a:xfrm>
            <a:prstGeom prst="star5">
              <a:avLst/>
            </a:prstGeom>
            <a:solidFill>
              <a:sysClr val="window" lastClr="FFFFFF"/>
            </a:solidFill>
            <a:ln w="12700" cap="flat" cmpd="sng" algn="ctr">
              <a:solidFill>
                <a:sysClr val="window" lastClr="FFFFFF"/>
              </a:solidFill>
              <a:prstDash val="solid"/>
              <a:miter lim="800000"/>
            </a:ln>
            <a:effectLst>
              <a:glow rad="63500">
                <a:srgbClr val="4472C4">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L" sz="1800" b="0" i="0" u="none" strike="noStrike" kern="0" cap="none" spc="0" normalizeH="0" baseline="0" noProof="0">
                <a:ln>
                  <a:noFill/>
                </a:ln>
                <a:solidFill>
                  <a:prstClr val="white"/>
                </a:solidFill>
                <a:effectLst>
                  <a:glow rad="63500">
                    <a:srgbClr val="4472C4">
                      <a:satMod val="175000"/>
                      <a:alpha val="40000"/>
                    </a:srgbClr>
                  </a:glow>
                </a:effectLst>
                <a:uLnTx/>
                <a:uFillTx/>
                <a:latin typeface="Calibri" panose="020F0502020204030204"/>
                <a:ea typeface="+mn-ea"/>
                <a:cs typeface="+mn-cs"/>
              </a:endParaRPr>
            </a:p>
          </p:txBody>
        </p:sp>
      </p:grpSp>
      <p:sp>
        <p:nvSpPr>
          <p:cNvPr id="40" name="Paralelogramo 39">
            <a:extLst>
              <a:ext uri="{FF2B5EF4-FFF2-40B4-BE49-F238E27FC236}">
                <a16:creationId xmlns:a16="http://schemas.microsoft.com/office/drawing/2014/main" id="{18C08F43-D42B-4CF1-912F-BC83D72AB415}"/>
              </a:ext>
            </a:extLst>
          </p:cNvPr>
          <p:cNvSpPr/>
          <p:nvPr userDrawn="1"/>
        </p:nvSpPr>
        <p:spPr>
          <a:xfrm rot="9096688" flipH="1">
            <a:off x="-89825" y="-926513"/>
            <a:ext cx="3763795" cy="1955188"/>
          </a:xfrm>
          <a:prstGeom prst="parallelogram">
            <a:avLst>
              <a:gd name="adj" fmla="val 1863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s-ES" noProof="0" dirty="0"/>
          </a:p>
        </p:txBody>
      </p:sp>
      <p:sp>
        <p:nvSpPr>
          <p:cNvPr id="35" name="Triángulo rectángulo 34">
            <a:extLst>
              <a:ext uri="{FF2B5EF4-FFF2-40B4-BE49-F238E27FC236}">
                <a16:creationId xmlns:a16="http://schemas.microsoft.com/office/drawing/2014/main" id="{805F1696-7D6B-4055-94C3-E4C179F63596}"/>
              </a:ext>
            </a:extLst>
          </p:cNvPr>
          <p:cNvSpPr/>
          <p:nvPr userDrawn="1"/>
        </p:nvSpPr>
        <p:spPr>
          <a:xfrm flipH="1" flipV="1">
            <a:off x="11242506" y="13642"/>
            <a:ext cx="939762" cy="5638806"/>
          </a:xfrm>
          <a:prstGeom prst="rtTriangle">
            <a:avLst/>
          </a:prstGeom>
          <a:solidFill>
            <a:srgbClr val="0801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s-ES" noProof="0" dirty="0"/>
          </a:p>
        </p:txBody>
      </p:sp>
      <p:sp>
        <p:nvSpPr>
          <p:cNvPr id="3" name="Marcador de contenido 2" title="Viñetas">
            <a:extLst>
              <a:ext uri="{FF2B5EF4-FFF2-40B4-BE49-F238E27FC236}">
                <a16:creationId xmlns:a16="http://schemas.microsoft.com/office/drawing/2014/main" id="{BFD7EA17-BE66-4636-9684-F93562587911}"/>
              </a:ext>
            </a:extLst>
          </p:cNvPr>
          <p:cNvSpPr>
            <a:spLocks noGrp="1"/>
          </p:cNvSpPr>
          <p:nvPr>
            <p:ph idx="1"/>
          </p:nvPr>
        </p:nvSpPr>
        <p:spPr>
          <a:xfrm>
            <a:off x="2006692" y="2069065"/>
            <a:ext cx="4942829" cy="3906321"/>
          </a:xfrm>
          <a:prstGeom prst="rect">
            <a:avLst/>
          </a:prstGeom>
        </p:spPr>
        <p:txBody>
          <a:bodyPr rtlCol="0">
            <a:normAutofit/>
          </a:bodyPr>
          <a:lstStyle>
            <a:lvl1pPr>
              <a:buClr>
                <a:schemeClr val="accent2"/>
              </a:buClr>
              <a:defRPr sz="2400">
                <a:solidFill>
                  <a:schemeClr val="tx1"/>
                </a:solidFill>
                <a:latin typeface="Arial" panose="020B0604020202020204" pitchFamily="34" charset="0"/>
                <a:cs typeface="Arial" panose="020B0604020202020204" pitchFamily="34" charset="0"/>
              </a:defRPr>
            </a:lvl1pPr>
            <a:lvl2pPr>
              <a:buClr>
                <a:schemeClr val="accent2"/>
              </a:buClr>
              <a:defRPr sz="2000">
                <a:solidFill>
                  <a:schemeClr val="tx1"/>
                </a:solidFill>
                <a:latin typeface="Arial" panose="020B0604020202020204" pitchFamily="34" charset="0"/>
                <a:cs typeface="Arial" panose="020B0604020202020204" pitchFamily="34" charset="0"/>
              </a:defRPr>
            </a:lvl2pPr>
            <a:lvl3pPr>
              <a:buClr>
                <a:schemeClr val="accent2"/>
              </a:buClr>
              <a:defRPr sz="1800">
                <a:solidFill>
                  <a:schemeClr val="tx1"/>
                </a:solidFill>
                <a:latin typeface="Arial" panose="020B0604020202020204" pitchFamily="34" charset="0"/>
                <a:cs typeface="Arial" panose="020B0604020202020204" pitchFamily="34" charset="0"/>
              </a:defRPr>
            </a:lvl3pPr>
            <a:lvl4pPr>
              <a:buClr>
                <a:schemeClr val="accent2"/>
              </a:buClr>
              <a:defRPr sz="1600">
                <a:solidFill>
                  <a:schemeClr val="tx1"/>
                </a:solidFill>
                <a:latin typeface="Arial" panose="020B0604020202020204" pitchFamily="34" charset="0"/>
                <a:cs typeface="Arial" panose="020B0604020202020204" pitchFamily="34" charset="0"/>
              </a:defRPr>
            </a:lvl4pPr>
            <a:lvl5pPr>
              <a:buClr>
                <a:schemeClr val="accent2"/>
              </a:buClr>
              <a:defRPr sz="1600">
                <a:solidFill>
                  <a:schemeClr val="tx1"/>
                </a:solidFill>
                <a:latin typeface="Arial" panose="020B0604020202020204" pitchFamily="34" charset="0"/>
                <a:cs typeface="Arial" panose="020B0604020202020204" pitchFamily="34" charset="0"/>
              </a:defRPr>
            </a:lvl5pPr>
          </a:lstStyle>
          <a:p>
            <a:pPr lvl="0" rtl="0"/>
            <a:r>
              <a:rPr lang="es-ES" noProof="0" dirty="0"/>
              <a:t>Editar el estilo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25" name="Paralelogramo 24">
            <a:extLst>
              <a:ext uri="{FF2B5EF4-FFF2-40B4-BE49-F238E27FC236}">
                <a16:creationId xmlns:a16="http://schemas.microsoft.com/office/drawing/2014/main" id="{18C08F43-D42B-4CF1-912F-BC83D72AB415}"/>
              </a:ext>
            </a:extLst>
          </p:cNvPr>
          <p:cNvSpPr/>
          <p:nvPr userDrawn="1"/>
        </p:nvSpPr>
        <p:spPr>
          <a:xfrm rot="3071692" flipH="1">
            <a:off x="9787475" y="977499"/>
            <a:ext cx="3763795" cy="1955188"/>
          </a:xfrm>
          <a:prstGeom prst="parallelogram">
            <a:avLst>
              <a:gd name="adj" fmla="val 1863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s-ES" noProof="0" dirty="0"/>
          </a:p>
        </p:txBody>
      </p:sp>
      <p:cxnSp>
        <p:nvCxnSpPr>
          <p:cNvPr id="34" name="Conector recto 33">
            <a:extLst>
              <a:ext uri="{FF2B5EF4-FFF2-40B4-BE49-F238E27FC236}">
                <a16:creationId xmlns:a16="http://schemas.microsoft.com/office/drawing/2014/main" id="{1411C731-2333-41B0-927A-0A48EEC79964}"/>
              </a:ext>
            </a:extLst>
          </p:cNvPr>
          <p:cNvCxnSpPr>
            <a:cxnSpLocks/>
          </p:cNvCxnSpPr>
          <p:nvPr userDrawn="1"/>
        </p:nvCxnSpPr>
        <p:spPr>
          <a:xfrm flipH="1" flipV="1">
            <a:off x="11200175" y="423638"/>
            <a:ext cx="991825" cy="582247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 name="Marcador de texto 4" title="Subtítulo">
            <a:extLst>
              <a:ext uri="{FF2B5EF4-FFF2-40B4-BE49-F238E27FC236}">
                <a16:creationId xmlns:a16="http://schemas.microsoft.com/office/drawing/2014/main" id="{D71EE635-EA0C-4139-8160-AE1EAD13AAEB}"/>
              </a:ext>
            </a:extLst>
          </p:cNvPr>
          <p:cNvSpPr>
            <a:spLocks noGrp="1"/>
          </p:cNvSpPr>
          <p:nvPr userDrawn="1">
            <p:ph type="body" sz="quarter" idx="13" hasCustomPrompt="1"/>
          </p:nvPr>
        </p:nvSpPr>
        <p:spPr>
          <a:xfrm>
            <a:off x="549362" y="710987"/>
            <a:ext cx="10445431" cy="232786"/>
          </a:xfrm>
          <a:prstGeom prst="rect">
            <a:avLst/>
          </a:prstGeom>
        </p:spPr>
        <p:txBody>
          <a:bodyPr rtlCol="0"/>
          <a:lstStyle>
            <a:lvl1pPr marL="0" indent="0">
              <a:buNone/>
              <a:defRPr sz="1800" spc="0">
                <a:solidFill>
                  <a:schemeClr val="bg2">
                    <a:lumMod val="50000"/>
                  </a:schemeClr>
                </a:solidFill>
                <a:latin typeface="Arial" panose="020B0604020202020204" pitchFamily="34" charset="0"/>
                <a:cs typeface="Arial" panose="020B0604020202020204" pitchFamily="34" charset="0"/>
              </a:defRPr>
            </a:lvl1pPr>
            <a:lvl2pPr marL="457200" indent="0">
              <a:buNone/>
              <a:defRPr/>
            </a:lvl2pPr>
          </a:lstStyle>
          <a:p>
            <a:pPr lvl="0" rtl="0"/>
            <a:r>
              <a:rPr lang="es-ES" noProof="0" dirty="0"/>
              <a:t>HAGA CLIC PARA EL ESTILO DE SUBTÍTULO</a:t>
            </a:r>
          </a:p>
        </p:txBody>
      </p:sp>
      <p:sp>
        <p:nvSpPr>
          <p:cNvPr id="19" name="Título 1" title="Título ">
            <a:extLst>
              <a:ext uri="{FF2B5EF4-FFF2-40B4-BE49-F238E27FC236}">
                <a16:creationId xmlns:a16="http://schemas.microsoft.com/office/drawing/2014/main" id="{2DB9D671-9FC8-4306-96B7-D9D585694B83}"/>
              </a:ext>
            </a:extLst>
          </p:cNvPr>
          <p:cNvSpPr>
            <a:spLocks noGrp="1"/>
          </p:cNvSpPr>
          <p:nvPr>
            <p:ph type="title" hasCustomPrompt="1"/>
          </p:nvPr>
        </p:nvSpPr>
        <p:spPr>
          <a:xfrm>
            <a:off x="550254" y="113228"/>
            <a:ext cx="10444539" cy="567338"/>
          </a:xfrm>
          <a:prstGeom prst="rect">
            <a:avLst/>
          </a:prstGeom>
        </p:spPr>
        <p:txBody>
          <a:bodyPr rtlCol="0" anchor="ctr">
            <a:normAutofit/>
          </a:bodyPr>
          <a:lstStyle>
            <a:lvl1pPr algn="l">
              <a:defRPr sz="2800" b="1">
                <a:solidFill>
                  <a:schemeClr val="accent1"/>
                </a:solidFill>
                <a:latin typeface="Arial" panose="020B0604020202020204" pitchFamily="34" charset="0"/>
                <a:cs typeface="Arial" panose="020B0604020202020204" pitchFamily="34" charset="0"/>
              </a:defRPr>
            </a:lvl1pPr>
          </a:lstStyle>
          <a:p>
            <a:pPr rtl="0"/>
            <a:r>
              <a:rPr lang="es-ES" noProof="0" dirty="0"/>
              <a:t>Haga clic para editar Estilo de título del patrón </a:t>
            </a:r>
          </a:p>
        </p:txBody>
      </p:sp>
      <p:sp>
        <p:nvSpPr>
          <p:cNvPr id="4" name="Marcador de posición de número de diapositiva 3">
            <a:extLst>
              <a:ext uri="{FF2B5EF4-FFF2-40B4-BE49-F238E27FC236}">
                <a16:creationId xmlns:a16="http://schemas.microsoft.com/office/drawing/2014/main" id="{D0C29282-8AC7-494D-9A8E-A26C7F69948F}"/>
              </a:ext>
            </a:extLst>
          </p:cNvPr>
          <p:cNvSpPr>
            <a:spLocks noGrp="1"/>
          </p:cNvSpPr>
          <p:nvPr>
            <p:ph type="sldNum" sz="quarter" idx="16"/>
          </p:nvPr>
        </p:nvSpPr>
        <p:spPr>
          <a:xfrm>
            <a:off x="11087100" y="6517116"/>
            <a:ext cx="740227" cy="365125"/>
          </a:xfrm>
        </p:spPr>
        <p:txBody>
          <a:bodyPr rtlCol="0"/>
          <a:lstStyle>
            <a:lvl1pPr>
              <a:defRPr sz="1400" b="1">
                <a:solidFill>
                  <a:schemeClr val="bg1"/>
                </a:solidFill>
                <a:latin typeface="Arial" panose="020B0604020202020204" pitchFamily="34" charset="0"/>
                <a:cs typeface="Arial" panose="020B0604020202020204" pitchFamily="34" charset="0"/>
              </a:defRPr>
            </a:lvl1pPr>
          </a:lstStyle>
          <a:p>
            <a:fld id="{8699F50C-BE38-4BD0-BA84-9B090E1F2B9B}" type="slidenum">
              <a:rPr lang="es-ES" smtClean="0"/>
              <a:pPr/>
              <a:t>‹Nº›</a:t>
            </a:fld>
            <a:endParaRPr lang="es-ES" dirty="0"/>
          </a:p>
        </p:txBody>
      </p:sp>
      <p:pic>
        <p:nvPicPr>
          <p:cNvPr id="31" name="Imagen 30"/>
          <p:cNvPicPr>
            <a:picLocks noChangeAspect="1"/>
          </p:cNvPicPr>
          <p:nvPr userDrawn="1"/>
        </p:nvPicPr>
        <p:blipFill rotWithShape="1">
          <a:blip r:embed="rId5" cstate="print">
            <a:extLst>
              <a:ext uri="{28A0092B-C50C-407E-A947-70E740481C1C}">
                <a14:useLocalDpi xmlns:a14="http://schemas.microsoft.com/office/drawing/2010/main" val="0"/>
              </a:ext>
            </a:extLst>
          </a:blip>
          <a:srcRect l="27989" t="18413" r="27566" b="18307"/>
          <a:stretch/>
        </p:blipFill>
        <p:spPr>
          <a:xfrm>
            <a:off x="23380" y="26680"/>
            <a:ext cx="526874" cy="750170"/>
          </a:xfrm>
          <a:prstGeom prst="rect">
            <a:avLst/>
          </a:prstGeom>
        </p:spPr>
      </p:pic>
      <p:pic>
        <p:nvPicPr>
          <p:cNvPr id="33" name="Imagen 32"/>
          <p:cNvPicPr>
            <a:picLocks noChangeAspect="1"/>
          </p:cNvPicPr>
          <p:nvPr userDrawn="1"/>
        </p:nvPicPr>
        <p:blipFill rotWithShape="1">
          <a:blip r:embed="rId6" cstate="print">
            <a:extLst>
              <a:ext uri="{28A0092B-C50C-407E-A947-70E740481C1C}">
                <a14:useLocalDpi xmlns:a14="http://schemas.microsoft.com/office/drawing/2010/main" val="0"/>
              </a:ext>
            </a:extLst>
          </a:blip>
          <a:srcRect l="28954" t="19607" r="28693" b="18628"/>
          <a:stretch/>
        </p:blipFill>
        <p:spPr>
          <a:xfrm>
            <a:off x="11575968" y="48027"/>
            <a:ext cx="502718" cy="741650"/>
          </a:xfrm>
          <a:prstGeom prst="rect">
            <a:avLst/>
          </a:prstGeom>
        </p:spPr>
      </p:pic>
      <p:cxnSp>
        <p:nvCxnSpPr>
          <p:cNvPr id="39" name="Conector recto 38">
            <a:extLst>
              <a:ext uri="{FF2B5EF4-FFF2-40B4-BE49-F238E27FC236}">
                <a16:creationId xmlns:a16="http://schemas.microsoft.com/office/drawing/2014/main" id="{B2B84FF9-600F-B12F-B043-355FA4823F1F}"/>
              </a:ext>
            </a:extLst>
          </p:cNvPr>
          <p:cNvCxnSpPr>
            <a:cxnSpLocks/>
          </p:cNvCxnSpPr>
          <p:nvPr userDrawn="1"/>
        </p:nvCxnSpPr>
        <p:spPr>
          <a:xfrm flipH="1">
            <a:off x="-410200" y="86906"/>
            <a:ext cx="6233366" cy="550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6690783"/>
      </p:ext>
    </p:extLst>
  </p:cSld>
  <p:clrMapOvr>
    <a:masterClrMapping/>
  </p:clrMapOvr>
  <p:extLst>
    <p:ext uri="{DCECCB84-F9BA-43D5-87BE-67443E8EF086}">
      <p15:sldGuideLst xmlns:p15="http://schemas.microsoft.com/office/powerpoint/2012/main">
        <p15:guide id="1" orient="horz" pos="142">
          <p15:clr>
            <a:srgbClr val="FBAE40"/>
          </p15:clr>
        </p15:guide>
        <p15:guide id="2" pos="3840">
          <p15:clr>
            <a:srgbClr val="FBAE40"/>
          </p15:clr>
        </p15:guide>
        <p15:guide id="3" pos="415">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n-US" dirty="0"/>
          </a:p>
        </p:txBody>
      </p:sp>
      <p:sp>
        <p:nvSpPr>
          <p:cNvPr id="4" name="Date Placeholder 3"/>
          <p:cNvSpPr>
            <a:spLocks noGrp="1"/>
          </p:cNvSpPr>
          <p:nvPr>
            <p:ph type="dt" sz="half" idx="10"/>
          </p:nvPr>
        </p:nvSpPr>
        <p:spPr/>
        <p:txBody>
          <a:bodyPr/>
          <a:lstStyle/>
          <a:p>
            <a:fld id="{9344F518-4B97-AB4C-811A-3B3EC5E839DD}" type="datetimeFigureOut">
              <a:rPr lang="es-CL" smtClean="0"/>
              <a:t>26-07-26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92DA4A6A-7091-FA43-A1F0-8BC89038A266}" type="slidenum">
              <a:rPr lang="es-CL" smtClean="0"/>
              <a:t>‹Nº›</a:t>
            </a:fld>
            <a:endParaRPr lang="es-CL"/>
          </a:p>
        </p:txBody>
      </p:sp>
    </p:spTree>
    <p:extLst>
      <p:ext uri="{BB962C8B-B14F-4D97-AF65-F5344CB8AC3E}">
        <p14:creationId xmlns:p14="http://schemas.microsoft.com/office/powerpoint/2010/main" val="157261031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Haz clic para modificar el estilo de título del patrón</a:t>
            </a:r>
            <a:endParaRPr lang="en-US" dirty="0"/>
          </a:p>
        </p:txBody>
      </p:sp>
      <p:sp>
        <p:nvSpPr>
          <p:cNvPr id="3" name="Content Placeholder 2"/>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Date Placeholder 3"/>
          <p:cNvSpPr>
            <a:spLocks noGrp="1"/>
          </p:cNvSpPr>
          <p:nvPr>
            <p:ph type="dt" sz="half" idx="10"/>
          </p:nvPr>
        </p:nvSpPr>
        <p:spPr/>
        <p:txBody>
          <a:bodyPr/>
          <a:lstStyle/>
          <a:p>
            <a:fld id="{9344F518-4B97-AB4C-811A-3B3EC5E839DD}" type="datetimeFigureOut">
              <a:rPr lang="es-CL" smtClean="0"/>
              <a:t>26-07-26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92DA4A6A-7091-FA43-A1F0-8BC89038A266}" type="slidenum">
              <a:rPr lang="es-CL" smtClean="0"/>
              <a:t>‹Nº›</a:t>
            </a:fld>
            <a:endParaRPr lang="es-CL"/>
          </a:p>
        </p:txBody>
      </p:sp>
    </p:spTree>
    <p:extLst>
      <p:ext uri="{BB962C8B-B14F-4D97-AF65-F5344CB8AC3E}">
        <p14:creationId xmlns:p14="http://schemas.microsoft.com/office/powerpoint/2010/main" val="246564311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a:t>Haga clic para modificar los estilos de texto del patrón</a:t>
            </a:r>
          </a:p>
        </p:txBody>
      </p:sp>
      <p:sp>
        <p:nvSpPr>
          <p:cNvPr id="4" name="Date Placeholder 3"/>
          <p:cNvSpPr>
            <a:spLocks noGrp="1"/>
          </p:cNvSpPr>
          <p:nvPr>
            <p:ph type="dt" sz="half" idx="10"/>
          </p:nvPr>
        </p:nvSpPr>
        <p:spPr/>
        <p:txBody>
          <a:bodyPr/>
          <a:lstStyle/>
          <a:p>
            <a:fld id="{9344F518-4B97-AB4C-811A-3B3EC5E839DD}" type="datetimeFigureOut">
              <a:rPr lang="es-CL" smtClean="0"/>
              <a:t>26-07-26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92DA4A6A-7091-FA43-A1F0-8BC89038A266}" type="slidenum">
              <a:rPr lang="es-CL" smtClean="0"/>
              <a:t>‹Nº›</a:t>
            </a:fld>
            <a:endParaRPr lang="es-CL"/>
          </a:p>
        </p:txBody>
      </p:sp>
    </p:spTree>
    <p:extLst>
      <p:ext uri="{BB962C8B-B14F-4D97-AF65-F5344CB8AC3E}">
        <p14:creationId xmlns:p14="http://schemas.microsoft.com/office/powerpoint/2010/main" val="157218137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Haz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5" name="Date Placeholder 4"/>
          <p:cNvSpPr>
            <a:spLocks noGrp="1"/>
          </p:cNvSpPr>
          <p:nvPr>
            <p:ph type="dt" sz="half" idx="10"/>
          </p:nvPr>
        </p:nvSpPr>
        <p:spPr/>
        <p:txBody>
          <a:bodyPr/>
          <a:lstStyle/>
          <a:p>
            <a:fld id="{9344F518-4B97-AB4C-811A-3B3EC5E839DD}" type="datetimeFigureOut">
              <a:rPr lang="es-CL" smtClean="0"/>
              <a:t>26-07-26</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92DA4A6A-7091-FA43-A1F0-8BC89038A266}" type="slidenum">
              <a:rPr lang="es-CL" smtClean="0"/>
              <a:t>‹Nº›</a:t>
            </a:fld>
            <a:endParaRPr lang="es-CL"/>
          </a:p>
        </p:txBody>
      </p:sp>
    </p:spTree>
    <p:extLst>
      <p:ext uri="{BB962C8B-B14F-4D97-AF65-F5344CB8AC3E}">
        <p14:creationId xmlns:p14="http://schemas.microsoft.com/office/powerpoint/2010/main" val="55560327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MX"/>
              <a:t>Haz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7" name="Date Placeholder 6"/>
          <p:cNvSpPr>
            <a:spLocks noGrp="1"/>
          </p:cNvSpPr>
          <p:nvPr>
            <p:ph type="dt" sz="half" idx="10"/>
          </p:nvPr>
        </p:nvSpPr>
        <p:spPr/>
        <p:txBody>
          <a:bodyPr/>
          <a:lstStyle/>
          <a:p>
            <a:fld id="{9344F518-4B97-AB4C-811A-3B3EC5E839DD}" type="datetimeFigureOut">
              <a:rPr lang="es-CL" smtClean="0"/>
              <a:t>26-07-26</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92DA4A6A-7091-FA43-A1F0-8BC89038A266}" type="slidenum">
              <a:rPr lang="es-CL" smtClean="0"/>
              <a:t>‹Nº›</a:t>
            </a:fld>
            <a:endParaRPr lang="es-CL"/>
          </a:p>
        </p:txBody>
      </p:sp>
    </p:spTree>
    <p:extLst>
      <p:ext uri="{BB962C8B-B14F-4D97-AF65-F5344CB8AC3E}">
        <p14:creationId xmlns:p14="http://schemas.microsoft.com/office/powerpoint/2010/main" val="57657096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Haz clic para modificar el estilo de título del patrón</a:t>
            </a:r>
            <a:endParaRPr lang="en-US" dirty="0"/>
          </a:p>
        </p:txBody>
      </p:sp>
      <p:sp>
        <p:nvSpPr>
          <p:cNvPr id="3" name="Date Placeholder 2"/>
          <p:cNvSpPr>
            <a:spLocks noGrp="1"/>
          </p:cNvSpPr>
          <p:nvPr>
            <p:ph type="dt" sz="half" idx="10"/>
          </p:nvPr>
        </p:nvSpPr>
        <p:spPr/>
        <p:txBody>
          <a:bodyPr/>
          <a:lstStyle/>
          <a:p>
            <a:fld id="{9344F518-4B97-AB4C-811A-3B3EC5E839DD}" type="datetimeFigureOut">
              <a:rPr lang="es-CL" smtClean="0"/>
              <a:t>26-07-26</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92DA4A6A-7091-FA43-A1F0-8BC89038A266}" type="slidenum">
              <a:rPr lang="es-CL" smtClean="0"/>
              <a:t>‹Nº›</a:t>
            </a:fld>
            <a:endParaRPr lang="es-CL"/>
          </a:p>
        </p:txBody>
      </p:sp>
    </p:spTree>
    <p:extLst>
      <p:ext uri="{BB962C8B-B14F-4D97-AF65-F5344CB8AC3E}">
        <p14:creationId xmlns:p14="http://schemas.microsoft.com/office/powerpoint/2010/main" val="22255998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44F518-4B97-AB4C-811A-3B3EC5E839DD}" type="datetimeFigureOut">
              <a:rPr lang="es-CL" smtClean="0"/>
              <a:t>26-07-26</a:t>
            </a:fld>
            <a:endParaRPr lang="es-CL"/>
          </a:p>
        </p:txBody>
      </p:sp>
      <p:sp>
        <p:nvSpPr>
          <p:cNvPr id="3" name="Footer Placeholder 2"/>
          <p:cNvSpPr>
            <a:spLocks noGrp="1"/>
          </p:cNvSpPr>
          <p:nvPr>
            <p:ph type="ftr" sz="quarter" idx="11"/>
          </p:nvPr>
        </p:nvSpPr>
        <p:spPr/>
        <p:txBody>
          <a:bodyPr/>
          <a:lstStyle/>
          <a:p>
            <a:endParaRPr lang="es-CL"/>
          </a:p>
        </p:txBody>
      </p:sp>
      <p:sp>
        <p:nvSpPr>
          <p:cNvPr id="4" name="Slide Number Placeholder 3"/>
          <p:cNvSpPr>
            <a:spLocks noGrp="1"/>
          </p:cNvSpPr>
          <p:nvPr>
            <p:ph type="sldNum" sz="quarter" idx="12"/>
          </p:nvPr>
        </p:nvSpPr>
        <p:spPr/>
        <p:txBody>
          <a:bodyPr/>
          <a:lstStyle/>
          <a:p>
            <a:fld id="{92DA4A6A-7091-FA43-A1F0-8BC89038A266}" type="slidenum">
              <a:rPr lang="es-CL" smtClean="0"/>
              <a:t>‹Nº›</a:t>
            </a:fld>
            <a:endParaRPr lang="es-CL"/>
          </a:p>
        </p:txBody>
      </p:sp>
    </p:spTree>
    <p:extLst>
      <p:ext uri="{BB962C8B-B14F-4D97-AF65-F5344CB8AC3E}">
        <p14:creationId xmlns:p14="http://schemas.microsoft.com/office/powerpoint/2010/main" val="77062957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Date Placeholder 4"/>
          <p:cNvSpPr>
            <a:spLocks noGrp="1"/>
          </p:cNvSpPr>
          <p:nvPr>
            <p:ph type="dt" sz="half" idx="10"/>
          </p:nvPr>
        </p:nvSpPr>
        <p:spPr/>
        <p:txBody>
          <a:bodyPr/>
          <a:lstStyle/>
          <a:p>
            <a:fld id="{9344F518-4B97-AB4C-811A-3B3EC5E839DD}" type="datetimeFigureOut">
              <a:rPr lang="es-CL" smtClean="0"/>
              <a:t>26-07-26</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92DA4A6A-7091-FA43-A1F0-8BC89038A266}" type="slidenum">
              <a:rPr lang="es-CL" smtClean="0"/>
              <a:t>‹Nº›</a:t>
            </a:fld>
            <a:endParaRPr lang="es-CL"/>
          </a:p>
        </p:txBody>
      </p:sp>
    </p:spTree>
    <p:extLst>
      <p:ext uri="{BB962C8B-B14F-4D97-AF65-F5344CB8AC3E}">
        <p14:creationId xmlns:p14="http://schemas.microsoft.com/office/powerpoint/2010/main" val="233343473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MX"/>
              <a:t>Haz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Date Placeholder 4"/>
          <p:cNvSpPr>
            <a:spLocks noGrp="1"/>
          </p:cNvSpPr>
          <p:nvPr>
            <p:ph type="dt" sz="half" idx="10"/>
          </p:nvPr>
        </p:nvSpPr>
        <p:spPr/>
        <p:txBody>
          <a:bodyPr/>
          <a:lstStyle/>
          <a:p>
            <a:fld id="{9344F518-4B97-AB4C-811A-3B3EC5E839DD}" type="datetimeFigureOut">
              <a:rPr lang="es-CL" smtClean="0"/>
              <a:t>26-07-26</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92DA4A6A-7091-FA43-A1F0-8BC89038A266}" type="slidenum">
              <a:rPr lang="es-CL" smtClean="0"/>
              <a:t>‹Nº›</a:t>
            </a:fld>
            <a:endParaRPr lang="es-CL"/>
          </a:p>
        </p:txBody>
      </p:sp>
    </p:spTree>
    <p:extLst>
      <p:ext uri="{BB962C8B-B14F-4D97-AF65-F5344CB8AC3E}">
        <p14:creationId xmlns:p14="http://schemas.microsoft.com/office/powerpoint/2010/main" val="200005613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Haz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Date Placeholder 3"/>
          <p:cNvSpPr>
            <a:spLocks noGrp="1"/>
          </p:cNvSpPr>
          <p:nvPr>
            <p:ph type="dt" sz="half" idx="10"/>
          </p:nvPr>
        </p:nvSpPr>
        <p:spPr/>
        <p:txBody>
          <a:bodyPr/>
          <a:lstStyle/>
          <a:p>
            <a:fld id="{9344F518-4B97-AB4C-811A-3B3EC5E839DD}" type="datetimeFigureOut">
              <a:rPr lang="es-CL" smtClean="0"/>
              <a:t>26-07-26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92DA4A6A-7091-FA43-A1F0-8BC89038A266}" type="slidenum">
              <a:rPr lang="es-CL" smtClean="0"/>
              <a:t>‹Nº›</a:t>
            </a:fld>
            <a:endParaRPr lang="es-CL"/>
          </a:p>
        </p:txBody>
      </p:sp>
    </p:spTree>
    <p:extLst>
      <p:ext uri="{BB962C8B-B14F-4D97-AF65-F5344CB8AC3E}">
        <p14:creationId xmlns:p14="http://schemas.microsoft.com/office/powerpoint/2010/main" val="212785178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Date Placeholder 3"/>
          <p:cNvSpPr>
            <a:spLocks noGrp="1"/>
          </p:cNvSpPr>
          <p:nvPr>
            <p:ph type="dt" sz="half" idx="10"/>
          </p:nvPr>
        </p:nvSpPr>
        <p:spPr/>
        <p:txBody>
          <a:bodyPr/>
          <a:lstStyle/>
          <a:p>
            <a:fld id="{9344F518-4B97-AB4C-811A-3B3EC5E839DD}" type="datetimeFigureOut">
              <a:rPr lang="es-CL" smtClean="0"/>
              <a:t>26-07-26</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92DA4A6A-7091-FA43-A1F0-8BC89038A266}" type="slidenum">
              <a:rPr lang="es-CL" smtClean="0"/>
              <a:t>‹Nº›</a:t>
            </a:fld>
            <a:endParaRPr lang="es-CL"/>
          </a:p>
        </p:txBody>
      </p:sp>
    </p:spTree>
    <p:extLst>
      <p:ext uri="{BB962C8B-B14F-4D97-AF65-F5344CB8AC3E}">
        <p14:creationId xmlns:p14="http://schemas.microsoft.com/office/powerpoint/2010/main" val="292765446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146857511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227648111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354206072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355218393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7221352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333446474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45106044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138401417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258844732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286907793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C5041056-65DF-47CD-99E9-030FAD556A59}" type="datetimeFigureOut">
              <a:rPr lang="es-CL" smtClean="0"/>
              <a:t>26-07-26</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2C4C3694-D559-47EB-B404-FEEBA7B9E25A}" type="slidenum">
              <a:rPr lang="es-CL" smtClean="0"/>
              <a:t>‹Nº›</a:t>
            </a:fld>
            <a:endParaRPr lang="es-CL"/>
          </a:p>
        </p:txBody>
      </p:sp>
    </p:spTree>
    <p:extLst>
      <p:ext uri="{BB962C8B-B14F-4D97-AF65-F5344CB8AC3E}">
        <p14:creationId xmlns:p14="http://schemas.microsoft.com/office/powerpoint/2010/main" val="150974487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s-ES_tradnl"/>
              <a:t>Clic para editar título</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s-ES_tradnl"/>
              <a:t>Haga clic para modificar el estilo de subtítulo del patrón</a:t>
            </a:r>
            <a:endParaRPr lang="en-US"/>
          </a:p>
        </p:txBody>
      </p:sp>
      <p:sp>
        <p:nvSpPr>
          <p:cNvPr id="4" name="Date Placeholder 3"/>
          <p:cNvSpPr>
            <a:spLocks noGrp="1"/>
          </p:cNvSpPr>
          <p:nvPr>
            <p:ph type="dt" sz="half" idx="10"/>
          </p:nvPr>
        </p:nvSpPr>
        <p:spPr/>
        <p:txBody>
          <a:bodyPr/>
          <a:lstStyle/>
          <a:p>
            <a:fld id="{6BFECD78-3C8E-49F2-8FAB-59489D168ABB}" type="datetimeFigureOut">
              <a:rPr lang="en-US" smtClean="0"/>
              <a:t>7/26/26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t>‹Nº›</a:t>
            </a:fld>
            <a:endParaRPr lang="en-US"/>
          </a:p>
        </p:txBody>
      </p:sp>
    </p:spTree>
    <p:extLst>
      <p:ext uri="{BB962C8B-B14F-4D97-AF65-F5344CB8AC3E}">
        <p14:creationId xmlns:p14="http://schemas.microsoft.com/office/powerpoint/2010/main" val="357440488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 para editar título</a:t>
            </a:r>
            <a:endParaRPr lang="en-US"/>
          </a:p>
        </p:txBody>
      </p:sp>
      <p:sp>
        <p:nvSpPr>
          <p:cNvPr id="3" name="Content Placeholder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n-US"/>
          </a:p>
        </p:txBody>
      </p:sp>
      <p:sp>
        <p:nvSpPr>
          <p:cNvPr id="4" name="Date Placeholder 3"/>
          <p:cNvSpPr>
            <a:spLocks noGrp="1"/>
          </p:cNvSpPr>
          <p:nvPr>
            <p:ph type="dt" sz="half" idx="10"/>
          </p:nvPr>
        </p:nvSpPr>
        <p:spPr/>
        <p:txBody>
          <a:bodyPr/>
          <a:lstStyle/>
          <a:p>
            <a:fld id="{6BFECD78-3C8E-49F2-8FAB-59489D168ABB}" type="datetimeFigureOut">
              <a:rPr lang="en-US" smtClean="0"/>
              <a:t>7/26/26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t>‹Nº›</a:t>
            </a:fld>
            <a:endParaRPr lang="en-US"/>
          </a:p>
        </p:txBody>
      </p:sp>
    </p:spTree>
    <p:extLst>
      <p:ext uri="{BB962C8B-B14F-4D97-AF65-F5344CB8AC3E}">
        <p14:creationId xmlns:p14="http://schemas.microsoft.com/office/powerpoint/2010/main" val="2117705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3000" b="1" cap="all"/>
            </a:lvl1pPr>
          </a:lstStyle>
          <a:p>
            <a:r>
              <a:rPr lang="es-ES_tradnl"/>
              <a:t>Clic para editar título</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s-ES_tradnl"/>
              <a:t>Haga clic para modificar el estilo de texto del patrón</a:t>
            </a:r>
          </a:p>
        </p:txBody>
      </p:sp>
      <p:sp>
        <p:nvSpPr>
          <p:cNvPr id="4" name="Date Placeholder 3"/>
          <p:cNvSpPr>
            <a:spLocks noGrp="1"/>
          </p:cNvSpPr>
          <p:nvPr>
            <p:ph type="dt" sz="half" idx="10"/>
          </p:nvPr>
        </p:nvSpPr>
        <p:spPr/>
        <p:txBody>
          <a:bodyPr/>
          <a:lstStyle/>
          <a:p>
            <a:fld id="{6BFECD78-3C8E-49F2-8FAB-59489D168ABB}" type="datetimeFigureOut">
              <a:rPr lang="en-US" smtClean="0"/>
              <a:t>7/26/26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t>‹Nº›</a:t>
            </a:fld>
            <a:endParaRPr lang="en-US"/>
          </a:p>
        </p:txBody>
      </p:sp>
    </p:spTree>
    <p:extLst>
      <p:ext uri="{BB962C8B-B14F-4D97-AF65-F5344CB8AC3E}">
        <p14:creationId xmlns:p14="http://schemas.microsoft.com/office/powerpoint/2010/main" val="400391001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 para editar título</a:t>
            </a:r>
            <a:endParaRPr lang="en-US"/>
          </a:p>
        </p:txBody>
      </p:sp>
      <p:sp>
        <p:nvSpPr>
          <p:cNvPr id="3" name="Content Placeholder 2"/>
          <p:cNvSpPr>
            <a:spLocks noGrp="1"/>
          </p:cNvSpPr>
          <p:nvPr>
            <p:ph sz="half" idx="1"/>
          </p:nvPr>
        </p:nvSpPr>
        <p:spPr>
          <a:xfrm>
            <a:off x="609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n-US"/>
          </a:p>
        </p:txBody>
      </p:sp>
      <p:sp>
        <p:nvSpPr>
          <p:cNvPr id="4" name="Content Placeholder 3"/>
          <p:cNvSpPr>
            <a:spLocks noGrp="1"/>
          </p:cNvSpPr>
          <p:nvPr>
            <p:ph sz="half" idx="2"/>
          </p:nvPr>
        </p:nvSpPr>
        <p:spPr>
          <a:xfrm>
            <a:off x="6197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n-US"/>
          </a:p>
        </p:txBody>
      </p:sp>
      <p:sp>
        <p:nvSpPr>
          <p:cNvPr id="5" name="Date Placeholder 4"/>
          <p:cNvSpPr>
            <a:spLocks noGrp="1"/>
          </p:cNvSpPr>
          <p:nvPr>
            <p:ph type="dt" sz="half" idx="10"/>
          </p:nvPr>
        </p:nvSpPr>
        <p:spPr/>
        <p:txBody>
          <a:bodyPr/>
          <a:lstStyle/>
          <a:p>
            <a:fld id="{6BFECD78-3C8E-49F2-8FAB-59489D168ABB}" type="datetimeFigureOut">
              <a:rPr lang="en-US" smtClean="0"/>
              <a:t>7/26/26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t>‹Nº›</a:t>
            </a:fld>
            <a:endParaRPr lang="en-US"/>
          </a:p>
        </p:txBody>
      </p:sp>
    </p:spTree>
    <p:extLst>
      <p:ext uri="{BB962C8B-B14F-4D97-AF65-F5344CB8AC3E}">
        <p14:creationId xmlns:p14="http://schemas.microsoft.com/office/powerpoint/2010/main" val="133218780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a:t>Clic para editar título</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_tradnl"/>
              <a:t>Haga clic para modificar el estilo de texto del patrón</a:t>
            </a:r>
          </a:p>
        </p:txBody>
      </p:sp>
      <p:sp>
        <p:nvSpPr>
          <p:cNvPr id="4" name="Content Placeholder 3"/>
          <p:cNvSpPr>
            <a:spLocks noGrp="1"/>
          </p:cNvSpPr>
          <p:nvPr>
            <p:ph sz="half" idx="2"/>
          </p:nvPr>
        </p:nvSpPr>
        <p:spPr>
          <a:xfrm>
            <a:off x="609600" y="2174875"/>
            <a:ext cx="5386917"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n-US"/>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_tradnl"/>
              <a:t>Haga clic para modificar el estilo de texto del patrón</a:t>
            </a:r>
          </a:p>
        </p:txBody>
      </p:sp>
      <p:sp>
        <p:nvSpPr>
          <p:cNvPr id="6" name="Content Placeholder 5"/>
          <p:cNvSpPr>
            <a:spLocks noGrp="1"/>
          </p:cNvSpPr>
          <p:nvPr>
            <p:ph sz="quarter" idx="4"/>
          </p:nvPr>
        </p:nvSpPr>
        <p:spPr>
          <a:xfrm>
            <a:off x="6193369" y="2174875"/>
            <a:ext cx="5389033"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n-US"/>
          </a:p>
        </p:txBody>
      </p:sp>
      <p:sp>
        <p:nvSpPr>
          <p:cNvPr id="7" name="Date Placeholder 6"/>
          <p:cNvSpPr>
            <a:spLocks noGrp="1"/>
          </p:cNvSpPr>
          <p:nvPr>
            <p:ph type="dt" sz="half" idx="10"/>
          </p:nvPr>
        </p:nvSpPr>
        <p:spPr/>
        <p:txBody>
          <a:bodyPr/>
          <a:lstStyle/>
          <a:p>
            <a:fld id="{6BFECD78-3C8E-49F2-8FAB-59489D168ABB}" type="datetimeFigureOut">
              <a:rPr lang="en-US" smtClean="0"/>
              <a:t>7/26/26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B56013-B943-42BA-886F-6F9D4EB85E9D}" type="slidenum">
              <a:rPr lang="en-US" smtClean="0"/>
              <a:t>‹Nº›</a:t>
            </a:fld>
            <a:endParaRPr lang="en-US"/>
          </a:p>
        </p:txBody>
      </p:sp>
    </p:spTree>
    <p:extLst>
      <p:ext uri="{BB962C8B-B14F-4D97-AF65-F5344CB8AC3E}">
        <p14:creationId xmlns:p14="http://schemas.microsoft.com/office/powerpoint/2010/main" val="209017074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 para editar título</a:t>
            </a:r>
            <a:endParaRPr lang="en-US"/>
          </a:p>
        </p:txBody>
      </p:sp>
      <p:sp>
        <p:nvSpPr>
          <p:cNvPr id="3" name="Date Placeholder 2"/>
          <p:cNvSpPr>
            <a:spLocks noGrp="1"/>
          </p:cNvSpPr>
          <p:nvPr>
            <p:ph type="dt" sz="half" idx="10"/>
          </p:nvPr>
        </p:nvSpPr>
        <p:spPr/>
        <p:txBody>
          <a:bodyPr/>
          <a:lstStyle/>
          <a:p>
            <a:fld id="{6BFECD78-3C8E-49F2-8FAB-59489D168ABB}" type="datetimeFigureOut">
              <a:rPr lang="en-US" smtClean="0"/>
              <a:t>7/26/26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B56013-B943-42BA-886F-6F9D4EB85E9D}" type="slidenum">
              <a:rPr lang="en-US" smtClean="0"/>
              <a:t>‹Nº›</a:t>
            </a:fld>
            <a:endParaRPr lang="en-US"/>
          </a:p>
        </p:txBody>
      </p:sp>
    </p:spTree>
    <p:extLst>
      <p:ext uri="{BB962C8B-B14F-4D97-AF65-F5344CB8AC3E}">
        <p14:creationId xmlns:p14="http://schemas.microsoft.com/office/powerpoint/2010/main" val="121044092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FECD78-3C8E-49F2-8FAB-59489D168ABB}" type="datetimeFigureOut">
              <a:rPr lang="en-US" smtClean="0"/>
              <a:t>7/26/26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B56013-B943-42BA-886F-6F9D4EB85E9D}" type="slidenum">
              <a:rPr lang="en-US" smtClean="0"/>
              <a:t>‹Nº›</a:t>
            </a:fld>
            <a:endParaRPr lang="en-US"/>
          </a:p>
        </p:txBody>
      </p:sp>
    </p:spTree>
    <p:extLst>
      <p:ext uri="{BB962C8B-B14F-4D97-AF65-F5344CB8AC3E}">
        <p14:creationId xmlns:p14="http://schemas.microsoft.com/office/powerpoint/2010/main" val="126772859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1500" b="1"/>
            </a:lvl1pPr>
          </a:lstStyle>
          <a:p>
            <a:r>
              <a:rPr lang="es-ES_tradnl"/>
              <a:t>Clic para editar título</a:t>
            </a:r>
            <a:endParaRPr lang="en-US"/>
          </a:p>
        </p:txBody>
      </p:sp>
      <p:sp>
        <p:nvSpPr>
          <p:cNvPr id="3" name="Content Placeholder 2"/>
          <p:cNvSpPr>
            <a:spLocks noGrp="1"/>
          </p:cNvSpPr>
          <p:nvPr>
            <p:ph idx="1"/>
          </p:nvPr>
        </p:nvSpPr>
        <p:spPr>
          <a:xfrm>
            <a:off x="4766733" y="273053"/>
            <a:ext cx="6815667"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n-US"/>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s-ES_tradnl"/>
              <a:t>Haga clic para modificar el estilo de texto del patrón</a:t>
            </a:r>
          </a:p>
        </p:txBody>
      </p:sp>
      <p:sp>
        <p:nvSpPr>
          <p:cNvPr id="5" name="Date Placeholder 4"/>
          <p:cNvSpPr>
            <a:spLocks noGrp="1"/>
          </p:cNvSpPr>
          <p:nvPr>
            <p:ph type="dt" sz="half" idx="10"/>
          </p:nvPr>
        </p:nvSpPr>
        <p:spPr/>
        <p:txBody>
          <a:bodyPr/>
          <a:lstStyle/>
          <a:p>
            <a:fld id="{6BFECD78-3C8E-49F2-8FAB-59489D168ABB}" type="datetimeFigureOut">
              <a:rPr lang="en-US" smtClean="0"/>
              <a:t>7/26/26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t>‹Nº›</a:t>
            </a:fld>
            <a:endParaRPr lang="en-US"/>
          </a:p>
        </p:txBody>
      </p:sp>
    </p:spTree>
    <p:extLst>
      <p:ext uri="{BB962C8B-B14F-4D97-AF65-F5344CB8AC3E}">
        <p14:creationId xmlns:p14="http://schemas.microsoft.com/office/powerpoint/2010/main" val="68813448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500" b="1"/>
            </a:lvl1pPr>
          </a:lstStyle>
          <a:p>
            <a:r>
              <a:rPr lang="es-ES_tradnl"/>
              <a:t>Clic para editar título</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s-ES_tradnl"/>
              <a:t>Arrastre la imagen al marcador de posición o haga clic en el icono para agregar</a:t>
            </a:r>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s-ES_tradnl"/>
              <a:t>Haga clic para modificar el estilo de texto del patrón</a:t>
            </a:r>
          </a:p>
        </p:txBody>
      </p:sp>
      <p:sp>
        <p:nvSpPr>
          <p:cNvPr id="5" name="Date Placeholder 4"/>
          <p:cNvSpPr>
            <a:spLocks noGrp="1"/>
          </p:cNvSpPr>
          <p:nvPr>
            <p:ph type="dt" sz="half" idx="10"/>
          </p:nvPr>
        </p:nvSpPr>
        <p:spPr/>
        <p:txBody>
          <a:bodyPr/>
          <a:lstStyle/>
          <a:p>
            <a:fld id="{6BFECD78-3C8E-49F2-8FAB-59489D168ABB}" type="datetimeFigureOut">
              <a:rPr lang="en-US" smtClean="0"/>
              <a:t>7/26/26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B56013-B943-42BA-886F-6F9D4EB85E9D}" type="slidenum">
              <a:rPr lang="en-US" smtClean="0"/>
              <a:t>‹Nº›</a:t>
            </a:fld>
            <a:endParaRPr lang="en-US"/>
          </a:p>
        </p:txBody>
      </p:sp>
    </p:spTree>
    <p:extLst>
      <p:ext uri="{BB962C8B-B14F-4D97-AF65-F5344CB8AC3E}">
        <p14:creationId xmlns:p14="http://schemas.microsoft.com/office/powerpoint/2010/main" val="333183328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 para editar título</a:t>
            </a:r>
            <a:endParaRPr lang="en-US"/>
          </a:p>
        </p:txBody>
      </p:sp>
      <p:sp>
        <p:nvSpPr>
          <p:cNvPr id="3" name="Vertical Text Placeholder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n-US"/>
          </a:p>
        </p:txBody>
      </p:sp>
      <p:sp>
        <p:nvSpPr>
          <p:cNvPr id="4" name="Date Placeholder 3"/>
          <p:cNvSpPr>
            <a:spLocks noGrp="1"/>
          </p:cNvSpPr>
          <p:nvPr>
            <p:ph type="dt" sz="half" idx="10"/>
          </p:nvPr>
        </p:nvSpPr>
        <p:spPr/>
        <p:txBody>
          <a:bodyPr/>
          <a:lstStyle/>
          <a:p>
            <a:fld id="{6BFECD78-3C8E-49F2-8FAB-59489D168ABB}" type="datetimeFigureOut">
              <a:rPr lang="en-US" smtClean="0"/>
              <a:t>7/26/26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t>‹Nº›</a:t>
            </a:fld>
            <a:endParaRPr lang="en-US"/>
          </a:p>
        </p:txBody>
      </p:sp>
    </p:spTree>
    <p:extLst>
      <p:ext uri="{BB962C8B-B14F-4D97-AF65-F5344CB8AC3E}">
        <p14:creationId xmlns:p14="http://schemas.microsoft.com/office/powerpoint/2010/main" val="19563780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p:spPr>
        <p:txBody>
          <a:bodyPr vert="eaVert"/>
          <a:lstStyle/>
          <a:p>
            <a:r>
              <a:rPr lang="es-ES_tradnl"/>
              <a:t>Clic para editar título</a:t>
            </a:r>
            <a:endParaRPr lang="en-US"/>
          </a:p>
        </p:txBody>
      </p:sp>
      <p:sp>
        <p:nvSpPr>
          <p:cNvPr id="3" name="Vertical Text Placeholder 2"/>
          <p:cNvSpPr>
            <a:spLocks noGrp="1"/>
          </p:cNvSpPr>
          <p:nvPr>
            <p:ph type="body" orient="vert" idx="1"/>
          </p:nvPr>
        </p:nvSpPr>
        <p:spPr>
          <a:xfrm>
            <a:off x="609600" y="274641"/>
            <a:ext cx="8026400" cy="5851525"/>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n-US"/>
          </a:p>
        </p:txBody>
      </p:sp>
      <p:sp>
        <p:nvSpPr>
          <p:cNvPr id="4" name="Date Placeholder 3"/>
          <p:cNvSpPr>
            <a:spLocks noGrp="1"/>
          </p:cNvSpPr>
          <p:nvPr>
            <p:ph type="dt" sz="half" idx="10"/>
          </p:nvPr>
        </p:nvSpPr>
        <p:spPr/>
        <p:txBody>
          <a:bodyPr/>
          <a:lstStyle/>
          <a:p>
            <a:fld id="{6BFECD78-3C8E-49F2-8FAB-59489D168ABB}" type="datetimeFigureOut">
              <a:rPr lang="en-US" smtClean="0"/>
              <a:t>7/26/26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B56013-B943-42BA-886F-6F9D4EB85E9D}" type="slidenum">
              <a:rPr lang="en-US" smtClean="0"/>
              <a:t>‹Nº›</a:t>
            </a:fld>
            <a:endParaRPr lang="en-US"/>
          </a:p>
        </p:txBody>
      </p:sp>
    </p:spTree>
    <p:extLst>
      <p:ext uri="{BB962C8B-B14F-4D97-AF65-F5344CB8AC3E}">
        <p14:creationId xmlns:p14="http://schemas.microsoft.com/office/powerpoint/2010/main" val="296986524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3C6895-0995-4B74-831A-53AA850315C0}"/>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a:extLst>
              <a:ext uri="{FF2B5EF4-FFF2-40B4-BE49-F238E27FC236}">
                <a16:creationId xmlns:a16="http://schemas.microsoft.com/office/drawing/2014/main" id="{B699DBFD-E9BF-431E-B985-6CD2585062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a:p>
        </p:txBody>
      </p:sp>
      <p:sp>
        <p:nvSpPr>
          <p:cNvPr id="4" name="Marcador de fecha 3">
            <a:extLst>
              <a:ext uri="{FF2B5EF4-FFF2-40B4-BE49-F238E27FC236}">
                <a16:creationId xmlns:a16="http://schemas.microsoft.com/office/drawing/2014/main" id="{ECA17AD0-1363-4D6C-B3D1-026E8894359C}"/>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ABBA9F4C-15EE-4BBE-9358-6642CF6EB694}"/>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AB5103DC-2A03-4FFE-A92B-FEAFDFE3531E}"/>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269421291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BCF977-D9C6-4BF8-B396-F410532DCBDB}"/>
              </a:ext>
            </a:extLst>
          </p:cNvPr>
          <p:cNvSpPr>
            <a:spLocks noGrp="1"/>
          </p:cNvSpPr>
          <p:nvPr>
            <p:ph type="title"/>
          </p:nvPr>
        </p:nvSpPr>
        <p:spPr/>
        <p:txBody>
          <a:bodyPr/>
          <a:lstStyle/>
          <a:p>
            <a:r>
              <a:rPr lang="es-ES"/>
              <a:t>Haga clic para modificar el estilo de título del patrón</a:t>
            </a:r>
            <a:endParaRPr lang="en-US"/>
          </a:p>
        </p:txBody>
      </p:sp>
      <p:sp>
        <p:nvSpPr>
          <p:cNvPr id="3" name="Marcador de contenido 2">
            <a:extLst>
              <a:ext uri="{FF2B5EF4-FFF2-40B4-BE49-F238E27FC236}">
                <a16:creationId xmlns:a16="http://schemas.microsoft.com/office/drawing/2014/main" id="{EFA5B39E-7383-4D9B-97C1-97442DACB503}"/>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a:extLst>
              <a:ext uri="{FF2B5EF4-FFF2-40B4-BE49-F238E27FC236}">
                <a16:creationId xmlns:a16="http://schemas.microsoft.com/office/drawing/2014/main" id="{3968C3B2-3BC9-4ACA-87DE-08EB74D46A85}"/>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82B55F42-F23B-46D6-B714-7FACE6C266DB}"/>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289CBBA8-C89B-410C-B77C-024D2BF86850}"/>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169254744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5D88EB-60E1-4EB6-8C01-062880489141}"/>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a:extLst>
              <a:ext uri="{FF2B5EF4-FFF2-40B4-BE49-F238E27FC236}">
                <a16:creationId xmlns:a16="http://schemas.microsoft.com/office/drawing/2014/main" id="{C731481A-0189-4791-BE3D-62D8AC687F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id="{C78CFE86-43D4-4D00-9C75-B5AEA9A02EE5}"/>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13E9E093-51BA-4EAA-B81D-DACAF2FF1BCD}"/>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9BA5A665-5C0C-43D0-9A1A-095BDF14F5ED}"/>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1782637259"/>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E3A7E3-F7B7-4DA3-84D6-74797A5C2D39}"/>
              </a:ext>
            </a:extLst>
          </p:cNvPr>
          <p:cNvSpPr>
            <a:spLocks noGrp="1"/>
          </p:cNvSpPr>
          <p:nvPr>
            <p:ph type="title"/>
          </p:nvPr>
        </p:nvSpPr>
        <p:spPr/>
        <p:txBody>
          <a:bodyPr/>
          <a:lstStyle/>
          <a:p>
            <a:r>
              <a:rPr lang="es-ES"/>
              <a:t>Haga clic para modificar el estilo de título del patrón</a:t>
            </a:r>
            <a:endParaRPr lang="en-US"/>
          </a:p>
        </p:txBody>
      </p:sp>
      <p:sp>
        <p:nvSpPr>
          <p:cNvPr id="3" name="Marcador de contenido 2">
            <a:extLst>
              <a:ext uri="{FF2B5EF4-FFF2-40B4-BE49-F238E27FC236}">
                <a16:creationId xmlns:a16="http://schemas.microsoft.com/office/drawing/2014/main" id="{D3FCA833-1E85-46CC-9271-2F6A784A302A}"/>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a:extLst>
              <a:ext uri="{FF2B5EF4-FFF2-40B4-BE49-F238E27FC236}">
                <a16:creationId xmlns:a16="http://schemas.microsoft.com/office/drawing/2014/main" id="{64A05F97-17A0-49E1-BD41-E61CA5958568}"/>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a:extLst>
              <a:ext uri="{FF2B5EF4-FFF2-40B4-BE49-F238E27FC236}">
                <a16:creationId xmlns:a16="http://schemas.microsoft.com/office/drawing/2014/main" id="{F05E7C14-7CF2-4A7E-A75A-39656792772A}"/>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6" name="Marcador de pie de página 5">
            <a:extLst>
              <a:ext uri="{FF2B5EF4-FFF2-40B4-BE49-F238E27FC236}">
                <a16:creationId xmlns:a16="http://schemas.microsoft.com/office/drawing/2014/main" id="{0B07FFBD-0A79-4C1D-AC23-381A4C8DDB48}"/>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id="{8AF9B4C4-4BF4-4BF7-B647-412EC7E1833A}"/>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263136662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CA2DB4-7A3A-40C0-B079-BA08CF314A50}"/>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n-US"/>
          </a:p>
        </p:txBody>
      </p:sp>
      <p:sp>
        <p:nvSpPr>
          <p:cNvPr id="3" name="Marcador de texto 2">
            <a:extLst>
              <a:ext uri="{FF2B5EF4-FFF2-40B4-BE49-F238E27FC236}">
                <a16:creationId xmlns:a16="http://schemas.microsoft.com/office/drawing/2014/main" id="{D8BF8024-8BEF-4CEB-A7AB-FE632B8E66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id="{F32F37B9-9EEC-4612-84DA-D5B635BACBDC}"/>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a:extLst>
              <a:ext uri="{FF2B5EF4-FFF2-40B4-BE49-F238E27FC236}">
                <a16:creationId xmlns:a16="http://schemas.microsoft.com/office/drawing/2014/main" id="{73E6E870-45D0-4D2B-825E-2BC60314BB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id="{58D6BE07-1ACE-4B9A-9627-F70EF13C1797}"/>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a:extLst>
              <a:ext uri="{FF2B5EF4-FFF2-40B4-BE49-F238E27FC236}">
                <a16:creationId xmlns:a16="http://schemas.microsoft.com/office/drawing/2014/main" id="{40BF2D07-A1B2-4953-9494-3E16D3C4EC97}"/>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8" name="Marcador de pie de página 7">
            <a:extLst>
              <a:ext uri="{FF2B5EF4-FFF2-40B4-BE49-F238E27FC236}">
                <a16:creationId xmlns:a16="http://schemas.microsoft.com/office/drawing/2014/main" id="{ED8D5B69-31E2-43D7-A43E-C9E24E881F94}"/>
              </a:ext>
            </a:extLst>
          </p:cNvPr>
          <p:cNvSpPr>
            <a:spLocks noGrp="1"/>
          </p:cNvSpPr>
          <p:nvPr>
            <p:ph type="ftr" sz="quarter" idx="11"/>
          </p:nvPr>
        </p:nvSpPr>
        <p:spPr/>
        <p:txBody>
          <a:bodyPr/>
          <a:lstStyle/>
          <a:p>
            <a:endParaRPr lang="en-US"/>
          </a:p>
        </p:txBody>
      </p:sp>
      <p:sp>
        <p:nvSpPr>
          <p:cNvPr id="9" name="Marcador de número de diapositiva 8">
            <a:extLst>
              <a:ext uri="{FF2B5EF4-FFF2-40B4-BE49-F238E27FC236}">
                <a16:creationId xmlns:a16="http://schemas.microsoft.com/office/drawing/2014/main" id="{30DAA798-3568-4270-BCCD-49C76AD1CFC9}"/>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113028811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D32493-B815-4C63-B3AD-7840EF6B5061}"/>
              </a:ext>
            </a:extLst>
          </p:cNvPr>
          <p:cNvSpPr>
            <a:spLocks noGrp="1"/>
          </p:cNvSpPr>
          <p:nvPr>
            <p:ph type="title"/>
          </p:nvPr>
        </p:nvSpPr>
        <p:spPr/>
        <p:txBody>
          <a:bodyPr/>
          <a:lstStyle/>
          <a:p>
            <a:r>
              <a:rPr lang="es-ES"/>
              <a:t>Haga clic para modificar el estilo de título del patrón</a:t>
            </a:r>
            <a:endParaRPr lang="en-US"/>
          </a:p>
        </p:txBody>
      </p:sp>
      <p:sp>
        <p:nvSpPr>
          <p:cNvPr id="3" name="Marcador de fecha 2">
            <a:extLst>
              <a:ext uri="{FF2B5EF4-FFF2-40B4-BE49-F238E27FC236}">
                <a16:creationId xmlns:a16="http://schemas.microsoft.com/office/drawing/2014/main" id="{06E2CD99-B4BD-4AF1-AB43-06F71A69F847}"/>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4" name="Marcador de pie de página 3">
            <a:extLst>
              <a:ext uri="{FF2B5EF4-FFF2-40B4-BE49-F238E27FC236}">
                <a16:creationId xmlns:a16="http://schemas.microsoft.com/office/drawing/2014/main" id="{46728653-C13A-4F4E-AFC4-E758F4973AA1}"/>
              </a:ext>
            </a:extLst>
          </p:cNvPr>
          <p:cNvSpPr>
            <a:spLocks noGrp="1"/>
          </p:cNvSpPr>
          <p:nvPr>
            <p:ph type="ftr" sz="quarter" idx="11"/>
          </p:nvPr>
        </p:nvSpPr>
        <p:spPr/>
        <p:txBody>
          <a:bodyPr/>
          <a:lstStyle/>
          <a:p>
            <a:endParaRPr lang="en-US"/>
          </a:p>
        </p:txBody>
      </p:sp>
      <p:sp>
        <p:nvSpPr>
          <p:cNvPr id="5" name="Marcador de número de diapositiva 4">
            <a:extLst>
              <a:ext uri="{FF2B5EF4-FFF2-40B4-BE49-F238E27FC236}">
                <a16:creationId xmlns:a16="http://schemas.microsoft.com/office/drawing/2014/main" id="{D4494558-2B5E-4FEF-9B84-C8226BB003F8}"/>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285179724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0B79869-82CA-42DB-8F0D-2EACDC9B4B7F}"/>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3" name="Marcador de pie de página 2">
            <a:extLst>
              <a:ext uri="{FF2B5EF4-FFF2-40B4-BE49-F238E27FC236}">
                <a16:creationId xmlns:a16="http://schemas.microsoft.com/office/drawing/2014/main" id="{C921DDC1-2B25-4176-90AF-9FA2C391FBA9}"/>
              </a:ext>
            </a:extLst>
          </p:cNvPr>
          <p:cNvSpPr>
            <a:spLocks noGrp="1"/>
          </p:cNvSpPr>
          <p:nvPr>
            <p:ph type="ftr" sz="quarter" idx="11"/>
          </p:nvPr>
        </p:nvSpPr>
        <p:spPr/>
        <p:txBody>
          <a:bodyPr/>
          <a:lstStyle/>
          <a:p>
            <a:endParaRPr lang="en-US"/>
          </a:p>
        </p:txBody>
      </p:sp>
      <p:sp>
        <p:nvSpPr>
          <p:cNvPr id="4" name="Marcador de número de diapositiva 3">
            <a:extLst>
              <a:ext uri="{FF2B5EF4-FFF2-40B4-BE49-F238E27FC236}">
                <a16:creationId xmlns:a16="http://schemas.microsoft.com/office/drawing/2014/main" id="{67EDE7C0-62B6-4589-9ACF-C9D10993E449}"/>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3448905011"/>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985081-9EA0-4FE6-AF54-03F644920D39}"/>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contenido 2">
            <a:extLst>
              <a:ext uri="{FF2B5EF4-FFF2-40B4-BE49-F238E27FC236}">
                <a16:creationId xmlns:a16="http://schemas.microsoft.com/office/drawing/2014/main" id="{9927F9B1-2A53-4552-9E57-0013C0C080C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a:extLst>
              <a:ext uri="{FF2B5EF4-FFF2-40B4-BE49-F238E27FC236}">
                <a16:creationId xmlns:a16="http://schemas.microsoft.com/office/drawing/2014/main" id="{F143CAFD-0422-4E2D-B391-BE846E9E60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2F35920A-B215-4E4D-969B-A954D240A20E}"/>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6" name="Marcador de pie de página 5">
            <a:extLst>
              <a:ext uri="{FF2B5EF4-FFF2-40B4-BE49-F238E27FC236}">
                <a16:creationId xmlns:a16="http://schemas.microsoft.com/office/drawing/2014/main" id="{11D9E3D0-138B-48C5-BD78-0F72949B4E7F}"/>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id="{6DA5EDA8-C0AF-43B3-8CFB-EE240751FB0D}"/>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3110329447"/>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7C877F-2E95-48DD-BA32-E68B2930FFC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a:extLst>
              <a:ext uri="{FF2B5EF4-FFF2-40B4-BE49-F238E27FC236}">
                <a16:creationId xmlns:a16="http://schemas.microsoft.com/office/drawing/2014/main" id="{C25FFE10-8F85-41D8-A478-E24C70AB58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a:extLst>
              <a:ext uri="{FF2B5EF4-FFF2-40B4-BE49-F238E27FC236}">
                <a16:creationId xmlns:a16="http://schemas.microsoft.com/office/drawing/2014/main" id="{222FEE1C-AE3D-4F39-BF5A-0AF0AF8E3F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985F125D-4DFD-4BCD-8EAD-4B7A52B9EC5D}"/>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6" name="Marcador de pie de página 5">
            <a:extLst>
              <a:ext uri="{FF2B5EF4-FFF2-40B4-BE49-F238E27FC236}">
                <a16:creationId xmlns:a16="http://schemas.microsoft.com/office/drawing/2014/main" id="{924AA48E-C8DC-4398-952B-C0CFD95528E9}"/>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id="{F6A21E2B-B871-4AB6-AE36-C9683BF243A7}"/>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236939511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1D2709-9D10-41F5-8360-81DB7AEAA7AF}"/>
              </a:ext>
            </a:extLst>
          </p:cNvPr>
          <p:cNvSpPr>
            <a:spLocks noGrp="1"/>
          </p:cNvSpPr>
          <p:nvPr>
            <p:ph type="title"/>
          </p:nvPr>
        </p:nvSpPr>
        <p:spPr/>
        <p:txBody>
          <a:bodyPr/>
          <a:lstStyle/>
          <a:p>
            <a:r>
              <a:rPr lang="es-ES"/>
              <a:t>Haga clic para modificar el estilo de título del patrón</a:t>
            </a:r>
            <a:endParaRPr lang="en-US"/>
          </a:p>
        </p:txBody>
      </p:sp>
      <p:sp>
        <p:nvSpPr>
          <p:cNvPr id="3" name="Marcador de texto vertical 2">
            <a:extLst>
              <a:ext uri="{FF2B5EF4-FFF2-40B4-BE49-F238E27FC236}">
                <a16:creationId xmlns:a16="http://schemas.microsoft.com/office/drawing/2014/main" id="{B6BF884A-B0F6-4856-AE74-AC58121D27F4}"/>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a:extLst>
              <a:ext uri="{FF2B5EF4-FFF2-40B4-BE49-F238E27FC236}">
                <a16:creationId xmlns:a16="http://schemas.microsoft.com/office/drawing/2014/main" id="{0B145D27-BB4D-4362-A7AA-3B600344B5A0}"/>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A8C3A265-E238-4086-B217-22B6AAC2B3CF}"/>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E097DA3B-AD28-4CA0-93FF-9C1C073DFF0A}"/>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3697226388"/>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25A46B2-3366-4327-BB5D-FC2F82FA8E76}"/>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a:p>
        </p:txBody>
      </p:sp>
      <p:sp>
        <p:nvSpPr>
          <p:cNvPr id="3" name="Marcador de texto vertical 2">
            <a:extLst>
              <a:ext uri="{FF2B5EF4-FFF2-40B4-BE49-F238E27FC236}">
                <a16:creationId xmlns:a16="http://schemas.microsoft.com/office/drawing/2014/main" id="{B555E9AA-3335-4083-A24C-DEDE0DE5A6FC}"/>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a:extLst>
              <a:ext uri="{FF2B5EF4-FFF2-40B4-BE49-F238E27FC236}">
                <a16:creationId xmlns:a16="http://schemas.microsoft.com/office/drawing/2014/main" id="{53027D8F-A5F8-43C7-9CBB-2711A44966C9}"/>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04256CB7-19FE-4C59-A435-E376EF741277}"/>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9B5E36C5-CD5B-4C26-BD03-0DE1CDA52CA1}"/>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312451256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Presentation or Chapter Title">
    <p:spTree>
      <p:nvGrpSpPr>
        <p:cNvPr id="1" name=""/>
        <p:cNvGrpSpPr/>
        <p:nvPr/>
      </p:nvGrpSpPr>
      <p:grpSpPr>
        <a:xfrm>
          <a:off x="0" y="0"/>
          <a:ext cx="0" cy="0"/>
          <a:chOff x="0" y="0"/>
          <a:chExt cx="0" cy="0"/>
        </a:xfrm>
      </p:grpSpPr>
      <p:sp>
        <p:nvSpPr>
          <p:cNvPr id="8" name="Text Placeholder 8"/>
          <p:cNvSpPr>
            <a:spLocks noGrp="1"/>
          </p:cNvSpPr>
          <p:nvPr>
            <p:ph type="body" sz="quarter" idx="14" hasCustomPrompt="1"/>
          </p:nvPr>
        </p:nvSpPr>
        <p:spPr>
          <a:xfrm>
            <a:off x="407368" y="3645024"/>
            <a:ext cx="11377264" cy="864000"/>
          </a:xfrm>
          <a:prstGeom prst="rect">
            <a:avLst/>
          </a:prstGeom>
        </p:spPr>
        <p:txBody>
          <a:bodyPr anchor="ctr"/>
          <a:lstStyle>
            <a:lvl1pPr marL="0" indent="0">
              <a:lnSpc>
                <a:spcPct val="100000"/>
              </a:lnSpc>
              <a:buNone/>
              <a:defRPr sz="2000" b="1">
                <a:solidFill>
                  <a:srgbClr val="2F444E"/>
                </a:solidFill>
                <a:latin typeface="Arial" charset="0"/>
                <a:ea typeface="Arial" charset="0"/>
                <a:cs typeface="Arial" charset="0"/>
              </a:defRPr>
            </a:lvl1pPr>
          </a:lstStyle>
          <a:p>
            <a:pPr lvl="0"/>
            <a:r>
              <a:rPr lang="en-GB" dirty="0"/>
              <a:t>Presenter’s Name and Title, Arial Bold 20pt</a:t>
            </a:r>
          </a:p>
        </p:txBody>
      </p:sp>
      <p:sp>
        <p:nvSpPr>
          <p:cNvPr id="10" name="Text Placeholder 8"/>
          <p:cNvSpPr>
            <a:spLocks noGrp="1"/>
          </p:cNvSpPr>
          <p:nvPr>
            <p:ph type="body" sz="quarter" idx="18" hasCustomPrompt="1"/>
          </p:nvPr>
        </p:nvSpPr>
        <p:spPr>
          <a:xfrm>
            <a:off x="407368" y="1700809"/>
            <a:ext cx="11377264" cy="1728192"/>
          </a:xfrm>
          <a:prstGeom prst="rect">
            <a:avLst/>
          </a:prstGeom>
        </p:spPr>
        <p:txBody>
          <a:bodyPr anchor="ctr"/>
          <a:lstStyle>
            <a:lvl1pPr marL="0" indent="0">
              <a:lnSpc>
                <a:spcPct val="100000"/>
              </a:lnSpc>
              <a:buNone/>
              <a:defRPr sz="2400" b="1" baseline="0">
                <a:solidFill>
                  <a:srgbClr val="2F444E"/>
                </a:solidFill>
                <a:latin typeface="Arial" charset="0"/>
                <a:ea typeface="Arial" charset="0"/>
                <a:cs typeface="Arial" charset="0"/>
              </a:defRPr>
            </a:lvl1pPr>
          </a:lstStyle>
          <a:p>
            <a:pPr lvl="0"/>
            <a:r>
              <a:rPr lang="en-GB" dirty="0"/>
              <a:t>Presentation or Chapter Title, Arial Bold 24pt</a:t>
            </a:r>
            <a:endParaRPr lang="en-US" dirty="0"/>
          </a:p>
        </p:txBody>
      </p:sp>
      <p:sp>
        <p:nvSpPr>
          <p:cNvPr id="12" name="Text Placeholder 8"/>
          <p:cNvSpPr>
            <a:spLocks noGrp="1"/>
          </p:cNvSpPr>
          <p:nvPr>
            <p:ph type="body" sz="quarter" idx="15" hasCustomPrompt="1"/>
          </p:nvPr>
        </p:nvSpPr>
        <p:spPr>
          <a:xfrm>
            <a:off x="407368" y="4725049"/>
            <a:ext cx="4752528" cy="657317"/>
          </a:xfrm>
          <a:prstGeom prst="rect">
            <a:avLst/>
          </a:prstGeom>
        </p:spPr>
        <p:txBody>
          <a:bodyPr anchor="ctr"/>
          <a:lstStyle>
            <a:lvl1pPr marL="0" indent="0">
              <a:lnSpc>
                <a:spcPct val="100000"/>
              </a:lnSpc>
              <a:buNone/>
              <a:defRPr sz="2000" b="0">
                <a:solidFill>
                  <a:srgbClr val="2F444E"/>
                </a:solidFill>
                <a:latin typeface="Arial" charset="0"/>
                <a:ea typeface="Arial" charset="0"/>
                <a:cs typeface="Arial" charset="0"/>
              </a:defRPr>
            </a:lvl1pPr>
          </a:lstStyle>
          <a:p>
            <a:pPr lvl="0"/>
            <a:r>
              <a:rPr lang="en-GB" dirty="0"/>
              <a:t>Date, Arial 20pt</a:t>
            </a:r>
          </a:p>
        </p:txBody>
      </p:sp>
      <p:sp>
        <p:nvSpPr>
          <p:cNvPr id="14" name="Text Placeholder 8"/>
          <p:cNvSpPr>
            <a:spLocks noGrp="1"/>
          </p:cNvSpPr>
          <p:nvPr>
            <p:ph type="body" sz="quarter" idx="19" hasCustomPrompt="1"/>
          </p:nvPr>
        </p:nvSpPr>
        <p:spPr>
          <a:xfrm>
            <a:off x="5519937" y="4725049"/>
            <a:ext cx="6264695" cy="1305389"/>
          </a:xfrm>
          <a:prstGeom prst="rect">
            <a:avLst/>
          </a:prstGeom>
          <a:solidFill>
            <a:schemeClr val="bg1"/>
          </a:solidFill>
          <a:ln>
            <a:noFill/>
          </a:ln>
        </p:spPr>
        <p:txBody>
          <a:bodyPr anchor="ctr"/>
          <a:lstStyle>
            <a:lvl1pPr marL="0" indent="0">
              <a:buNone/>
              <a:defRPr sz="1500" b="0" baseline="0">
                <a:solidFill>
                  <a:srgbClr val="354248"/>
                </a:solidFill>
                <a:latin typeface="Arial" charset="0"/>
                <a:ea typeface="Arial" charset="0"/>
                <a:cs typeface="Arial" charset="0"/>
              </a:defRPr>
            </a:lvl1pPr>
          </a:lstStyle>
          <a:p>
            <a:pPr lvl="0"/>
            <a:r>
              <a:rPr lang="en-GB" dirty="0"/>
              <a:t>Sponsors/partners:</a:t>
            </a:r>
          </a:p>
        </p:txBody>
      </p:sp>
      <p:sp>
        <p:nvSpPr>
          <p:cNvPr id="9" name="Picture Placeholder 2"/>
          <p:cNvSpPr>
            <a:spLocks noGrp="1"/>
          </p:cNvSpPr>
          <p:nvPr>
            <p:ph type="pic" sz="quarter" idx="13"/>
          </p:nvPr>
        </p:nvSpPr>
        <p:spPr>
          <a:xfrm>
            <a:off x="7968207" y="4806300"/>
            <a:ext cx="1800200" cy="1152128"/>
          </a:xfrm>
          <a:prstGeom prst="rect">
            <a:avLst/>
          </a:prstGeom>
        </p:spPr>
        <p:txBody>
          <a:bodyPr anchor="ctr" anchorCtr="0"/>
          <a:lstStyle>
            <a:lvl1pPr>
              <a:defRPr sz="750">
                <a:latin typeface="Arial" charset="0"/>
                <a:ea typeface="Arial" charset="0"/>
                <a:cs typeface="Arial" charset="0"/>
              </a:defRPr>
            </a:lvl1pPr>
          </a:lstStyle>
          <a:p>
            <a:r>
              <a:rPr lang="en-US"/>
              <a:t>Click icon to add picture</a:t>
            </a:r>
          </a:p>
        </p:txBody>
      </p:sp>
      <p:sp>
        <p:nvSpPr>
          <p:cNvPr id="11" name="Picture Placeholder 2"/>
          <p:cNvSpPr>
            <a:spLocks noGrp="1"/>
          </p:cNvSpPr>
          <p:nvPr>
            <p:ph type="pic" sz="quarter" idx="20"/>
          </p:nvPr>
        </p:nvSpPr>
        <p:spPr>
          <a:xfrm>
            <a:off x="9912423" y="4806300"/>
            <a:ext cx="1800200" cy="1148852"/>
          </a:xfrm>
          <a:prstGeom prst="rect">
            <a:avLst/>
          </a:prstGeom>
        </p:spPr>
        <p:txBody>
          <a:bodyPr anchor="ctr" anchorCtr="0"/>
          <a:lstStyle>
            <a:lvl1pPr>
              <a:defRPr sz="750">
                <a:latin typeface="Arial" charset="0"/>
                <a:ea typeface="Arial" charset="0"/>
                <a:cs typeface="Arial" charset="0"/>
              </a:defRPr>
            </a:lvl1pPr>
          </a:lstStyle>
          <a:p>
            <a:r>
              <a:rPr lang="en-US"/>
              <a:t>Click icon to add picture</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31371" y="360000"/>
            <a:ext cx="2926231" cy="936000"/>
          </a:xfrm>
          <a:prstGeom prst="rect">
            <a:avLst/>
          </a:prstGeom>
        </p:spPr>
      </p:pic>
      <p:sp>
        <p:nvSpPr>
          <p:cNvPr id="4" name="Footer Placeholder 3"/>
          <p:cNvSpPr>
            <a:spLocks noGrp="1"/>
          </p:cNvSpPr>
          <p:nvPr>
            <p:ph type="ftr" sz="quarter" idx="21"/>
          </p:nvPr>
        </p:nvSpPr>
        <p:spPr/>
        <p:txBody>
          <a:bodyPr/>
          <a:lstStyle/>
          <a:p>
            <a:fld id="{71B87E66-6AAE-F643-B8FD-9355C1B5527C}" type="slidenum">
              <a:rPr lang="en-US" smtClean="0"/>
              <a:pPr/>
              <a:t>‹Nº›</a:t>
            </a:fld>
            <a:endParaRPr lang="en-US"/>
          </a:p>
        </p:txBody>
      </p:sp>
    </p:spTree>
    <p:extLst>
      <p:ext uri="{BB962C8B-B14F-4D97-AF65-F5344CB8AC3E}">
        <p14:creationId xmlns:p14="http://schemas.microsoft.com/office/powerpoint/2010/main" val="576141955"/>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Title, Sub, Body copy">
    <p:spTree>
      <p:nvGrpSpPr>
        <p:cNvPr id="1" name=""/>
        <p:cNvGrpSpPr/>
        <p:nvPr/>
      </p:nvGrpSpPr>
      <p:grpSpPr>
        <a:xfrm>
          <a:off x="0" y="0"/>
          <a:ext cx="0" cy="0"/>
          <a:chOff x="0" y="0"/>
          <a:chExt cx="0" cy="0"/>
        </a:xfrm>
      </p:grpSpPr>
      <p:sp>
        <p:nvSpPr>
          <p:cNvPr id="6" name="Text Placeholder 8"/>
          <p:cNvSpPr>
            <a:spLocks noGrp="1"/>
          </p:cNvSpPr>
          <p:nvPr>
            <p:ph type="body" sz="quarter" idx="11" hasCustomPrompt="1"/>
          </p:nvPr>
        </p:nvSpPr>
        <p:spPr>
          <a:xfrm>
            <a:off x="407367" y="1517839"/>
            <a:ext cx="11377264" cy="576064"/>
          </a:xfrm>
          <a:prstGeom prst="rect">
            <a:avLst/>
          </a:prstGeom>
        </p:spPr>
        <p:txBody>
          <a:bodyPr anchor="ctr"/>
          <a:lstStyle>
            <a:lvl1pPr marL="0" indent="0">
              <a:lnSpc>
                <a:spcPct val="100000"/>
              </a:lnSpc>
              <a:buNone/>
              <a:defRPr sz="2000" b="1">
                <a:solidFill>
                  <a:srgbClr val="2F444E"/>
                </a:solidFill>
                <a:latin typeface="Arial" charset="0"/>
                <a:ea typeface="Arial" charset="0"/>
                <a:cs typeface="Arial" charset="0"/>
              </a:defRPr>
            </a:lvl1pPr>
          </a:lstStyle>
          <a:p>
            <a:pPr lvl="0"/>
            <a:r>
              <a:rPr lang="en-GB" dirty="0"/>
              <a:t>Sub-header, Arial Bold 20pt</a:t>
            </a:r>
            <a:endParaRPr lang="en-US" dirty="0"/>
          </a:p>
        </p:txBody>
      </p:sp>
      <p:sp>
        <p:nvSpPr>
          <p:cNvPr id="7" name="Text Placeholder 8"/>
          <p:cNvSpPr>
            <a:spLocks noGrp="1"/>
          </p:cNvSpPr>
          <p:nvPr>
            <p:ph type="body" sz="quarter" idx="10" hasCustomPrompt="1"/>
          </p:nvPr>
        </p:nvSpPr>
        <p:spPr>
          <a:xfrm>
            <a:off x="407366" y="403880"/>
            <a:ext cx="9817093" cy="936889"/>
          </a:xfrm>
          <a:prstGeom prst="rect">
            <a:avLst/>
          </a:prstGeom>
        </p:spPr>
        <p:txBody>
          <a:bodyPr anchor="ctr"/>
          <a:lstStyle>
            <a:lvl1pPr marL="0" indent="0">
              <a:lnSpc>
                <a:spcPct val="100000"/>
              </a:lnSpc>
              <a:buNone/>
              <a:defRPr sz="2400" b="1">
                <a:solidFill>
                  <a:srgbClr val="2F444E"/>
                </a:solidFill>
                <a:latin typeface="Arial" charset="0"/>
                <a:ea typeface="Arial" charset="0"/>
                <a:cs typeface="Arial" charset="0"/>
              </a:defRPr>
            </a:lvl1pPr>
          </a:lstStyle>
          <a:p>
            <a:pPr lvl="0"/>
            <a:r>
              <a:rPr lang="en-GB" dirty="0"/>
              <a:t>Slide Title, Arial Bold 24pt</a:t>
            </a:r>
            <a:endParaRPr lang="en-US" dirty="0"/>
          </a:p>
        </p:txBody>
      </p:sp>
      <p:sp>
        <p:nvSpPr>
          <p:cNvPr id="15" name="Text Placeholder 8"/>
          <p:cNvSpPr>
            <a:spLocks noGrp="1"/>
          </p:cNvSpPr>
          <p:nvPr>
            <p:ph type="body" sz="quarter" idx="15" hasCustomPrompt="1"/>
          </p:nvPr>
        </p:nvSpPr>
        <p:spPr>
          <a:xfrm>
            <a:off x="407368" y="2270975"/>
            <a:ext cx="11377265" cy="3966338"/>
          </a:xfrm>
          <a:prstGeom prst="rect">
            <a:avLst/>
          </a:prstGeom>
        </p:spPr>
        <p:txBody>
          <a:bodyPr numCol="1" spcCol="144000" anchor="t" anchorCtr="0">
            <a:normAutofit/>
          </a:bodyPr>
          <a:lstStyle>
            <a:lvl1pPr marL="257175" indent="-257175">
              <a:lnSpc>
                <a:spcPct val="100000"/>
              </a:lnSpc>
              <a:buFont typeface="Arial" panose="020B0604020202020204" pitchFamily="34" charset="0"/>
              <a:buChar char="•"/>
              <a:defRPr sz="2000" b="0">
                <a:solidFill>
                  <a:schemeClr val="tx1"/>
                </a:solidFill>
                <a:latin typeface="Arial" charset="0"/>
                <a:ea typeface="Arial" charset="0"/>
                <a:cs typeface="Arial" charset="0"/>
              </a:defRPr>
            </a:lvl1pPr>
            <a:lvl2pPr>
              <a:lnSpc>
                <a:spcPct val="100000"/>
              </a:lnSpc>
              <a:defRPr sz="2000" b="0" i="0">
                <a:latin typeface="Arial" charset="0"/>
                <a:ea typeface="Arial" charset="0"/>
                <a:cs typeface="Arial" charset="0"/>
              </a:defRPr>
            </a:lvl2pPr>
            <a:lvl3pPr>
              <a:lnSpc>
                <a:spcPct val="100000"/>
              </a:lnSpc>
              <a:defRPr sz="2000" b="0" i="0">
                <a:latin typeface="Arial" charset="0"/>
                <a:ea typeface="Arial" charset="0"/>
                <a:cs typeface="Arial" charset="0"/>
              </a:defRPr>
            </a:lvl3pPr>
            <a:lvl4pPr>
              <a:lnSpc>
                <a:spcPct val="100000"/>
              </a:lnSpc>
              <a:defRPr sz="2000" b="0" i="0">
                <a:latin typeface="Arial" charset="0"/>
                <a:ea typeface="Arial" charset="0"/>
                <a:cs typeface="Arial" charset="0"/>
              </a:defRPr>
            </a:lvl4pPr>
            <a:lvl5pPr>
              <a:lnSpc>
                <a:spcPct val="100000"/>
              </a:lnSpc>
              <a:defRPr sz="2000" b="0" i="0">
                <a:latin typeface="Arial" charset="0"/>
                <a:ea typeface="Arial" charset="0"/>
                <a:cs typeface="Arial" charset="0"/>
              </a:defRPr>
            </a:lvl5pPr>
          </a:lstStyle>
          <a:p>
            <a:pPr lvl="0"/>
            <a:r>
              <a:rPr lang="en-GB" dirty="0"/>
              <a:t>Body copy, Arial 20pt minimum</a:t>
            </a:r>
          </a:p>
          <a:p>
            <a:pPr lvl="0"/>
            <a:r>
              <a:rPr lang="en-GB" dirty="0"/>
              <a:t>Column 1</a:t>
            </a:r>
          </a:p>
          <a:p>
            <a:pPr lvl="0"/>
            <a:r>
              <a:rPr lang="en-US" dirty="0"/>
              <a:t>Bullet points should always be circular</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Footer Placeholder 1"/>
          <p:cNvSpPr>
            <a:spLocks noGrp="1"/>
          </p:cNvSpPr>
          <p:nvPr>
            <p:ph type="ftr" sz="quarter" idx="16"/>
          </p:nvPr>
        </p:nvSpPr>
        <p:spPr/>
        <p:txBody>
          <a:bodyPr/>
          <a:lstStyle/>
          <a:p>
            <a:fld id="{71B87E66-6AAE-F643-B8FD-9355C1B5527C}" type="slidenum">
              <a:rPr lang="en-US" smtClean="0"/>
              <a:pPr/>
              <a:t>‹Nº›</a:t>
            </a:fld>
            <a:endParaRPr lang="en-US"/>
          </a:p>
        </p:txBody>
      </p:sp>
    </p:spTree>
    <p:extLst>
      <p:ext uri="{BB962C8B-B14F-4D97-AF65-F5344CB8AC3E}">
        <p14:creationId xmlns:p14="http://schemas.microsoft.com/office/powerpoint/2010/main" val="278514776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Title, Sub, Body copy, Image">
    <p:spTree>
      <p:nvGrpSpPr>
        <p:cNvPr id="1" name=""/>
        <p:cNvGrpSpPr/>
        <p:nvPr/>
      </p:nvGrpSpPr>
      <p:grpSpPr>
        <a:xfrm>
          <a:off x="0" y="0"/>
          <a:ext cx="0" cy="0"/>
          <a:chOff x="0" y="0"/>
          <a:chExt cx="0" cy="0"/>
        </a:xfrm>
      </p:grpSpPr>
      <p:sp>
        <p:nvSpPr>
          <p:cNvPr id="10" name="Content Placeholder 2"/>
          <p:cNvSpPr>
            <a:spLocks noGrp="1"/>
          </p:cNvSpPr>
          <p:nvPr>
            <p:ph sz="quarter" idx="17"/>
          </p:nvPr>
        </p:nvSpPr>
        <p:spPr>
          <a:xfrm>
            <a:off x="7248525" y="2270974"/>
            <a:ext cx="4535488" cy="3966338"/>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8"/>
          <p:cNvSpPr>
            <a:spLocks noGrp="1"/>
          </p:cNvSpPr>
          <p:nvPr>
            <p:ph type="body" sz="quarter" idx="15" hasCustomPrompt="1"/>
          </p:nvPr>
        </p:nvSpPr>
        <p:spPr>
          <a:xfrm>
            <a:off x="407367" y="2270975"/>
            <a:ext cx="6696747" cy="3966338"/>
          </a:xfrm>
          <a:prstGeom prst="rect">
            <a:avLst/>
          </a:prstGeom>
        </p:spPr>
        <p:txBody>
          <a:bodyPr numCol="1" spcCol="144000" anchor="t" anchorCtr="0">
            <a:noAutofit/>
          </a:bodyPr>
          <a:lstStyle>
            <a:lvl1pPr marL="257175" indent="-257175">
              <a:lnSpc>
                <a:spcPct val="100000"/>
              </a:lnSpc>
              <a:buFont typeface="Arial" panose="020B0604020202020204" pitchFamily="34" charset="0"/>
              <a:buChar char="•"/>
              <a:defRPr sz="2000" b="0">
                <a:solidFill>
                  <a:schemeClr val="tx1"/>
                </a:solidFill>
                <a:latin typeface="Arial" charset="0"/>
                <a:ea typeface="Arial" charset="0"/>
                <a:cs typeface="Arial" charset="0"/>
              </a:defRPr>
            </a:lvl1pPr>
            <a:lvl2pPr>
              <a:lnSpc>
                <a:spcPct val="100000"/>
              </a:lnSpc>
              <a:defRPr sz="2000" b="0" i="0">
                <a:latin typeface="Arial" charset="0"/>
                <a:ea typeface="Arial" charset="0"/>
                <a:cs typeface="Arial" charset="0"/>
              </a:defRPr>
            </a:lvl2pPr>
            <a:lvl3pPr>
              <a:lnSpc>
                <a:spcPct val="100000"/>
              </a:lnSpc>
              <a:defRPr sz="2000" b="0" i="0">
                <a:latin typeface="Arial" charset="0"/>
                <a:ea typeface="Arial" charset="0"/>
                <a:cs typeface="Arial" charset="0"/>
              </a:defRPr>
            </a:lvl3pPr>
            <a:lvl4pPr>
              <a:lnSpc>
                <a:spcPct val="100000"/>
              </a:lnSpc>
              <a:defRPr sz="2000" b="0" i="0">
                <a:latin typeface="Arial" charset="0"/>
                <a:ea typeface="Arial" charset="0"/>
                <a:cs typeface="Arial" charset="0"/>
              </a:defRPr>
            </a:lvl4pPr>
            <a:lvl5pPr>
              <a:lnSpc>
                <a:spcPct val="100000"/>
              </a:lnSpc>
              <a:defRPr sz="2000" b="0" i="0">
                <a:latin typeface="Arial" charset="0"/>
                <a:ea typeface="Arial" charset="0"/>
                <a:cs typeface="Arial" charset="0"/>
              </a:defRPr>
            </a:lvl5pPr>
          </a:lstStyle>
          <a:p>
            <a:pPr lvl="0"/>
            <a:r>
              <a:rPr lang="en-GB" dirty="0"/>
              <a:t>Body copy, Arial 20pt minimum</a:t>
            </a:r>
          </a:p>
          <a:p>
            <a:pPr lvl="0"/>
            <a:r>
              <a:rPr lang="en-GB" dirty="0"/>
              <a:t>Column 1</a:t>
            </a:r>
          </a:p>
          <a:p>
            <a:pPr lvl="0"/>
            <a:r>
              <a:rPr lang="en-US" dirty="0"/>
              <a:t>Bullet points should always be circular</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Footer Placeholder 1"/>
          <p:cNvSpPr>
            <a:spLocks noGrp="1"/>
          </p:cNvSpPr>
          <p:nvPr>
            <p:ph type="ftr" sz="quarter" idx="18"/>
          </p:nvPr>
        </p:nvSpPr>
        <p:spPr/>
        <p:txBody>
          <a:bodyPr/>
          <a:lstStyle/>
          <a:p>
            <a:fld id="{71B87E66-6AAE-F643-B8FD-9355C1B5527C}" type="slidenum">
              <a:rPr lang="en-US" smtClean="0"/>
              <a:pPr/>
              <a:t>‹Nº›</a:t>
            </a:fld>
            <a:endParaRPr lang="en-US"/>
          </a:p>
        </p:txBody>
      </p:sp>
      <p:sp>
        <p:nvSpPr>
          <p:cNvPr id="7" name="Text Placeholder 8"/>
          <p:cNvSpPr>
            <a:spLocks noGrp="1"/>
          </p:cNvSpPr>
          <p:nvPr>
            <p:ph type="body" sz="quarter" idx="19" hasCustomPrompt="1"/>
          </p:nvPr>
        </p:nvSpPr>
        <p:spPr>
          <a:xfrm>
            <a:off x="407367" y="1517839"/>
            <a:ext cx="11377264" cy="576064"/>
          </a:xfrm>
          <a:prstGeom prst="rect">
            <a:avLst/>
          </a:prstGeom>
        </p:spPr>
        <p:txBody>
          <a:bodyPr anchor="ctr"/>
          <a:lstStyle>
            <a:lvl1pPr marL="0" indent="0">
              <a:lnSpc>
                <a:spcPct val="100000"/>
              </a:lnSpc>
              <a:buNone/>
              <a:defRPr sz="2000" b="1">
                <a:solidFill>
                  <a:srgbClr val="2F444E"/>
                </a:solidFill>
                <a:latin typeface="Arial" charset="0"/>
                <a:ea typeface="Arial" charset="0"/>
                <a:cs typeface="Arial" charset="0"/>
              </a:defRPr>
            </a:lvl1pPr>
          </a:lstStyle>
          <a:p>
            <a:pPr lvl="0"/>
            <a:r>
              <a:rPr lang="en-GB" dirty="0"/>
              <a:t>Sub-header, Arial Bold 20pt</a:t>
            </a:r>
            <a:endParaRPr lang="en-US" dirty="0"/>
          </a:p>
        </p:txBody>
      </p:sp>
      <p:sp>
        <p:nvSpPr>
          <p:cNvPr id="8" name="Text Placeholder 8"/>
          <p:cNvSpPr>
            <a:spLocks noGrp="1"/>
          </p:cNvSpPr>
          <p:nvPr>
            <p:ph type="body" sz="quarter" idx="20" hasCustomPrompt="1"/>
          </p:nvPr>
        </p:nvSpPr>
        <p:spPr>
          <a:xfrm>
            <a:off x="407365" y="403880"/>
            <a:ext cx="9816000" cy="936889"/>
          </a:xfrm>
          <a:prstGeom prst="rect">
            <a:avLst/>
          </a:prstGeom>
        </p:spPr>
        <p:txBody>
          <a:bodyPr anchor="ctr"/>
          <a:lstStyle>
            <a:lvl1pPr marL="0" indent="0">
              <a:lnSpc>
                <a:spcPct val="100000"/>
              </a:lnSpc>
              <a:buNone/>
              <a:defRPr sz="2400" b="1">
                <a:solidFill>
                  <a:srgbClr val="2F444E"/>
                </a:solidFill>
                <a:latin typeface="Arial" charset="0"/>
                <a:ea typeface="Arial" charset="0"/>
                <a:cs typeface="Arial" charset="0"/>
              </a:defRPr>
            </a:lvl1pPr>
          </a:lstStyle>
          <a:p>
            <a:pPr lvl="0"/>
            <a:r>
              <a:rPr lang="en-GB" dirty="0"/>
              <a:t>Slide Title, Arial Bold 24pt</a:t>
            </a:r>
            <a:endParaRPr lang="en-US" dirty="0"/>
          </a:p>
        </p:txBody>
      </p:sp>
    </p:spTree>
    <p:extLst>
      <p:ext uri="{BB962C8B-B14F-4D97-AF65-F5344CB8AC3E}">
        <p14:creationId xmlns:p14="http://schemas.microsoft.com/office/powerpoint/2010/main" val="288272001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Title, Body copy, Image">
    <p:spTree>
      <p:nvGrpSpPr>
        <p:cNvPr id="1" name=""/>
        <p:cNvGrpSpPr/>
        <p:nvPr/>
      </p:nvGrpSpPr>
      <p:grpSpPr>
        <a:xfrm>
          <a:off x="0" y="0"/>
          <a:ext cx="0" cy="0"/>
          <a:chOff x="0" y="0"/>
          <a:chExt cx="0" cy="0"/>
        </a:xfrm>
      </p:grpSpPr>
      <p:sp>
        <p:nvSpPr>
          <p:cNvPr id="8" name="Content Placeholder 2"/>
          <p:cNvSpPr>
            <a:spLocks noGrp="1"/>
          </p:cNvSpPr>
          <p:nvPr>
            <p:ph sz="quarter" idx="17"/>
          </p:nvPr>
        </p:nvSpPr>
        <p:spPr>
          <a:xfrm>
            <a:off x="7248525" y="1517840"/>
            <a:ext cx="4535488" cy="4719472"/>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Text Placeholder 8"/>
          <p:cNvSpPr>
            <a:spLocks noGrp="1"/>
          </p:cNvSpPr>
          <p:nvPr>
            <p:ph type="body" sz="quarter" idx="15" hasCustomPrompt="1"/>
          </p:nvPr>
        </p:nvSpPr>
        <p:spPr>
          <a:xfrm>
            <a:off x="407367" y="1517839"/>
            <a:ext cx="6696747" cy="4719474"/>
          </a:xfrm>
          <a:prstGeom prst="rect">
            <a:avLst/>
          </a:prstGeom>
        </p:spPr>
        <p:txBody>
          <a:bodyPr numCol="1" spcCol="144000" anchor="t" anchorCtr="0">
            <a:normAutofit/>
          </a:bodyPr>
          <a:lstStyle>
            <a:lvl1pPr marL="257175" indent="-257175">
              <a:lnSpc>
                <a:spcPct val="100000"/>
              </a:lnSpc>
              <a:buFont typeface="Arial" panose="020B0604020202020204" pitchFamily="34" charset="0"/>
              <a:buChar char="•"/>
              <a:defRPr sz="2000" b="0">
                <a:solidFill>
                  <a:schemeClr val="tx1"/>
                </a:solidFill>
                <a:latin typeface="Arial" charset="0"/>
                <a:ea typeface="Arial" charset="0"/>
                <a:cs typeface="Arial" charset="0"/>
              </a:defRPr>
            </a:lvl1pPr>
            <a:lvl2pPr>
              <a:lnSpc>
                <a:spcPct val="100000"/>
              </a:lnSpc>
              <a:defRPr sz="2000" b="0" i="0">
                <a:latin typeface="Arial" charset="0"/>
                <a:ea typeface="Arial" charset="0"/>
                <a:cs typeface="Arial" charset="0"/>
              </a:defRPr>
            </a:lvl2pPr>
            <a:lvl3pPr>
              <a:lnSpc>
                <a:spcPct val="100000"/>
              </a:lnSpc>
              <a:defRPr sz="2000" b="0" i="0">
                <a:latin typeface="Arial" charset="0"/>
                <a:ea typeface="Arial" charset="0"/>
                <a:cs typeface="Arial" charset="0"/>
              </a:defRPr>
            </a:lvl3pPr>
            <a:lvl4pPr>
              <a:lnSpc>
                <a:spcPct val="100000"/>
              </a:lnSpc>
              <a:defRPr sz="2000" b="0" i="0">
                <a:latin typeface="Arial" charset="0"/>
                <a:ea typeface="Arial" charset="0"/>
                <a:cs typeface="Arial" charset="0"/>
              </a:defRPr>
            </a:lvl4pPr>
            <a:lvl5pPr>
              <a:lnSpc>
                <a:spcPct val="100000"/>
              </a:lnSpc>
              <a:defRPr sz="2000" b="0" i="0">
                <a:latin typeface="Arial" charset="0"/>
                <a:ea typeface="Arial" charset="0"/>
                <a:cs typeface="Arial" charset="0"/>
              </a:defRPr>
            </a:lvl5pPr>
          </a:lstStyle>
          <a:p>
            <a:pPr lvl="0"/>
            <a:r>
              <a:rPr lang="en-GB" dirty="0"/>
              <a:t>Body copy, Arial 20pt minimum</a:t>
            </a:r>
          </a:p>
          <a:p>
            <a:pPr lvl="0"/>
            <a:r>
              <a:rPr lang="en-GB" dirty="0"/>
              <a:t>Column 1</a:t>
            </a:r>
          </a:p>
          <a:p>
            <a:pPr lvl="0"/>
            <a:r>
              <a:rPr lang="en-US" dirty="0"/>
              <a:t>Bullet points should always be circular</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Footer Placeholder 1"/>
          <p:cNvSpPr>
            <a:spLocks noGrp="1"/>
          </p:cNvSpPr>
          <p:nvPr>
            <p:ph type="ftr" sz="quarter" idx="18"/>
          </p:nvPr>
        </p:nvSpPr>
        <p:spPr/>
        <p:txBody>
          <a:bodyPr/>
          <a:lstStyle/>
          <a:p>
            <a:fld id="{71B87E66-6AAE-F643-B8FD-9355C1B5527C}" type="slidenum">
              <a:rPr lang="en-US" smtClean="0"/>
              <a:pPr/>
              <a:t>‹Nº›</a:t>
            </a:fld>
            <a:endParaRPr lang="en-US"/>
          </a:p>
        </p:txBody>
      </p:sp>
      <p:sp>
        <p:nvSpPr>
          <p:cNvPr id="7" name="Text Placeholder 8"/>
          <p:cNvSpPr>
            <a:spLocks noGrp="1"/>
          </p:cNvSpPr>
          <p:nvPr>
            <p:ph type="body" sz="quarter" idx="10" hasCustomPrompt="1"/>
          </p:nvPr>
        </p:nvSpPr>
        <p:spPr>
          <a:xfrm>
            <a:off x="407365" y="403880"/>
            <a:ext cx="9816000" cy="936889"/>
          </a:xfrm>
          <a:prstGeom prst="rect">
            <a:avLst/>
          </a:prstGeom>
        </p:spPr>
        <p:txBody>
          <a:bodyPr anchor="ctr"/>
          <a:lstStyle>
            <a:lvl1pPr marL="0" indent="0">
              <a:lnSpc>
                <a:spcPct val="100000"/>
              </a:lnSpc>
              <a:buNone/>
              <a:defRPr sz="2400" b="1">
                <a:solidFill>
                  <a:srgbClr val="2F444E"/>
                </a:solidFill>
                <a:latin typeface="Arial" charset="0"/>
                <a:ea typeface="Arial" charset="0"/>
                <a:cs typeface="Arial" charset="0"/>
              </a:defRPr>
            </a:lvl1pPr>
          </a:lstStyle>
          <a:p>
            <a:pPr lvl="0"/>
            <a:r>
              <a:rPr lang="en-GB" dirty="0"/>
              <a:t>Slide Title, Arial Bold 24pt</a:t>
            </a:r>
            <a:endParaRPr lang="en-US" dirty="0"/>
          </a:p>
        </p:txBody>
      </p:sp>
    </p:spTree>
    <p:extLst>
      <p:ext uri="{BB962C8B-B14F-4D97-AF65-F5344CB8AC3E}">
        <p14:creationId xmlns:p14="http://schemas.microsoft.com/office/powerpoint/2010/main" val="3888240519"/>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Title, Two column body copy">
    <p:spTree>
      <p:nvGrpSpPr>
        <p:cNvPr id="1" name=""/>
        <p:cNvGrpSpPr/>
        <p:nvPr/>
      </p:nvGrpSpPr>
      <p:grpSpPr>
        <a:xfrm>
          <a:off x="0" y="0"/>
          <a:ext cx="0" cy="0"/>
          <a:chOff x="0" y="0"/>
          <a:chExt cx="0" cy="0"/>
        </a:xfrm>
      </p:grpSpPr>
      <p:sp>
        <p:nvSpPr>
          <p:cNvPr id="15" name="Text Placeholder 8"/>
          <p:cNvSpPr>
            <a:spLocks noGrp="1"/>
          </p:cNvSpPr>
          <p:nvPr>
            <p:ph type="body" sz="quarter" idx="15" hasCustomPrompt="1"/>
          </p:nvPr>
        </p:nvSpPr>
        <p:spPr>
          <a:xfrm>
            <a:off x="407368" y="1517839"/>
            <a:ext cx="11377265" cy="4719474"/>
          </a:xfrm>
          <a:prstGeom prst="rect">
            <a:avLst/>
          </a:prstGeom>
        </p:spPr>
        <p:txBody>
          <a:bodyPr numCol="2" spcCol="144000" anchor="t" anchorCtr="0">
            <a:normAutofit/>
          </a:bodyPr>
          <a:lstStyle>
            <a:lvl1pPr marL="257175" indent="-257175">
              <a:lnSpc>
                <a:spcPct val="100000"/>
              </a:lnSpc>
              <a:buFont typeface="Arial" panose="020B0604020202020204" pitchFamily="34" charset="0"/>
              <a:buChar char="•"/>
              <a:defRPr sz="2000" b="0">
                <a:solidFill>
                  <a:schemeClr val="tx1"/>
                </a:solidFill>
                <a:latin typeface="Arial" charset="0"/>
                <a:ea typeface="Arial" charset="0"/>
                <a:cs typeface="Arial" charset="0"/>
              </a:defRPr>
            </a:lvl1pPr>
            <a:lvl2pPr>
              <a:lnSpc>
                <a:spcPct val="100000"/>
              </a:lnSpc>
              <a:defRPr sz="2000" b="0" i="0">
                <a:latin typeface="Arial" charset="0"/>
                <a:ea typeface="Arial" charset="0"/>
                <a:cs typeface="Arial" charset="0"/>
              </a:defRPr>
            </a:lvl2pPr>
            <a:lvl3pPr>
              <a:lnSpc>
                <a:spcPct val="100000"/>
              </a:lnSpc>
              <a:defRPr sz="2000" b="0" i="0">
                <a:latin typeface="Arial" charset="0"/>
                <a:ea typeface="Arial" charset="0"/>
                <a:cs typeface="Arial" charset="0"/>
              </a:defRPr>
            </a:lvl3pPr>
            <a:lvl4pPr>
              <a:lnSpc>
                <a:spcPct val="100000"/>
              </a:lnSpc>
              <a:defRPr sz="2000" b="0" i="0">
                <a:latin typeface="Arial" charset="0"/>
                <a:ea typeface="Arial" charset="0"/>
                <a:cs typeface="Arial" charset="0"/>
              </a:defRPr>
            </a:lvl4pPr>
            <a:lvl5pPr>
              <a:lnSpc>
                <a:spcPct val="100000"/>
              </a:lnSpc>
              <a:defRPr sz="2000" b="0" i="0">
                <a:latin typeface="Arial" charset="0"/>
                <a:ea typeface="Arial" charset="0"/>
                <a:cs typeface="Arial" charset="0"/>
              </a:defRPr>
            </a:lvl5pPr>
          </a:lstStyle>
          <a:p>
            <a:pPr lvl="0"/>
            <a:r>
              <a:rPr lang="en-GB" dirty="0"/>
              <a:t>Body copy, Arial 20pt minimum</a:t>
            </a:r>
          </a:p>
          <a:p>
            <a:pPr lvl="0"/>
            <a:r>
              <a:rPr lang="en-GB" dirty="0"/>
              <a:t>Column 1</a:t>
            </a:r>
          </a:p>
          <a:p>
            <a:pPr lvl="0"/>
            <a:r>
              <a:rPr lang="en-US" dirty="0"/>
              <a:t>Bullet points should always be circular</a:t>
            </a:r>
          </a:p>
          <a:p>
            <a:pPr lvl="1"/>
            <a:r>
              <a:rPr lang="en-US" dirty="0"/>
              <a:t>Second level</a:t>
            </a:r>
          </a:p>
          <a:p>
            <a:pPr lvl="2"/>
            <a:r>
              <a:rPr lang="en-US" dirty="0"/>
              <a:t>Third level</a:t>
            </a:r>
          </a:p>
          <a:p>
            <a:pPr lvl="3"/>
            <a:r>
              <a:rPr lang="en-US" dirty="0"/>
              <a:t>Fourth level</a:t>
            </a:r>
          </a:p>
          <a:p>
            <a:pPr lvl="4"/>
            <a:r>
              <a:rPr lang="en-US" dirty="0"/>
              <a:t>Fifth level</a:t>
            </a:r>
          </a:p>
          <a:p>
            <a:pPr lvl="4"/>
            <a:endParaRPr lang="en-US" dirty="0"/>
          </a:p>
          <a:p>
            <a:pPr lvl="0"/>
            <a:endParaRPr lang="en-GB" dirty="0"/>
          </a:p>
          <a:p>
            <a:pPr lvl="0"/>
            <a:endParaRPr lang="en-GB" dirty="0"/>
          </a:p>
          <a:p>
            <a:pPr lvl="0"/>
            <a:endParaRPr lang="en-GB" dirty="0"/>
          </a:p>
          <a:p>
            <a:pPr lvl="0"/>
            <a:r>
              <a:rPr lang="en-GB" dirty="0"/>
              <a:t>Body copy, Arial 20pt minimum</a:t>
            </a:r>
          </a:p>
          <a:p>
            <a:pPr lvl="0"/>
            <a:r>
              <a:rPr lang="en-GB" dirty="0"/>
              <a:t>Column 2</a:t>
            </a:r>
          </a:p>
          <a:p>
            <a:pPr lvl="0"/>
            <a:r>
              <a:rPr lang="en-US" dirty="0"/>
              <a:t>Bullet points should always be circular</a:t>
            </a:r>
          </a:p>
          <a:p>
            <a:pPr lvl="1"/>
            <a:r>
              <a:rPr lang="en-US" dirty="0"/>
              <a:t>Second level</a:t>
            </a:r>
          </a:p>
          <a:p>
            <a:pPr lvl="2"/>
            <a:r>
              <a:rPr lang="en-US" dirty="0"/>
              <a:t>Third level</a:t>
            </a:r>
          </a:p>
          <a:p>
            <a:pPr lvl="3"/>
            <a:r>
              <a:rPr lang="en-US" dirty="0"/>
              <a:t>Fourth level</a:t>
            </a:r>
          </a:p>
          <a:p>
            <a:pPr lvl="4"/>
            <a:r>
              <a:rPr lang="en-US" dirty="0"/>
              <a:t>Fifth level</a:t>
            </a:r>
            <a:endParaRPr lang="en-GB" dirty="0"/>
          </a:p>
          <a:p>
            <a:pPr lvl="4"/>
            <a:endParaRPr lang="en-GB" dirty="0"/>
          </a:p>
        </p:txBody>
      </p:sp>
      <p:sp>
        <p:nvSpPr>
          <p:cNvPr id="2" name="Footer Placeholder 1"/>
          <p:cNvSpPr>
            <a:spLocks noGrp="1"/>
          </p:cNvSpPr>
          <p:nvPr>
            <p:ph type="ftr" sz="quarter" idx="16"/>
          </p:nvPr>
        </p:nvSpPr>
        <p:spPr/>
        <p:txBody>
          <a:bodyPr/>
          <a:lstStyle/>
          <a:p>
            <a:fld id="{71B87E66-6AAE-F643-B8FD-9355C1B5527C}" type="slidenum">
              <a:rPr lang="en-US" smtClean="0"/>
              <a:pPr/>
              <a:t>‹Nº›</a:t>
            </a:fld>
            <a:endParaRPr lang="en-US"/>
          </a:p>
        </p:txBody>
      </p:sp>
      <p:sp>
        <p:nvSpPr>
          <p:cNvPr id="6" name="Text Placeholder 8"/>
          <p:cNvSpPr>
            <a:spLocks noGrp="1"/>
          </p:cNvSpPr>
          <p:nvPr>
            <p:ph type="body" sz="quarter" idx="17" hasCustomPrompt="1"/>
          </p:nvPr>
        </p:nvSpPr>
        <p:spPr>
          <a:xfrm>
            <a:off x="407365" y="403880"/>
            <a:ext cx="9816000" cy="936889"/>
          </a:xfrm>
          <a:prstGeom prst="rect">
            <a:avLst/>
          </a:prstGeom>
        </p:spPr>
        <p:txBody>
          <a:bodyPr anchor="ctr"/>
          <a:lstStyle>
            <a:lvl1pPr marL="0" indent="0">
              <a:lnSpc>
                <a:spcPct val="100000"/>
              </a:lnSpc>
              <a:buNone/>
              <a:defRPr sz="2400" b="1">
                <a:solidFill>
                  <a:srgbClr val="2F444E"/>
                </a:solidFill>
                <a:latin typeface="Arial" charset="0"/>
                <a:ea typeface="Arial" charset="0"/>
                <a:cs typeface="Arial" charset="0"/>
              </a:defRPr>
            </a:lvl1pPr>
          </a:lstStyle>
          <a:p>
            <a:pPr lvl="0"/>
            <a:r>
              <a:rPr lang="en-GB" dirty="0"/>
              <a:t>Slide Title, Arial Bold 24pt</a:t>
            </a:r>
            <a:endParaRPr lang="en-US" dirty="0"/>
          </a:p>
        </p:txBody>
      </p:sp>
    </p:spTree>
    <p:extLst>
      <p:ext uri="{BB962C8B-B14F-4D97-AF65-F5344CB8AC3E}">
        <p14:creationId xmlns:p14="http://schemas.microsoft.com/office/powerpoint/2010/main" val="242938552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Large image area">
    <p:spTree>
      <p:nvGrpSpPr>
        <p:cNvPr id="1" name=""/>
        <p:cNvGrpSpPr/>
        <p:nvPr/>
      </p:nvGrpSpPr>
      <p:grpSpPr>
        <a:xfrm>
          <a:off x="0" y="0"/>
          <a:ext cx="0" cy="0"/>
          <a:chOff x="0" y="0"/>
          <a:chExt cx="0" cy="0"/>
        </a:xfrm>
      </p:grpSpPr>
      <p:sp>
        <p:nvSpPr>
          <p:cNvPr id="15" name="Content Placeholder 2"/>
          <p:cNvSpPr>
            <a:spLocks noGrp="1"/>
          </p:cNvSpPr>
          <p:nvPr>
            <p:ph sz="quarter" idx="17"/>
          </p:nvPr>
        </p:nvSpPr>
        <p:spPr>
          <a:xfrm>
            <a:off x="407368" y="1517841"/>
            <a:ext cx="11376645" cy="4719473"/>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Footer Placeholder 1"/>
          <p:cNvSpPr>
            <a:spLocks noGrp="1"/>
          </p:cNvSpPr>
          <p:nvPr>
            <p:ph type="ftr" sz="quarter" idx="18"/>
          </p:nvPr>
        </p:nvSpPr>
        <p:spPr/>
        <p:txBody>
          <a:bodyPr/>
          <a:lstStyle/>
          <a:p>
            <a:fld id="{71B87E66-6AAE-F643-B8FD-9355C1B5527C}" type="slidenum">
              <a:rPr lang="en-US" smtClean="0"/>
              <a:pPr/>
              <a:t>‹Nº›</a:t>
            </a:fld>
            <a:endParaRPr lang="en-US"/>
          </a:p>
        </p:txBody>
      </p:sp>
      <p:sp>
        <p:nvSpPr>
          <p:cNvPr id="4" name="Text Placeholder 8"/>
          <p:cNvSpPr>
            <a:spLocks noGrp="1"/>
          </p:cNvSpPr>
          <p:nvPr>
            <p:ph type="body" sz="quarter" idx="19" hasCustomPrompt="1"/>
          </p:nvPr>
        </p:nvSpPr>
        <p:spPr>
          <a:xfrm>
            <a:off x="407365" y="403880"/>
            <a:ext cx="9816000" cy="936889"/>
          </a:xfrm>
          <a:prstGeom prst="rect">
            <a:avLst/>
          </a:prstGeom>
        </p:spPr>
        <p:txBody>
          <a:bodyPr anchor="ctr"/>
          <a:lstStyle>
            <a:lvl1pPr marL="0" indent="0">
              <a:lnSpc>
                <a:spcPct val="100000"/>
              </a:lnSpc>
              <a:buNone/>
              <a:defRPr sz="2400" b="1">
                <a:solidFill>
                  <a:srgbClr val="2F444E"/>
                </a:solidFill>
                <a:latin typeface="Arial" charset="0"/>
                <a:ea typeface="Arial" charset="0"/>
                <a:cs typeface="Arial" charset="0"/>
              </a:defRPr>
            </a:lvl1pPr>
          </a:lstStyle>
          <a:p>
            <a:pPr lvl="0"/>
            <a:r>
              <a:rPr lang="en-GB" dirty="0"/>
              <a:t>Slide Title, Arial Bold 24pt</a:t>
            </a:r>
            <a:endParaRPr lang="en-US" dirty="0"/>
          </a:p>
        </p:txBody>
      </p:sp>
    </p:spTree>
    <p:extLst>
      <p:ext uri="{BB962C8B-B14F-4D97-AF65-F5344CB8AC3E}">
        <p14:creationId xmlns:p14="http://schemas.microsoft.com/office/powerpoint/2010/main" val="353196692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Two column Image">
    <p:spTree>
      <p:nvGrpSpPr>
        <p:cNvPr id="1" name=""/>
        <p:cNvGrpSpPr/>
        <p:nvPr/>
      </p:nvGrpSpPr>
      <p:grpSpPr>
        <a:xfrm>
          <a:off x="0" y="0"/>
          <a:ext cx="0" cy="0"/>
          <a:chOff x="0" y="0"/>
          <a:chExt cx="0" cy="0"/>
        </a:xfrm>
      </p:grpSpPr>
      <p:sp>
        <p:nvSpPr>
          <p:cNvPr id="7" name="Content Placeholder 2"/>
          <p:cNvSpPr>
            <a:spLocks noGrp="1"/>
          </p:cNvSpPr>
          <p:nvPr>
            <p:ph sz="quarter" idx="19"/>
          </p:nvPr>
        </p:nvSpPr>
        <p:spPr>
          <a:xfrm>
            <a:off x="6168632" y="1517840"/>
            <a:ext cx="5615381" cy="4719472"/>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Content Placeholder 2"/>
          <p:cNvSpPr>
            <a:spLocks noGrp="1"/>
          </p:cNvSpPr>
          <p:nvPr>
            <p:ph sz="quarter" idx="20"/>
          </p:nvPr>
        </p:nvSpPr>
        <p:spPr>
          <a:xfrm>
            <a:off x="407988" y="1517840"/>
            <a:ext cx="5615381" cy="4716985"/>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Footer Placeholder 1"/>
          <p:cNvSpPr>
            <a:spLocks noGrp="1"/>
          </p:cNvSpPr>
          <p:nvPr>
            <p:ph type="ftr" sz="quarter" idx="21"/>
          </p:nvPr>
        </p:nvSpPr>
        <p:spPr/>
        <p:txBody>
          <a:bodyPr/>
          <a:lstStyle/>
          <a:p>
            <a:fld id="{71B87E66-6AAE-F643-B8FD-9355C1B5527C}" type="slidenum">
              <a:rPr lang="en-US" smtClean="0"/>
              <a:pPr/>
              <a:t>‹Nº›</a:t>
            </a:fld>
            <a:endParaRPr lang="en-US"/>
          </a:p>
        </p:txBody>
      </p:sp>
      <p:sp>
        <p:nvSpPr>
          <p:cNvPr id="5" name="Text Placeholder 8"/>
          <p:cNvSpPr>
            <a:spLocks noGrp="1"/>
          </p:cNvSpPr>
          <p:nvPr>
            <p:ph type="body" sz="quarter" idx="17" hasCustomPrompt="1"/>
          </p:nvPr>
        </p:nvSpPr>
        <p:spPr>
          <a:xfrm>
            <a:off x="407365" y="403880"/>
            <a:ext cx="9816000" cy="936889"/>
          </a:xfrm>
          <a:prstGeom prst="rect">
            <a:avLst/>
          </a:prstGeom>
        </p:spPr>
        <p:txBody>
          <a:bodyPr anchor="ctr"/>
          <a:lstStyle>
            <a:lvl1pPr marL="0" indent="0">
              <a:lnSpc>
                <a:spcPct val="100000"/>
              </a:lnSpc>
              <a:buNone/>
              <a:defRPr sz="2400" b="1">
                <a:solidFill>
                  <a:srgbClr val="2F444E"/>
                </a:solidFill>
                <a:latin typeface="Arial" charset="0"/>
                <a:ea typeface="Arial" charset="0"/>
                <a:cs typeface="Arial" charset="0"/>
              </a:defRPr>
            </a:lvl1pPr>
          </a:lstStyle>
          <a:p>
            <a:pPr lvl="0"/>
            <a:r>
              <a:rPr lang="en-GB" dirty="0"/>
              <a:t>Slide Title, Arial Bold 24pt</a:t>
            </a:r>
            <a:endParaRPr lang="en-US" dirty="0"/>
          </a:p>
        </p:txBody>
      </p:sp>
    </p:spTree>
    <p:extLst>
      <p:ext uri="{BB962C8B-B14F-4D97-AF65-F5344CB8AC3E}">
        <p14:creationId xmlns:p14="http://schemas.microsoft.com/office/powerpoint/2010/main" val="364486870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5196015"/>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preserve="1" userDrawn="1">
  <p:cSld name="FInal Slide">
    <p:spTree>
      <p:nvGrpSpPr>
        <p:cNvPr id="1" name=""/>
        <p:cNvGrpSpPr/>
        <p:nvPr/>
      </p:nvGrpSpPr>
      <p:grpSpPr>
        <a:xfrm>
          <a:off x="0" y="0"/>
          <a:ext cx="0" cy="0"/>
          <a:chOff x="0" y="0"/>
          <a:chExt cx="0" cy="0"/>
        </a:xfrm>
      </p:grpSpPr>
      <p:sp>
        <p:nvSpPr>
          <p:cNvPr id="13" name="Rectangle 12"/>
          <p:cNvSpPr/>
          <p:nvPr userDrawn="1"/>
        </p:nvSpPr>
        <p:spPr>
          <a:xfrm>
            <a:off x="0" y="6309320"/>
            <a:ext cx="12192000" cy="548680"/>
          </a:xfrm>
          <a:prstGeom prst="rect">
            <a:avLst/>
          </a:prstGeom>
          <a:solidFill>
            <a:srgbClr val="2F444E"/>
          </a:solidFill>
          <a:ln w="12700" cap="flat" cmpd="sng" algn="ctr">
            <a:noFill/>
            <a:prstDash val="solid"/>
            <a:miter lim="800000"/>
          </a:ln>
          <a:effectLst/>
        </p:spPr>
        <p:txBody>
          <a:bodyPr rtlCol="0" anchor="ctr"/>
          <a:lstStyle/>
          <a:p>
            <a:pPr algn="ctr"/>
            <a:endParaRPr lang="en-US" sz="1350" kern="0">
              <a:solidFill>
                <a:srgbClr val="2F444E"/>
              </a:solidFill>
            </a:endParaRPr>
          </a:p>
        </p:txBody>
      </p:sp>
      <p:sp>
        <p:nvSpPr>
          <p:cNvPr id="16" name="TextBox 15"/>
          <p:cNvSpPr txBox="1"/>
          <p:nvPr userDrawn="1"/>
        </p:nvSpPr>
        <p:spPr>
          <a:xfrm>
            <a:off x="335360" y="6414385"/>
            <a:ext cx="4704523" cy="307777"/>
          </a:xfrm>
          <a:prstGeom prst="rect">
            <a:avLst/>
          </a:prstGeom>
          <a:noFill/>
        </p:spPr>
        <p:txBody>
          <a:bodyPr wrap="square" rtlCol="0">
            <a:spAutoFit/>
          </a:bodyPr>
          <a:lstStyle/>
          <a:p>
            <a:pPr algn="l"/>
            <a:r>
              <a:rPr lang="en-US" sz="1400" err="1">
                <a:solidFill>
                  <a:schemeClr val="bg1"/>
                </a:solidFill>
                <a:latin typeface="Arial" charset="0"/>
                <a:ea typeface="Arial" charset="0"/>
                <a:cs typeface="Arial" charset="0"/>
              </a:rPr>
              <a:t>Defence</a:t>
            </a:r>
            <a:r>
              <a:rPr lang="en-US" sz="1400">
                <a:solidFill>
                  <a:schemeClr val="bg1"/>
                </a:solidFill>
                <a:latin typeface="Arial" charset="0"/>
                <a:ea typeface="Arial" charset="0"/>
                <a:cs typeface="Arial" charset="0"/>
              </a:rPr>
              <a:t> Academy of the United Kingdom</a:t>
            </a:r>
          </a:p>
        </p:txBody>
      </p:sp>
      <p:sp>
        <p:nvSpPr>
          <p:cNvPr id="18" name="TextBox 17"/>
          <p:cNvSpPr txBox="1"/>
          <p:nvPr userDrawn="1"/>
        </p:nvSpPr>
        <p:spPr>
          <a:xfrm>
            <a:off x="8976320" y="6435672"/>
            <a:ext cx="2880320" cy="261610"/>
          </a:xfrm>
          <a:prstGeom prst="rect">
            <a:avLst/>
          </a:prstGeom>
          <a:noFill/>
        </p:spPr>
        <p:txBody>
          <a:bodyPr wrap="square" rtlCol="0">
            <a:spAutoFit/>
          </a:bodyPr>
          <a:lstStyle/>
          <a:p>
            <a:pPr algn="r"/>
            <a:r>
              <a:rPr lang="en-US" sz="1100">
                <a:solidFill>
                  <a:prstClr val="white"/>
                </a:solidFill>
                <a:latin typeface="Arial" charset="0"/>
                <a:ea typeface="Arial" charset="0"/>
                <a:cs typeface="Arial" charset="0"/>
              </a:rPr>
              <a:t>© Crown</a:t>
            </a:r>
            <a:r>
              <a:rPr lang="en-US" sz="1100" baseline="0">
                <a:solidFill>
                  <a:prstClr val="white"/>
                </a:solidFill>
                <a:latin typeface="Arial" charset="0"/>
                <a:ea typeface="Arial" charset="0"/>
                <a:cs typeface="Arial" charset="0"/>
              </a:rPr>
              <a:t> Copyright</a:t>
            </a:r>
            <a:endParaRPr lang="en-US" sz="1100">
              <a:solidFill>
                <a:prstClr val="white"/>
              </a:solidFill>
              <a:latin typeface="Arial" charset="0"/>
              <a:ea typeface="Arial" charset="0"/>
              <a:cs typeface="Arial" charset="0"/>
            </a:endParaRP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48000" y="1844824"/>
            <a:ext cx="3456384" cy="2592288"/>
          </a:xfrm>
          <a:prstGeom prst="rect">
            <a:avLst/>
          </a:prstGeom>
        </p:spPr>
      </p:pic>
      <p:sp>
        <p:nvSpPr>
          <p:cNvPr id="15" name="TextBox 14"/>
          <p:cNvSpPr txBox="1"/>
          <p:nvPr userDrawn="1"/>
        </p:nvSpPr>
        <p:spPr>
          <a:xfrm>
            <a:off x="5290383" y="2863149"/>
            <a:ext cx="63742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err="1">
                <a:solidFill>
                  <a:srgbClr val="0C406D"/>
                </a:solidFill>
                <a:latin typeface="Arial" charset="0"/>
                <a:ea typeface="Arial" charset="0"/>
                <a:cs typeface="Arial" charset="0"/>
              </a:rPr>
              <a:t>www.cranfield.ac.uk</a:t>
            </a:r>
            <a:endParaRPr lang="en-GB" sz="3200" b="1">
              <a:solidFill>
                <a:srgbClr val="0C406D"/>
              </a:solidFill>
              <a:latin typeface="Arial" charset="0"/>
              <a:ea typeface="Arial" charset="0"/>
              <a:cs typeface="Arial" charset="0"/>
            </a:endParaRPr>
          </a:p>
        </p:txBody>
      </p:sp>
      <p:sp>
        <p:nvSpPr>
          <p:cNvPr id="17" name="TextBox 16"/>
          <p:cNvSpPr txBox="1"/>
          <p:nvPr userDrawn="1"/>
        </p:nvSpPr>
        <p:spPr>
          <a:xfrm>
            <a:off x="5290384" y="3769876"/>
            <a:ext cx="604867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1">
                <a:solidFill>
                  <a:srgbClr val="0C406D"/>
                </a:solidFill>
                <a:latin typeface="Arial" charset="0"/>
                <a:ea typeface="Arial" charset="0"/>
                <a:cs typeface="Arial" charset="0"/>
              </a:rPr>
              <a:t>T: +44 (0)1793 785810</a:t>
            </a:r>
            <a:endParaRPr lang="en-US" sz="2800" b="1">
              <a:solidFill>
                <a:srgbClr val="0C406D"/>
              </a:solidFill>
              <a:latin typeface="Arial" charset="0"/>
              <a:ea typeface="Arial" charset="0"/>
              <a:cs typeface="Arial" charset="0"/>
            </a:endParaRPr>
          </a:p>
        </p:txBody>
      </p:sp>
      <p:sp>
        <p:nvSpPr>
          <p:cNvPr id="2" name="Footer Placeholder 1"/>
          <p:cNvSpPr>
            <a:spLocks noGrp="1"/>
          </p:cNvSpPr>
          <p:nvPr>
            <p:ph type="ftr" sz="quarter" idx="10"/>
          </p:nvPr>
        </p:nvSpPr>
        <p:spPr/>
        <p:txBody>
          <a:bodyPr/>
          <a:lstStyle/>
          <a:p>
            <a:fld id="{71B87E66-6AAE-F643-B8FD-9355C1B5527C}" type="slidenum">
              <a:rPr lang="en-US" smtClean="0"/>
              <a:pPr/>
              <a:t>‹Nº›</a:t>
            </a:fld>
            <a:endParaRPr lang="en-US"/>
          </a:p>
        </p:txBody>
      </p:sp>
    </p:spTree>
    <p:extLst>
      <p:ext uri="{BB962C8B-B14F-4D97-AF65-F5344CB8AC3E}">
        <p14:creationId xmlns:p14="http://schemas.microsoft.com/office/powerpoint/2010/main" val="59330538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userDrawn="1">
  <p:cSld name="1_Grey Blank slide">
    <p:bg>
      <p:bgPr>
        <a:solidFill>
          <a:schemeClr val="bg1"/>
        </a:solidFill>
        <a:effectLst/>
      </p:bgPr>
    </p:bg>
    <p:spTree>
      <p:nvGrpSpPr>
        <p:cNvPr id="1" name=""/>
        <p:cNvGrpSpPr/>
        <p:nvPr/>
      </p:nvGrpSpPr>
      <p:grpSpPr>
        <a:xfrm>
          <a:off x="0" y="0"/>
          <a:ext cx="0" cy="0"/>
          <a:chOff x="0" y="0"/>
          <a:chExt cx="0" cy="0"/>
        </a:xfrm>
      </p:grpSpPr>
      <p:pic>
        <p:nvPicPr>
          <p:cNvPr id="5" name="Picture 4"/>
          <p:cNvPicPr>
            <a:picLocks noChangeAspect="1"/>
          </p:cNvPicPr>
          <p:nvPr userDrawn="1"/>
        </p:nvPicPr>
        <p:blipFill rotWithShape="1">
          <a:blip r:embed="rId2" cstate="print">
            <a:extLst>
              <a:ext uri="{28A0092B-C50C-407E-A947-70E740481C1C}">
                <a14:useLocalDpi xmlns:a14="http://schemas.microsoft.com/office/drawing/2010/main" val="0"/>
              </a:ext>
            </a:extLst>
          </a:blip>
          <a:srcRect l="75197" b="89600"/>
          <a:stretch/>
        </p:blipFill>
        <p:spPr>
          <a:xfrm>
            <a:off x="9169400" y="0"/>
            <a:ext cx="3024000" cy="713232"/>
          </a:xfrm>
          <a:prstGeom prst="rect">
            <a:avLst/>
          </a:prstGeom>
        </p:spPr>
      </p:pic>
      <p:sp>
        <p:nvSpPr>
          <p:cNvPr id="2" name="Title 1"/>
          <p:cNvSpPr>
            <a:spLocks noGrp="1"/>
          </p:cNvSpPr>
          <p:nvPr>
            <p:ph type="title"/>
          </p:nvPr>
        </p:nvSpPr>
        <p:spPr>
          <a:xfrm>
            <a:off x="914400" y="452669"/>
            <a:ext cx="10363200" cy="959768"/>
          </a:xfrm>
          <a:prstGeom prst="rect">
            <a:avLst/>
          </a:prstGeom>
        </p:spPr>
        <p:txBody>
          <a:bodyPr/>
          <a:lstStyle>
            <a:lvl1pPr>
              <a:defRPr>
                <a:solidFill>
                  <a:srgbClr val="666666"/>
                </a:solidFill>
              </a:defRPr>
            </a:lvl1pPr>
          </a:lstStyle>
          <a:p>
            <a:r>
              <a:rPr lang="en-US"/>
              <a:t>Click to edit Master title style</a:t>
            </a:r>
            <a:endParaRPr lang="en-GB" dirty="0"/>
          </a:p>
        </p:txBody>
      </p:sp>
    </p:spTree>
    <p:extLst>
      <p:ext uri="{BB962C8B-B14F-4D97-AF65-F5344CB8AC3E}">
        <p14:creationId xmlns:p14="http://schemas.microsoft.com/office/powerpoint/2010/main" val="3867581884"/>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E027464-D0CE-4087-9F18-1413261FB70A}" type="datetimeFigureOut">
              <a:rPr lang="en-GB" smtClean="0"/>
              <a:pPr/>
              <a:t>26/07/2026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AE402F-D651-4DC9-B8C0-7BFAFCD33CF3}" type="slidenum">
              <a:rPr lang="en-GB" smtClean="0"/>
              <a:pPr/>
              <a:t>‹Nº›</a:t>
            </a:fld>
            <a:endParaRPr lang="en-GB"/>
          </a:p>
        </p:txBody>
      </p:sp>
    </p:spTree>
    <p:extLst>
      <p:ext uri="{BB962C8B-B14F-4D97-AF65-F5344CB8AC3E}">
        <p14:creationId xmlns:p14="http://schemas.microsoft.com/office/powerpoint/2010/main" val="2100109420"/>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E027464-D0CE-4087-9F18-1413261FB70A}" type="datetimeFigureOut">
              <a:rPr lang="en-GB" smtClean="0"/>
              <a:pPr/>
              <a:t>26/07/2026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AE402F-D651-4DC9-B8C0-7BFAFCD33CF3}" type="slidenum">
              <a:rPr lang="en-GB" smtClean="0"/>
              <a:pPr/>
              <a:t>‹Nº›</a:t>
            </a:fld>
            <a:endParaRPr lang="en-GB"/>
          </a:p>
        </p:txBody>
      </p:sp>
    </p:spTree>
    <p:extLst>
      <p:ext uri="{BB962C8B-B14F-4D97-AF65-F5344CB8AC3E}">
        <p14:creationId xmlns:p14="http://schemas.microsoft.com/office/powerpoint/2010/main" val="387740212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E027464-D0CE-4087-9F18-1413261FB70A}" type="datetimeFigureOut">
              <a:rPr lang="en-GB" smtClean="0"/>
              <a:pPr/>
              <a:t>26/07/2026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AE402F-D651-4DC9-B8C0-7BFAFCD33CF3}" type="slidenum">
              <a:rPr lang="en-GB" smtClean="0"/>
              <a:pPr/>
              <a:t>‹Nº›</a:t>
            </a:fld>
            <a:endParaRPr lang="en-GB"/>
          </a:p>
        </p:txBody>
      </p:sp>
    </p:spTree>
    <p:extLst>
      <p:ext uri="{BB962C8B-B14F-4D97-AF65-F5344CB8AC3E}">
        <p14:creationId xmlns:p14="http://schemas.microsoft.com/office/powerpoint/2010/main" val="1282356251"/>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5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825625"/>
            <a:ext cx="515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E027464-D0CE-4087-9F18-1413261FB70A}" type="datetimeFigureOut">
              <a:rPr lang="en-GB" smtClean="0"/>
              <a:pPr/>
              <a:t>26/07/2026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AE402F-D651-4DC9-B8C0-7BFAFCD33CF3}" type="slidenum">
              <a:rPr lang="en-GB" smtClean="0"/>
              <a:pPr/>
              <a:t>‹Nº›</a:t>
            </a:fld>
            <a:endParaRPr lang="en-GB"/>
          </a:p>
        </p:txBody>
      </p:sp>
    </p:spTree>
    <p:extLst>
      <p:ext uri="{BB962C8B-B14F-4D97-AF65-F5344CB8AC3E}">
        <p14:creationId xmlns:p14="http://schemas.microsoft.com/office/powerpoint/2010/main" val="3074230507"/>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E027464-D0CE-4087-9F18-1413261FB70A}" type="datetimeFigureOut">
              <a:rPr lang="en-GB" smtClean="0"/>
              <a:pPr/>
              <a:t>26/07/2026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AE402F-D651-4DC9-B8C0-7BFAFCD33CF3}" type="slidenum">
              <a:rPr lang="en-GB" smtClean="0"/>
              <a:pPr/>
              <a:t>‹Nº›</a:t>
            </a:fld>
            <a:endParaRPr lang="en-GB"/>
          </a:p>
        </p:txBody>
      </p:sp>
    </p:spTree>
    <p:extLst>
      <p:ext uri="{BB962C8B-B14F-4D97-AF65-F5344CB8AC3E}">
        <p14:creationId xmlns:p14="http://schemas.microsoft.com/office/powerpoint/2010/main" val="175850241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E027464-D0CE-4087-9F18-1413261FB70A}" type="datetimeFigureOut">
              <a:rPr lang="en-GB" smtClean="0"/>
              <a:pPr/>
              <a:t>26/07/2026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AE402F-D651-4DC9-B8C0-7BFAFCD33CF3}" type="slidenum">
              <a:rPr lang="en-GB" smtClean="0"/>
              <a:pPr/>
              <a:t>‹Nº›</a:t>
            </a:fld>
            <a:endParaRPr lang="en-GB"/>
          </a:p>
        </p:txBody>
      </p:sp>
    </p:spTree>
    <p:extLst>
      <p:ext uri="{BB962C8B-B14F-4D97-AF65-F5344CB8AC3E}">
        <p14:creationId xmlns:p14="http://schemas.microsoft.com/office/powerpoint/2010/main" val="3201573577"/>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027464-D0CE-4087-9F18-1413261FB70A}" type="datetimeFigureOut">
              <a:rPr lang="en-GB" smtClean="0"/>
              <a:pPr/>
              <a:t>26/07/2026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AE402F-D651-4DC9-B8C0-7BFAFCD33CF3}" type="slidenum">
              <a:rPr lang="en-GB" smtClean="0"/>
              <a:pPr/>
              <a:t>‹Nº›</a:t>
            </a:fld>
            <a:endParaRPr lang="en-GB"/>
          </a:p>
        </p:txBody>
      </p:sp>
    </p:spTree>
    <p:extLst>
      <p:ext uri="{BB962C8B-B14F-4D97-AF65-F5344CB8AC3E}">
        <p14:creationId xmlns:p14="http://schemas.microsoft.com/office/powerpoint/2010/main" val="728754246"/>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E027464-D0CE-4087-9F18-1413261FB70A}" type="datetimeFigureOut">
              <a:rPr lang="en-GB" smtClean="0"/>
              <a:pPr/>
              <a:t>26/07/2026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AE402F-D651-4DC9-B8C0-7BFAFCD33CF3}" type="slidenum">
              <a:rPr lang="en-GB" smtClean="0"/>
              <a:pPr/>
              <a:t>‹Nº›</a:t>
            </a:fld>
            <a:endParaRPr lang="en-GB"/>
          </a:p>
        </p:txBody>
      </p:sp>
    </p:spTree>
    <p:extLst>
      <p:ext uri="{BB962C8B-B14F-4D97-AF65-F5344CB8AC3E}">
        <p14:creationId xmlns:p14="http://schemas.microsoft.com/office/powerpoint/2010/main" val="428827385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E027464-D0CE-4087-9F18-1413261FB70A}" type="datetimeFigureOut">
              <a:rPr lang="en-GB" smtClean="0"/>
              <a:pPr/>
              <a:t>26/07/2026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AE402F-D651-4DC9-B8C0-7BFAFCD33CF3}" type="slidenum">
              <a:rPr lang="en-GB" smtClean="0"/>
              <a:pPr/>
              <a:t>‹Nº›</a:t>
            </a:fld>
            <a:endParaRPr lang="en-GB"/>
          </a:p>
        </p:txBody>
      </p:sp>
    </p:spTree>
    <p:extLst>
      <p:ext uri="{BB962C8B-B14F-4D97-AF65-F5344CB8AC3E}">
        <p14:creationId xmlns:p14="http://schemas.microsoft.com/office/powerpoint/2010/main" val="2849795009"/>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E027464-D0CE-4087-9F18-1413261FB70A}" type="datetimeFigureOut">
              <a:rPr lang="en-GB" smtClean="0"/>
              <a:pPr/>
              <a:t>26/07/2026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AE402F-D651-4DC9-B8C0-7BFAFCD33CF3}" type="slidenum">
              <a:rPr lang="en-GB" smtClean="0"/>
              <a:pPr/>
              <a:t>‹Nº›</a:t>
            </a:fld>
            <a:endParaRPr lang="en-GB"/>
          </a:p>
        </p:txBody>
      </p:sp>
    </p:spTree>
    <p:extLst>
      <p:ext uri="{BB962C8B-B14F-4D97-AF65-F5344CB8AC3E}">
        <p14:creationId xmlns:p14="http://schemas.microsoft.com/office/powerpoint/2010/main" val="1317826871"/>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1" y="365125"/>
            <a:ext cx="76835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E027464-D0CE-4087-9F18-1413261FB70A}" type="datetimeFigureOut">
              <a:rPr lang="en-GB" smtClean="0"/>
              <a:pPr/>
              <a:t>26/07/2026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AE402F-D651-4DC9-B8C0-7BFAFCD33CF3}" type="slidenum">
              <a:rPr lang="en-GB" smtClean="0"/>
              <a:pPr/>
              <a:t>‹Nº›</a:t>
            </a:fld>
            <a:endParaRPr lang="en-GB"/>
          </a:p>
        </p:txBody>
      </p:sp>
    </p:spTree>
    <p:extLst>
      <p:ext uri="{BB962C8B-B14F-4D97-AF65-F5344CB8AC3E}">
        <p14:creationId xmlns:p14="http://schemas.microsoft.com/office/powerpoint/2010/main" val="181537362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95000"/>
            </a:srgbClr>
          </a:solidFill>
          <a:ln/>
        </p:spPr>
        <p:txBody>
          <a:bodyPr/>
          <a:lstStyle/>
          <a:p>
            <a:endParaRPr lang="es-CL"/>
          </a:p>
        </p:txBody>
      </p:sp>
    </p:spTree>
    <p:extLst>
      <p:ext uri="{BB962C8B-B14F-4D97-AF65-F5344CB8AC3E}">
        <p14:creationId xmlns:p14="http://schemas.microsoft.com/office/powerpoint/2010/main" val="2745591038"/>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userDrawn="1">
  <p:cSld name="En blanco">
    <p:spTree>
      <p:nvGrpSpPr>
        <p:cNvPr id="1" name=""/>
        <p:cNvGrpSpPr/>
        <p:nvPr/>
      </p:nvGrpSpPr>
      <p:grpSpPr>
        <a:xfrm>
          <a:off x="0" y="0"/>
          <a:ext cx="0" cy="0"/>
          <a:chOff x="0" y="0"/>
          <a:chExt cx="0" cy="0"/>
        </a:xfrm>
      </p:grpSpPr>
      <p:sp>
        <p:nvSpPr>
          <p:cNvPr id="6" name="Forma libre: Forma 5">
            <a:extLst>
              <a:ext uri="{FF2B5EF4-FFF2-40B4-BE49-F238E27FC236}">
                <a16:creationId xmlns:a16="http://schemas.microsoft.com/office/drawing/2014/main" id="{78415A3A-F1FD-1C49-5759-DC4DDE2A64CB}"/>
              </a:ext>
            </a:extLst>
          </p:cNvPr>
          <p:cNvSpPr/>
          <p:nvPr userDrawn="1"/>
        </p:nvSpPr>
        <p:spPr>
          <a:xfrm>
            <a:off x="2" y="3"/>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defPPr>
              <a:defRPr lang="es-ES"/>
            </a:defPPr>
          </a:lstStyle>
          <a:p>
            <a:pPr lvl="0" rtl="0"/>
            <a:endParaRPr lang="es-ES" sz="2400">
              <a:solidFill>
                <a:schemeClr val="tx1"/>
              </a:solidFill>
            </a:endParaRPr>
          </a:p>
        </p:txBody>
      </p:sp>
      <p:sp>
        <p:nvSpPr>
          <p:cNvPr id="7" name="Forma libre: Forma 6">
            <a:extLst>
              <a:ext uri="{FF2B5EF4-FFF2-40B4-BE49-F238E27FC236}">
                <a16:creationId xmlns:a16="http://schemas.microsoft.com/office/drawing/2014/main" id="{2650F58D-9D24-3618-E478-ACD38F3FA018}"/>
              </a:ext>
            </a:extLst>
          </p:cNvPr>
          <p:cNvSpPr/>
          <p:nvPr userDrawn="1"/>
        </p:nvSpPr>
        <p:spPr>
          <a:xfrm>
            <a:off x="9164167" y="2461369"/>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defPPr>
              <a:defRPr lang="es-ES"/>
            </a:defPPr>
          </a:lstStyle>
          <a:p>
            <a:pPr lvl="0" rtl="0"/>
            <a:endParaRPr lang="es-ES" sz="2400">
              <a:solidFill>
                <a:schemeClr val="tx1"/>
              </a:solidFill>
            </a:endParaRPr>
          </a:p>
        </p:txBody>
      </p:sp>
      <p:sp>
        <p:nvSpPr>
          <p:cNvPr id="2" name="Marcador de fecha 1">
            <a:extLst>
              <a:ext uri="{FF2B5EF4-FFF2-40B4-BE49-F238E27FC236}">
                <a16:creationId xmlns:a16="http://schemas.microsoft.com/office/drawing/2014/main" id="{C3AF76F4-A668-3D1B-FBCF-3C693E818ADD}"/>
              </a:ext>
            </a:extLst>
          </p:cNvPr>
          <p:cNvSpPr>
            <a:spLocks noGrp="1"/>
          </p:cNvSpPr>
          <p:nvPr>
            <p:ph type="dt" sz="half" idx="10"/>
          </p:nvPr>
        </p:nvSpPr>
        <p:spPr/>
        <p:txBody>
          <a:bodyPr rtlCol="0"/>
          <a:lstStyle>
            <a:defPPr>
              <a:defRPr lang="es-ES"/>
            </a:defPPr>
          </a:lstStyle>
          <a:p>
            <a:pPr rtl="0"/>
            <a:r>
              <a:rPr lang="es-ES"/>
              <a:t>20XX</a:t>
            </a:r>
          </a:p>
        </p:txBody>
      </p:sp>
      <p:sp>
        <p:nvSpPr>
          <p:cNvPr id="3" name="Marcador de pie de página 2">
            <a:extLst>
              <a:ext uri="{FF2B5EF4-FFF2-40B4-BE49-F238E27FC236}">
                <a16:creationId xmlns:a16="http://schemas.microsoft.com/office/drawing/2014/main" id="{236B032C-EBAF-7C2C-182B-5A074BD2FFC3}"/>
              </a:ext>
            </a:extLst>
          </p:cNvPr>
          <p:cNvSpPr>
            <a:spLocks noGrp="1"/>
          </p:cNvSpPr>
          <p:nvPr>
            <p:ph type="ftr" sz="quarter" idx="11"/>
          </p:nvPr>
        </p:nvSpPr>
        <p:spPr/>
        <p:txBody>
          <a:bodyPr rtlCol="0"/>
          <a:lstStyle>
            <a:defPPr>
              <a:defRPr lang="es-ES"/>
            </a:defPPr>
          </a:lstStyle>
          <a:p>
            <a:pPr rtl="0"/>
            <a:r>
              <a:rPr lang="es-ES"/>
              <a:t>título de la presentación</a:t>
            </a:r>
          </a:p>
        </p:txBody>
      </p:sp>
      <p:sp>
        <p:nvSpPr>
          <p:cNvPr id="4" name="Marcador de número de diapositiva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rtlCol="0"/>
          <a:lstStyle>
            <a:defPPr>
              <a:defRPr lang="es-ES"/>
            </a:defPPr>
          </a:lstStyle>
          <a:p>
            <a:pPr rtl="0"/>
            <a:fld id="{58FB4751-880F-D840-AAA9-3A15815CC996}" type="slidenum">
              <a:rPr lang="es-ES" smtClean="0"/>
              <a:t>‹Nº›</a:t>
            </a:fld>
            <a:endParaRPr lang="es-ES"/>
          </a:p>
        </p:txBody>
      </p:sp>
      <p:sp>
        <p:nvSpPr>
          <p:cNvPr id="5" name="Título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704088"/>
            <a:ext cx="9144000" cy="676656"/>
          </a:xfrm>
        </p:spPr>
        <p:txBody>
          <a:bodyPr rtlCol="0" anchor="b"/>
          <a:lstStyle>
            <a:lvl1pPr>
              <a:defRPr lang="es-ES" sz="3600"/>
            </a:lvl1pPr>
          </a:lstStyle>
          <a:p>
            <a:pPr rtl="0"/>
            <a:r>
              <a:rPr lang="es-ES"/>
              <a:t>haga clic para modificar el estilo del título del patrón</a:t>
            </a:r>
          </a:p>
        </p:txBody>
      </p:sp>
    </p:spTree>
    <p:extLst>
      <p:ext uri="{BB962C8B-B14F-4D97-AF65-F5344CB8AC3E}">
        <p14:creationId xmlns:p14="http://schemas.microsoft.com/office/powerpoint/2010/main" val="1694128295"/>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3C6895-0995-4B74-831A-53AA850315C0}"/>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a:extLst>
              <a:ext uri="{FF2B5EF4-FFF2-40B4-BE49-F238E27FC236}">
                <a16:creationId xmlns:a16="http://schemas.microsoft.com/office/drawing/2014/main" id="{B699DBFD-E9BF-431E-B985-6CD2585062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a:p>
        </p:txBody>
      </p:sp>
      <p:sp>
        <p:nvSpPr>
          <p:cNvPr id="4" name="Marcador de fecha 3">
            <a:extLst>
              <a:ext uri="{FF2B5EF4-FFF2-40B4-BE49-F238E27FC236}">
                <a16:creationId xmlns:a16="http://schemas.microsoft.com/office/drawing/2014/main" id="{ECA17AD0-1363-4D6C-B3D1-026E8894359C}"/>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ABBA9F4C-15EE-4BBE-9358-6642CF6EB694}"/>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AB5103DC-2A03-4FFE-A92B-FEAFDFE3531E}"/>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1911268614"/>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BCF977-D9C6-4BF8-B396-F410532DCBDB}"/>
              </a:ext>
            </a:extLst>
          </p:cNvPr>
          <p:cNvSpPr>
            <a:spLocks noGrp="1"/>
          </p:cNvSpPr>
          <p:nvPr>
            <p:ph type="title"/>
          </p:nvPr>
        </p:nvSpPr>
        <p:spPr/>
        <p:txBody>
          <a:bodyPr/>
          <a:lstStyle/>
          <a:p>
            <a:r>
              <a:rPr lang="es-ES"/>
              <a:t>Haga clic para modificar el estilo de título del patrón</a:t>
            </a:r>
            <a:endParaRPr lang="en-US"/>
          </a:p>
        </p:txBody>
      </p:sp>
      <p:sp>
        <p:nvSpPr>
          <p:cNvPr id="3" name="Marcador de contenido 2">
            <a:extLst>
              <a:ext uri="{FF2B5EF4-FFF2-40B4-BE49-F238E27FC236}">
                <a16:creationId xmlns:a16="http://schemas.microsoft.com/office/drawing/2014/main" id="{EFA5B39E-7383-4D9B-97C1-97442DACB503}"/>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a:extLst>
              <a:ext uri="{FF2B5EF4-FFF2-40B4-BE49-F238E27FC236}">
                <a16:creationId xmlns:a16="http://schemas.microsoft.com/office/drawing/2014/main" id="{3968C3B2-3BC9-4ACA-87DE-08EB74D46A85}"/>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82B55F42-F23B-46D6-B714-7FACE6C266DB}"/>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289CBBA8-C89B-410C-B77C-024D2BF86850}"/>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347606100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5D88EB-60E1-4EB6-8C01-062880489141}"/>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a:extLst>
              <a:ext uri="{FF2B5EF4-FFF2-40B4-BE49-F238E27FC236}">
                <a16:creationId xmlns:a16="http://schemas.microsoft.com/office/drawing/2014/main" id="{C731481A-0189-4791-BE3D-62D8AC687F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id="{C78CFE86-43D4-4D00-9C75-B5AEA9A02EE5}"/>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13E9E093-51BA-4EAA-B81D-DACAF2FF1BCD}"/>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9BA5A665-5C0C-43D0-9A1A-095BDF14F5ED}"/>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2476267250"/>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E3A7E3-F7B7-4DA3-84D6-74797A5C2D39}"/>
              </a:ext>
            </a:extLst>
          </p:cNvPr>
          <p:cNvSpPr>
            <a:spLocks noGrp="1"/>
          </p:cNvSpPr>
          <p:nvPr>
            <p:ph type="title"/>
          </p:nvPr>
        </p:nvSpPr>
        <p:spPr/>
        <p:txBody>
          <a:bodyPr/>
          <a:lstStyle/>
          <a:p>
            <a:r>
              <a:rPr lang="es-ES"/>
              <a:t>Haga clic para modificar el estilo de título del patrón</a:t>
            </a:r>
            <a:endParaRPr lang="en-US"/>
          </a:p>
        </p:txBody>
      </p:sp>
      <p:sp>
        <p:nvSpPr>
          <p:cNvPr id="3" name="Marcador de contenido 2">
            <a:extLst>
              <a:ext uri="{FF2B5EF4-FFF2-40B4-BE49-F238E27FC236}">
                <a16:creationId xmlns:a16="http://schemas.microsoft.com/office/drawing/2014/main" id="{D3FCA833-1E85-46CC-9271-2F6A784A302A}"/>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a:extLst>
              <a:ext uri="{FF2B5EF4-FFF2-40B4-BE49-F238E27FC236}">
                <a16:creationId xmlns:a16="http://schemas.microsoft.com/office/drawing/2014/main" id="{64A05F97-17A0-49E1-BD41-E61CA5958568}"/>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a:extLst>
              <a:ext uri="{FF2B5EF4-FFF2-40B4-BE49-F238E27FC236}">
                <a16:creationId xmlns:a16="http://schemas.microsoft.com/office/drawing/2014/main" id="{F05E7C14-7CF2-4A7E-A75A-39656792772A}"/>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6" name="Marcador de pie de página 5">
            <a:extLst>
              <a:ext uri="{FF2B5EF4-FFF2-40B4-BE49-F238E27FC236}">
                <a16:creationId xmlns:a16="http://schemas.microsoft.com/office/drawing/2014/main" id="{0B07FFBD-0A79-4C1D-AC23-381A4C8DDB48}"/>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id="{8AF9B4C4-4BF4-4BF7-B647-412EC7E1833A}"/>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901768410"/>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CA2DB4-7A3A-40C0-B079-BA08CF314A50}"/>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n-US"/>
          </a:p>
        </p:txBody>
      </p:sp>
      <p:sp>
        <p:nvSpPr>
          <p:cNvPr id="3" name="Marcador de texto 2">
            <a:extLst>
              <a:ext uri="{FF2B5EF4-FFF2-40B4-BE49-F238E27FC236}">
                <a16:creationId xmlns:a16="http://schemas.microsoft.com/office/drawing/2014/main" id="{D8BF8024-8BEF-4CEB-A7AB-FE632B8E66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id="{F32F37B9-9EEC-4612-84DA-D5B635BACBDC}"/>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a:extLst>
              <a:ext uri="{FF2B5EF4-FFF2-40B4-BE49-F238E27FC236}">
                <a16:creationId xmlns:a16="http://schemas.microsoft.com/office/drawing/2014/main" id="{73E6E870-45D0-4D2B-825E-2BC60314BB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id="{58D6BE07-1ACE-4B9A-9627-F70EF13C1797}"/>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a:extLst>
              <a:ext uri="{FF2B5EF4-FFF2-40B4-BE49-F238E27FC236}">
                <a16:creationId xmlns:a16="http://schemas.microsoft.com/office/drawing/2014/main" id="{40BF2D07-A1B2-4953-9494-3E16D3C4EC97}"/>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8" name="Marcador de pie de página 7">
            <a:extLst>
              <a:ext uri="{FF2B5EF4-FFF2-40B4-BE49-F238E27FC236}">
                <a16:creationId xmlns:a16="http://schemas.microsoft.com/office/drawing/2014/main" id="{ED8D5B69-31E2-43D7-A43E-C9E24E881F94}"/>
              </a:ext>
            </a:extLst>
          </p:cNvPr>
          <p:cNvSpPr>
            <a:spLocks noGrp="1"/>
          </p:cNvSpPr>
          <p:nvPr>
            <p:ph type="ftr" sz="quarter" idx="11"/>
          </p:nvPr>
        </p:nvSpPr>
        <p:spPr/>
        <p:txBody>
          <a:bodyPr/>
          <a:lstStyle/>
          <a:p>
            <a:endParaRPr lang="en-US"/>
          </a:p>
        </p:txBody>
      </p:sp>
      <p:sp>
        <p:nvSpPr>
          <p:cNvPr id="9" name="Marcador de número de diapositiva 8">
            <a:extLst>
              <a:ext uri="{FF2B5EF4-FFF2-40B4-BE49-F238E27FC236}">
                <a16:creationId xmlns:a16="http://schemas.microsoft.com/office/drawing/2014/main" id="{30DAA798-3568-4270-BCCD-49C76AD1CFC9}"/>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119680314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D32493-B815-4C63-B3AD-7840EF6B5061}"/>
              </a:ext>
            </a:extLst>
          </p:cNvPr>
          <p:cNvSpPr>
            <a:spLocks noGrp="1"/>
          </p:cNvSpPr>
          <p:nvPr>
            <p:ph type="title"/>
          </p:nvPr>
        </p:nvSpPr>
        <p:spPr/>
        <p:txBody>
          <a:bodyPr/>
          <a:lstStyle/>
          <a:p>
            <a:r>
              <a:rPr lang="es-ES"/>
              <a:t>Haga clic para modificar el estilo de título del patrón</a:t>
            </a:r>
            <a:endParaRPr lang="en-US"/>
          </a:p>
        </p:txBody>
      </p:sp>
      <p:sp>
        <p:nvSpPr>
          <p:cNvPr id="3" name="Marcador de fecha 2">
            <a:extLst>
              <a:ext uri="{FF2B5EF4-FFF2-40B4-BE49-F238E27FC236}">
                <a16:creationId xmlns:a16="http://schemas.microsoft.com/office/drawing/2014/main" id="{06E2CD99-B4BD-4AF1-AB43-06F71A69F847}"/>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4" name="Marcador de pie de página 3">
            <a:extLst>
              <a:ext uri="{FF2B5EF4-FFF2-40B4-BE49-F238E27FC236}">
                <a16:creationId xmlns:a16="http://schemas.microsoft.com/office/drawing/2014/main" id="{46728653-C13A-4F4E-AFC4-E758F4973AA1}"/>
              </a:ext>
            </a:extLst>
          </p:cNvPr>
          <p:cNvSpPr>
            <a:spLocks noGrp="1"/>
          </p:cNvSpPr>
          <p:nvPr>
            <p:ph type="ftr" sz="quarter" idx="11"/>
          </p:nvPr>
        </p:nvSpPr>
        <p:spPr/>
        <p:txBody>
          <a:bodyPr/>
          <a:lstStyle/>
          <a:p>
            <a:endParaRPr lang="en-US"/>
          </a:p>
        </p:txBody>
      </p:sp>
      <p:sp>
        <p:nvSpPr>
          <p:cNvPr id="5" name="Marcador de número de diapositiva 4">
            <a:extLst>
              <a:ext uri="{FF2B5EF4-FFF2-40B4-BE49-F238E27FC236}">
                <a16:creationId xmlns:a16="http://schemas.microsoft.com/office/drawing/2014/main" id="{D4494558-2B5E-4FEF-9B84-C8226BB003F8}"/>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3592662014"/>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0B79869-82CA-42DB-8F0D-2EACDC9B4B7F}"/>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3" name="Marcador de pie de página 2">
            <a:extLst>
              <a:ext uri="{FF2B5EF4-FFF2-40B4-BE49-F238E27FC236}">
                <a16:creationId xmlns:a16="http://schemas.microsoft.com/office/drawing/2014/main" id="{C921DDC1-2B25-4176-90AF-9FA2C391FBA9}"/>
              </a:ext>
            </a:extLst>
          </p:cNvPr>
          <p:cNvSpPr>
            <a:spLocks noGrp="1"/>
          </p:cNvSpPr>
          <p:nvPr>
            <p:ph type="ftr" sz="quarter" idx="11"/>
          </p:nvPr>
        </p:nvSpPr>
        <p:spPr/>
        <p:txBody>
          <a:bodyPr/>
          <a:lstStyle/>
          <a:p>
            <a:endParaRPr lang="en-US"/>
          </a:p>
        </p:txBody>
      </p:sp>
      <p:sp>
        <p:nvSpPr>
          <p:cNvPr id="4" name="Marcador de número de diapositiva 3">
            <a:extLst>
              <a:ext uri="{FF2B5EF4-FFF2-40B4-BE49-F238E27FC236}">
                <a16:creationId xmlns:a16="http://schemas.microsoft.com/office/drawing/2014/main" id="{67EDE7C0-62B6-4589-9ACF-C9D10993E449}"/>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353752950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985081-9EA0-4FE6-AF54-03F644920D39}"/>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contenido 2">
            <a:extLst>
              <a:ext uri="{FF2B5EF4-FFF2-40B4-BE49-F238E27FC236}">
                <a16:creationId xmlns:a16="http://schemas.microsoft.com/office/drawing/2014/main" id="{9927F9B1-2A53-4552-9E57-0013C0C080C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a:extLst>
              <a:ext uri="{FF2B5EF4-FFF2-40B4-BE49-F238E27FC236}">
                <a16:creationId xmlns:a16="http://schemas.microsoft.com/office/drawing/2014/main" id="{F143CAFD-0422-4E2D-B391-BE846E9E60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2F35920A-B215-4E4D-969B-A954D240A20E}"/>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6" name="Marcador de pie de página 5">
            <a:extLst>
              <a:ext uri="{FF2B5EF4-FFF2-40B4-BE49-F238E27FC236}">
                <a16:creationId xmlns:a16="http://schemas.microsoft.com/office/drawing/2014/main" id="{11D9E3D0-138B-48C5-BD78-0F72949B4E7F}"/>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id="{6DA5EDA8-C0AF-43B3-8CFB-EE240751FB0D}"/>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372953878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7C877F-2E95-48DD-BA32-E68B2930FFC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a:extLst>
              <a:ext uri="{FF2B5EF4-FFF2-40B4-BE49-F238E27FC236}">
                <a16:creationId xmlns:a16="http://schemas.microsoft.com/office/drawing/2014/main" id="{C25FFE10-8F85-41D8-A478-E24C70AB58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a:extLst>
              <a:ext uri="{FF2B5EF4-FFF2-40B4-BE49-F238E27FC236}">
                <a16:creationId xmlns:a16="http://schemas.microsoft.com/office/drawing/2014/main" id="{222FEE1C-AE3D-4F39-BF5A-0AF0AF8E3F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985F125D-4DFD-4BCD-8EAD-4B7A52B9EC5D}"/>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6" name="Marcador de pie de página 5">
            <a:extLst>
              <a:ext uri="{FF2B5EF4-FFF2-40B4-BE49-F238E27FC236}">
                <a16:creationId xmlns:a16="http://schemas.microsoft.com/office/drawing/2014/main" id="{924AA48E-C8DC-4398-952B-C0CFD95528E9}"/>
              </a:ext>
            </a:extLst>
          </p:cNvPr>
          <p:cNvSpPr>
            <a:spLocks noGrp="1"/>
          </p:cNvSpPr>
          <p:nvPr>
            <p:ph type="ftr" sz="quarter" idx="11"/>
          </p:nvPr>
        </p:nvSpPr>
        <p:spPr/>
        <p:txBody>
          <a:bodyPr/>
          <a:lstStyle/>
          <a:p>
            <a:endParaRPr lang="en-US"/>
          </a:p>
        </p:txBody>
      </p:sp>
      <p:sp>
        <p:nvSpPr>
          <p:cNvPr id="7" name="Marcador de número de diapositiva 6">
            <a:extLst>
              <a:ext uri="{FF2B5EF4-FFF2-40B4-BE49-F238E27FC236}">
                <a16:creationId xmlns:a16="http://schemas.microsoft.com/office/drawing/2014/main" id="{F6A21E2B-B871-4AB6-AE36-C9683BF243A7}"/>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2331736048"/>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1D2709-9D10-41F5-8360-81DB7AEAA7AF}"/>
              </a:ext>
            </a:extLst>
          </p:cNvPr>
          <p:cNvSpPr>
            <a:spLocks noGrp="1"/>
          </p:cNvSpPr>
          <p:nvPr>
            <p:ph type="title"/>
          </p:nvPr>
        </p:nvSpPr>
        <p:spPr/>
        <p:txBody>
          <a:bodyPr/>
          <a:lstStyle/>
          <a:p>
            <a:r>
              <a:rPr lang="es-ES"/>
              <a:t>Haga clic para modificar el estilo de título del patrón</a:t>
            </a:r>
            <a:endParaRPr lang="en-US"/>
          </a:p>
        </p:txBody>
      </p:sp>
      <p:sp>
        <p:nvSpPr>
          <p:cNvPr id="3" name="Marcador de texto vertical 2">
            <a:extLst>
              <a:ext uri="{FF2B5EF4-FFF2-40B4-BE49-F238E27FC236}">
                <a16:creationId xmlns:a16="http://schemas.microsoft.com/office/drawing/2014/main" id="{B6BF884A-B0F6-4856-AE74-AC58121D27F4}"/>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a:extLst>
              <a:ext uri="{FF2B5EF4-FFF2-40B4-BE49-F238E27FC236}">
                <a16:creationId xmlns:a16="http://schemas.microsoft.com/office/drawing/2014/main" id="{0B145D27-BB4D-4362-A7AA-3B600344B5A0}"/>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A8C3A265-E238-4086-B217-22B6AAC2B3CF}"/>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E097DA3B-AD28-4CA0-93FF-9C1C073DFF0A}"/>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3645370498"/>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25A46B2-3366-4327-BB5D-FC2F82FA8E76}"/>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a:p>
        </p:txBody>
      </p:sp>
      <p:sp>
        <p:nvSpPr>
          <p:cNvPr id="3" name="Marcador de texto vertical 2">
            <a:extLst>
              <a:ext uri="{FF2B5EF4-FFF2-40B4-BE49-F238E27FC236}">
                <a16:creationId xmlns:a16="http://schemas.microsoft.com/office/drawing/2014/main" id="{B555E9AA-3335-4083-A24C-DEDE0DE5A6FC}"/>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a:extLst>
              <a:ext uri="{FF2B5EF4-FFF2-40B4-BE49-F238E27FC236}">
                <a16:creationId xmlns:a16="http://schemas.microsoft.com/office/drawing/2014/main" id="{53027D8F-A5F8-43C7-9CBB-2711A44966C9}"/>
              </a:ext>
            </a:extLst>
          </p:cNvPr>
          <p:cNvSpPr>
            <a:spLocks noGrp="1"/>
          </p:cNvSpPr>
          <p:nvPr>
            <p:ph type="dt" sz="half" idx="10"/>
          </p:nvPr>
        </p:nvSpPr>
        <p:spPr/>
        <p:txBody>
          <a:body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04256CB7-19FE-4C59-A435-E376EF741277}"/>
              </a:ext>
            </a:extLst>
          </p:cNvPr>
          <p:cNvSpPr>
            <a:spLocks noGrp="1"/>
          </p:cNvSpPr>
          <p:nvPr>
            <p:ph type="ftr" sz="quarter" idx="11"/>
          </p:nvPr>
        </p:nvSpPr>
        <p:spPr/>
        <p:txBody>
          <a:bodyPr/>
          <a:lstStyle/>
          <a:p>
            <a:endParaRPr lang="en-US"/>
          </a:p>
        </p:txBody>
      </p:sp>
      <p:sp>
        <p:nvSpPr>
          <p:cNvPr id="6" name="Marcador de número de diapositiva 5">
            <a:extLst>
              <a:ext uri="{FF2B5EF4-FFF2-40B4-BE49-F238E27FC236}">
                <a16:creationId xmlns:a16="http://schemas.microsoft.com/office/drawing/2014/main" id="{9B5E36C5-CD5B-4C26-BD03-0DE1CDA52CA1}"/>
              </a:ext>
            </a:extLst>
          </p:cNvPr>
          <p:cNvSpPr>
            <a:spLocks noGrp="1"/>
          </p:cNvSpPr>
          <p:nvPr>
            <p:ph type="sldNum" sz="quarter" idx="12"/>
          </p:nvPr>
        </p:nvSpPr>
        <p:spPr/>
        <p:txBody>
          <a:bodyPr/>
          <a:lstStyle/>
          <a:p>
            <a:fld id="{5B73E7A1-2E49-48B1-BFE8-1660C52FB340}" type="slidenum">
              <a:rPr lang="en-US" smtClean="0"/>
              <a:t>‹Nº›</a:t>
            </a:fld>
            <a:endParaRPr lang="en-US"/>
          </a:p>
        </p:txBody>
      </p:sp>
    </p:spTree>
    <p:extLst>
      <p:ext uri="{BB962C8B-B14F-4D97-AF65-F5344CB8AC3E}">
        <p14:creationId xmlns:p14="http://schemas.microsoft.com/office/powerpoint/2010/main" val="1916678355"/>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38" name="Shape 38"/>
          <p:cNvSpPr>
            <a:spLocks noGrp="1"/>
          </p:cNvSpPr>
          <p:nvPr>
            <p:ph type="sldNum" sz="quarter" idx="2"/>
          </p:nvPr>
        </p:nvSpPr>
        <p:spPr>
          <a:xfrm>
            <a:off x="11389409" y="6559550"/>
            <a:ext cx="802591" cy="298450"/>
          </a:xfrm>
          <a:prstGeom prst="rect">
            <a:avLst/>
          </a:prstGeom>
        </p:spPr>
        <p:txBody>
          <a:bodyPr anchor="t"/>
          <a:lstStyle>
            <a:lvl1pPr algn="r">
              <a:defRPr sz="1200">
                <a:solidFill>
                  <a:srgbClr val="000000"/>
                </a:solidFill>
                <a:latin typeface="+mj-lt"/>
                <a:ea typeface="+mj-ea"/>
                <a:cs typeface="+mj-cs"/>
                <a:sym typeface="Arial"/>
              </a:defRPr>
            </a:lvl1pPr>
          </a:lstStyle>
          <a:p>
            <a:fld id="{86CB4B4D-7CA3-9044-876B-883B54F8677D}" type="slidenum">
              <a:rPr lang="es-CL" smtClean="0"/>
              <a:pPr/>
              <a:t>‹Nº›</a:t>
            </a:fld>
            <a:endParaRPr lang="es-CL"/>
          </a:p>
        </p:txBody>
      </p:sp>
    </p:spTree>
    <p:extLst>
      <p:ext uri="{BB962C8B-B14F-4D97-AF65-F5344CB8AC3E}">
        <p14:creationId xmlns:p14="http://schemas.microsoft.com/office/powerpoint/2010/main" val="1306697058"/>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18" Type="http://schemas.openxmlformats.org/officeDocument/2006/relationships/slideLayout" Target="../slideLayouts/slideLayout41.xml"/><Relationship Id="rId3" Type="http://schemas.openxmlformats.org/officeDocument/2006/relationships/slideLayout" Target="../slideLayouts/slideLayout26.xml"/><Relationship Id="rId21" Type="http://schemas.openxmlformats.org/officeDocument/2006/relationships/slideLayout" Target="../slideLayouts/slideLayout44.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slideLayout" Target="../slideLayouts/slideLayout40.xml"/><Relationship Id="rId2" Type="http://schemas.openxmlformats.org/officeDocument/2006/relationships/slideLayout" Target="../slideLayouts/slideLayout25.xml"/><Relationship Id="rId16" Type="http://schemas.openxmlformats.org/officeDocument/2006/relationships/slideLayout" Target="../slideLayouts/slideLayout39.xml"/><Relationship Id="rId20" Type="http://schemas.openxmlformats.org/officeDocument/2006/relationships/slideLayout" Target="../slideLayouts/slideLayout43.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slideLayout" Target="../slideLayouts/slideLayout38.xml"/><Relationship Id="rId23" Type="http://schemas.openxmlformats.org/officeDocument/2006/relationships/theme" Target="../theme/theme3.xml"/><Relationship Id="rId10" Type="http://schemas.openxmlformats.org/officeDocument/2006/relationships/slideLayout" Target="../slideLayouts/slideLayout33.xml"/><Relationship Id="rId19" Type="http://schemas.openxmlformats.org/officeDocument/2006/relationships/slideLayout" Target="../slideLayouts/slideLayout42.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 Id="rId22"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slideLayout" Target="../slideLayouts/slideLayout58.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6.xml"/><Relationship Id="rId3" Type="http://schemas.openxmlformats.org/officeDocument/2006/relationships/slideLayout" Target="../slideLayouts/slideLayout61.xml"/><Relationship Id="rId7" Type="http://schemas.openxmlformats.org/officeDocument/2006/relationships/slideLayout" Target="../slideLayouts/slideLayout65.xml"/><Relationship Id="rId12" Type="http://schemas.openxmlformats.org/officeDocument/2006/relationships/theme" Target="../theme/theme5.xml"/><Relationship Id="rId2" Type="http://schemas.openxmlformats.org/officeDocument/2006/relationships/slideLayout" Target="../slideLayouts/slideLayout60.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slideLayout" Target="../slideLayouts/slideLayout69.xml"/><Relationship Id="rId5" Type="http://schemas.openxmlformats.org/officeDocument/2006/relationships/slideLayout" Target="../slideLayouts/slideLayout63.xml"/><Relationship Id="rId10" Type="http://schemas.openxmlformats.org/officeDocument/2006/relationships/slideLayout" Target="../slideLayouts/slideLayout68.xml"/><Relationship Id="rId4" Type="http://schemas.openxmlformats.org/officeDocument/2006/relationships/slideLayout" Target="../slideLayouts/slideLayout62.xml"/><Relationship Id="rId9" Type="http://schemas.openxmlformats.org/officeDocument/2006/relationships/slideLayout" Target="../slideLayouts/slideLayout6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7.xml"/><Relationship Id="rId3" Type="http://schemas.openxmlformats.org/officeDocument/2006/relationships/slideLayout" Target="../slideLayouts/slideLayout72.xml"/><Relationship Id="rId7" Type="http://schemas.openxmlformats.org/officeDocument/2006/relationships/slideLayout" Target="../slideLayouts/slideLayout76.xml"/><Relationship Id="rId12" Type="http://schemas.openxmlformats.org/officeDocument/2006/relationships/theme" Target="../theme/theme6.xml"/><Relationship Id="rId2" Type="http://schemas.openxmlformats.org/officeDocument/2006/relationships/slideLayout" Target="../slideLayouts/slideLayout71.xml"/><Relationship Id="rId1" Type="http://schemas.openxmlformats.org/officeDocument/2006/relationships/slideLayout" Target="../slideLayouts/slideLayout70.xml"/><Relationship Id="rId6" Type="http://schemas.openxmlformats.org/officeDocument/2006/relationships/slideLayout" Target="../slideLayouts/slideLayout75.xml"/><Relationship Id="rId11" Type="http://schemas.openxmlformats.org/officeDocument/2006/relationships/slideLayout" Target="../slideLayouts/slideLayout80.xml"/><Relationship Id="rId5" Type="http://schemas.openxmlformats.org/officeDocument/2006/relationships/slideLayout" Target="../slideLayouts/slideLayout74.xml"/><Relationship Id="rId10" Type="http://schemas.openxmlformats.org/officeDocument/2006/relationships/slideLayout" Target="../slideLayouts/slideLayout79.xml"/><Relationship Id="rId4" Type="http://schemas.openxmlformats.org/officeDocument/2006/relationships/slideLayout" Target="../slideLayouts/slideLayout73.xml"/><Relationship Id="rId9" Type="http://schemas.openxmlformats.org/officeDocument/2006/relationships/slideLayout" Target="../slideLayouts/slideLayout7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8.xml"/><Relationship Id="rId3" Type="http://schemas.openxmlformats.org/officeDocument/2006/relationships/slideLayout" Target="../slideLayouts/slideLayout83.xml"/><Relationship Id="rId7" Type="http://schemas.openxmlformats.org/officeDocument/2006/relationships/slideLayout" Target="../slideLayouts/slideLayout87.xml"/><Relationship Id="rId12" Type="http://schemas.openxmlformats.org/officeDocument/2006/relationships/theme" Target="../theme/theme7.xml"/><Relationship Id="rId2" Type="http://schemas.openxmlformats.org/officeDocument/2006/relationships/slideLayout" Target="../slideLayouts/slideLayout82.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5" Type="http://schemas.openxmlformats.org/officeDocument/2006/relationships/slideLayout" Target="../slideLayouts/slideLayout85.xml"/><Relationship Id="rId10" Type="http://schemas.openxmlformats.org/officeDocument/2006/relationships/slideLayout" Target="../slideLayouts/slideLayout90.xml"/><Relationship Id="rId4" Type="http://schemas.openxmlformats.org/officeDocument/2006/relationships/slideLayout" Target="../slideLayouts/slideLayout84.xml"/><Relationship Id="rId9" Type="http://schemas.openxmlformats.org/officeDocument/2006/relationships/slideLayout" Target="../slideLayouts/slideLayout89.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9.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theme" Target="../theme/theme8.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0.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image" Target="../media/image19.png"/><Relationship Id="rId2" Type="http://schemas.openxmlformats.org/officeDocument/2006/relationships/slideLayout" Target="../slideLayouts/slideLayout104.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theme" Target="../theme/theme9.xml"/><Relationship Id="rId5" Type="http://schemas.openxmlformats.org/officeDocument/2006/relationships/slideLayout" Target="../slideLayouts/slideLayout10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20.xml"/><Relationship Id="rId13" Type="http://schemas.openxmlformats.org/officeDocument/2006/relationships/slideLayout" Target="../slideLayouts/slideLayout125.xml"/><Relationship Id="rId3" Type="http://schemas.openxmlformats.org/officeDocument/2006/relationships/slideLayout" Target="../slideLayouts/slideLayout115.xml"/><Relationship Id="rId7" Type="http://schemas.openxmlformats.org/officeDocument/2006/relationships/slideLayout" Target="../slideLayouts/slideLayout119.xml"/><Relationship Id="rId12" Type="http://schemas.openxmlformats.org/officeDocument/2006/relationships/slideLayout" Target="../slideLayouts/slideLayout124.xml"/><Relationship Id="rId2" Type="http://schemas.openxmlformats.org/officeDocument/2006/relationships/slideLayout" Target="../slideLayouts/slideLayout114.xml"/><Relationship Id="rId1" Type="http://schemas.openxmlformats.org/officeDocument/2006/relationships/slideLayout" Target="../slideLayouts/slideLayout113.xml"/><Relationship Id="rId6" Type="http://schemas.openxmlformats.org/officeDocument/2006/relationships/slideLayout" Target="../slideLayouts/slideLayout118.xml"/><Relationship Id="rId11" Type="http://schemas.openxmlformats.org/officeDocument/2006/relationships/slideLayout" Target="../slideLayouts/slideLayout123.xml"/><Relationship Id="rId5" Type="http://schemas.openxmlformats.org/officeDocument/2006/relationships/slideLayout" Target="../slideLayouts/slideLayout117.xml"/><Relationship Id="rId10" Type="http://schemas.openxmlformats.org/officeDocument/2006/relationships/slideLayout" Target="../slideLayouts/slideLayout122.xml"/><Relationship Id="rId4" Type="http://schemas.openxmlformats.org/officeDocument/2006/relationships/slideLayout" Target="../slideLayouts/slideLayout116.xml"/><Relationship Id="rId9" Type="http://schemas.openxmlformats.org/officeDocument/2006/relationships/slideLayout" Target="../slideLayouts/slideLayout121.xml"/><Relationship Id="rId14" Type="http://schemas.openxmlformats.org/officeDocument/2006/relationships/theme" Target="../theme/theme10.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33.xml"/><Relationship Id="rId13" Type="http://schemas.openxmlformats.org/officeDocument/2006/relationships/theme" Target="../theme/theme11.xml"/><Relationship Id="rId3" Type="http://schemas.openxmlformats.org/officeDocument/2006/relationships/slideLayout" Target="../slideLayouts/slideLayout128.xml"/><Relationship Id="rId7" Type="http://schemas.openxmlformats.org/officeDocument/2006/relationships/slideLayout" Target="../slideLayouts/slideLayout132.xml"/><Relationship Id="rId12" Type="http://schemas.openxmlformats.org/officeDocument/2006/relationships/slideLayout" Target="../slideLayouts/slideLayout137.xml"/><Relationship Id="rId2" Type="http://schemas.openxmlformats.org/officeDocument/2006/relationships/slideLayout" Target="../slideLayouts/slideLayout127.xml"/><Relationship Id="rId1" Type="http://schemas.openxmlformats.org/officeDocument/2006/relationships/slideLayout" Target="../slideLayouts/slideLayout126.xml"/><Relationship Id="rId6" Type="http://schemas.openxmlformats.org/officeDocument/2006/relationships/slideLayout" Target="../slideLayouts/slideLayout131.xml"/><Relationship Id="rId11" Type="http://schemas.openxmlformats.org/officeDocument/2006/relationships/slideLayout" Target="../slideLayouts/slideLayout136.xml"/><Relationship Id="rId5" Type="http://schemas.openxmlformats.org/officeDocument/2006/relationships/slideLayout" Target="../slideLayouts/slideLayout130.xml"/><Relationship Id="rId10" Type="http://schemas.openxmlformats.org/officeDocument/2006/relationships/slideLayout" Target="../slideLayouts/slideLayout135.xml"/><Relationship Id="rId4" Type="http://schemas.openxmlformats.org/officeDocument/2006/relationships/slideLayout" Target="../slideLayouts/slideLayout129.xml"/><Relationship Id="rId9" Type="http://schemas.openxmlformats.org/officeDocument/2006/relationships/slideLayout" Target="../slideLayouts/slideLayout1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D44C91-7FBD-4297-BB9C-49264FE46E03}" type="datetimeFigureOut">
              <a:rPr lang="es-CL" smtClean="0"/>
              <a:t>26-07-26</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4BE765-D4FC-477F-986C-8476153E5CC4}" type="slidenum">
              <a:rPr lang="es-CL" smtClean="0"/>
              <a:t>‹Nº›</a:t>
            </a:fld>
            <a:endParaRPr lang="es-CL"/>
          </a:p>
        </p:txBody>
      </p:sp>
    </p:spTree>
    <p:extLst>
      <p:ext uri="{BB962C8B-B14F-4D97-AF65-F5344CB8AC3E}">
        <p14:creationId xmlns:p14="http://schemas.microsoft.com/office/powerpoint/2010/main" val="6268342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600205"/>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600" y="6356355"/>
            <a:ext cx="2844800" cy="365125"/>
          </a:xfrm>
          <a:prstGeom prst="rect">
            <a:avLst/>
          </a:prstGeom>
        </p:spPr>
        <p:txBody>
          <a:bodyPr vert="horz" lIns="91440" tIns="45720" rIns="91440" bIns="45720" rtlCol="0" anchor="ctr"/>
          <a:lstStyle>
            <a:lvl1pPr algn="l">
              <a:defRPr sz="675">
                <a:solidFill>
                  <a:schemeClr val="tx1">
                    <a:tint val="75000"/>
                  </a:schemeClr>
                </a:solidFill>
              </a:defRPr>
            </a:lvl1pPr>
          </a:lstStyle>
          <a:p>
            <a:fld id="{C5041056-65DF-47CD-99E9-030FAD556A59}" type="datetimeFigureOut">
              <a:rPr lang="es-CL" smtClean="0"/>
              <a:t>26-07-26</a:t>
            </a:fld>
            <a:endParaRPr lang="es-CL"/>
          </a:p>
        </p:txBody>
      </p:sp>
      <p:sp>
        <p:nvSpPr>
          <p:cNvPr id="5" name="4 Marcador de pie de página"/>
          <p:cNvSpPr>
            <a:spLocks noGrp="1"/>
          </p:cNvSpPr>
          <p:nvPr>
            <p:ph type="ftr" sz="quarter" idx="3"/>
          </p:nvPr>
        </p:nvSpPr>
        <p:spPr>
          <a:xfrm>
            <a:off x="4165600" y="6356355"/>
            <a:ext cx="3860800" cy="365125"/>
          </a:xfrm>
          <a:prstGeom prst="rect">
            <a:avLst/>
          </a:prstGeom>
        </p:spPr>
        <p:txBody>
          <a:bodyPr vert="horz" lIns="91440" tIns="45720" rIns="91440" bIns="45720" rtlCol="0" anchor="ctr"/>
          <a:lstStyle>
            <a:lvl1pPr algn="ctr">
              <a:defRPr sz="675">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8737600" y="6356355"/>
            <a:ext cx="2844800" cy="365125"/>
          </a:xfrm>
          <a:prstGeom prst="rect">
            <a:avLst/>
          </a:prstGeom>
        </p:spPr>
        <p:txBody>
          <a:bodyPr vert="horz" lIns="91440" tIns="45720" rIns="91440" bIns="45720" rtlCol="0" anchor="ctr"/>
          <a:lstStyle>
            <a:lvl1pPr algn="r">
              <a:defRPr sz="675">
                <a:solidFill>
                  <a:schemeClr val="tx1">
                    <a:tint val="75000"/>
                  </a:schemeClr>
                </a:solidFill>
              </a:defRPr>
            </a:lvl1pPr>
          </a:lstStyle>
          <a:p>
            <a:fld id="{2C4C3694-D559-47EB-B404-FEEBA7B9E25A}" type="slidenum">
              <a:rPr lang="es-CL" smtClean="0"/>
              <a:t>‹Nº›</a:t>
            </a:fld>
            <a:endParaRPr lang="es-CL"/>
          </a:p>
        </p:txBody>
      </p:sp>
    </p:spTree>
    <p:extLst>
      <p:ext uri="{BB962C8B-B14F-4D97-AF65-F5344CB8AC3E}">
        <p14:creationId xmlns:p14="http://schemas.microsoft.com/office/powerpoint/2010/main" val="2010036794"/>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ctr" defTabSz="514350" rtl="0" eaLnBrk="1" latinLnBrk="0" hangingPunct="1">
        <a:spcBef>
          <a:spcPct val="0"/>
        </a:spcBef>
        <a:buNone/>
        <a:defRPr sz="2475" kern="1200">
          <a:solidFill>
            <a:schemeClr val="tx1"/>
          </a:solidFill>
          <a:latin typeface="+mj-lt"/>
          <a:ea typeface="+mj-ea"/>
          <a:cs typeface="+mj-cs"/>
        </a:defRPr>
      </a:lvl1pPr>
    </p:titleStyle>
    <p:bodyStyle>
      <a:lvl1pPr marL="192881" indent="-192881" algn="l" defTabSz="51435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1pPr>
      <a:lvl2pPr marL="417910" indent="-160735" algn="l" defTabSz="514350" rtl="0" eaLnBrk="1" latinLnBrk="0" hangingPunct="1">
        <a:spcBef>
          <a:spcPct val="20000"/>
        </a:spcBef>
        <a:buFont typeface="Arial" panose="020B0604020202020204" pitchFamily="34" charset="0"/>
        <a:buChar char="–"/>
        <a:defRPr sz="1575" kern="1200">
          <a:solidFill>
            <a:schemeClr val="tx1"/>
          </a:solidFill>
          <a:latin typeface="+mn-lt"/>
          <a:ea typeface="+mn-ea"/>
          <a:cs typeface="+mn-cs"/>
        </a:defRPr>
      </a:lvl2pPr>
      <a:lvl3pPr marL="642938" indent="-128588" algn="l" defTabSz="514350"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3pPr>
      <a:lvl4pPr marL="900113" indent="-128588" algn="l" defTabSz="514350" rtl="0" eaLnBrk="1" latinLnBrk="0" hangingPunct="1">
        <a:spcBef>
          <a:spcPct val="20000"/>
        </a:spcBef>
        <a:buFont typeface="Arial" panose="020B0604020202020204" pitchFamily="34" charset="0"/>
        <a:buChar char="–"/>
        <a:defRPr sz="1125" kern="1200">
          <a:solidFill>
            <a:schemeClr val="tx1"/>
          </a:solidFill>
          <a:latin typeface="+mn-lt"/>
          <a:ea typeface="+mn-ea"/>
          <a:cs typeface="+mn-cs"/>
        </a:defRPr>
      </a:lvl4pPr>
      <a:lvl5pPr marL="1157288" indent="-128588" algn="l" defTabSz="514350" rtl="0" eaLnBrk="1" latinLnBrk="0" hangingPunct="1">
        <a:spcBef>
          <a:spcPct val="20000"/>
        </a:spcBef>
        <a:buFont typeface="Arial" panose="020B0604020202020204" pitchFamily="34" charset="0"/>
        <a:buChar char="»"/>
        <a:defRPr sz="1125" kern="1200">
          <a:solidFill>
            <a:schemeClr val="tx1"/>
          </a:solidFill>
          <a:latin typeface="+mn-lt"/>
          <a:ea typeface="+mn-ea"/>
          <a:cs typeface="+mn-cs"/>
        </a:defRPr>
      </a:lvl5pPr>
      <a:lvl6pPr marL="1414463" indent="-128588" algn="l" defTabSz="514350" rtl="0" eaLnBrk="1" latinLnBrk="0" hangingPunct="1">
        <a:spcBef>
          <a:spcPct val="20000"/>
        </a:spcBef>
        <a:buFont typeface="Arial" panose="020B0604020202020204" pitchFamily="34" charset="0"/>
        <a:buChar char="•"/>
        <a:defRPr sz="1125" kern="1200">
          <a:solidFill>
            <a:schemeClr val="tx1"/>
          </a:solidFill>
          <a:latin typeface="+mn-lt"/>
          <a:ea typeface="+mn-ea"/>
          <a:cs typeface="+mn-cs"/>
        </a:defRPr>
      </a:lvl6pPr>
      <a:lvl7pPr marL="1671638" indent="-128588" algn="l" defTabSz="514350" rtl="0" eaLnBrk="1" latinLnBrk="0" hangingPunct="1">
        <a:spcBef>
          <a:spcPct val="20000"/>
        </a:spcBef>
        <a:buFont typeface="Arial" panose="020B0604020202020204" pitchFamily="34" charset="0"/>
        <a:buChar char="•"/>
        <a:defRPr sz="1125" kern="1200">
          <a:solidFill>
            <a:schemeClr val="tx1"/>
          </a:solidFill>
          <a:latin typeface="+mn-lt"/>
          <a:ea typeface="+mn-ea"/>
          <a:cs typeface="+mn-cs"/>
        </a:defRPr>
      </a:lvl7pPr>
      <a:lvl8pPr marL="1928813" indent="-128588" algn="l" defTabSz="514350" rtl="0" eaLnBrk="1" latinLnBrk="0" hangingPunct="1">
        <a:spcBef>
          <a:spcPct val="20000"/>
        </a:spcBef>
        <a:buFont typeface="Arial" panose="020B0604020202020204" pitchFamily="34" charset="0"/>
        <a:buChar char="•"/>
        <a:defRPr sz="1125" kern="1200">
          <a:solidFill>
            <a:schemeClr val="tx1"/>
          </a:solidFill>
          <a:latin typeface="+mn-lt"/>
          <a:ea typeface="+mn-ea"/>
          <a:cs typeface="+mn-cs"/>
        </a:defRPr>
      </a:lvl8pPr>
      <a:lvl9pPr marL="2185988" indent="-128588" algn="l" defTabSz="514350" rtl="0" eaLnBrk="1" latinLnBrk="0" hangingPunct="1">
        <a:spcBef>
          <a:spcPct val="20000"/>
        </a:spcBef>
        <a:buFont typeface="Arial" panose="020B0604020202020204" pitchFamily="34" charset="0"/>
        <a:buChar char="•"/>
        <a:defRPr sz="1125" kern="1200">
          <a:solidFill>
            <a:schemeClr val="tx1"/>
          </a:solidFill>
          <a:latin typeface="+mn-lt"/>
          <a:ea typeface="+mn-ea"/>
          <a:cs typeface="+mn-cs"/>
        </a:defRPr>
      </a:lvl9pPr>
    </p:bodyStyle>
    <p:otherStyle>
      <a:defPPr>
        <a:defRPr lang="es-CL"/>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745CD0E-F448-1C4C-9419-01EF8F9EB431}"/>
              </a:ext>
            </a:extLst>
          </p:cNvPr>
          <p:cNvSpPr>
            <a:spLocks noGrp="1"/>
          </p:cNvSpPr>
          <p:nvPr>
            <p:ph type="title"/>
          </p:nvPr>
        </p:nvSpPr>
        <p:spPr>
          <a:xfrm>
            <a:off x="431800" y="431800"/>
            <a:ext cx="11329988" cy="431800"/>
          </a:xfrm>
          <a:prstGeom prst="rect">
            <a:avLst/>
          </a:prstGeom>
        </p:spPr>
        <p:txBody>
          <a:bodyPr vert="horz" lIns="0" tIns="0" rIns="0" bIns="0" rtlCol="0" anchor="ctr">
            <a:noAutofit/>
          </a:bodyPr>
          <a:lstStyle/>
          <a:p>
            <a:pPr lvl="0"/>
            <a:r>
              <a:rPr lang="es-ES" noProof="0" dirty="0"/>
              <a:t>Haga clic para modificar el estilo de título del patrón</a:t>
            </a:r>
          </a:p>
        </p:txBody>
      </p:sp>
      <p:sp>
        <p:nvSpPr>
          <p:cNvPr id="1027" name="Marcador de posición de texto 2">
            <a:extLst>
              <a:ext uri="{FF2B5EF4-FFF2-40B4-BE49-F238E27FC236}">
                <a16:creationId xmlns:a16="http://schemas.microsoft.com/office/drawing/2014/main" id="{C181751C-9E66-2C48-95A9-CB2E58FB9BFD}"/>
              </a:ext>
            </a:extLst>
          </p:cNvPr>
          <p:cNvSpPr>
            <a:spLocks noGrp="1" noChangeArrowheads="1"/>
          </p:cNvSpPr>
          <p:nvPr>
            <p:ph type="body" idx="1"/>
          </p:nvPr>
        </p:nvSpPr>
        <p:spPr bwMode="auto">
          <a:xfrm>
            <a:off x="431800" y="1152525"/>
            <a:ext cx="11329988" cy="503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s-ES" altLang="en-US"/>
              <a:t>Editar estilos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5" name="Marcador de pie de página 4">
            <a:extLst>
              <a:ext uri="{FF2B5EF4-FFF2-40B4-BE49-F238E27FC236}">
                <a16:creationId xmlns:a16="http://schemas.microsoft.com/office/drawing/2014/main" id="{96D9C2A0-AA39-BD4E-A017-7A3A5CD9578A}"/>
              </a:ext>
            </a:extLst>
          </p:cNvPr>
          <p:cNvSpPr>
            <a:spLocks noGrp="1"/>
          </p:cNvSpPr>
          <p:nvPr>
            <p:ph type="ftr" sz="quarter" idx="3"/>
          </p:nvPr>
        </p:nvSpPr>
        <p:spPr>
          <a:xfrm>
            <a:off x="431800" y="6365875"/>
            <a:ext cx="4114800" cy="227013"/>
          </a:xfrm>
          <a:prstGeom prst="rect">
            <a:avLst/>
          </a:prstGeom>
        </p:spPr>
        <p:txBody>
          <a:bodyPr vert="horz" lIns="0" tIns="0" rIns="0" bIns="0" rtlCol="0" anchor="ctr"/>
          <a:lstStyle>
            <a:lvl1pPr algn="l" eaLnBrk="1" fontAlgn="auto" hangingPunct="1">
              <a:spcBef>
                <a:spcPts val="0"/>
              </a:spcBef>
              <a:spcAft>
                <a:spcPts val="0"/>
              </a:spcAft>
              <a:defRPr sz="1200">
                <a:solidFill>
                  <a:schemeClr val="tx1">
                    <a:lumMod val="75000"/>
                    <a:lumOff val="25000"/>
                  </a:schemeClr>
                </a:solidFill>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black">
                  <a:lumMod val="75000"/>
                  <a:lumOff val="25000"/>
                </a:prstClr>
              </a:solidFill>
              <a:effectLst/>
              <a:uLnTx/>
              <a:uFillTx/>
              <a:latin typeface="Calibri"/>
              <a:ea typeface="+mn-ea"/>
              <a:cs typeface="+mn-cs"/>
            </a:endParaRPr>
          </a:p>
        </p:txBody>
      </p:sp>
      <p:sp>
        <p:nvSpPr>
          <p:cNvPr id="4" name="Marcador de número de diapositiva 3">
            <a:extLst>
              <a:ext uri="{FF2B5EF4-FFF2-40B4-BE49-F238E27FC236}">
                <a16:creationId xmlns:a16="http://schemas.microsoft.com/office/drawing/2014/main" id="{2DB2FB65-C597-D045-BCA0-08297FCEFE3C}"/>
              </a:ext>
            </a:extLst>
          </p:cNvPr>
          <p:cNvSpPr>
            <a:spLocks noGrp="1"/>
          </p:cNvSpPr>
          <p:nvPr>
            <p:ph type="sldNum" sz="quarter" idx="4"/>
          </p:nvPr>
        </p:nvSpPr>
        <p:spPr>
          <a:xfrm>
            <a:off x="11728450" y="6384925"/>
            <a:ext cx="288925" cy="288925"/>
          </a:xfrm>
          <a:prstGeom prst="ellipse">
            <a:avLst/>
          </a:prstGeom>
          <a:solidFill>
            <a:schemeClr val="tx1">
              <a:lumMod val="65000"/>
              <a:lumOff val="35000"/>
            </a:schemeClr>
          </a:solidFill>
        </p:spPr>
        <p:txBody>
          <a:bodyPr lIns="0" tIns="0" rIns="0" bIns="0" rtlCol="0" anchor="ctr"/>
          <a:lstStyle>
            <a:lvl1pPr algn="ctr" eaLnBrk="1" fontAlgn="auto" hangingPunct="1">
              <a:spcBef>
                <a:spcPts val="0"/>
              </a:spcBef>
              <a:spcAft>
                <a:spcPts val="0"/>
              </a:spcAft>
              <a:defRPr lang="en-ZA" sz="1000">
                <a:solidFill>
                  <a:schemeClr val="bg1"/>
                </a:solidFill>
                <a:latin typeface="+mn-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38159DDC-5AA9-4248-B481-558F4F5B9A7E}" type="slidenum">
              <a:rPr kumimoji="0" lang="es-ES" sz="1000" b="0" i="0" u="none" strike="noStrike" kern="1200" cap="none" spc="0" normalizeH="0" baseline="0" noProof="0">
                <a:ln>
                  <a:noFill/>
                </a:ln>
                <a:solidFill>
                  <a:prstClr val="white"/>
                </a:solidFill>
                <a:effectLst/>
                <a:uLnTx/>
                <a:uFillTx/>
                <a:latin typeface="Calibri"/>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‹Nº›</a:t>
            </a:fld>
            <a:endParaRPr kumimoji="0" lang="es-ES" sz="1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662033717"/>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 id="2147483705" r:id="rId18"/>
    <p:sldLayoutId id="2147483706" r:id="rId19"/>
    <p:sldLayoutId id="2147483707" r:id="rId20"/>
    <p:sldLayoutId id="2147483708" r:id="rId21"/>
    <p:sldLayoutId id="2147483709" r:id="rId22"/>
  </p:sldLayoutIdLst>
  <p:hf hdr="0" ftr="0" dt="0"/>
  <p:txStyles>
    <p:titleStyle>
      <a:lvl1pPr algn="l" rtl="0" eaLnBrk="0" fontAlgn="base" hangingPunct="0">
        <a:lnSpc>
          <a:spcPct val="90000"/>
        </a:lnSpc>
        <a:spcBef>
          <a:spcPct val="0"/>
        </a:spcBef>
        <a:spcAft>
          <a:spcPct val="0"/>
        </a:spcAft>
        <a:defRPr lang="en-ZA" sz="3200" b="1" kern="1200" spc="-150" dirty="0">
          <a:solidFill>
            <a:srgbClr val="262626"/>
          </a:solidFill>
          <a:latin typeface="+mj-lt"/>
          <a:ea typeface="+mj-ea"/>
          <a:cs typeface="+mj-cs"/>
        </a:defRPr>
      </a:lvl1pPr>
      <a:lvl2pPr algn="l" rtl="0" eaLnBrk="0" fontAlgn="base" hangingPunct="0">
        <a:lnSpc>
          <a:spcPct val="90000"/>
        </a:lnSpc>
        <a:spcBef>
          <a:spcPct val="0"/>
        </a:spcBef>
        <a:spcAft>
          <a:spcPct val="0"/>
        </a:spcAft>
        <a:defRPr sz="3200" b="1">
          <a:solidFill>
            <a:srgbClr val="262626"/>
          </a:solidFill>
          <a:latin typeface="Corbel" panose="020B0503020204020204" pitchFamily="34" charset="0"/>
        </a:defRPr>
      </a:lvl2pPr>
      <a:lvl3pPr algn="l" rtl="0" eaLnBrk="0" fontAlgn="base" hangingPunct="0">
        <a:lnSpc>
          <a:spcPct val="90000"/>
        </a:lnSpc>
        <a:spcBef>
          <a:spcPct val="0"/>
        </a:spcBef>
        <a:spcAft>
          <a:spcPct val="0"/>
        </a:spcAft>
        <a:defRPr sz="3200" b="1">
          <a:solidFill>
            <a:srgbClr val="262626"/>
          </a:solidFill>
          <a:latin typeface="Corbel" panose="020B0503020204020204" pitchFamily="34" charset="0"/>
        </a:defRPr>
      </a:lvl3pPr>
      <a:lvl4pPr algn="l" rtl="0" eaLnBrk="0" fontAlgn="base" hangingPunct="0">
        <a:lnSpc>
          <a:spcPct val="90000"/>
        </a:lnSpc>
        <a:spcBef>
          <a:spcPct val="0"/>
        </a:spcBef>
        <a:spcAft>
          <a:spcPct val="0"/>
        </a:spcAft>
        <a:defRPr sz="3200" b="1">
          <a:solidFill>
            <a:srgbClr val="262626"/>
          </a:solidFill>
          <a:latin typeface="Corbel" panose="020B0503020204020204" pitchFamily="34" charset="0"/>
        </a:defRPr>
      </a:lvl4pPr>
      <a:lvl5pPr algn="l" rtl="0" eaLnBrk="0" fontAlgn="base" hangingPunct="0">
        <a:lnSpc>
          <a:spcPct val="90000"/>
        </a:lnSpc>
        <a:spcBef>
          <a:spcPct val="0"/>
        </a:spcBef>
        <a:spcAft>
          <a:spcPct val="0"/>
        </a:spcAft>
        <a:defRPr sz="3200" b="1">
          <a:solidFill>
            <a:srgbClr val="262626"/>
          </a:solidFill>
          <a:latin typeface="Corbel" panose="020B0503020204020204" pitchFamily="34" charset="0"/>
        </a:defRPr>
      </a:lvl5pPr>
      <a:lvl6pPr marL="457200" algn="l" rtl="0" fontAlgn="base">
        <a:lnSpc>
          <a:spcPct val="90000"/>
        </a:lnSpc>
        <a:spcBef>
          <a:spcPct val="0"/>
        </a:spcBef>
        <a:spcAft>
          <a:spcPct val="0"/>
        </a:spcAft>
        <a:defRPr sz="3200" b="1">
          <a:solidFill>
            <a:srgbClr val="262626"/>
          </a:solidFill>
          <a:latin typeface="Corbel" panose="020B0503020204020204" pitchFamily="34" charset="0"/>
        </a:defRPr>
      </a:lvl6pPr>
      <a:lvl7pPr marL="914400" algn="l" rtl="0" fontAlgn="base">
        <a:lnSpc>
          <a:spcPct val="90000"/>
        </a:lnSpc>
        <a:spcBef>
          <a:spcPct val="0"/>
        </a:spcBef>
        <a:spcAft>
          <a:spcPct val="0"/>
        </a:spcAft>
        <a:defRPr sz="3200" b="1">
          <a:solidFill>
            <a:srgbClr val="262626"/>
          </a:solidFill>
          <a:latin typeface="Corbel" panose="020B0503020204020204" pitchFamily="34" charset="0"/>
        </a:defRPr>
      </a:lvl7pPr>
      <a:lvl8pPr marL="1371600" algn="l" rtl="0" fontAlgn="base">
        <a:lnSpc>
          <a:spcPct val="90000"/>
        </a:lnSpc>
        <a:spcBef>
          <a:spcPct val="0"/>
        </a:spcBef>
        <a:spcAft>
          <a:spcPct val="0"/>
        </a:spcAft>
        <a:defRPr sz="3200" b="1">
          <a:solidFill>
            <a:srgbClr val="262626"/>
          </a:solidFill>
          <a:latin typeface="Corbel" panose="020B0503020204020204" pitchFamily="34" charset="0"/>
        </a:defRPr>
      </a:lvl8pPr>
      <a:lvl9pPr marL="1828800" algn="l" rtl="0" fontAlgn="base">
        <a:lnSpc>
          <a:spcPct val="90000"/>
        </a:lnSpc>
        <a:spcBef>
          <a:spcPct val="0"/>
        </a:spcBef>
        <a:spcAft>
          <a:spcPct val="0"/>
        </a:spcAft>
        <a:defRPr sz="3200" b="1">
          <a:solidFill>
            <a:srgbClr val="262626"/>
          </a:solidFill>
          <a:latin typeface="Corbel" panose="020B0503020204020204" pitchFamily="34" charset="0"/>
        </a:defRPr>
      </a:lvl9pPr>
    </p:titleStyle>
    <p:bodyStyle>
      <a:lvl1pPr marL="266700" indent="-266700" algn="l" rtl="0" eaLnBrk="0" fontAlgn="base" hangingPunct="0">
        <a:lnSpc>
          <a:spcPct val="90000"/>
        </a:lnSpc>
        <a:spcBef>
          <a:spcPts val="1000"/>
        </a:spcBef>
        <a:spcAft>
          <a:spcPct val="0"/>
        </a:spcAft>
        <a:buFont typeface="Arial" panose="020B0604020202020204" pitchFamily="34" charset="0"/>
        <a:buChar char="•"/>
        <a:defRPr kern="1200">
          <a:solidFill>
            <a:srgbClr val="404040"/>
          </a:solidFill>
          <a:latin typeface="+mn-lt"/>
          <a:ea typeface="+mn-ea"/>
          <a:cs typeface="+mn-cs"/>
        </a:defRPr>
      </a:lvl1pPr>
      <a:lvl2pPr marL="542925" indent="-276225" algn="l" rtl="0" eaLnBrk="0" fontAlgn="base" hangingPunct="0">
        <a:lnSpc>
          <a:spcPct val="90000"/>
        </a:lnSpc>
        <a:spcBef>
          <a:spcPts val="500"/>
        </a:spcBef>
        <a:spcAft>
          <a:spcPct val="0"/>
        </a:spcAft>
        <a:buFont typeface="Arial" panose="020B0604020202020204" pitchFamily="34" charset="0"/>
        <a:buChar char="•"/>
        <a:defRPr sz="1600" kern="1200">
          <a:solidFill>
            <a:srgbClr val="404040"/>
          </a:solidFill>
          <a:latin typeface="+mn-lt"/>
          <a:ea typeface="+mn-ea"/>
          <a:cs typeface="+mn-cs"/>
        </a:defRPr>
      </a:lvl2pPr>
      <a:lvl3pPr marL="809625" indent="-266700" algn="l" rtl="0" eaLnBrk="0" fontAlgn="base" hangingPunct="0">
        <a:lnSpc>
          <a:spcPct val="90000"/>
        </a:lnSpc>
        <a:spcBef>
          <a:spcPts val="500"/>
        </a:spcBef>
        <a:spcAft>
          <a:spcPct val="0"/>
        </a:spcAft>
        <a:buFont typeface="Arial" panose="020B0604020202020204" pitchFamily="34" charset="0"/>
        <a:buChar char="•"/>
        <a:defRPr sz="1400" kern="1200">
          <a:solidFill>
            <a:srgbClr val="404040"/>
          </a:solidFill>
          <a:latin typeface="+mn-lt"/>
          <a:ea typeface="+mn-ea"/>
          <a:cs typeface="+mn-cs"/>
        </a:defRPr>
      </a:lvl3pPr>
      <a:lvl4pPr marL="1076325" indent="-266700" algn="l" rtl="0" eaLnBrk="0" fontAlgn="base" hangingPunct="0">
        <a:lnSpc>
          <a:spcPct val="90000"/>
        </a:lnSpc>
        <a:spcBef>
          <a:spcPts val="500"/>
        </a:spcBef>
        <a:spcAft>
          <a:spcPct val="0"/>
        </a:spcAft>
        <a:buFont typeface="Arial" panose="020B0604020202020204" pitchFamily="34" charset="0"/>
        <a:buChar char="•"/>
        <a:defRPr sz="1400" kern="1200">
          <a:solidFill>
            <a:srgbClr val="404040"/>
          </a:solidFill>
          <a:latin typeface="+mn-lt"/>
          <a:ea typeface="+mn-ea"/>
          <a:cs typeface="+mn-cs"/>
        </a:defRPr>
      </a:lvl4pPr>
      <a:lvl5pPr marL="1343025" indent="-266700" algn="l" rtl="0" eaLnBrk="0" fontAlgn="base" hangingPunct="0">
        <a:lnSpc>
          <a:spcPct val="90000"/>
        </a:lnSpc>
        <a:spcBef>
          <a:spcPts val="500"/>
        </a:spcBef>
        <a:spcAft>
          <a:spcPct val="0"/>
        </a:spcAft>
        <a:buFont typeface="Arial" panose="020B0604020202020204" pitchFamily="34" charset="0"/>
        <a:buChar char="•"/>
        <a:defRPr sz="1400" kern="1200">
          <a:solidFill>
            <a:srgbClr val="40404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Marcador de posición de número de diapositiva 5">
            <a:extLst>
              <a:ext uri="{FF2B5EF4-FFF2-40B4-BE49-F238E27FC236}">
                <a16:creationId xmlns:a16="http://schemas.microsoft.com/office/drawing/2014/main" id="{6B915EF5-4ABE-4759-AC09-679CD6083A55}"/>
              </a:ext>
            </a:extLst>
          </p:cNvPr>
          <p:cNvSpPr>
            <a:spLocks noGrp="1"/>
          </p:cNvSpPr>
          <p:nvPr>
            <p:ph type="sldNum" sz="quarter" idx="4"/>
          </p:nvPr>
        </p:nvSpPr>
        <p:spPr>
          <a:xfrm>
            <a:off x="11146971" y="6356350"/>
            <a:ext cx="740227" cy="365125"/>
          </a:xfrm>
          <a:prstGeom prst="rect">
            <a:avLst/>
          </a:prstGeom>
        </p:spPr>
        <p:txBody>
          <a:bodyPr vert="horz" lIns="91440" tIns="45720" rIns="91440" bIns="45720" rtlCol="0" anchor="ctr"/>
          <a:lstStyle>
            <a:lvl1pPr algn="r">
              <a:defRPr sz="1200">
                <a:solidFill>
                  <a:schemeClr val="bg2"/>
                </a:solidFill>
              </a:defRPr>
            </a:lvl1pPr>
          </a:lstStyle>
          <a:p>
            <a:pPr rtl="0"/>
            <a:fld id="{8699F50C-BE38-4BD0-BA84-9B090E1F2B9B}" type="slidenum">
              <a:rPr lang="es-ES" noProof="0" smtClean="0"/>
              <a:pPr rtl="0"/>
              <a:t>‹Nº›</a:t>
            </a:fld>
            <a:endParaRPr lang="es-ES" noProof="0" dirty="0"/>
          </a:p>
        </p:txBody>
      </p:sp>
      <p:sp>
        <p:nvSpPr>
          <p:cNvPr id="9" name="Marcador de título 8">
            <a:extLst>
              <a:ext uri="{FF2B5EF4-FFF2-40B4-BE49-F238E27FC236}">
                <a16:creationId xmlns:a16="http://schemas.microsoft.com/office/drawing/2014/main" id="{AA2D2B61-D240-024D-AD60-4162EF1528B9}"/>
              </a:ext>
            </a:extLst>
          </p:cNvPr>
          <p:cNvSpPr>
            <a:spLocks noGrp="1"/>
          </p:cNvSpPr>
          <p:nvPr>
            <p:ph type="title"/>
          </p:nvPr>
        </p:nvSpPr>
        <p:spPr>
          <a:xfrm>
            <a:off x="518678" y="209029"/>
            <a:ext cx="10835122" cy="1147968"/>
          </a:xfrm>
          <a:prstGeom prst="rect">
            <a:avLst/>
          </a:prstGeom>
        </p:spPr>
        <p:txBody>
          <a:bodyPr vert="horz" lIns="91440" tIns="45720" rIns="91440" bIns="0" rtlCol="0" anchor="b">
            <a:normAutofit/>
          </a:bodyPr>
          <a:lstStyle/>
          <a:p>
            <a:pPr rtl="0"/>
            <a:r>
              <a:rPr lang="es-ES" noProof="0" dirty="0"/>
              <a:t>Haga clic para modificar el estilo de título del patrón</a:t>
            </a:r>
          </a:p>
        </p:txBody>
      </p:sp>
    </p:spTree>
    <p:extLst>
      <p:ext uri="{BB962C8B-B14F-4D97-AF65-F5344CB8AC3E}">
        <p14:creationId xmlns:p14="http://schemas.microsoft.com/office/powerpoint/2010/main" val="999031573"/>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Lst>
  <p:hf hdr="0"/>
  <p:txStyles>
    <p:titleStyle>
      <a:lvl1pPr algn="l" defTabSz="914400" rtl="0" eaLnBrk="1" latinLnBrk="0" hangingPunct="1">
        <a:lnSpc>
          <a:spcPct val="90000"/>
        </a:lnSpc>
        <a:spcBef>
          <a:spcPct val="0"/>
        </a:spcBef>
        <a:buNone/>
        <a:defRPr lang="en-IN"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2E7A40"/>
        </a:buClr>
        <a:buFont typeface="Arial" panose="020B0604020202020204" pitchFamily="34" charset="0"/>
        <a:buChar char="•"/>
        <a:defRPr lang="en-US" sz="2400" kern="1200" dirty="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2E7A40"/>
        </a:buClr>
        <a:buFont typeface="Arial" panose="020B0604020202020204" pitchFamily="34" charset="0"/>
        <a:buChar char="•"/>
        <a:defRPr lang="en-US" sz="2000" kern="1200" dirty="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2E7A40"/>
        </a:buClr>
        <a:buFont typeface="Arial" panose="020B0604020202020204" pitchFamily="34" charset="0"/>
        <a:buChar char="•"/>
        <a:defRPr lang="en-US" sz="1800" kern="1200" dirty="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2E7A40"/>
        </a:buClr>
        <a:buFont typeface="Arial" panose="020B0604020202020204" pitchFamily="34" charset="0"/>
        <a:buChar char="•"/>
        <a:defRPr lang="en-US" sz="1600" kern="1200" dirty="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2E7A40"/>
        </a:buClr>
        <a:buFont typeface="Arial" panose="020B0604020202020204" pitchFamily="34" charset="0"/>
        <a:buChar char="•"/>
        <a:defRPr lang="en-IN" sz="1600" kern="1200" dirty="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FECD78-3C8E-49F2-8FAB-59489D168ABB}" type="datetimeFigureOut">
              <a:rPr lang="en-US" smtClean="0"/>
              <a:t>7/26/26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B56013-B943-42BA-886F-6F9D4EB85E9D}" type="slidenum">
              <a:rPr lang="en-US" smtClean="0"/>
              <a:t>‹Nº›</a:t>
            </a:fld>
            <a:endParaRPr lang="en-US"/>
          </a:p>
        </p:txBody>
      </p:sp>
    </p:spTree>
    <p:extLst>
      <p:ext uri="{BB962C8B-B14F-4D97-AF65-F5344CB8AC3E}">
        <p14:creationId xmlns:p14="http://schemas.microsoft.com/office/powerpoint/2010/main" val="3530809456"/>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041056-65DF-47CD-99E9-030FAD556A59}" type="datetimeFigureOut">
              <a:rPr lang="es-CL" smtClean="0"/>
              <a:t>26-07-26</a:t>
            </a:fld>
            <a:endParaRPr lang="es-CL"/>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4C3694-D559-47EB-B404-FEEBA7B9E25A}" type="slidenum">
              <a:rPr lang="es-CL" smtClean="0"/>
              <a:t>‹Nº›</a:t>
            </a:fld>
            <a:endParaRPr lang="es-CL"/>
          </a:p>
        </p:txBody>
      </p:sp>
    </p:spTree>
    <p:extLst>
      <p:ext uri="{BB962C8B-B14F-4D97-AF65-F5344CB8AC3E}">
        <p14:creationId xmlns:p14="http://schemas.microsoft.com/office/powerpoint/2010/main" val="2181919776"/>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s-ES_tradnl"/>
              <a:t>Clic para editar título</a:t>
            </a:r>
            <a:endParaRPr lang="en-US"/>
          </a:p>
        </p:txBody>
      </p:sp>
      <p:sp>
        <p:nvSpPr>
          <p:cNvPr id="3" name="Text Placeholder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n-US"/>
          </a:p>
        </p:txBody>
      </p:sp>
      <p:sp>
        <p:nvSpPr>
          <p:cNvPr id="4" name="Date Placeholder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6BFECD78-3C8E-49F2-8FAB-59489D168ABB}" type="datetimeFigureOut">
              <a:rPr lang="en-US" smtClean="0"/>
              <a:t>7/26/26</a:t>
            </a:fld>
            <a:endParaRPr lang="en-US"/>
          </a:p>
        </p:txBody>
      </p:sp>
      <p:sp>
        <p:nvSpPr>
          <p:cNvPr id="5" name="Footer Placeholder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FB56013-B943-42BA-886F-6F9D4EB85E9D}" type="slidenum">
              <a:rPr lang="en-US" smtClean="0"/>
              <a:t>‹Nº›</a:t>
            </a:fld>
            <a:endParaRPr lang="en-US"/>
          </a:p>
        </p:txBody>
      </p:sp>
    </p:spTree>
    <p:extLst>
      <p:ext uri="{BB962C8B-B14F-4D97-AF65-F5344CB8AC3E}">
        <p14:creationId xmlns:p14="http://schemas.microsoft.com/office/powerpoint/2010/main" val="2078466779"/>
      </p:ext>
    </p:extLst>
  </p:cSld>
  <p:clrMap bg1="dk1" tx1="lt1" bg2="dk2" tx2="lt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027A968-15C8-4270-9803-B2412A6B633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Marcador de texto 2">
            <a:extLst>
              <a:ext uri="{FF2B5EF4-FFF2-40B4-BE49-F238E27FC236}">
                <a16:creationId xmlns:a16="http://schemas.microsoft.com/office/drawing/2014/main" id="{74A2B6AE-D393-4CEF-AC1E-67ADC6E10F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a:extLst>
              <a:ext uri="{FF2B5EF4-FFF2-40B4-BE49-F238E27FC236}">
                <a16:creationId xmlns:a16="http://schemas.microsoft.com/office/drawing/2014/main" id="{7A13F995-3C83-4EAF-868A-8018C08E10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902D9209-F245-427D-A012-5270FEA8F5A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a:extLst>
              <a:ext uri="{FF2B5EF4-FFF2-40B4-BE49-F238E27FC236}">
                <a16:creationId xmlns:a16="http://schemas.microsoft.com/office/drawing/2014/main" id="{FA1E08A4-CECF-47B6-89AD-5F11355D09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73E7A1-2E49-48B1-BFE8-1660C52FB340}" type="slidenum">
              <a:rPr lang="en-US" smtClean="0"/>
              <a:t>‹Nº›</a:t>
            </a:fld>
            <a:endParaRPr lang="en-US"/>
          </a:p>
        </p:txBody>
      </p:sp>
    </p:spTree>
    <p:extLst>
      <p:ext uri="{BB962C8B-B14F-4D97-AF65-F5344CB8AC3E}">
        <p14:creationId xmlns:p14="http://schemas.microsoft.com/office/powerpoint/2010/main" val="773207950"/>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Rectangle 12"/>
          <p:cNvSpPr/>
          <p:nvPr/>
        </p:nvSpPr>
        <p:spPr>
          <a:xfrm>
            <a:off x="0" y="6309320"/>
            <a:ext cx="12192000" cy="548680"/>
          </a:xfrm>
          <a:prstGeom prst="rect">
            <a:avLst/>
          </a:prstGeom>
          <a:solidFill>
            <a:srgbClr val="2F444E"/>
          </a:solidFill>
          <a:ln w="12700" cap="flat" cmpd="sng" algn="ctr">
            <a:noFill/>
            <a:prstDash val="solid"/>
            <a:miter lim="800000"/>
          </a:ln>
          <a:effectLst/>
        </p:spPr>
        <p:txBody>
          <a:bodyPr rtlCol="0" anchor="ctr"/>
          <a:lstStyle/>
          <a:p>
            <a:pPr algn="ctr"/>
            <a:endParaRPr lang="en-US" sz="1350" kern="0">
              <a:solidFill>
                <a:srgbClr val="2F444E"/>
              </a:solidFill>
            </a:endParaRPr>
          </a:p>
        </p:txBody>
      </p:sp>
      <p:sp>
        <p:nvSpPr>
          <p:cNvPr id="7" name="Footer Placeholder 4"/>
          <p:cNvSpPr>
            <a:spLocks noGrp="1"/>
          </p:cNvSpPr>
          <p:nvPr>
            <p:ph type="ftr" sz="quarter" idx="3"/>
          </p:nvPr>
        </p:nvSpPr>
        <p:spPr>
          <a:xfrm>
            <a:off x="5610000" y="6397200"/>
            <a:ext cx="972000" cy="338554"/>
          </a:xfrm>
          <a:prstGeom prst="rect">
            <a:avLst/>
          </a:prstGeom>
        </p:spPr>
        <p:txBody>
          <a:bodyPr vert="horz" lIns="91440" tIns="45720" rIns="91440" bIns="45720" rtlCol="0" anchor="ctr"/>
          <a:lstStyle>
            <a:lvl1pPr algn="ctr">
              <a:defRPr sz="1400" b="0" i="0">
                <a:solidFill>
                  <a:schemeClr val="bg1"/>
                </a:solidFill>
                <a:latin typeface="Arial" charset="0"/>
                <a:ea typeface="Arial" charset="0"/>
                <a:cs typeface="Arial" charset="0"/>
              </a:defRPr>
            </a:lvl1pPr>
          </a:lstStyle>
          <a:p>
            <a:fld id="{71B87E66-6AAE-F643-B8FD-9355C1B5527C}" type="slidenum">
              <a:rPr lang="en-US" smtClean="0"/>
              <a:pPr/>
              <a:t>‹Nº›</a:t>
            </a:fld>
            <a:endParaRPr lang="en-US"/>
          </a:p>
        </p:txBody>
      </p:sp>
      <p:sp>
        <p:nvSpPr>
          <p:cNvPr id="10" name="TextBox 9"/>
          <p:cNvSpPr txBox="1"/>
          <p:nvPr/>
        </p:nvSpPr>
        <p:spPr>
          <a:xfrm>
            <a:off x="335360" y="6414385"/>
            <a:ext cx="4704523" cy="307777"/>
          </a:xfrm>
          <a:prstGeom prst="rect">
            <a:avLst/>
          </a:prstGeom>
          <a:noFill/>
        </p:spPr>
        <p:txBody>
          <a:bodyPr wrap="square" rtlCol="0">
            <a:spAutoFit/>
          </a:bodyPr>
          <a:lstStyle/>
          <a:p>
            <a:pPr algn="l"/>
            <a:r>
              <a:rPr lang="en-US" sz="1400" dirty="0" err="1">
                <a:solidFill>
                  <a:schemeClr val="bg1"/>
                </a:solidFill>
                <a:latin typeface="Arial" charset="0"/>
                <a:ea typeface="Arial" charset="0"/>
                <a:cs typeface="Arial" charset="0"/>
              </a:rPr>
              <a:t>Defence</a:t>
            </a:r>
            <a:r>
              <a:rPr lang="en-US" sz="1400" dirty="0">
                <a:solidFill>
                  <a:schemeClr val="bg1"/>
                </a:solidFill>
                <a:latin typeface="Arial" charset="0"/>
                <a:ea typeface="Arial" charset="0"/>
                <a:cs typeface="Arial" charset="0"/>
              </a:rPr>
              <a:t> Academy of the United Kingdom</a:t>
            </a:r>
          </a:p>
        </p:txBody>
      </p:sp>
      <p:sp>
        <p:nvSpPr>
          <p:cNvPr id="11" name="TextBox 10"/>
          <p:cNvSpPr txBox="1"/>
          <p:nvPr/>
        </p:nvSpPr>
        <p:spPr>
          <a:xfrm>
            <a:off x="8976320" y="6435672"/>
            <a:ext cx="2880320" cy="261610"/>
          </a:xfrm>
          <a:prstGeom prst="rect">
            <a:avLst/>
          </a:prstGeom>
          <a:noFill/>
        </p:spPr>
        <p:txBody>
          <a:bodyPr wrap="square" rtlCol="0">
            <a:spAutoFit/>
          </a:bodyPr>
          <a:lstStyle/>
          <a:p>
            <a:pPr algn="r"/>
            <a:r>
              <a:rPr lang="en-US" sz="1100">
                <a:solidFill>
                  <a:prstClr val="white"/>
                </a:solidFill>
                <a:latin typeface="Arial" charset="0"/>
                <a:ea typeface="Arial" charset="0"/>
                <a:cs typeface="Arial" charset="0"/>
              </a:rPr>
              <a:t>© Crown</a:t>
            </a:r>
            <a:r>
              <a:rPr lang="en-US" sz="1100" baseline="0">
                <a:solidFill>
                  <a:prstClr val="white"/>
                </a:solidFill>
                <a:latin typeface="Arial" charset="0"/>
                <a:ea typeface="Arial" charset="0"/>
                <a:cs typeface="Arial" charset="0"/>
              </a:rPr>
              <a:t> Copyright</a:t>
            </a:r>
            <a:endParaRPr lang="en-US" sz="1100">
              <a:solidFill>
                <a:prstClr val="white"/>
              </a:solidFill>
              <a:latin typeface="Arial" charset="0"/>
              <a:ea typeface="Arial" charset="0"/>
              <a:cs typeface="Arial" charset="0"/>
            </a:endParaRPr>
          </a:p>
        </p:txBody>
      </p:sp>
      <p:pic>
        <p:nvPicPr>
          <p:cNvPr id="8" name="Picture 7"/>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560640" y="360000"/>
            <a:ext cx="1296000" cy="972000"/>
          </a:xfrm>
          <a:prstGeom prst="rect">
            <a:avLst/>
          </a:prstGeom>
        </p:spPr>
      </p:pic>
    </p:spTree>
    <p:extLst>
      <p:ext uri="{BB962C8B-B14F-4D97-AF65-F5344CB8AC3E}">
        <p14:creationId xmlns:p14="http://schemas.microsoft.com/office/powerpoint/2010/main" val="2853445416"/>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Lst>
  <p:hf hdr="0" dt="0"/>
  <p:txStyles>
    <p:titleStyle>
      <a:lvl1pPr algn="l" defTabSz="685800" rtl="0" eaLnBrk="1" latinLnBrk="0" hangingPunct="1">
        <a:lnSpc>
          <a:spcPct val="90000"/>
        </a:lnSpc>
        <a:spcBef>
          <a:spcPct val="0"/>
        </a:spcBef>
        <a:buNone/>
        <a:defRPr sz="1950" b="1" kern="1200" baseline="0">
          <a:solidFill>
            <a:srgbClr val="0C406D"/>
          </a:solidFill>
          <a:latin typeface="Arial" panose="020B0604020202020204" pitchFamily="34" charset="0"/>
          <a:ea typeface="+mj-ea"/>
          <a:cs typeface="Arial" panose="020B0604020202020204" pitchFamily="34"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150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027464-D0CE-4087-9F18-1413261FB70A}" type="datetimeFigureOut">
              <a:rPr lang="en-GB" smtClean="0"/>
              <a:pPr/>
              <a:t>26/07/2026</a:t>
            </a:fld>
            <a:endParaRPr lang="en-GB"/>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AE402F-D651-4DC9-B8C0-7BFAFCD33CF3}" type="slidenum">
              <a:rPr lang="en-GB" smtClean="0"/>
              <a:pPr/>
              <a:t>‹Nº›</a:t>
            </a:fld>
            <a:endParaRPr lang="en-GB"/>
          </a:p>
        </p:txBody>
      </p:sp>
    </p:spTree>
    <p:extLst>
      <p:ext uri="{BB962C8B-B14F-4D97-AF65-F5344CB8AC3E}">
        <p14:creationId xmlns:p14="http://schemas.microsoft.com/office/powerpoint/2010/main" val="1962668695"/>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 id="214748379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027A968-15C8-4270-9803-B2412A6B633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Marcador de texto 2">
            <a:extLst>
              <a:ext uri="{FF2B5EF4-FFF2-40B4-BE49-F238E27FC236}">
                <a16:creationId xmlns:a16="http://schemas.microsoft.com/office/drawing/2014/main" id="{74A2B6AE-D393-4CEF-AC1E-67ADC6E10F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a:extLst>
              <a:ext uri="{FF2B5EF4-FFF2-40B4-BE49-F238E27FC236}">
                <a16:creationId xmlns:a16="http://schemas.microsoft.com/office/drawing/2014/main" id="{7A13F995-3C83-4EAF-868A-8018C08E10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0443AC-4505-40D0-A154-B8E903B0424B}" type="datetimeFigureOut">
              <a:rPr lang="en-US" smtClean="0"/>
              <a:t>7/26/26</a:t>
            </a:fld>
            <a:endParaRPr lang="en-US"/>
          </a:p>
        </p:txBody>
      </p:sp>
      <p:sp>
        <p:nvSpPr>
          <p:cNvPr id="5" name="Marcador de pie de página 4">
            <a:extLst>
              <a:ext uri="{FF2B5EF4-FFF2-40B4-BE49-F238E27FC236}">
                <a16:creationId xmlns:a16="http://schemas.microsoft.com/office/drawing/2014/main" id="{902D9209-F245-427D-A012-5270FEA8F5A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a:extLst>
              <a:ext uri="{FF2B5EF4-FFF2-40B4-BE49-F238E27FC236}">
                <a16:creationId xmlns:a16="http://schemas.microsoft.com/office/drawing/2014/main" id="{FA1E08A4-CECF-47B6-89AD-5F11355D09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73E7A1-2E49-48B1-BFE8-1660C52FB340}" type="slidenum">
              <a:rPr lang="en-US" smtClean="0"/>
              <a:t>‹Nº›</a:t>
            </a:fld>
            <a:endParaRPr lang="en-US"/>
          </a:p>
        </p:txBody>
      </p:sp>
    </p:spTree>
    <p:extLst>
      <p:ext uri="{BB962C8B-B14F-4D97-AF65-F5344CB8AC3E}">
        <p14:creationId xmlns:p14="http://schemas.microsoft.com/office/powerpoint/2010/main" val="2128484195"/>
      </p:ext>
    </p:extLst>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xml"/><Relationship Id="rId1" Type="http://schemas.openxmlformats.org/officeDocument/2006/relationships/slideLayout" Target="../slideLayouts/slideLayout93.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9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124.xml"/></Relationships>
</file>

<file path=ppt/slides/_rels/slide1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xml"/><Relationship Id="rId1" Type="http://schemas.openxmlformats.org/officeDocument/2006/relationships/slideLayout" Target="../slideLayouts/slideLayout127.xml"/></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xml"/><Relationship Id="rId1" Type="http://schemas.openxmlformats.org/officeDocument/2006/relationships/slideLayout" Target="../slideLayouts/slideLayout12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7.xml"/></Relationships>
</file>

<file path=ppt/slides/_rels/slide1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6.xml"/><Relationship Id="rId1" Type="http://schemas.openxmlformats.org/officeDocument/2006/relationships/slideLayout" Target="../slideLayouts/slideLayout127.xml"/></Relationships>
</file>

<file path=ppt/slides/_rels/slide16.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7.xml"/><Relationship Id="rId1" Type="http://schemas.openxmlformats.org/officeDocument/2006/relationships/slideLayout" Target="../slideLayouts/slideLayout127.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7.xml"/></Relationships>
</file>

<file path=ppt/slides/_rels/slide1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1.xml"/><Relationship Id="rId5" Type="http://schemas.openxmlformats.org/officeDocument/2006/relationships/image" Target="../media/image53.png"/><Relationship Id="rId4" Type="http://schemas.openxmlformats.org/officeDocument/2006/relationships/image" Target="../media/image52.png"/></Relationships>
</file>

<file path=ppt/slides/_rels/slide24.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5.jpeg"/><Relationship Id="rId7" Type="http://schemas.openxmlformats.org/officeDocument/2006/relationships/image" Target="../media/image59.jpeg"/><Relationship Id="rId2" Type="http://schemas.openxmlformats.org/officeDocument/2006/relationships/image" Target="../media/image54.jpeg"/><Relationship Id="rId1" Type="http://schemas.openxmlformats.org/officeDocument/2006/relationships/slideLayout" Target="../slideLayouts/slideLayout45.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jpeg"/><Relationship Id="rId9" Type="http://schemas.openxmlformats.org/officeDocument/2006/relationships/image" Target="../media/image61.jpeg"/></Relationships>
</file>

<file path=ppt/slides/_rels/slide25.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48.xml"/></Relationships>
</file>

<file path=ppt/slides/_rels/slide2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64.xml"/></Relationships>
</file>

<file path=ppt/slides/_rels/slide27.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9.xml"/><Relationship Id="rId1" Type="http://schemas.openxmlformats.org/officeDocument/2006/relationships/slideLayout" Target="../slideLayouts/slideLayout7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35.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6.xml"/></Relationships>
</file>

<file path=ppt/slides/_rels/slide39.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6.xml"/></Relationships>
</file>

<file path=ppt/slides/_rels/slide40.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FEFBA6-7D72-D526-B7F8-C2A806C4B0BE}"/>
              </a:ext>
            </a:extLst>
          </p:cNvPr>
          <p:cNvSpPr>
            <a:spLocks noGrp="1"/>
          </p:cNvSpPr>
          <p:nvPr>
            <p:ph type="ctrTitle"/>
          </p:nvPr>
        </p:nvSpPr>
        <p:spPr>
          <a:xfrm>
            <a:off x="1524000" y="284163"/>
            <a:ext cx="9144000" cy="804408"/>
          </a:xfrm>
        </p:spPr>
        <p:txBody>
          <a:bodyPr>
            <a:normAutofit/>
          </a:bodyPr>
          <a:lstStyle/>
          <a:p>
            <a:r>
              <a:rPr lang="es-ES" sz="4800" dirty="0">
                <a:latin typeface="Aptos" panose="020B0004020202020204" pitchFamily="34" charset="0"/>
              </a:rPr>
              <a:t>Estilos de liderazgo</a:t>
            </a:r>
            <a:endParaRPr lang="es-CL" sz="4800" dirty="0">
              <a:latin typeface="Aptos" panose="020B0004020202020204" pitchFamily="34" charset="0"/>
            </a:endParaRPr>
          </a:p>
        </p:txBody>
      </p:sp>
      <p:sp>
        <p:nvSpPr>
          <p:cNvPr id="3" name="Subtítulo 2">
            <a:extLst>
              <a:ext uri="{FF2B5EF4-FFF2-40B4-BE49-F238E27FC236}">
                <a16:creationId xmlns:a16="http://schemas.microsoft.com/office/drawing/2014/main" id="{B3258A9B-9849-C653-925D-96CD6C960C8F}"/>
              </a:ext>
            </a:extLst>
          </p:cNvPr>
          <p:cNvSpPr>
            <a:spLocks noGrp="1"/>
          </p:cNvSpPr>
          <p:nvPr>
            <p:ph type="subTitle" idx="1"/>
          </p:nvPr>
        </p:nvSpPr>
        <p:spPr>
          <a:xfrm>
            <a:off x="1524000" y="2513466"/>
            <a:ext cx="9144000" cy="1655762"/>
          </a:xfrm>
        </p:spPr>
        <p:txBody>
          <a:bodyPr>
            <a:normAutofit fontScale="85000" lnSpcReduction="20000"/>
          </a:bodyPr>
          <a:lstStyle/>
          <a:p>
            <a:r>
              <a:rPr lang="es-ES" sz="3200" dirty="0">
                <a:latin typeface="Aptos" panose="020B0004020202020204" pitchFamily="34" charset="0"/>
              </a:rPr>
              <a:t>¿Nombre dos de los tres estilos de liderazgo de la lectura?</a:t>
            </a:r>
          </a:p>
          <a:p>
            <a:endParaRPr lang="es-ES" sz="3200" dirty="0">
              <a:latin typeface="Aptos" panose="020B0004020202020204" pitchFamily="34" charset="0"/>
            </a:endParaRPr>
          </a:p>
          <a:p>
            <a:endParaRPr lang="es-ES" sz="3200" dirty="0">
              <a:latin typeface="Aptos" panose="020B0004020202020204" pitchFamily="34" charset="0"/>
            </a:endParaRPr>
          </a:p>
          <a:p>
            <a:r>
              <a:rPr lang="es-ES" sz="3200" dirty="0">
                <a:latin typeface="Aptos" panose="020B0004020202020204" pitchFamily="34" charset="0"/>
              </a:rPr>
              <a:t>¿Describa uno de ellos?</a:t>
            </a:r>
          </a:p>
          <a:p>
            <a:endParaRPr lang="es-CL" sz="3200" dirty="0">
              <a:latin typeface="Aptos" panose="020B0004020202020204" pitchFamily="34" charset="0"/>
            </a:endParaRPr>
          </a:p>
        </p:txBody>
      </p:sp>
    </p:spTree>
    <p:extLst>
      <p:ext uri="{BB962C8B-B14F-4D97-AF65-F5344CB8AC3E}">
        <p14:creationId xmlns:p14="http://schemas.microsoft.com/office/powerpoint/2010/main" val="870982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3139426" y="279119"/>
            <a:ext cx="5318975" cy="769441"/>
          </a:xfrm>
          <a:prstGeom prst="rect">
            <a:avLst/>
          </a:prstGeom>
          <a:noFill/>
        </p:spPr>
        <p:txBody>
          <a:bodyPr wrap="square" rtlCol="0">
            <a:spAutoFit/>
          </a:bodyPr>
          <a:lstStyle/>
          <a:p>
            <a:r>
              <a:rPr lang="es-CL" sz="4400" dirty="0"/>
              <a:t>Estudios  de Liderazgo</a:t>
            </a:r>
          </a:p>
        </p:txBody>
      </p:sp>
      <p:pic>
        <p:nvPicPr>
          <p:cNvPr id="4" name="Imagen 3"/>
          <p:cNvPicPr>
            <a:picLocks noChangeAspect="1"/>
          </p:cNvPicPr>
          <p:nvPr/>
        </p:nvPicPr>
        <p:blipFill>
          <a:blip r:embed="rId2"/>
          <a:stretch>
            <a:fillRect/>
          </a:stretch>
        </p:blipFill>
        <p:spPr>
          <a:xfrm>
            <a:off x="3139426" y="2242181"/>
            <a:ext cx="4896991" cy="3469868"/>
          </a:xfrm>
          <a:prstGeom prst="rect">
            <a:avLst/>
          </a:prstGeom>
          <a:ln w="28575">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5" name="CuadroTexto 4"/>
          <p:cNvSpPr txBox="1"/>
          <p:nvPr/>
        </p:nvSpPr>
        <p:spPr>
          <a:xfrm>
            <a:off x="8384146" y="4353059"/>
            <a:ext cx="3807854" cy="1200329"/>
          </a:xfrm>
          <a:prstGeom prst="rect">
            <a:avLst/>
          </a:prstGeom>
          <a:noFill/>
        </p:spPr>
        <p:txBody>
          <a:bodyPr wrap="square" rtlCol="0">
            <a:spAutoFit/>
          </a:bodyPr>
          <a:lstStyle/>
          <a:p>
            <a:r>
              <a:rPr lang="es-CL" sz="3600" dirty="0"/>
              <a:t>Líderes centrados en la persona</a:t>
            </a:r>
          </a:p>
        </p:txBody>
      </p:sp>
      <p:sp>
        <p:nvSpPr>
          <p:cNvPr id="6" name="CuadroTexto 5"/>
          <p:cNvSpPr txBox="1"/>
          <p:nvPr/>
        </p:nvSpPr>
        <p:spPr>
          <a:xfrm>
            <a:off x="0" y="1048560"/>
            <a:ext cx="3807854" cy="1200329"/>
          </a:xfrm>
          <a:prstGeom prst="rect">
            <a:avLst/>
          </a:prstGeom>
          <a:noFill/>
        </p:spPr>
        <p:txBody>
          <a:bodyPr wrap="square" rtlCol="0">
            <a:spAutoFit/>
          </a:bodyPr>
          <a:lstStyle/>
          <a:p>
            <a:r>
              <a:rPr lang="es-CL" sz="3600" dirty="0"/>
              <a:t>Líderes centrados en la producción</a:t>
            </a:r>
          </a:p>
        </p:txBody>
      </p:sp>
    </p:spTree>
    <p:extLst>
      <p:ext uri="{BB962C8B-B14F-4D97-AF65-F5344CB8AC3E}">
        <p14:creationId xmlns:p14="http://schemas.microsoft.com/office/powerpoint/2010/main" val="604080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3139426" y="279119"/>
            <a:ext cx="5318975" cy="769441"/>
          </a:xfrm>
          <a:prstGeom prst="rect">
            <a:avLst/>
          </a:prstGeom>
          <a:noFill/>
        </p:spPr>
        <p:txBody>
          <a:bodyPr wrap="square" rtlCol="0">
            <a:spAutoFit/>
          </a:bodyPr>
          <a:lstStyle/>
          <a:p>
            <a:r>
              <a:rPr lang="es-CL" sz="4400" dirty="0"/>
              <a:t>Estudios  de Liderazgo</a:t>
            </a:r>
          </a:p>
        </p:txBody>
      </p:sp>
      <p:sp>
        <p:nvSpPr>
          <p:cNvPr id="6" name="CuadroTexto 5"/>
          <p:cNvSpPr txBox="1"/>
          <p:nvPr/>
        </p:nvSpPr>
        <p:spPr>
          <a:xfrm>
            <a:off x="141668" y="1066810"/>
            <a:ext cx="3807854" cy="3108543"/>
          </a:xfrm>
          <a:prstGeom prst="rect">
            <a:avLst/>
          </a:prstGeom>
          <a:solidFill>
            <a:schemeClr val="bg1">
              <a:lumMod val="95000"/>
            </a:schemeClr>
          </a:solidFill>
          <a:ln w="38100">
            <a:solidFill>
              <a:schemeClr val="tx1"/>
            </a:solidFill>
          </a:ln>
        </p:spPr>
        <p:txBody>
          <a:bodyPr wrap="square" rtlCol="0">
            <a:spAutoFit/>
          </a:bodyPr>
          <a:lstStyle/>
          <a:p>
            <a:r>
              <a:rPr lang="es-CL" sz="2800" dirty="0"/>
              <a:t>Se concluyó que los líderes centrados en las personas obtienen de su gente mejores resultados, reflejado en la productividad y las relaciones humanas.</a:t>
            </a:r>
          </a:p>
        </p:txBody>
      </p:sp>
      <p:pic>
        <p:nvPicPr>
          <p:cNvPr id="2" name="Imagen 1"/>
          <p:cNvPicPr>
            <a:picLocks noChangeAspect="1"/>
          </p:cNvPicPr>
          <p:nvPr/>
        </p:nvPicPr>
        <p:blipFill>
          <a:blip r:embed="rId2"/>
          <a:stretch>
            <a:fillRect/>
          </a:stretch>
        </p:blipFill>
        <p:spPr>
          <a:xfrm>
            <a:off x="7785279" y="1196255"/>
            <a:ext cx="3831465" cy="2849652"/>
          </a:xfrm>
          <a:prstGeom prst="rect">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pic>
        <p:nvPicPr>
          <p:cNvPr id="7" name="Imagen 6"/>
          <p:cNvPicPr>
            <a:picLocks noChangeAspect="1"/>
          </p:cNvPicPr>
          <p:nvPr/>
        </p:nvPicPr>
        <p:blipFill>
          <a:blip r:embed="rId3"/>
          <a:stretch>
            <a:fillRect/>
          </a:stretch>
        </p:blipFill>
        <p:spPr>
          <a:xfrm>
            <a:off x="3949522" y="4535392"/>
            <a:ext cx="3752045" cy="2015259"/>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Tree>
    <p:extLst>
      <p:ext uri="{BB962C8B-B14F-4D97-AF65-F5344CB8AC3E}">
        <p14:creationId xmlns:p14="http://schemas.microsoft.com/office/powerpoint/2010/main" val="17774093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3940C4-F6A2-2C96-7BF5-71BEFE44B347}"/>
            </a:ext>
          </a:extLst>
        </p:cNvPr>
        <p:cNvGrpSpPr/>
        <p:nvPr/>
      </p:nvGrpSpPr>
      <p:grpSpPr>
        <a:xfrm>
          <a:off x="0" y="0"/>
          <a:ext cx="0" cy="0"/>
          <a:chOff x="0" y="0"/>
          <a:chExt cx="0" cy="0"/>
        </a:xfrm>
      </p:grpSpPr>
      <p:sp>
        <p:nvSpPr>
          <p:cNvPr id="3" name="Marcador de contenido 5">
            <a:extLst>
              <a:ext uri="{FF2B5EF4-FFF2-40B4-BE49-F238E27FC236}">
                <a16:creationId xmlns:a16="http://schemas.microsoft.com/office/drawing/2014/main" id="{8F3FFEA7-CB58-A2DB-A63E-61A562EE8781}"/>
              </a:ext>
            </a:extLst>
          </p:cNvPr>
          <p:cNvSpPr txBox="1">
            <a:spLocks/>
          </p:cNvSpPr>
          <p:nvPr/>
        </p:nvSpPr>
        <p:spPr>
          <a:xfrm>
            <a:off x="4563258" y="235843"/>
            <a:ext cx="5387769" cy="5718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514350" rtl="0" eaLnBrk="1" fontAlgn="auto" latinLnBrk="0" hangingPunct="1">
              <a:lnSpc>
                <a:spcPct val="90000"/>
              </a:lnSpc>
              <a:spcBef>
                <a:spcPts val="563"/>
              </a:spcBef>
              <a:spcAft>
                <a:spcPts val="0"/>
              </a:spcAft>
              <a:buClrTx/>
              <a:buSzTx/>
              <a:buFont typeface="Arial" panose="020B0604020202020204" pitchFamily="34" charset="0"/>
              <a:buNone/>
              <a:tabLst/>
              <a:defRPr/>
            </a:pPr>
            <a:r>
              <a:rPr kumimoji="0" lang="es-ES" sz="2000" b="0" i="0" u="none" strike="noStrike" kern="1200" cap="none" spc="0" normalizeH="0" baseline="0" noProof="0" dirty="0">
                <a:ln>
                  <a:noFill/>
                </a:ln>
                <a:solidFill>
                  <a:srgbClr val="000000"/>
                </a:solidFill>
                <a:effectLst/>
                <a:uLnTx/>
                <a:uFillTx/>
                <a:latin typeface="Montserrat-Bold"/>
                <a:ea typeface="+mn-ea"/>
                <a:cs typeface="+mn-cs"/>
              </a:rPr>
              <a:t>Estilos de liderazgo</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s-CL"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21" name="Grupo 20">
            <a:extLst>
              <a:ext uri="{FF2B5EF4-FFF2-40B4-BE49-F238E27FC236}">
                <a16:creationId xmlns:a16="http://schemas.microsoft.com/office/drawing/2014/main" id="{24ED202C-2630-D4A8-8637-77E8A3A84902}"/>
              </a:ext>
            </a:extLst>
          </p:cNvPr>
          <p:cNvGrpSpPr/>
          <p:nvPr/>
        </p:nvGrpSpPr>
        <p:grpSpPr>
          <a:xfrm>
            <a:off x="1196598" y="642557"/>
            <a:ext cx="4328998" cy="5447601"/>
            <a:chOff x="1196598" y="754317"/>
            <a:chExt cx="4328998" cy="5447601"/>
          </a:xfrm>
        </p:grpSpPr>
        <p:sp>
          <p:nvSpPr>
            <p:cNvPr id="9" name="CuadroTexto 8">
              <a:extLst>
                <a:ext uri="{FF2B5EF4-FFF2-40B4-BE49-F238E27FC236}">
                  <a16:creationId xmlns:a16="http://schemas.microsoft.com/office/drawing/2014/main" id="{79B1E125-401C-35B5-3A97-21FE985D225D}"/>
                </a:ext>
              </a:extLst>
            </p:cNvPr>
            <p:cNvSpPr txBox="1"/>
            <p:nvPr/>
          </p:nvSpPr>
          <p:spPr>
            <a:xfrm>
              <a:off x="2717137" y="3480264"/>
              <a:ext cx="1185004"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a:ln>
                    <a:noFill/>
                  </a:ln>
                  <a:solidFill>
                    <a:prstClr val="black"/>
                  </a:solidFill>
                  <a:effectLst/>
                  <a:uLnTx/>
                  <a:uFillTx/>
                  <a:latin typeface="Calibri" panose="020F0502020204030204"/>
                  <a:ea typeface="+mn-ea"/>
                  <a:cs typeface="+mn-cs"/>
                </a:rPr>
                <a:t>Kurt Lewin</a:t>
              </a:r>
            </a:p>
          </p:txBody>
        </p:sp>
        <p:grpSp>
          <p:nvGrpSpPr>
            <p:cNvPr id="15" name="Grupo 14">
              <a:extLst>
                <a:ext uri="{FF2B5EF4-FFF2-40B4-BE49-F238E27FC236}">
                  <a16:creationId xmlns:a16="http://schemas.microsoft.com/office/drawing/2014/main" id="{843952BC-7D54-0BD5-A822-750D59958D10}"/>
                </a:ext>
              </a:extLst>
            </p:cNvPr>
            <p:cNvGrpSpPr/>
            <p:nvPr/>
          </p:nvGrpSpPr>
          <p:grpSpPr>
            <a:xfrm>
              <a:off x="1196598" y="3977221"/>
              <a:ext cx="4328998" cy="2224697"/>
              <a:chOff x="1196598" y="3977221"/>
              <a:chExt cx="4328998" cy="2224697"/>
            </a:xfrm>
          </p:grpSpPr>
          <p:pic>
            <p:nvPicPr>
              <p:cNvPr id="5" name="Imagen 4">
                <a:extLst>
                  <a:ext uri="{FF2B5EF4-FFF2-40B4-BE49-F238E27FC236}">
                    <a16:creationId xmlns:a16="http://schemas.microsoft.com/office/drawing/2014/main" id="{7DD40EF9-9E39-B7C3-DCDF-25A8595A001B}"/>
                  </a:ext>
                </a:extLst>
              </p:cNvPr>
              <p:cNvPicPr>
                <a:picLocks noChangeAspect="1"/>
              </p:cNvPicPr>
              <p:nvPr/>
            </p:nvPicPr>
            <p:blipFill rotWithShape="1">
              <a:blip r:embed="rId3"/>
              <a:srcRect t="11173"/>
              <a:stretch/>
            </p:blipFill>
            <p:spPr>
              <a:xfrm>
                <a:off x="1196598" y="3977221"/>
                <a:ext cx="4328998" cy="2224697"/>
              </a:xfrm>
              <a:prstGeom prst="rect">
                <a:avLst/>
              </a:prstGeom>
              <a:ln>
                <a:solidFill>
                  <a:schemeClr val="accent1">
                    <a:lumMod val="75000"/>
                  </a:schemeClr>
                </a:solidFill>
              </a:ln>
            </p:spPr>
          </p:pic>
          <p:sp>
            <p:nvSpPr>
              <p:cNvPr id="14" name="Rectángulo 13">
                <a:extLst>
                  <a:ext uri="{FF2B5EF4-FFF2-40B4-BE49-F238E27FC236}">
                    <a16:creationId xmlns:a16="http://schemas.microsoft.com/office/drawing/2014/main" id="{0A617B99-C277-0E5B-C50B-40FE06C51454}"/>
                  </a:ext>
                </a:extLst>
              </p:cNvPr>
              <p:cNvSpPr/>
              <p:nvPr/>
            </p:nvSpPr>
            <p:spPr>
              <a:xfrm>
                <a:off x="2778097" y="5878152"/>
                <a:ext cx="1185004" cy="31360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18" name="Imagen 17">
              <a:extLst>
                <a:ext uri="{FF2B5EF4-FFF2-40B4-BE49-F238E27FC236}">
                  <a16:creationId xmlns:a16="http://schemas.microsoft.com/office/drawing/2014/main" id="{51532EBC-FC60-DDEE-7371-471F2F792EAF}"/>
                </a:ext>
              </a:extLst>
            </p:cNvPr>
            <p:cNvPicPr>
              <a:picLocks noChangeAspect="1"/>
            </p:cNvPicPr>
            <p:nvPr/>
          </p:nvPicPr>
          <p:blipFill>
            <a:blip r:embed="rId4"/>
            <a:stretch>
              <a:fillRect/>
            </a:stretch>
          </p:blipFill>
          <p:spPr>
            <a:xfrm>
              <a:off x="2240973" y="754317"/>
              <a:ext cx="2076737" cy="2674683"/>
            </a:xfrm>
            <a:prstGeom prst="rect">
              <a:avLst/>
            </a:prstGeom>
          </p:spPr>
        </p:pic>
      </p:grpSp>
      <p:grpSp>
        <p:nvGrpSpPr>
          <p:cNvPr id="22" name="Grupo 21">
            <a:extLst>
              <a:ext uri="{FF2B5EF4-FFF2-40B4-BE49-F238E27FC236}">
                <a16:creationId xmlns:a16="http://schemas.microsoft.com/office/drawing/2014/main" id="{6EC78663-BAC6-33AB-3CCB-495D3354AD31}"/>
              </a:ext>
            </a:extLst>
          </p:cNvPr>
          <p:cNvGrpSpPr/>
          <p:nvPr/>
        </p:nvGrpSpPr>
        <p:grpSpPr>
          <a:xfrm>
            <a:off x="5953821" y="725911"/>
            <a:ext cx="5738844" cy="5282967"/>
            <a:chOff x="5953821" y="918951"/>
            <a:chExt cx="5738844" cy="5282967"/>
          </a:xfrm>
        </p:grpSpPr>
        <p:sp>
          <p:nvSpPr>
            <p:cNvPr id="17" name="CuadroTexto 16">
              <a:extLst>
                <a:ext uri="{FF2B5EF4-FFF2-40B4-BE49-F238E27FC236}">
                  <a16:creationId xmlns:a16="http://schemas.microsoft.com/office/drawing/2014/main" id="{B58ABF9E-BC69-362F-9D01-47241CB3F556}"/>
                </a:ext>
              </a:extLst>
            </p:cNvPr>
            <p:cNvSpPr txBox="1"/>
            <p:nvPr/>
          </p:nvSpPr>
          <p:spPr>
            <a:xfrm>
              <a:off x="7979903" y="3383299"/>
              <a:ext cx="1686680"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a:ln>
                    <a:noFill/>
                  </a:ln>
                  <a:solidFill>
                    <a:prstClr val="black"/>
                  </a:solidFill>
                  <a:effectLst/>
                  <a:uLnTx/>
                  <a:uFillTx/>
                  <a:latin typeface="Calibri" panose="020F0502020204030204"/>
                  <a:ea typeface="+mn-ea"/>
                  <a:cs typeface="+mn-cs"/>
                </a:rPr>
                <a:t>Daniel Goleman</a:t>
              </a:r>
            </a:p>
          </p:txBody>
        </p:sp>
        <p:grpSp>
          <p:nvGrpSpPr>
            <p:cNvPr id="13" name="Grupo 12">
              <a:extLst>
                <a:ext uri="{FF2B5EF4-FFF2-40B4-BE49-F238E27FC236}">
                  <a16:creationId xmlns:a16="http://schemas.microsoft.com/office/drawing/2014/main" id="{E2DCD148-CAE7-532C-8E06-8FE65473AB72}"/>
                </a:ext>
              </a:extLst>
            </p:cNvPr>
            <p:cNvGrpSpPr/>
            <p:nvPr/>
          </p:nvGrpSpPr>
          <p:grpSpPr>
            <a:xfrm>
              <a:off x="5953821" y="3943218"/>
              <a:ext cx="5738844" cy="2258700"/>
              <a:chOff x="5953821" y="3943218"/>
              <a:chExt cx="5738844" cy="2258700"/>
            </a:xfrm>
          </p:grpSpPr>
          <p:pic>
            <p:nvPicPr>
              <p:cNvPr id="10" name="Imagen 9">
                <a:extLst>
                  <a:ext uri="{FF2B5EF4-FFF2-40B4-BE49-F238E27FC236}">
                    <a16:creationId xmlns:a16="http://schemas.microsoft.com/office/drawing/2014/main" id="{A6E2A349-288B-AE73-C135-FDF35F41D700}"/>
                  </a:ext>
                </a:extLst>
              </p:cNvPr>
              <p:cNvPicPr>
                <a:picLocks noChangeAspect="1"/>
              </p:cNvPicPr>
              <p:nvPr/>
            </p:nvPicPr>
            <p:blipFill rotWithShape="1">
              <a:blip r:embed="rId5"/>
              <a:srcRect t="13060"/>
              <a:stretch/>
            </p:blipFill>
            <p:spPr>
              <a:xfrm>
                <a:off x="5953821" y="3943218"/>
                <a:ext cx="5738844" cy="2258700"/>
              </a:xfrm>
              <a:prstGeom prst="rect">
                <a:avLst/>
              </a:prstGeom>
              <a:ln>
                <a:solidFill>
                  <a:schemeClr val="accent1">
                    <a:lumMod val="75000"/>
                  </a:schemeClr>
                </a:solidFill>
              </a:ln>
            </p:spPr>
          </p:pic>
          <p:sp>
            <p:nvSpPr>
              <p:cNvPr id="12" name="Rectángulo 11">
                <a:extLst>
                  <a:ext uri="{FF2B5EF4-FFF2-40B4-BE49-F238E27FC236}">
                    <a16:creationId xmlns:a16="http://schemas.microsoft.com/office/drawing/2014/main" id="{0A617B99-C277-0E5B-C50B-40FE06C51454}"/>
                  </a:ext>
                </a:extLst>
              </p:cNvPr>
              <p:cNvSpPr/>
              <p:nvPr/>
            </p:nvSpPr>
            <p:spPr>
              <a:xfrm>
                <a:off x="9387840" y="3956901"/>
                <a:ext cx="1483360" cy="38630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Imagen 19">
              <a:extLst>
                <a:ext uri="{FF2B5EF4-FFF2-40B4-BE49-F238E27FC236}">
                  <a16:creationId xmlns:a16="http://schemas.microsoft.com/office/drawing/2014/main" id="{0FD09295-D693-5C70-8BA3-D7B140C36D3D}"/>
                </a:ext>
              </a:extLst>
            </p:cNvPr>
            <p:cNvPicPr>
              <a:picLocks noChangeAspect="1"/>
            </p:cNvPicPr>
            <p:nvPr/>
          </p:nvPicPr>
          <p:blipFill>
            <a:blip r:embed="rId6"/>
            <a:stretch>
              <a:fillRect/>
            </a:stretch>
          </p:blipFill>
          <p:spPr>
            <a:xfrm>
              <a:off x="7512060" y="918951"/>
              <a:ext cx="2174601" cy="2358483"/>
            </a:xfrm>
            <a:prstGeom prst="rect">
              <a:avLst/>
            </a:prstGeom>
          </p:spPr>
        </p:pic>
      </p:grpSp>
    </p:spTree>
    <p:extLst>
      <p:ext uri="{BB962C8B-B14F-4D97-AF65-F5344CB8AC3E}">
        <p14:creationId xmlns:p14="http://schemas.microsoft.com/office/powerpoint/2010/main" val="634301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7D56E8-4488-A757-FB86-F4AB8EFDFC21}"/>
              </a:ext>
            </a:extLst>
          </p:cNvPr>
          <p:cNvSpPr>
            <a:spLocks noGrp="1"/>
          </p:cNvSpPr>
          <p:nvPr>
            <p:ph type="title"/>
          </p:nvPr>
        </p:nvSpPr>
        <p:spPr>
          <a:xfrm>
            <a:off x="2046515" y="242880"/>
            <a:ext cx="10515600" cy="1325563"/>
          </a:xfrm>
        </p:spPr>
        <p:txBody>
          <a:bodyPr>
            <a:normAutofit/>
          </a:bodyPr>
          <a:lstStyle/>
          <a:p>
            <a:r>
              <a:rPr lang="es-ES" sz="3600" dirty="0">
                <a:latin typeface="Aptos" panose="020B0004020202020204" pitchFamily="34" charset="0"/>
              </a:rPr>
              <a:t>Autoritario      Participativo          Liberal</a:t>
            </a:r>
            <a:endParaRPr lang="es-CL" sz="3600" dirty="0">
              <a:latin typeface="Aptos" panose="020B0004020202020204" pitchFamily="34" charset="0"/>
            </a:endParaRPr>
          </a:p>
        </p:txBody>
      </p:sp>
      <p:sp>
        <p:nvSpPr>
          <p:cNvPr id="3" name="Marcador de contenido 2">
            <a:extLst>
              <a:ext uri="{FF2B5EF4-FFF2-40B4-BE49-F238E27FC236}">
                <a16:creationId xmlns:a16="http://schemas.microsoft.com/office/drawing/2014/main" id="{28C4036B-A3F2-05BE-AFED-4B170ACAFFCF}"/>
              </a:ext>
            </a:extLst>
          </p:cNvPr>
          <p:cNvSpPr>
            <a:spLocks noGrp="1"/>
          </p:cNvSpPr>
          <p:nvPr>
            <p:ph idx="1"/>
          </p:nvPr>
        </p:nvSpPr>
        <p:spPr/>
        <p:txBody>
          <a:bodyPr/>
          <a:lstStyle/>
          <a:p>
            <a:endParaRPr lang="es-CL"/>
          </a:p>
        </p:txBody>
      </p:sp>
      <p:pic>
        <p:nvPicPr>
          <p:cNvPr id="5" name="Imagen 4">
            <a:extLst>
              <a:ext uri="{FF2B5EF4-FFF2-40B4-BE49-F238E27FC236}">
                <a16:creationId xmlns:a16="http://schemas.microsoft.com/office/drawing/2014/main" id="{85EDF253-8908-B4B3-D304-653FDD83D143}"/>
              </a:ext>
            </a:extLst>
          </p:cNvPr>
          <p:cNvPicPr>
            <a:picLocks noChangeAspect="1"/>
          </p:cNvPicPr>
          <p:nvPr/>
        </p:nvPicPr>
        <p:blipFill>
          <a:blip r:embed="rId2"/>
          <a:stretch>
            <a:fillRect/>
          </a:stretch>
        </p:blipFill>
        <p:spPr>
          <a:xfrm>
            <a:off x="1328057" y="1311262"/>
            <a:ext cx="9339943" cy="4951958"/>
          </a:xfrm>
          <a:prstGeom prst="rect">
            <a:avLst/>
          </a:prstGeom>
        </p:spPr>
      </p:pic>
    </p:spTree>
    <p:extLst>
      <p:ext uri="{BB962C8B-B14F-4D97-AF65-F5344CB8AC3E}">
        <p14:creationId xmlns:p14="http://schemas.microsoft.com/office/powerpoint/2010/main" val="2173433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559511" y="1654791"/>
            <a:ext cx="10072095" cy="4247317"/>
          </a:xfrm>
          <a:prstGeom prst="rect">
            <a:avLst/>
          </a:prstGeom>
          <a:solidFill>
            <a:schemeClr val="bg1">
              <a:lumMod val="9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algn="ctr"/>
            <a:r>
              <a:rPr lang="es-CL" sz="2800" dirty="0"/>
              <a:t>Cumplimiento eficaz y rápido de las </a:t>
            </a:r>
          </a:p>
          <a:p>
            <a:pPr algn="ctr"/>
            <a:r>
              <a:rPr lang="es-CL" sz="2800" dirty="0"/>
              <a:t>instrucciones dadas.</a:t>
            </a:r>
          </a:p>
          <a:p>
            <a:pPr algn="ctr"/>
            <a:endParaRPr lang="es-CL" sz="2800" dirty="0"/>
          </a:p>
          <a:p>
            <a:pPr algn="ctr"/>
            <a:r>
              <a:rPr lang="es-CL" sz="2800" dirty="0"/>
              <a:t>Cuando las metas son sencillas, </a:t>
            </a:r>
          </a:p>
          <a:p>
            <a:pPr algn="ctr"/>
            <a:r>
              <a:rPr lang="es-CL" sz="2800" dirty="0"/>
              <a:t>se cumplirán en el plazo y con el </a:t>
            </a:r>
          </a:p>
          <a:p>
            <a:pPr algn="ctr"/>
            <a:r>
              <a:rPr lang="es-CL" sz="2800" dirty="0"/>
              <a:t>estándar requerido.</a:t>
            </a:r>
          </a:p>
          <a:p>
            <a:pPr algn="ctr"/>
            <a:endParaRPr lang="es-CL" sz="2800" dirty="0"/>
          </a:p>
          <a:p>
            <a:pPr algn="ctr"/>
            <a:r>
              <a:rPr lang="es-CL" sz="2800" dirty="0"/>
              <a:t>En algunas situaciones es necesario, </a:t>
            </a:r>
          </a:p>
          <a:p>
            <a:pPr algn="ctr"/>
            <a:r>
              <a:rPr lang="es-CL" sz="2800" dirty="0"/>
              <a:t>por ejemplo en emergencias. </a:t>
            </a:r>
          </a:p>
          <a:p>
            <a:endParaRPr lang="es-CL" dirty="0"/>
          </a:p>
        </p:txBody>
      </p:sp>
      <p:sp>
        <p:nvSpPr>
          <p:cNvPr id="3" name="CuadroTexto 2"/>
          <p:cNvSpPr txBox="1"/>
          <p:nvPr/>
        </p:nvSpPr>
        <p:spPr>
          <a:xfrm>
            <a:off x="4320118" y="488841"/>
            <a:ext cx="3134256" cy="523220"/>
          </a:xfrm>
          <a:prstGeom prst="rect">
            <a:avLst/>
          </a:prstGeom>
          <a:solidFill>
            <a:schemeClr val="bg1">
              <a:lumMod val="95000"/>
            </a:schemeClr>
          </a:solidFill>
          <a:ln w="3810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CL" sz="2800" dirty="0"/>
              <a:t>El “líder” autoritario</a:t>
            </a:r>
          </a:p>
        </p:txBody>
      </p:sp>
    </p:spTree>
    <p:extLst>
      <p:ext uri="{BB962C8B-B14F-4D97-AF65-F5344CB8AC3E}">
        <p14:creationId xmlns:p14="http://schemas.microsoft.com/office/powerpoint/2010/main" val="36139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88259" y="1035423"/>
            <a:ext cx="11678646" cy="3970318"/>
          </a:xfrm>
          <a:prstGeom prst="rect">
            <a:avLst/>
          </a:prstGeom>
          <a:solidFill>
            <a:schemeClr val="bg1">
              <a:lumMod val="9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CL" sz="2800" dirty="0"/>
              <a:t>Se busca una cohesión de la organización y una adhesión de las partes.</a:t>
            </a:r>
          </a:p>
          <a:p>
            <a:pPr algn="ctr"/>
            <a:endParaRPr lang="es-CL" sz="2800" dirty="0"/>
          </a:p>
          <a:p>
            <a:pPr algn="ctr"/>
            <a:endParaRPr lang="es-CL" sz="2800" dirty="0"/>
          </a:p>
          <a:p>
            <a:pPr algn="ctr"/>
            <a:r>
              <a:rPr lang="es-CL" sz="2800" dirty="0"/>
              <a:t>El líder se impone más por autoridad (moral o técnica) que por poder.</a:t>
            </a:r>
          </a:p>
          <a:p>
            <a:pPr algn="ctr"/>
            <a:endParaRPr lang="es-CL" sz="2800" dirty="0"/>
          </a:p>
          <a:p>
            <a:pPr algn="ctr"/>
            <a:r>
              <a:rPr lang="es-CL" sz="2800" dirty="0"/>
              <a:t>Clásico liderazgo en organizaciones como los EE.MM.</a:t>
            </a:r>
          </a:p>
          <a:p>
            <a:pPr algn="ctr"/>
            <a:endParaRPr lang="es-CL" sz="2800" dirty="0"/>
          </a:p>
          <a:p>
            <a:pPr algn="ctr"/>
            <a:endParaRPr lang="es-CL" sz="2800" dirty="0"/>
          </a:p>
          <a:p>
            <a:pPr algn="ctr"/>
            <a:r>
              <a:rPr lang="es-CL" sz="2800" dirty="0"/>
              <a:t>Hay que tener presente que quien escucha y toma las decisiones es el superior.</a:t>
            </a:r>
          </a:p>
        </p:txBody>
      </p:sp>
      <p:sp>
        <p:nvSpPr>
          <p:cNvPr id="3" name="CuadroTexto 2"/>
          <p:cNvSpPr txBox="1"/>
          <p:nvPr/>
        </p:nvSpPr>
        <p:spPr>
          <a:xfrm flipH="1">
            <a:off x="3827640" y="242047"/>
            <a:ext cx="3084149" cy="523220"/>
          </a:xfrm>
          <a:prstGeom prst="rect">
            <a:avLst/>
          </a:prstGeom>
          <a:solidFill>
            <a:schemeClr val="bg1">
              <a:lumMod val="9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r>
              <a:rPr lang="es-CL" sz="2800" dirty="0"/>
              <a:t>El líder participativo </a:t>
            </a:r>
          </a:p>
        </p:txBody>
      </p:sp>
    </p:spTree>
    <p:extLst>
      <p:ext uri="{BB962C8B-B14F-4D97-AF65-F5344CB8AC3E}">
        <p14:creationId xmlns:p14="http://schemas.microsoft.com/office/powerpoint/2010/main" val="1688793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941294" y="1048870"/>
            <a:ext cx="10540642" cy="4832092"/>
          </a:xfrm>
          <a:prstGeom prst="rect">
            <a:avLst/>
          </a:prstGeom>
          <a:solidFill>
            <a:schemeClr val="bg1">
              <a:lumMod val="85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r>
              <a:rPr lang="es-CL" sz="2800" dirty="0"/>
              <a:t>Genera entusiasmo.</a:t>
            </a:r>
          </a:p>
          <a:p>
            <a:pPr algn="ctr"/>
            <a:endParaRPr lang="es-CL" sz="2800" dirty="0"/>
          </a:p>
          <a:p>
            <a:pPr algn="ctr"/>
            <a:r>
              <a:rPr lang="es-CL" sz="2800" dirty="0"/>
              <a:t>Ama la vida, es alegre y optimista.</a:t>
            </a:r>
          </a:p>
          <a:p>
            <a:pPr algn="ctr"/>
            <a:endParaRPr lang="es-CL" sz="2800" dirty="0"/>
          </a:p>
          <a:p>
            <a:pPr algn="ctr"/>
            <a:r>
              <a:rPr lang="es-CL" sz="2800" dirty="0"/>
              <a:t>No vive quejándose y tiene tendencia a ver lo mejor de las personas.</a:t>
            </a:r>
          </a:p>
          <a:p>
            <a:pPr algn="ctr"/>
            <a:endParaRPr lang="es-CL" sz="2800" dirty="0"/>
          </a:p>
          <a:p>
            <a:pPr algn="ctr"/>
            <a:r>
              <a:rPr lang="es-CL" sz="2800" dirty="0"/>
              <a:t>Transmite esperanza y contagia al resto.</a:t>
            </a:r>
          </a:p>
          <a:p>
            <a:pPr algn="ctr"/>
            <a:endParaRPr lang="es-CL" sz="2800" dirty="0"/>
          </a:p>
          <a:p>
            <a:pPr algn="ctr"/>
            <a:r>
              <a:rPr lang="es-CL" sz="2800" dirty="0"/>
              <a:t>Es generoso y comparte su conocimiento, recursos y tiempo.</a:t>
            </a:r>
          </a:p>
          <a:p>
            <a:pPr algn="ctr"/>
            <a:endParaRPr lang="es-CL" sz="2800" dirty="0"/>
          </a:p>
          <a:p>
            <a:pPr algn="ctr"/>
            <a:r>
              <a:rPr lang="es-CL" sz="2800" dirty="0"/>
              <a:t>No piensa sólo en cómo sacar provecho a las personas.</a:t>
            </a:r>
          </a:p>
        </p:txBody>
      </p:sp>
      <p:sp>
        <p:nvSpPr>
          <p:cNvPr id="3" name="CuadroTexto 2"/>
          <p:cNvSpPr txBox="1"/>
          <p:nvPr/>
        </p:nvSpPr>
        <p:spPr>
          <a:xfrm>
            <a:off x="4633708" y="236283"/>
            <a:ext cx="2924583" cy="523220"/>
          </a:xfrm>
          <a:prstGeom prst="rect">
            <a:avLst/>
          </a:prstGeom>
          <a:solidFill>
            <a:schemeClr val="bg1">
              <a:lumMod val="95000"/>
            </a:schemeClr>
          </a:solidFill>
          <a:ln w="38100">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r>
              <a:rPr lang="es-CL" sz="2800" dirty="0"/>
              <a:t>El líder carismático</a:t>
            </a:r>
          </a:p>
        </p:txBody>
      </p:sp>
      <p:sp>
        <p:nvSpPr>
          <p:cNvPr id="5" name="Marcador de contenido 5">
            <a:extLst>
              <a:ext uri="{FF2B5EF4-FFF2-40B4-BE49-F238E27FC236}">
                <a16:creationId xmlns:a16="http://schemas.microsoft.com/office/drawing/2014/main" id="{39E37CFB-A52C-0C71-6349-FB9A5CB92D64}"/>
              </a:ext>
            </a:extLst>
          </p:cNvPr>
          <p:cNvSpPr txBox="1">
            <a:spLocks/>
          </p:cNvSpPr>
          <p:nvPr/>
        </p:nvSpPr>
        <p:spPr>
          <a:xfrm>
            <a:off x="2669143" y="6286112"/>
            <a:ext cx="7277907" cy="5718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514350" rtl="0" eaLnBrk="1" fontAlgn="auto" latinLnBrk="0" hangingPunct="1">
              <a:lnSpc>
                <a:spcPct val="90000"/>
              </a:lnSpc>
              <a:spcBef>
                <a:spcPts val="563"/>
              </a:spcBef>
              <a:spcAft>
                <a:spcPts val="0"/>
              </a:spcAft>
              <a:buClrTx/>
              <a:buSzTx/>
              <a:buFont typeface="Arial" panose="020B0604020202020204" pitchFamily="34" charset="0"/>
              <a:buNone/>
              <a:tabLst/>
              <a:defRPr/>
            </a:pPr>
            <a:r>
              <a:rPr kumimoji="0" lang="es-ES" sz="2000" i="0" u="none" strike="noStrike" kern="1200" cap="none" spc="0" normalizeH="0" baseline="0" noProof="0" dirty="0">
                <a:ln>
                  <a:noFill/>
                </a:ln>
                <a:solidFill>
                  <a:srgbClr val="000000"/>
                </a:solidFill>
                <a:effectLst/>
                <a:highlight>
                  <a:srgbClr val="FFFF00"/>
                </a:highlight>
                <a:uLnTx/>
                <a:uFillTx/>
                <a:latin typeface="Montserrat-Bold"/>
                <a:ea typeface="+mn-ea"/>
                <a:cs typeface="+mn-cs"/>
              </a:rPr>
              <a:t>¿Se puede ser autoritario, participativo y liberal a la vez?</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s-CL" sz="200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endParaRPr>
          </a:p>
        </p:txBody>
      </p:sp>
    </p:spTree>
    <p:extLst>
      <p:ext uri="{BB962C8B-B14F-4D97-AF65-F5344CB8AC3E}">
        <p14:creationId xmlns:p14="http://schemas.microsoft.com/office/powerpoint/2010/main" val="112021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42EB8BFE-13D2-AC99-24E0-0503853B5313}"/>
              </a:ext>
            </a:extLst>
          </p:cNvPr>
          <p:cNvPicPr>
            <a:picLocks noChangeAspect="1"/>
          </p:cNvPicPr>
          <p:nvPr/>
        </p:nvPicPr>
        <p:blipFill>
          <a:blip r:embed="rId3"/>
          <a:stretch>
            <a:fillRect/>
          </a:stretch>
        </p:blipFill>
        <p:spPr>
          <a:xfrm>
            <a:off x="672080" y="980728"/>
            <a:ext cx="9866469" cy="5295894"/>
          </a:xfrm>
          <a:prstGeom prst="rect">
            <a:avLst/>
          </a:prstGeom>
        </p:spPr>
      </p:pic>
      <p:sp>
        <p:nvSpPr>
          <p:cNvPr id="4" name="TextBox 61">
            <a:extLst>
              <a:ext uri="{FF2B5EF4-FFF2-40B4-BE49-F238E27FC236}">
                <a16:creationId xmlns:a16="http://schemas.microsoft.com/office/drawing/2014/main" id="{4D04905E-F22C-20BA-CF82-0F50BF09CF23}"/>
              </a:ext>
            </a:extLst>
          </p:cNvPr>
          <p:cNvSpPr txBox="1"/>
          <p:nvPr/>
        </p:nvSpPr>
        <p:spPr>
          <a:xfrm>
            <a:off x="1515505" y="145186"/>
            <a:ext cx="9160989" cy="584775"/>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CL" sz="3200" b="1" i="0" u="none" strike="noStrike" kern="1200" cap="none" spc="0" normalizeH="0" baseline="0" noProof="0" dirty="0">
                <a:ln>
                  <a:noFill/>
                </a:ln>
                <a:solidFill>
                  <a:prstClr val="black"/>
                </a:solidFill>
                <a:effectLst/>
                <a:uLnTx/>
                <a:uFillTx/>
                <a:latin typeface="Arial" pitchFamily="34" charset="0"/>
                <a:ea typeface="ＭＳ Ｐゴシック" pitchFamily="34" charset="-128"/>
                <a:cs typeface="Arial" panose="020B0604020202020204" pitchFamily="34" charset="0"/>
              </a:rPr>
              <a:t>Evolución de las teorías del liderazgo</a:t>
            </a:r>
          </a:p>
        </p:txBody>
      </p:sp>
      <p:sp>
        <p:nvSpPr>
          <p:cNvPr id="11" name="CuadroTexto 10">
            <a:extLst>
              <a:ext uri="{FF2B5EF4-FFF2-40B4-BE49-F238E27FC236}">
                <a16:creationId xmlns:a16="http://schemas.microsoft.com/office/drawing/2014/main" id="{413B3B38-AD0D-A38D-9BA9-E04C745D167D}"/>
              </a:ext>
            </a:extLst>
          </p:cNvPr>
          <p:cNvSpPr txBox="1"/>
          <p:nvPr/>
        </p:nvSpPr>
        <p:spPr>
          <a:xfrm>
            <a:off x="7786926" y="6465155"/>
            <a:ext cx="4026615" cy="276999"/>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sz="1200" b="0" i="1" u="none" strike="noStrike" kern="1200" cap="none" spc="0" normalizeH="0" baseline="0" noProof="0" dirty="0">
                <a:ln>
                  <a:noFill/>
                </a:ln>
                <a:solidFill>
                  <a:prstClr val="white"/>
                </a:solidFill>
                <a:effectLst/>
                <a:uLnTx/>
                <a:uFillTx/>
                <a:latin typeface="Arial" pitchFamily="34" charset="0"/>
                <a:ea typeface="ＭＳ Ｐゴシック" pitchFamily="34" charset="-128"/>
                <a:cs typeface="+mn-cs"/>
              </a:rPr>
              <a:t>https://www.youtube.com/watch?v=z60eYrQUNEU&amp;t=9s</a:t>
            </a:r>
          </a:p>
        </p:txBody>
      </p:sp>
    </p:spTree>
    <p:extLst>
      <p:ext uri="{BB962C8B-B14F-4D97-AF65-F5344CB8AC3E}">
        <p14:creationId xmlns:p14="http://schemas.microsoft.com/office/powerpoint/2010/main" val="808238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n 15">
            <a:extLst>
              <a:ext uri="{FF2B5EF4-FFF2-40B4-BE49-F238E27FC236}">
                <a16:creationId xmlns:a16="http://schemas.microsoft.com/office/drawing/2014/main" id="{88845C32-D5EE-196D-1BF1-3457D8405DEA}"/>
              </a:ext>
            </a:extLst>
          </p:cNvPr>
          <p:cNvPicPr>
            <a:picLocks noChangeAspect="1"/>
          </p:cNvPicPr>
          <p:nvPr/>
        </p:nvPicPr>
        <p:blipFill>
          <a:blip r:embed="rId2"/>
          <a:stretch>
            <a:fillRect/>
          </a:stretch>
        </p:blipFill>
        <p:spPr>
          <a:xfrm>
            <a:off x="0" y="238152"/>
            <a:ext cx="12192000" cy="6381696"/>
          </a:xfrm>
          <a:prstGeom prst="rect">
            <a:avLst/>
          </a:prstGeom>
        </p:spPr>
      </p:pic>
    </p:spTree>
    <p:extLst>
      <p:ext uri="{BB962C8B-B14F-4D97-AF65-F5344CB8AC3E}">
        <p14:creationId xmlns:p14="http://schemas.microsoft.com/office/powerpoint/2010/main" val="37229349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3B23D-A744-5CF0-9814-19CD32142242}"/>
            </a:ext>
          </a:extLst>
        </p:cNvPr>
        <p:cNvGrpSpPr/>
        <p:nvPr/>
      </p:nvGrpSpPr>
      <p:grpSpPr>
        <a:xfrm>
          <a:off x="0" y="0"/>
          <a:ext cx="0" cy="0"/>
          <a:chOff x="0" y="0"/>
          <a:chExt cx="0" cy="0"/>
        </a:xfrm>
      </p:grpSpPr>
      <p:sp>
        <p:nvSpPr>
          <p:cNvPr id="3" name="Subtítulo 2">
            <a:extLst>
              <a:ext uri="{FF2B5EF4-FFF2-40B4-BE49-F238E27FC236}">
                <a16:creationId xmlns:a16="http://schemas.microsoft.com/office/drawing/2014/main" id="{C4221E80-FA75-70D3-0877-91C4DFABFCBF}"/>
              </a:ext>
            </a:extLst>
          </p:cNvPr>
          <p:cNvSpPr>
            <a:spLocks noGrp="1"/>
          </p:cNvSpPr>
          <p:nvPr>
            <p:ph type="subTitle" idx="1"/>
          </p:nvPr>
        </p:nvSpPr>
        <p:spPr>
          <a:xfrm>
            <a:off x="1524000" y="1177613"/>
            <a:ext cx="9144000" cy="1655762"/>
          </a:xfrm>
        </p:spPr>
        <p:txBody>
          <a:bodyPr>
            <a:normAutofit lnSpcReduction="10000"/>
          </a:bodyPr>
          <a:lstStyle/>
          <a:p>
            <a:r>
              <a:rPr lang="es-ES" sz="4000" dirty="0">
                <a:latin typeface="Aptos" panose="020B0004020202020204" pitchFamily="34" charset="0"/>
              </a:rPr>
              <a:t>Muchos estilos de liderazgo, … pero… finalmente de qué dependerá el estilo que yo emplearé …</a:t>
            </a:r>
          </a:p>
          <a:p>
            <a:endParaRPr lang="es-CL" sz="4000" dirty="0">
              <a:latin typeface="Aptos" panose="020B0004020202020204" pitchFamily="34" charset="0"/>
            </a:endParaRPr>
          </a:p>
        </p:txBody>
      </p:sp>
      <p:grpSp>
        <p:nvGrpSpPr>
          <p:cNvPr id="12" name="Grupo 11">
            <a:extLst>
              <a:ext uri="{FF2B5EF4-FFF2-40B4-BE49-F238E27FC236}">
                <a16:creationId xmlns:a16="http://schemas.microsoft.com/office/drawing/2014/main" id="{2ABC94C0-C15A-B2A0-D28A-5A7E3A72055F}"/>
              </a:ext>
            </a:extLst>
          </p:cNvPr>
          <p:cNvGrpSpPr/>
          <p:nvPr/>
        </p:nvGrpSpPr>
        <p:grpSpPr>
          <a:xfrm>
            <a:off x="3222171" y="3058886"/>
            <a:ext cx="5132260" cy="2288900"/>
            <a:chOff x="3222171" y="3058886"/>
            <a:chExt cx="5132260" cy="2288900"/>
          </a:xfrm>
        </p:grpSpPr>
        <p:grpSp>
          <p:nvGrpSpPr>
            <p:cNvPr id="8" name="Grupo 7">
              <a:extLst>
                <a:ext uri="{FF2B5EF4-FFF2-40B4-BE49-F238E27FC236}">
                  <a16:creationId xmlns:a16="http://schemas.microsoft.com/office/drawing/2014/main" id="{4AD3E452-B530-BDCA-A8C3-62AC7C81E429}"/>
                </a:ext>
              </a:extLst>
            </p:cNvPr>
            <p:cNvGrpSpPr/>
            <p:nvPr/>
          </p:nvGrpSpPr>
          <p:grpSpPr>
            <a:xfrm>
              <a:off x="3514965" y="3058886"/>
              <a:ext cx="4839466" cy="2288900"/>
              <a:chOff x="3514965" y="3058886"/>
              <a:chExt cx="4839466" cy="2288900"/>
            </a:xfrm>
          </p:grpSpPr>
          <p:sp>
            <p:nvSpPr>
              <p:cNvPr id="6" name="CuadroTexto 5">
                <a:extLst>
                  <a:ext uri="{FF2B5EF4-FFF2-40B4-BE49-F238E27FC236}">
                    <a16:creationId xmlns:a16="http://schemas.microsoft.com/office/drawing/2014/main" id="{C0EAD758-B7E8-A8F6-3242-19EC0227ABAF}"/>
                  </a:ext>
                </a:extLst>
              </p:cNvPr>
              <p:cNvSpPr txBox="1"/>
              <p:nvPr/>
            </p:nvSpPr>
            <p:spPr>
              <a:xfrm>
                <a:off x="3514965" y="4147457"/>
                <a:ext cx="4839466" cy="1200329"/>
              </a:xfrm>
              <a:prstGeom prst="rect">
                <a:avLst/>
              </a:prstGeom>
              <a:noFill/>
            </p:spPr>
            <p:txBody>
              <a:bodyPr wrap="none" rtlCol="0">
                <a:spAutoFit/>
              </a:bodyPr>
              <a:lstStyle/>
              <a:p>
                <a:pPr algn="ctr"/>
                <a:r>
                  <a:rPr lang="es-ES" sz="2400" dirty="0">
                    <a:latin typeface="Aptos" panose="020B0004020202020204" pitchFamily="34" charset="0"/>
                  </a:rPr>
                  <a:t>Mi personalidad</a:t>
                </a:r>
              </a:p>
              <a:p>
                <a:pPr algn="ctr"/>
                <a:r>
                  <a:rPr lang="es-ES" sz="2400" dirty="0">
                    <a:latin typeface="Aptos" panose="020B0004020202020204" pitchFamily="34" charset="0"/>
                  </a:rPr>
                  <a:t>Al problema que me enfrento</a:t>
                </a:r>
              </a:p>
              <a:p>
                <a:pPr algn="ctr"/>
                <a:r>
                  <a:rPr lang="es-CL" sz="2400" dirty="0">
                    <a:latin typeface="Aptos" panose="020B0004020202020204" pitchFamily="34" charset="0"/>
                  </a:rPr>
                  <a:t>La confianza que tengo en mi gente</a:t>
                </a:r>
              </a:p>
            </p:txBody>
          </p:sp>
          <p:sp>
            <p:nvSpPr>
              <p:cNvPr id="7" name="Flecha: hacia abajo 6">
                <a:extLst>
                  <a:ext uri="{FF2B5EF4-FFF2-40B4-BE49-F238E27FC236}">
                    <a16:creationId xmlns:a16="http://schemas.microsoft.com/office/drawing/2014/main" id="{44A66504-BD71-69B6-07E5-F9E85491D54B}"/>
                  </a:ext>
                </a:extLst>
              </p:cNvPr>
              <p:cNvSpPr/>
              <p:nvPr/>
            </p:nvSpPr>
            <p:spPr>
              <a:xfrm>
                <a:off x="5736771" y="3058886"/>
                <a:ext cx="359229" cy="544285"/>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9" name="Rectángulo 8">
              <a:extLst>
                <a:ext uri="{FF2B5EF4-FFF2-40B4-BE49-F238E27FC236}">
                  <a16:creationId xmlns:a16="http://schemas.microsoft.com/office/drawing/2014/main" id="{FE53DA1E-FEF1-D5F6-5C36-56BBD3A33F27}"/>
                </a:ext>
              </a:extLst>
            </p:cNvPr>
            <p:cNvSpPr/>
            <p:nvPr/>
          </p:nvSpPr>
          <p:spPr>
            <a:xfrm>
              <a:off x="4267200" y="4267200"/>
              <a:ext cx="195943" cy="17417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Elipse 9">
              <a:extLst>
                <a:ext uri="{FF2B5EF4-FFF2-40B4-BE49-F238E27FC236}">
                  <a16:creationId xmlns:a16="http://schemas.microsoft.com/office/drawing/2014/main" id="{85094DD8-67D3-0714-F8C6-7B98D20A4675}"/>
                </a:ext>
              </a:extLst>
            </p:cNvPr>
            <p:cNvSpPr/>
            <p:nvPr/>
          </p:nvSpPr>
          <p:spPr>
            <a:xfrm>
              <a:off x="3624943" y="4648200"/>
              <a:ext cx="206828" cy="185057"/>
            </a:xfrm>
            <a:prstGeom prst="ellipse">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 name="Triángulo isósceles 10">
              <a:extLst>
                <a:ext uri="{FF2B5EF4-FFF2-40B4-BE49-F238E27FC236}">
                  <a16:creationId xmlns:a16="http://schemas.microsoft.com/office/drawing/2014/main" id="{E5A968A8-0365-962B-723A-6DA96077ACC6}"/>
                </a:ext>
              </a:extLst>
            </p:cNvPr>
            <p:cNvSpPr/>
            <p:nvPr/>
          </p:nvSpPr>
          <p:spPr>
            <a:xfrm>
              <a:off x="3222171" y="5007429"/>
              <a:ext cx="206829" cy="185057"/>
            </a:xfrm>
            <a:prstGeom prst="triangl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grpSp>
    </p:spTree>
    <p:extLst>
      <p:ext uri="{BB962C8B-B14F-4D97-AF65-F5344CB8AC3E}">
        <p14:creationId xmlns:p14="http://schemas.microsoft.com/office/powerpoint/2010/main" val="3056750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71C0F-D5A0-C76C-4A01-C384D4197C87}"/>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F0A0C8E6-F286-53BC-A19D-09ACCD366101}"/>
              </a:ext>
            </a:extLst>
          </p:cNvPr>
          <p:cNvSpPr txBox="1"/>
          <p:nvPr/>
        </p:nvSpPr>
        <p:spPr>
          <a:xfrm>
            <a:off x="1278815" y="348536"/>
            <a:ext cx="10131300" cy="52322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a:ln>
                  <a:noFill/>
                </a:ln>
                <a:solidFill>
                  <a:srgbClr val="543E34"/>
                </a:solidFill>
                <a:effectLst/>
                <a:uLnTx/>
                <a:uFillTx/>
                <a:latin typeface="Montserrat-Bold"/>
                <a:ea typeface="+mn-ea"/>
                <a:cs typeface="+mn-cs"/>
              </a:rPr>
              <a:t>PERSONALIDAD</a:t>
            </a:r>
            <a:r>
              <a:rPr kumimoji="0" lang="es-CL" sz="2400" b="0" i="0" u="none" strike="noStrike" kern="1200" cap="none" spc="0" normalizeH="0" baseline="0" noProof="0" dirty="0">
                <a:ln>
                  <a:noFill/>
                </a:ln>
                <a:solidFill>
                  <a:srgbClr val="543E34"/>
                </a:solidFill>
                <a:effectLst/>
                <a:uLnTx/>
                <a:uFillTx/>
                <a:latin typeface="Montserrat-Bold"/>
                <a:ea typeface="+mn-ea"/>
                <a:cs typeface="+mn-cs"/>
              </a:rPr>
              <a:t>      =   CARÁCTER        +         TEMPERAMENTO</a:t>
            </a:r>
          </a:p>
        </p:txBody>
      </p:sp>
      <p:grpSp>
        <p:nvGrpSpPr>
          <p:cNvPr id="10" name="Grupo 9">
            <a:extLst>
              <a:ext uri="{FF2B5EF4-FFF2-40B4-BE49-F238E27FC236}">
                <a16:creationId xmlns:a16="http://schemas.microsoft.com/office/drawing/2014/main" id="{3846C15C-738F-B140-A49D-6E20973D66AA}"/>
              </a:ext>
            </a:extLst>
          </p:cNvPr>
          <p:cNvGrpSpPr/>
          <p:nvPr/>
        </p:nvGrpSpPr>
        <p:grpSpPr>
          <a:xfrm>
            <a:off x="1156122" y="1023068"/>
            <a:ext cx="9879753" cy="5120615"/>
            <a:chOff x="1156122" y="1023068"/>
            <a:chExt cx="9879753" cy="5120615"/>
          </a:xfrm>
        </p:grpSpPr>
        <p:pic>
          <p:nvPicPr>
            <p:cNvPr id="2" name="Imagen 1">
              <a:extLst>
                <a:ext uri="{FF2B5EF4-FFF2-40B4-BE49-F238E27FC236}">
                  <a16:creationId xmlns:a16="http://schemas.microsoft.com/office/drawing/2014/main" id="{3878115A-E568-7C77-45B8-85480E197ABA}"/>
                </a:ext>
              </a:extLst>
            </p:cNvPr>
            <p:cNvPicPr>
              <a:picLocks noChangeAspect="1"/>
            </p:cNvPicPr>
            <p:nvPr/>
          </p:nvPicPr>
          <p:blipFill rotWithShape="1">
            <a:blip r:embed="rId3" cstate="print"/>
            <a:srcRect t="14427" b="4422"/>
            <a:stretch/>
          </p:blipFill>
          <p:spPr>
            <a:xfrm>
              <a:off x="1156122" y="1636046"/>
              <a:ext cx="9879753" cy="4507637"/>
            </a:xfrm>
            <a:prstGeom prst="rect">
              <a:avLst/>
            </a:prstGeom>
          </p:spPr>
        </p:pic>
        <p:sp>
          <p:nvSpPr>
            <p:cNvPr id="9" name="Flecha: hacia abajo 8">
              <a:extLst>
                <a:ext uri="{FF2B5EF4-FFF2-40B4-BE49-F238E27FC236}">
                  <a16:creationId xmlns:a16="http://schemas.microsoft.com/office/drawing/2014/main" id="{4AF7F79B-80DF-E9C2-F62A-4F9D088CD4CD}"/>
                </a:ext>
              </a:extLst>
            </p:cNvPr>
            <p:cNvSpPr/>
            <p:nvPr/>
          </p:nvSpPr>
          <p:spPr>
            <a:xfrm>
              <a:off x="2438401" y="1023068"/>
              <a:ext cx="220133" cy="40011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5" name="Rectángulo 4">
            <a:extLst>
              <a:ext uri="{FF2B5EF4-FFF2-40B4-BE49-F238E27FC236}">
                <a16:creationId xmlns:a16="http://schemas.microsoft.com/office/drawing/2014/main" id="{CD6BA538-FCD1-D7C1-3A26-D889643C2D6B}"/>
              </a:ext>
            </a:extLst>
          </p:cNvPr>
          <p:cNvSpPr/>
          <p:nvPr/>
        </p:nvSpPr>
        <p:spPr>
          <a:xfrm>
            <a:off x="683913" y="377406"/>
            <a:ext cx="472209" cy="3369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909854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B9E6D1-1320-E85D-C449-98D1BC1A2661}"/>
            </a:ext>
          </a:extLst>
        </p:cNvPr>
        <p:cNvGrpSpPr/>
        <p:nvPr/>
      </p:nvGrpSpPr>
      <p:grpSpPr>
        <a:xfrm>
          <a:off x="0" y="0"/>
          <a:ext cx="0" cy="0"/>
          <a:chOff x="0" y="0"/>
          <a:chExt cx="0" cy="0"/>
        </a:xfrm>
      </p:grpSpPr>
      <p:grpSp>
        <p:nvGrpSpPr>
          <p:cNvPr id="2" name="Group 20">
            <a:extLst>
              <a:ext uri="{FF2B5EF4-FFF2-40B4-BE49-F238E27FC236}">
                <a16:creationId xmlns:a16="http://schemas.microsoft.com/office/drawing/2014/main" id="{E79D6DAC-69C0-5D4F-040C-C5F555C686FA}"/>
              </a:ext>
            </a:extLst>
          </p:cNvPr>
          <p:cNvGrpSpPr/>
          <p:nvPr/>
        </p:nvGrpSpPr>
        <p:grpSpPr>
          <a:xfrm>
            <a:off x="807720" y="528321"/>
            <a:ext cx="10613519" cy="5932982"/>
            <a:chOff x="807720" y="213361"/>
            <a:chExt cx="10613519" cy="5932982"/>
          </a:xfrm>
        </p:grpSpPr>
        <p:pic>
          <p:nvPicPr>
            <p:cNvPr id="3" name="Picture 17">
              <a:extLst>
                <a:ext uri="{FF2B5EF4-FFF2-40B4-BE49-F238E27FC236}">
                  <a16:creationId xmlns:a16="http://schemas.microsoft.com/office/drawing/2014/main" id="{179713F9-6D44-3984-DEC6-2455F441C065}"/>
                </a:ext>
              </a:extLst>
            </p:cNvPr>
            <p:cNvPicPr>
              <a:picLocks noChangeAspect="1"/>
            </p:cNvPicPr>
            <p:nvPr/>
          </p:nvPicPr>
          <p:blipFill rotWithShape="1">
            <a:blip r:embed="rId3" cstate="print"/>
            <a:srcRect l="1155" t="10926" r="1155" b="8467"/>
            <a:stretch/>
          </p:blipFill>
          <p:spPr>
            <a:xfrm>
              <a:off x="807720" y="246096"/>
              <a:ext cx="5288281" cy="2945943"/>
            </a:xfrm>
            <a:prstGeom prst="rect">
              <a:avLst/>
            </a:prstGeom>
          </p:spPr>
        </p:pic>
        <p:pic>
          <p:nvPicPr>
            <p:cNvPr id="4" name="Picture 19">
              <a:extLst>
                <a:ext uri="{FF2B5EF4-FFF2-40B4-BE49-F238E27FC236}">
                  <a16:creationId xmlns:a16="http://schemas.microsoft.com/office/drawing/2014/main" id="{0A02272F-8973-E297-7161-3682CA7B446A}"/>
                </a:ext>
              </a:extLst>
            </p:cNvPr>
            <p:cNvPicPr>
              <a:picLocks noChangeAspect="1"/>
            </p:cNvPicPr>
            <p:nvPr/>
          </p:nvPicPr>
          <p:blipFill rotWithShape="1">
            <a:blip r:embed="rId4" cstate="print"/>
            <a:srcRect l="3946" t="8704" r="1154" b="17037"/>
            <a:stretch/>
          </p:blipFill>
          <p:spPr>
            <a:xfrm>
              <a:off x="838200" y="3314701"/>
              <a:ext cx="5257801" cy="2812222"/>
            </a:xfrm>
            <a:prstGeom prst="rect">
              <a:avLst/>
            </a:prstGeom>
          </p:spPr>
        </p:pic>
        <p:pic>
          <p:nvPicPr>
            <p:cNvPr id="5" name="Picture 20">
              <a:extLst>
                <a:ext uri="{FF2B5EF4-FFF2-40B4-BE49-F238E27FC236}">
                  <a16:creationId xmlns:a16="http://schemas.microsoft.com/office/drawing/2014/main" id="{A4E1933F-702E-4A03-B126-A8AE9E6C63D1}"/>
                </a:ext>
              </a:extLst>
            </p:cNvPr>
            <p:cNvPicPr>
              <a:picLocks noChangeAspect="1"/>
            </p:cNvPicPr>
            <p:nvPr/>
          </p:nvPicPr>
          <p:blipFill rotWithShape="1">
            <a:blip r:embed="rId5" cstate="print"/>
            <a:srcRect l="1155" t="8704" r="1155" b="13771"/>
            <a:stretch/>
          </p:blipFill>
          <p:spPr>
            <a:xfrm>
              <a:off x="6206596" y="3314700"/>
              <a:ext cx="5177683" cy="2831643"/>
            </a:xfrm>
            <a:prstGeom prst="rect">
              <a:avLst/>
            </a:prstGeom>
          </p:spPr>
        </p:pic>
        <p:pic>
          <p:nvPicPr>
            <p:cNvPr id="6" name="Picture 18">
              <a:extLst>
                <a:ext uri="{FF2B5EF4-FFF2-40B4-BE49-F238E27FC236}">
                  <a16:creationId xmlns:a16="http://schemas.microsoft.com/office/drawing/2014/main" id="{EE434BC9-DC0F-53B8-116D-08AC6F39C9FB}"/>
                </a:ext>
              </a:extLst>
            </p:cNvPr>
            <p:cNvPicPr>
              <a:picLocks noChangeAspect="1"/>
            </p:cNvPicPr>
            <p:nvPr/>
          </p:nvPicPr>
          <p:blipFill rotWithShape="1">
            <a:blip r:embed="rId6" cstate="print"/>
            <a:srcRect l="2836" t="12222" r="1154" b="8704"/>
            <a:stretch/>
          </p:blipFill>
          <p:spPr>
            <a:xfrm>
              <a:off x="6206597" y="213361"/>
              <a:ext cx="5214642" cy="2978678"/>
            </a:xfrm>
            <a:prstGeom prst="rect">
              <a:avLst/>
            </a:prstGeom>
          </p:spPr>
        </p:pic>
      </p:grpSp>
      <p:sp>
        <p:nvSpPr>
          <p:cNvPr id="8" name="Título 4">
            <a:extLst>
              <a:ext uri="{FF2B5EF4-FFF2-40B4-BE49-F238E27FC236}">
                <a16:creationId xmlns:a16="http://schemas.microsoft.com/office/drawing/2014/main" id="{EFAE31CE-C4EF-0AB8-32E6-5E8F8D6EF37F}"/>
              </a:ext>
            </a:extLst>
          </p:cNvPr>
          <p:cNvSpPr txBox="1">
            <a:spLocks/>
          </p:cNvSpPr>
          <p:nvPr/>
        </p:nvSpPr>
        <p:spPr>
          <a:xfrm>
            <a:off x="277466" y="602797"/>
            <a:ext cx="11106813" cy="756212"/>
          </a:xfrm>
          <a:prstGeom prst="rect">
            <a:avLst/>
          </a:prstGeom>
          <a:solidFill>
            <a:srgbClr val="FFFFFF"/>
          </a:solidFill>
        </p:spPr>
        <p:txBody>
          <a:bodyPr vert="horz" lIns="91440" tIns="45720" rIns="91440" bIns="45720" rtlCol="0" anchor="b">
            <a:noAutofit/>
          </a:bodyPr>
          <a:lstStyle>
            <a:defPPr>
              <a:defRPr lang="es-ES"/>
            </a:defPPr>
            <a:lvl1pPr algn="l" defTabSz="685800" rtl="0" eaLnBrk="1" latinLnBrk="0" hangingPunct="1">
              <a:lnSpc>
                <a:spcPct val="90000"/>
              </a:lnSpc>
              <a:spcBef>
                <a:spcPct val="0"/>
              </a:spcBef>
              <a:buNone/>
              <a:defRPr lang="es-ES" sz="3600" kern="1200">
                <a:solidFill>
                  <a:schemeClr val="tx1"/>
                </a:solidFill>
                <a:latin typeface="+mj-lt"/>
                <a:ea typeface="+mj-ea"/>
                <a:cs typeface="+mj-cs"/>
              </a:defRPr>
            </a:lvl1pPr>
          </a:lstStyle>
          <a:p>
            <a:pPr marL="0" marR="0" lvl="0" indent="0" algn="l" defTabSz="685800" rtl="0" eaLnBrk="1" fontAlgn="auto" latinLnBrk="0" hangingPunct="1">
              <a:lnSpc>
                <a:spcPct val="90000"/>
              </a:lnSpc>
              <a:spcBef>
                <a:spcPct val="0"/>
              </a:spcBef>
              <a:spcAft>
                <a:spcPts val="0"/>
              </a:spcAft>
              <a:buClrTx/>
              <a:buSzTx/>
              <a:buFontTx/>
              <a:buNone/>
              <a:tabLst/>
              <a:defRPr/>
            </a:pPr>
            <a:r>
              <a:rPr kumimoji="0" lang="es-MX" sz="2000" b="1" i="0" u="none" strike="noStrike" kern="1200" cap="none" spc="0" normalizeH="0" baseline="0" noProof="0" dirty="0">
                <a:ln>
                  <a:noFill/>
                </a:ln>
                <a:solidFill>
                  <a:srgbClr val="543E34"/>
                </a:solidFill>
                <a:effectLst/>
                <a:uLnTx/>
                <a:uFillTx/>
                <a:latin typeface="Montserrat-Bold"/>
                <a:ea typeface="+mj-ea"/>
                <a:cs typeface="+mj-cs"/>
              </a:rPr>
              <a:t>Personalidad</a:t>
            </a:r>
            <a:r>
              <a:rPr kumimoji="0" lang="es-MX" sz="2000" b="0" i="0" u="none" strike="noStrike" kern="1200" cap="none" spc="0" normalizeH="0" baseline="0" noProof="0" dirty="0">
                <a:ln>
                  <a:noFill/>
                </a:ln>
                <a:solidFill>
                  <a:srgbClr val="543E34"/>
                </a:solidFill>
                <a:effectLst/>
                <a:uLnTx/>
                <a:uFillTx/>
                <a:latin typeface="Montserrat-Bold"/>
                <a:ea typeface="+mj-ea"/>
                <a:cs typeface="+mj-cs"/>
              </a:rPr>
              <a:t> = </a:t>
            </a:r>
            <a:r>
              <a:rPr kumimoji="0" lang="es-ES" sz="2000" b="0" i="0" u="none" strike="noStrike" kern="1200" cap="none" spc="0" normalizeH="0" baseline="0" noProof="0" dirty="0">
                <a:ln>
                  <a:noFill/>
                </a:ln>
                <a:solidFill>
                  <a:prstClr val="black"/>
                </a:solidFill>
                <a:effectLst/>
                <a:uLnTx/>
                <a:uFillTx/>
                <a:latin typeface="Montserrat-Bold"/>
                <a:ea typeface="+mj-ea"/>
                <a:cs typeface="+mj-cs"/>
              </a:rPr>
              <a:t>asignar a los individuos en una de cuatro categorías </a:t>
            </a:r>
            <a:r>
              <a:rPr kumimoji="0" lang="es-ES" sz="2000" b="1" i="0" u="none" strike="noStrike" kern="1200" cap="none" spc="0" normalizeH="0" baseline="0" noProof="0" dirty="0">
                <a:ln>
                  <a:noFill/>
                </a:ln>
                <a:solidFill>
                  <a:prstClr val="black"/>
                </a:solidFill>
                <a:effectLst/>
                <a:uLnTx/>
                <a:uFillTx/>
                <a:latin typeface="Montserrat-Bold"/>
                <a:ea typeface="+mj-ea"/>
                <a:cs typeface="+mj-cs"/>
              </a:rPr>
              <a:t>según cómo perciben el mundo y toman decisiones</a:t>
            </a:r>
            <a:endParaRPr kumimoji="0" lang="es-CL" sz="2000" b="0" i="0" u="none" strike="noStrike" kern="1200" cap="none" spc="0" normalizeH="0" baseline="0" noProof="0" dirty="0">
              <a:ln>
                <a:noFill/>
              </a:ln>
              <a:solidFill>
                <a:srgbClr val="543E34"/>
              </a:solidFill>
              <a:effectLst/>
              <a:uLnTx/>
              <a:uFillTx/>
              <a:latin typeface="Montserrat-Bold"/>
              <a:ea typeface="+mj-ea"/>
              <a:cs typeface="+mj-cs"/>
            </a:endParaRPr>
          </a:p>
        </p:txBody>
      </p:sp>
      <p:sp>
        <p:nvSpPr>
          <p:cNvPr id="9" name="Título 4">
            <a:extLst>
              <a:ext uri="{FF2B5EF4-FFF2-40B4-BE49-F238E27FC236}">
                <a16:creationId xmlns:a16="http://schemas.microsoft.com/office/drawing/2014/main" id="{4946C5C2-9CF7-8088-C37E-BBD8DF15626D}"/>
              </a:ext>
            </a:extLst>
          </p:cNvPr>
          <p:cNvSpPr txBox="1">
            <a:spLocks/>
          </p:cNvSpPr>
          <p:nvPr/>
        </p:nvSpPr>
        <p:spPr>
          <a:xfrm>
            <a:off x="838200" y="3994013"/>
            <a:ext cx="10613519" cy="936127"/>
          </a:xfrm>
          <a:prstGeom prst="rect">
            <a:avLst/>
          </a:prstGeom>
          <a:solidFill>
            <a:srgbClr val="FFFFFF"/>
          </a:solidFill>
        </p:spPr>
        <p:txBody>
          <a:bodyPr vert="horz" lIns="91440" tIns="45720" rIns="91440" bIns="45720" rtlCol="0" anchor="b">
            <a:noAutofit/>
          </a:bodyPr>
          <a:lstStyle>
            <a:defPPr>
              <a:defRPr lang="es-ES"/>
            </a:defPPr>
            <a:lvl1pPr algn="l" defTabSz="685800" rtl="0" eaLnBrk="1" latinLnBrk="0" hangingPunct="1">
              <a:lnSpc>
                <a:spcPct val="90000"/>
              </a:lnSpc>
              <a:spcBef>
                <a:spcPct val="0"/>
              </a:spcBef>
              <a:buNone/>
              <a:defRPr lang="es-ES" sz="3600" kern="1200">
                <a:solidFill>
                  <a:schemeClr val="tx1"/>
                </a:solidFill>
                <a:latin typeface="+mj-lt"/>
                <a:ea typeface="+mj-ea"/>
                <a:cs typeface="+mj-cs"/>
              </a:defRPr>
            </a:lvl1pPr>
          </a:lstStyle>
          <a:p>
            <a:pPr marL="0" marR="0" lvl="0" indent="0" algn="l" defTabSz="685800" rtl="0" eaLnBrk="1" fontAlgn="auto" latinLnBrk="0" hangingPunct="1">
              <a:lnSpc>
                <a:spcPct val="90000"/>
              </a:lnSpc>
              <a:spcBef>
                <a:spcPct val="0"/>
              </a:spcBef>
              <a:spcAft>
                <a:spcPts val="0"/>
              </a:spcAft>
              <a:buClrTx/>
              <a:buSzTx/>
              <a:buFontTx/>
              <a:buNone/>
              <a:tabLst/>
              <a:defRPr/>
            </a:pPr>
            <a:r>
              <a:rPr kumimoji="0" lang="es-MX" sz="2000" b="1" i="0" u="none" strike="noStrike" kern="1200" cap="none" spc="0" normalizeH="0" baseline="0" noProof="0" dirty="0">
                <a:ln>
                  <a:noFill/>
                </a:ln>
                <a:solidFill>
                  <a:srgbClr val="543E34"/>
                </a:solidFill>
                <a:effectLst/>
                <a:uLnTx/>
                <a:uFillTx/>
                <a:latin typeface="Montserrat-Bold"/>
                <a:ea typeface="+mj-ea"/>
                <a:cs typeface="+mj-cs"/>
              </a:rPr>
              <a:t>Toma de </a:t>
            </a:r>
            <a:r>
              <a:rPr kumimoji="0" lang="es-MX" sz="2000" b="1" i="0" u="sng" strike="noStrike" kern="1200" cap="none" spc="0" normalizeH="0" baseline="0" noProof="0" dirty="0">
                <a:ln>
                  <a:noFill/>
                </a:ln>
                <a:solidFill>
                  <a:srgbClr val="543E34"/>
                </a:solidFill>
                <a:effectLst/>
                <a:uLnTx/>
                <a:uFillTx/>
                <a:latin typeface="Montserrat-Bold"/>
                <a:ea typeface="+mj-ea"/>
                <a:cs typeface="+mj-cs"/>
              </a:rPr>
              <a:t>decisiones</a:t>
            </a:r>
          </a:p>
          <a:p>
            <a:pPr marL="342900" marR="0" lvl="0" indent="-342900" algn="l" defTabSz="685800" rtl="0" eaLnBrk="1" fontAlgn="auto" latinLnBrk="0" hangingPunct="1">
              <a:lnSpc>
                <a:spcPct val="90000"/>
              </a:lnSpc>
              <a:spcBef>
                <a:spcPct val="0"/>
              </a:spcBef>
              <a:spcAft>
                <a:spcPts val="0"/>
              </a:spcAft>
              <a:buClrTx/>
              <a:buSzTx/>
              <a:buFont typeface="Arial" panose="020B0604020202020204" pitchFamily="34" charset="0"/>
              <a:buChar char="•"/>
              <a:tabLst/>
              <a:defRPr/>
            </a:pPr>
            <a:r>
              <a:rPr kumimoji="0" lang="es-MX" sz="2000" b="0" i="0" u="none" strike="noStrike" kern="1200" cap="none" spc="0" normalizeH="0" baseline="0" noProof="0" dirty="0">
                <a:ln>
                  <a:noFill/>
                </a:ln>
                <a:solidFill>
                  <a:srgbClr val="543E34"/>
                </a:solidFill>
                <a:effectLst/>
                <a:uLnTx/>
                <a:uFillTx/>
                <a:latin typeface="Montserrat-Bold"/>
                <a:ea typeface="+mj-ea"/>
                <a:cs typeface="+mj-cs"/>
              </a:rPr>
              <a:t>Pensamiento (T) – Sentimiento (F)</a:t>
            </a:r>
            <a:endParaRPr kumimoji="0" lang="es-CL" sz="2000" b="0" i="0" u="none" strike="noStrike" kern="1200" cap="none" spc="0" normalizeH="0" baseline="0" noProof="0" dirty="0">
              <a:ln>
                <a:noFill/>
              </a:ln>
              <a:solidFill>
                <a:srgbClr val="543E34"/>
              </a:solidFill>
              <a:effectLst/>
              <a:uLnTx/>
              <a:uFillTx/>
              <a:latin typeface="Montserrat-Bold"/>
              <a:ea typeface="+mj-ea"/>
              <a:cs typeface="+mj-cs"/>
            </a:endParaRPr>
          </a:p>
        </p:txBody>
      </p:sp>
      <p:sp>
        <p:nvSpPr>
          <p:cNvPr id="10" name="Título 4">
            <a:extLst>
              <a:ext uri="{FF2B5EF4-FFF2-40B4-BE49-F238E27FC236}">
                <a16:creationId xmlns:a16="http://schemas.microsoft.com/office/drawing/2014/main" id="{91314A35-7022-B73E-4CDC-AE1B5ADE5762}"/>
              </a:ext>
            </a:extLst>
          </p:cNvPr>
          <p:cNvSpPr txBox="1">
            <a:spLocks/>
          </p:cNvSpPr>
          <p:nvPr/>
        </p:nvSpPr>
        <p:spPr>
          <a:xfrm>
            <a:off x="807719" y="1714353"/>
            <a:ext cx="10613519" cy="936127"/>
          </a:xfrm>
          <a:prstGeom prst="rect">
            <a:avLst/>
          </a:prstGeom>
          <a:solidFill>
            <a:srgbClr val="FFFFFF"/>
          </a:solidFill>
        </p:spPr>
        <p:txBody>
          <a:bodyPr vert="horz" lIns="91440" tIns="45720" rIns="91440" bIns="45720" rtlCol="0" anchor="b">
            <a:noAutofit/>
          </a:bodyPr>
          <a:lstStyle>
            <a:defPPr>
              <a:defRPr lang="es-ES"/>
            </a:defPPr>
            <a:lvl1pPr algn="l" defTabSz="685800" rtl="0" eaLnBrk="1" latinLnBrk="0" hangingPunct="1">
              <a:lnSpc>
                <a:spcPct val="90000"/>
              </a:lnSpc>
              <a:spcBef>
                <a:spcPct val="0"/>
              </a:spcBef>
              <a:buNone/>
              <a:defRPr lang="es-ES" sz="3600" kern="1200">
                <a:solidFill>
                  <a:schemeClr val="tx1"/>
                </a:solidFill>
                <a:latin typeface="+mj-lt"/>
                <a:ea typeface="+mj-ea"/>
                <a:cs typeface="+mj-cs"/>
              </a:defRPr>
            </a:lvl1pPr>
          </a:lstStyle>
          <a:p>
            <a:pPr marL="0" marR="0" lvl="0" indent="0" algn="l" defTabSz="685800" rtl="0" eaLnBrk="1" fontAlgn="auto" latinLnBrk="0" hangingPunct="1">
              <a:lnSpc>
                <a:spcPct val="90000"/>
              </a:lnSpc>
              <a:spcBef>
                <a:spcPct val="0"/>
              </a:spcBef>
              <a:spcAft>
                <a:spcPts val="0"/>
              </a:spcAft>
              <a:buClrTx/>
              <a:buSzTx/>
              <a:buFontTx/>
              <a:buNone/>
              <a:tabLst/>
              <a:defRPr/>
            </a:pPr>
            <a:r>
              <a:rPr kumimoji="0" lang="es-MX" sz="2000" b="1" i="0" u="none" strike="noStrike" kern="1200" cap="none" spc="0" normalizeH="0" baseline="0" noProof="0" dirty="0">
                <a:ln>
                  <a:noFill/>
                </a:ln>
                <a:solidFill>
                  <a:srgbClr val="543E34"/>
                </a:solidFill>
                <a:effectLst/>
                <a:uLnTx/>
                <a:uFillTx/>
                <a:latin typeface="Montserrat-Bold"/>
                <a:ea typeface="+mj-ea"/>
                <a:cs typeface="+mj-cs"/>
              </a:rPr>
              <a:t>Actividad de foco u origen de la </a:t>
            </a:r>
            <a:r>
              <a:rPr kumimoji="0" lang="es-MX" sz="2000" b="1" i="0" u="sng" strike="noStrike" kern="1200" cap="none" spc="0" normalizeH="0" baseline="0" noProof="0" dirty="0">
                <a:ln>
                  <a:noFill/>
                </a:ln>
                <a:solidFill>
                  <a:srgbClr val="543E34"/>
                </a:solidFill>
                <a:effectLst/>
                <a:uLnTx/>
                <a:uFillTx/>
                <a:latin typeface="Montserrat-Bold"/>
                <a:ea typeface="+mj-ea"/>
                <a:cs typeface="+mj-cs"/>
              </a:rPr>
              <a:t>energía</a:t>
            </a:r>
          </a:p>
          <a:p>
            <a:pPr marL="342900" marR="0" lvl="0" indent="-342900" algn="l" defTabSz="685800" rtl="0" eaLnBrk="1" fontAlgn="auto" latinLnBrk="0" hangingPunct="1">
              <a:lnSpc>
                <a:spcPct val="90000"/>
              </a:lnSpc>
              <a:spcBef>
                <a:spcPct val="0"/>
              </a:spcBef>
              <a:spcAft>
                <a:spcPts val="0"/>
              </a:spcAft>
              <a:buClrTx/>
              <a:buSzTx/>
              <a:buFont typeface="Arial" panose="020B0604020202020204" pitchFamily="34" charset="0"/>
              <a:buChar char="•"/>
              <a:tabLst/>
              <a:defRPr/>
            </a:pPr>
            <a:r>
              <a:rPr kumimoji="0" lang="es-MX" sz="2000" b="0" i="0" u="none" strike="noStrike" kern="1200" cap="none" spc="0" normalizeH="0" baseline="0" noProof="0" dirty="0">
                <a:ln>
                  <a:noFill/>
                </a:ln>
                <a:solidFill>
                  <a:srgbClr val="543E34"/>
                </a:solidFill>
                <a:effectLst/>
                <a:uLnTx/>
                <a:uFillTx/>
                <a:latin typeface="Montserrat-Bold"/>
                <a:ea typeface="+mj-ea"/>
                <a:cs typeface="+mj-cs"/>
              </a:rPr>
              <a:t>Extrovertido (E) – Introvertido (I)</a:t>
            </a:r>
            <a:endParaRPr kumimoji="0" lang="es-CL" sz="2000" b="0" i="0" u="none" strike="noStrike" kern="1200" cap="none" spc="0" normalizeH="0" baseline="0" noProof="0" dirty="0">
              <a:ln>
                <a:noFill/>
              </a:ln>
              <a:solidFill>
                <a:srgbClr val="543E34"/>
              </a:solidFill>
              <a:effectLst/>
              <a:uLnTx/>
              <a:uFillTx/>
              <a:latin typeface="Montserrat-Bold"/>
              <a:ea typeface="+mj-ea"/>
              <a:cs typeface="+mj-cs"/>
            </a:endParaRPr>
          </a:p>
        </p:txBody>
      </p:sp>
      <p:sp>
        <p:nvSpPr>
          <p:cNvPr id="11" name="Título 4">
            <a:extLst>
              <a:ext uri="{FF2B5EF4-FFF2-40B4-BE49-F238E27FC236}">
                <a16:creationId xmlns:a16="http://schemas.microsoft.com/office/drawing/2014/main" id="{400E2BA1-5A1E-3920-CAE9-E13BE1698210}"/>
              </a:ext>
            </a:extLst>
          </p:cNvPr>
          <p:cNvSpPr txBox="1">
            <a:spLocks/>
          </p:cNvSpPr>
          <p:nvPr/>
        </p:nvSpPr>
        <p:spPr>
          <a:xfrm>
            <a:off x="838200" y="5174961"/>
            <a:ext cx="10613519" cy="936127"/>
          </a:xfrm>
          <a:prstGeom prst="rect">
            <a:avLst/>
          </a:prstGeom>
          <a:solidFill>
            <a:srgbClr val="FFFFFF"/>
          </a:solidFill>
        </p:spPr>
        <p:txBody>
          <a:bodyPr vert="horz" lIns="91440" tIns="45720" rIns="91440" bIns="45720" rtlCol="0" anchor="b">
            <a:noAutofit/>
          </a:bodyPr>
          <a:lstStyle>
            <a:defPPr>
              <a:defRPr lang="es-ES"/>
            </a:defPPr>
            <a:lvl1pPr algn="l" defTabSz="685800" rtl="0" eaLnBrk="1" latinLnBrk="0" hangingPunct="1">
              <a:lnSpc>
                <a:spcPct val="90000"/>
              </a:lnSpc>
              <a:spcBef>
                <a:spcPct val="0"/>
              </a:spcBef>
              <a:buNone/>
              <a:defRPr lang="es-ES" sz="3600" kern="1200">
                <a:solidFill>
                  <a:schemeClr val="tx1"/>
                </a:solidFill>
                <a:latin typeface="+mj-lt"/>
                <a:ea typeface="+mj-ea"/>
                <a:cs typeface="+mj-cs"/>
              </a:defRPr>
            </a:lvl1pPr>
          </a:lstStyle>
          <a:p>
            <a:pPr marL="0" marR="0" lvl="0" indent="0" algn="l" defTabSz="685800" rtl="0" eaLnBrk="1" fontAlgn="auto" latinLnBrk="0" hangingPunct="1">
              <a:lnSpc>
                <a:spcPct val="90000"/>
              </a:lnSpc>
              <a:spcBef>
                <a:spcPct val="0"/>
              </a:spcBef>
              <a:spcAft>
                <a:spcPts val="0"/>
              </a:spcAft>
              <a:buClrTx/>
              <a:buSzTx/>
              <a:buFontTx/>
              <a:buNone/>
              <a:tabLst/>
              <a:defRPr/>
            </a:pPr>
            <a:r>
              <a:rPr kumimoji="0" lang="es-MX" sz="2000" b="1" i="0" u="none" strike="noStrike" kern="1200" cap="none" spc="0" normalizeH="0" baseline="0" noProof="0" dirty="0">
                <a:ln>
                  <a:noFill/>
                </a:ln>
                <a:solidFill>
                  <a:srgbClr val="543E34"/>
                </a:solidFill>
                <a:effectLst/>
                <a:uLnTx/>
                <a:uFillTx/>
                <a:latin typeface="Montserrat-Bold"/>
                <a:ea typeface="+mj-ea"/>
                <a:cs typeface="+mj-cs"/>
              </a:rPr>
              <a:t>Cómo enfocamos nuestra </a:t>
            </a:r>
            <a:r>
              <a:rPr kumimoji="0" lang="es-MX" sz="2000" b="1" i="0" u="sng" strike="noStrike" kern="1200" cap="none" spc="0" normalizeH="0" baseline="0" noProof="0" dirty="0">
                <a:ln>
                  <a:noFill/>
                </a:ln>
                <a:solidFill>
                  <a:srgbClr val="543E34"/>
                </a:solidFill>
                <a:effectLst/>
                <a:uLnTx/>
                <a:uFillTx/>
                <a:latin typeface="Montserrat-Bold"/>
                <a:ea typeface="+mj-ea"/>
                <a:cs typeface="+mj-cs"/>
              </a:rPr>
              <a:t>vida</a:t>
            </a:r>
          </a:p>
          <a:p>
            <a:pPr marL="342900" marR="0" lvl="0" indent="-342900" algn="l" defTabSz="685800" rtl="0" eaLnBrk="1" fontAlgn="auto" latinLnBrk="0" hangingPunct="1">
              <a:lnSpc>
                <a:spcPct val="90000"/>
              </a:lnSpc>
              <a:spcBef>
                <a:spcPct val="0"/>
              </a:spcBef>
              <a:spcAft>
                <a:spcPts val="0"/>
              </a:spcAft>
              <a:buClrTx/>
              <a:buSzTx/>
              <a:buFont typeface="Arial" panose="020B0604020202020204" pitchFamily="34" charset="0"/>
              <a:buChar char="•"/>
              <a:tabLst/>
              <a:defRPr/>
            </a:pPr>
            <a:r>
              <a:rPr kumimoji="0" lang="es-MX" sz="2000" b="0" i="0" u="none" strike="noStrike" kern="1200" cap="none" spc="0" normalizeH="0" baseline="0" noProof="0" dirty="0">
                <a:ln>
                  <a:noFill/>
                </a:ln>
                <a:solidFill>
                  <a:srgbClr val="543E34"/>
                </a:solidFill>
                <a:effectLst/>
                <a:uLnTx/>
                <a:uFillTx/>
                <a:latin typeface="Montserrat-Bold"/>
                <a:ea typeface="+mj-ea"/>
                <a:cs typeface="+mj-cs"/>
              </a:rPr>
              <a:t>Juez (J) – Perceptivo (P)</a:t>
            </a:r>
            <a:endParaRPr kumimoji="0" lang="es-CL" sz="2000" b="0" i="0" u="none" strike="noStrike" kern="1200" cap="none" spc="0" normalizeH="0" baseline="0" noProof="0" dirty="0">
              <a:ln>
                <a:noFill/>
              </a:ln>
              <a:solidFill>
                <a:srgbClr val="543E34"/>
              </a:solidFill>
              <a:effectLst/>
              <a:uLnTx/>
              <a:uFillTx/>
              <a:latin typeface="Montserrat-Bold"/>
              <a:ea typeface="+mj-ea"/>
              <a:cs typeface="+mj-cs"/>
            </a:endParaRPr>
          </a:p>
        </p:txBody>
      </p:sp>
      <p:sp>
        <p:nvSpPr>
          <p:cNvPr id="13" name="Título 4">
            <a:extLst>
              <a:ext uri="{FF2B5EF4-FFF2-40B4-BE49-F238E27FC236}">
                <a16:creationId xmlns:a16="http://schemas.microsoft.com/office/drawing/2014/main" id="{B1D3C337-1B93-AB04-1631-5AC014E394E7}"/>
              </a:ext>
            </a:extLst>
          </p:cNvPr>
          <p:cNvSpPr txBox="1">
            <a:spLocks/>
          </p:cNvSpPr>
          <p:nvPr/>
        </p:nvSpPr>
        <p:spPr>
          <a:xfrm>
            <a:off x="807719" y="2876265"/>
            <a:ext cx="10613519" cy="936127"/>
          </a:xfrm>
          <a:prstGeom prst="rect">
            <a:avLst/>
          </a:prstGeom>
          <a:solidFill>
            <a:srgbClr val="FFFFFF"/>
          </a:solidFill>
        </p:spPr>
        <p:txBody>
          <a:bodyPr vert="horz" lIns="91440" tIns="45720" rIns="91440" bIns="45720" rtlCol="0" anchor="b">
            <a:noAutofit/>
          </a:bodyPr>
          <a:lstStyle>
            <a:defPPr>
              <a:defRPr lang="es-ES"/>
            </a:defPPr>
            <a:lvl1pPr algn="l" defTabSz="685800" rtl="0" eaLnBrk="1" latinLnBrk="0" hangingPunct="1">
              <a:lnSpc>
                <a:spcPct val="90000"/>
              </a:lnSpc>
              <a:spcBef>
                <a:spcPct val="0"/>
              </a:spcBef>
              <a:buNone/>
              <a:defRPr lang="es-ES" sz="3600" kern="1200">
                <a:solidFill>
                  <a:schemeClr val="tx1"/>
                </a:solidFill>
                <a:latin typeface="+mj-lt"/>
                <a:ea typeface="+mj-ea"/>
                <a:cs typeface="+mj-cs"/>
              </a:defRPr>
            </a:lvl1pPr>
          </a:lstStyle>
          <a:p>
            <a:pPr marL="0" marR="0" lvl="0" indent="0" algn="l" defTabSz="685800" rtl="0" eaLnBrk="1" fontAlgn="auto" latinLnBrk="0" hangingPunct="1">
              <a:lnSpc>
                <a:spcPct val="90000"/>
              </a:lnSpc>
              <a:spcBef>
                <a:spcPct val="0"/>
              </a:spcBef>
              <a:spcAft>
                <a:spcPts val="0"/>
              </a:spcAft>
              <a:buClrTx/>
              <a:buSzTx/>
              <a:buFontTx/>
              <a:buNone/>
              <a:tabLst/>
              <a:defRPr/>
            </a:pPr>
            <a:r>
              <a:rPr kumimoji="0" lang="es-MX" sz="2000" b="1" i="0" u="none" strike="noStrike" kern="1200" cap="none" spc="0" normalizeH="0" baseline="0" noProof="0" dirty="0">
                <a:ln>
                  <a:noFill/>
                </a:ln>
                <a:solidFill>
                  <a:srgbClr val="543E34"/>
                </a:solidFill>
                <a:effectLst/>
                <a:uLnTx/>
                <a:uFillTx/>
                <a:latin typeface="Montserrat-Bold"/>
                <a:ea typeface="+mj-ea"/>
                <a:cs typeface="+mj-cs"/>
              </a:rPr>
              <a:t>Actividad de </a:t>
            </a:r>
            <a:r>
              <a:rPr kumimoji="0" lang="es-MX" sz="2000" b="1" i="0" u="sng" strike="noStrike" kern="1200" cap="none" spc="0" normalizeH="0" baseline="0" noProof="0" dirty="0">
                <a:ln>
                  <a:noFill/>
                </a:ln>
                <a:solidFill>
                  <a:srgbClr val="543E34"/>
                </a:solidFill>
                <a:effectLst/>
                <a:uLnTx/>
                <a:uFillTx/>
                <a:latin typeface="Montserrat-Bold"/>
                <a:ea typeface="+mj-ea"/>
                <a:cs typeface="+mj-cs"/>
              </a:rPr>
              <a:t>percepción</a:t>
            </a:r>
            <a:r>
              <a:rPr kumimoji="0" lang="es-MX" sz="2000" b="1" i="0" u="none" strike="noStrike" kern="1200" cap="none" spc="0" normalizeH="0" baseline="0" noProof="0" dirty="0">
                <a:ln>
                  <a:noFill/>
                </a:ln>
                <a:solidFill>
                  <a:srgbClr val="543E34"/>
                </a:solidFill>
                <a:effectLst/>
                <a:uLnTx/>
                <a:uFillTx/>
                <a:latin typeface="Montserrat-Bold"/>
                <a:ea typeface="+mj-ea"/>
                <a:cs typeface="+mj-cs"/>
              </a:rPr>
              <a:t>, adquisición de la información</a:t>
            </a:r>
          </a:p>
          <a:p>
            <a:pPr marL="342900" marR="0" lvl="0" indent="-342900" algn="l" defTabSz="685800" rtl="0" eaLnBrk="1" fontAlgn="auto" latinLnBrk="0" hangingPunct="1">
              <a:lnSpc>
                <a:spcPct val="90000"/>
              </a:lnSpc>
              <a:spcBef>
                <a:spcPct val="0"/>
              </a:spcBef>
              <a:spcAft>
                <a:spcPts val="0"/>
              </a:spcAft>
              <a:buClrTx/>
              <a:buSzTx/>
              <a:buFont typeface="Arial" panose="020B0604020202020204" pitchFamily="34" charset="0"/>
              <a:buChar char="•"/>
              <a:tabLst/>
              <a:defRPr/>
            </a:pPr>
            <a:r>
              <a:rPr kumimoji="0" lang="es-MX" sz="2000" b="0" i="0" u="none" strike="noStrike" kern="1200" cap="none" spc="0" normalizeH="0" baseline="0" noProof="0" dirty="0">
                <a:ln>
                  <a:noFill/>
                </a:ln>
                <a:solidFill>
                  <a:srgbClr val="543E34"/>
                </a:solidFill>
                <a:effectLst/>
                <a:uLnTx/>
                <a:uFillTx/>
                <a:latin typeface="Montserrat-Bold"/>
                <a:ea typeface="+mj-ea"/>
                <a:cs typeface="+mj-cs"/>
              </a:rPr>
              <a:t>Sentidos (S) – Intuición (N)</a:t>
            </a:r>
            <a:endParaRPr kumimoji="0" lang="es-CL" sz="2000" b="0" i="0" u="none" strike="noStrike" kern="1200" cap="none" spc="0" normalizeH="0" baseline="0" noProof="0" dirty="0">
              <a:ln>
                <a:noFill/>
              </a:ln>
              <a:solidFill>
                <a:srgbClr val="543E34"/>
              </a:solidFill>
              <a:effectLst/>
              <a:uLnTx/>
              <a:uFillTx/>
              <a:latin typeface="Montserrat-Bold"/>
              <a:ea typeface="+mj-ea"/>
              <a:cs typeface="+mj-cs"/>
            </a:endParaRPr>
          </a:p>
        </p:txBody>
      </p:sp>
      <p:grpSp>
        <p:nvGrpSpPr>
          <p:cNvPr id="14" name="Grupo 13">
            <a:extLst>
              <a:ext uri="{FF2B5EF4-FFF2-40B4-BE49-F238E27FC236}">
                <a16:creationId xmlns:a16="http://schemas.microsoft.com/office/drawing/2014/main" id="{18450386-DFB0-AE88-7B8A-63846045882E}"/>
              </a:ext>
            </a:extLst>
          </p:cNvPr>
          <p:cNvGrpSpPr/>
          <p:nvPr/>
        </p:nvGrpSpPr>
        <p:grpSpPr>
          <a:xfrm>
            <a:off x="487319" y="1399648"/>
            <a:ext cx="308307" cy="4248763"/>
            <a:chOff x="487319" y="1399648"/>
            <a:chExt cx="308307" cy="4248763"/>
          </a:xfrm>
        </p:grpSpPr>
        <p:cxnSp>
          <p:nvCxnSpPr>
            <p:cNvPr id="15" name="Conector recto 14">
              <a:extLst>
                <a:ext uri="{FF2B5EF4-FFF2-40B4-BE49-F238E27FC236}">
                  <a16:creationId xmlns:a16="http://schemas.microsoft.com/office/drawing/2014/main" id="{01820949-26EB-F66E-0439-1AD46BF9C1A3}"/>
                </a:ext>
              </a:extLst>
            </p:cNvPr>
            <p:cNvCxnSpPr/>
            <p:nvPr/>
          </p:nvCxnSpPr>
          <p:spPr>
            <a:xfrm>
              <a:off x="497840" y="1399648"/>
              <a:ext cx="0" cy="4248763"/>
            </a:xfrm>
            <a:prstGeom prst="line">
              <a:avLst/>
            </a:prstGeom>
            <a:noFill/>
            <a:ln w="28575" cap="flat" cmpd="sng" algn="ctr">
              <a:solidFill>
                <a:srgbClr val="543E34">
                  <a:lumMod val="50000"/>
                </a:srgbClr>
              </a:solidFill>
              <a:prstDash val="solid"/>
              <a:miter lim="800000"/>
            </a:ln>
            <a:effectLst/>
          </p:spPr>
        </p:cxnSp>
        <p:cxnSp>
          <p:nvCxnSpPr>
            <p:cNvPr id="16" name="Conector recto de flecha 15">
              <a:extLst>
                <a:ext uri="{FF2B5EF4-FFF2-40B4-BE49-F238E27FC236}">
                  <a16:creationId xmlns:a16="http://schemas.microsoft.com/office/drawing/2014/main" id="{F805CB4F-C8C5-A9F9-BF68-48A3499B1A56}"/>
                </a:ext>
              </a:extLst>
            </p:cNvPr>
            <p:cNvCxnSpPr>
              <a:cxnSpLocks/>
            </p:cNvCxnSpPr>
            <p:nvPr/>
          </p:nvCxnSpPr>
          <p:spPr>
            <a:xfrm>
              <a:off x="497840" y="5638800"/>
              <a:ext cx="297786" cy="0"/>
            </a:xfrm>
            <a:prstGeom prst="straightConnector1">
              <a:avLst/>
            </a:prstGeom>
            <a:noFill/>
            <a:ln w="28575" cap="flat" cmpd="sng" algn="ctr">
              <a:solidFill>
                <a:srgbClr val="543E34">
                  <a:lumMod val="50000"/>
                </a:srgbClr>
              </a:solidFill>
              <a:prstDash val="solid"/>
              <a:miter lim="800000"/>
              <a:tailEnd type="triangle"/>
            </a:ln>
            <a:effectLst/>
          </p:spPr>
        </p:cxnSp>
        <p:cxnSp>
          <p:nvCxnSpPr>
            <p:cNvPr id="17" name="Conector recto de flecha 16">
              <a:extLst>
                <a:ext uri="{FF2B5EF4-FFF2-40B4-BE49-F238E27FC236}">
                  <a16:creationId xmlns:a16="http://schemas.microsoft.com/office/drawing/2014/main" id="{7BE50BB4-9275-0038-C711-7F607E073AB2}"/>
                </a:ext>
              </a:extLst>
            </p:cNvPr>
            <p:cNvCxnSpPr/>
            <p:nvPr/>
          </p:nvCxnSpPr>
          <p:spPr>
            <a:xfrm>
              <a:off x="494333" y="4462077"/>
              <a:ext cx="297786" cy="0"/>
            </a:xfrm>
            <a:prstGeom prst="straightConnector1">
              <a:avLst/>
            </a:prstGeom>
            <a:noFill/>
            <a:ln w="28575" cap="flat" cmpd="sng" algn="ctr">
              <a:solidFill>
                <a:srgbClr val="543E34">
                  <a:lumMod val="50000"/>
                </a:srgbClr>
              </a:solidFill>
              <a:prstDash val="solid"/>
              <a:miter lim="800000"/>
              <a:tailEnd type="triangle"/>
            </a:ln>
            <a:effectLst/>
          </p:spPr>
        </p:cxnSp>
        <p:cxnSp>
          <p:nvCxnSpPr>
            <p:cNvPr id="18" name="Conector recto de flecha 17">
              <a:extLst>
                <a:ext uri="{FF2B5EF4-FFF2-40B4-BE49-F238E27FC236}">
                  <a16:creationId xmlns:a16="http://schemas.microsoft.com/office/drawing/2014/main" id="{FAC22C9B-9724-0EC0-CD18-EEED7158A343}"/>
                </a:ext>
              </a:extLst>
            </p:cNvPr>
            <p:cNvCxnSpPr/>
            <p:nvPr/>
          </p:nvCxnSpPr>
          <p:spPr>
            <a:xfrm>
              <a:off x="494333" y="3338813"/>
              <a:ext cx="297786" cy="0"/>
            </a:xfrm>
            <a:prstGeom prst="straightConnector1">
              <a:avLst/>
            </a:prstGeom>
            <a:noFill/>
            <a:ln w="28575" cap="flat" cmpd="sng" algn="ctr">
              <a:solidFill>
                <a:srgbClr val="543E34">
                  <a:lumMod val="50000"/>
                </a:srgbClr>
              </a:solidFill>
              <a:prstDash val="solid"/>
              <a:miter lim="800000"/>
              <a:tailEnd type="triangle"/>
            </a:ln>
            <a:effectLst/>
          </p:spPr>
        </p:cxnSp>
        <p:cxnSp>
          <p:nvCxnSpPr>
            <p:cNvPr id="19" name="Conector recto de flecha 18">
              <a:extLst>
                <a:ext uri="{FF2B5EF4-FFF2-40B4-BE49-F238E27FC236}">
                  <a16:creationId xmlns:a16="http://schemas.microsoft.com/office/drawing/2014/main" id="{166C94D9-CC3F-D557-DEA5-769676667EEE}"/>
                </a:ext>
              </a:extLst>
            </p:cNvPr>
            <p:cNvCxnSpPr/>
            <p:nvPr/>
          </p:nvCxnSpPr>
          <p:spPr>
            <a:xfrm>
              <a:off x="487319" y="2182417"/>
              <a:ext cx="297786" cy="0"/>
            </a:xfrm>
            <a:prstGeom prst="straightConnector1">
              <a:avLst/>
            </a:prstGeom>
            <a:noFill/>
            <a:ln w="28575" cap="flat" cmpd="sng" algn="ctr">
              <a:solidFill>
                <a:srgbClr val="543E34">
                  <a:lumMod val="50000"/>
                </a:srgbClr>
              </a:solidFill>
              <a:prstDash val="solid"/>
              <a:miter lim="800000"/>
              <a:tailEnd type="triangle"/>
            </a:ln>
            <a:effectLst/>
          </p:spPr>
        </p:cxnSp>
      </p:grpSp>
    </p:spTree>
    <p:extLst>
      <p:ext uri="{BB962C8B-B14F-4D97-AF65-F5344CB8AC3E}">
        <p14:creationId xmlns:p14="http://schemas.microsoft.com/office/powerpoint/2010/main" val="2714191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971C0F-D5A0-C76C-4A01-C384D4197C87}"/>
            </a:ext>
          </a:extLst>
        </p:cNvPr>
        <p:cNvGrpSpPr/>
        <p:nvPr/>
      </p:nvGrpSpPr>
      <p:grpSpPr>
        <a:xfrm>
          <a:off x="0" y="0"/>
          <a:ext cx="0" cy="0"/>
          <a:chOff x="0" y="0"/>
          <a:chExt cx="0" cy="0"/>
        </a:xfrm>
      </p:grpSpPr>
      <p:sp>
        <p:nvSpPr>
          <p:cNvPr id="3" name="Rectángulo: esquinas redondeadas 2">
            <a:extLst>
              <a:ext uri="{FF2B5EF4-FFF2-40B4-BE49-F238E27FC236}">
                <a16:creationId xmlns:a16="http://schemas.microsoft.com/office/drawing/2014/main" id="{D4405477-ECBF-F211-787F-F6A15280F6A7}"/>
              </a:ext>
            </a:extLst>
          </p:cNvPr>
          <p:cNvSpPr/>
          <p:nvPr/>
        </p:nvSpPr>
        <p:spPr>
          <a:xfrm>
            <a:off x="5228682" y="960779"/>
            <a:ext cx="1767840" cy="584775"/>
          </a:xfrm>
          <a:prstGeom prst="roundRect">
            <a:avLst/>
          </a:prstGeom>
          <a:gradFill flip="none" rotWithShape="1">
            <a:gsLst>
              <a:gs pos="0">
                <a:srgbClr val="0000FF"/>
              </a:gs>
              <a:gs pos="100000">
                <a:srgbClr val="543E34">
                  <a:alpha val="84000"/>
                </a:srgbClr>
              </a:gs>
            </a:gsLst>
            <a:lin ang="5400000" scaled="0"/>
            <a:tileRect/>
          </a:gra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4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rPr>
              <a:t>Problema</a:t>
            </a:r>
            <a:endParaRPr kumimoji="0" lang="es-ES" sz="24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endParaRPr>
          </a:p>
        </p:txBody>
      </p:sp>
      <p:grpSp>
        <p:nvGrpSpPr>
          <p:cNvPr id="4" name="Grupo 3">
            <a:extLst>
              <a:ext uri="{FF2B5EF4-FFF2-40B4-BE49-F238E27FC236}">
                <a16:creationId xmlns:a16="http://schemas.microsoft.com/office/drawing/2014/main" id="{D395165F-E75A-CE2E-A307-273836E89994}"/>
              </a:ext>
            </a:extLst>
          </p:cNvPr>
          <p:cNvGrpSpPr/>
          <p:nvPr/>
        </p:nvGrpSpPr>
        <p:grpSpPr>
          <a:xfrm>
            <a:off x="3070317" y="2067339"/>
            <a:ext cx="2503170" cy="1904875"/>
            <a:chOff x="3070317" y="2067339"/>
            <a:chExt cx="2503170" cy="1904875"/>
          </a:xfrm>
        </p:grpSpPr>
        <p:sp>
          <p:nvSpPr>
            <p:cNvPr id="5" name="Diagrama de flujo: decisión 4">
              <a:extLst>
                <a:ext uri="{FF2B5EF4-FFF2-40B4-BE49-F238E27FC236}">
                  <a16:creationId xmlns:a16="http://schemas.microsoft.com/office/drawing/2014/main" id="{2B2D711A-E069-99E7-C21B-408C00D6E084}"/>
                </a:ext>
              </a:extLst>
            </p:cNvPr>
            <p:cNvSpPr/>
            <p:nvPr/>
          </p:nvSpPr>
          <p:spPr>
            <a:xfrm>
              <a:off x="3070317" y="2729308"/>
              <a:ext cx="2503170" cy="1242906"/>
            </a:xfrm>
            <a:prstGeom prst="flowChartDecision">
              <a:avLst/>
            </a:prstGeom>
            <a:gradFill flip="none" rotWithShape="1">
              <a:gsLst>
                <a:gs pos="0">
                  <a:srgbClr val="0000FF"/>
                </a:gs>
                <a:gs pos="100000">
                  <a:srgbClr val="543E34">
                    <a:alpha val="84000"/>
                  </a:srgbClr>
                </a:gs>
              </a:gsLst>
              <a:lin ang="5400000" scaled="0"/>
              <a:tileRect/>
            </a:gra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r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rPr>
                <a:t>¿Es un problema crítico?</a:t>
              </a:r>
              <a:endParaRPr kumimoji="0" lang="es-ES"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endParaRPr>
            </a:p>
          </p:txBody>
        </p:sp>
        <p:cxnSp>
          <p:nvCxnSpPr>
            <p:cNvPr id="6" name="Conector: angular 5">
              <a:extLst>
                <a:ext uri="{FF2B5EF4-FFF2-40B4-BE49-F238E27FC236}">
                  <a16:creationId xmlns:a16="http://schemas.microsoft.com/office/drawing/2014/main" id="{36CD8A6F-55AC-97AC-B837-3D67B2BA7442}"/>
                </a:ext>
              </a:extLst>
            </p:cNvPr>
            <p:cNvCxnSpPr>
              <a:cxnSpLocks/>
              <a:stCxn id="26" idx="1"/>
              <a:endCxn id="5" idx="0"/>
            </p:cNvCxnSpPr>
            <p:nvPr/>
          </p:nvCxnSpPr>
          <p:spPr>
            <a:xfrm rot="10800000" flipV="1">
              <a:off x="4321903" y="2426506"/>
              <a:ext cx="539115" cy="302801"/>
            </a:xfrm>
            <a:prstGeom prst="bentConnector2">
              <a:avLst/>
            </a:prstGeom>
            <a:noFill/>
            <a:ln w="38100" cap="flat" cmpd="sng" algn="ctr">
              <a:solidFill>
                <a:srgbClr val="00B050"/>
              </a:solidFill>
              <a:prstDash val="solid"/>
              <a:miter lim="800000"/>
              <a:tailEnd type="triangle"/>
            </a:ln>
            <a:effectLst>
              <a:outerShdw blurRad="50800" dist="38100" dir="2700000" algn="tl" rotWithShape="0">
                <a:prstClr val="black">
                  <a:alpha val="40000"/>
                </a:prstClr>
              </a:outerShdw>
            </a:effectLst>
          </p:spPr>
        </p:cxnSp>
        <p:sp>
          <p:nvSpPr>
            <p:cNvPr id="8" name="CuadroTexto 7">
              <a:extLst>
                <a:ext uri="{FF2B5EF4-FFF2-40B4-BE49-F238E27FC236}">
                  <a16:creationId xmlns:a16="http://schemas.microsoft.com/office/drawing/2014/main" id="{378C2012-39F9-A717-29D9-2A462BEBA03C}"/>
                </a:ext>
              </a:extLst>
            </p:cNvPr>
            <p:cNvSpPr txBox="1"/>
            <p:nvPr/>
          </p:nvSpPr>
          <p:spPr>
            <a:xfrm>
              <a:off x="4376664" y="2067339"/>
              <a:ext cx="477672" cy="400110"/>
            </a:xfrm>
            <a:prstGeom prst="rect">
              <a:avLst/>
            </a:prstGeom>
            <a:noFill/>
          </p:spPr>
          <p:txBody>
            <a:bodyPr wrap="square" lIns="0" rIns="0" rtlCol="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543E34"/>
                  </a:solidFill>
                  <a:effectLst/>
                  <a:uLnTx/>
                  <a:uFillTx/>
                  <a:latin typeface="Calibri" panose="020F0502020204030204"/>
                  <a:ea typeface="+mn-ea"/>
                  <a:cs typeface="+mn-cs"/>
                </a:rPr>
                <a:t>Si</a:t>
              </a:r>
              <a:endParaRPr kumimoji="0" lang="es-ES" sz="2000" b="1" i="0" u="none" strike="noStrike" kern="0" cap="none" spc="0" normalizeH="0" baseline="0" noProof="0" dirty="0">
                <a:ln>
                  <a:noFill/>
                </a:ln>
                <a:solidFill>
                  <a:srgbClr val="543E34"/>
                </a:solidFill>
                <a:effectLst/>
                <a:uLnTx/>
                <a:uFillTx/>
                <a:latin typeface="Calibri" panose="020F0502020204030204"/>
                <a:ea typeface="+mn-ea"/>
                <a:cs typeface="+mn-cs"/>
              </a:endParaRPr>
            </a:p>
          </p:txBody>
        </p:sp>
      </p:grpSp>
      <p:grpSp>
        <p:nvGrpSpPr>
          <p:cNvPr id="9" name="Grupo 8">
            <a:extLst>
              <a:ext uri="{FF2B5EF4-FFF2-40B4-BE49-F238E27FC236}">
                <a16:creationId xmlns:a16="http://schemas.microsoft.com/office/drawing/2014/main" id="{B4E876D7-959B-F059-CA80-0CBD9FCB96DD}"/>
              </a:ext>
            </a:extLst>
          </p:cNvPr>
          <p:cNvGrpSpPr/>
          <p:nvPr/>
        </p:nvGrpSpPr>
        <p:grpSpPr>
          <a:xfrm>
            <a:off x="8340942" y="3006489"/>
            <a:ext cx="3156858" cy="3387324"/>
            <a:chOff x="8340942" y="3006489"/>
            <a:chExt cx="3156858" cy="3387324"/>
          </a:xfrm>
        </p:grpSpPr>
        <p:sp>
          <p:nvSpPr>
            <p:cNvPr id="10" name="CuadroTexto 9">
              <a:extLst>
                <a:ext uri="{FF2B5EF4-FFF2-40B4-BE49-F238E27FC236}">
                  <a16:creationId xmlns:a16="http://schemas.microsoft.com/office/drawing/2014/main" id="{24519412-EDC9-646E-A1A4-ADD28488C416}"/>
                </a:ext>
              </a:extLst>
            </p:cNvPr>
            <p:cNvSpPr txBox="1"/>
            <p:nvPr/>
          </p:nvSpPr>
          <p:spPr>
            <a:xfrm>
              <a:off x="8340942" y="4838145"/>
              <a:ext cx="3156858" cy="1555668"/>
            </a:xfrm>
            <a:prstGeom prst="rect">
              <a:avLst/>
            </a:prstGeom>
            <a:gradFill>
              <a:gsLst>
                <a:gs pos="0">
                  <a:srgbClr val="FF6600"/>
                </a:gs>
                <a:gs pos="100000">
                  <a:srgbClr val="543E34">
                    <a:alpha val="84000"/>
                  </a:srgbClr>
                </a:gs>
              </a:gsLst>
              <a:lin ang="5400000" scaled="0"/>
            </a:gra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tIns="0" rIns="0" bIns="108000" rtlCol="0" anchor="ctr"/>
            <a:lstStyle>
              <a:defPPr>
                <a:defRPr lang="en-US"/>
              </a:defPPr>
              <a:lvl1pPr algn="ctr">
                <a:defRPr b="1">
                  <a:solidFill>
                    <a:schemeClr val="lt1"/>
                  </a:solidFill>
                  <a:effectLst>
                    <a:outerShdw blurRad="38100" dist="38100" dir="2700000" algn="tl">
                      <a:srgbClr val="000000">
                        <a:alpha val="43137"/>
                      </a:srgbClr>
                    </a:outerShdw>
                  </a:effectLst>
                  <a:latin typeface="Calibri" panose="020F050202020403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Un problema perverso</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a:t>
              </a:r>
              <a:r>
                <a:rPr kumimoji="0" lang="es-CL" sz="2000" b="1" i="0" u="none" strike="noStrike" kern="0" cap="none" spc="0" normalizeH="0" baseline="0" noProof="0" dirty="0" err="1">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Wicked</a:t>
              </a:r>
              <a:r>
                <a:rPr kumimoji="0" lang="es-CL"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sng"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Actúe como Líder</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1"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Haga preguntas</a:t>
              </a:r>
              <a:endParaRPr kumimoji="0" lang="es-ES" sz="2000" b="1" i="1"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endParaRPr>
            </a:p>
          </p:txBody>
        </p:sp>
        <p:cxnSp>
          <p:nvCxnSpPr>
            <p:cNvPr id="11" name="Conector: angular 10">
              <a:extLst>
                <a:ext uri="{FF2B5EF4-FFF2-40B4-BE49-F238E27FC236}">
                  <a16:creationId xmlns:a16="http://schemas.microsoft.com/office/drawing/2014/main" id="{1ACC236D-E918-0AD1-0668-D69C402EFC3E}"/>
                </a:ext>
              </a:extLst>
            </p:cNvPr>
            <p:cNvCxnSpPr>
              <a:cxnSpLocks/>
              <a:stCxn id="18" idx="3"/>
              <a:endCxn id="10" idx="0"/>
            </p:cNvCxnSpPr>
            <p:nvPr/>
          </p:nvCxnSpPr>
          <p:spPr>
            <a:xfrm>
              <a:off x="9141527" y="3350762"/>
              <a:ext cx="777844" cy="1487383"/>
            </a:xfrm>
            <a:prstGeom prst="bentConnector2">
              <a:avLst/>
            </a:prstGeom>
            <a:noFill/>
            <a:ln w="38100" cap="flat" cmpd="sng" algn="ctr">
              <a:solidFill>
                <a:srgbClr val="FF0000"/>
              </a:solidFill>
              <a:prstDash val="solid"/>
              <a:miter lim="800000"/>
              <a:tailEnd type="triangle"/>
            </a:ln>
            <a:effectLst>
              <a:outerShdw blurRad="50800" dist="38100" dir="2700000" algn="tl" rotWithShape="0">
                <a:prstClr val="black">
                  <a:alpha val="40000"/>
                </a:prstClr>
              </a:outerShdw>
            </a:effectLst>
          </p:spPr>
        </p:cxnSp>
        <p:sp>
          <p:nvSpPr>
            <p:cNvPr id="12" name="CuadroTexto 11">
              <a:extLst>
                <a:ext uri="{FF2B5EF4-FFF2-40B4-BE49-F238E27FC236}">
                  <a16:creationId xmlns:a16="http://schemas.microsoft.com/office/drawing/2014/main" id="{C665C36C-5FEA-A600-60F6-A52D88A5FAB9}"/>
                </a:ext>
              </a:extLst>
            </p:cNvPr>
            <p:cNvSpPr txBox="1"/>
            <p:nvPr/>
          </p:nvSpPr>
          <p:spPr>
            <a:xfrm>
              <a:off x="9314307" y="3006489"/>
              <a:ext cx="525754" cy="400110"/>
            </a:xfrm>
            <a:prstGeom prst="rect">
              <a:avLst/>
            </a:prstGeom>
            <a:noFill/>
          </p:spPr>
          <p:txBody>
            <a:bodyPr wrap="square" lIns="0" rIns="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543E34"/>
                  </a:solidFill>
                  <a:effectLst/>
                  <a:uLnTx/>
                  <a:uFillTx/>
                  <a:latin typeface="Calibri" panose="020F0502020204030204"/>
                  <a:ea typeface="+mn-ea"/>
                  <a:cs typeface="+mn-cs"/>
                </a:rPr>
                <a:t>No</a:t>
              </a:r>
              <a:endParaRPr kumimoji="0" lang="es-ES" sz="2000" b="1" i="0" u="none" strike="noStrike" kern="0" cap="none" spc="0" normalizeH="0" baseline="0" noProof="0" dirty="0">
                <a:ln>
                  <a:noFill/>
                </a:ln>
                <a:solidFill>
                  <a:srgbClr val="543E34"/>
                </a:solidFill>
                <a:effectLst/>
                <a:uLnTx/>
                <a:uFillTx/>
                <a:latin typeface="Calibri" panose="020F0502020204030204"/>
                <a:ea typeface="+mn-ea"/>
                <a:cs typeface="+mn-cs"/>
              </a:endParaRPr>
            </a:p>
          </p:txBody>
        </p:sp>
      </p:grpSp>
      <p:grpSp>
        <p:nvGrpSpPr>
          <p:cNvPr id="13" name="Grupo 12">
            <a:extLst>
              <a:ext uri="{FF2B5EF4-FFF2-40B4-BE49-F238E27FC236}">
                <a16:creationId xmlns:a16="http://schemas.microsoft.com/office/drawing/2014/main" id="{504062F3-CF13-542C-5459-08B28C287091}"/>
              </a:ext>
            </a:extLst>
          </p:cNvPr>
          <p:cNvGrpSpPr/>
          <p:nvPr/>
        </p:nvGrpSpPr>
        <p:grpSpPr>
          <a:xfrm>
            <a:off x="546266" y="3026672"/>
            <a:ext cx="3156858" cy="3367141"/>
            <a:chOff x="546266" y="3026672"/>
            <a:chExt cx="3156858" cy="3367141"/>
          </a:xfrm>
        </p:grpSpPr>
        <p:sp>
          <p:nvSpPr>
            <p:cNvPr id="14" name="CuadroTexto 13">
              <a:extLst>
                <a:ext uri="{FF2B5EF4-FFF2-40B4-BE49-F238E27FC236}">
                  <a16:creationId xmlns:a16="http://schemas.microsoft.com/office/drawing/2014/main" id="{377CC8CD-6DFB-CBB0-DAD8-7FC44DC01D34}"/>
                </a:ext>
              </a:extLst>
            </p:cNvPr>
            <p:cNvSpPr txBox="1"/>
            <p:nvPr/>
          </p:nvSpPr>
          <p:spPr>
            <a:xfrm>
              <a:off x="546266" y="4838145"/>
              <a:ext cx="3156858" cy="1555668"/>
            </a:xfrm>
            <a:prstGeom prst="rect">
              <a:avLst/>
            </a:prstGeom>
            <a:gradFill>
              <a:gsLst>
                <a:gs pos="0">
                  <a:srgbClr val="C00000"/>
                </a:gs>
                <a:gs pos="100000">
                  <a:srgbClr val="543E34">
                    <a:alpha val="84000"/>
                  </a:srgbClr>
                </a:gs>
              </a:gsLst>
              <a:lin ang="5400000" scaled="0"/>
            </a:gra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tIns="0" rIns="0" bIns="108000" rtlCol="0" anchor="ctr"/>
            <a:lstStyle>
              <a:defPPr>
                <a:defRPr lang="en-US"/>
              </a:defPPr>
              <a:lvl1pPr algn="ctr">
                <a:defRPr b="1">
                  <a:solidFill>
                    <a:schemeClr val="lt1"/>
                  </a:solidFill>
                  <a:effectLst>
                    <a:outerShdw blurRad="38100" dist="38100" dir="2700000" algn="tl">
                      <a:srgbClr val="000000">
                        <a:alpha val="43137"/>
                      </a:srgbClr>
                    </a:outerShdw>
                  </a:effectLst>
                  <a:latin typeface="Calibri" panose="020F050202020403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Un problema crítico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a:t>
              </a:r>
              <a:r>
                <a:rPr kumimoji="0" lang="es-CL" sz="2000" b="1" i="0" u="none" strike="noStrike" kern="0" cap="none" spc="0" normalizeH="0" baseline="0" noProof="0" dirty="0" err="1">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Critical</a:t>
              </a:r>
              <a:r>
                <a:rPr kumimoji="0" lang="es-CL"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sng"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Actúe como </a:t>
              </a:r>
              <a:r>
                <a:rPr lang="es-CL" sz="2000" u="sng" kern="0" dirty="0">
                  <a:solidFill>
                    <a:srgbClr val="FFFFFF"/>
                  </a:solidFill>
                </a:rPr>
                <a:t>Jefe</a:t>
              </a:r>
              <a:endParaRPr kumimoji="0" lang="es-CL" sz="2000" b="1" i="0" u="sng"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1"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Provea respuestas</a:t>
              </a:r>
              <a:endParaRPr kumimoji="0" lang="es-ES" sz="2000" b="1" i="1"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endParaRPr>
            </a:p>
          </p:txBody>
        </p:sp>
        <p:cxnSp>
          <p:nvCxnSpPr>
            <p:cNvPr id="15" name="Conector: angular 14">
              <a:extLst>
                <a:ext uri="{FF2B5EF4-FFF2-40B4-BE49-F238E27FC236}">
                  <a16:creationId xmlns:a16="http://schemas.microsoft.com/office/drawing/2014/main" id="{4B681F8B-B72D-5092-CAEC-B9987A537654}"/>
                </a:ext>
              </a:extLst>
            </p:cNvPr>
            <p:cNvCxnSpPr>
              <a:cxnSpLocks/>
              <a:stCxn id="5" idx="1"/>
              <a:endCxn id="14" idx="0"/>
            </p:cNvCxnSpPr>
            <p:nvPr/>
          </p:nvCxnSpPr>
          <p:spPr>
            <a:xfrm rot="10800000" flipV="1">
              <a:off x="2124695" y="3350761"/>
              <a:ext cx="945622" cy="1487384"/>
            </a:xfrm>
            <a:prstGeom prst="bentConnector2">
              <a:avLst/>
            </a:prstGeom>
            <a:noFill/>
            <a:ln w="38100" cap="flat" cmpd="sng" algn="ctr">
              <a:solidFill>
                <a:srgbClr val="00B050"/>
              </a:solidFill>
              <a:prstDash val="solid"/>
              <a:miter lim="800000"/>
              <a:tailEnd type="triangle"/>
            </a:ln>
            <a:effectLst>
              <a:outerShdw blurRad="50800" dist="38100" dir="2700000" algn="tl" rotWithShape="0">
                <a:prstClr val="black">
                  <a:alpha val="40000"/>
                </a:prstClr>
              </a:outerShdw>
            </a:effectLst>
          </p:spPr>
        </p:cxnSp>
        <p:sp>
          <p:nvSpPr>
            <p:cNvPr id="16" name="CuadroTexto 15">
              <a:extLst>
                <a:ext uri="{FF2B5EF4-FFF2-40B4-BE49-F238E27FC236}">
                  <a16:creationId xmlns:a16="http://schemas.microsoft.com/office/drawing/2014/main" id="{EAB6DA13-7CA8-E5F0-9A4D-A8807827107F}"/>
                </a:ext>
              </a:extLst>
            </p:cNvPr>
            <p:cNvSpPr txBox="1"/>
            <p:nvPr/>
          </p:nvSpPr>
          <p:spPr>
            <a:xfrm>
              <a:off x="2376614" y="3026672"/>
              <a:ext cx="477672" cy="400110"/>
            </a:xfrm>
            <a:prstGeom prst="rect">
              <a:avLst/>
            </a:prstGeom>
            <a:noFill/>
          </p:spPr>
          <p:txBody>
            <a:bodyPr wrap="square" lIns="0" rIns="0" rtlCol="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543E34"/>
                  </a:solidFill>
                  <a:effectLst/>
                  <a:uLnTx/>
                  <a:uFillTx/>
                  <a:latin typeface="Calibri" panose="020F0502020204030204"/>
                  <a:ea typeface="+mn-ea"/>
                  <a:cs typeface="+mn-cs"/>
                </a:rPr>
                <a:t>Si</a:t>
              </a:r>
              <a:endParaRPr kumimoji="0" lang="es-ES" sz="2000" b="1" i="0" u="none" strike="noStrike" kern="0" cap="none" spc="0" normalizeH="0" baseline="0" noProof="0" dirty="0">
                <a:ln>
                  <a:noFill/>
                </a:ln>
                <a:solidFill>
                  <a:srgbClr val="543E34"/>
                </a:solidFill>
                <a:effectLst/>
                <a:uLnTx/>
                <a:uFillTx/>
                <a:latin typeface="Calibri" panose="020F0502020204030204"/>
                <a:ea typeface="+mn-ea"/>
                <a:cs typeface="+mn-cs"/>
              </a:endParaRPr>
            </a:p>
          </p:txBody>
        </p:sp>
      </p:grpSp>
      <p:grpSp>
        <p:nvGrpSpPr>
          <p:cNvPr id="17" name="Grupo 16">
            <a:extLst>
              <a:ext uri="{FF2B5EF4-FFF2-40B4-BE49-F238E27FC236}">
                <a16:creationId xmlns:a16="http://schemas.microsoft.com/office/drawing/2014/main" id="{FE800403-104D-0193-E55D-978E7ED3145E}"/>
              </a:ext>
            </a:extLst>
          </p:cNvPr>
          <p:cNvGrpSpPr/>
          <p:nvPr/>
        </p:nvGrpSpPr>
        <p:grpSpPr>
          <a:xfrm>
            <a:off x="6638357" y="2096289"/>
            <a:ext cx="2503170" cy="1875926"/>
            <a:chOff x="6638357" y="2096289"/>
            <a:chExt cx="2503170" cy="1875926"/>
          </a:xfrm>
        </p:grpSpPr>
        <p:sp>
          <p:nvSpPr>
            <p:cNvPr id="18" name="Diagrama de flujo: decisión 17">
              <a:extLst>
                <a:ext uri="{FF2B5EF4-FFF2-40B4-BE49-F238E27FC236}">
                  <a16:creationId xmlns:a16="http://schemas.microsoft.com/office/drawing/2014/main" id="{5D24B6D1-6FBF-1DBD-F240-46A89554427F}"/>
                </a:ext>
              </a:extLst>
            </p:cNvPr>
            <p:cNvSpPr/>
            <p:nvPr/>
          </p:nvSpPr>
          <p:spPr>
            <a:xfrm>
              <a:off x="6638357" y="2729309"/>
              <a:ext cx="2503170" cy="1242906"/>
            </a:xfrm>
            <a:prstGeom prst="flowChartDecision">
              <a:avLst/>
            </a:prstGeom>
            <a:gradFill flip="none" rotWithShape="1">
              <a:gsLst>
                <a:gs pos="0">
                  <a:srgbClr val="0000FF"/>
                </a:gs>
                <a:gs pos="100000">
                  <a:srgbClr val="543E34">
                    <a:alpha val="84000"/>
                  </a:srgbClr>
                </a:gs>
              </a:gsLst>
              <a:lin ang="5400000" scaled="0"/>
              <a:tileRect/>
            </a:gra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tIns="0" rIns="0" bIns="108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rPr>
                <a:t>¿Alguien tiene respuestas?</a:t>
              </a:r>
              <a:endParaRPr kumimoji="0" lang="es-ES"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endParaRPr>
            </a:p>
          </p:txBody>
        </p:sp>
        <p:cxnSp>
          <p:nvCxnSpPr>
            <p:cNvPr id="19" name="Conector: angular 18">
              <a:extLst>
                <a:ext uri="{FF2B5EF4-FFF2-40B4-BE49-F238E27FC236}">
                  <a16:creationId xmlns:a16="http://schemas.microsoft.com/office/drawing/2014/main" id="{6348585D-13E9-2DBD-2B73-8EFE0D98A0E4}"/>
                </a:ext>
              </a:extLst>
            </p:cNvPr>
            <p:cNvCxnSpPr>
              <a:cxnSpLocks/>
              <a:stCxn id="26" idx="3"/>
              <a:endCxn id="18" idx="0"/>
            </p:cNvCxnSpPr>
            <p:nvPr/>
          </p:nvCxnSpPr>
          <p:spPr>
            <a:xfrm>
              <a:off x="7364187" y="2426507"/>
              <a:ext cx="525755" cy="302802"/>
            </a:xfrm>
            <a:prstGeom prst="bentConnector2">
              <a:avLst/>
            </a:prstGeom>
            <a:noFill/>
            <a:ln w="38100" cap="flat" cmpd="sng" algn="ctr">
              <a:solidFill>
                <a:srgbClr val="FF0000"/>
              </a:solidFill>
              <a:prstDash val="solid"/>
              <a:miter lim="800000"/>
              <a:tailEnd type="triangle"/>
            </a:ln>
            <a:effectLst>
              <a:outerShdw blurRad="50800" dist="38100" dir="2700000" algn="tl" rotWithShape="0">
                <a:prstClr val="black">
                  <a:alpha val="40000"/>
                </a:prstClr>
              </a:outerShdw>
            </a:effectLst>
          </p:spPr>
        </p:cxnSp>
        <p:sp>
          <p:nvSpPr>
            <p:cNvPr id="20" name="CuadroTexto 19">
              <a:extLst>
                <a:ext uri="{FF2B5EF4-FFF2-40B4-BE49-F238E27FC236}">
                  <a16:creationId xmlns:a16="http://schemas.microsoft.com/office/drawing/2014/main" id="{20BB89AE-478F-C30C-783C-C8A5362D11C4}"/>
                </a:ext>
              </a:extLst>
            </p:cNvPr>
            <p:cNvSpPr txBox="1"/>
            <p:nvPr/>
          </p:nvSpPr>
          <p:spPr>
            <a:xfrm>
              <a:off x="7464225" y="2096289"/>
              <a:ext cx="525754" cy="400110"/>
            </a:xfrm>
            <a:prstGeom prst="rect">
              <a:avLst/>
            </a:prstGeom>
            <a:noFill/>
          </p:spPr>
          <p:txBody>
            <a:bodyPr wrap="square" lIns="0" rIns="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543E34"/>
                  </a:solidFill>
                  <a:effectLst/>
                  <a:uLnTx/>
                  <a:uFillTx/>
                  <a:latin typeface="Calibri" panose="020F0502020204030204"/>
                  <a:ea typeface="+mn-ea"/>
                  <a:cs typeface="+mn-cs"/>
                </a:rPr>
                <a:t>No</a:t>
              </a:r>
              <a:endParaRPr kumimoji="0" lang="es-ES" sz="2000" b="1" i="0" u="none" strike="noStrike" kern="0" cap="none" spc="0" normalizeH="0" baseline="0" noProof="0" dirty="0">
                <a:ln>
                  <a:noFill/>
                </a:ln>
                <a:solidFill>
                  <a:srgbClr val="543E34"/>
                </a:solidFill>
                <a:effectLst/>
                <a:uLnTx/>
                <a:uFillTx/>
                <a:latin typeface="Calibri" panose="020F0502020204030204"/>
                <a:ea typeface="+mn-ea"/>
                <a:cs typeface="+mn-cs"/>
              </a:endParaRPr>
            </a:p>
          </p:txBody>
        </p:sp>
      </p:grpSp>
      <p:grpSp>
        <p:nvGrpSpPr>
          <p:cNvPr id="21" name="Grupo 20">
            <a:extLst>
              <a:ext uri="{FF2B5EF4-FFF2-40B4-BE49-F238E27FC236}">
                <a16:creationId xmlns:a16="http://schemas.microsoft.com/office/drawing/2014/main" id="{105CE0E7-99A7-4DB4-8C69-AE96F36501FE}"/>
              </a:ext>
            </a:extLst>
          </p:cNvPr>
          <p:cNvGrpSpPr/>
          <p:nvPr/>
        </p:nvGrpSpPr>
        <p:grpSpPr>
          <a:xfrm>
            <a:off x="4321902" y="3972213"/>
            <a:ext cx="3278560" cy="2421600"/>
            <a:chOff x="4321902" y="3972213"/>
            <a:chExt cx="3278560" cy="2421600"/>
          </a:xfrm>
        </p:grpSpPr>
        <p:sp>
          <p:nvSpPr>
            <p:cNvPr id="22" name="CuadroTexto 21">
              <a:extLst>
                <a:ext uri="{FF2B5EF4-FFF2-40B4-BE49-F238E27FC236}">
                  <a16:creationId xmlns:a16="http://schemas.microsoft.com/office/drawing/2014/main" id="{CAC43257-7562-3263-78D1-E3E1BF122F73}"/>
                </a:ext>
              </a:extLst>
            </p:cNvPr>
            <p:cNvSpPr txBox="1"/>
            <p:nvPr/>
          </p:nvSpPr>
          <p:spPr>
            <a:xfrm>
              <a:off x="4443604" y="4838145"/>
              <a:ext cx="3156858" cy="1555668"/>
            </a:xfrm>
            <a:prstGeom prst="rect">
              <a:avLst/>
            </a:prstGeom>
            <a:gradFill>
              <a:gsLst>
                <a:gs pos="0">
                  <a:srgbClr val="0070C0"/>
                </a:gs>
                <a:gs pos="100000">
                  <a:srgbClr val="543E34">
                    <a:alpha val="84000"/>
                  </a:srgbClr>
                </a:gs>
              </a:gsLst>
              <a:lin ang="5400000" scaled="0"/>
            </a:gra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tIns="0" rIns="0" bIns="108000" rtlCol="0" anchor="ctr"/>
            <a:lstStyle>
              <a:defPPr>
                <a:defRPr lang="en-US"/>
              </a:defPPr>
              <a:lvl1pPr algn="ctr">
                <a:defRPr b="1">
                  <a:solidFill>
                    <a:schemeClr val="lt1"/>
                  </a:solidFill>
                  <a:effectLst>
                    <a:outerShdw blurRad="38100" dist="38100" dir="2700000" algn="tl">
                      <a:srgbClr val="000000">
                        <a:alpha val="43137"/>
                      </a:srgbClr>
                    </a:outerShdw>
                  </a:effectLst>
                  <a:latin typeface="Calibri" panose="020F050202020403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Un problema controlado</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(Tame)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sng"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Actúe como Administrador</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1"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rPr>
                <a:t>Aplique los S.O.P. </a:t>
              </a:r>
              <a:endParaRPr kumimoji="0" lang="es-ES" sz="2000" b="1" i="1"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pitchFamily="34" charset="0"/>
                <a:ea typeface="+mn-ea"/>
                <a:cs typeface="+mn-cs"/>
              </a:endParaRPr>
            </a:p>
          </p:txBody>
        </p:sp>
        <p:cxnSp>
          <p:nvCxnSpPr>
            <p:cNvPr id="23" name="Conector: angular 22">
              <a:extLst>
                <a:ext uri="{FF2B5EF4-FFF2-40B4-BE49-F238E27FC236}">
                  <a16:creationId xmlns:a16="http://schemas.microsoft.com/office/drawing/2014/main" id="{CE45F3B0-0BF1-24E1-A3CE-E6AC29693A33}"/>
                </a:ext>
              </a:extLst>
            </p:cNvPr>
            <p:cNvCxnSpPr>
              <a:cxnSpLocks/>
              <a:stCxn id="5" idx="2"/>
              <a:endCxn id="22" idx="0"/>
            </p:cNvCxnSpPr>
            <p:nvPr/>
          </p:nvCxnSpPr>
          <p:spPr>
            <a:xfrm rot="16200000" flipH="1">
              <a:off x="4739002" y="3555113"/>
              <a:ext cx="865931" cy="1700131"/>
            </a:xfrm>
            <a:prstGeom prst="bentConnector3">
              <a:avLst>
                <a:gd name="adj1" fmla="val 50000"/>
              </a:avLst>
            </a:prstGeom>
            <a:noFill/>
            <a:ln w="38100" cap="flat" cmpd="sng" algn="ctr">
              <a:solidFill>
                <a:srgbClr val="FF0000"/>
              </a:solidFill>
              <a:prstDash val="solid"/>
              <a:miter lim="800000"/>
              <a:tailEnd type="triangle"/>
            </a:ln>
            <a:effectLst>
              <a:outerShdw blurRad="50800" dist="38100" dir="2700000" algn="tl" rotWithShape="0">
                <a:prstClr val="black">
                  <a:alpha val="40000"/>
                </a:prstClr>
              </a:outerShdw>
            </a:effectLst>
          </p:spPr>
        </p:cxnSp>
        <p:sp>
          <p:nvSpPr>
            <p:cNvPr id="24" name="CuadroTexto 23">
              <a:extLst>
                <a:ext uri="{FF2B5EF4-FFF2-40B4-BE49-F238E27FC236}">
                  <a16:creationId xmlns:a16="http://schemas.microsoft.com/office/drawing/2014/main" id="{C3108CE0-CAFF-BEB7-361A-110DCD5910E9}"/>
                </a:ext>
              </a:extLst>
            </p:cNvPr>
            <p:cNvSpPr txBox="1"/>
            <p:nvPr/>
          </p:nvSpPr>
          <p:spPr>
            <a:xfrm>
              <a:off x="4321902" y="4014401"/>
              <a:ext cx="525754" cy="400110"/>
            </a:xfrm>
            <a:prstGeom prst="rect">
              <a:avLst/>
            </a:prstGeom>
            <a:noFill/>
          </p:spPr>
          <p:txBody>
            <a:bodyPr wrap="square" lIns="0" rIns="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543E34"/>
                  </a:solidFill>
                  <a:effectLst/>
                  <a:uLnTx/>
                  <a:uFillTx/>
                  <a:latin typeface="Calibri" panose="020F0502020204030204"/>
                  <a:ea typeface="+mn-ea"/>
                  <a:cs typeface="+mn-cs"/>
                </a:rPr>
                <a:t>No</a:t>
              </a:r>
              <a:endParaRPr kumimoji="0" lang="es-ES" sz="2000" b="1" i="0" u="none" strike="noStrike" kern="0" cap="none" spc="0" normalizeH="0" baseline="0" noProof="0" dirty="0">
                <a:ln>
                  <a:noFill/>
                </a:ln>
                <a:solidFill>
                  <a:srgbClr val="543E34"/>
                </a:solidFill>
                <a:effectLst/>
                <a:uLnTx/>
                <a:uFillTx/>
                <a:latin typeface="Calibri" panose="020F0502020204030204"/>
                <a:ea typeface="+mn-ea"/>
                <a:cs typeface="+mn-cs"/>
              </a:endParaRPr>
            </a:p>
          </p:txBody>
        </p:sp>
      </p:grpSp>
      <p:grpSp>
        <p:nvGrpSpPr>
          <p:cNvPr id="25" name="Grupo 24">
            <a:extLst>
              <a:ext uri="{FF2B5EF4-FFF2-40B4-BE49-F238E27FC236}">
                <a16:creationId xmlns:a16="http://schemas.microsoft.com/office/drawing/2014/main" id="{83B62514-6E50-C4D9-B074-DBAB269205E1}"/>
              </a:ext>
            </a:extLst>
          </p:cNvPr>
          <p:cNvGrpSpPr/>
          <p:nvPr/>
        </p:nvGrpSpPr>
        <p:grpSpPr>
          <a:xfrm>
            <a:off x="4861017" y="1545554"/>
            <a:ext cx="2503170" cy="1502406"/>
            <a:chOff x="4861017" y="1545554"/>
            <a:chExt cx="2503170" cy="1502406"/>
          </a:xfrm>
        </p:grpSpPr>
        <p:sp>
          <p:nvSpPr>
            <p:cNvPr id="26" name="Diagrama de flujo: decisión 25">
              <a:extLst>
                <a:ext uri="{FF2B5EF4-FFF2-40B4-BE49-F238E27FC236}">
                  <a16:creationId xmlns:a16="http://schemas.microsoft.com/office/drawing/2014/main" id="{910546FD-558B-BF75-BBE8-B1F95B36E672}"/>
                </a:ext>
              </a:extLst>
            </p:cNvPr>
            <p:cNvSpPr/>
            <p:nvPr/>
          </p:nvSpPr>
          <p:spPr>
            <a:xfrm>
              <a:off x="4861017" y="1805054"/>
              <a:ext cx="2503170" cy="1242906"/>
            </a:xfrm>
            <a:prstGeom prst="flowChartDecision">
              <a:avLst/>
            </a:prstGeom>
            <a:gradFill flip="none" rotWithShape="1">
              <a:gsLst>
                <a:gs pos="0">
                  <a:srgbClr val="0000FF"/>
                </a:gs>
                <a:gs pos="100000">
                  <a:srgbClr val="543E34">
                    <a:alpha val="84000"/>
                  </a:srgbClr>
                </a:gs>
              </a:gsLst>
              <a:lin ang="5400000" scaled="0"/>
              <a:tileRect/>
            </a:gra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r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rPr>
                <a:t>¿Ud. tiene una solución?</a:t>
              </a:r>
              <a:endParaRPr kumimoji="0" lang="es-ES" sz="1800" b="1" i="0" u="none" strike="noStrike" kern="0" cap="none" spc="0" normalizeH="0" baseline="0" noProof="0" dirty="0">
                <a:ln>
                  <a:noFill/>
                </a:ln>
                <a:solidFill>
                  <a:srgbClr val="FFFFFF"/>
                </a:solidFill>
                <a:effectLst>
                  <a:outerShdw blurRad="38100" dist="38100" dir="2700000" algn="tl">
                    <a:srgbClr val="000000">
                      <a:alpha val="43137"/>
                    </a:srgbClr>
                  </a:outerShdw>
                </a:effectLst>
                <a:uLnTx/>
                <a:uFillTx/>
                <a:latin typeface="Gill Sans Nova Light"/>
                <a:ea typeface="+mn-ea"/>
                <a:cs typeface="+mn-cs"/>
              </a:endParaRPr>
            </a:p>
          </p:txBody>
        </p:sp>
        <p:cxnSp>
          <p:nvCxnSpPr>
            <p:cNvPr id="27" name="Conector recto 26">
              <a:extLst>
                <a:ext uri="{FF2B5EF4-FFF2-40B4-BE49-F238E27FC236}">
                  <a16:creationId xmlns:a16="http://schemas.microsoft.com/office/drawing/2014/main" id="{4307C177-A515-9B80-124C-DB90801D058D}"/>
                </a:ext>
              </a:extLst>
            </p:cNvPr>
            <p:cNvCxnSpPr>
              <a:cxnSpLocks/>
              <a:stCxn id="3" idx="2"/>
              <a:endCxn id="26" idx="0"/>
            </p:cNvCxnSpPr>
            <p:nvPr/>
          </p:nvCxnSpPr>
          <p:spPr>
            <a:xfrm>
              <a:off x="6112602" y="1545554"/>
              <a:ext cx="0" cy="259500"/>
            </a:xfrm>
            <a:prstGeom prst="line">
              <a:avLst/>
            </a:prstGeom>
            <a:noFill/>
            <a:ln w="38100" cap="flat" cmpd="sng" algn="ctr">
              <a:solidFill>
                <a:srgbClr val="0000FF"/>
              </a:solidFill>
              <a:prstDash val="solid"/>
              <a:miter lim="800000"/>
            </a:ln>
            <a:effectLst>
              <a:outerShdw blurRad="50800" dist="38100" dir="2700000" algn="tl" rotWithShape="0">
                <a:prstClr val="black">
                  <a:alpha val="40000"/>
                </a:prstClr>
              </a:outerShdw>
            </a:effectLst>
          </p:spPr>
        </p:cxnSp>
      </p:grpSp>
      <p:grpSp>
        <p:nvGrpSpPr>
          <p:cNvPr id="29" name="Grupo 28">
            <a:extLst>
              <a:ext uri="{FF2B5EF4-FFF2-40B4-BE49-F238E27FC236}">
                <a16:creationId xmlns:a16="http://schemas.microsoft.com/office/drawing/2014/main" id="{899C957B-75E7-B54C-F19E-D440A2828F7B}"/>
              </a:ext>
            </a:extLst>
          </p:cNvPr>
          <p:cNvGrpSpPr/>
          <p:nvPr/>
        </p:nvGrpSpPr>
        <p:grpSpPr>
          <a:xfrm>
            <a:off x="5573487" y="3338671"/>
            <a:ext cx="1064870" cy="400110"/>
            <a:chOff x="5573487" y="3338671"/>
            <a:chExt cx="1064870" cy="400110"/>
          </a:xfrm>
        </p:grpSpPr>
        <p:cxnSp>
          <p:nvCxnSpPr>
            <p:cNvPr id="30" name="Conector: angular 29">
              <a:extLst>
                <a:ext uri="{FF2B5EF4-FFF2-40B4-BE49-F238E27FC236}">
                  <a16:creationId xmlns:a16="http://schemas.microsoft.com/office/drawing/2014/main" id="{C5CBFA1A-4FCE-1AA3-D789-E2F2089A95C2}"/>
                </a:ext>
              </a:extLst>
            </p:cNvPr>
            <p:cNvCxnSpPr>
              <a:cxnSpLocks/>
              <a:stCxn id="18" idx="1"/>
              <a:endCxn id="5" idx="3"/>
            </p:cNvCxnSpPr>
            <p:nvPr/>
          </p:nvCxnSpPr>
          <p:spPr>
            <a:xfrm rot="10800000">
              <a:off x="5573487" y="3350762"/>
              <a:ext cx="1064870" cy="1"/>
            </a:xfrm>
            <a:prstGeom prst="bentConnector3">
              <a:avLst>
                <a:gd name="adj1" fmla="val 50000"/>
              </a:avLst>
            </a:prstGeom>
            <a:noFill/>
            <a:ln w="38100" cap="flat" cmpd="sng" algn="ctr">
              <a:solidFill>
                <a:srgbClr val="00B050"/>
              </a:solidFill>
              <a:prstDash val="solid"/>
              <a:miter lim="800000"/>
              <a:tailEnd type="triangle"/>
            </a:ln>
            <a:effectLst>
              <a:outerShdw blurRad="50800" dist="38100" dir="2700000" algn="tl" rotWithShape="0">
                <a:prstClr val="black">
                  <a:alpha val="40000"/>
                </a:prstClr>
              </a:outerShdw>
            </a:effectLst>
          </p:spPr>
        </p:cxnSp>
        <p:sp>
          <p:nvSpPr>
            <p:cNvPr id="31" name="CuadroTexto 30">
              <a:extLst>
                <a:ext uri="{FF2B5EF4-FFF2-40B4-BE49-F238E27FC236}">
                  <a16:creationId xmlns:a16="http://schemas.microsoft.com/office/drawing/2014/main" id="{C8658418-51D9-7BC7-88AF-0267BE076037}"/>
                </a:ext>
              </a:extLst>
            </p:cNvPr>
            <p:cNvSpPr txBox="1"/>
            <p:nvPr/>
          </p:nvSpPr>
          <p:spPr>
            <a:xfrm>
              <a:off x="5909490" y="3338671"/>
              <a:ext cx="477672" cy="400110"/>
            </a:xfrm>
            <a:prstGeom prst="rect">
              <a:avLst/>
            </a:prstGeom>
            <a:noFill/>
          </p:spPr>
          <p:txBody>
            <a:bodyPr wrap="square" lIns="0" rIns="0" rtlCol="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543E34"/>
                  </a:solidFill>
                  <a:effectLst/>
                  <a:uLnTx/>
                  <a:uFillTx/>
                  <a:latin typeface="Calibri" panose="020F0502020204030204"/>
                  <a:ea typeface="+mn-ea"/>
                  <a:cs typeface="+mn-cs"/>
                </a:rPr>
                <a:t>Si</a:t>
              </a:r>
              <a:endParaRPr kumimoji="0" lang="es-ES" sz="2000" b="1" i="0" u="none" strike="noStrike" kern="0" cap="none" spc="0" normalizeH="0" baseline="0" noProof="0" dirty="0">
                <a:ln>
                  <a:noFill/>
                </a:ln>
                <a:solidFill>
                  <a:srgbClr val="543E34"/>
                </a:solidFill>
                <a:effectLst/>
                <a:uLnTx/>
                <a:uFillTx/>
                <a:latin typeface="Calibri" panose="020F0502020204030204"/>
                <a:ea typeface="+mn-ea"/>
                <a:cs typeface="+mn-cs"/>
              </a:endParaRPr>
            </a:p>
          </p:txBody>
        </p:sp>
      </p:grpSp>
      <p:sp>
        <p:nvSpPr>
          <p:cNvPr id="2" name="CuadroTexto 1">
            <a:extLst>
              <a:ext uri="{FF2B5EF4-FFF2-40B4-BE49-F238E27FC236}">
                <a16:creationId xmlns:a16="http://schemas.microsoft.com/office/drawing/2014/main" id="{BC1B6556-5AAE-2C5E-A0AA-F50B5B4226BB}"/>
              </a:ext>
            </a:extLst>
          </p:cNvPr>
          <p:cNvSpPr txBox="1"/>
          <p:nvPr/>
        </p:nvSpPr>
        <p:spPr>
          <a:xfrm>
            <a:off x="4348337" y="139229"/>
            <a:ext cx="3347391" cy="461665"/>
          </a:xfrm>
          <a:prstGeom prst="rect">
            <a:avLst/>
          </a:prstGeom>
          <a:noFill/>
        </p:spPr>
        <p:txBody>
          <a:bodyPr wrap="none" rtlCol="0">
            <a:spAutoFit/>
          </a:bodyPr>
          <a:lstStyle/>
          <a:p>
            <a:r>
              <a:rPr lang="es-ES" sz="2400" b="1" dirty="0">
                <a:latin typeface="Montserrat-Bold"/>
              </a:rPr>
              <a:t>Tipos de problemas</a:t>
            </a:r>
            <a:endParaRPr lang="es-CL" sz="2400" b="1" dirty="0">
              <a:latin typeface="Montserrat-Bold"/>
            </a:endParaRPr>
          </a:p>
        </p:txBody>
      </p:sp>
      <p:sp>
        <p:nvSpPr>
          <p:cNvPr id="33" name="Elipse 32">
            <a:extLst>
              <a:ext uri="{FF2B5EF4-FFF2-40B4-BE49-F238E27FC236}">
                <a16:creationId xmlns:a16="http://schemas.microsoft.com/office/drawing/2014/main" id="{2CC8F9FF-DD9E-FFF7-D6FD-EC7064DB79A7}"/>
              </a:ext>
            </a:extLst>
          </p:cNvPr>
          <p:cNvSpPr/>
          <p:nvPr/>
        </p:nvSpPr>
        <p:spPr>
          <a:xfrm>
            <a:off x="3745690" y="203052"/>
            <a:ext cx="376558" cy="305596"/>
          </a:xfrm>
          <a:prstGeom prst="ellipse">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86353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7" presetClass="entr" presetSubtype="1" fill="hold" nodeType="click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ppt_x</p:attrName>
                                        </p:attrNameLst>
                                      </p:cBhvr>
                                      <p:tavLst>
                                        <p:tav tm="0">
                                          <p:val>
                                            <p:strVal val="#ppt_x"/>
                                          </p:val>
                                        </p:tav>
                                        <p:tav tm="100000">
                                          <p:val>
                                            <p:strVal val="#ppt_x"/>
                                          </p:val>
                                        </p:tav>
                                      </p:tavLst>
                                    </p:anim>
                                    <p:anim calcmode="lin" valueType="num">
                                      <p:cBhvr>
                                        <p:cTn id="12" dur="500" fill="hold"/>
                                        <p:tgtEl>
                                          <p:spTgt spid="25"/>
                                        </p:tgtEl>
                                        <p:attrNameLst>
                                          <p:attrName>ppt_y</p:attrName>
                                        </p:attrNameLst>
                                      </p:cBhvr>
                                      <p:tavLst>
                                        <p:tav tm="0">
                                          <p:val>
                                            <p:strVal val="#ppt_y-#ppt_h/2"/>
                                          </p:val>
                                        </p:tav>
                                        <p:tav tm="100000">
                                          <p:val>
                                            <p:strVal val="#ppt_y"/>
                                          </p:val>
                                        </p:tav>
                                      </p:tavLst>
                                    </p:anim>
                                    <p:anim calcmode="lin" valueType="num">
                                      <p:cBhvr>
                                        <p:cTn id="13" dur="500" fill="hold"/>
                                        <p:tgtEl>
                                          <p:spTgt spid="25"/>
                                        </p:tgtEl>
                                        <p:attrNameLst>
                                          <p:attrName>ppt_w</p:attrName>
                                        </p:attrNameLst>
                                      </p:cBhvr>
                                      <p:tavLst>
                                        <p:tav tm="0">
                                          <p:val>
                                            <p:strVal val="#ppt_w"/>
                                          </p:val>
                                        </p:tav>
                                        <p:tav tm="100000">
                                          <p:val>
                                            <p:strVal val="#ppt_w"/>
                                          </p:val>
                                        </p:tav>
                                      </p:tavLst>
                                    </p:anim>
                                    <p:anim calcmode="lin" valueType="num">
                                      <p:cBhvr>
                                        <p:cTn id="14" dur="500" fill="hold"/>
                                        <p:tgtEl>
                                          <p:spTgt spid="25"/>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ppt_y-#ppt_h/2"/>
                                          </p:val>
                                        </p:tav>
                                        <p:tav tm="100000">
                                          <p:val>
                                            <p:strVal val="#ppt_y"/>
                                          </p:val>
                                        </p:tav>
                                      </p:tavLst>
                                    </p:anim>
                                    <p:anim calcmode="lin" valueType="num">
                                      <p:cBhvr>
                                        <p:cTn id="21" dur="500" fill="hold"/>
                                        <p:tgtEl>
                                          <p:spTgt spid="4"/>
                                        </p:tgtEl>
                                        <p:attrNameLst>
                                          <p:attrName>ppt_w</p:attrName>
                                        </p:attrNameLst>
                                      </p:cBhvr>
                                      <p:tavLst>
                                        <p:tav tm="0">
                                          <p:val>
                                            <p:strVal val="#ppt_w"/>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17" presetClass="entr" presetSubtype="1"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ppt_x</p:attrName>
                                        </p:attrNameLst>
                                      </p:cBhvr>
                                      <p:tavLst>
                                        <p:tav tm="0">
                                          <p:val>
                                            <p:strVal val="#ppt_x"/>
                                          </p:val>
                                        </p:tav>
                                        <p:tav tm="100000">
                                          <p:val>
                                            <p:strVal val="#ppt_x"/>
                                          </p:val>
                                        </p:tav>
                                      </p:tavLst>
                                    </p:anim>
                                    <p:anim calcmode="lin" valueType="num">
                                      <p:cBhvr>
                                        <p:cTn id="28" dur="500" fill="hold"/>
                                        <p:tgtEl>
                                          <p:spTgt spid="21"/>
                                        </p:tgtEl>
                                        <p:attrNameLst>
                                          <p:attrName>ppt_y</p:attrName>
                                        </p:attrNameLst>
                                      </p:cBhvr>
                                      <p:tavLst>
                                        <p:tav tm="0">
                                          <p:val>
                                            <p:strVal val="#ppt_y-#ppt_h/2"/>
                                          </p:val>
                                        </p:tav>
                                        <p:tav tm="100000">
                                          <p:val>
                                            <p:strVal val="#ppt_y"/>
                                          </p:val>
                                        </p:tav>
                                      </p:tavLst>
                                    </p:anim>
                                    <p:anim calcmode="lin" valueType="num">
                                      <p:cBhvr>
                                        <p:cTn id="29" dur="500" fill="hold"/>
                                        <p:tgtEl>
                                          <p:spTgt spid="21"/>
                                        </p:tgtEl>
                                        <p:attrNameLst>
                                          <p:attrName>ppt_w</p:attrName>
                                        </p:attrNameLst>
                                      </p:cBhvr>
                                      <p:tavLst>
                                        <p:tav tm="0">
                                          <p:val>
                                            <p:strVal val="#ppt_w"/>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17" presetClass="entr" presetSubtype="1"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ppt_x</p:attrName>
                                        </p:attrNameLst>
                                      </p:cBhvr>
                                      <p:tavLst>
                                        <p:tav tm="0">
                                          <p:val>
                                            <p:strVal val="#ppt_x"/>
                                          </p:val>
                                        </p:tav>
                                        <p:tav tm="100000">
                                          <p:val>
                                            <p:strVal val="#ppt_x"/>
                                          </p:val>
                                        </p:tav>
                                      </p:tavLst>
                                    </p:anim>
                                    <p:anim calcmode="lin" valueType="num">
                                      <p:cBhvr>
                                        <p:cTn id="36" dur="500" fill="hold"/>
                                        <p:tgtEl>
                                          <p:spTgt spid="13"/>
                                        </p:tgtEl>
                                        <p:attrNameLst>
                                          <p:attrName>ppt_y</p:attrName>
                                        </p:attrNameLst>
                                      </p:cBhvr>
                                      <p:tavLst>
                                        <p:tav tm="0">
                                          <p:val>
                                            <p:strVal val="#ppt_y-#ppt_h/2"/>
                                          </p:val>
                                        </p:tav>
                                        <p:tav tm="100000">
                                          <p:val>
                                            <p:strVal val="#ppt_y"/>
                                          </p:val>
                                        </p:tav>
                                      </p:tavLst>
                                    </p:anim>
                                    <p:anim calcmode="lin" valueType="num">
                                      <p:cBhvr>
                                        <p:cTn id="37" dur="500" fill="hold"/>
                                        <p:tgtEl>
                                          <p:spTgt spid="13"/>
                                        </p:tgtEl>
                                        <p:attrNameLst>
                                          <p:attrName>ppt_w</p:attrName>
                                        </p:attrNameLst>
                                      </p:cBhvr>
                                      <p:tavLst>
                                        <p:tav tm="0">
                                          <p:val>
                                            <p:strVal val="#ppt_w"/>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17" presetClass="entr" presetSubtype="1" fill="hold" nodeType="click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ppt_x</p:attrName>
                                        </p:attrNameLst>
                                      </p:cBhvr>
                                      <p:tavLst>
                                        <p:tav tm="0">
                                          <p:val>
                                            <p:strVal val="#ppt_x"/>
                                          </p:val>
                                        </p:tav>
                                        <p:tav tm="100000">
                                          <p:val>
                                            <p:strVal val="#ppt_x"/>
                                          </p:val>
                                        </p:tav>
                                      </p:tavLst>
                                    </p:anim>
                                    <p:anim calcmode="lin" valueType="num">
                                      <p:cBhvr>
                                        <p:cTn id="44" dur="500" fill="hold"/>
                                        <p:tgtEl>
                                          <p:spTgt spid="17"/>
                                        </p:tgtEl>
                                        <p:attrNameLst>
                                          <p:attrName>ppt_y</p:attrName>
                                        </p:attrNameLst>
                                      </p:cBhvr>
                                      <p:tavLst>
                                        <p:tav tm="0">
                                          <p:val>
                                            <p:strVal val="#ppt_y-#ppt_h/2"/>
                                          </p:val>
                                        </p:tav>
                                        <p:tav tm="100000">
                                          <p:val>
                                            <p:strVal val="#ppt_y"/>
                                          </p:val>
                                        </p:tav>
                                      </p:tavLst>
                                    </p:anim>
                                    <p:anim calcmode="lin" valueType="num">
                                      <p:cBhvr>
                                        <p:cTn id="45" dur="500" fill="hold"/>
                                        <p:tgtEl>
                                          <p:spTgt spid="17"/>
                                        </p:tgtEl>
                                        <p:attrNameLst>
                                          <p:attrName>ppt_w</p:attrName>
                                        </p:attrNameLst>
                                      </p:cBhvr>
                                      <p:tavLst>
                                        <p:tav tm="0">
                                          <p:val>
                                            <p:strVal val="#ppt_w"/>
                                          </p:val>
                                        </p:tav>
                                        <p:tav tm="100000">
                                          <p:val>
                                            <p:strVal val="#ppt_w"/>
                                          </p:val>
                                        </p:tav>
                                      </p:tavLst>
                                    </p:anim>
                                    <p:anim calcmode="lin" valueType="num">
                                      <p:cBhvr>
                                        <p:cTn id="46" dur="500" fill="hold"/>
                                        <p:tgtEl>
                                          <p:spTgt spid="17"/>
                                        </p:tgtEl>
                                        <p:attrNameLst>
                                          <p:attrName>ppt_h</p:attrName>
                                        </p:attrNameLst>
                                      </p:cBhvr>
                                      <p:tavLst>
                                        <p:tav tm="0">
                                          <p:val>
                                            <p:fltVal val="0"/>
                                          </p:val>
                                        </p:tav>
                                        <p:tav tm="100000">
                                          <p:val>
                                            <p:strVal val="#ppt_h"/>
                                          </p:val>
                                        </p:tav>
                                      </p:tavLst>
                                    </p:anim>
                                  </p:childTnLst>
                                </p:cTn>
                              </p:par>
                            </p:childTnLst>
                          </p:cTn>
                        </p:par>
                      </p:childTnLst>
                    </p:cTn>
                  </p:par>
                  <p:par>
                    <p:cTn id="47" fill="hold">
                      <p:stCondLst>
                        <p:cond delay="indefinite"/>
                      </p:stCondLst>
                      <p:childTnLst>
                        <p:par>
                          <p:cTn id="48" fill="hold">
                            <p:stCondLst>
                              <p:cond delay="0"/>
                            </p:stCondLst>
                            <p:childTnLst>
                              <p:par>
                                <p:cTn id="49" presetID="17" presetClass="entr" presetSubtype="2" fill="hold" nodeType="click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p:cTn id="51" dur="500" fill="hold"/>
                                        <p:tgtEl>
                                          <p:spTgt spid="29"/>
                                        </p:tgtEl>
                                        <p:attrNameLst>
                                          <p:attrName>ppt_x</p:attrName>
                                        </p:attrNameLst>
                                      </p:cBhvr>
                                      <p:tavLst>
                                        <p:tav tm="0">
                                          <p:val>
                                            <p:strVal val="#ppt_x+#ppt_w/2"/>
                                          </p:val>
                                        </p:tav>
                                        <p:tav tm="100000">
                                          <p:val>
                                            <p:strVal val="#ppt_x"/>
                                          </p:val>
                                        </p:tav>
                                      </p:tavLst>
                                    </p:anim>
                                    <p:anim calcmode="lin" valueType="num">
                                      <p:cBhvr>
                                        <p:cTn id="52" dur="500" fill="hold"/>
                                        <p:tgtEl>
                                          <p:spTgt spid="29"/>
                                        </p:tgtEl>
                                        <p:attrNameLst>
                                          <p:attrName>ppt_y</p:attrName>
                                        </p:attrNameLst>
                                      </p:cBhvr>
                                      <p:tavLst>
                                        <p:tav tm="0">
                                          <p:val>
                                            <p:strVal val="#ppt_y"/>
                                          </p:val>
                                        </p:tav>
                                        <p:tav tm="100000">
                                          <p:val>
                                            <p:strVal val="#ppt_y"/>
                                          </p:val>
                                        </p:tav>
                                      </p:tavLst>
                                    </p:anim>
                                    <p:anim calcmode="lin" valueType="num">
                                      <p:cBhvr>
                                        <p:cTn id="53" dur="500" fill="hold"/>
                                        <p:tgtEl>
                                          <p:spTgt spid="29"/>
                                        </p:tgtEl>
                                        <p:attrNameLst>
                                          <p:attrName>ppt_w</p:attrName>
                                        </p:attrNameLst>
                                      </p:cBhvr>
                                      <p:tavLst>
                                        <p:tav tm="0">
                                          <p:val>
                                            <p:fltVal val="0"/>
                                          </p:val>
                                        </p:tav>
                                        <p:tav tm="100000">
                                          <p:val>
                                            <p:strVal val="#ppt_w"/>
                                          </p:val>
                                        </p:tav>
                                      </p:tavLst>
                                    </p:anim>
                                    <p:anim calcmode="lin" valueType="num">
                                      <p:cBhvr>
                                        <p:cTn id="54" dur="500" fill="hold"/>
                                        <p:tgtEl>
                                          <p:spTgt spid="29"/>
                                        </p:tgtEl>
                                        <p:attrNameLst>
                                          <p:attrName>ppt_h</p:attrName>
                                        </p:attrNameLst>
                                      </p:cBhvr>
                                      <p:tavLst>
                                        <p:tav tm="0">
                                          <p:val>
                                            <p:strVal val="#ppt_h"/>
                                          </p:val>
                                        </p:tav>
                                        <p:tav tm="100000">
                                          <p:val>
                                            <p:strVal val="#ppt_h"/>
                                          </p:val>
                                        </p:tav>
                                      </p:tavLst>
                                    </p:anim>
                                  </p:childTnLst>
                                </p:cTn>
                              </p:par>
                            </p:childTnLst>
                          </p:cTn>
                        </p:par>
                      </p:childTnLst>
                    </p:cTn>
                  </p:par>
                  <p:par>
                    <p:cTn id="55" fill="hold">
                      <p:stCondLst>
                        <p:cond delay="indefinite"/>
                      </p:stCondLst>
                      <p:childTnLst>
                        <p:par>
                          <p:cTn id="56" fill="hold">
                            <p:stCondLst>
                              <p:cond delay="0"/>
                            </p:stCondLst>
                            <p:childTnLst>
                              <p:par>
                                <p:cTn id="57" presetID="17" presetClass="entr" presetSubtype="1" fill="hold" nodeType="click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500" fill="hold"/>
                                        <p:tgtEl>
                                          <p:spTgt spid="9"/>
                                        </p:tgtEl>
                                        <p:attrNameLst>
                                          <p:attrName>ppt_x</p:attrName>
                                        </p:attrNameLst>
                                      </p:cBhvr>
                                      <p:tavLst>
                                        <p:tav tm="0">
                                          <p:val>
                                            <p:strVal val="#ppt_x"/>
                                          </p:val>
                                        </p:tav>
                                        <p:tav tm="100000">
                                          <p:val>
                                            <p:strVal val="#ppt_x"/>
                                          </p:val>
                                        </p:tav>
                                      </p:tavLst>
                                    </p:anim>
                                    <p:anim calcmode="lin" valueType="num">
                                      <p:cBhvr>
                                        <p:cTn id="60" dur="500" fill="hold"/>
                                        <p:tgtEl>
                                          <p:spTgt spid="9"/>
                                        </p:tgtEl>
                                        <p:attrNameLst>
                                          <p:attrName>ppt_y</p:attrName>
                                        </p:attrNameLst>
                                      </p:cBhvr>
                                      <p:tavLst>
                                        <p:tav tm="0">
                                          <p:val>
                                            <p:strVal val="#ppt_y-#ppt_h/2"/>
                                          </p:val>
                                        </p:tav>
                                        <p:tav tm="100000">
                                          <p:val>
                                            <p:strVal val="#ppt_y"/>
                                          </p:val>
                                        </p:tav>
                                      </p:tavLst>
                                    </p:anim>
                                    <p:anim calcmode="lin" valueType="num">
                                      <p:cBhvr>
                                        <p:cTn id="61" dur="500" fill="hold"/>
                                        <p:tgtEl>
                                          <p:spTgt spid="9"/>
                                        </p:tgtEl>
                                        <p:attrNameLst>
                                          <p:attrName>ppt_w</p:attrName>
                                        </p:attrNameLst>
                                      </p:cBhvr>
                                      <p:tavLst>
                                        <p:tav tm="0">
                                          <p:val>
                                            <p:strVal val="#ppt_w"/>
                                          </p:val>
                                        </p:tav>
                                        <p:tav tm="100000">
                                          <p:val>
                                            <p:strVal val="#ppt_w"/>
                                          </p:val>
                                        </p:tav>
                                      </p:tavLst>
                                    </p:anim>
                                    <p:anim calcmode="lin" valueType="num">
                                      <p:cBhvr>
                                        <p:cTn id="62" dur="5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F0BCA2-4E22-5D53-B4F1-9A4472A543E9}"/>
            </a:ext>
          </a:extLst>
        </p:cNvPr>
        <p:cNvGrpSpPr/>
        <p:nvPr/>
      </p:nvGrpSpPr>
      <p:grpSpPr>
        <a:xfrm>
          <a:off x="0" y="0"/>
          <a:ext cx="0" cy="0"/>
          <a:chOff x="0" y="0"/>
          <a:chExt cx="0" cy="0"/>
        </a:xfrm>
      </p:grpSpPr>
      <p:sp>
        <p:nvSpPr>
          <p:cNvPr id="2" name="CuadroTexto 1">
            <a:extLst>
              <a:ext uri="{FF2B5EF4-FFF2-40B4-BE49-F238E27FC236}">
                <a16:creationId xmlns:a16="http://schemas.microsoft.com/office/drawing/2014/main" id="{DB1BDB91-9EE4-6FC1-9132-5AB59037E769}"/>
              </a:ext>
            </a:extLst>
          </p:cNvPr>
          <p:cNvSpPr txBox="1"/>
          <p:nvPr/>
        </p:nvSpPr>
        <p:spPr>
          <a:xfrm>
            <a:off x="4411416" y="125017"/>
            <a:ext cx="3347391" cy="461665"/>
          </a:xfrm>
          <a:prstGeom prst="rect">
            <a:avLst/>
          </a:prstGeom>
          <a:noFill/>
        </p:spPr>
        <p:txBody>
          <a:bodyPr wrap="none" rtlCol="0">
            <a:spAutoFit/>
          </a:bodyPr>
          <a:lstStyle/>
          <a:p>
            <a:r>
              <a:rPr lang="es-ES" sz="2400" b="1" dirty="0">
                <a:latin typeface="Montserrat-Bold"/>
              </a:rPr>
              <a:t>Tipos de problemas</a:t>
            </a:r>
            <a:endParaRPr lang="es-CL" sz="2400" b="1" dirty="0">
              <a:latin typeface="Montserrat-Bold"/>
            </a:endParaRPr>
          </a:p>
        </p:txBody>
      </p:sp>
      <p:sp>
        <p:nvSpPr>
          <p:cNvPr id="33" name="Elipse 32">
            <a:extLst>
              <a:ext uri="{FF2B5EF4-FFF2-40B4-BE49-F238E27FC236}">
                <a16:creationId xmlns:a16="http://schemas.microsoft.com/office/drawing/2014/main" id="{2ECA539F-2F41-AB2C-A6DB-5741F1EBD276}"/>
              </a:ext>
            </a:extLst>
          </p:cNvPr>
          <p:cNvSpPr/>
          <p:nvPr/>
        </p:nvSpPr>
        <p:spPr>
          <a:xfrm>
            <a:off x="3745690" y="203052"/>
            <a:ext cx="376558" cy="305596"/>
          </a:xfrm>
          <a:prstGeom prst="ellipse">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8" name="Imagen 27">
            <a:extLst>
              <a:ext uri="{FF2B5EF4-FFF2-40B4-BE49-F238E27FC236}">
                <a16:creationId xmlns:a16="http://schemas.microsoft.com/office/drawing/2014/main" id="{7225DAFD-7746-E88A-BCDB-043316E29C1F}"/>
              </a:ext>
            </a:extLst>
          </p:cNvPr>
          <p:cNvPicPr>
            <a:picLocks noChangeAspect="1"/>
          </p:cNvPicPr>
          <p:nvPr/>
        </p:nvPicPr>
        <p:blipFill>
          <a:blip r:embed="rId3"/>
          <a:stretch>
            <a:fillRect/>
          </a:stretch>
        </p:blipFill>
        <p:spPr>
          <a:xfrm>
            <a:off x="3635828" y="757067"/>
            <a:ext cx="4942115" cy="2535401"/>
          </a:xfrm>
          <a:prstGeom prst="rect">
            <a:avLst/>
          </a:prstGeom>
        </p:spPr>
      </p:pic>
      <p:sp>
        <p:nvSpPr>
          <p:cNvPr id="36" name="Abrir llave 35">
            <a:extLst>
              <a:ext uri="{FF2B5EF4-FFF2-40B4-BE49-F238E27FC236}">
                <a16:creationId xmlns:a16="http://schemas.microsoft.com/office/drawing/2014/main" id="{67DFEE6A-74B9-49C2-03BB-CD263FA7C87B}"/>
              </a:ext>
            </a:extLst>
          </p:cNvPr>
          <p:cNvSpPr/>
          <p:nvPr/>
        </p:nvSpPr>
        <p:spPr>
          <a:xfrm rot="16200000">
            <a:off x="5858245" y="908957"/>
            <a:ext cx="497279" cy="5040085"/>
          </a:xfrm>
          <a:prstGeom prst="lef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grpSp>
        <p:nvGrpSpPr>
          <p:cNvPr id="54" name="Grupo 53">
            <a:extLst>
              <a:ext uri="{FF2B5EF4-FFF2-40B4-BE49-F238E27FC236}">
                <a16:creationId xmlns:a16="http://schemas.microsoft.com/office/drawing/2014/main" id="{56E31027-6F5A-2A7E-8D3C-9967E97F89EB}"/>
              </a:ext>
            </a:extLst>
          </p:cNvPr>
          <p:cNvGrpSpPr/>
          <p:nvPr/>
        </p:nvGrpSpPr>
        <p:grpSpPr>
          <a:xfrm>
            <a:off x="1324935" y="4638346"/>
            <a:ext cx="9563897" cy="1676571"/>
            <a:chOff x="1130771" y="3974318"/>
            <a:chExt cx="9563897" cy="1676571"/>
          </a:xfrm>
        </p:grpSpPr>
        <p:grpSp>
          <p:nvGrpSpPr>
            <p:cNvPr id="49" name="Grupo 48">
              <a:extLst>
                <a:ext uri="{FF2B5EF4-FFF2-40B4-BE49-F238E27FC236}">
                  <a16:creationId xmlns:a16="http://schemas.microsoft.com/office/drawing/2014/main" id="{759C1957-8512-714C-FF38-39EF70A994EA}"/>
                </a:ext>
              </a:extLst>
            </p:cNvPr>
            <p:cNvGrpSpPr/>
            <p:nvPr/>
          </p:nvGrpSpPr>
          <p:grpSpPr>
            <a:xfrm>
              <a:off x="1174314" y="4407983"/>
              <a:ext cx="2503170" cy="1242906"/>
              <a:chOff x="3347356" y="4166222"/>
              <a:chExt cx="2503170" cy="1242906"/>
            </a:xfrm>
          </p:grpSpPr>
          <p:sp>
            <p:nvSpPr>
              <p:cNvPr id="38" name="Diagrama de flujo: decisión 37">
                <a:extLst>
                  <a:ext uri="{FF2B5EF4-FFF2-40B4-BE49-F238E27FC236}">
                    <a16:creationId xmlns:a16="http://schemas.microsoft.com/office/drawing/2014/main" id="{278614CF-453C-0D86-9DF5-93875CAE7ECB}"/>
                  </a:ext>
                </a:extLst>
              </p:cNvPr>
              <p:cNvSpPr/>
              <p:nvPr/>
            </p:nvSpPr>
            <p:spPr>
              <a:xfrm>
                <a:off x="3347356" y="4166222"/>
                <a:ext cx="2503170" cy="1242906"/>
              </a:xfrm>
              <a:prstGeom prst="flowChartDecision">
                <a:avLst/>
              </a:prstGeom>
              <a:solidFill>
                <a:schemeClr val="accent2">
                  <a:lumMod val="20000"/>
                  <a:lumOff val="80000"/>
                </a:schemeClr>
              </a:soli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r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s-ES" b="1" kern="0" dirty="0">
                  <a:solidFill>
                    <a:srgbClr val="FFFFFF"/>
                  </a:solidFill>
                  <a:effectLst>
                    <a:outerShdw blurRad="38100" dist="38100" dir="2700000" algn="tl">
                      <a:srgbClr val="000000">
                        <a:alpha val="43137"/>
                      </a:srgbClr>
                    </a:outerShdw>
                  </a:effectLst>
                  <a:latin typeface="Gill Sans Nova Light"/>
                </a:endParaRPr>
              </a:p>
            </p:txBody>
          </p:sp>
          <p:sp>
            <p:nvSpPr>
              <p:cNvPr id="39" name="CuadroTexto 38">
                <a:extLst>
                  <a:ext uri="{FF2B5EF4-FFF2-40B4-BE49-F238E27FC236}">
                    <a16:creationId xmlns:a16="http://schemas.microsoft.com/office/drawing/2014/main" id="{DBA49AD5-D57E-5072-C055-009E4A85C731}"/>
                  </a:ext>
                </a:extLst>
              </p:cNvPr>
              <p:cNvSpPr txBox="1"/>
              <p:nvPr/>
            </p:nvSpPr>
            <p:spPr>
              <a:xfrm>
                <a:off x="3732999" y="4603009"/>
                <a:ext cx="1731884" cy="369332"/>
              </a:xfrm>
              <a:prstGeom prst="rect">
                <a:avLst/>
              </a:prstGeom>
              <a:noFill/>
            </p:spPr>
            <p:txBody>
              <a:bodyPr wrap="none" rtlCol="0">
                <a:spAutoFit/>
              </a:bodyPr>
              <a:lstStyle/>
              <a:p>
                <a:r>
                  <a:rPr lang="es-ES" dirty="0">
                    <a:latin typeface="Aptos" panose="020B0004020202020204" pitchFamily="34" charset="0"/>
                  </a:rPr>
                  <a:t>Administrativos</a:t>
                </a:r>
                <a:endParaRPr lang="es-CL" dirty="0">
                  <a:latin typeface="Aptos" panose="020B0004020202020204" pitchFamily="34" charset="0"/>
                </a:endParaRPr>
              </a:p>
            </p:txBody>
          </p:sp>
        </p:grpSp>
        <p:grpSp>
          <p:nvGrpSpPr>
            <p:cNvPr id="50" name="Grupo 49">
              <a:extLst>
                <a:ext uri="{FF2B5EF4-FFF2-40B4-BE49-F238E27FC236}">
                  <a16:creationId xmlns:a16="http://schemas.microsoft.com/office/drawing/2014/main" id="{58192431-C9FF-C02E-03C3-76409FB3C55D}"/>
                </a:ext>
              </a:extLst>
            </p:cNvPr>
            <p:cNvGrpSpPr/>
            <p:nvPr/>
          </p:nvGrpSpPr>
          <p:grpSpPr>
            <a:xfrm>
              <a:off x="4682906" y="4407983"/>
              <a:ext cx="2503170" cy="1242906"/>
              <a:chOff x="6236169" y="4166222"/>
              <a:chExt cx="2503170" cy="1242906"/>
            </a:xfrm>
          </p:grpSpPr>
          <p:sp>
            <p:nvSpPr>
              <p:cNvPr id="41" name="Diagrama de flujo: decisión 40">
                <a:extLst>
                  <a:ext uri="{FF2B5EF4-FFF2-40B4-BE49-F238E27FC236}">
                    <a16:creationId xmlns:a16="http://schemas.microsoft.com/office/drawing/2014/main" id="{D23E1902-6D3F-12D6-6C78-80A8C0490683}"/>
                  </a:ext>
                </a:extLst>
              </p:cNvPr>
              <p:cNvSpPr/>
              <p:nvPr/>
            </p:nvSpPr>
            <p:spPr>
              <a:xfrm>
                <a:off x="6236169" y="4166222"/>
                <a:ext cx="2503170" cy="1242906"/>
              </a:xfrm>
              <a:prstGeom prst="flowChartDecision">
                <a:avLst/>
              </a:prstGeom>
              <a:solidFill>
                <a:schemeClr val="accent2">
                  <a:lumMod val="20000"/>
                  <a:lumOff val="80000"/>
                </a:schemeClr>
              </a:soli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r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s-ES" b="1" kern="0" dirty="0">
                  <a:solidFill>
                    <a:srgbClr val="FFFFFF"/>
                  </a:solidFill>
                  <a:effectLst>
                    <a:outerShdw blurRad="38100" dist="38100" dir="2700000" algn="tl">
                      <a:srgbClr val="000000">
                        <a:alpha val="43137"/>
                      </a:srgbClr>
                    </a:outerShdw>
                  </a:effectLst>
                  <a:latin typeface="Gill Sans Nova Light"/>
                </a:endParaRPr>
              </a:p>
            </p:txBody>
          </p:sp>
          <p:sp>
            <p:nvSpPr>
              <p:cNvPr id="43" name="CuadroTexto 42">
                <a:extLst>
                  <a:ext uri="{FF2B5EF4-FFF2-40B4-BE49-F238E27FC236}">
                    <a16:creationId xmlns:a16="http://schemas.microsoft.com/office/drawing/2014/main" id="{820DA6C2-1B6D-0A87-8939-ED0D70EE77A5}"/>
                  </a:ext>
                </a:extLst>
              </p:cNvPr>
              <p:cNvSpPr txBox="1"/>
              <p:nvPr/>
            </p:nvSpPr>
            <p:spPr>
              <a:xfrm>
                <a:off x="6937497" y="4603009"/>
                <a:ext cx="1062278" cy="369332"/>
              </a:xfrm>
              <a:prstGeom prst="rect">
                <a:avLst/>
              </a:prstGeom>
              <a:noFill/>
            </p:spPr>
            <p:txBody>
              <a:bodyPr wrap="none" rtlCol="0">
                <a:spAutoFit/>
              </a:bodyPr>
              <a:lstStyle/>
              <a:p>
                <a:r>
                  <a:rPr lang="es-ES" dirty="0">
                    <a:latin typeface="Aptos" panose="020B0004020202020204" pitchFamily="34" charset="0"/>
                  </a:rPr>
                  <a:t>Técnicos</a:t>
                </a:r>
                <a:endParaRPr lang="es-CL" dirty="0">
                  <a:latin typeface="Aptos" panose="020B0004020202020204" pitchFamily="34" charset="0"/>
                </a:endParaRPr>
              </a:p>
            </p:txBody>
          </p:sp>
        </p:grpSp>
        <p:grpSp>
          <p:nvGrpSpPr>
            <p:cNvPr id="51" name="Grupo 50">
              <a:extLst>
                <a:ext uri="{FF2B5EF4-FFF2-40B4-BE49-F238E27FC236}">
                  <a16:creationId xmlns:a16="http://schemas.microsoft.com/office/drawing/2014/main" id="{A675C96B-5B3B-FAF7-EBA2-611BE0F0BA09}"/>
                </a:ext>
              </a:extLst>
            </p:cNvPr>
            <p:cNvGrpSpPr/>
            <p:nvPr/>
          </p:nvGrpSpPr>
          <p:grpSpPr>
            <a:xfrm>
              <a:off x="8191498" y="4407983"/>
              <a:ext cx="2503170" cy="1242906"/>
              <a:chOff x="8387441" y="3356530"/>
              <a:chExt cx="2503170" cy="1242906"/>
            </a:xfrm>
          </p:grpSpPr>
          <p:sp>
            <p:nvSpPr>
              <p:cNvPr id="46" name="Diagrama de flujo: decisión 45">
                <a:extLst>
                  <a:ext uri="{FF2B5EF4-FFF2-40B4-BE49-F238E27FC236}">
                    <a16:creationId xmlns:a16="http://schemas.microsoft.com/office/drawing/2014/main" id="{E45808E4-7F69-4119-DA4C-4E4C0BAAA53D}"/>
                  </a:ext>
                </a:extLst>
              </p:cNvPr>
              <p:cNvSpPr/>
              <p:nvPr/>
            </p:nvSpPr>
            <p:spPr>
              <a:xfrm>
                <a:off x="8387441" y="3356530"/>
                <a:ext cx="2503170" cy="1242906"/>
              </a:xfrm>
              <a:prstGeom prst="flowChartDecision">
                <a:avLst/>
              </a:prstGeom>
              <a:solidFill>
                <a:schemeClr val="accent2">
                  <a:lumMod val="20000"/>
                  <a:lumOff val="80000"/>
                </a:schemeClr>
              </a:solidFill>
              <a:ln w="12700" cap="flat" cmpd="sng" algn="ctr">
                <a:solidFill>
                  <a:srgbClr val="002060"/>
                </a:solidFill>
                <a:prstDash val="solid"/>
                <a:miter lim="800000"/>
              </a:ln>
              <a:effectLst>
                <a:outerShdw blurRad="50800" dist="38100" dir="2700000" algn="tl" rotWithShape="0">
                  <a:prstClr val="black">
                    <a:alpha val="40000"/>
                  </a:prstClr>
                </a:outerShdw>
              </a:effectLst>
              <a:scene3d>
                <a:camera prst="orthographicFront"/>
                <a:lightRig rig="threePt" dir="t"/>
              </a:scene3d>
              <a:sp3d>
                <a:bevelT/>
              </a:sp3d>
            </p:spPr>
            <p:txBody>
              <a:bodyPr lIns="0" r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s-ES" b="1" kern="0" dirty="0">
                  <a:solidFill>
                    <a:srgbClr val="FFFFFF"/>
                  </a:solidFill>
                  <a:effectLst>
                    <a:outerShdw blurRad="38100" dist="38100" dir="2700000" algn="tl">
                      <a:srgbClr val="000000">
                        <a:alpha val="43137"/>
                      </a:srgbClr>
                    </a:outerShdw>
                  </a:effectLst>
                  <a:latin typeface="Gill Sans Nova Light"/>
                </a:endParaRPr>
              </a:p>
            </p:txBody>
          </p:sp>
          <p:sp>
            <p:nvSpPr>
              <p:cNvPr id="48" name="CuadroTexto 47">
                <a:extLst>
                  <a:ext uri="{FF2B5EF4-FFF2-40B4-BE49-F238E27FC236}">
                    <a16:creationId xmlns:a16="http://schemas.microsoft.com/office/drawing/2014/main" id="{74A5959D-DFFB-CF3D-F0B8-D0FA5271ADCB}"/>
                  </a:ext>
                </a:extLst>
              </p:cNvPr>
              <p:cNvSpPr txBox="1"/>
              <p:nvPr/>
            </p:nvSpPr>
            <p:spPr>
              <a:xfrm>
                <a:off x="9005647" y="3789743"/>
                <a:ext cx="1266757" cy="369332"/>
              </a:xfrm>
              <a:prstGeom prst="rect">
                <a:avLst/>
              </a:prstGeom>
              <a:noFill/>
            </p:spPr>
            <p:txBody>
              <a:bodyPr wrap="none" rtlCol="0">
                <a:spAutoFit/>
              </a:bodyPr>
              <a:lstStyle/>
              <a:p>
                <a:r>
                  <a:rPr lang="es-ES" dirty="0">
                    <a:latin typeface="Aptos" panose="020B0004020202020204" pitchFamily="34" charset="0"/>
                  </a:rPr>
                  <a:t>Operativos</a:t>
                </a:r>
                <a:endParaRPr lang="es-CL" dirty="0">
                  <a:latin typeface="Aptos" panose="020B0004020202020204" pitchFamily="34" charset="0"/>
                </a:endParaRPr>
              </a:p>
            </p:txBody>
          </p:sp>
        </p:grpSp>
        <p:sp>
          <p:nvSpPr>
            <p:cNvPr id="53" name="Abrir llave 52">
              <a:extLst>
                <a:ext uri="{FF2B5EF4-FFF2-40B4-BE49-F238E27FC236}">
                  <a16:creationId xmlns:a16="http://schemas.microsoft.com/office/drawing/2014/main" id="{F97278C6-4CAA-2606-0A1B-520F2DE064EB}"/>
                </a:ext>
              </a:extLst>
            </p:cNvPr>
            <p:cNvSpPr/>
            <p:nvPr/>
          </p:nvSpPr>
          <p:spPr>
            <a:xfrm rot="5400000" flipV="1">
              <a:off x="5642310" y="-537221"/>
              <a:ext cx="497276" cy="9520354"/>
            </a:xfrm>
            <a:prstGeom prst="lef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grpSp>
      <p:sp>
        <p:nvSpPr>
          <p:cNvPr id="55" name="CuadroTexto 54">
            <a:extLst>
              <a:ext uri="{FF2B5EF4-FFF2-40B4-BE49-F238E27FC236}">
                <a16:creationId xmlns:a16="http://schemas.microsoft.com/office/drawing/2014/main" id="{233A9D69-BDDE-DCB6-C075-09D07AB16129}"/>
              </a:ext>
            </a:extLst>
          </p:cNvPr>
          <p:cNvSpPr txBox="1"/>
          <p:nvPr/>
        </p:nvSpPr>
        <p:spPr>
          <a:xfrm>
            <a:off x="3798399" y="3880471"/>
            <a:ext cx="4581703" cy="461665"/>
          </a:xfrm>
          <a:prstGeom prst="rect">
            <a:avLst/>
          </a:prstGeom>
          <a:noFill/>
        </p:spPr>
        <p:txBody>
          <a:bodyPr wrap="none" rtlCol="0">
            <a:spAutoFit/>
          </a:bodyPr>
          <a:lstStyle/>
          <a:p>
            <a:r>
              <a:rPr lang="es-ES" sz="2400" dirty="0">
                <a:latin typeface="Aptos" panose="020B0004020202020204" pitchFamily="34" charset="0"/>
              </a:rPr>
              <a:t>En la Armada cómo los dividimos</a:t>
            </a:r>
            <a:endParaRPr lang="es-CL" sz="2400" dirty="0">
              <a:latin typeface="Aptos" panose="020B0004020202020204" pitchFamily="34" charset="0"/>
            </a:endParaRPr>
          </a:p>
        </p:txBody>
      </p:sp>
    </p:spTree>
    <p:extLst>
      <p:ext uri="{BB962C8B-B14F-4D97-AF65-F5344CB8AC3E}">
        <p14:creationId xmlns:p14="http://schemas.microsoft.com/office/powerpoint/2010/main" val="2852581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D98B0E-700E-00C8-86C8-B679BCF8B61E}"/>
            </a:ext>
          </a:extLst>
        </p:cNvPr>
        <p:cNvGrpSpPr/>
        <p:nvPr/>
      </p:nvGrpSpPr>
      <p:grpSpPr>
        <a:xfrm>
          <a:off x="0" y="0"/>
          <a:ext cx="0" cy="0"/>
          <a:chOff x="0" y="0"/>
          <a:chExt cx="0" cy="0"/>
        </a:xfrm>
      </p:grpSpPr>
      <p:sp>
        <p:nvSpPr>
          <p:cNvPr id="2" name="CuadroTexto 1">
            <a:extLst>
              <a:ext uri="{FF2B5EF4-FFF2-40B4-BE49-F238E27FC236}">
                <a16:creationId xmlns:a16="http://schemas.microsoft.com/office/drawing/2014/main" id="{FC756510-E854-69CF-CC46-972D2D6BA57A}"/>
              </a:ext>
            </a:extLst>
          </p:cNvPr>
          <p:cNvSpPr txBox="1"/>
          <p:nvPr/>
        </p:nvSpPr>
        <p:spPr>
          <a:xfrm>
            <a:off x="4348337" y="139229"/>
            <a:ext cx="3347391" cy="461665"/>
          </a:xfrm>
          <a:prstGeom prst="rect">
            <a:avLst/>
          </a:prstGeom>
          <a:noFill/>
        </p:spPr>
        <p:txBody>
          <a:bodyPr wrap="none" rtlCol="0">
            <a:spAutoFit/>
          </a:bodyPr>
          <a:lstStyle/>
          <a:p>
            <a:r>
              <a:rPr lang="es-ES" sz="2400" b="1" dirty="0">
                <a:latin typeface="Montserrat-Bold"/>
              </a:rPr>
              <a:t>Tipos de problemas</a:t>
            </a:r>
            <a:endParaRPr lang="es-CL" sz="2400" b="1" dirty="0">
              <a:latin typeface="Montserrat-Bold"/>
            </a:endParaRPr>
          </a:p>
        </p:txBody>
      </p:sp>
      <p:pic>
        <p:nvPicPr>
          <p:cNvPr id="35" name="Imagen 34" descr="Un jardín con flores de colores&#10;&#10;Descripción generada automáticamente con confianza media">
            <a:extLst>
              <a:ext uri="{FF2B5EF4-FFF2-40B4-BE49-F238E27FC236}">
                <a16:creationId xmlns:a16="http://schemas.microsoft.com/office/drawing/2014/main" id="{F4B267DF-79FC-360C-11CE-C0F2EAA3EE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6643" y="585905"/>
            <a:ext cx="3935605" cy="2150443"/>
          </a:xfrm>
          <a:prstGeom prst="rect">
            <a:avLst/>
          </a:prstGeom>
        </p:spPr>
      </p:pic>
      <p:pic>
        <p:nvPicPr>
          <p:cNvPr id="34" name="Imagen 33">
            <a:extLst>
              <a:ext uri="{FF2B5EF4-FFF2-40B4-BE49-F238E27FC236}">
                <a16:creationId xmlns:a16="http://schemas.microsoft.com/office/drawing/2014/main" id="{167AF0AA-0AA6-43C4-7BC4-225E7042D144}"/>
              </a:ext>
            </a:extLst>
          </p:cNvPr>
          <p:cNvPicPr>
            <a:picLocks noChangeAspect="1"/>
          </p:cNvPicPr>
          <p:nvPr/>
        </p:nvPicPr>
        <p:blipFill>
          <a:blip r:embed="rId4"/>
          <a:stretch>
            <a:fillRect/>
          </a:stretch>
        </p:blipFill>
        <p:spPr>
          <a:xfrm>
            <a:off x="674224" y="616568"/>
            <a:ext cx="2891129" cy="1899777"/>
          </a:xfrm>
          <a:prstGeom prst="rect">
            <a:avLst/>
          </a:prstGeom>
        </p:spPr>
      </p:pic>
      <p:pic>
        <p:nvPicPr>
          <p:cNvPr id="44" name="Imagen 43">
            <a:extLst>
              <a:ext uri="{FF2B5EF4-FFF2-40B4-BE49-F238E27FC236}">
                <a16:creationId xmlns:a16="http://schemas.microsoft.com/office/drawing/2014/main" id="{2A1FB524-DCF1-18CA-C27B-7FAA9D890D9B}"/>
              </a:ext>
            </a:extLst>
          </p:cNvPr>
          <p:cNvPicPr>
            <a:picLocks noChangeAspect="1"/>
          </p:cNvPicPr>
          <p:nvPr/>
        </p:nvPicPr>
        <p:blipFill>
          <a:blip r:embed="rId5"/>
          <a:stretch>
            <a:fillRect/>
          </a:stretch>
        </p:blipFill>
        <p:spPr>
          <a:xfrm>
            <a:off x="321887" y="684517"/>
            <a:ext cx="3630631" cy="1946179"/>
          </a:xfrm>
          <a:prstGeom prst="rect">
            <a:avLst/>
          </a:prstGeom>
        </p:spPr>
      </p:pic>
      <p:sp>
        <p:nvSpPr>
          <p:cNvPr id="33" name="Elipse 32">
            <a:extLst>
              <a:ext uri="{FF2B5EF4-FFF2-40B4-BE49-F238E27FC236}">
                <a16:creationId xmlns:a16="http://schemas.microsoft.com/office/drawing/2014/main" id="{7C7017A5-5009-BA92-8D85-AA7D5ACB0254}"/>
              </a:ext>
            </a:extLst>
          </p:cNvPr>
          <p:cNvSpPr/>
          <p:nvPr/>
        </p:nvSpPr>
        <p:spPr>
          <a:xfrm>
            <a:off x="3745690" y="203052"/>
            <a:ext cx="376558" cy="305596"/>
          </a:xfrm>
          <a:prstGeom prst="ellipse">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8" name="TextBox 1">
            <a:extLst>
              <a:ext uri="{FF2B5EF4-FFF2-40B4-BE49-F238E27FC236}">
                <a16:creationId xmlns:a16="http://schemas.microsoft.com/office/drawing/2014/main" id="{040D1DB7-CB87-5039-40EB-63DC64CDFEF6}"/>
              </a:ext>
            </a:extLst>
          </p:cNvPr>
          <p:cNvSpPr txBox="1">
            <a:spLocks noChangeArrowheads="1"/>
          </p:cNvSpPr>
          <p:nvPr/>
        </p:nvSpPr>
        <p:spPr bwMode="auto">
          <a:xfrm>
            <a:off x="574186" y="831722"/>
            <a:ext cx="2891129" cy="1323439"/>
          </a:xfrm>
          <a:prstGeom prst="rect">
            <a:avLst/>
          </a:prstGeom>
          <a:solidFill>
            <a:srgbClr val="CC9900">
              <a:lumMod val="20000"/>
              <a:lumOff val="80000"/>
            </a:srgbClr>
          </a:solidFill>
          <a:ln>
            <a:noFill/>
          </a:ln>
        </p:spPr>
        <p:txBody>
          <a:bodyPr wrap="square">
            <a:spAutoFit/>
          </a:bodyPr>
          <a:lstStyle>
            <a:lvl1pPr>
              <a:spcBef>
                <a:spcPct val="20000"/>
              </a:spcBef>
              <a:buClr>
                <a:schemeClr val="accent1"/>
              </a:buClr>
              <a:buSzPct val="70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hlink"/>
              </a:buClr>
              <a:buSzPct val="65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hlink"/>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9pPr>
          </a:lstStyle>
          <a:p>
            <a:pPr marL="0" marR="0" lvl="0" indent="0" algn="just" defTabSz="91440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s-CL" altLang="es-CL" sz="2000" b="0" i="0" u="none" strike="noStrike" kern="0" cap="none" spc="0" normalizeH="0" baseline="0" noProof="0" dirty="0">
                <a:ln>
                  <a:noFill/>
                </a:ln>
                <a:solidFill>
                  <a:srgbClr val="292929"/>
                </a:solidFill>
                <a:effectLst/>
                <a:uLnTx/>
                <a:uFillTx/>
                <a:latin typeface="Aptos" panose="020B0004020202020204" pitchFamily="34" charset="0"/>
              </a:rPr>
              <a:t>Se requiere mejorar el espíritu de cuerpo de su gente.</a:t>
            </a:r>
          </a:p>
          <a:p>
            <a:pPr marL="0" marR="0" lvl="0" indent="0" algn="just" defTabSz="91440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s-CL" altLang="es-CL" sz="2000" b="0" i="0" u="none" strike="noStrike" kern="0" cap="none" spc="0" normalizeH="0" baseline="0" noProof="0" dirty="0">
              <a:ln>
                <a:noFill/>
              </a:ln>
              <a:solidFill>
                <a:srgbClr val="292929"/>
              </a:solidFill>
              <a:effectLst/>
              <a:uLnTx/>
              <a:uFillTx/>
              <a:latin typeface="Aptos" panose="020B0004020202020204" pitchFamily="34" charset="0"/>
            </a:endParaRPr>
          </a:p>
        </p:txBody>
      </p:sp>
      <p:sp>
        <p:nvSpPr>
          <p:cNvPr id="39" name="TextBox 1">
            <a:extLst>
              <a:ext uri="{FF2B5EF4-FFF2-40B4-BE49-F238E27FC236}">
                <a16:creationId xmlns:a16="http://schemas.microsoft.com/office/drawing/2014/main" id="{110F0512-FBE0-E4BD-2A86-4AE277593C8B}"/>
              </a:ext>
            </a:extLst>
          </p:cNvPr>
          <p:cNvSpPr txBox="1">
            <a:spLocks noChangeArrowheads="1"/>
          </p:cNvSpPr>
          <p:nvPr/>
        </p:nvSpPr>
        <p:spPr bwMode="auto">
          <a:xfrm>
            <a:off x="601616" y="750848"/>
            <a:ext cx="2891129" cy="1631216"/>
          </a:xfrm>
          <a:prstGeom prst="rect">
            <a:avLst/>
          </a:prstGeom>
          <a:solidFill>
            <a:schemeClr val="accent6">
              <a:lumMod val="20000"/>
              <a:lumOff val="80000"/>
            </a:schemeClr>
          </a:solidFill>
          <a:ln>
            <a:noFill/>
          </a:ln>
        </p:spPr>
        <p:txBody>
          <a:bodyPr wrap="square">
            <a:spAutoFit/>
          </a:bodyPr>
          <a:lstStyle>
            <a:lvl1pPr>
              <a:spcBef>
                <a:spcPct val="20000"/>
              </a:spcBef>
              <a:buClr>
                <a:schemeClr val="accent1"/>
              </a:buClr>
              <a:buSzPct val="70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hlink"/>
              </a:buClr>
              <a:buSzPct val="65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hlink"/>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9pPr>
          </a:lstStyle>
          <a:p>
            <a:pPr marL="0" marR="0" lvl="0" indent="0" algn="just" defTabSz="91440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s-CL" altLang="es-CL" sz="2000" b="0" i="0" u="none" strike="noStrike" kern="0" cap="none" spc="0" normalizeH="0" baseline="0" noProof="0" dirty="0">
                <a:ln>
                  <a:noFill/>
                </a:ln>
                <a:solidFill>
                  <a:srgbClr val="292929"/>
                </a:solidFill>
                <a:effectLst/>
                <a:uLnTx/>
                <a:uFillTx/>
                <a:latin typeface="Aptos" panose="020B0004020202020204" pitchFamily="34" charset="0"/>
              </a:rPr>
              <a:t>Choque de un submarino con una fragata, Ud. es el COMOPER.</a:t>
            </a:r>
          </a:p>
          <a:p>
            <a:pPr marL="0" marR="0" lvl="0" indent="0" algn="just" defTabSz="91440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s-CL" altLang="es-CL" sz="2000" b="0" i="0" u="none" strike="noStrike" kern="0" cap="none" spc="0" normalizeH="0" baseline="0" noProof="0" dirty="0">
              <a:ln>
                <a:noFill/>
              </a:ln>
              <a:solidFill>
                <a:srgbClr val="292929"/>
              </a:solidFill>
              <a:effectLst/>
              <a:uLnTx/>
              <a:uFillTx/>
              <a:latin typeface="Aptos" panose="020B0004020202020204" pitchFamily="34" charset="0"/>
            </a:endParaRPr>
          </a:p>
        </p:txBody>
      </p:sp>
      <p:pic>
        <p:nvPicPr>
          <p:cNvPr id="28" name="Imagen 27">
            <a:extLst>
              <a:ext uri="{FF2B5EF4-FFF2-40B4-BE49-F238E27FC236}">
                <a16:creationId xmlns:a16="http://schemas.microsoft.com/office/drawing/2014/main" id="{452ABE60-CEB5-CCAF-5741-BC65ABCF0F71}"/>
              </a:ext>
            </a:extLst>
          </p:cNvPr>
          <p:cNvPicPr>
            <a:picLocks noChangeAspect="1"/>
          </p:cNvPicPr>
          <p:nvPr/>
        </p:nvPicPr>
        <p:blipFill>
          <a:blip r:embed="rId6"/>
          <a:stretch>
            <a:fillRect/>
          </a:stretch>
        </p:blipFill>
        <p:spPr>
          <a:xfrm>
            <a:off x="5290457" y="1222528"/>
            <a:ext cx="5998029" cy="3027640"/>
          </a:xfrm>
          <a:prstGeom prst="rect">
            <a:avLst/>
          </a:prstGeom>
        </p:spPr>
      </p:pic>
      <p:cxnSp>
        <p:nvCxnSpPr>
          <p:cNvPr id="36" name="Conector recto de flecha 35">
            <a:extLst>
              <a:ext uri="{FF2B5EF4-FFF2-40B4-BE49-F238E27FC236}">
                <a16:creationId xmlns:a16="http://schemas.microsoft.com/office/drawing/2014/main" id="{C18A1E86-5B03-F09D-5905-2E653E48512D}"/>
              </a:ext>
            </a:extLst>
          </p:cNvPr>
          <p:cNvCxnSpPr/>
          <p:nvPr/>
        </p:nvCxnSpPr>
        <p:spPr>
          <a:xfrm flipH="1">
            <a:off x="4680857" y="1493441"/>
            <a:ext cx="3014871" cy="0"/>
          </a:xfrm>
          <a:prstGeom prst="straightConnector1">
            <a:avLst/>
          </a:prstGeom>
          <a:ln w="28575">
            <a:solidFill>
              <a:schemeClr val="tx2"/>
            </a:solidFill>
            <a:tailEnd type="triangle"/>
          </a:ln>
        </p:spPr>
        <p:style>
          <a:lnRef idx="1">
            <a:schemeClr val="accent1"/>
          </a:lnRef>
          <a:fillRef idx="0">
            <a:schemeClr val="accent1"/>
          </a:fillRef>
          <a:effectRef idx="0">
            <a:schemeClr val="accent1"/>
          </a:effectRef>
          <a:fontRef idx="minor">
            <a:schemeClr val="tx1"/>
          </a:fontRef>
        </p:style>
      </p:cxnSp>
      <p:pic>
        <p:nvPicPr>
          <p:cNvPr id="40" name="Imagen 39">
            <a:extLst>
              <a:ext uri="{FF2B5EF4-FFF2-40B4-BE49-F238E27FC236}">
                <a16:creationId xmlns:a16="http://schemas.microsoft.com/office/drawing/2014/main" id="{D012E778-322F-FFBB-5168-923163A8D1BF}"/>
              </a:ext>
            </a:extLst>
          </p:cNvPr>
          <p:cNvPicPr>
            <a:picLocks noChangeAspect="1"/>
          </p:cNvPicPr>
          <p:nvPr/>
        </p:nvPicPr>
        <p:blipFill>
          <a:blip r:embed="rId7"/>
          <a:stretch>
            <a:fillRect/>
          </a:stretch>
        </p:blipFill>
        <p:spPr>
          <a:xfrm>
            <a:off x="5290457" y="5001729"/>
            <a:ext cx="6096000" cy="1267486"/>
          </a:xfrm>
          <a:prstGeom prst="rect">
            <a:avLst/>
          </a:prstGeom>
        </p:spPr>
      </p:pic>
      <p:sp>
        <p:nvSpPr>
          <p:cNvPr id="41" name="CuadroTexto 40">
            <a:extLst>
              <a:ext uri="{FF2B5EF4-FFF2-40B4-BE49-F238E27FC236}">
                <a16:creationId xmlns:a16="http://schemas.microsoft.com/office/drawing/2014/main" id="{85DB1663-51E3-ACE3-FAD2-8CF97C90E7F0}"/>
              </a:ext>
            </a:extLst>
          </p:cNvPr>
          <p:cNvSpPr txBox="1"/>
          <p:nvPr/>
        </p:nvSpPr>
        <p:spPr>
          <a:xfrm>
            <a:off x="6585413" y="4608141"/>
            <a:ext cx="3475631" cy="369332"/>
          </a:xfrm>
          <a:prstGeom prst="rect">
            <a:avLst/>
          </a:prstGeom>
          <a:noFill/>
        </p:spPr>
        <p:txBody>
          <a:bodyPr wrap="none" rtlCol="0">
            <a:spAutoFit/>
          </a:bodyPr>
          <a:lstStyle/>
          <a:p>
            <a:r>
              <a:rPr lang="es-ES" dirty="0">
                <a:latin typeface="Aptos" panose="020B0004020202020204" pitchFamily="34" charset="0"/>
              </a:rPr>
              <a:t>En la Armada cómo los dividimos</a:t>
            </a:r>
            <a:endParaRPr lang="es-CL" dirty="0">
              <a:latin typeface="Aptos" panose="020B0004020202020204" pitchFamily="34" charset="0"/>
            </a:endParaRPr>
          </a:p>
        </p:txBody>
      </p:sp>
      <p:sp>
        <p:nvSpPr>
          <p:cNvPr id="43" name="Abrir llave 42">
            <a:extLst>
              <a:ext uri="{FF2B5EF4-FFF2-40B4-BE49-F238E27FC236}">
                <a16:creationId xmlns:a16="http://schemas.microsoft.com/office/drawing/2014/main" id="{A7ADADF7-D7D6-44FC-05A9-F2C17E13E8E5}"/>
              </a:ext>
            </a:extLst>
          </p:cNvPr>
          <p:cNvSpPr/>
          <p:nvPr/>
        </p:nvSpPr>
        <p:spPr>
          <a:xfrm rot="16200000">
            <a:off x="8040832" y="1360487"/>
            <a:ext cx="497279" cy="5998029"/>
          </a:xfrm>
          <a:prstGeom prst="lef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45" name="TextBox 1">
            <a:extLst>
              <a:ext uri="{FF2B5EF4-FFF2-40B4-BE49-F238E27FC236}">
                <a16:creationId xmlns:a16="http://schemas.microsoft.com/office/drawing/2014/main" id="{2A870501-E33F-976E-575B-A6F4C91E2CB4}"/>
              </a:ext>
            </a:extLst>
          </p:cNvPr>
          <p:cNvSpPr txBox="1">
            <a:spLocks noChangeArrowheads="1"/>
          </p:cNvSpPr>
          <p:nvPr/>
        </p:nvSpPr>
        <p:spPr bwMode="auto">
          <a:xfrm>
            <a:off x="674223" y="781626"/>
            <a:ext cx="2891129" cy="1569660"/>
          </a:xfrm>
          <a:prstGeom prst="rect">
            <a:avLst/>
          </a:prstGeom>
          <a:solidFill>
            <a:schemeClr val="bg1">
              <a:lumMod val="95000"/>
            </a:schemeClr>
          </a:solidFill>
          <a:ln>
            <a:noFill/>
          </a:ln>
        </p:spPr>
        <p:txBody>
          <a:bodyPr wrap="square">
            <a:spAutoFit/>
          </a:bodyPr>
          <a:lstStyle>
            <a:lvl1pPr>
              <a:spcBef>
                <a:spcPct val="20000"/>
              </a:spcBef>
              <a:buClr>
                <a:schemeClr val="accent1"/>
              </a:buClr>
              <a:buSzPct val="70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hlink"/>
              </a:buClr>
              <a:buSzPct val="65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hlink"/>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9pPr>
          </a:lstStyle>
          <a:p>
            <a:pPr marL="0" marR="0" lvl="0" indent="0" algn="just" defTabSz="91440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s-CL" altLang="es-CL" sz="2400" b="0" i="0" u="none" strike="noStrike" kern="0" cap="none" spc="0" normalizeH="0" baseline="0" noProof="0" dirty="0">
                <a:ln>
                  <a:noFill/>
                </a:ln>
                <a:solidFill>
                  <a:srgbClr val="292929"/>
                </a:solidFill>
                <a:effectLst/>
                <a:uLnTx/>
                <a:uFillTx/>
                <a:latin typeface="Aptos" panose="020B0004020202020204" pitchFamily="34" charset="0"/>
              </a:rPr>
              <a:t>Modernización equipamiento de la BAE</a:t>
            </a:r>
          </a:p>
          <a:p>
            <a:pPr marL="0" marR="0" lvl="0" indent="0" algn="just" defTabSz="91440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s-CL" altLang="es-CL" sz="2400" b="0" i="0" u="none" strike="noStrike" kern="0" cap="none" spc="0" normalizeH="0" baseline="0" noProof="0" dirty="0">
              <a:ln>
                <a:noFill/>
              </a:ln>
              <a:solidFill>
                <a:srgbClr val="292929"/>
              </a:solidFill>
              <a:effectLst/>
              <a:uLnTx/>
              <a:uFillTx/>
              <a:latin typeface="Aptos" panose="020B0004020202020204" pitchFamily="34" charset="0"/>
            </a:endParaRPr>
          </a:p>
        </p:txBody>
      </p:sp>
      <p:sp>
        <p:nvSpPr>
          <p:cNvPr id="46" name="TextBox 1">
            <a:extLst>
              <a:ext uri="{FF2B5EF4-FFF2-40B4-BE49-F238E27FC236}">
                <a16:creationId xmlns:a16="http://schemas.microsoft.com/office/drawing/2014/main" id="{121EE446-65C0-2098-93D1-C3D2C30D5AE0}"/>
              </a:ext>
            </a:extLst>
          </p:cNvPr>
          <p:cNvSpPr txBox="1">
            <a:spLocks noChangeArrowheads="1"/>
          </p:cNvSpPr>
          <p:nvPr/>
        </p:nvSpPr>
        <p:spPr bwMode="auto">
          <a:xfrm>
            <a:off x="708880" y="797015"/>
            <a:ext cx="2891129" cy="1569660"/>
          </a:xfrm>
          <a:prstGeom prst="rect">
            <a:avLst/>
          </a:prstGeom>
          <a:solidFill>
            <a:schemeClr val="accent2">
              <a:lumMod val="20000"/>
              <a:lumOff val="80000"/>
            </a:schemeClr>
          </a:solidFill>
          <a:ln>
            <a:noFill/>
          </a:ln>
        </p:spPr>
        <p:txBody>
          <a:bodyPr wrap="square">
            <a:spAutoFit/>
          </a:bodyPr>
          <a:lstStyle>
            <a:lvl1pPr>
              <a:spcBef>
                <a:spcPct val="20000"/>
              </a:spcBef>
              <a:buClr>
                <a:schemeClr val="accent1"/>
              </a:buClr>
              <a:buSzPct val="70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hlink"/>
              </a:buClr>
              <a:buSzPct val="65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hlink"/>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9pPr>
          </a:lstStyle>
          <a:p>
            <a:pPr marL="0" marR="0" lvl="0" indent="0" algn="just" defTabSz="91440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s-CL" altLang="es-CL" sz="2400" b="0" i="0" u="none" strike="noStrike" kern="0" cap="none" spc="0" normalizeH="0" baseline="0" noProof="0" dirty="0">
                <a:ln>
                  <a:noFill/>
                </a:ln>
                <a:solidFill>
                  <a:srgbClr val="292929"/>
                </a:solidFill>
                <a:effectLst/>
                <a:uLnTx/>
                <a:uFillTx/>
                <a:latin typeface="Aptos" panose="020B0004020202020204" pitchFamily="34" charset="0"/>
              </a:rPr>
              <a:t>Reducción subtítulo 21 (sueldos y viáticos)</a:t>
            </a:r>
          </a:p>
          <a:p>
            <a:pPr marL="0" marR="0" lvl="0" indent="0" algn="just" defTabSz="91440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s-CL" altLang="es-CL" sz="2400" b="0" i="0" u="none" strike="noStrike" kern="0" cap="none" spc="0" normalizeH="0" baseline="0" noProof="0" dirty="0">
              <a:ln>
                <a:noFill/>
              </a:ln>
              <a:solidFill>
                <a:srgbClr val="292929"/>
              </a:solidFill>
              <a:effectLst/>
              <a:uLnTx/>
              <a:uFillTx/>
              <a:latin typeface="Aptos" panose="020B0004020202020204" pitchFamily="34" charset="0"/>
            </a:endParaRPr>
          </a:p>
        </p:txBody>
      </p:sp>
      <p:grpSp>
        <p:nvGrpSpPr>
          <p:cNvPr id="49" name="Grupo 48">
            <a:extLst>
              <a:ext uri="{FF2B5EF4-FFF2-40B4-BE49-F238E27FC236}">
                <a16:creationId xmlns:a16="http://schemas.microsoft.com/office/drawing/2014/main" id="{2D14E07F-81A0-C2BC-C163-854AAE32862E}"/>
              </a:ext>
            </a:extLst>
          </p:cNvPr>
          <p:cNvGrpSpPr/>
          <p:nvPr/>
        </p:nvGrpSpPr>
        <p:grpSpPr>
          <a:xfrm>
            <a:off x="393339" y="4250168"/>
            <a:ext cx="3559179" cy="2450445"/>
            <a:chOff x="374854" y="3760499"/>
            <a:chExt cx="3559179" cy="2450445"/>
          </a:xfrm>
        </p:grpSpPr>
        <p:pic>
          <p:nvPicPr>
            <p:cNvPr id="47" name="Imagen 46">
              <a:extLst>
                <a:ext uri="{FF2B5EF4-FFF2-40B4-BE49-F238E27FC236}">
                  <a16:creationId xmlns:a16="http://schemas.microsoft.com/office/drawing/2014/main" id="{BDBB83E9-DC83-47B8-A60F-3088228A5689}"/>
                </a:ext>
              </a:extLst>
            </p:cNvPr>
            <p:cNvPicPr>
              <a:picLocks noChangeAspect="1"/>
            </p:cNvPicPr>
            <p:nvPr/>
          </p:nvPicPr>
          <p:blipFill>
            <a:blip r:embed="rId8"/>
            <a:srcRect l="5606" r="10956" b="5646"/>
            <a:stretch>
              <a:fillRect/>
            </a:stretch>
          </p:blipFill>
          <p:spPr>
            <a:xfrm>
              <a:off x="574186" y="3760499"/>
              <a:ext cx="3075762" cy="1959429"/>
            </a:xfrm>
            <a:prstGeom prst="rect">
              <a:avLst/>
            </a:prstGeom>
          </p:spPr>
        </p:pic>
        <p:sp>
          <p:nvSpPr>
            <p:cNvPr id="48" name="CuadroTexto 47">
              <a:extLst>
                <a:ext uri="{FF2B5EF4-FFF2-40B4-BE49-F238E27FC236}">
                  <a16:creationId xmlns:a16="http://schemas.microsoft.com/office/drawing/2014/main" id="{783408A4-F68D-A609-D270-804AFC01E6B3}"/>
                </a:ext>
              </a:extLst>
            </p:cNvPr>
            <p:cNvSpPr txBox="1"/>
            <p:nvPr/>
          </p:nvSpPr>
          <p:spPr>
            <a:xfrm>
              <a:off x="374854" y="5841612"/>
              <a:ext cx="3559179" cy="369332"/>
            </a:xfrm>
            <a:prstGeom prst="rect">
              <a:avLst/>
            </a:prstGeom>
            <a:noFill/>
          </p:spPr>
          <p:txBody>
            <a:bodyPr wrap="none" rtlCol="0">
              <a:spAutoFit/>
            </a:bodyPr>
            <a:lstStyle/>
            <a:p>
              <a:r>
                <a:rPr lang="es-ES" dirty="0">
                  <a:latin typeface="Aptos" panose="020B0004020202020204" pitchFamily="34" charset="0"/>
                </a:rPr>
                <a:t>No olvide innovar “salir de la caja”</a:t>
              </a:r>
              <a:endParaRPr lang="es-CL" dirty="0">
                <a:latin typeface="Aptos" panose="020B0004020202020204" pitchFamily="34" charset="0"/>
              </a:endParaRPr>
            </a:p>
          </p:txBody>
        </p:sp>
      </p:grpSp>
      <p:sp>
        <p:nvSpPr>
          <p:cNvPr id="50" name="TextBox 1">
            <a:extLst>
              <a:ext uri="{FF2B5EF4-FFF2-40B4-BE49-F238E27FC236}">
                <a16:creationId xmlns:a16="http://schemas.microsoft.com/office/drawing/2014/main" id="{BEE467CB-0DFF-A80B-8DF5-FDA5627B5F1D}"/>
              </a:ext>
            </a:extLst>
          </p:cNvPr>
          <p:cNvSpPr txBox="1">
            <a:spLocks noChangeArrowheads="1"/>
          </p:cNvSpPr>
          <p:nvPr/>
        </p:nvSpPr>
        <p:spPr bwMode="auto">
          <a:xfrm>
            <a:off x="672587" y="370061"/>
            <a:ext cx="2891129" cy="3416320"/>
          </a:xfrm>
          <a:prstGeom prst="rect">
            <a:avLst/>
          </a:prstGeom>
          <a:solidFill>
            <a:schemeClr val="accent6">
              <a:lumMod val="20000"/>
              <a:lumOff val="80000"/>
            </a:schemeClr>
          </a:solidFill>
          <a:ln>
            <a:noFill/>
          </a:ln>
        </p:spPr>
        <p:txBody>
          <a:bodyPr wrap="square">
            <a:spAutoFit/>
          </a:bodyPr>
          <a:lstStyle>
            <a:lvl1pPr>
              <a:spcBef>
                <a:spcPct val="20000"/>
              </a:spcBef>
              <a:buClr>
                <a:schemeClr val="accent1"/>
              </a:buClr>
              <a:buSzPct val="70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hlink"/>
              </a:buClr>
              <a:buSzPct val="65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hlink"/>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Arial" panose="020B0604020202020204" pitchFamily="34" charset="0"/>
              </a:defRPr>
            </a:lvl9pPr>
          </a:lstStyle>
          <a:p>
            <a:pPr marL="0" marR="0" lvl="0" indent="0" algn="just" defTabSz="91440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s-CL" altLang="es-CL" sz="2400" b="0" i="0" u="none" strike="noStrike" kern="0" cap="none" spc="0" normalizeH="0" baseline="0" noProof="0" dirty="0">
                <a:ln>
                  <a:noFill/>
                </a:ln>
                <a:solidFill>
                  <a:srgbClr val="292929"/>
                </a:solidFill>
                <a:effectLst/>
                <a:uLnTx/>
                <a:uFillTx/>
                <a:latin typeface="Aptos" panose="020B0004020202020204" pitchFamily="34" charset="0"/>
              </a:rPr>
              <a:t>Situación: Ud. Es el Jefe de un grupo de F.E. y debe entrar a una embajada a rescatar rehenes que</a:t>
            </a:r>
            <a:r>
              <a:rPr kumimoji="0" lang="es-CL" altLang="es-CL" sz="2400" b="0" i="0" u="none" strike="noStrike" kern="0" cap="none" spc="0" normalizeH="0" noProof="0" dirty="0">
                <a:ln>
                  <a:noFill/>
                </a:ln>
                <a:solidFill>
                  <a:srgbClr val="292929"/>
                </a:solidFill>
                <a:effectLst/>
                <a:uLnTx/>
                <a:uFillTx/>
                <a:latin typeface="Aptos" panose="020B0004020202020204" pitchFamily="34" charset="0"/>
              </a:rPr>
              <a:t> mantienen un grupo de terroristas en su interior. ¿Cómo lo hará?</a:t>
            </a:r>
            <a:endParaRPr kumimoji="0" lang="es-CL" altLang="es-CL" sz="2400" b="0" i="0" u="none" strike="noStrike" kern="0" cap="none" spc="0" normalizeH="0" baseline="0" noProof="0" dirty="0">
              <a:ln>
                <a:noFill/>
              </a:ln>
              <a:solidFill>
                <a:srgbClr val="292929"/>
              </a:solidFill>
              <a:effectLst/>
              <a:uLnTx/>
              <a:uFillTx/>
              <a:latin typeface="Aptos" panose="020B0004020202020204" pitchFamily="34" charset="0"/>
            </a:endParaRPr>
          </a:p>
        </p:txBody>
      </p:sp>
    </p:spTree>
    <p:extLst>
      <p:ext uri="{BB962C8B-B14F-4D97-AF65-F5344CB8AC3E}">
        <p14:creationId xmlns:p14="http://schemas.microsoft.com/office/powerpoint/2010/main" val="162734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subTnLst>
                                    <p:set>
                                      <p:cBhvr override="childStyle">
                                        <p:cTn dur="1" fill="hold" display="0" masterRel="nextClick" afterEffect="1"/>
                                        <p:tgtEl>
                                          <p:spTgt spid="35"/>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9"/>
                                        </p:tgtEl>
                                        <p:attrNameLst>
                                          <p:attrName>style.visibility</p:attrName>
                                        </p:attrNameLst>
                                      </p:cBhvr>
                                      <p:to>
                                        <p:strVal val="visible"/>
                                      </p:to>
                                    </p:set>
                                  </p:childTnLst>
                                  <p:subTnLst>
                                    <p:set>
                                      <p:cBhvr override="childStyle">
                                        <p:cTn dur="1" fill="hold" display="0" masterRel="nextClick" afterEffect="1"/>
                                        <p:tgtEl>
                                          <p:spTgt spid="49"/>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4"/>
                                        </p:tgtEl>
                                        <p:attrNameLst>
                                          <p:attrName>style.visibility</p:attrName>
                                        </p:attrNameLst>
                                      </p:cBhvr>
                                      <p:to>
                                        <p:strVal val="visible"/>
                                      </p:to>
                                    </p:set>
                                  </p:childTnLst>
                                  <p:subTnLst>
                                    <p:set>
                                      <p:cBhvr override="childStyle">
                                        <p:cTn dur="1" fill="hold" display="0" masterRel="nextClick" afterEffect="1"/>
                                        <p:tgtEl>
                                          <p:spTgt spid="34"/>
                                        </p:tgtEl>
                                        <p:attrNameLst>
                                          <p:attrName>style.visibility</p:attrName>
                                        </p:attrNameLst>
                                      </p:cBhvr>
                                      <p:to>
                                        <p:strVal val="hidden"/>
                                      </p:to>
                                    </p:set>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4"/>
                                        </p:tgtEl>
                                        <p:attrNameLst>
                                          <p:attrName>style.visibility</p:attrName>
                                        </p:attrNameLst>
                                      </p:cBhvr>
                                      <p:to>
                                        <p:strVal val="visible"/>
                                      </p:to>
                                    </p:set>
                                  </p:childTnLst>
                                  <p:subTnLst>
                                    <p:set>
                                      <p:cBhvr override="childStyle">
                                        <p:cTn dur="1" fill="hold" display="0" masterRel="nextClick" afterEffect="1"/>
                                        <p:tgtEl>
                                          <p:spTgt spid="44"/>
                                        </p:tgtEl>
                                        <p:attrNameLst>
                                          <p:attrName>style.visibility</p:attrName>
                                        </p:attrNameLst>
                                      </p:cBhvr>
                                      <p:to>
                                        <p:strVal val="hidden"/>
                                      </p:to>
                                    </p:set>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5" grpId="0" animBg="1"/>
      <p:bldP spid="46" grpId="0" animBg="1"/>
      <p:bldP spid="5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AE908988-E8FF-58BC-1696-764488B393B0}"/>
              </a:ext>
            </a:extLst>
          </p:cNvPr>
          <p:cNvSpPr>
            <a:spLocks noGrp="1"/>
          </p:cNvSpPr>
          <p:nvPr>
            <p:ph idx="1"/>
          </p:nvPr>
        </p:nvSpPr>
        <p:spPr>
          <a:xfrm>
            <a:off x="838199" y="1616305"/>
            <a:ext cx="10515600" cy="4351338"/>
          </a:xfrm>
        </p:spPr>
        <p:txBody>
          <a:bodyPr>
            <a:normAutofit/>
          </a:bodyPr>
          <a:lstStyle/>
          <a:p>
            <a:pPr marL="0" indent="0">
              <a:buNone/>
            </a:pPr>
            <a:r>
              <a:rPr lang="es-ES" sz="2400" dirty="0">
                <a:latin typeface="Aptos" panose="020B0004020202020204" pitchFamily="34" charset="0"/>
              </a:rPr>
              <a:t>Para generar esa confianza:</a:t>
            </a:r>
          </a:p>
          <a:p>
            <a:r>
              <a:rPr lang="es-ES" sz="2400" dirty="0">
                <a:latin typeface="Aptos" panose="020B0004020202020204" pitchFamily="34" charset="0"/>
              </a:rPr>
              <a:t>Integridad y coherencia del líder.</a:t>
            </a:r>
          </a:p>
          <a:p>
            <a:r>
              <a:rPr lang="es-ES" sz="2400" dirty="0">
                <a:latin typeface="Aptos" panose="020B0004020202020204" pitchFamily="34" charset="0"/>
              </a:rPr>
              <a:t>Conocimiento personal de la dotación, especialmente de los asesores directos.</a:t>
            </a:r>
          </a:p>
          <a:p>
            <a:r>
              <a:rPr lang="es-ES" sz="2400" dirty="0">
                <a:latin typeface="Aptos" panose="020B0004020202020204" pitchFamily="34" charset="0"/>
              </a:rPr>
              <a:t>Comunicación clara y oportuna del contexto que se vive.</a:t>
            </a:r>
          </a:p>
          <a:p>
            <a:r>
              <a:rPr lang="es-ES" sz="2400" dirty="0">
                <a:latin typeface="Aptos" panose="020B0004020202020204" pitchFamily="34" charset="0"/>
              </a:rPr>
              <a:t>Delegación responsable.</a:t>
            </a:r>
          </a:p>
          <a:p>
            <a:r>
              <a:rPr lang="es-ES" sz="2400" dirty="0">
                <a:latin typeface="Aptos" panose="020B0004020202020204" pitchFamily="34" charset="0"/>
              </a:rPr>
              <a:t>Competencia profesional demostrada por la gente.</a:t>
            </a:r>
          </a:p>
          <a:p>
            <a:r>
              <a:rPr lang="es-ES" sz="2400" dirty="0">
                <a:latin typeface="Aptos" panose="020B0004020202020204" pitchFamily="34" charset="0"/>
              </a:rPr>
              <a:t>Entrenamiento permanente y realista.</a:t>
            </a:r>
          </a:p>
          <a:p>
            <a:r>
              <a:rPr lang="es-ES" sz="2400" dirty="0">
                <a:latin typeface="Aptos" panose="020B0004020202020204" pitchFamily="34" charset="0"/>
              </a:rPr>
              <a:t>En los errores busque la corrección rápida, instruya, después busque responsables (caso la situación lo amerite)</a:t>
            </a:r>
          </a:p>
          <a:p>
            <a:endParaRPr lang="es-CL" sz="2400" dirty="0">
              <a:latin typeface="Aptos" panose="020B0004020202020204" pitchFamily="34" charset="0"/>
            </a:endParaRPr>
          </a:p>
        </p:txBody>
      </p:sp>
      <p:grpSp>
        <p:nvGrpSpPr>
          <p:cNvPr id="4" name="Grupo 3">
            <a:extLst>
              <a:ext uri="{FF2B5EF4-FFF2-40B4-BE49-F238E27FC236}">
                <a16:creationId xmlns:a16="http://schemas.microsoft.com/office/drawing/2014/main" id="{79E9F36A-79D2-4633-5111-4EF4E207CA76}"/>
              </a:ext>
            </a:extLst>
          </p:cNvPr>
          <p:cNvGrpSpPr/>
          <p:nvPr/>
        </p:nvGrpSpPr>
        <p:grpSpPr>
          <a:xfrm>
            <a:off x="2836581" y="449350"/>
            <a:ext cx="5679151" cy="461666"/>
            <a:chOff x="3266239" y="3916623"/>
            <a:chExt cx="5679151" cy="461666"/>
          </a:xfrm>
        </p:grpSpPr>
        <p:sp>
          <p:nvSpPr>
            <p:cNvPr id="9" name="CuadroTexto 8">
              <a:extLst>
                <a:ext uri="{FF2B5EF4-FFF2-40B4-BE49-F238E27FC236}">
                  <a16:creationId xmlns:a16="http://schemas.microsoft.com/office/drawing/2014/main" id="{F6E02E1E-3435-9217-C8D9-D431DC2FEF9D}"/>
                </a:ext>
              </a:extLst>
            </p:cNvPr>
            <p:cNvSpPr txBox="1"/>
            <p:nvPr/>
          </p:nvSpPr>
          <p:spPr>
            <a:xfrm>
              <a:off x="4105925" y="3916624"/>
              <a:ext cx="4839465" cy="461665"/>
            </a:xfrm>
            <a:prstGeom prst="rect">
              <a:avLst/>
            </a:prstGeom>
            <a:noFill/>
          </p:spPr>
          <p:txBody>
            <a:bodyPr wrap="none" rtlCol="0">
              <a:spAutoFit/>
            </a:bodyPr>
            <a:lstStyle/>
            <a:p>
              <a:pPr algn="ctr"/>
              <a:r>
                <a:rPr lang="es-CL" sz="2400" dirty="0">
                  <a:latin typeface="Aptos" panose="020B0004020202020204" pitchFamily="34" charset="0"/>
                </a:rPr>
                <a:t>La confianza que tengo en mi gente</a:t>
              </a:r>
            </a:p>
          </p:txBody>
        </p:sp>
        <p:sp>
          <p:nvSpPr>
            <p:cNvPr id="8" name="Triángulo isósceles 7">
              <a:extLst>
                <a:ext uri="{FF2B5EF4-FFF2-40B4-BE49-F238E27FC236}">
                  <a16:creationId xmlns:a16="http://schemas.microsoft.com/office/drawing/2014/main" id="{2B54766A-1345-034D-F6AF-C058F05C4E2B}"/>
                </a:ext>
              </a:extLst>
            </p:cNvPr>
            <p:cNvSpPr/>
            <p:nvPr/>
          </p:nvSpPr>
          <p:spPr>
            <a:xfrm>
              <a:off x="3266239" y="3916623"/>
              <a:ext cx="479496" cy="461665"/>
            </a:xfrm>
            <a:prstGeom prst="triangle">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grpSp>
    </p:spTree>
    <p:extLst>
      <p:ext uri="{BB962C8B-B14F-4D97-AF65-F5344CB8AC3E}">
        <p14:creationId xmlns:p14="http://schemas.microsoft.com/office/powerpoint/2010/main" val="3770880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rgbClr val="B2B2B2"/>
                                      </p:to>
                                    </p:animClr>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rgbClr val="B2B2B2"/>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rgbClr val="B2B2B2"/>
                                      </p:to>
                                    </p:animClr>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rgbClr val="B2B2B2"/>
                                      </p:to>
                                    </p:animClr>
                                  </p:sub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rgbClr val="B2B2B2"/>
                                      </p:to>
                                    </p:animClr>
                                  </p:sub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6" end="6"/>
                                            </p:txEl>
                                          </p:spTgt>
                                        </p:tgtEl>
                                        <p:attrNameLst>
                                          <p:attrName>ppt_c</p:attrName>
                                        </p:attrNameLst>
                                      </p:cBhvr>
                                      <p:to>
                                        <a:srgbClr val="B2B2B2"/>
                                      </p:to>
                                    </p:animClr>
                                  </p:sub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54547" y="2366682"/>
            <a:ext cx="4726735" cy="3385546"/>
          </a:xfrm>
          <a:prstGeom prst="rect">
            <a:avLst/>
          </a:prstGeom>
          <a:solidFill>
            <a:schemeClr val="bg1">
              <a:lumMod val="95000"/>
            </a:scheme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 name="CuadroTexto 2"/>
          <p:cNvSpPr txBox="1"/>
          <p:nvPr/>
        </p:nvSpPr>
        <p:spPr>
          <a:xfrm>
            <a:off x="4042138" y="106027"/>
            <a:ext cx="4107724" cy="769441"/>
          </a:xfrm>
          <a:prstGeom prst="rect">
            <a:avLst/>
          </a:prstGeom>
          <a:noFill/>
        </p:spPr>
        <p:txBody>
          <a:bodyPr wrap="square" rtlCol="0">
            <a:spAutoFit/>
          </a:bodyPr>
          <a:lstStyle/>
          <a:p>
            <a:pPr algn="ctr"/>
            <a:r>
              <a:rPr lang="es-CL" sz="4400" dirty="0">
                <a:latin typeface="Aptos" panose="020B0004020202020204" pitchFamily="34" charset="0"/>
              </a:rPr>
              <a:t>Conclusiones</a:t>
            </a:r>
          </a:p>
        </p:txBody>
      </p:sp>
      <p:pic>
        <p:nvPicPr>
          <p:cNvPr id="4" name="Imagen 3"/>
          <p:cNvPicPr>
            <a:picLocks noChangeAspect="1"/>
          </p:cNvPicPr>
          <p:nvPr/>
        </p:nvPicPr>
        <p:blipFill>
          <a:blip r:embed="rId2"/>
          <a:stretch>
            <a:fillRect/>
          </a:stretch>
        </p:blipFill>
        <p:spPr>
          <a:xfrm>
            <a:off x="4985197" y="1208803"/>
            <a:ext cx="6858000" cy="4543425"/>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6" name="CuadroTexto 5"/>
          <p:cNvSpPr txBox="1"/>
          <p:nvPr/>
        </p:nvSpPr>
        <p:spPr>
          <a:xfrm>
            <a:off x="257672" y="2644035"/>
            <a:ext cx="4520484" cy="2400657"/>
          </a:xfrm>
          <a:prstGeom prst="rect">
            <a:avLst/>
          </a:prstGeom>
          <a:noFill/>
        </p:spPr>
        <p:txBody>
          <a:bodyPr wrap="square" rtlCol="0">
            <a:spAutoFit/>
          </a:bodyPr>
          <a:lstStyle/>
          <a:p>
            <a:r>
              <a:rPr lang="es-ES" sz="2500" dirty="0"/>
              <a:t>L</a:t>
            </a:r>
            <a:r>
              <a:rPr lang="es-CL" sz="2500" dirty="0"/>
              <a:t>os estilos de liderazgo conviven entre sí, dependerán entre otros: de la personalidad de quién dirige, de la situación que se enfrenta y la confianza mutua que exista con sus subordinados.</a:t>
            </a:r>
          </a:p>
        </p:txBody>
      </p:sp>
    </p:spTree>
    <p:extLst>
      <p:ext uri="{BB962C8B-B14F-4D97-AF65-F5344CB8AC3E}">
        <p14:creationId xmlns:p14="http://schemas.microsoft.com/office/powerpoint/2010/main" val="27393687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1258473" y="184612"/>
            <a:ext cx="9675053" cy="646331"/>
          </a:xfrm>
          <a:prstGeom prst="rect">
            <a:avLst/>
          </a:prstGeom>
          <a:solidFill>
            <a:srgbClr val="FFC000"/>
          </a:solidFill>
          <a:ln>
            <a:solidFill>
              <a:srgbClr val="FFC000"/>
            </a:solidFill>
          </a:ln>
        </p:spPr>
        <p:txBody>
          <a:bodyPr wrap="square" rtlCol="0">
            <a:spAutoFit/>
          </a:bodyPr>
          <a:lstStyle/>
          <a:p>
            <a:r>
              <a:rPr lang="es-MX" sz="3600" dirty="0"/>
              <a:t>M</a:t>
            </a:r>
            <a:r>
              <a:rPr lang="es-CL" sz="3600" dirty="0" err="1"/>
              <a:t>etodología</a:t>
            </a:r>
            <a:r>
              <a:rPr lang="es-CL" sz="3600" dirty="0"/>
              <a:t> para la implementación del liderazgo</a:t>
            </a:r>
          </a:p>
        </p:txBody>
      </p:sp>
      <p:sp>
        <p:nvSpPr>
          <p:cNvPr id="5" name="CuadroTexto 4"/>
          <p:cNvSpPr txBox="1"/>
          <p:nvPr/>
        </p:nvSpPr>
        <p:spPr>
          <a:xfrm>
            <a:off x="436615" y="1077900"/>
            <a:ext cx="5548548" cy="4154984"/>
          </a:xfrm>
          <a:prstGeom prst="rect">
            <a:avLst/>
          </a:prstGeom>
          <a:solidFill>
            <a:schemeClr val="tx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p:spPr>
        <p:txBody>
          <a:bodyPr wrap="square" rtlCol="0">
            <a:spAutoFit/>
          </a:bodyPr>
          <a:lstStyle/>
          <a:p>
            <a:pPr algn="ctr"/>
            <a:r>
              <a:rPr lang="es-MX" sz="2400" b="1" u="sng" dirty="0"/>
              <a:t>APRENDIZAJE 10 / 20 / 70</a:t>
            </a:r>
          </a:p>
          <a:p>
            <a:pPr algn="just"/>
            <a:endParaRPr lang="es-MX" sz="2400" dirty="0"/>
          </a:p>
          <a:p>
            <a:pPr algn="just"/>
            <a:r>
              <a:rPr lang="es-MX" sz="2400" dirty="0"/>
              <a:t>10% del tiempo es en aula.</a:t>
            </a:r>
          </a:p>
          <a:p>
            <a:pPr algn="just"/>
            <a:endParaRPr lang="es-MX" sz="2400" dirty="0"/>
          </a:p>
          <a:p>
            <a:pPr algn="just"/>
            <a:r>
              <a:rPr lang="es-MX" sz="2400" dirty="0"/>
              <a:t>20% se aprende de los demás</a:t>
            </a:r>
          </a:p>
          <a:p>
            <a:pPr algn="just"/>
            <a:endParaRPr lang="es-MX" sz="2400" dirty="0"/>
          </a:p>
          <a:p>
            <a:pPr algn="just"/>
            <a:r>
              <a:rPr lang="es-MX" sz="2400" dirty="0"/>
              <a:t>70% es experiencia personal </a:t>
            </a:r>
          </a:p>
          <a:p>
            <a:pPr algn="just"/>
            <a:endParaRPr lang="es-MX" sz="2400" dirty="0"/>
          </a:p>
          <a:p>
            <a:pPr algn="just"/>
            <a:endParaRPr lang="es-MX" sz="2400" dirty="0"/>
          </a:p>
          <a:p>
            <a:pPr algn="ctr"/>
            <a:r>
              <a:rPr lang="es-MX" sz="2400" b="1" dirty="0"/>
              <a:t>EN LA ESCUELA NAVAL SE ESTIMA QUE EL 10% DEBIERA SER UN 30%.</a:t>
            </a:r>
            <a:endParaRPr lang="es-CL" sz="2400" b="1" dirty="0"/>
          </a:p>
        </p:txBody>
      </p:sp>
      <p:pic>
        <p:nvPicPr>
          <p:cNvPr id="2" name="Imagen 1">
            <a:extLst>
              <a:ext uri="{FF2B5EF4-FFF2-40B4-BE49-F238E27FC236}">
                <a16:creationId xmlns:a16="http://schemas.microsoft.com/office/drawing/2014/main" id="{EE74C367-05D8-62BF-5D80-E94A41162E6B}"/>
              </a:ext>
            </a:extLst>
          </p:cNvPr>
          <p:cNvPicPr>
            <a:picLocks noChangeAspect="1"/>
          </p:cNvPicPr>
          <p:nvPr/>
        </p:nvPicPr>
        <p:blipFill>
          <a:blip r:embed="rId2"/>
          <a:stretch>
            <a:fillRect/>
          </a:stretch>
        </p:blipFill>
        <p:spPr>
          <a:xfrm>
            <a:off x="6397140" y="1607126"/>
            <a:ext cx="5358245" cy="2679123"/>
          </a:xfrm>
          <a:prstGeom prst="rect">
            <a:avLst/>
          </a:prstGeom>
        </p:spPr>
      </p:pic>
    </p:spTree>
    <p:extLst>
      <p:ext uri="{BB962C8B-B14F-4D97-AF65-F5344CB8AC3E}">
        <p14:creationId xmlns:p14="http://schemas.microsoft.com/office/powerpoint/2010/main" val="41447506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91741-0C83-7B05-2F08-CFEC72BA3C8F}"/>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B2DAE0CA-3EE0-2173-50D8-16A3115A6071}"/>
              </a:ext>
            </a:extLst>
          </p:cNvPr>
          <p:cNvSpPr txBox="1"/>
          <p:nvPr/>
        </p:nvSpPr>
        <p:spPr>
          <a:xfrm>
            <a:off x="1258473" y="184612"/>
            <a:ext cx="9675053" cy="646331"/>
          </a:xfrm>
          <a:prstGeom prst="rect">
            <a:avLst/>
          </a:prstGeom>
          <a:solidFill>
            <a:srgbClr val="FFC000"/>
          </a:solidFill>
          <a:ln>
            <a:solidFill>
              <a:srgbClr val="FFC000"/>
            </a:solidFill>
          </a:ln>
        </p:spPr>
        <p:txBody>
          <a:bodyPr wrap="square" rtlCol="0">
            <a:spAutoFit/>
          </a:bodyPr>
          <a:lstStyle/>
          <a:p>
            <a:r>
              <a:rPr lang="es-MX" sz="3600" dirty="0"/>
              <a:t>M</a:t>
            </a:r>
            <a:r>
              <a:rPr lang="es-CL" sz="3600" dirty="0" err="1"/>
              <a:t>etodología</a:t>
            </a:r>
            <a:r>
              <a:rPr lang="es-CL" sz="3600" dirty="0"/>
              <a:t> para la implementación del liderazgo</a:t>
            </a:r>
          </a:p>
        </p:txBody>
      </p:sp>
      <p:sp>
        <p:nvSpPr>
          <p:cNvPr id="5" name="CuadroTexto 4">
            <a:extLst>
              <a:ext uri="{FF2B5EF4-FFF2-40B4-BE49-F238E27FC236}">
                <a16:creationId xmlns:a16="http://schemas.microsoft.com/office/drawing/2014/main" id="{567506E2-794A-E193-7B3B-B0E116217D8A}"/>
              </a:ext>
            </a:extLst>
          </p:cNvPr>
          <p:cNvSpPr txBox="1"/>
          <p:nvPr/>
        </p:nvSpPr>
        <p:spPr>
          <a:xfrm>
            <a:off x="436615" y="1077900"/>
            <a:ext cx="5548548" cy="3785652"/>
          </a:xfrm>
          <a:prstGeom prst="rect">
            <a:avLst/>
          </a:prstGeom>
          <a:solidFill>
            <a:schemeClr val="tx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p:spPr>
        <p:txBody>
          <a:bodyPr wrap="square" rtlCol="0">
            <a:spAutoFit/>
          </a:bodyPr>
          <a:lstStyle/>
          <a:p>
            <a:pPr algn="ctr"/>
            <a:r>
              <a:rPr lang="es-MX" sz="2400" b="1" u="sng" dirty="0"/>
              <a:t>COACHING</a:t>
            </a:r>
          </a:p>
          <a:p>
            <a:pPr algn="just"/>
            <a:endParaRPr lang="es-MX" sz="2400" dirty="0"/>
          </a:p>
          <a:p>
            <a:pPr marL="342900" indent="-342900" algn="just">
              <a:buFont typeface="Arial" panose="020B0604020202020204" pitchFamily="34" charset="0"/>
              <a:buChar char="•"/>
            </a:pPr>
            <a:r>
              <a:rPr lang="es-MX" sz="2400" dirty="0"/>
              <a:t>El líder entrega herramientas, tales como conocimiento, tiempo u oportunidades.</a:t>
            </a:r>
          </a:p>
          <a:p>
            <a:pPr marL="342900" indent="-342900" algn="just">
              <a:buFont typeface="Arial" panose="020B0604020202020204" pitchFamily="34" charset="0"/>
              <a:buChar char="•"/>
            </a:pPr>
            <a:r>
              <a:rPr lang="es-MX" sz="2400" dirty="0"/>
              <a:t>El subordinado se debe desarrollar solo</a:t>
            </a:r>
          </a:p>
          <a:p>
            <a:pPr marL="342900" indent="-342900" algn="just">
              <a:buFont typeface="Arial" panose="020B0604020202020204" pitchFamily="34" charset="0"/>
              <a:buChar char="•"/>
            </a:pPr>
            <a:r>
              <a:rPr lang="es-MX" sz="2400" dirty="0"/>
              <a:t> El objetivo es que la persona se desarrolle solo.</a:t>
            </a:r>
          </a:p>
          <a:p>
            <a:pPr algn="just"/>
            <a:endParaRPr lang="es-MX" sz="2400" dirty="0"/>
          </a:p>
          <a:p>
            <a:pPr algn="just"/>
            <a:r>
              <a:rPr lang="es-MX" sz="2400" b="1" dirty="0"/>
              <a:t>                 LÍDER                SUBORDINADO</a:t>
            </a:r>
          </a:p>
        </p:txBody>
      </p:sp>
      <p:pic>
        <p:nvPicPr>
          <p:cNvPr id="4" name="Imagen 3">
            <a:extLst>
              <a:ext uri="{FF2B5EF4-FFF2-40B4-BE49-F238E27FC236}">
                <a16:creationId xmlns:a16="http://schemas.microsoft.com/office/drawing/2014/main" id="{C06C6440-71A8-FF4D-3659-96FEE404838E}"/>
              </a:ext>
            </a:extLst>
          </p:cNvPr>
          <p:cNvPicPr>
            <a:picLocks noChangeAspect="1"/>
          </p:cNvPicPr>
          <p:nvPr/>
        </p:nvPicPr>
        <p:blipFill>
          <a:blip r:embed="rId2"/>
          <a:stretch>
            <a:fillRect/>
          </a:stretch>
        </p:blipFill>
        <p:spPr>
          <a:xfrm>
            <a:off x="6335105" y="1302328"/>
            <a:ext cx="5323298" cy="2995242"/>
          </a:xfrm>
          <a:prstGeom prst="rect">
            <a:avLst/>
          </a:prstGeom>
        </p:spPr>
      </p:pic>
      <p:sp>
        <p:nvSpPr>
          <p:cNvPr id="2" name="Flecha: a la derecha 1">
            <a:extLst>
              <a:ext uri="{FF2B5EF4-FFF2-40B4-BE49-F238E27FC236}">
                <a16:creationId xmlns:a16="http://schemas.microsoft.com/office/drawing/2014/main" id="{E05D607F-94E2-4164-13A2-228C4E293BAD}"/>
              </a:ext>
            </a:extLst>
          </p:cNvPr>
          <p:cNvSpPr/>
          <p:nvPr/>
        </p:nvSpPr>
        <p:spPr>
          <a:xfrm>
            <a:off x="2618508" y="4408709"/>
            <a:ext cx="789709" cy="34370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9371737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3C8314-384B-FCDE-7079-42108F0DAB5C}"/>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38103364-22B2-0072-CD07-38A9413CBC82}"/>
              </a:ext>
            </a:extLst>
          </p:cNvPr>
          <p:cNvSpPr txBox="1"/>
          <p:nvPr/>
        </p:nvSpPr>
        <p:spPr>
          <a:xfrm>
            <a:off x="1258473" y="184612"/>
            <a:ext cx="9675053" cy="646331"/>
          </a:xfrm>
          <a:prstGeom prst="rect">
            <a:avLst/>
          </a:prstGeom>
          <a:solidFill>
            <a:srgbClr val="FFC000"/>
          </a:solidFill>
          <a:ln>
            <a:solidFill>
              <a:srgbClr val="FFC000"/>
            </a:solidFill>
          </a:ln>
        </p:spPr>
        <p:txBody>
          <a:bodyPr wrap="square" rtlCol="0">
            <a:spAutoFit/>
          </a:bodyPr>
          <a:lstStyle/>
          <a:p>
            <a:r>
              <a:rPr lang="es-MX" sz="3600" dirty="0"/>
              <a:t>M</a:t>
            </a:r>
            <a:r>
              <a:rPr lang="es-CL" sz="3600" dirty="0" err="1"/>
              <a:t>etodología</a:t>
            </a:r>
            <a:r>
              <a:rPr lang="es-CL" sz="3600" dirty="0"/>
              <a:t> para la implementación del liderazgo</a:t>
            </a:r>
          </a:p>
        </p:txBody>
      </p:sp>
      <p:sp>
        <p:nvSpPr>
          <p:cNvPr id="5" name="CuadroTexto 4">
            <a:extLst>
              <a:ext uri="{FF2B5EF4-FFF2-40B4-BE49-F238E27FC236}">
                <a16:creationId xmlns:a16="http://schemas.microsoft.com/office/drawing/2014/main" id="{E0CC0F7A-85FA-2217-A8EE-1240FE2EE5D5}"/>
              </a:ext>
            </a:extLst>
          </p:cNvPr>
          <p:cNvSpPr txBox="1"/>
          <p:nvPr/>
        </p:nvSpPr>
        <p:spPr>
          <a:xfrm>
            <a:off x="124690" y="1120676"/>
            <a:ext cx="6165273" cy="3785652"/>
          </a:xfrm>
          <a:prstGeom prst="rect">
            <a:avLst/>
          </a:prstGeom>
          <a:solidFill>
            <a:schemeClr val="tx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p:spPr>
        <p:txBody>
          <a:bodyPr wrap="square" rtlCol="0">
            <a:spAutoFit/>
          </a:bodyPr>
          <a:lstStyle/>
          <a:p>
            <a:pPr algn="ctr"/>
            <a:r>
              <a:rPr lang="es-MX" sz="2400" b="1" u="sng" dirty="0"/>
              <a:t>RETROALIMENTACIÓN (</a:t>
            </a:r>
            <a:r>
              <a:rPr lang="es-MX" sz="2400" b="1" u="sng" dirty="0" err="1"/>
              <a:t>Feedback</a:t>
            </a:r>
            <a:r>
              <a:rPr lang="es-MX" sz="2400" b="1" u="sng" dirty="0"/>
              <a:t>)</a:t>
            </a:r>
          </a:p>
          <a:p>
            <a:pPr algn="just"/>
            <a:endParaRPr lang="es-MX" sz="2400" b="1" u="sng" dirty="0"/>
          </a:p>
          <a:p>
            <a:pPr marL="342900" indent="-342900" algn="just">
              <a:buFont typeface="Arial" panose="020B0604020202020204" pitchFamily="34" charset="0"/>
              <a:buChar char="•"/>
            </a:pPr>
            <a:r>
              <a:rPr lang="es-MX" sz="2400" dirty="0"/>
              <a:t>Recibir información de cómo se están cumpliendo las tareas.</a:t>
            </a:r>
          </a:p>
          <a:p>
            <a:pPr marL="342900" indent="-342900" algn="just">
              <a:buFont typeface="Arial" panose="020B0604020202020204" pitchFamily="34" charset="0"/>
              <a:buChar char="•"/>
            </a:pPr>
            <a:r>
              <a:rPr lang="es-MX" sz="2400" dirty="0"/>
              <a:t>Corregir, reorganizar y mejorar el proceso.</a:t>
            </a:r>
          </a:p>
          <a:p>
            <a:pPr marL="342900" indent="-342900" algn="just">
              <a:buFont typeface="Arial" panose="020B0604020202020204" pitchFamily="34" charset="0"/>
              <a:buChar char="•"/>
            </a:pPr>
            <a:r>
              <a:rPr lang="es-MX" sz="2400" dirty="0"/>
              <a:t>Indicar qué se quiere modificar, de manera oportuna y en privado</a:t>
            </a:r>
          </a:p>
          <a:p>
            <a:pPr marL="342900" indent="-342900" algn="just">
              <a:buFont typeface="Arial" panose="020B0604020202020204" pitchFamily="34" charset="0"/>
              <a:buChar char="•"/>
            </a:pPr>
            <a:r>
              <a:rPr lang="es-MX" sz="2400" dirty="0"/>
              <a:t>Comprobar que el receptor haya entendido el problema.</a:t>
            </a:r>
          </a:p>
          <a:p>
            <a:pPr marL="342900" indent="-342900" algn="just">
              <a:buFont typeface="Arial" panose="020B0604020202020204" pitchFamily="34" charset="0"/>
              <a:buChar char="•"/>
            </a:pPr>
            <a:endParaRPr lang="es-MX" sz="2400" dirty="0"/>
          </a:p>
        </p:txBody>
      </p:sp>
      <p:pic>
        <p:nvPicPr>
          <p:cNvPr id="6" name="Imagen 5">
            <a:extLst>
              <a:ext uri="{FF2B5EF4-FFF2-40B4-BE49-F238E27FC236}">
                <a16:creationId xmlns:a16="http://schemas.microsoft.com/office/drawing/2014/main" id="{6653D504-5E8A-F47A-6660-CE3C3CE61D5E}"/>
              </a:ext>
            </a:extLst>
          </p:cNvPr>
          <p:cNvPicPr>
            <a:picLocks noChangeAspect="1"/>
          </p:cNvPicPr>
          <p:nvPr/>
        </p:nvPicPr>
        <p:blipFill>
          <a:blip r:embed="rId2"/>
          <a:stretch>
            <a:fillRect/>
          </a:stretch>
        </p:blipFill>
        <p:spPr>
          <a:xfrm>
            <a:off x="6532221" y="2372838"/>
            <a:ext cx="5535088" cy="2306287"/>
          </a:xfrm>
          <a:prstGeom prst="rect">
            <a:avLst/>
          </a:prstGeom>
        </p:spPr>
      </p:pic>
    </p:spTree>
    <p:extLst>
      <p:ext uri="{BB962C8B-B14F-4D97-AF65-F5344CB8AC3E}">
        <p14:creationId xmlns:p14="http://schemas.microsoft.com/office/powerpoint/2010/main" val="6881718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AC0D8B-2704-91E1-EE31-16E683652291}"/>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28E5007C-73DE-5704-09B7-84581942F052}"/>
              </a:ext>
            </a:extLst>
          </p:cNvPr>
          <p:cNvSpPr txBox="1"/>
          <p:nvPr/>
        </p:nvSpPr>
        <p:spPr>
          <a:xfrm>
            <a:off x="1258473" y="184612"/>
            <a:ext cx="9675053" cy="646331"/>
          </a:xfrm>
          <a:prstGeom prst="rect">
            <a:avLst/>
          </a:prstGeom>
          <a:solidFill>
            <a:srgbClr val="FFC000"/>
          </a:solidFill>
          <a:ln>
            <a:solidFill>
              <a:srgbClr val="FFC000"/>
            </a:solidFill>
          </a:ln>
        </p:spPr>
        <p:txBody>
          <a:bodyPr wrap="square" rtlCol="0">
            <a:spAutoFit/>
          </a:bodyPr>
          <a:lstStyle/>
          <a:p>
            <a:r>
              <a:rPr lang="es-MX" sz="3600" dirty="0"/>
              <a:t>M</a:t>
            </a:r>
            <a:r>
              <a:rPr lang="es-CL" sz="3600" dirty="0" err="1"/>
              <a:t>etodología</a:t>
            </a:r>
            <a:r>
              <a:rPr lang="es-CL" sz="3600" dirty="0"/>
              <a:t> para la implementación del liderazgo</a:t>
            </a:r>
          </a:p>
        </p:txBody>
      </p:sp>
      <p:sp>
        <p:nvSpPr>
          <p:cNvPr id="5" name="CuadroTexto 4">
            <a:extLst>
              <a:ext uri="{FF2B5EF4-FFF2-40B4-BE49-F238E27FC236}">
                <a16:creationId xmlns:a16="http://schemas.microsoft.com/office/drawing/2014/main" id="{760A5913-BCBD-4DEE-D9F8-BF758D4BB975}"/>
              </a:ext>
            </a:extLst>
          </p:cNvPr>
          <p:cNvSpPr txBox="1"/>
          <p:nvPr/>
        </p:nvSpPr>
        <p:spPr>
          <a:xfrm>
            <a:off x="124690" y="1120676"/>
            <a:ext cx="6165273" cy="3046988"/>
          </a:xfrm>
          <a:prstGeom prst="rect">
            <a:avLst/>
          </a:prstGeom>
          <a:solidFill>
            <a:schemeClr val="tx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p:spPr>
        <p:txBody>
          <a:bodyPr wrap="square" rtlCol="0">
            <a:spAutoFit/>
          </a:bodyPr>
          <a:lstStyle/>
          <a:p>
            <a:pPr algn="ctr"/>
            <a:r>
              <a:rPr lang="es-MX" sz="2400" b="1" u="sng" dirty="0"/>
              <a:t>MENTORING</a:t>
            </a:r>
          </a:p>
          <a:p>
            <a:pPr algn="just"/>
            <a:endParaRPr lang="es-MX" sz="2400" b="1" u="sng" dirty="0"/>
          </a:p>
          <a:p>
            <a:pPr marL="342900" indent="-342900" algn="just">
              <a:buFont typeface="Arial" panose="020B0604020202020204" pitchFamily="34" charset="0"/>
              <a:buChar char="•"/>
            </a:pPr>
            <a:r>
              <a:rPr lang="es-MX" sz="2400" dirty="0"/>
              <a:t>Un </a:t>
            </a:r>
            <a:r>
              <a:rPr lang="es-MX" sz="2400"/>
              <a:t>experto brinda </a:t>
            </a:r>
            <a:r>
              <a:rPr lang="es-MX" sz="2400" dirty="0"/>
              <a:t>apoyo, experiencia o ideas.</a:t>
            </a:r>
          </a:p>
          <a:p>
            <a:pPr marL="342900" indent="-342900" algn="just">
              <a:buFont typeface="Arial" panose="020B0604020202020204" pitchFamily="34" charset="0"/>
              <a:buChar char="•"/>
            </a:pPr>
            <a:r>
              <a:rPr lang="es-MX" sz="2400" dirty="0"/>
              <a:t>Se debe instruir de tal manera que el receptor aprenda y adquiera un saber profesional.</a:t>
            </a:r>
          </a:p>
          <a:p>
            <a:pPr marL="342900" indent="-342900" algn="just">
              <a:buFont typeface="Arial" panose="020B0604020202020204" pitchFamily="34" charset="0"/>
              <a:buChar char="•"/>
            </a:pPr>
            <a:endParaRPr lang="es-MX" sz="2400" dirty="0"/>
          </a:p>
        </p:txBody>
      </p:sp>
      <p:pic>
        <p:nvPicPr>
          <p:cNvPr id="2" name="Imagen 1">
            <a:extLst>
              <a:ext uri="{FF2B5EF4-FFF2-40B4-BE49-F238E27FC236}">
                <a16:creationId xmlns:a16="http://schemas.microsoft.com/office/drawing/2014/main" id="{5AE5E055-F8AC-717E-93BC-3BD48CBFEEE2}"/>
              </a:ext>
            </a:extLst>
          </p:cNvPr>
          <p:cNvPicPr>
            <a:picLocks noChangeAspect="1"/>
          </p:cNvPicPr>
          <p:nvPr/>
        </p:nvPicPr>
        <p:blipFill>
          <a:blip r:embed="rId2"/>
          <a:stretch>
            <a:fillRect/>
          </a:stretch>
        </p:blipFill>
        <p:spPr>
          <a:xfrm>
            <a:off x="6767947" y="2057477"/>
            <a:ext cx="5299363" cy="2424459"/>
          </a:xfrm>
          <a:prstGeom prst="rect">
            <a:avLst/>
          </a:prstGeom>
        </p:spPr>
      </p:pic>
    </p:spTree>
    <p:extLst>
      <p:ext uri="{BB962C8B-B14F-4D97-AF65-F5344CB8AC3E}">
        <p14:creationId xmlns:p14="http://schemas.microsoft.com/office/powerpoint/2010/main" val="28347770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37076-EF6C-D364-5796-5CBFC7200DF6}"/>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83D95B38-0CE3-18A9-E8E5-0459C896F0ED}"/>
              </a:ext>
            </a:extLst>
          </p:cNvPr>
          <p:cNvSpPr txBox="1"/>
          <p:nvPr/>
        </p:nvSpPr>
        <p:spPr>
          <a:xfrm>
            <a:off x="3116883" y="202755"/>
            <a:ext cx="4588145" cy="646331"/>
          </a:xfrm>
          <a:prstGeom prst="rect">
            <a:avLst/>
          </a:prstGeom>
          <a:solidFill>
            <a:srgbClr val="FFC000"/>
          </a:solidFill>
          <a:ln>
            <a:solidFill>
              <a:srgbClr val="FFC000"/>
            </a:solidFill>
          </a:ln>
        </p:spPr>
        <p:txBody>
          <a:bodyPr wrap="square" rtlCol="0">
            <a:spAutoFit/>
          </a:bodyPr>
          <a:lstStyle/>
          <a:p>
            <a:r>
              <a:rPr lang="es-MX" sz="3600" dirty="0"/>
              <a:t>Busquemos ejemplos</a:t>
            </a:r>
            <a:endParaRPr lang="es-CL" sz="3600" dirty="0"/>
          </a:p>
        </p:txBody>
      </p:sp>
      <p:pic>
        <p:nvPicPr>
          <p:cNvPr id="2" name="Imagen 1">
            <a:extLst>
              <a:ext uri="{FF2B5EF4-FFF2-40B4-BE49-F238E27FC236}">
                <a16:creationId xmlns:a16="http://schemas.microsoft.com/office/drawing/2014/main" id="{11B1C882-7893-BE5E-022E-F3C7A6921004}"/>
              </a:ext>
            </a:extLst>
          </p:cNvPr>
          <p:cNvPicPr>
            <a:picLocks noChangeAspect="1"/>
          </p:cNvPicPr>
          <p:nvPr/>
        </p:nvPicPr>
        <p:blipFill>
          <a:blip r:embed="rId2"/>
          <a:stretch>
            <a:fillRect/>
          </a:stretch>
        </p:blipFill>
        <p:spPr>
          <a:xfrm>
            <a:off x="6490856" y="1004541"/>
            <a:ext cx="5299363" cy="2424459"/>
          </a:xfrm>
          <a:prstGeom prst="rect">
            <a:avLst/>
          </a:prstGeom>
        </p:spPr>
      </p:pic>
      <p:pic>
        <p:nvPicPr>
          <p:cNvPr id="4" name="Imagen 3">
            <a:extLst>
              <a:ext uri="{FF2B5EF4-FFF2-40B4-BE49-F238E27FC236}">
                <a16:creationId xmlns:a16="http://schemas.microsoft.com/office/drawing/2014/main" id="{DD83883C-9047-3CCC-EF08-8DD92E4D713D}"/>
              </a:ext>
            </a:extLst>
          </p:cNvPr>
          <p:cNvPicPr>
            <a:picLocks noChangeAspect="1"/>
          </p:cNvPicPr>
          <p:nvPr/>
        </p:nvPicPr>
        <p:blipFill>
          <a:blip r:embed="rId3"/>
          <a:stretch>
            <a:fillRect/>
          </a:stretch>
        </p:blipFill>
        <p:spPr>
          <a:xfrm>
            <a:off x="304799" y="1061477"/>
            <a:ext cx="5084619" cy="2424459"/>
          </a:xfrm>
          <a:prstGeom prst="rect">
            <a:avLst/>
          </a:prstGeom>
        </p:spPr>
      </p:pic>
      <p:pic>
        <p:nvPicPr>
          <p:cNvPr id="6" name="Imagen 5">
            <a:extLst>
              <a:ext uri="{FF2B5EF4-FFF2-40B4-BE49-F238E27FC236}">
                <a16:creationId xmlns:a16="http://schemas.microsoft.com/office/drawing/2014/main" id="{192744E6-3661-654B-7A4F-C1C0C6D2213A}"/>
              </a:ext>
            </a:extLst>
          </p:cNvPr>
          <p:cNvPicPr>
            <a:picLocks noChangeAspect="1"/>
          </p:cNvPicPr>
          <p:nvPr/>
        </p:nvPicPr>
        <p:blipFill>
          <a:blip r:embed="rId4"/>
          <a:stretch>
            <a:fillRect/>
          </a:stretch>
        </p:blipFill>
        <p:spPr>
          <a:xfrm>
            <a:off x="326337" y="3739910"/>
            <a:ext cx="5084619" cy="2993395"/>
          </a:xfrm>
          <a:prstGeom prst="rect">
            <a:avLst/>
          </a:prstGeom>
        </p:spPr>
      </p:pic>
      <p:pic>
        <p:nvPicPr>
          <p:cNvPr id="7" name="Imagen 6">
            <a:extLst>
              <a:ext uri="{FF2B5EF4-FFF2-40B4-BE49-F238E27FC236}">
                <a16:creationId xmlns:a16="http://schemas.microsoft.com/office/drawing/2014/main" id="{C9F0DBB9-E8E6-1DC5-A1BC-10F7E61F2F0B}"/>
              </a:ext>
            </a:extLst>
          </p:cNvPr>
          <p:cNvPicPr>
            <a:picLocks noChangeAspect="1"/>
          </p:cNvPicPr>
          <p:nvPr/>
        </p:nvPicPr>
        <p:blipFill>
          <a:blip r:embed="rId5"/>
          <a:stretch>
            <a:fillRect/>
          </a:stretch>
        </p:blipFill>
        <p:spPr>
          <a:xfrm>
            <a:off x="6506815" y="3739910"/>
            <a:ext cx="5358848" cy="2993395"/>
          </a:xfrm>
          <a:prstGeom prst="rect">
            <a:avLst/>
          </a:prstGeom>
        </p:spPr>
      </p:pic>
    </p:spTree>
    <p:extLst>
      <p:ext uri="{BB962C8B-B14F-4D97-AF65-F5344CB8AC3E}">
        <p14:creationId xmlns:p14="http://schemas.microsoft.com/office/powerpoint/2010/main" val="17713266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3D06FCCE-51B8-4F77-0B61-1368AD79D805}"/>
              </a:ext>
            </a:extLst>
          </p:cNvPr>
          <p:cNvSpPr/>
          <p:nvPr/>
        </p:nvSpPr>
        <p:spPr>
          <a:xfrm>
            <a:off x="1197428" y="11914"/>
            <a:ext cx="9797143" cy="1446550"/>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4400" b="1" i="1" u="none" strike="noStrike" kern="1200" cap="none" spc="0" normalizeH="0" baseline="0" noProof="0" dirty="0">
                <a:ln w="6600">
                  <a:solidFill>
                    <a:srgbClr val="0072C7"/>
                  </a:solidFill>
                  <a:prstDash val="solid"/>
                </a:ln>
                <a:solidFill>
                  <a:prstClr val="white"/>
                </a:solidFill>
                <a:effectLst>
                  <a:outerShdw dist="38100" dir="2700000" algn="tl" rotWithShape="0">
                    <a:srgbClr val="0072C7"/>
                  </a:outerShdw>
                </a:effectLst>
                <a:uLnTx/>
                <a:uFillTx/>
                <a:latin typeface="Calibri"/>
                <a:ea typeface="+mn-ea"/>
                <a:cs typeface="+mn-cs"/>
              </a:rPr>
              <a:t>ALGUNAS HERRAMIENTAS CLAVES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4400" b="1" i="1" u="none" strike="noStrike" kern="1200" cap="none" spc="0" normalizeH="0" baseline="0" noProof="0" dirty="0">
                <a:ln w="6600">
                  <a:solidFill>
                    <a:srgbClr val="0072C7"/>
                  </a:solidFill>
                  <a:prstDash val="solid"/>
                </a:ln>
                <a:solidFill>
                  <a:prstClr val="white"/>
                </a:solidFill>
                <a:effectLst>
                  <a:outerShdw dist="38100" dir="2700000" algn="tl" rotWithShape="0">
                    <a:srgbClr val="0072C7"/>
                  </a:outerShdw>
                </a:effectLst>
                <a:uLnTx/>
                <a:uFillTx/>
                <a:latin typeface="Calibri"/>
                <a:ea typeface="+mn-ea"/>
                <a:cs typeface="+mn-cs"/>
              </a:rPr>
              <a:t>DEL MODELO</a:t>
            </a:r>
          </a:p>
        </p:txBody>
      </p:sp>
      <p:pic>
        <p:nvPicPr>
          <p:cNvPr id="1028" name="Picture 4" descr="Ventajas y desventajas del mentoring">
            <a:extLst>
              <a:ext uri="{FF2B5EF4-FFF2-40B4-BE49-F238E27FC236}">
                <a16:creationId xmlns:a16="http://schemas.microsoft.com/office/drawing/2014/main" id="{5FBAEBA7-01DB-6E1B-0D12-3C8C555CF5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878336">
            <a:off x="4919047" y="1781443"/>
            <a:ext cx="2657475" cy="1714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0" name="Picture 6" descr="Qué es la cultura de feedback y cómo construirla - Impulso06">
            <a:extLst>
              <a:ext uri="{FF2B5EF4-FFF2-40B4-BE49-F238E27FC236}">
                <a16:creationId xmlns:a16="http://schemas.microsoft.com/office/drawing/2014/main" id="{4C5C3BA3-183D-3996-F59A-BA6757DEBF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55535">
            <a:off x="8724771" y="1474512"/>
            <a:ext cx="2762250" cy="16573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grpSp>
        <p:nvGrpSpPr>
          <p:cNvPr id="8" name="Grupo 7">
            <a:extLst>
              <a:ext uri="{FF2B5EF4-FFF2-40B4-BE49-F238E27FC236}">
                <a16:creationId xmlns:a16="http://schemas.microsoft.com/office/drawing/2014/main" id="{90B84FE3-D82E-A35C-F9A1-ED525958FA40}"/>
              </a:ext>
            </a:extLst>
          </p:cNvPr>
          <p:cNvGrpSpPr/>
          <p:nvPr/>
        </p:nvGrpSpPr>
        <p:grpSpPr>
          <a:xfrm rot="377620">
            <a:off x="264474" y="1503114"/>
            <a:ext cx="3667125" cy="2537691"/>
            <a:chOff x="507560" y="1515196"/>
            <a:chExt cx="3667125" cy="2537691"/>
          </a:xfrm>
        </p:grpSpPr>
        <p:pic>
          <p:nvPicPr>
            <p:cNvPr id="1026" name="Picture 2" descr="Cómo funciona el coaching? | Capital Humano">
              <a:extLst>
                <a:ext uri="{FF2B5EF4-FFF2-40B4-BE49-F238E27FC236}">
                  <a16:creationId xmlns:a16="http://schemas.microsoft.com/office/drawing/2014/main" id="{A8BB7BF1-4DAB-06C9-F022-0DA7F9EFAB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5236" y="1515196"/>
              <a:ext cx="2771775" cy="16478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2" name="Picture 8" descr="The G.R.O.W. Model for Performance Coaching – Disruptive Leadership  Institute">
              <a:extLst>
                <a:ext uri="{FF2B5EF4-FFF2-40B4-BE49-F238E27FC236}">
                  <a16:creationId xmlns:a16="http://schemas.microsoft.com/office/drawing/2014/main" id="{E75255B4-4E5A-2323-B713-25E541E0330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7560" y="2805112"/>
              <a:ext cx="3667125" cy="12477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grpSp>
      <p:pic>
        <p:nvPicPr>
          <p:cNvPr id="1034" name="Picture 10" descr="Qué es el storytelling? ventajas y desventajas">
            <a:extLst>
              <a:ext uri="{FF2B5EF4-FFF2-40B4-BE49-F238E27FC236}">
                <a16:creationId xmlns:a16="http://schemas.microsoft.com/office/drawing/2014/main" id="{BDD4E922-7F63-AE57-FA87-EAA1B7D5760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831823">
            <a:off x="529303" y="4543326"/>
            <a:ext cx="2876550" cy="15906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6" name="Picture 12" descr="Introducción sobre Team building">
            <a:extLst>
              <a:ext uri="{FF2B5EF4-FFF2-40B4-BE49-F238E27FC236}">
                <a16:creationId xmlns:a16="http://schemas.microsoft.com/office/drawing/2014/main" id="{A4C490EF-5C0F-33D8-9793-721E0BDBE86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438566">
            <a:off x="3794293" y="4471888"/>
            <a:ext cx="2638425" cy="17335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8" name="Picture 14" descr="Anything HR by Ed: Team Learning">
            <a:extLst>
              <a:ext uri="{FF2B5EF4-FFF2-40B4-BE49-F238E27FC236}">
                <a16:creationId xmlns:a16="http://schemas.microsoft.com/office/drawing/2014/main" id="{04B22D00-67F1-0F34-7CC5-66CEE777183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0701188">
            <a:off x="6869384" y="3926151"/>
            <a:ext cx="2466975" cy="18478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40" name="Picture 16" descr="El modelo 70-20-10 para el aprendizaje y el desarrollo">
            <a:extLst>
              <a:ext uri="{FF2B5EF4-FFF2-40B4-BE49-F238E27FC236}">
                <a16:creationId xmlns:a16="http://schemas.microsoft.com/office/drawing/2014/main" id="{FFB396FA-90C2-9D22-EECD-E5C02FC5E85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2979484">
            <a:off x="9556565" y="4248492"/>
            <a:ext cx="2372806" cy="13287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21645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número de diapositiva 4">
            <a:extLst>
              <a:ext uri="{FF2B5EF4-FFF2-40B4-BE49-F238E27FC236}">
                <a16:creationId xmlns:a16="http://schemas.microsoft.com/office/drawing/2014/main" id="{60E06CE8-E7B9-E48E-231F-298C6F13F2ED}"/>
              </a:ext>
            </a:extLst>
          </p:cNvPr>
          <p:cNvSpPr>
            <a:spLocks noGrp="1"/>
          </p:cNvSpPr>
          <p:nvPr>
            <p:ph type="sldNum" sz="quarter" idx="16"/>
          </p:nvPr>
        </p:nvSpPr>
        <p:spPr>
          <a:xfrm>
            <a:off x="11146971" y="6489700"/>
            <a:ext cx="740227"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99F50C-BE38-4BD0-BA84-9B090E1F2B9B}" type="slidenum">
              <a:rPr kumimoji="0" lang="es-ES" sz="14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s-ES" sz="1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7" name="Título 6">
            <a:extLst>
              <a:ext uri="{FF2B5EF4-FFF2-40B4-BE49-F238E27FC236}">
                <a16:creationId xmlns:a16="http://schemas.microsoft.com/office/drawing/2014/main" id="{34885959-8215-B58E-0E36-747E90B82AE5}"/>
              </a:ext>
            </a:extLst>
          </p:cNvPr>
          <p:cNvSpPr>
            <a:spLocks noGrp="1"/>
          </p:cNvSpPr>
          <p:nvPr>
            <p:ph type="title"/>
          </p:nvPr>
        </p:nvSpPr>
        <p:spPr>
          <a:xfrm>
            <a:off x="1072545" y="0"/>
            <a:ext cx="10444539" cy="807577"/>
          </a:xfrm>
        </p:spPr>
        <p:txBody>
          <a:bodyPr>
            <a:normAutofit fontScale="90000"/>
          </a:bodyPr>
          <a:lstStyle/>
          <a:p>
            <a:r>
              <a:rPr lang="es-CL" dirty="0"/>
              <a:t>PRECURSORES DE LA CULTURA DE COACHING EN LA MARINA</a:t>
            </a:r>
          </a:p>
        </p:txBody>
      </p:sp>
      <p:pic>
        <p:nvPicPr>
          <p:cNvPr id="8" name="Imagen 7">
            <a:extLst>
              <a:ext uri="{FF2B5EF4-FFF2-40B4-BE49-F238E27FC236}">
                <a16:creationId xmlns:a16="http://schemas.microsoft.com/office/drawing/2014/main" id="{510A8C2A-BB44-283A-C0DD-5B32ABE2597C}"/>
              </a:ext>
            </a:extLst>
          </p:cNvPr>
          <p:cNvPicPr>
            <a:picLocks noChangeAspect="1"/>
          </p:cNvPicPr>
          <p:nvPr/>
        </p:nvPicPr>
        <p:blipFill>
          <a:blip r:embed="rId2"/>
          <a:stretch>
            <a:fillRect/>
          </a:stretch>
        </p:blipFill>
        <p:spPr>
          <a:xfrm>
            <a:off x="1254934" y="807577"/>
            <a:ext cx="9682132" cy="5453375"/>
          </a:xfrm>
          <a:prstGeom prst="rect">
            <a:avLst/>
          </a:prstGeom>
        </p:spPr>
      </p:pic>
      <p:sp>
        <p:nvSpPr>
          <p:cNvPr id="3" name="Rectángulo 2">
            <a:extLst>
              <a:ext uri="{FF2B5EF4-FFF2-40B4-BE49-F238E27FC236}">
                <a16:creationId xmlns:a16="http://schemas.microsoft.com/office/drawing/2014/main" id="{AEEDE50F-F765-771D-D002-39D5B8E6DC08}"/>
              </a:ext>
            </a:extLst>
          </p:cNvPr>
          <p:cNvSpPr/>
          <p:nvPr/>
        </p:nvSpPr>
        <p:spPr>
          <a:xfrm>
            <a:off x="3486298" y="2136772"/>
            <a:ext cx="5219404" cy="2123658"/>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6600" b="1" i="1" u="none" strike="noStrike" kern="0" cap="none" spc="0" normalizeH="0" baseline="0" noProof="0" dirty="0">
                <a:ln w="6600">
                  <a:solidFill>
                    <a:srgbClr val="0072C7"/>
                  </a:solidFill>
                  <a:prstDash val="solid"/>
                </a:ln>
                <a:solidFill>
                  <a:prstClr val="white"/>
                </a:solidFill>
                <a:effectLst>
                  <a:outerShdw dist="38100" dir="2700000" algn="tl" rotWithShape="0">
                    <a:srgbClr val="0072C7"/>
                  </a:outerShdw>
                </a:effectLst>
                <a:uLnTx/>
                <a:uFillTx/>
                <a:latin typeface="Calibri"/>
                <a:ea typeface="+mn-ea"/>
                <a:cs typeface="+mn-cs"/>
              </a:rPr>
              <a:t>4 CURSOS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6600" b="1" i="1" u="none" strike="noStrike" kern="0" cap="none" spc="0" normalizeH="0" baseline="0" noProof="0" dirty="0">
                <a:ln w="6600">
                  <a:solidFill>
                    <a:srgbClr val="0072C7"/>
                  </a:solidFill>
                  <a:prstDash val="solid"/>
                </a:ln>
                <a:solidFill>
                  <a:prstClr val="white"/>
                </a:solidFill>
                <a:effectLst>
                  <a:outerShdw dist="38100" dir="2700000" algn="tl" rotWithShape="0">
                    <a:srgbClr val="0072C7"/>
                  </a:outerShdw>
                </a:effectLst>
                <a:uLnTx/>
                <a:uFillTx/>
                <a:latin typeface="Calibri"/>
                <a:ea typeface="+mn-ea"/>
                <a:cs typeface="+mn-cs"/>
              </a:rPr>
              <a:t>85 ALUMNOS</a:t>
            </a:r>
          </a:p>
        </p:txBody>
      </p:sp>
      <p:sp>
        <p:nvSpPr>
          <p:cNvPr id="2" name="CuadroTexto 1">
            <a:extLst>
              <a:ext uri="{FF2B5EF4-FFF2-40B4-BE49-F238E27FC236}">
                <a16:creationId xmlns:a16="http://schemas.microsoft.com/office/drawing/2014/main" id="{36FD990B-75A7-C0E2-189D-99B322B2475F}"/>
              </a:ext>
            </a:extLst>
          </p:cNvPr>
          <p:cNvSpPr txBox="1"/>
          <p:nvPr/>
        </p:nvSpPr>
        <p:spPr>
          <a:xfrm rot="16200000">
            <a:off x="-1726971" y="2870381"/>
            <a:ext cx="3781432" cy="30777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CL" sz="1400" b="0" i="1" u="none" strike="noStrike" kern="1200" cap="none" spc="0" normalizeH="0" baseline="0" noProof="0" dirty="0">
                <a:ln>
                  <a:noFill/>
                </a:ln>
                <a:solidFill>
                  <a:srgbClr val="00194C"/>
                </a:solidFill>
                <a:effectLst/>
                <a:uLnTx/>
                <a:uFillTx/>
                <a:latin typeface="Arial" panose="020B0604020202020204" pitchFamily="34" charset="0"/>
                <a:ea typeface="+mn-ea"/>
                <a:cs typeface="Arial" panose="020B0604020202020204" pitchFamily="34" charset="0"/>
              </a:rPr>
              <a:t>Modelo de Liderazgo de la Armada de Chile</a:t>
            </a:r>
          </a:p>
        </p:txBody>
      </p:sp>
      <p:cxnSp>
        <p:nvCxnSpPr>
          <p:cNvPr id="4" name="Conector recto de flecha 4">
            <a:extLst>
              <a:ext uri="{FF2B5EF4-FFF2-40B4-BE49-F238E27FC236}">
                <a16:creationId xmlns:a16="http://schemas.microsoft.com/office/drawing/2014/main" id="{86E62A3B-8DE0-DC1A-0F90-981F6C860C17}"/>
              </a:ext>
            </a:extLst>
          </p:cNvPr>
          <p:cNvCxnSpPr>
            <a:cxnSpLocks/>
          </p:cNvCxnSpPr>
          <p:nvPr/>
        </p:nvCxnSpPr>
        <p:spPr>
          <a:xfrm>
            <a:off x="327488" y="1143030"/>
            <a:ext cx="331" cy="3550417"/>
          </a:xfrm>
          <a:prstGeom prst="straightConnector1">
            <a:avLst/>
          </a:prstGeom>
          <a:ln>
            <a:solidFill>
              <a:srgbClr val="FFC000"/>
            </a:solidFill>
            <a:headEnd type="none" w="med" len="med"/>
            <a:tailEnd type="none" w="med" len="med"/>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863869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lowchart: Document 7">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ítulo 1">
            <a:extLst>
              <a:ext uri="{FF2B5EF4-FFF2-40B4-BE49-F238E27FC236}">
                <a16:creationId xmlns:a16="http://schemas.microsoft.com/office/drawing/2014/main" id="{FAC54728-51D3-864C-89C7-8727B6C066A4}"/>
              </a:ext>
            </a:extLst>
          </p:cNvPr>
          <p:cNvSpPr>
            <a:spLocks noGrp="1"/>
          </p:cNvSpPr>
          <p:nvPr>
            <p:ph type="title"/>
          </p:nvPr>
        </p:nvSpPr>
        <p:spPr>
          <a:xfrm>
            <a:off x="838200" y="171162"/>
            <a:ext cx="2840182" cy="2371148"/>
          </a:xfrm>
        </p:spPr>
        <p:txBody>
          <a:bodyPr>
            <a:normAutofit/>
          </a:bodyPr>
          <a:lstStyle/>
          <a:p>
            <a:pPr algn="ctr"/>
            <a:r>
              <a:rPr lang="es-CL" sz="3000" b="1" dirty="0">
                <a:solidFill>
                  <a:srgbClr val="FFFFFF"/>
                </a:solidFill>
                <a:latin typeface="Helvetica" pitchFamily="2" charset="0"/>
                <a:cs typeface="Hadassah Friedlaender" panose="020F0502020204030204" pitchFamily="34" charset="0"/>
              </a:rPr>
              <a:t>Técnicas de</a:t>
            </a:r>
            <a:br>
              <a:rPr lang="es-CL" sz="3000" b="1" dirty="0">
                <a:solidFill>
                  <a:srgbClr val="FFFFFF"/>
                </a:solidFill>
                <a:latin typeface="Helvetica" pitchFamily="2" charset="0"/>
                <a:cs typeface="Hadassah Friedlaender" panose="020F0502020204030204" pitchFamily="34" charset="0"/>
              </a:rPr>
            </a:br>
            <a:r>
              <a:rPr lang="es-CL" sz="3000" b="1" dirty="0">
                <a:solidFill>
                  <a:srgbClr val="FFFFFF"/>
                </a:solidFill>
                <a:latin typeface="Helvetica" pitchFamily="2" charset="0"/>
                <a:cs typeface="Hadassah Friedlaender" panose="020F0502020204030204" pitchFamily="34" charset="0"/>
              </a:rPr>
              <a:t>COACHING</a:t>
            </a:r>
            <a:br>
              <a:rPr lang="es-CL" sz="3000" b="1" dirty="0">
                <a:solidFill>
                  <a:srgbClr val="FFFFFF"/>
                </a:solidFill>
                <a:latin typeface="Helvetica" pitchFamily="2" charset="0"/>
                <a:cs typeface="Hadassah Friedlaender" panose="020F0502020204030204" pitchFamily="34" charset="0"/>
              </a:rPr>
            </a:br>
            <a:r>
              <a:rPr lang="es-CL" sz="3000" b="1" dirty="0">
                <a:solidFill>
                  <a:srgbClr val="FFFFFF"/>
                </a:solidFill>
                <a:latin typeface="Helvetica" pitchFamily="2" charset="0"/>
                <a:cs typeface="Hadassah Friedlaender" panose="020F0502020204030204" pitchFamily="34" charset="0"/>
              </a:rPr>
              <a:t>para el </a:t>
            </a:r>
            <a:br>
              <a:rPr lang="es-CL" sz="3000" b="1" dirty="0">
                <a:solidFill>
                  <a:srgbClr val="FFFFFF"/>
                </a:solidFill>
                <a:latin typeface="Helvetica" pitchFamily="2" charset="0"/>
                <a:cs typeface="Hadassah Friedlaender" panose="020F0502020204030204" pitchFamily="34" charset="0"/>
              </a:rPr>
            </a:br>
            <a:r>
              <a:rPr lang="es-CL" sz="3000" b="1" dirty="0">
                <a:solidFill>
                  <a:srgbClr val="FFFFFF"/>
                </a:solidFill>
                <a:latin typeface="Helvetica" pitchFamily="2" charset="0"/>
                <a:cs typeface="Hadassah Friedlaender" panose="020F0502020204030204" pitchFamily="34" charset="0"/>
              </a:rPr>
              <a:t>Liderazgo</a:t>
            </a:r>
          </a:p>
        </p:txBody>
      </p:sp>
      <p:pic>
        <p:nvPicPr>
          <p:cNvPr id="3" name="Imagen 2" descr="coach-image.jpg">
            <a:extLst>
              <a:ext uri="{FF2B5EF4-FFF2-40B4-BE49-F238E27FC236}">
                <a16:creationId xmlns:a16="http://schemas.microsoft.com/office/drawing/2014/main" id="{C9BBA997-D24B-2D46-AF79-23DC1B54B8D1}"/>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4294038" y="640080"/>
            <a:ext cx="7175326" cy="5578816"/>
          </a:xfrm>
          <a:prstGeom prst="rect">
            <a:avLst/>
          </a:prstGeom>
        </p:spPr>
      </p:pic>
    </p:spTree>
    <p:extLst>
      <p:ext uri="{BB962C8B-B14F-4D97-AF65-F5344CB8AC3E}">
        <p14:creationId xmlns:p14="http://schemas.microsoft.com/office/powerpoint/2010/main" val="27992784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ágenes de Orejas grandes libres de derechos | Depositphotos">
            <a:extLst>
              <a:ext uri="{FF2B5EF4-FFF2-40B4-BE49-F238E27FC236}">
                <a16:creationId xmlns:a16="http://schemas.microsoft.com/office/drawing/2014/main" id="{57D88761-80AB-58CF-C12D-76030C7D7B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69850"/>
            <a:ext cx="7620000" cy="6718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09836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0A604E4-7307-451C-93BE-F1F7E1BF3B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3999" y="0"/>
            <a:ext cx="9144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a:extLst>
              <a:ext uri="{FF2B5EF4-FFF2-40B4-BE49-F238E27FC236}">
                <a16:creationId xmlns:a16="http://schemas.microsoft.com/office/drawing/2014/main" id="{F7F3A0AA-35E5-4085-942B-7378390306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24001" y="5282344"/>
            <a:ext cx="9143997" cy="159074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402F5C38-C747-4173-ABBF-656E39E821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23998" y="5282344"/>
            <a:ext cx="6086475" cy="1590742"/>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E37EECFC-A684-4391-AE85-4CDAF5565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23997" y="5282344"/>
            <a:ext cx="9143998" cy="1590742"/>
          </a:xfrm>
          <a:prstGeom prst="rect">
            <a:avLst/>
          </a:prstGeom>
          <a:gradFill>
            <a:gsLst>
              <a:gs pos="0">
                <a:srgbClr val="000000">
                  <a:alpha val="71765"/>
                </a:srgbClr>
              </a:gs>
              <a:gs pos="100000">
                <a:schemeClr val="accent1">
                  <a:alpha val="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2 Título"/>
          <p:cNvSpPr>
            <a:spLocks noGrp="1"/>
          </p:cNvSpPr>
          <p:nvPr>
            <p:ph type="title"/>
          </p:nvPr>
        </p:nvSpPr>
        <p:spPr>
          <a:xfrm>
            <a:off x="2048785" y="5490971"/>
            <a:ext cx="5221554" cy="1159200"/>
          </a:xfrm>
        </p:spPr>
        <p:txBody>
          <a:bodyPr vert="horz" lIns="91440" tIns="45720" rIns="91440" bIns="45720" rtlCol="0" anchor="ctr">
            <a:normAutofit/>
          </a:bodyPr>
          <a:lstStyle/>
          <a:p>
            <a:pPr algn="l" defTabSz="914400">
              <a:lnSpc>
                <a:spcPct val="90000"/>
              </a:lnSpc>
            </a:pPr>
            <a:r>
              <a:rPr lang="en-US" sz="3500" b="1">
                <a:solidFill>
                  <a:srgbClr val="FFFFFF"/>
                </a:solidFill>
              </a:rPr>
              <a:t>¿¿CÓMO FUNCIONA??</a:t>
            </a:r>
          </a:p>
        </p:txBody>
      </p:sp>
      <p:pic>
        <p:nvPicPr>
          <p:cNvPr id="2" name="Picture 2" descr="Resultado de imagen para preguntas"/>
          <p:cNvPicPr>
            <a:picLocks noChangeAspect="1" noChangeArrowheads="1"/>
          </p:cNvPicPr>
          <p:nvPr/>
        </p:nvPicPr>
        <p:blipFill rotWithShape="1">
          <a:blip r:embed="rId2"/>
          <a:srcRect l="3835" r="2" b="2"/>
          <a:stretch/>
        </p:blipFill>
        <p:spPr bwMode="auto">
          <a:xfrm>
            <a:off x="1882901" y="419686"/>
            <a:ext cx="8495662" cy="446140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9003125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ceberg-psicologia-consciente-inconsciente - CLINICA JAIME I CATARROJA">
            <a:extLst>
              <a:ext uri="{FF2B5EF4-FFF2-40B4-BE49-F238E27FC236}">
                <a16:creationId xmlns:a16="http://schemas.microsoft.com/office/drawing/2014/main" id="{0BDF40E9-3273-D84A-968A-E137CDA15C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3502" y="890718"/>
            <a:ext cx="8933404" cy="5022558"/>
          </a:xfrm>
          <a:prstGeom prst="rect">
            <a:avLst/>
          </a:prstGeom>
          <a:noFill/>
          <a:extLst>
            <a:ext uri="{909E8E84-426E-40DD-AFC4-6F175D3DCCD1}">
              <a14:hiddenFill xmlns:a14="http://schemas.microsoft.com/office/drawing/2010/main">
                <a:solidFill>
                  <a:srgbClr val="FFFFFF"/>
                </a:solidFill>
              </a14:hiddenFill>
            </a:ext>
          </a:extLst>
        </p:spPr>
      </p:pic>
      <p:sp>
        <p:nvSpPr>
          <p:cNvPr id="6" name="5 Proceso"/>
          <p:cNvSpPr/>
          <p:nvPr/>
        </p:nvSpPr>
        <p:spPr>
          <a:xfrm>
            <a:off x="3133493" y="2768168"/>
            <a:ext cx="5925014" cy="1267658"/>
          </a:xfrm>
          <a:prstGeom prst="flowChartProcess">
            <a:avLst/>
          </a:prstGeom>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700" b="1" i="0" u="none" strike="noStrike" kern="1200" cap="none" spc="0" normalizeH="0" baseline="0" noProof="0" dirty="0">
                <a:ln>
                  <a:noFill/>
                </a:ln>
                <a:solidFill>
                  <a:srgbClr val="1F497D">
                    <a:lumMod val="50000"/>
                  </a:srgbClr>
                </a:solidFill>
                <a:effectLst/>
                <a:uLnTx/>
                <a:uFillTx/>
                <a:latin typeface="Helvetica" pitchFamily="34" charset="0"/>
                <a:ea typeface="+mn-ea"/>
                <a:cs typeface="Helvetica" pitchFamily="34" charset="0"/>
              </a:rPr>
              <a:t>HACER VISIBLE, LO INVISIBLE!!</a:t>
            </a:r>
          </a:p>
        </p:txBody>
      </p:sp>
      <p:sp>
        <p:nvSpPr>
          <p:cNvPr id="1026" name="AutoShape 2" descr="Resultado de imagen para logo icf"/>
          <p:cNvSpPr>
            <a:spLocks noChangeAspect="1" noChangeArrowheads="1"/>
          </p:cNvSpPr>
          <p:nvPr/>
        </p:nvSpPr>
        <p:spPr bwMode="auto">
          <a:xfrm>
            <a:off x="3611761" y="1418929"/>
            <a:ext cx="171450" cy="171451"/>
          </a:xfrm>
          <a:prstGeom prst="rect">
            <a:avLst/>
          </a:prstGeom>
          <a:noFill/>
        </p:spPr>
        <p:txBody>
          <a:bodyPr vert="horz" wrap="square" lIns="51435" tIns="25718" rIns="51435" bIns="2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013" b="0" i="0" u="none" strike="noStrike" kern="1200" cap="none" spc="0" normalizeH="0" baseline="0" noProof="0">
              <a:ln>
                <a:noFill/>
              </a:ln>
              <a:solidFill>
                <a:prstClr val="black"/>
              </a:solidFill>
              <a:effectLst/>
              <a:uLnTx/>
              <a:uFillTx/>
              <a:latin typeface="Calibri"/>
              <a:ea typeface="+mn-ea"/>
              <a:cs typeface="+mn-cs"/>
            </a:endParaRPr>
          </a:p>
        </p:txBody>
      </p:sp>
      <p:sp>
        <p:nvSpPr>
          <p:cNvPr id="1028" name="AutoShape 4" descr="Resultado de imagen para logo icf"/>
          <p:cNvSpPr>
            <a:spLocks noChangeAspect="1" noChangeArrowheads="1"/>
          </p:cNvSpPr>
          <p:nvPr/>
        </p:nvSpPr>
        <p:spPr bwMode="auto">
          <a:xfrm>
            <a:off x="3611761" y="1418929"/>
            <a:ext cx="171450" cy="171451"/>
          </a:xfrm>
          <a:prstGeom prst="rect">
            <a:avLst/>
          </a:prstGeom>
          <a:noFill/>
        </p:spPr>
        <p:txBody>
          <a:bodyPr vert="horz" wrap="square" lIns="51435" tIns="25718" rIns="51435" bIns="2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013" b="0" i="0" u="none" strike="noStrike" kern="1200" cap="none" spc="0" normalizeH="0" baseline="0" noProof="0">
              <a:ln>
                <a:noFill/>
              </a:ln>
              <a:solidFill>
                <a:prstClr val="black"/>
              </a:solidFill>
              <a:effectLst/>
              <a:uLnTx/>
              <a:uFillTx/>
              <a:latin typeface="Calibri"/>
              <a:ea typeface="+mn-ea"/>
              <a:cs typeface="+mn-cs"/>
            </a:endParaRPr>
          </a:p>
        </p:txBody>
      </p:sp>
      <p:sp>
        <p:nvSpPr>
          <p:cNvPr id="2" name="CuadroTexto 1">
            <a:extLst>
              <a:ext uri="{FF2B5EF4-FFF2-40B4-BE49-F238E27FC236}">
                <a16:creationId xmlns:a16="http://schemas.microsoft.com/office/drawing/2014/main" id="{AA60F046-6073-F5C2-AB13-6C3F8A604D89}"/>
              </a:ext>
            </a:extLst>
          </p:cNvPr>
          <p:cNvSpPr txBox="1"/>
          <p:nvPr/>
        </p:nvSpPr>
        <p:spPr>
          <a:xfrm>
            <a:off x="8472264" y="2924944"/>
            <a:ext cx="1872208" cy="203132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prstClr val="white"/>
                </a:solidFill>
                <a:effectLst/>
                <a:uLnTx/>
                <a:uFillTx/>
                <a:latin typeface="Calibri"/>
                <a:ea typeface="+mn-ea"/>
                <a:cs typeface="+mn-cs"/>
              </a:rPr>
              <a:t>- Recuerdos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prstClr val="white"/>
                </a:solidFill>
                <a:effectLst/>
                <a:uLnTx/>
                <a:uFillTx/>
                <a:latin typeface="Calibri"/>
                <a:ea typeface="+mn-ea"/>
                <a:cs typeface="+mn-cs"/>
              </a:rPr>
              <a:t>- Miedos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prstClr val="white"/>
                </a:solidFill>
                <a:effectLst/>
                <a:uLnTx/>
                <a:uFillTx/>
                <a:latin typeface="Calibri"/>
                <a:ea typeface="+mn-ea"/>
                <a:cs typeface="+mn-cs"/>
              </a:rPr>
              <a:t>- Bloqueos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prstClr val="white"/>
                </a:solidFill>
                <a:effectLst/>
                <a:uLnTx/>
                <a:uFillTx/>
                <a:latin typeface="Calibri"/>
                <a:ea typeface="+mn-ea"/>
                <a:cs typeface="+mn-cs"/>
              </a:rPr>
              <a:t>- Experiencias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prstClr val="white"/>
                </a:solidFill>
                <a:effectLst/>
                <a:uLnTx/>
                <a:uFillTx/>
                <a:latin typeface="Calibri"/>
                <a:ea typeface="+mn-ea"/>
                <a:cs typeface="+mn-cs"/>
              </a:rPr>
              <a:t>- Carencias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prstClr val="white"/>
                </a:solidFill>
                <a:effectLst/>
                <a:uLnTx/>
                <a:uFillTx/>
                <a:latin typeface="Calibri"/>
                <a:ea typeface="+mn-ea"/>
                <a:cs typeface="+mn-cs"/>
              </a:rPr>
              <a:t>- Hábitos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prstClr val="white"/>
                </a:solidFill>
                <a:effectLst/>
                <a:uLnTx/>
                <a:uFillTx/>
                <a:latin typeface="Calibri"/>
                <a:ea typeface="+mn-ea"/>
                <a:cs typeface="+mn-cs"/>
              </a:rPr>
              <a:t>- Sueños</a:t>
            </a:r>
          </a:p>
        </p:txBody>
      </p:sp>
    </p:spTree>
    <p:extLst>
      <p:ext uri="{BB962C8B-B14F-4D97-AF65-F5344CB8AC3E}">
        <p14:creationId xmlns:p14="http://schemas.microsoft.com/office/powerpoint/2010/main" val="1398184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1" y="0"/>
            <a:ext cx="456158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1" y="0"/>
            <a:ext cx="9143999"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2" name="Título 1"/>
          <p:cNvSpPr>
            <a:spLocks noGrp="1"/>
          </p:cNvSpPr>
          <p:nvPr>
            <p:ph type="ctrTitle"/>
          </p:nvPr>
        </p:nvSpPr>
        <p:spPr>
          <a:xfrm>
            <a:off x="1631505" y="2053641"/>
            <a:ext cx="3124426" cy="2760098"/>
          </a:xfrm>
        </p:spPr>
        <p:txBody>
          <a:bodyPr vert="horz" lIns="91440" tIns="45720" rIns="91440" bIns="45720" rtlCol="0" anchor="ctr">
            <a:normAutofit/>
          </a:bodyPr>
          <a:lstStyle/>
          <a:p>
            <a:pPr algn="l">
              <a:lnSpc>
                <a:spcPct val="90000"/>
              </a:lnSpc>
            </a:pPr>
            <a:r>
              <a:rPr lang="en-US" b="1" kern="1200" dirty="0">
                <a:solidFill>
                  <a:srgbClr val="FFFFFF"/>
                </a:solidFill>
                <a:latin typeface="+mj-lt"/>
                <a:ea typeface="+mj-ea"/>
                <a:cs typeface="+mj-cs"/>
              </a:rPr>
              <a:t>EJERCICIO </a:t>
            </a:r>
          </a:p>
        </p:txBody>
      </p:sp>
      <p:sp>
        <p:nvSpPr>
          <p:cNvPr id="3" name="Subtítulo 2"/>
          <p:cNvSpPr>
            <a:spLocks noGrp="1"/>
          </p:cNvSpPr>
          <p:nvPr>
            <p:ph type="subTitle" idx="1"/>
          </p:nvPr>
        </p:nvSpPr>
        <p:spPr>
          <a:xfrm>
            <a:off x="6091931" y="801866"/>
            <a:ext cx="5188645" cy="6056134"/>
          </a:xfrm>
        </p:spPr>
        <p:txBody>
          <a:bodyPr vert="horz" lIns="91440" tIns="45720" rIns="91440" bIns="45720" rtlCol="0" anchor="ctr">
            <a:normAutofit/>
          </a:bodyPr>
          <a:lstStyle/>
          <a:p>
            <a:pPr algn="l">
              <a:lnSpc>
                <a:spcPct val="90000"/>
              </a:lnSpc>
            </a:pPr>
            <a:r>
              <a:rPr lang="en-US" dirty="0" err="1">
                <a:solidFill>
                  <a:srgbClr val="000000"/>
                </a:solidFill>
              </a:rPr>
              <a:t>Pensar</a:t>
            </a:r>
            <a:r>
              <a:rPr lang="en-US" dirty="0">
                <a:solidFill>
                  <a:srgbClr val="000000"/>
                </a:solidFill>
              </a:rPr>
              <a:t> </a:t>
            </a:r>
            <a:r>
              <a:rPr lang="en-US" dirty="0" err="1">
                <a:solidFill>
                  <a:srgbClr val="000000"/>
                </a:solidFill>
              </a:rPr>
              <a:t>cualquier</a:t>
            </a:r>
            <a:r>
              <a:rPr lang="en-US" dirty="0">
                <a:solidFill>
                  <a:srgbClr val="000000"/>
                </a:solidFill>
              </a:rPr>
              <a:t> </a:t>
            </a:r>
            <a:r>
              <a:rPr lang="en-US" dirty="0" err="1">
                <a:solidFill>
                  <a:srgbClr val="000000"/>
                </a:solidFill>
              </a:rPr>
              <a:t>tipo</a:t>
            </a:r>
            <a:r>
              <a:rPr lang="en-US" dirty="0">
                <a:solidFill>
                  <a:srgbClr val="000000"/>
                </a:solidFill>
              </a:rPr>
              <a:t> de </a:t>
            </a:r>
            <a:r>
              <a:rPr lang="en-US" dirty="0" err="1">
                <a:solidFill>
                  <a:srgbClr val="000000"/>
                </a:solidFill>
              </a:rPr>
              <a:t>pregunta</a:t>
            </a:r>
            <a:r>
              <a:rPr lang="en-US" dirty="0">
                <a:solidFill>
                  <a:srgbClr val="000000"/>
                </a:solidFill>
              </a:rPr>
              <a:t> a un: </a:t>
            </a:r>
          </a:p>
          <a:p>
            <a:pPr indent="-228600" algn="l">
              <a:lnSpc>
                <a:spcPct val="90000"/>
              </a:lnSpc>
              <a:buFont typeface="Arial" panose="020B0604020202020204" pitchFamily="34" charset="0"/>
              <a:buChar char="•"/>
            </a:pPr>
            <a:endParaRPr lang="en-US" dirty="0">
              <a:solidFill>
                <a:srgbClr val="000000"/>
              </a:solidFill>
            </a:endParaRPr>
          </a:p>
          <a:p>
            <a:pPr marL="457200" indent="-228600" algn="l">
              <a:lnSpc>
                <a:spcPct val="90000"/>
              </a:lnSpc>
              <a:buFont typeface="Arial" panose="020B0604020202020204" pitchFamily="34" charset="0"/>
              <a:buChar char="•"/>
            </a:pPr>
            <a:r>
              <a:rPr lang="en-US" dirty="0">
                <a:solidFill>
                  <a:srgbClr val="000000"/>
                </a:solidFill>
              </a:rPr>
              <a:t>Jefe.</a:t>
            </a:r>
          </a:p>
          <a:p>
            <a:pPr marL="457200" indent="-228600" algn="l">
              <a:lnSpc>
                <a:spcPct val="90000"/>
              </a:lnSpc>
              <a:buFont typeface="Arial" panose="020B0604020202020204" pitchFamily="34" charset="0"/>
              <a:buChar char="•"/>
            </a:pPr>
            <a:r>
              <a:rPr lang="en-US" dirty="0" err="1">
                <a:solidFill>
                  <a:srgbClr val="000000"/>
                </a:solidFill>
              </a:rPr>
              <a:t>Subordinado</a:t>
            </a:r>
            <a:r>
              <a:rPr lang="en-US" dirty="0">
                <a:solidFill>
                  <a:srgbClr val="000000"/>
                </a:solidFill>
              </a:rPr>
              <a:t>.</a:t>
            </a:r>
          </a:p>
          <a:p>
            <a:pPr marL="457200" indent="-228600" algn="l">
              <a:lnSpc>
                <a:spcPct val="90000"/>
              </a:lnSpc>
              <a:buFont typeface="Arial" panose="020B0604020202020204" pitchFamily="34" charset="0"/>
              <a:buChar char="•"/>
            </a:pPr>
            <a:r>
              <a:rPr lang="en-US" dirty="0" err="1">
                <a:solidFill>
                  <a:srgbClr val="000000"/>
                </a:solidFill>
              </a:rPr>
              <a:t>Compañero</a:t>
            </a:r>
            <a:r>
              <a:rPr lang="en-US" dirty="0">
                <a:solidFill>
                  <a:srgbClr val="000000"/>
                </a:solidFill>
              </a:rPr>
              <a:t>.</a:t>
            </a:r>
          </a:p>
          <a:p>
            <a:pPr indent="-228600" algn="l">
              <a:lnSpc>
                <a:spcPct val="90000"/>
              </a:lnSpc>
              <a:buFont typeface="Arial" panose="020B0604020202020204" pitchFamily="34" charset="0"/>
              <a:buChar char="•"/>
            </a:pPr>
            <a:endParaRPr lang="en-US" sz="2100" dirty="0">
              <a:solidFill>
                <a:srgbClr val="000000"/>
              </a:solidFill>
            </a:endParaRPr>
          </a:p>
        </p:txBody>
      </p:sp>
    </p:spTree>
    <p:extLst>
      <p:ext uri="{BB962C8B-B14F-4D97-AF65-F5344CB8AC3E}">
        <p14:creationId xmlns:p14="http://schemas.microsoft.com/office/powerpoint/2010/main" val="23096752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3181350" y="382396"/>
            <a:ext cx="5829300" cy="1102519"/>
          </a:xfrm>
        </p:spPr>
        <p:txBody>
          <a:bodyPr>
            <a:normAutofit/>
          </a:bodyPr>
          <a:lstStyle/>
          <a:p>
            <a:r>
              <a:rPr lang="es-ES" sz="3600" b="1" dirty="0">
                <a:solidFill>
                  <a:srgbClr val="0070C0"/>
                </a:solidFill>
                <a:latin typeface="Helvetica"/>
                <a:cs typeface="Helvetica"/>
              </a:rPr>
              <a:t>EJERCICIO </a:t>
            </a:r>
          </a:p>
        </p:txBody>
      </p:sp>
      <p:sp>
        <p:nvSpPr>
          <p:cNvPr id="3" name="Subtítulo 2"/>
          <p:cNvSpPr>
            <a:spLocks noGrp="1"/>
          </p:cNvSpPr>
          <p:nvPr>
            <p:ph type="subTitle" idx="1"/>
          </p:nvPr>
        </p:nvSpPr>
        <p:spPr>
          <a:xfrm>
            <a:off x="565483" y="3023616"/>
            <a:ext cx="11069053" cy="2900730"/>
          </a:xfrm>
        </p:spPr>
        <p:txBody>
          <a:bodyPr>
            <a:normAutofit/>
          </a:bodyPr>
          <a:lstStyle/>
          <a:p>
            <a:r>
              <a:rPr lang="es-ES" sz="4000" dirty="0">
                <a:solidFill>
                  <a:schemeClr val="bg2">
                    <a:lumMod val="10000"/>
                  </a:schemeClr>
                </a:solidFill>
                <a:latin typeface="Aptos" panose="020B0004020202020204" pitchFamily="34" charset="0"/>
              </a:rPr>
              <a:t>¿Háganme preguntas?</a:t>
            </a:r>
          </a:p>
          <a:p>
            <a:endParaRPr lang="es-ES" sz="4000" dirty="0">
              <a:solidFill>
                <a:srgbClr val="000000"/>
              </a:solidFill>
              <a:latin typeface="Aptos" panose="020B0004020202020204" pitchFamily="34" charset="0"/>
            </a:endParaRPr>
          </a:p>
        </p:txBody>
      </p:sp>
    </p:spTree>
    <p:extLst>
      <p:ext uri="{BB962C8B-B14F-4D97-AF65-F5344CB8AC3E}">
        <p14:creationId xmlns:p14="http://schemas.microsoft.com/office/powerpoint/2010/main" val="20195617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itle 1">
            <a:extLst>
              <a:ext uri="{FF2B5EF4-FFF2-40B4-BE49-F238E27FC236}">
                <a16:creationId xmlns:a16="http://schemas.microsoft.com/office/drawing/2014/main" id="{8F823FFD-3EA4-4730-81AE-45BC15D4F6B8}"/>
              </a:ext>
            </a:extLst>
          </p:cNvPr>
          <p:cNvSpPr>
            <a:spLocks noGrp="1"/>
          </p:cNvSpPr>
          <p:nvPr>
            <p:ph type="title"/>
          </p:nvPr>
        </p:nvSpPr>
        <p:spPr>
          <a:xfrm>
            <a:off x="609600" y="274638"/>
            <a:ext cx="10972800" cy="1143000"/>
          </a:xfrm>
        </p:spPr>
        <p:txBody>
          <a:bodyPr anchor="ctr">
            <a:normAutofit/>
          </a:bodyPr>
          <a:lstStyle/>
          <a:p>
            <a:r>
              <a:rPr lang="en-US" b="1" dirty="0">
                <a:latin typeface="Helvetica" pitchFamily="2" charset="0"/>
              </a:rPr>
              <a:t>TIPOS DE PREGUNTAS</a:t>
            </a:r>
          </a:p>
        </p:txBody>
      </p:sp>
      <p:graphicFrame>
        <p:nvGraphicFramePr>
          <p:cNvPr id="4" name="Tabla 4">
            <a:extLst>
              <a:ext uri="{FF2B5EF4-FFF2-40B4-BE49-F238E27FC236}">
                <a16:creationId xmlns:a16="http://schemas.microsoft.com/office/drawing/2014/main" id="{35BEFD0A-44A5-3349-BEC4-D0DEB5F9713B}"/>
              </a:ext>
            </a:extLst>
          </p:cNvPr>
          <p:cNvGraphicFramePr>
            <a:graphicFrameLocks noGrp="1"/>
          </p:cNvGraphicFramePr>
          <p:nvPr>
            <p:extLst>
              <p:ext uri="{D42A27DB-BD31-4B8C-83A1-F6EECF244321}">
                <p14:modId xmlns:p14="http://schemas.microsoft.com/office/powerpoint/2010/main" val="1536257446"/>
              </p:ext>
            </p:extLst>
          </p:nvPr>
        </p:nvGraphicFramePr>
        <p:xfrm>
          <a:off x="6261408" y="1734537"/>
          <a:ext cx="4950550" cy="4400550"/>
        </p:xfrm>
        <a:graphic>
          <a:graphicData uri="http://schemas.openxmlformats.org/drawingml/2006/table">
            <a:tbl>
              <a:tblPr firstRow="1" bandRow="1">
                <a:tableStyleId>{5C22544A-7EE6-4342-B048-85BDC9FD1C3A}</a:tableStyleId>
              </a:tblPr>
              <a:tblGrid>
                <a:gridCol w="4950550">
                  <a:extLst>
                    <a:ext uri="{9D8B030D-6E8A-4147-A177-3AD203B41FA5}">
                      <a16:colId xmlns:a16="http://schemas.microsoft.com/office/drawing/2014/main" val="3549413481"/>
                    </a:ext>
                  </a:extLst>
                </a:gridCol>
              </a:tblGrid>
              <a:tr h="678942">
                <a:tc>
                  <a:txBody>
                    <a:bodyPr/>
                    <a:lstStyle/>
                    <a:p>
                      <a:pPr algn="ctr"/>
                      <a:r>
                        <a:rPr lang="es-CL" sz="3300" dirty="0">
                          <a:latin typeface="Helvetica" pitchFamily="2" charset="0"/>
                        </a:rPr>
                        <a:t>CERRADAS</a:t>
                      </a:r>
                    </a:p>
                  </a:txBody>
                  <a:tcPr marL="125730" marR="125730" marT="62865" marB="62865" anchor="ctr"/>
                </a:tc>
                <a:extLst>
                  <a:ext uri="{0D108BD9-81ED-4DB2-BD59-A6C34878D82A}">
                    <a16:rowId xmlns:a16="http://schemas.microsoft.com/office/drawing/2014/main" val="3530366372"/>
                  </a:ext>
                </a:extLst>
              </a:tr>
              <a:tr h="1181862">
                <a:tc>
                  <a:txBody>
                    <a:bodyPr/>
                    <a:lstStyle/>
                    <a:p>
                      <a:pPr algn="ctr"/>
                      <a:r>
                        <a:rPr lang="es-CL" sz="3300" b="1">
                          <a:solidFill>
                            <a:schemeClr val="bg2"/>
                          </a:solidFill>
                          <a:latin typeface="Helvetica" pitchFamily="2" charset="0"/>
                        </a:rPr>
                        <a:t>La respuesta es especifica…</a:t>
                      </a:r>
                    </a:p>
                  </a:txBody>
                  <a:tcPr marL="125730" marR="125730" marT="62865" marB="62865" anchor="ctr"/>
                </a:tc>
                <a:extLst>
                  <a:ext uri="{0D108BD9-81ED-4DB2-BD59-A6C34878D82A}">
                    <a16:rowId xmlns:a16="http://schemas.microsoft.com/office/drawing/2014/main" val="1261001952"/>
                  </a:ext>
                </a:extLst>
              </a:tr>
              <a:tr h="678942">
                <a:tc>
                  <a:txBody>
                    <a:bodyPr/>
                    <a:lstStyle/>
                    <a:p>
                      <a:pPr algn="ctr"/>
                      <a:r>
                        <a:rPr lang="es-CL" sz="3300">
                          <a:latin typeface="Helvetica" pitchFamily="2" charset="0"/>
                        </a:rPr>
                        <a:t>¿escuchas radio?</a:t>
                      </a:r>
                    </a:p>
                  </a:txBody>
                  <a:tcPr marL="125730" marR="125730" marT="62865" marB="62865" anchor="ctr"/>
                </a:tc>
                <a:extLst>
                  <a:ext uri="{0D108BD9-81ED-4DB2-BD59-A6C34878D82A}">
                    <a16:rowId xmlns:a16="http://schemas.microsoft.com/office/drawing/2014/main" val="3238916388"/>
                  </a:ext>
                </a:extLst>
              </a:tr>
              <a:tr h="678942">
                <a:tc>
                  <a:txBody>
                    <a:bodyPr/>
                    <a:lstStyle/>
                    <a:p>
                      <a:pPr algn="ctr"/>
                      <a:r>
                        <a:rPr lang="es-CL" sz="3300">
                          <a:latin typeface="Helvetica" pitchFamily="2" charset="0"/>
                        </a:rPr>
                        <a:t>¿ves tv?</a:t>
                      </a:r>
                    </a:p>
                  </a:txBody>
                  <a:tcPr marL="125730" marR="125730" marT="62865" marB="62865" anchor="ctr"/>
                </a:tc>
                <a:extLst>
                  <a:ext uri="{0D108BD9-81ED-4DB2-BD59-A6C34878D82A}">
                    <a16:rowId xmlns:a16="http://schemas.microsoft.com/office/drawing/2014/main" val="3561952373"/>
                  </a:ext>
                </a:extLst>
              </a:tr>
              <a:tr h="1181862">
                <a:tc>
                  <a:txBody>
                    <a:bodyPr/>
                    <a:lstStyle/>
                    <a:p>
                      <a:pPr algn="ctr"/>
                      <a:r>
                        <a:rPr lang="es-CL" sz="3300" dirty="0">
                          <a:latin typeface="Helvetica" pitchFamily="2" charset="0"/>
                        </a:rPr>
                        <a:t>¿Cómo estás?</a:t>
                      </a:r>
                    </a:p>
                  </a:txBody>
                  <a:tcPr marL="125730" marR="125730" marT="62865" marB="62865" anchor="ctr"/>
                </a:tc>
                <a:extLst>
                  <a:ext uri="{0D108BD9-81ED-4DB2-BD59-A6C34878D82A}">
                    <a16:rowId xmlns:a16="http://schemas.microsoft.com/office/drawing/2014/main" val="848592295"/>
                  </a:ext>
                </a:extLst>
              </a:tr>
            </a:tbl>
          </a:graphicData>
        </a:graphic>
      </p:graphicFrame>
      <p:graphicFrame>
        <p:nvGraphicFramePr>
          <p:cNvPr id="2" name="Tabla 4">
            <a:extLst>
              <a:ext uri="{FF2B5EF4-FFF2-40B4-BE49-F238E27FC236}">
                <a16:creationId xmlns:a16="http://schemas.microsoft.com/office/drawing/2014/main" id="{160D0500-B6E6-F008-BBC7-8E06DD48F5D2}"/>
              </a:ext>
            </a:extLst>
          </p:cNvPr>
          <p:cNvGraphicFramePr>
            <a:graphicFrameLocks noGrp="1"/>
          </p:cNvGraphicFramePr>
          <p:nvPr>
            <p:extLst>
              <p:ext uri="{D42A27DB-BD31-4B8C-83A1-F6EECF244321}">
                <p14:modId xmlns:p14="http://schemas.microsoft.com/office/powerpoint/2010/main" val="3625085518"/>
              </p:ext>
            </p:extLst>
          </p:nvPr>
        </p:nvGraphicFramePr>
        <p:xfrm>
          <a:off x="980042" y="1734537"/>
          <a:ext cx="5115958" cy="4400550"/>
        </p:xfrm>
        <a:graphic>
          <a:graphicData uri="http://schemas.openxmlformats.org/drawingml/2006/table">
            <a:tbl>
              <a:tblPr firstRow="1" bandRow="1">
                <a:tableStyleId>{5C22544A-7EE6-4342-B048-85BDC9FD1C3A}</a:tableStyleId>
              </a:tblPr>
              <a:tblGrid>
                <a:gridCol w="5115958">
                  <a:extLst>
                    <a:ext uri="{9D8B030D-6E8A-4147-A177-3AD203B41FA5}">
                      <a16:colId xmlns:a16="http://schemas.microsoft.com/office/drawing/2014/main" val="2774104938"/>
                    </a:ext>
                  </a:extLst>
                </a:gridCol>
              </a:tblGrid>
              <a:tr h="635918">
                <a:tc>
                  <a:txBody>
                    <a:bodyPr/>
                    <a:lstStyle/>
                    <a:p>
                      <a:pPr algn="ctr"/>
                      <a:r>
                        <a:rPr lang="es-CL" sz="3300" dirty="0">
                          <a:latin typeface="Helvetica" pitchFamily="2" charset="0"/>
                        </a:rPr>
                        <a:t>ABIERTAS</a:t>
                      </a:r>
                    </a:p>
                  </a:txBody>
                  <a:tcPr marL="125730" marR="125730" marT="62865" marB="62865" anchor="ctr"/>
                </a:tc>
                <a:extLst>
                  <a:ext uri="{0D108BD9-81ED-4DB2-BD59-A6C34878D82A}">
                    <a16:rowId xmlns:a16="http://schemas.microsoft.com/office/drawing/2014/main" val="3530366372"/>
                  </a:ext>
                </a:extLst>
              </a:tr>
              <a:tr h="1195525">
                <a:tc>
                  <a:txBody>
                    <a:bodyPr/>
                    <a:lstStyle/>
                    <a:p>
                      <a:pPr algn="ctr"/>
                      <a:r>
                        <a:rPr lang="es-CL" sz="3300" b="1">
                          <a:solidFill>
                            <a:schemeClr val="bg2"/>
                          </a:solidFill>
                          <a:latin typeface="Helvetica" pitchFamily="2" charset="0"/>
                        </a:rPr>
                        <a:t>La respuesta es libre…</a:t>
                      </a:r>
                    </a:p>
                  </a:txBody>
                  <a:tcPr marL="125730" marR="125730" marT="62865" marB="62865" anchor="ctr"/>
                </a:tc>
                <a:extLst>
                  <a:ext uri="{0D108BD9-81ED-4DB2-BD59-A6C34878D82A}">
                    <a16:rowId xmlns:a16="http://schemas.microsoft.com/office/drawing/2014/main" val="1261001952"/>
                  </a:ext>
                </a:extLst>
              </a:tr>
              <a:tr h="686791">
                <a:tc>
                  <a:txBody>
                    <a:bodyPr/>
                    <a:lstStyle/>
                    <a:p>
                      <a:pPr algn="ctr"/>
                      <a:r>
                        <a:rPr lang="es-CL" sz="3300">
                          <a:latin typeface="Helvetica" pitchFamily="2" charset="0"/>
                        </a:rPr>
                        <a:t>¿para qué entrenas?</a:t>
                      </a:r>
                    </a:p>
                  </a:txBody>
                  <a:tcPr marL="125730" marR="125730" marT="62865" marB="62865" anchor="ctr"/>
                </a:tc>
                <a:extLst>
                  <a:ext uri="{0D108BD9-81ED-4DB2-BD59-A6C34878D82A}">
                    <a16:rowId xmlns:a16="http://schemas.microsoft.com/office/drawing/2014/main" val="3238916388"/>
                  </a:ext>
                </a:extLst>
              </a:tr>
              <a:tr h="686791">
                <a:tc>
                  <a:txBody>
                    <a:bodyPr/>
                    <a:lstStyle/>
                    <a:p>
                      <a:pPr algn="ctr"/>
                      <a:r>
                        <a:rPr lang="es-CL" sz="3300" dirty="0">
                          <a:latin typeface="Helvetica" pitchFamily="2" charset="0"/>
                        </a:rPr>
                        <a:t>¿qué te motiva a viajar?</a:t>
                      </a:r>
                    </a:p>
                  </a:txBody>
                  <a:tcPr marL="125730" marR="125730" marT="62865" marB="62865" anchor="ctr"/>
                </a:tc>
                <a:extLst>
                  <a:ext uri="{0D108BD9-81ED-4DB2-BD59-A6C34878D82A}">
                    <a16:rowId xmlns:a16="http://schemas.microsoft.com/office/drawing/2014/main" val="3561952373"/>
                  </a:ext>
                </a:extLst>
              </a:tr>
              <a:tr h="1195525">
                <a:tc>
                  <a:txBody>
                    <a:bodyPr/>
                    <a:lstStyle/>
                    <a:p>
                      <a:pPr algn="ctr"/>
                      <a:r>
                        <a:rPr lang="es-CL" sz="3300" dirty="0">
                          <a:latin typeface="Helvetica" pitchFamily="2" charset="0"/>
                        </a:rPr>
                        <a:t>¿qué opinas del Profesor?</a:t>
                      </a:r>
                    </a:p>
                  </a:txBody>
                  <a:tcPr marL="125730" marR="125730" marT="62865" marB="62865" anchor="ctr"/>
                </a:tc>
                <a:extLst>
                  <a:ext uri="{0D108BD9-81ED-4DB2-BD59-A6C34878D82A}">
                    <a16:rowId xmlns:a16="http://schemas.microsoft.com/office/drawing/2014/main" val="848592295"/>
                  </a:ext>
                </a:extLst>
              </a:tr>
            </a:tbl>
          </a:graphicData>
        </a:graphic>
      </p:graphicFrame>
    </p:spTree>
    <p:extLst>
      <p:ext uri="{BB962C8B-B14F-4D97-AF65-F5344CB8AC3E}">
        <p14:creationId xmlns:p14="http://schemas.microsoft.com/office/powerpoint/2010/main" val="165100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4D9F38BF-6B1A-AF4D-A19B-D60CFED1D5E5}"/>
              </a:ext>
            </a:extLst>
          </p:cNvPr>
          <p:cNvSpPr>
            <a:spLocks noGrp="1"/>
          </p:cNvSpPr>
          <p:nvPr>
            <p:ph type="title"/>
          </p:nvPr>
        </p:nvSpPr>
        <p:spPr>
          <a:xfrm>
            <a:off x="609600" y="274638"/>
            <a:ext cx="10972800" cy="1143000"/>
          </a:xfrm>
        </p:spPr>
        <p:txBody>
          <a:bodyPr anchor="ctr">
            <a:normAutofit/>
          </a:bodyPr>
          <a:lstStyle/>
          <a:p>
            <a:r>
              <a:rPr lang="es-CL" b="1"/>
              <a:t>EJEMPLOS DE PREGUNTAS…</a:t>
            </a:r>
          </a:p>
        </p:txBody>
      </p:sp>
      <p:graphicFrame>
        <p:nvGraphicFramePr>
          <p:cNvPr id="7" name="Marcador de contenido 4">
            <a:extLst>
              <a:ext uri="{FF2B5EF4-FFF2-40B4-BE49-F238E27FC236}">
                <a16:creationId xmlns:a16="http://schemas.microsoft.com/office/drawing/2014/main" id="{638A2F46-5CE7-5802-92B7-F8AA5ED780A7}"/>
              </a:ext>
            </a:extLst>
          </p:cNvPr>
          <p:cNvGraphicFramePr>
            <a:graphicFrameLocks noGrp="1"/>
          </p:cNvGraphicFramePr>
          <p:nvPr>
            <p:ph idx="1"/>
          </p:nvPr>
        </p:nvGraphicFramePr>
        <p:xfrm>
          <a:off x="609600" y="1600203"/>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50238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ctrTitle"/>
          </p:nvPr>
        </p:nvSpPr>
        <p:spPr>
          <a:xfrm>
            <a:off x="3181350" y="188640"/>
            <a:ext cx="5829300" cy="1102519"/>
          </a:xfrm>
        </p:spPr>
        <p:txBody>
          <a:bodyPr>
            <a:normAutofit fontScale="90000"/>
          </a:bodyPr>
          <a:lstStyle/>
          <a:p>
            <a:r>
              <a:rPr lang="es-ES" sz="3600" b="1" dirty="0">
                <a:solidFill>
                  <a:srgbClr val="FFFF00"/>
                </a:solidFill>
                <a:latin typeface="Helvetica"/>
                <a:cs typeface="Helvetica"/>
              </a:rPr>
              <a:t>¿qué no hacer?</a:t>
            </a:r>
            <a:br>
              <a:rPr lang="es-ES" sz="3600" b="1" dirty="0">
                <a:solidFill>
                  <a:srgbClr val="FFFF00"/>
                </a:solidFill>
                <a:latin typeface="Helvetica"/>
                <a:cs typeface="Helvetica"/>
              </a:rPr>
            </a:br>
            <a:r>
              <a:rPr lang="es-ES" sz="3600" dirty="0">
                <a:solidFill>
                  <a:srgbClr val="FFFF00"/>
                </a:solidFill>
                <a:latin typeface="Helvetica"/>
                <a:cs typeface="Helvetica"/>
              </a:rPr>
              <a:t>(clásicos errores)</a:t>
            </a:r>
          </a:p>
        </p:txBody>
      </p:sp>
      <p:sp>
        <p:nvSpPr>
          <p:cNvPr id="4" name="Subtítulo 3"/>
          <p:cNvSpPr>
            <a:spLocks noGrp="1"/>
          </p:cNvSpPr>
          <p:nvPr>
            <p:ph type="subTitle" idx="1"/>
          </p:nvPr>
        </p:nvSpPr>
        <p:spPr>
          <a:xfrm>
            <a:off x="911424" y="1628800"/>
            <a:ext cx="10585176" cy="4752528"/>
          </a:xfrm>
        </p:spPr>
        <p:txBody>
          <a:bodyPr>
            <a:normAutofit/>
          </a:bodyPr>
          <a:lstStyle/>
          <a:p>
            <a:pPr marL="457200" indent="-457200" algn="just">
              <a:buFont typeface="Arial" panose="020B0604020202020204" pitchFamily="34" charset="0"/>
              <a:buChar char="•"/>
            </a:pPr>
            <a:r>
              <a:rPr lang="es-ES" sz="3200" dirty="0">
                <a:solidFill>
                  <a:schemeClr val="tx1"/>
                </a:solidFill>
              </a:rPr>
              <a:t>Distraerse durante la conversación.</a:t>
            </a:r>
          </a:p>
          <a:p>
            <a:pPr marL="457200" indent="-457200" algn="just">
              <a:buFont typeface="Arial" panose="020B0604020202020204" pitchFamily="34" charset="0"/>
              <a:buChar char="•"/>
            </a:pPr>
            <a:r>
              <a:rPr lang="es-ES" sz="3200" dirty="0">
                <a:solidFill>
                  <a:schemeClr val="tx1"/>
                </a:solidFill>
              </a:rPr>
              <a:t>Interrumpir al que habla.</a:t>
            </a:r>
          </a:p>
          <a:p>
            <a:pPr marL="457200" indent="-457200" algn="just">
              <a:buFont typeface="Arial" panose="020B0604020202020204" pitchFamily="34" charset="0"/>
              <a:buChar char="•"/>
            </a:pPr>
            <a:r>
              <a:rPr lang="es-ES" sz="3200" dirty="0">
                <a:solidFill>
                  <a:schemeClr val="tx1"/>
                </a:solidFill>
              </a:rPr>
              <a:t>Juzgarlo y querer imponer sus ideas.</a:t>
            </a:r>
          </a:p>
          <a:p>
            <a:pPr marL="457200" indent="-457200" algn="just">
              <a:buFont typeface="Arial" panose="020B0604020202020204" pitchFamily="34" charset="0"/>
              <a:buChar char="•"/>
            </a:pPr>
            <a:r>
              <a:rPr lang="es-ES" sz="3200" dirty="0">
                <a:solidFill>
                  <a:schemeClr val="tx1"/>
                </a:solidFill>
              </a:rPr>
              <a:t>Ofrecer ayuda de manera prematura y con falta de información.</a:t>
            </a:r>
          </a:p>
          <a:p>
            <a:pPr marL="457200" indent="-457200" algn="just">
              <a:buFont typeface="Arial" panose="020B0604020202020204" pitchFamily="34" charset="0"/>
              <a:buChar char="•"/>
            </a:pPr>
            <a:r>
              <a:rPr lang="es-ES" sz="3200" dirty="0">
                <a:solidFill>
                  <a:schemeClr val="tx1"/>
                </a:solidFill>
              </a:rPr>
              <a:t>Rechazar y no validar lo que el otro esté sintiendo.</a:t>
            </a:r>
          </a:p>
          <a:p>
            <a:pPr marL="457200" indent="-457200" algn="just">
              <a:buFont typeface="Arial" panose="020B0604020202020204" pitchFamily="34" charset="0"/>
              <a:buChar char="•"/>
            </a:pPr>
            <a:r>
              <a:rPr lang="es-ES" sz="3200" dirty="0">
                <a:solidFill>
                  <a:schemeClr val="tx1"/>
                </a:solidFill>
              </a:rPr>
              <a:t>Descalificar al dar su opinión.</a:t>
            </a:r>
          </a:p>
          <a:p>
            <a:pPr marL="457200" indent="-457200" algn="just">
              <a:buFont typeface="Arial" panose="020B0604020202020204" pitchFamily="34" charset="0"/>
              <a:buChar char="•"/>
            </a:pPr>
            <a:r>
              <a:rPr lang="es-ES" sz="3200" dirty="0">
                <a:solidFill>
                  <a:schemeClr val="tx1"/>
                </a:solidFill>
              </a:rPr>
              <a:t>Contar su propia historia en vez de escuchar la suya.</a:t>
            </a:r>
          </a:p>
        </p:txBody>
      </p:sp>
    </p:spTree>
    <p:extLst>
      <p:ext uri="{BB962C8B-B14F-4D97-AF65-F5344CB8AC3E}">
        <p14:creationId xmlns:p14="http://schemas.microsoft.com/office/powerpoint/2010/main" val="40427949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43" name="Rectangle 142">
            <a:extLst>
              <a:ext uri="{FF2B5EF4-FFF2-40B4-BE49-F238E27FC236}">
                <a16:creationId xmlns:a16="http://schemas.microsoft.com/office/drawing/2014/main" id="{870A1295-61BC-4214-AA3E-D39667302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3"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Título 3">
            <a:extLst>
              <a:ext uri="{FF2B5EF4-FFF2-40B4-BE49-F238E27FC236}">
                <a16:creationId xmlns:a16="http://schemas.microsoft.com/office/drawing/2014/main" id="{6CECC0CE-E177-3341-8E7E-36FA8BACA102}"/>
              </a:ext>
            </a:extLst>
          </p:cNvPr>
          <p:cNvSpPr>
            <a:spLocks noGrp="1"/>
          </p:cNvSpPr>
          <p:nvPr>
            <p:ph type="title"/>
          </p:nvPr>
        </p:nvSpPr>
        <p:spPr>
          <a:xfrm>
            <a:off x="1624508" y="4879240"/>
            <a:ext cx="7944130" cy="1000655"/>
          </a:xfrm>
        </p:spPr>
        <p:txBody>
          <a:bodyPr vert="horz" lIns="91440" tIns="45720" rIns="91440" bIns="45720" rtlCol="0" anchor="t">
            <a:normAutofit/>
          </a:bodyPr>
          <a:lstStyle/>
          <a:p>
            <a:pPr algn="l" defTabSz="914400">
              <a:lnSpc>
                <a:spcPct val="90000"/>
              </a:lnSpc>
            </a:pPr>
            <a:r>
              <a:rPr lang="en-US" sz="4400" dirty="0">
                <a:solidFill>
                  <a:schemeClr val="tx2"/>
                </a:solidFill>
                <a:latin typeface="Helvetica" pitchFamily="2" charset="0"/>
              </a:rPr>
              <a:t>METODO G.R.O.W.</a:t>
            </a:r>
          </a:p>
        </p:txBody>
      </p:sp>
      <p:pic>
        <p:nvPicPr>
          <p:cNvPr id="2050" name="Picture 2" descr="Plan de Desarrollo Personal - Latinos Magazine">
            <a:extLst>
              <a:ext uri="{FF2B5EF4-FFF2-40B4-BE49-F238E27FC236}">
                <a16:creationId xmlns:a16="http://schemas.microsoft.com/office/drawing/2014/main" id="{6AEFCF4C-C5F8-3C4A-AB0B-1FEE901966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145" b="5890"/>
          <a:stretch/>
        </p:blipFill>
        <p:spPr bwMode="auto">
          <a:xfrm>
            <a:off x="1524020" y="13"/>
            <a:ext cx="9143980" cy="4201449"/>
          </a:xfrm>
          <a:prstGeom prst="rect">
            <a:avLst/>
          </a:prstGeom>
          <a:noFill/>
          <a:extLst>
            <a:ext uri="{909E8E84-426E-40DD-AFC4-6F175D3DCCD1}">
              <a14:hiddenFill xmlns:a14="http://schemas.microsoft.com/office/drawing/2010/main">
                <a:solidFill>
                  <a:srgbClr val="FFFFFF"/>
                </a:solidFill>
              </a14:hiddenFill>
            </a:ext>
          </a:extLst>
        </p:spPr>
      </p:pic>
      <p:grpSp>
        <p:nvGrpSpPr>
          <p:cNvPr id="145" name="Group 144">
            <a:extLst>
              <a:ext uri="{FF2B5EF4-FFF2-40B4-BE49-F238E27FC236}">
                <a16:creationId xmlns:a16="http://schemas.microsoft.com/office/drawing/2014/main" id="{0B139475-2B26-4CA9-9413-DE741E49F7B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003" y="2941813"/>
            <a:ext cx="9141713" cy="1828800"/>
            <a:chOff x="-305" y="3144820"/>
            <a:chExt cx="9182100" cy="1551136"/>
          </a:xfrm>
        </p:grpSpPr>
        <p:sp useBgFill="1">
          <p:nvSpPr>
            <p:cNvPr id="146" name="Freeform: Shape 145">
              <a:extLst>
                <a:ext uri="{FF2B5EF4-FFF2-40B4-BE49-F238E27FC236}">
                  <a16:creationId xmlns:a16="http://schemas.microsoft.com/office/drawing/2014/main" id="{16C6BF63-6277-4C39-BE5D-3C341662C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7" name="Freeform: Shape 146">
              <a:extLst>
                <a:ext uri="{FF2B5EF4-FFF2-40B4-BE49-F238E27FC236}">
                  <a16:creationId xmlns:a16="http://schemas.microsoft.com/office/drawing/2014/main" id="{6EA3BAD9-C130-4A9C-9086-20D132A6CF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8" name="Freeform: Shape 147">
              <a:extLst>
                <a:ext uri="{FF2B5EF4-FFF2-40B4-BE49-F238E27FC236}">
                  <a16:creationId xmlns:a16="http://schemas.microsoft.com/office/drawing/2014/main" id="{2587D38B-9E07-4A8B-B285-5FEBF6A60D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065" name="Freeform: Shape 148">
              <a:extLst>
                <a:ext uri="{FF2B5EF4-FFF2-40B4-BE49-F238E27FC236}">
                  <a16:creationId xmlns:a16="http://schemas.microsoft.com/office/drawing/2014/main" id="{5EF4DD4B-217B-4346-A2B8-4327936399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 name="Rectángulo 5">
            <a:extLst>
              <a:ext uri="{FF2B5EF4-FFF2-40B4-BE49-F238E27FC236}">
                <a16:creationId xmlns:a16="http://schemas.microsoft.com/office/drawing/2014/main" id="{2934006F-8B98-F94B-9B82-4017EC198667}"/>
              </a:ext>
            </a:extLst>
          </p:cNvPr>
          <p:cNvSpPr/>
          <p:nvPr/>
        </p:nvSpPr>
        <p:spPr>
          <a:xfrm>
            <a:off x="7680176" y="6093768"/>
            <a:ext cx="1863010" cy="369332"/>
          </a:xfrm>
          <a:prstGeom prst="rect">
            <a:avLst/>
          </a:prstGeom>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CL" sz="1800" b="0" i="1" u="none" strike="noStrike" kern="1200" cap="none" spc="0" normalizeH="0" baseline="0" noProof="0" dirty="0">
                <a:ln>
                  <a:noFill/>
                </a:ln>
                <a:solidFill>
                  <a:prstClr val="black"/>
                </a:solidFill>
                <a:effectLst/>
                <a:uLnTx/>
                <a:uFillTx/>
                <a:latin typeface="Calibri"/>
                <a:ea typeface="+mn-ea"/>
                <a:cs typeface="+mn-cs"/>
              </a:rPr>
              <a:t>JOHN WITHMORE</a:t>
            </a:r>
          </a:p>
        </p:txBody>
      </p:sp>
    </p:spTree>
    <p:extLst>
      <p:ext uri="{BB962C8B-B14F-4D97-AF65-F5344CB8AC3E}">
        <p14:creationId xmlns:p14="http://schemas.microsoft.com/office/powerpoint/2010/main" val="33382621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33" name="Freeform: Shape 103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35" name="Rectangle 103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37" name="Rectangle 103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39" name="Freeform: Shape 103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41" name="Isosceles Triangle 104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026" name="Picture 2">
            <a:extLst>
              <a:ext uri="{FF2B5EF4-FFF2-40B4-BE49-F238E27FC236}">
                <a16:creationId xmlns:a16="http://schemas.microsoft.com/office/drawing/2014/main" id="{7CFCB949-D656-884D-BD7F-8220785C1EC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293225" y="643467"/>
            <a:ext cx="7605549" cy="5571065"/>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043" name="Isosceles Triangle 104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CuadroTexto 2">
            <a:extLst>
              <a:ext uri="{FF2B5EF4-FFF2-40B4-BE49-F238E27FC236}">
                <a16:creationId xmlns:a16="http://schemas.microsoft.com/office/drawing/2014/main" id="{01929056-E96E-AA9F-BBDA-AFCE615CC239}"/>
              </a:ext>
            </a:extLst>
          </p:cNvPr>
          <p:cNvSpPr txBox="1"/>
          <p:nvPr/>
        </p:nvSpPr>
        <p:spPr>
          <a:xfrm>
            <a:off x="-779872" y="6344335"/>
            <a:ext cx="3178696"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CL" sz="1800" b="0" i="1" u="none" strike="noStrike" kern="1200" cap="none" spc="0" normalizeH="0" baseline="0" noProof="0" dirty="0">
                <a:ln>
                  <a:noFill/>
                </a:ln>
                <a:solidFill>
                  <a:prstClr val="black"/>
                </a:solidFill>
                <a:effectLst/>
                <a:uLnTx/>
                <a:uFillTx/>
                <a:latin typeface="Calibri"/>
                <a:ea typeface="+mn-ea"/>
                <a:cs typeface="+mn-cs"/>
              </a:rPr>
              <a:t>JOHN WITHMORE</a:t>
            </a:r>
          </a:p>
        </p:txBody>
      </p:sp>
    </p:spTree>
    <p:extLst>
      <p:ext uri="{BB962C8B-B14F-4D97-AF65-F5344CB8AC3E}">
        <p14:creationId xmlns:p14="http://schemas.microsoft.com/office/powerpoint/2010/main" val="6011105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9FF99BD-075F-4761-A995-6FC574BD25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A7B21A54-9BA3-4EA9-B460-5A829ADD90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6FA8F714-B9D8-488A-8CCA-E9948FF913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643468"/>
            <a:ext cx="10905067" cy="557106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2" name="Tabla 2">
            <a:extLst>
              <a:ext uri="{FF2B5EF4-FFF2-40B4-BE49-F238E27FC236}">
                <a16:creationId xmlns:a16="http://schemas.microsoft.com/office/drawing/2014/main" id="{C38E5F0E-FF3B-5143-83F1-E7522DD33D5C}"/>
              </a:ext>
            </a:extLst>
          </p:cNvPr>
          <p:cNvGraphicFramePr>
            <a:graphicFrameLocks noGrp="1"/>
          </p:cNvGraphicFramePr>
          <p:nvPr/>
        </p:nvGraphicFramePr>
        <p:xfrm>
          <a:off x="1120477" y="1333851"/>
          <a:ext cx="9951043" cy="4184154"/>
        </p:xfrm>
        <a:graphic>
          <a:graphicData uri="http://schemas.openxmlformats.org/drawingml/2006/table">
            <a:tbl>
              <a:tblPr firstRow="1" bandRow="1">
                <a:tableStyleId>{69C7853C-536D-4A76-A0AE-DD22124D55A5}</a:tableStyleId>
              </a:tblPr>
              <a:tblGrid>
                <a:gridCol w="2461320">
                  <a:extLst>
                    <a:ext uri="{9D8B030D-6E8A-4147-A177-3AD203B41FA5}">
                      <a16:colId xmlns:a16="http://schemas.microsoft.com/office/drawing/2014/main" val="4209057558"/>
                    </a:ext>
                  </a:extLst>
                </a:gridCol>
                <a:gridCol w="2461320">
                  <a:extLst>
                    <a:ext uri="{9D8B030D-6E8A-4147-A177-3AD203B41FA5}">
                      <a16:colId xmlns:a16="http://schemas.microsoft.com/office/drawing/2014/main" val="2512310072"/>
                    </a:ext>
                  </a:extLst>
                </a:gridCol>
                <a:gridCol w="2567083">
                  <a:extLst>
                    <a:ext uri="{9D8B030D-6E8A-4147-A177-3AD203B41FA5}">
                      <a16:colId xmlns:a16="http://schemas.microsoft.com/office/drawing/2014/main" val="3281635798"/>
                    </a:ext>
                  </a:extLst>
                </a:gridCol>
                <a:gridCol w="2461320">
                  <a:extLst>
                    <a:ext uri="{9D8B030D-6E8A-4147-A177-3AD203B41FA5}">
                      <a16:colId xmlns:a16="http://schemas.microsoft.com/office/drawing/2014/main" val="3882266561"/>
                    </a:ext>
                  </a:extLst>
                </a:gridCol>
              </a:tblGrid>
              <a:tr h="872631">
                <a:tc>
                  <a:txBody>
                    <a:bodyPr/>
                    <a:lstStyle/>
                    <a:p>
                      <a:pPr algn="ctr"/>
                      <a:r>
                        <a:rPr lang="es-CL" sz="5000">
                          <a:solidFill>
                            <a:schemeClr val="tx1"/>
                          </a:solidFill>
                        </a:rPr>
                        <a:t>G</a:t>
                      </a:r>
                    </a:p>
                  </a:txBody>
                  <a:tcPr marL="83907" marR="83907" marT="41953" marB="41953" anchor="ctr"/>
                </a:tc>
                <a:tc>
                  <a:txBody>
                    <a:bodyPr/>
                    <a:lstStyle/>
                    <a:p>
                      <a:pPr algn="ctr"/>
                      <a:r>
                        <a:rPr lang="es-CL" sz="5000">
                          <a:solidFill>
                            <a:schemeClr val="tx1"/>
                          </a:solidFill>
                        </a:rPr>
                        <a:t>R</a:t>
                      </a:r>
                    </a:p>
                  </a:txBody>
                  <a:tcPr marL="83907" marR="83907" marT="41953" marB="41953" anchor="ctr"/>
                </a:tc>
                <a:tc>
                  <a:txBody>
                    <a:bodyPr/>
                    <a:lstStyle/>
                    <a:p>
                      <a:pPr algn="ctr"/>
                      <a:r>
                        <a:rPr lang="es-CL" sz="5000">
                          <a:solidFill>
                            <a:schemeClr val="tx1"/>
                          </a:solidFill>
                        </a:rPr>
                        <a:t>O</a:t>
                      </a:r>
                    </a:p>
                  </a:txBody>
                  <a:tcPr marL="83907" marR="83907" marT="41953" marB="41953" anchor="ctr"/>
                </a:tc>
                <a:tc>
                  <a:txBody>
                    <a:bodyPr/>
                    <a:lstStyle/>
                    <a:p>
                      <a:pPr algn="ctr"/>
                      <a:r>
                        <a:rPr lang="es-CL" sz="5000">
                          <a:solidFill>
                            <a:schemeClr val="tx1"/>
                          </a:solidFill>
                        </a:rPr>
                        <a:t>W</a:t>
                      </a:r>
                    </a:p>
                  </a:txBody>
                  <a:tcPr marL="83907" marR="83907" marT="41953" marB="41953" anchor="ctr"/>
                </a:tc>
                <a:extLst>
                  <a:ext uri="{0D108BD9-81ED-4DB2-BD59-A6C34878D82A}">
                    <a16:rowId xmlns:a16="http://schemas.microsoft.com/office/drawing/2014/main" val="2552112235"/>
                  </a:ext>
                </a:extLst>
              </a:tr>
              <a:tr h="453097">
                <a:tc>
                  <a:txBody>
                    <a:bodyPr/>
                    <a:lstStyle/>
                    <a:p>
                      <a:pPr algn="ctr"/>
                      <a:r>
                        <a:rPr lang="es-CL" sz="2200"/>
                        <a:t>GOAL</a:t>
                      </a:r>
                    </a:p>
                  </a:txBody>
                  <a:tcPr marL="83907" marR="83907" marT="41953" marB="41953" anchor="ctr"/>
                </a:tc>
                <a:tc>
                  <a:txBody>
                    <a:bodyPr/>
                    <a:lstStyle/>
                    <a:p>
                      <a:pPr algn="ctr"/>
                      <a:r>
                        <a:rPr lang="es-CL" sz="2200"/>
                        <a:t>REALITY</a:t>
                      </a:r>
                    </a:p>
                  </a:txBody>
                  <a:tcPr marL="83907" marR="83907" marT="41953" marB="41953" anchor="ctr"/>
                </a:tc>
                <a:tc>
                  <a:txBody>
                    <a:bodyPr/>
                    <a:lstStyle/>
                    <a:p>
                      <a:pPr algn="ctr"/>
                      <a:r>
                        <a:rPr lang="es-CL" sz="2200"/>
                        <a:t>OPTIONS</a:t>
                      </a:r>
                    </a:p>
                  </a:txBody>
                  <a:tcPr marL="83907" marR="83907" marT="41953" marB="41953" anchor="ctr"/>
                </a:tc>
                <a:tc>
                  <a:txBody>
                    <a:bodyPr/>
                    <a:lstStyle/>
                    <a:p>
                      <a:pPr algn="ctr"/>
                      <a:r>
                        <a:rPr lang="es-CL" sz="2200"/>
                        <a:t>WILL</a:t>
                      </a:r>
                    </a:p>
                  </a:txBody>
                  <a:tcPr marL="83907" marR="83907" marT="41953" marB="41953" anchor="ctr"/>
                </a:tc>
                <a:extLst>
                  <a:ext uri="{0D108BD9-81ED-4DB2-BD59-A6C34878D82A}">
                    <a16:rowId xmlns:a16="http://schemas.microsoft.com/office/drawing/2014/main" val="1998527276"/>
                  </a:ext>
                </a:extLst>
              </a:tr>
              <a:tr h="2858426">
                <a:tc>
                  <a:txBody>
                    <a:bodyPr/>
                    <a:lstStyle/>
                    <a:p>
                      <a:pPr lvl="1" algn="ctr"/>
                      <a:r>
                        <a:rPr lang="es-CL" sz="2200" b="1" dirty="0"/>
                        <a:t>¿Qué quieres lograr?</a:t>
                      </a:r>
                    </a:p>
                    <a:p>
                      <a:pPr lvl="1" algn="ctr"/>
                      <a:endParaRPr lang="es-CL" sz="2200" b="1" dirty="0"/>
                    </a:p>
                    <a:p>
                      <a:pPr lvl="1" algn="ctr"/>
                      <a:r>
                        <a:rPr lang="es-CL" sz="2200" dirty="0"/>
                        <a:t>Objetivo</a:t>
                      </a:r>
                    </a:p>
                    <a:p>
                      <a:pPr lvl="1" algn="ctr"/>
                      <a:r>
                        <a:rPr lang="es-CL" sz="2200" dirty="0"/>
                        <a:t>Específico</a:t>
                      </a:r>
                    </a:p>
                    <a:p>
                      <a:pPr lvl="1" algn="ctr"/>
                      <a:r>
                        <a:rPr lang="es-CL" sz="2200" dirty="0"/>
                        <a:t>Realista</a:t>
                      </a:r>
                    </a:p>
                    <a:p>
                      <a:pPr lvl="1" algn="ctr"/>
                      <a:r>
                        <a:rPr lang="es-CL" sz="2200" dirty="0"/>
                        <a:t>Alcanzable</a:t>
                      </a:r>
                    </a:p>
                    <a:p>
                      <a:pPr lvl="1" algn="ctr"/>
                      <a:r>
                        <a:rPr lang="es-CL" sz="2200" dirty="0"/>
                        <a:t>Retador</a:t>
                      </a:r>
                    </a:p>
                  </a:txBody>
                  <a:tcPr marL="83907" marR="83907" marT="41953" marB="41953"/>
                </a:tc>
                <a:tc>
                  <a:txBody>
                    <a:bodyPr/>
                    <a:lstStyle/>
                    <a:p>
                      <a:pPr lvl="1" algn="ctr"/>
                      <a:r>
                        <a:rPr lang="es-CL" sz="2200" b="1"/>
                        <a:t>¿Dónde estas ahora?</a:t>
                      </a:r>
                    </a:p>
                    <a:p>
                      <a:pPr lvl="1" algn="ctr"/>
                      <a:endParaRPr lang="es-CL" sz="2200" b="1"/>
                    </a:p>
                    <a:p>
                      <a:pPr lvl="1" algn="ctr"/>
                      <a:r>
                        <a:rPr lang="es-CL" sz="2200"/>
                        <a:t>Diagnóstico</a:t>
                      </a:r>
                    </a:p>
                    <a:p>
                      <a:pPr lvl="1" algn="ctr"/>
                      <a:r>
                        <a:rPr lang="es-CL" sz="2200"/>
                        <a:t>Causas</a:t>
                      </a:r>
                    </a:p>
                    <a:p>
                      <a:pPr lvl="1" algn="ctr"/>
                      <a:r>
                        <a:rPr lang="es-CL" sz="2200"/>
                        <a:t>consecuencias</a:t>
                      </a:r>
                    </a:p>
                    <a:p>
                      <a:pPr lvl="1" algn="ctr"/>
                      <a:endParaRPr lang="es-CL" sz="2200"/>
                    </a:p>
                  </a:txBody>
                  <a:tcPr marL="83907" marR="83907" marT="41953" marB="41953"/>
                </a:tc>
                <a:tc>
                  <a:txBody>
                    <a:bodyPr/>
                    <a:lstStyle/>
                    <a:p>
                      <a:pPr marL="257175" marR="0" lvl="1" indent="0" algn="ctr" defTabSz="514350" rtl="0" eaLnBrk="1" fontAlgn="auto" latinLnBrk="0" hangingPunct="1">
                        <a:lnSpc>
                          <a:spcPct val="100000"/>
                        </a:lnSpc>
                        <a:spcBef>
                          <a:spcPts val="0"/>
                        </a:spcBef>
                        <a:spcAft>
                          <a:spcPts val="0"/>
                        </a:spcAft>
                        <a:buClrTx/>
                        <a:buSzTx/>
                        <a:buFontTx/>
                        <a:buNone/>
                        <a:tabLst/>
                        <a:defRPr/>
                      </a:pPr>
                      <a:r>
                        <a:rPr lang="es-CL" sz="2200" b="1"/>
                        <a:t>¿Qué podrías hacer?</a:t>
                      </a:r>
                    </a:p>
                    <a:p>
                      <a:pPr marL="257175" marR="0" lvl="1" indent="0" algn="ctr" defTabSz="514350" rtl="0" eaLnBrk="1" fontAlgn="auto" latinLnBrk="0" hangingPunct="1">
                        <a:lnSpc>
                          <a:spcPct val="100000"/>
                        </a:lnSpc>
                        <a:spcBef>
                          <a:spcPts val="0"/>
                        </a:spcBef>
                        <a:spcAft>
                          <a:spcPts val="0"/>
                        </a:spcAft>
                        <a:buClrTx/>
                        <a:buSzTx/>
                        <a:buFontTx/>
                        <a:buNone/>
                        <a:tabLst/>
                        <a:defRPr/>
                      </a:pPr>
                      <a:endParaRPr lang="es-CL" sz="2200" b="1"/>
                    </a:p>
                    <a:p>
                      <a:pPr marL="257175" marR="0" lvl="1" indent="0" algn="ctr" defTabSz="514350" rtl="0" eaLnBrk="1" fontAlgn="auto" latinLnBrk="0" hangingPunct="1">
                        <a:lnSpc>
                          <a:spcPct val="100000"/>
                        </a:lnSpc>
                        <a:spcBef>
                          <a:spcPts val="0"/>
                        </a:spcBef>
                        <a:spcAft>
                          <a:spcPts val="0"/>
                        </a:spcAft>
                        <a:buClrTx/>
                        <a:buSzTx/>
                        <a:buFontTx/>
                        <a:buNone/>
                        <a:tabLst/>
                        <a:defRPr/>
                      </a:pPr>
                      <a:r>
                        <a:rPr lang="es-CL" sz="2200" b="0"/>
                        <a:t>Opciones que permitan alcanzar el objetivo</a:t>
                      </a:r>
                    </a:p>
                    <a:p>
                      <a:pPr lvl="1" algn="ctr"/>
                      <a:endParaRPr lang="es-CL" sz="2600"/>
                    </a:p>
                  </a:txBody>
                  <a:tcPr marL="83907" marR="83907" marT="41953" marB="41953"/>
                </a:tc>
                <a:tc>
                  <a:txBody>
                    <a:bodyPr/>
                    <a:lstStyle/>
                    <a:p>
                      <a:pPr marL="257175" marR="0" lvl="1" indent="0" algn="ctr" defTabSz="514350" rtl="0" eaLnBrk="1" fontAlgn="auto" latinLnBrk="0" hangingPunct="1">
                        <a:lnSpc>
                          <a:spcPct val="100000"/>
                        </a:lnSpc>
                        <a:spcBef>
                          <a:spcPts val="0"/>
                        </a:spcBef>
                        <a:spcAft>
                          <a:spcPts val="0"/>
                        </a:spcAft>
                        <a:buClrTx/>
                        <a:buSzTx/>
                        <a:buFontTx/>
                        <a:buNone/>
                        <a:tabLst/>
                        <a:defRPr/>
                      </a:pPr>
                      <a:r>
                        <a:rPr lang="es-CL" sz="2200" b="1" dirty="0"/>
                        <a:t>¿Qué harás?</a:t>
                      </a:r>
                    </a:p>
                    <a:p>
                      <a:pPr lvl="1" algn="ctr"/>
                      <a:endParaRPr lang="es-CL" sz="2600" dirty="0"/>
                    </a:p>
                    <a:p>
                      <a:pPr lvl="1" algn="ctr"/>
                      <a:endParaRPr lang="es-CL" sz="2600" dirty="0"/>
                    </a:p>
                    <a:p>
                      <a:pPr lvl="1" algn="ctr"/>
                      <a:r>
                        <a:rPr lang="es-CL" sz="2400" dirty="0"/>
                        <a:t>Carta </a:t>
                      </a:r>
                      <a:r>
                        <a:rPr lang="es-CL" sz="2400" dirty="0" err="1"/>
                        <a:t>Gant</a:t>
                      </a:r>
                      <a:endParaRPr lang="es-CL" sz="2400" dirty="0"/>
                    </a:p>
                    <a:p>
                      <a:pPr lvl="1" algn="ctr"/>
                      <a:r>
                        <a:rPr lang="es-CL" sz="2400" dirty="0"/>
                        <a:t>Compromiso</a:t>
                      </a:r>
                    </a:p>
                    <a:p>
                      <a:pPr lvl="1" algn="ctr"/>
                      <a:r>
                        <a:rPr lang="es-CL" sz="2400" dirty="0"/>
                        <a:t>fechas</a:t>
                      </a:r>
                      <a:endParaRPr lang="es-CL" sz="2600" dirty="0"/>
                    </a:p>
                  </a:txBody>
                  <a:tcPr marL="83907" marR="83907" marT="41953" marB="41953"/>
                </a:tc>
                <a:extLst>
                  <a:ext uri="{0D108BD9-81ED-4DB2-BD59-A6C34878D82A}">
                    <a16:rowId xmlns:a16="http://schemas.microsoft.com/office/drawing/2014/main" val="843439082"/>
                  </a:ext>
                </a:extLst>
              </a:tr>
            </a:tbl>
          </a:graphicData>
        </a:graphic>
      </p:graphicFrame>
    </p:spTree>
    <p:extLst>
      <p:ext uri="{BB962C8B-B14F-4D97-AF65-F5344CB8AC3E}">
        <p14:creationId xmlns:p14="http://schemas.microsoft.com/office/powerpoint/2010/main" val="16507892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2667000" y="0"/>
            <a:ext cx="6858000" cy="6858000"/>
          </a:xfrm>
          <a:prstGeom prst="rect">
            <a:avLst/>
          </a:prstGeom>
        </p:spPr>
      </p:pic>
    </p:spTree>
    <p:extLst>
      <p:ext uri="{BB962C8B-B14F-4D97-AF65-F5344CB8AC3E}">
        <p14:creationId xmlns:p14="http://schemas.microsoft.com/office/powerpoint/2010/main" val="34126430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Coaching y Mentoring: diferencias en el contexto organizacional - Cepymenews">
            <a:extLst>
              <a:ext uri="{FF2B5EF4-FFF2-40B4-BE49-F238E27FC236}">
                <a16:creationId xmlns:a16="http://schemas.microsoft.com/office/drawing/2014/main" id="{6CF79E7B-74F2-A6E9-F360-4C772F3E59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2950" y="1257300"/>
            <a:ext cx="8166100" cy="434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28217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as diferencias entre coaching y mentoring. | Marcos Seguí Ward">
            <a:extLst>
              <a:ext uri="{FF2B5EF4-FFF2-40B4-BE49-F238E27FC236}">
                <a16:creationId xmlns:a16="http://schemas.microsoft.com/office/drawing/2014/main" id="{3AE786C6-2211-3828-982F-9BA7FC3D803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0650" y="501079"/>
            <a:ext cx="11950700" cy="5855843"/>
          </a:xfrm>
          <a:prstGeom prst="rect">
            <a:avLst/>
          </a:prstGeom>
          <a:solidFill>
            <a:srgbClr val="FFFFFF"/>
          </a:solidFill>
        </p:spPr>
      </p:pic>
    </p:spTree>
    <p:extLst>
      <p:ext uri="{BB962C8B-B14F-4D97-AF65-F5344CB8AC3E}">
        <p14:creationId xmlns:p14="http://schemas.microsoft.com/office/powerpoint/2010/main" val="4226761601"/>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7_Tema de Office">
  <a:themeElements>
    <a:clrScheme name="Contoso v1">
      <a:dk1>
        <a:sysClr val="windowText" lastClr="000000"/>
      </a:dk1>
      <a:lt1>
        <a:sysClr val="window" lastClr="FFFFFF"/>
      </a:lt1>
      <a:dk2>
        <a:srgbClr val="44546A"/>
      </a:dk2>
      <a:lt2>
        <a:srgbClr val="E7E6E6"/>
      </a:lt2>
      <a:accent1>
        <a:srgbClr val="2C567A"/>
      </a:accent1>
      <a:accent2>
        <a:srgbClr val="0072C7"/>
      </a:accent2>
      <a:accent3>
        <a:srgbClr val="0D1D51"/>
      </a:accent3>
      <a:accent4>
        <a:srgbClr val="666666"/>
      </a:accent4>
      <a:accent5>
        <a:srgbClr val="3C76A6"/>
      </a:accent5>
      <a:accent6>
        <a:srgbClr val="1E44BC"/>
      </a:accent6>
      <a:hlink>
        <a:srgbClr val="0563C1"/>
      </a:hlink>
      <a:folHlink>
        <a:srgbClr val="954F72"/>
      </a:folHlink>
    </a:clrScheme>
    <a:fontScheme name="Custom 181">
      <a:majorFont>
        <a:latin typeface="Corbel"/>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18000">
              <a:schemeClr val="accent1">
                <a:lumMod val="5000"/>
                <a:lumOff val="95000"/>
              </a:schemeClr>
            </a:gs>
            <a:gs pos="100000">
              <a:schemeClr val="accent3">
                <a:alpha val="71000"/>
              </a:schemeClr>
            </a:gs>
          </a:gsLst>
          <a:path path="circle">
            <a:fillToRect l="100000" b="100000"/>
          </a:path>
          <a:tileRect t="-100000" r="-100000"/>
        </a:gradFill>
        <a:ln>
          <a:noFill/>
        </a:ln>
        <a:effectLst>
          <a:outerShdw blurRad="330200" dist="304800" dir="5400000" algn="t" rotWithShape="0">
            <a:prstClr val="black">
              <a:alpha val="39000"/>
            </a:prstClr>
          </a:outerShdw>
        </a:effectLst>
      </a:spPr>
      <a:bodyPr rtlCol="0" anchor="ctr"/>
      <a:lstStyle>
        <a:defPPr algn="ctr">
          <a:defRPr>
            <a:solidFill>
              <a:schemeClr val="lt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30478263_TF66835393" id="{E0DB5EC9-88BE-4326-8CDA-183FE8A56833}" vid="{BD83488B-7349-4AD6-9D0F-E5C648D25B91}"/>
    </a:ext>
  </a:extLst>
</a:theme>
</file>

<file path=ppt/theme/theme4.xml><?xml version="1.0" encoding="utf-8"?>
<a:theme xmlns:a="http://schemas.openxmlformats.org/drawingml/2006/main" name="8_Tema de Office">
  <a:themeElements>
    <a:clrScheme name="Custom 13">
      <a:dk1>
        <a:srgbClr val="3F3F3F"/>
      </a:dk1>
      <a:lt1>
        <a:srgbClr val="FFFFFF"/>
      </a:lt1>
      <a:dk2>
        <a:srgbClr val="F2F2F2"/>
      </a:dk2>
      <a:lt2>
        <a:srgbClr val="A5A5A5"/>
      </a:lt2>
      <a:accent1>
        <a:srgbClr val="00194C"/>
      </a:accent1>
      <a:accent2>
        <a:srgbClr val="EAB200"/>
      </a:accent2>
      <a:accent3>
        <a:srgbClr val="F2F2F2"/>
      </a:accent3>
      <a:accent4>
        <a:srgbClr val="954F72"/>
      </a:accent4>
      <a:accent5>
        <a:srgbClr val="00843B"/>
      </a:accent5>
      <a:accent6>
        <a:srgbClr val="014067"/>
      </a:accent6>
      <a:hlink>
        <a:srgbClr val="00194C"/>
      </a:hlink>
      <a:folHlink>
        <a:srgbClr val="954F72"/>
      </a:folHlink>
    </a:clrScheme>
    <a:fontScheme name="Calibri">
      <a:maj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30740532_TF89027928" id="{3C3A0F49-CA1F-4DCD-B5AA-4114E36E4969}" vid="{3D1BA8EB-B4D4-4C84-85E1-16C2834E6AC3}"/>
    </a:ext>
  </a:extLst>
</a:theme>
</file>

<file path=ppt/theme/theme5.xml><?xml version="1.0" encoding="utf-8"?>
<a:theme xmlns:a="http://schemas.openxmlformats.org/drawingml/2006/main" name="3_Tema de Office">
  <a:themeElements>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_ Negro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2_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1_DefenceAcademycobrand-Academic-Template-4x3-0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fenceAcademy-Academic-Template-01" id="{D82E088B-C6B3-466C-8FEB-F49EFB6DF171}" vid="{A94AD9F2-B46D-4C17-B4E7-18EAA57F5F1F}"/>
    </a:ext>
  </a:extLst>
</a:theme>
</file>

<file path=ppt/theme/theme10.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6_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4587</TotalTime>
  <Words>2866</Words>
  <Application>Microsoft Macintosh PowerPoint</Application>
  <PresentationFormat>Panorámica</PresentationFormat>
  <Paragraphs>320</Paragraphs>
  <Slides>40</Slides>
  <Notes>9</Notes>
  <HiddenSlides>0</HiddenSlides>
  <MMClips>0</MMClips>
  <ScaleCrop>false</ScaleCrop>
  <HeadingPairs>
    <vt:vector size="6" baseType="variant">
      <vt:variant>
        <vt:lpstr>Fuentes usadas</vt:lpstr>
      </vt:variant>
      <vt:variant>
        <vt:i4>13</vt:i4>
      </vt:variant>
      <vt:variant>
        <vt:lpstr>Tema</vt:lpstr>
      </vt:variant>
      <vt:variant>
        <vt:i4>11</vt:i4>
      </vt:variant>
      <vt:variant>
        <vt:lpstr>Títulos de diapositiva</vt:lpstr>
      </vt:variant>
      <vt:variant>
        <vt:i4>40</vt:i4>
      </vt:variant>
    </vt:vector>
  </HeadingPairs>
  <TitlesOfParts>
    <vt:vector size="64" baseType="lpstr">
      <vt:lpstr>Aptos</vt:lpstr>
      <vt:lpstr>Arial</vt:lpstr>
      <vt:lpstr>Arial Black</vt:lpstr>
      <vt:lpstr>Calibri</vt:lpstr>
      <vt:lpstr>Calibri Light</vt:lpstr>
      <vt:lpstr>Corbel</vt:lpstr>
      <vt:lpstr>Gill Sans Nova Light</vt:lpstr>
      <vt:lpstr>Helvetica</vt:lpstr>
      <vt:lpstr>Montserrat-Bold</vt:lpstr>
      <vt:lpstr>Segoe UI</vt:lpstr>
      <vt:lpstr>Symbol</vt:lpstr>
      <vt:lpstr>Times New Roman</vt:lpstr>
      <vt:lpstr>Wingdings</vt:lpstr>
      <vt:lpstr>Tema de Office</vt:lpstr>
      <vt:lpstr>1_Tema de Office</vt:lpstr>
      <vt:lpstr>7_Tema de Office</vt:lpstr>
      <vt:lpstr>8_Tema de Office</vt:lpstr>
      <vt:lpstr>3_Tema de Office</vt:lpstr>
      <vt:lpstr>4_Tema de Office</vt:lpstr>
      <vt:lpstr>1_ Negro </vt:lpstr>
      <vt:lpstr>2_Tema de Office</vt:lpstr>
      <vt:lpstr>1_DefenceAcademycobrand-Academic-Template-4x3-01</vt:lpstr>
      <vt:lpstr>Custom Design</vt:lpstr>
      <vt:lpstr>6_Tema de Office</vt:lpstr>
      <vt:lpstr>Estilos de liderazgo</vt:lpstr>
      <vt:lpstr>Presentación de PowerPoint</vt:lpstr>
      <vt:lpstr>Presentación de PowerPoint</vt:lpstr>
      <vt:lpstr>Presentación de PowerPoint</vt:lpstr>
      <vt:lpstr>Autoritario      Participativo          Liberal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PRECURSORES DE LA CULTURA DE COACHING EN LA MARINA</vt:lpstr>
      <vt:lpstr>Técnicas de COACHING para el  Liderazgo</vt:lpstr>
      <vt:lpstr>Presentación de PowerPoint</vt:lpstr>
      <vt:lpstr>¿¿CÓMO FUNCIONA??</vt:lpstr>
      <vt:lpstr>Presentación de PowerPoint</vt:lpstr>
      <vt:lpstr>EJERCICIO </vt:lpstr>
      <vt:lpstr>EJERCICIO </vt:lpstr>
      <vt:lpstr>TIPOS DE PREGUNTAS</vt:lpstr>
      <vt:lpstr>EJEMPLOS DE PREGUNTAS…</vt:lpstr>
      <vt:lpstr>¿qué no hacer? (clásicos errores)</vt:lpstr>
      <vt:lpstr>METODO G.R.O.W.</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Eduardo</dc:creator>
  <cp:lastModifiedBy>Arturo Undurraga Díaz</cp:lastModifiedBy>
  <cp:revision>131</cp:revision>
  <dcterms:created xsi:type="dcterms:W3CDTF">2017-05-20T17:06:38Z</dcterms:created>
  <dcterms:modified xsi:type="dcterms:W3CDTF">2026-07-26T21:02:35Z</dcterms:modified>
</cp:coreProperties>
</file>