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302" r:id="rId4"/>
    <p:sldId id="258" r:id="rId5"/>
    <p:sldId id="301" r:id="rId6"/>
    <p:sldId id="300" r:id="rId7"/>
    <p:sldId id="297" r:id="rId8"/>
    <p:sldId id="299" r:id="rId9"/>
    <p:sldId id="296" r:id="rId10"/>
    <p:sldId id="259" r:id="rId11"/>
    <p:sldId id="304" r:id="rId12"/>
    <p:sldId id="303" r:id="rId13"/>
    <p:sldId id="305" r:id="rId14"/>
    <p:sldId id="306" r:id="rId15"/>
    <p:sldId id="262" r:id="rId16"/>
    <p:sldId id="307" r:id="rId17"/>
    <p:sldId id="308" r:id="rId18"/>
    <p:sldId id="309" r:id="rId19"/>
    <p:sldId id="310" r:id="rId20"/>
    <p:sldId id="263" r:id="rId21"/>
    <p:sldId id="311" r:id="rId22"/>
    <p:sldId id="264" r:id="rId23"/>
    <p:sldId id="314" r:id="rId24"/>
    <p:sldId id="312" r:id="rId25"/>
    <p:sldId id="313" r:id="rId26"/>
    <p:sldId id="267" r:id="rId27"/>
    <p:sldId id="315" r:id="rId28"/>
    <p:sldId id="316" r:id="rId29"/>
    <p:sldId id="317" r:id="rId30"/>
    <p:sldId id="318" r:id="rId31"/>
    <p:sldId id="319" r:id="rId32"/>
    <p:sldId id="321" r:id="rId33"/>
    <p:sldId id="320" r:id="rId34"/>
    <p:sldId id="323" r:id="rId35"/>
    <p:sldId id="325" r:id="rId36"/>
    <p:sldId id="326" r:id="rId37"/>
    <p:sldId id="324" r:id="rId38"/>
    <p:sldId id="327" r:id="rId39"/>
    <p:sldId id="270" r:id="rId40"/>
    <p:sldId id="271" r:id="rId41"/>
    <p:sldId id="295" r:id="rId42"/>
    <p:sldId id="328" r:id="rId43"/>
    <p:sldId id="294" r:id="rId4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C854E33-372D-4922-809C-9B79C024A833}" v="69" dt="2021-03-23T02:21:11.55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51" d="100"/>
          <a:sy n="51" d="100"/>
        </p:scale>
        <p:origin x="102" y="45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iego Ramos Espinoza" userId="362a14045e02f63c" providerId="LiveId" clId="{1C854E33-372D-4922-809C-9B79C024A833}"/>
    <pc:docChg chg="custSel mod addSld delSld modSld sldOrd">
      <pc:chgData name="Diego Ramos Espinoza" userId="362a14045e02f63c" providerId="LiveId" clId="{1C854E33-372D-4922-809C-9B79C024A833}" dt="2021-03-23T02:21:11.534" v="787" actId="1076"/>
      <pc:docMkLst>
        <pc:docMk/>
      </pc:docMkLst>
      <pc:sldChg chg="modAnim">
        <pc:chgData name="Diego Ramos Espinoza" userId="362a14045e02f63c" providerId="LiveId" clId="{1C854E33-372D-4922-809C-9B79C024A833}" dt="2021-03-23T01:36:29.888" v="152"/>
        <pc:sldMkLst>
          <pc:docMk/>
          <pc:sldMk cId="1133582205" sldId="264"/>
        </pc:sldMkLst>
      </pc:sldChg>
      <pc:sldChg chg="del">
        <pc:chgData name="Diego Ramos Espinoza" userId="362a14045e02f63c" providerId="LiveId" clId="{1C854E33-372D-4922-809C-9B79C024A833}" dt="2021-03-23T00:55:36.267" v="4" actId="47"/>
        <pc:sldMkLst>
          <pc:docMk/>
          <pc:sldMk cId="2961042762" sldId="265"/>
        </pc:sldMkLst>
      </pc:sldChg>
      <pc:sldChg chg="delSp del mod">
        <pc:chgData name="Diego Ramos Espinoza" userId="362a14045e02f63c" providerId="LiveId" clId="{1C854E33-372D-4922-809C-9B79C024A833}" dt="2021-03-23T01:02:28.300" v="11" actId="2696"/>
        <pc:sldMkLst>
          <pc:docMk/>
          <pc:sldMk cId="3851923517" sldId="266"/>
        </pc:sldMkLst>
        <pc:picChg chg="del">
          <ac:chgData name="Diego Ramos Espinoza" userId="362a14045e02f63c" providerId="LiveId" clId="{1C854E33-372D-4922-809C-9B79C024A833}" dt="2021-03-23T01:00:45.914" v="5" actId="21"/>
          <ac:picMkLst>
            <pc:docMk/>
            <pc:sldMk cId="3851923517" sldId="266"/>
            <ac:picMk id="2" creationId="{00000000-0000-0000-0000-000000000000}"/>
          </ac:picMkLst>
        </pc:picChg>
      </pc:sldChg>
      <pc:sldChg chg="addSp delSp modSp mod setBg">
        <pc:chgData name="Diego Ramos Espinoza" userId="362a14045e02f63c" providerId="LiveId" clId="{1C854E33-372D-4922-809C-9B79C024A833}" dt="2021-03-23T01:15:19.076" v="56" actId="27636"/>
        <pc:sldMkLst>
          <pc:docMk/>
          <pc:sldMk cId="3905247094" sldId="267"/>
        </pc:sldMkLst>
        <pc:spChg chg="del">
          <ac:chgData name="Diego Ramos Espinoza" userId="362a14045e02f63c" providerId="LiveId" clId="{1C854E33-372D-4922-809C-9B79C024A833}" dt="2021-03-23T01:07:23.851" v="25" actId="478"/>
          <ac:spMkLst>
            <pc:docMk/>
            <pc:sldMk cId="3905247094" sldId="267"/>
            <ac:spMk id="5" creationId="{00000000-0000-0000-0000-000000000000}"/>
          </ac:spMkLst>
        </pc:spChg>
        <pc:spChg chg="del">
          <ac:chgData name="Diego Ramos Espinoza" userId="362a14045e02f63c" providerId="LiveId" clId="{1C854E33-372D-4922-809C-9B79C024A833}" dt="2021-03-23T01:07:40.721" v="29" actId="21"/>
          <ac:spMkLst>
            <pc:docMk/>
            <pc:sldMk cId="3905247094" sldId="267"/>
            <ac:spMk id="7" creationId="{00000000-0000-0000-0000-000000000000}"/>
          </ac:spMkLst>
        </pc:spChg>
        <pc:spChg chg="del">
          <ac:chgData name="Diego Ramos Espinoza" userId="362a14045e02f63c" providerId="LiveId" clId="{1C854E33-372D-4922-809C-9B79C024A833}" dt="2021-03-23T01:07:08.703" v="21" actId="21"/>
          <ac:spMkLst>
            <pc:docMk/>
            <pc:sldMk cId="3905247094" sldId="267"/>
            <ac:spMk id="8" creationId="{00000000-0000-0000-0000-000000000000}"/>
          </ac:spMkLst>
        </pc:spChg>
        <pc:spChg chg="del">
          <ac:chgData name="Diego Ramos Espinoza" userId="362a14045e02f63c" providerId="LiveId" clId="{1C854E33-372D-4922-809C-9B79C024A833}" dt="2021-03-23T01:07:30.054" v="27" actId="21"/>
          <ac:spMkLst>
            <pc:docMk/>
            <pc:sldMk cId="3905247094" sldId="267"/>
            <ac:spMk id="9" creationId="{00000000-0000-0000-0000-000000000000}"/>
          </ac:spMkLst>
        </pc:spChg>
        <pc:spChg chg="mod">
          <ac:chgData name="Diego Ramos Espinoza" userId="362a14045e02f63c" providerId="LiveId" clId="{1C854E33-372D-4922-809C-9B79C024A833}" dt="2021-03-23T01:14:37.094" v="52" actId="207"/>
          <ac:spMkLst>
            <pc:docMk/>
            <pc:sldMk cId="3905247094" sldId="267"/>
            <ac:spMk id="10" creationId="{00000000-0000-0000-0000-000000000000}"/>
          </ac:spMkLst>
        </pc:spChg>
        <pc:spChg chg="mod">
          <ac:chgData name="Diego Ramos Espinoza" userId="362a14045e02f63c" providerId="LiveId" clId="{1C854E33-372D-4922-809C-9B79C024A833}" dt="2021-03-23T01:15:19.076" v="56" actId="27636"/>
          <ac:spMkLst>
            <pc:docMk/>
            <pc:sldMk cId="3905247094" sldId="267"/>
            <ac:spMk id="11" creationId="{00000000-0000-0000-0000-000000000000}"/>
          </ac:spMkLst>
        </pc:spChg>
        <pc:spChg chg="del">
          <ac:chgData name="Diego Ramos Espinoza" userId="362a14045e02f63c" providerId="LiveId" clId="{1C854E33-372D-4922-809C-9B79C024A833}" dt="2021-03-23T01:07:08.703" v="21" actId="21"/>
          <ac:spMkLst>
            <pc:docMk/>
            <pc:sldMk cId="3905247094" sldId="267"/>
            <ac:spMk id="12" creationId="{00000000-0000-0000-0000-000000000000}"/>
          </ac:spMkLst>
        </pc:spChg>
        <pc:spChg chg="del">
          <ac:chgData name="Diego Ramos Espinoza" userId="362a14045e02f63c" providerId="LiveId" clId="{1C854E33-372D-4922-809C-9B79C024A833}" dt="2021-03-23T01:07:30.054" v="27" actId="21"/>
          <ac:spMkLst>
            <pc:docMk/>
            <pc:sldMk cId="3905247094" sldId="267"/>
            <ac:spMk id="13" creationId="{00000000-0000-0000-0000-000000000000}"/>
          </ac:spMkLst>
        </pc:spChg>
        <pc:spChg chg="del">
          <ac:chgData name="Diego Ramos Espinoza" userId="362a14045e02f63c" providerId="LiveId" clId="{1C854E33-372D-4922-809C-9B79C024A833}" dt="2021-03-23T01:07:40.721" v="29" actId="21"/>
          <ac:spMkLst>
            <pc:docMk/>
            <pc:sldMk cId="3905247094" sldId="267"/>
            <ac:spMk id="14" creationId="{00000000-0000-0000-0000-000000000000}"/>
          </ac:spMkLst>
        </pc:spChg>
        <pc:spChg chg="del">
          <ac:chgData name="Diego Ramos Espinoza" userId="362a14045e02f63c" providerId="LiveId" clId="{1C854E33-372D-4922-809C-9B79C024A833}" dt="2021-03-23T01:10:45.654" v="35" actId="21"/>
          <ac:spMkLst>
            <pc:docMk/>
            <pc:sldMk cId="3905247094" sldId="267"/>
            <ac:spMk id="15" creationId="{00000000-0000-0000-0000-000000000000}"/>
          </ac:spMkLst>
        </pc:spChg>
        <pc:spChg chg="add">
          <ac:chgData name="Diego Ramos Espinoza" userId="362a14045e02f63c" providerId="LiveId" clId="{1C854E33-372D-4922-809C-9B79C024A833}" dt="2021-03-23T01:13:19.625" v="40" actId="26606"/>
          <ac:spMkLst>
            <pc:docMk/>
            <pc:sldMk cId="3905247094" sldId="267"/>
            <ac:spMk id="16" creationId="{A93A089E-0A16-452C-B341-0F769780D262}"/>
          </ac:spMkLst>
        </pc:spChg>
        <pc:spChg chg="del">
          <ac:chgData name="Diego Ramos Espinoza" userId="362a14045e02f63c" providerId="LiveId" clId="{1C854E33-372D-4922-809C-9B79C024A833}" dt="2021-03-23T01:10:45.654" v="35" actId="21"/>
          <ac:spMkLst>
            <pc:docMk/>
            <pc:sldMk cId="3905247094" sldId="267"/>
            <ac:spMk id="17" creationId="{00000000-0000-0000-0000-000000000000}"/>
          </ac:spMkLst>
        </pc:spChg>
        <pc:picChg chg="add mod ord">
          <ac:chgData name="Diego Ramos Espinoza" userId="362a14045e02f63c" providerId="LiveId" clId="{1C854E33-372D-4922-809C-9B79C024A833}" dt="2021-03-23T01:13:19.625" v="40" actId="26606"/>
          <ac:picMkLst>
            <pc:docMk/>
            <pc:sldMk cId="3905247094" sldId="267"/>
            <ac:picMk id="2" creationId="{0651EBFB-3B07-449A-81BF-8E2309C9FC6B}"/>
          </ac:picMkLst>
        </pc:picChg>
        <pc:picChg chg="del">
          <ac:chgData name="Diego Ramos Espinoza" userId="362a14045e02f63c" providerId="LiveId" clId="{1C854E33-372D-4922-809C-9B79C024A833}" dt="2021-03-23T01:07:26.332" v="26" actId="478"/>
          <ac:picMkLst>
            <pc:docMk/>
            <pc:sldMk cId="3905247094" sldId="267"/>
            <ac:picMk id="6" creationId="{00000000-0000-0000-0000-000000000000}"/>
          </ac:picMkLst>
        </pc:picChg>
      </pc:sldChg>
      <pc:sldChg chg="delSp modSp del mod">
        <pc:chgData name="Diego Ramos Espinoza" userId="362a14045e02f63c" providerId="LiveId" clId="{1C854E33-372D-4922-809C-9B79C024A833}" dt="2021-03-23T01:47:11.305" v="464" actId="2696"/>
        <pc:sldMkLst>
          <pc:docMk/>
          <pc:sldMk cId="70783942" sldId="268"/>
        </pc:sldMkLst>
        <pc:spChg chg="del">
          <ac:chgData name="Diego Ramos Espinoza" userId="362a14045e02f63c" providerId="LiveId" clId="{1C854E33-372D-4922-809C-9B79C024A833}" dt="2021-03-23T01:37:45.108" v="154" actId="478"/>
          <ac:spMkLst>
            <pc:docMk/>
            <pc:sldMk cId="70783942" sldId="268"/>
            <ac:spMk id="4" creationId="{00000000-0000-0000-0000-000000000000}"/>
          </ac:spMkLst>
        </pc:spChg>
        <pc:spChg chg="mod">
          <ac:chgData name="Diego Ramos Espinoza" userId="362a14045e02f63c" providerId="LiveId" clId="{1C854E33-372D-4922-809C-9B79C024A833}" dt="2021-03-23T01:45:46.768" v="385" actId="21"/>
          <ac:spMkLst>
            <pc:docMk/>
            <pc:sldMk cId="70783942" sldId="268"/>
            <ac:spMk id="37" creationId="{00000000-0000-0000-0000-000000000000}"/>
          </ac:spMkLst>
        </pc:spChg>
      </pc:sldChg>
      <pc:sldChg chg="delSp del mod">
        <pc:chgData name="Diego Ramos Espinoza" userId="362a14045e02f63c" providerId="LiveId" clId="{1C854E33-372D-4922-809C-9B79C024A833}" dt="2021-03-23T02:04:43.025" v="589" actId="2696"/>
        <pc:sldMkLst>
          <pc:docMk/>
          <pc:sldMk cId="1754509286" sldId="269"/>
        </pc:sldMkLst>
        <pc:picChg chg="del">
          <ac:chgData name="Diego Ramos Espinoza" userId="362a14045e02f63c" providerId="LiveId" clId="{1C854E33-372D-4922-809C-9B79C024A833}" dt="2021-03-23T01:57:59.729" v="553" actId="21"/>
          <ac:picMkLst>
            <pc:docMk/>
            <pc:sldMk cId="1754509286" sldId="269"/>
            <ac:picMk id="8" creationId="{00000000-0000-0000-0000-000000000000}"/>
          </ac:picMkLst>
        </pc:picChg>
      </pc:sldChg>
      <pc:sldChg chg="delSp modSp mod modAnim">
        <pc:chgData name="Diego Ramos Espinoza" userId="362a14045e02f63c" providerId="LiveId" clId="{1C854E33-372D-4922-809C-9B79C024A833}" dt="2021-03-23T02:06:18.716" v="607" actId="113"/>
        <pc:sldMkLst>
          <pc:docMk/>
          <pc:sldMk cId="590765105" sldId="270"/>
        </pc:sldMkLst>
        <pc:spChg chg="del">
          <ac:chgData name="Diego Ramos Espinoza" userId="362a14045e02f63c" providerId="LiveId" clId="{1C854E33-372D-4922-809C-9B79C024A833}" dt="2021-03-23T02:05:02.623" v="594" actId="478"/>
          <ac:spMkLst>
            <pc:docMk/>
            <pc:sldMk cId="590765105" sldId="270"/>
            <ac:spMk id="4" creationId="{00000000-0000-0000-0000-000000000000}"/>
          </ac:spMkLst>
        </pc:spChg>
        <pc:spChg chg="mod">
          <ac:chgData name="Diego Ramos Espinoza" userId="362a14045e02f63c" providerId="LiveId" clId="{1C854E33-372D-4922-809C-9B79C024A833}" dt="2021-03-23T02:05:36.434" v="601" actId="404"/>
          <ac:spMkLst>
            <pc:docMk/>
            <pc:sldMk cId="590765105" sldId="270"/>
            <ac:spMk id="7" creationId="{00000000-0000-0000-0000-000000000000}"/>
          </ac:spMkLst>
        </pc:spChg>
        <pc:spChg chg="mod">
          <ac:chgData name="Diego Ramos Espinoza" userId="362a14045e02f63c" providerId="LiveId" clId="{1C854E33-372D-4922-809C-9B79C024A833}" dt="2021-03-23T02:06:18.716" v="607" actId="113"/>
          <ac:spMkLst>
            <pc:docMk/>
            <pc:sldMk cId="590765105" sldId="270"/>
            <ac:spMk id="8" creationId="{00000000-0000-0000-0000-000000000000}"/>
          </ac:spMkLst>
        </pc:spChg>
        <pc:picChg chg="del mod">
          <ac:chgData name="Diego Ramos Espinoza" userId="362a14045e02f63c" providerId="LiveId" clId="{1C854E33-372D-4922-809C-9B79C024A833}" dt="2021-03-23T02:04:59.020" v="593" actId="478"/>
          <ac:picMkLst>
            <pc:docMk/>
            <pc:sldMk cId="590765105" sldId="270"/>
            <ac:picMk id="5" creationId="{00000000-0000-0000-0000-000000000000}"/>
          </ac:picMkLst>
        </pc:picChg>
        <pc:picChg chg="del">
          <ac:chgData name="Diego Ramos Espinoza" userId="362a14045e02f63c" providerId="LiveId" clId="{1C854E33-372D-4922-809C-9B79C024A833}" dt="2021-03-23T02:04:55.687" v="591" actId="478"/>
          <ac:picMkLst>
            <pc:docMk/>
            <pc:sldMk cId="590765105" sldId="270"/>
            <ac:picMk id="6" creationId="{00000000-0000-0000-0000-000000000000}"/>
          </ac:picMkLst>
        </pc:picChg>
      </pc:sldChg>
      <pc:sldChg chg="delSp modSp mod">
        <pc:chgData name="Diego Ramos Espinoza" userId="362a14045e02f63c" providerId="LiveId" clId="{1C854E33-372D-4922-809C-9B79C024A833}" dt="2021-03-23T02:09:16.874" v="638" actId="404"/>
        <pc:sldMkLst>
          <pc:docMk/>
          <pc:sldMk cId="534188798" sldId="271"/>
        </pc:sldMkLst>
        <pc:spChg chg="del">
          <ac:chgData name="Diego Ramos Espinoza" userId="362a14045e02f63c" providerId="LiveId" clId="{1C854E33-372D-4922-809C-9B79C024A833}" dt="2021-03-23T02:07:15.801" v="608" actId="478"/>
          <ac:spMkLst>
            <pc:docMk/>
            <pc:sldMk cId="534188798" sldId="271"/>
            <ac:spMk id="4" creationId="{00000000-0000-0000-0000-000000000000}"/>
          </ac:spMkLst>
        </pc:spChg>
        <pc:spChg chg="mod">
          <ac:chgData name="Diego Ramos Espinoza" userId="362a14045e02f63c" providerId="LiveId" clId="{1C854E33-372D-4922-809C-9B79C024A833}" dt="2021-03-23T02:09:00.754" v="632" actId="403"/>
          <ac:spMkLst>
            <pc:docMk/>
            <pc:sldMk cId="534188798" sldId="271"/>
            <ac:spMk id="7" creationId="{00000000-0000-0000-0000-000000000000}"/>
          </ac:spMkLst>
        </pc:spChg>
        <pc:spChg chg="mod">
          <ac:chgData name="Diego Ramos Espinoza" userId="362a14045e02f63c" providerId="LiveId" clId="{1C854E33-372D-4922-809C-9B79C024A833}" dt="2021-03-23T02:09:16.874" v="638" actId="404"/>
          <ac:spMkLst>
            <pc:docMk/>
            <pc:sldMk cId="534188798" sldId="271"/>
            <ac:spMk id="8" creationId="{00000000-0000-0000-0000-000000000000}"/>
          </ac:spMkLst>
        </pc:spChg>
        <pc:spChg chg="mod">
          <ac:chgData name="Diego Ramos Espinoza" userId="362a14045e02f63c" providerId="LiveId" clId="{1C854E33-372D-4922-809C-9B79C024A833}" dt="2021-03-23T02:08:27.307" v="625" actId="1076"/>
          <ac:spMkLst>
            <pc:docMk/>
            <pc:sldMk cId="534188798" sldId="271"/>
            <ac:spMk id="9" creationId="{00000000-0000-0000-0000-000000000000}"/>
          </ac:spMkLst>
        </pc:spChg>
        <pc:picChg chg="del">
          <ac:chgData name="Diego Ramos Espinoza" userId="362a14045e02f63c" providerId="LiveId" clId="{1C854E33-372D-4922-809C-9B79C024A833}" dt="2021-03-23T02:07:27.061" v="609" actId="478"/>
          <ac:picMkLst>
            <pc:docMk/>
            <pc:sldMk cId="534188798" sldId="271"/>
            <ac:picMk id="5" creationId="{00000000-0000-0000-0000-000000000000}"/>
          </ac:picMkLst>
        </pc:picChg>
        <pc:picChg chg="del">
          <ac:chgData name="Diego Ramos Espinoza" userId="362a14045e02f63c" providerId="LiveId" clId="{1C854E33-372D-4922-809C-9B79C024A833}" dt="2021-03-23T02:07:29.649" v="610" actId="478"/>
          <ac:picMkLst>
            <pc:docMk/>
            <pc:sldMk cId="534188798" sldId="271"/>
            <ac:picMk id="6" creationId="{00000000-0000-0000-0000-000000000000}"/>
          </ac:picMkLst>
        </pc:picChg>
        <pc:picChg chg="mod">
          <ac:chgData name="Diego Ramos Espinoza" userId="362a14045e02f63c" providerId="LiveId" clId="{1C854E33-372D-4922-809C-9B79C024A833}" dt="2021-03-23T02:08:42.073" v="628" actId="1440"/>
          <ac:picMkLst>
            <pc:docMk/>
            <pc:sldMk cId="534188798" sldId="271"/>
            <ac:picMk id="10" creationId="{00000000-0000-0000-0000-000000000000}"/>
          </ac:picMkLst>
        </pc:picChg>
      </pc:sldChg>
      <pc:sldChg chg="del">
        <pc:chgData name="Diego Ramos Espinoza" userId="362a14045e02f63c" providerId="LiveId" clId="{1C854E33-372D-4922-809C-9B79C024A833}" dt="2021-03-23T01:06:47.013" v="20" actId="2696"/>
        <pc:sldMkLst>
          <pc:docMk/>
          <pc:sldMk cId="2855528090" sldId="293"/>
        </pc:sldMkLst>
      </pc:sldChg>
      <pc:sldChg chg="addSp delSp modSp mod setBg modAnim">
        <pc:chgData name="Diego Ramos Espinoza" userId="362a14045e02f63c" providerId="LiveId" clId="{1C854E33-372D-4922-809C-9B79C024A833}" dt="2021-03-23T02:21:11.534" v="787" actId="1076"/>
        <pc:sldMkLst>
          <pc:docMk/>
          <pc:sldMk cId="876862275" sldId="294"/>
        </pc:sldMkLst>
        <pc:spChg chg="add mod">
          <ac:chgData name="Diego Ramos Espinoza" userId="362a14045e02f63c" providerId="LiveId" clId="{1C854E33-372D-4922-809C-9B79C024A833}" dt="2021-03-23T02:20:13.553" v="785" actId="14100"/>
          <ac:spMkLst>
            <pc:docMk/>
            <pc:sldMk cId="876862275" sldId="294"/>
            <ac:spMk id="14" creationId="{CD91CB14-670E-4ABE-AFAD-D11EDC29D83B}"/>
          </ac:spMkLst>
        </pc:spChg>
        <pc:spChg chg="add del mod">
          <ac:chgData name="Diego Ramos Espinoza" userId="362a14045e02f63c" providerId="LiveId" clId="{1C854E33-372D-4922-809C-9B79C024A833}" dt="2021-03-23T02:19:18.189" v="736" actId="478"/>
          <ac:spMkLst>
            <pc:docMk/>
            <pc:sldMk cId="876862275" sldId="294"/>
            <ac:spMk id="15" creationId="{22030ECE-7EEC-4377-85C4-8B6DEBBE666F}"/>
          </ac:spMkLst>
        </pc:spChg>
        <pc:spChg chg="add">
          <ac:chgData name="Diego Ramos Espinoza" userId="362a14045e02f63c" providerId="LiveId" clId="{1C854E33-372D-4922-809C-9B79C024A833}" dt="2021-03-23T02:18:49.909" v="732" actId="26606"/>
          <ac:spMkLst>
            <pc:docMk/>
            <pc:sldMk cId="876862275" sldId="294"/>
            <ac:spMk id="75" creationId="{DA1DAC79-DDBA-4382-9D43-6E5F685BE5FB}"/>
          </ac:spMkLst>
        </pc:spChg>
        <pc:spChg chg="add">
          <ac:chgData name="Diego Ramos Espinoza" userId="362a14045e02f63c" providerId="LiveId" clId="{1C854E33-372D-4922-809C-9B79C024A833}" dt="2021-03-23T02:18:49.909" v="732" actId="26606"/>
          <ac:spMkLst>
            <pc:docMk/>
            <pc:sldMk cId="876862275" sldId="294"/>
            <ac:spMk id="81" creationId="{6AACA73D-178F-4CFC-99E3-9F4FCBBDBA83}"/>
          </ac:spMkLst>
        </pc:spChg>
        <pc:spChg chg="add">
          <ac:chgData name="Diego Ramos Espinoza" userId="362a14045e02f63c" providerId="LiveId" clId="{1C854E33-372D-4922-809C-9B79C024A833}" dt="2021-03-23T02:18:49.909" v="732" actId="26606"/>
          <ac:spMkLst>
            <pc:docMk/>
            <pc:sldMk cId="876862275" sldId="294"/>
            <ac:spMk id="83" creationId="{7B0A5210-2F29-4D85-A400-9C79B13FC1AA}"/>
          </ac:spMkLst>
        </pc:spChg>
        <pc:spChg chg="add">
          <ac:chgData name="Diego Ramos Espinoza" userId="362a14045e02f63c" providerId="LiveId" clId="{1C854E33-372D-4922-809C-9B79C024A833}" dt="2021-03-23T02:18:49.909" v="732" actId="26606"/>
          <ac:spMkLst>
            <pc:docMk/>
            <pc:sldMk cId="876862275" sldId="294"/>
            <ac:spMk id="85" creationId="{B0611BBE-2B4A-4DA2-B8A9-CD877B87624A}"/>
          </ac:spMkLst>
        </pc:spChg>
        <pc:spChg chg="add">
          <ac:chgData name="Diego Ramos Espinoza" userId="362a14045e02f63c" providerId="LiveId" clId="{1C854E33-372D-4922-809C-9B79C024A833}" dt="2021-03-23T02:18:49.909" v="732" actId="26606"/>
          <ac:spMkLst>
            <pc:docMk/>
            <pc:sldMk cId="876862275" sldId="294"/>
            <ac:spMk id="87" creationId="{91091950-5655-45D2-858E-FE8CBE07CAD4}"/>
          </ac:spMkLst>
        </pc:spChg>
        <pc:picChg chg="del">
          <ac:chgData name="Diego Ramos Espinoza" userId="362a14045e02f63c" providerId="LiveId" clId="{1C854E33-372D-4922-809C-9B79C024A833}" dt="2021-03-23T02:18:35.600" v="729" actId="478"/>
          <ac:picMkLst>
            <pc:docMk/>
            <pc:sldMk cId="876862275" sldId="294"/>
            <ac:picMk id="4" creationId="{00000000-0000-0000-0000-000000000000}"/>
          </ac:picMkLst>
        </pc:picChg>
        <pc:picChg chg="del">
          <ac:chgData name="Diego Ramos Espinoza" userId="362a14045e02f63c" providerId="LiveId" clId="{1C854E33-372D-4922-809C-9B79C024A833}" dt="2021-03-23T02:18:38.004" v="730" actId="478"/>
          <ac:picMkLst>
            <pc:docMk/>
            <pc:sldMk cId="876862275" sldId="294"/>
            <ac:picMk id="5" creationId="{00000000-0000-0000-0000-000000000000}"/>
          </ac:picMkLst>
        </pc:picChg>
        <pc:picChg chg="add">
          <ac:chgData name="Diego Ramos Espinoza" userId="362a14045e02f63c" providerId="LiveId" clId="{1C854E33-372D-4922-809C-9B79C024A833}" dt="2021-03-23T02:18:49.909" v="732" actId="26606"/>
          <ac:picMkLst>
            <pc:docMk/>
            <pc:sldMk cId="876862275" sldId="294"/>
            <ac:picMk id="71" creationId="{5B89E5C5-A037-45B3-9D37-3658914D4799}"/>
          </ac:picMkLst>
        </pc:picChg>
        <pc:picChg chg="add">
          <ac:chgData name="Diego Ramos Espinoza" userId="362a14045e02f63c" providerId="LiveId" clId="{1C854E33-372D-4922-809C-9B79C024A833}" dt="2021-03-23T02:18:49.909" v="732" actId="26606"/>
          <ac:picMkLst>
            <pc:docMk/>
            <pc:sldMk cId="876862275" sldId="294"/>
            <ac:picMk id="73" creationId="{5ACB93B0-521E-443D-9750-AFCFDDB3E801}"/>
          </ac:picMkLst>
        </pc:picChg>
        <pc:picChg chg="add">
          <ac:chgData name="Diego Ramos Espinoza" userId="362a14045e02f63c" providerId="LiveId" clId="{1C854E33-372D-4922-809C-9B79C024A833}" dt="2021-03-23T02:18:49.909" v="732" actId="26606"/>
          <ac:picMkLst>
            <pc:docMk/>
            <pc:sldMk cId="876862275" sldId="294"/>
            <ac:picMk id="77" creationId="{E0880F10-995F-4F01-A83B-7ECDB7BE7905}"/>
          </ac:picMkLst>
        </pc:picChg>
        <pc:picChg chg="add">
          <ac:chgData name="Diego Ramos Espinoza" userId="362a14045e02f63c" providerId="LiveId" clId="{1C854E33-372D-4922-809C-9B79C024A833}" dt="2021-03-23T02:18:49.909" v="732" actId="26606"/>
          <ac:picMkLst>
            <pc:docMk/>
            <pc:sldMk cId="876862275" sldId="294"/>
            <ac:picMk id="79" creationId="{A2D49266-1F08-40F2-B0E1-1D919DCB5780}"/>
          </ac:picMkLst>
        </pc:picChg>
        <pc:picChg chg="add mod">
          <ac:chgData name="Diego Ramos Espinoza" userId="362a14045e02f63c" providerId="LiveId" clId="{1C854E33-372D-4922-809C-9B79C024A833}" dt="2021-03-23T02:18:49.909" v="732" actId="26606"/>
          <ac:picMkLst>
            <pc:docMk/>
            <pc:sldMk cId="876862275" sldId="294"/>
            <ac:picMk id="12290" creationId="{CA091B89-C73D-490F-9F1E-D4E780FA2693}"/>
          </ac:picMkLst>
        </pc:picChg>
        <pc:picChg chg="add mod">
          <ac:chgData name="Diego Ramos Espinoza" userId="362a14045e02f63c" providerId="LiveId" clId="{1C854E33-372D-4922-809C-9B79C024A833}" dt="2021-03-23T02:21:11.534" v="787" actId="1076"/>
          <ac:picMkLst>
            <pc:docMk/>
            <pc:sldMk cId="876862275" sldId="294"/>
            <ac:picMk id="12292" creationId="{8D80D23F-643B-403F-AA0C-4FA3BFA7C800}"/>
          </ac:picMkLst>
        </pc:picChg>
      </pc:sldChg>
      <pc:sldChg chg="addSp modSp mod">
        <pc:chgData name="Diego Ramos Espinoza" userId="362a14045e02f63c" providerId="LiveId" clId="{1C854E33-372D-4922-809C-9B79C024A833}" dt="2021-03-23T02:13:32.401" v="690" actId="1076"/>
        <pc:sldMkLst>
          <pc:docMk/>
          <pc:sldMk cId="1921322720" sldId="295"/>
        </pc:sldMkLst>
        <pc:spChg chg="mod">
          <ac:chgData name="Diego Ramos Espinoza" userId="362a14045e02f63c" providerId="LiveId" clId="{1C854E33-372D-4922-809C-9B79C024A833}" dt="2021-03-23T02:12:50.090" v="684" actId="2711"/>
          <ac:spMkLst>
            <pc:docMk/>
            <pc:sldMk cId="1921322720" sldId="295"/>
            <ac:spMk id="4" creationId="{00000000-0000-0000-0000-000000000000}"/>
          </ac:spMkLst>
        </pc:spChg>
        <pc:spChg chg="mod">
          <ac:chgData name="Diego Ramos Espinoza" userId="362a14045e02f63c" providerId="LiveId" clId="{1C854E33-372D-4922-809C-9B79C024A833}" dt="2021-03-23T02:13:32.401" v="690" actId="1076"/>
          <ac:spMkLst>
            <pc:docMk/>
            <pc:sldMk cId="1921322720" sldId="295"/>
            <ac:spMk id="5" creationId="{00000000-0000-0000-0000-000000000000}"/>
          </ac:spMkLst>
        </pc:spChg>
        <pc:spChg chg="add mod">
          <ac:chgData name="Diego Ramos Espinoza" userId="362a14045e02f63c" providerId="LiveId" clId="{1C854E33-372D-4922-809C-9B79C024A833}" dt="2021-03-23T02:13:28.577" v="689" actId="1076"/>
          <ac:spMkLst>
            <pc:docMk/>
            <pc:sldMk cId="1921322720" sldId="295"/>
            <ac:spMk id="6" creationId="{48C3A7F5-6AAB-40A1-B0F0-61635E06A59F}"/>
          </ac:spMkLst>
        </pc:spChg>
      </pc:sldChg>
      <pc:sldChg chg="modAnim">
        <pc:chgData name="Diego Ramos Espinoza" userId="362a14045e02f63c" providerId="LiveId" clId="{1C854E33-372D-4922-809C-9B79C024A833}" dt="2021-03-23T01:36:41.093" v="153"/>
        <pc:sldMkLst>
          <pc:docMk/>
          <pc:sldMk cId="3060121386" sldId="296"/>
        </pc:sldMkLst>
      </pc:sldChg>
      <pc:sldChg chg="addSp modSp mod">
        <pc:chgData name="Diego Ramos Espinoza" userId="362a14045e02f63c" providerId="LiveId" clId="{1C854E33-372D-4922-809C-9B79C024A833}" dt="2021-03-23T01:03:45.924" v="15" actId="20577"/>
        <pc:sldMkLst>
          <pc:docMk/>
          <pc:sldMk cId="40503537" sldId="312"/>
        </pc:sldMkLst>
        <pc:spChg chg="mod">
          <ac:chgData name="Diego Ramos Espinoza" userId="362a14045e02f63c" providerId="LiveId" clId="{1C854E33-372D-4922-809C-9B79C024A833}" dt="2021-03-23T01:03:45.924" v="15" actId="20577"/>
          <ac:spMkLst>
            <pc:docMk/>
            <pc:sldMk cId="40503537" sldId="312"/>
            <ac:spMk id="16" creationId="{7B576722-62F9-4E1E-87FF-A4A5D60C3C94}"/>
          </ac:spMkLst>
        </pc:spChg>
        <pc:spChg chg="add mod">
          <ac:chgData name="Diego Ramos Espinoza" userId="362a14045e02f63c" providerId="LiveId" clId="{1C854E33-372D-4922-809C-9B79C024A833}" dt="2021-03-23T00:55:26.326" v="3" actId="27636"/>
          <ac:spMkLst>
            <pc:docMk/>
            <pc:sldMk cId="40503537" sldId="312"/>
            <ac:spMk id="22" creationId="{199292A9-DFB9-4478-A173-904253F2D3C5}"/>
          </ac:spMkLst>
        </pc:spChg>
      </pc:sldChg>
      <pc:sldChg chg="addSp delSp modSp mod setBg">
        <pc:chgData name="Diego Ramos Espinoza" userId="362a14045e02f63c" providerId="LiveId" clId="{1C854E33-372D-4922-809C-9B79C024A833}" dt="2021-03-23T01:01:57.701" v="10" actId="26606"/>
        <pc:sldMkLst>
          <pc:docMk/>
          <pc:sldMk cId="1227813399" sldId="313"/>
        </pc:sldMkLst>
        <pc:spChg chg="del">
          <ac:chgData name="Diego Ramos Espinoza" userId="362a14045e02f63c" providerId="LiveId" clId="{1C854E33-372D-4922-809C-9B79C024A833}" dt="2021-03-23T01:00:52.109" v="6" actId="478"/>
          <ac:spMkLst>
            <pc:docMk/>
            <pc:sldMk cId="1227813399" sldId="313"/>
            <ac:spMk id="2" creationId="{E3B64549-ED67-47FD-9F63-9AAF5A297E88}"/>
          </ac:spMkLst>
        </pc:spChg>
        <pc:spChg chg="del">
          <ac:chgData name="Diego Ramos Espinoza" userId="362a14045e02f63c" providerId="LiveId" clId="{1C854E33-372D-4922-809C-9B79C024A833}" dt="2021-03-23T01:01:44.131" v="7" actId="478"/>
          <ac:spMkLst>
            <pc:docMk/>
            <pc:sldMk cId="1227813399" sldId="313"/>
            <ac:spMk id="3" creationId="{C49E26DE-FF60-465E-823B-0C82E73C15DD}"/>
          </ac:spMkLst>
        </pc:spChg>
        <pc:spChg chg="add">
          <ac:chgData name="Diego Ramos Espinoza" userId="362a14045e02f63c" providerId="LiveId" clId="{1C854E33-372D-4922-809C-9B79C024A833}" dt="2021-03-23T01:01:57.701" v="10" actId="26606"/>
          <ac:spMkLst>
            <pc:docMk/>
            <pc:sldMk cId="1227813399" sldId="313"/>
            <ac:spMk id="13" creationId="{DA1DAC79-DDBA-4382-9D43-6E5F685BE5FB}"/>
          </ac:spMkLst>
        </pc:spChg>
        <pc:spChg chg="add">
          <ac:chgData name="Diego Ramos Espinoza" userId="362a14045e02f63c" providerId="LiveId" clId="{1C854E33-372D-4922-809C-9B79C024A833}" dt="2021-03-23T01:01:57.701" v="10" actId="26606"/>
          <ac:spMkLst>
            <pc:docMk/>
            <pc:sldMk cId="1227813399" sldId="313"/>
            <ac:spMk id="19" creationId="{6AACA73D-178F-4CFC-99E3-9F4FCBBDBA83}"/>
          </ac:spMkLst>
        </pc:spChg>
        <pc:spChg chg="add">
          <ac:chgData name="Diego Ramos Espinoza" userId="362a14045e02f63c" providerId="LiveId" clId="{1C854E33-372D-4922-809C-9B79C024A833}" dt="2021-03-23T01:01:57.701" v="10" actId="26606"/>
          <ac:spMkLst>
            <pc:docMk/>
            <pc:sldMk cId="1227813399" sldId="313"/>
            <ac:spMk id="21" creationId="{D3031615-4E70-4AA1-B27C-F56E25379C5E}"/>
          </ac:spMkLst>
        </pc:spChg>
        <pc:spChg chg="add">
          <ac:chgData name="Diego Ramos Espinoza" userId="362a14045e02f63c" providerId="LiveId" clId="{1C854E33-372D-4922-809C-9B79C024A833}" dt="2021-03-23T01:01:57.701" v="10" actId="26606"/>
          <ac:spMkLst>
            <pc:docMk/>
            <pc:sldMk cId="1227813399" sldId="313"/>
            <ac:spMk id="23" creationId="{32386D96-DF72-4275-B766-E00CBBFB0F2A}"/>
          </ac:spMkLst>
        </pc:spChg>
        <pc:picChg chg="add mod">
          <ac:chgData name="Diego Ramos Espinoza" userId="362a14045e02f63c" providerId="LiveId" clId="{1C854E33-372D-4922-809C-9B79C024A833}" dt="2021-03-23T01:01:57.701" v="10" actId="26606"/>
          <ac:picMkLst>
            <pc:docMk/>
            <pc:sldMk cId="1227813399" sldId="313"/>
            <ac:picMk id="4" creationId="{5C45AC62-1DFC-4783-BAC2-F65E0B65CB10}"/>
          </ac:picMkLst>
        </pc:picChg>
        <pc:picChg chg="add">
          <ac:chgData name="Diego Ramos Espinoza" userId="362a14045e02f63c" providerId="LiveId" clId="{1C854E33-372D-4922-809C-9B79C024A833}" dt="2021-03-23T01:01:57.701" v="10" actId="26606"/>
          <ac:picMkLst>
            <pc:docMk/>
            <pc:sldMk cId="1227813399" sldId="313"/>
            <ac:picMk id="9" creationId="{5B89E5C5-A037-45B3-9D37-3658914D4799}"/>
          </ac:picMkLst>
        </pc:picChg>
        <pc:picChg chg="add">
          <ac:chgData name="Diego Ramos Espinoza" userId="362a14045e02f63c" providerId="LiveId" clId="{1C854E33-372D-4922-809C-9B79C024A833}" dt="2021-03-23T01:01:57.701" v="10" actId="26606"/>
          <ac:picMkLst>
            <pc:docMk/>
            <pc:sldMk cId="1227813399" sldId="313"/>
            <ac:picMk id="11" creationId="{5ACB93B0-521E-443D-9750-AFCFDDB3E801}"/>
          </ac:picMkLst>
        </pc:picChg>
        <pc:picChg chg="add">
          <ac:chgData name="Diego Ramos Espinoza" userId="362a14045e02f63c" providerId="LiveId" clId="{1C854E33-372D-4922-809C-9B79C024A833}" dt="2021-03-23T01:01:57.701" v="10" actId="26606"/>
          <ac:picMkLst>
            <pc:docMk/>
            <pc:sldMk cId="1227813399" sldId="313"/>
            <ac:picMk id="15" creationId="{E0880F10-995F-4F01-A83B-7ECDB7BE7905}"/>
          </ac:picMkLst>
        </pc:picChg>
        <pc:picChg chg="add">
          <ac:chgData name="Diego Ramos Espinoza" userId="362a14045e02f63c" providerId="LiveId" clId="{1C854E33-372D-4922-809C-9B79C024A833}" dt="2021-03-23T01:01:57.701" v="10" actId="26606"/>
          <ac:picMkLst>
            <pc:docMk/>
            <pc:sldMk cId="1227813399" sldId="313"/>
            <ac:picMk id="17" creationId="{A2D49266-1F08-40F2-B0E1-1D919DCB5780}"/>
          </ac:picMkLst>
        </pc:picChg>
      </pc:sldChg>
      <pc:sldChg chg="addSp delSp modSp new mod setBg">
        <pc:chgData name="Diego Ramos Espinoza" userId="362a14045e02f63c" providerId="LiveId" clId="{1C854E33-372D-4922-809C-9B79C024A833}" dt="2021-03-23T01:20:10.628" v="85" actId="1076"/>
        <pc:sldMkLst>
          <pc:docMk/>
          <pc:sldMk cId="3623313206" sldId="315"/>
        </pc:sldMkLst>
        <pc:spChg chg="del">
          <ac:chgData name="Diego Ramos Espinoza" userId="362a14045e02f63c" providerId="LiveId" clId="{1C854E33-372D-4922-809C-9B79C024A833}" dt="2021-03-23T01:07:14.157" v="23" actId="478"/>
          <ac:spMkLst>
            <pc:docMk/>
            <pc:sldMk cId="3623313206" sldId="315"/>
            <ac:spMk id="2" creationId="{58018559-BC93-4F3A-802B-9BBBBB44A234}"/>
          </ac:spMkLst>
        </pc:spChg>
        <pc:spChg chg="del">
          <ac:chgData name="Diego Ramos Espinoza" userId="362a14045e02f63c" providerId="LiveId" clId="{1C854E33-372D-4922-809C-9B79C024A833}" dt="2021-03-23T01:07:16.915" v="24" actId="478"/>
          <ac:spMkLst>
            <pc:docMk/>
            <pc:sldMk cId="3623313206" sldId="315"/>
            <ac:spMk id="3" creationId="{D45D23D0-0CA4-4B6A-A181-93184D70F099}"/>
          </ac:spMkLst>
        </pc:spChg>
        <pc:spChg chg="add mod">
          <ac:chgData name="Diego Ramos Espinoza" userId="362a14045e02f63c" providerId="LiveId" clId="{1C854E33-372D-4922-809C-9B79C024A833}" dt="2021-03-23T01:20:10.628" v="85" actId="1076"/>
          <ac:spMkLst>
            <pc:docMk/>
            <pc:sldMk cId="3623313206" sldId="315"/>
            <ac:spMk id="4" creationId="{51035630-E2D5-44CC-8C4E-3D45A946930E}"/>
          </ac:spMkLst>
        </pc:spChg>
        <pc:spChg chg="add mod">
          <ac:chgData name="Diego Ramos Espinoza" userId="362a14045e02f63c" providerId="LiveId" clId="{1C854E33-372D-4922-809C-9B79C024A833}" dt="2021-03-23T01:20:06.541" v="84" actId="14100"/>
          <ac:spMkLst>
            <pc:docMk/>
            <pc:sldMk cId="3623313206" sldId="315"/>
            <ac:spMk id="5" creationId="{8DE93AF9-38A3-437F-BF99-F578DCF3E2E5}"/>
          </ac:spMkLst>
        </pc:spChg>
        <pc:spChg chg="add del">
          <ac:chgData name="Diego Ramos Espinoza" userId="362a14045e02f63c" providerId="LiveId" clId="{1C854E33-372D-4922-809C-9B79C024A833}" dt="2021-03-23T01:18:49.902" v="65" actId="26606"/>
          <ac:spMkLst>
            <pc:docMk/>
            <pc:sldMk cId="3623313206" sldId="315"/>
            <ac:spMk id="71" creationId="{A93A089E-0A16-452C-B341-0F769780D262}"/>
          </ac:spMkLst>
        </pc:spChg>
        <pc:spChg chg="add">
          <ac:chgData name="Diego Ramos Espinoza" userId="362a14045e02f63c" providerId="LiveId" clId="{1C854E33-372D-4922-809C-9B79C024A833}" dt="2021-03-23T01:18:49.902" v="65" actId="26606"/>
          <ac:spMkLst>
            <pc:docMk/>
            <pc:sldMk cId="3623313206" sldId="315"/>
            <ac:spMk id="135" creationId="{A93A089E-0A16-452C-B341-0F769780D262}"/>
          </ac:spMkLst>
        </pc:spChg>
        <pc:picChg chg="add mod ord">
          <ac:chgData name="Diego Ramos Espinoza" userId="362a14045e02f63c" providerId="LiveId" clId="{1C854E33-372D-4922-809C-9B79C024A833}" dt="2021-03-23T01:19:07.821" v="68" actId="18131"/>
          <ac:picMkLst>
            <pc:docMk/>
            <pc:sldMk cId="3623313206" sldId="315"/>
            <ac:picMk id="5122" creationId="{52380328-5DBA-411C-AC93-E6E247706B66}"/>
          </ac:picMkLst>
        </pc:picChg>
      </pc:sldChg>
      <pc:sldChg chg="addSp delSp modSp new mod setBg">
        <pc:chgData name="Diego Ramos Espinoza" userId="362a14045e02f63c" providerId="LiveId" clId="{1C854E33-372D-4922-809C-9B79C024A833}" dt="2021-03-23T01:22:36.825" v="95" actId="27636"/>
        <pc:sldMkLst>
          <pc:docMk/>
          <pc:sldMk cId="3903359407" sldId="316"/>
        </pc:sldMkLst>
        <pc:spChg chg="del">
          <ac:chgData name="Diego Ramos Espinoza" userId="362a14045e02f63c" providerId="LiveId" clId="{1C854E33-372D-4922-809C-9B79C024A833}" dt="2021-03-23T01:10:38.881" v="34" actId="478"/>
          <ac:spMkLst>
            <pc:docMk/>
            <pc:sldMk cId="3903359407" sldId="316"/>
            <ac:spMk id="2" creationId="{FC4C60D4-60E4-41FC-8DAD-B95DCDF3368C}"/>
          </ac:spMkLst>
        </pc:spChg>
        <pc:spChg chg="del">
          <ac:chgData name="Diego Ramos Espinoza" userId="362a14045e02f63c" providerId="LiveId" clId="{1C854E33-372D-4922-809C-9B79C024A833}" dt="2021-03-23T01:10:36.797" v="33" actId="478"/>
          <ac:spMkLst>
            <pc:docMk/>
            <pc:sldMk cId="3903359407" sldId="316"/>
            <ac:spMk id="3" creationId="{CE0317F4-C2BE-4379-AEB0-E1B8180D57BD}"/>
          </ac:spMkLst>
        </pc:spChg>
        <pc:spChg chg="add mod">
          <ac:chgData name="Diego Ramos Espinoza" userId="362a14045e02f63c" providerId="LiveId" clId="{1C854E33-372D-4922-809C-9B79C024A833}" dt="2021-03-23T01:22:16.705" v="90" actId="1076"/>
          <ac:spMkLst>
            <pc:docMk/>
            <pc:sldMk cId="3903359407" sldId="316"/>
            <ac:spMk id="4" creationId="{76996E96-DC45-4E69-A434-DD41B867D333}"/>
          </ac:spMkLst>
        </pc:spChg>
        <pc:spChg chg="add mod">
          <ac:chgData name="Diego Ramos Espinoza" userId="362a14045e02f63c" providerId="LiveId" clId="{1C854E33-372D-4922-809C-9B79C024A833}" dt="2021-03-23T01:22:36.825" v="95" actId="27636"/>
          <ac:spMkLst>
            <pc:docMk/>
            <pc:sldMk cId="3903359407" sldId="316"/>
            <ac:spMk id="5" creationId="{CE866EF2-750D-4A4C-81F0-E7C3920B5165}"/>
          </ac:spMkLst>
        </pc:spChg>
        <pc:spChg chg="add">
          <ac:chgData name="Diego Ramos Espinoza" userId="362a14045e02f63c" providerId="LiveId" clId="{1C854E33-372D-4922-809C-9B79C024A833}" dt="2021-03-23T01:21:51.378" v="87" actId="26606"/>
          <ac:spMkLst>
            <pc:docMk/>
            <pc:sldMk cId="3903359407" sldId="316"/>
            <ac:spMk id="11" creationId="{A93A089E-0A16-452C-B341-0F769780D262}"/>
          </ac:spMkLst>
        </pc:spChg>
        <pc:picChg chg="add mod ord">
          <ac:chgData name="Diego Ramos Espinoza" userId="362a14045e02f63c" providerId="LiveId" clId="{1C854E33-372D-4922-809C-9B79C024A833}" dt="2021-03-23T01:21:51.378" v="87" actId="26606"/>
          <ac:picMkLst>
            <pc:docMk/>
            <pc:sldMk cId="3903359407" sldId="316"/>
            <ac:picMk id="6" creationId="{B2B59A2D-5D62-409C-A558-A98A470E8203}"/>
          </ac:picMkLst>
        </pc:picChg>
      </pc:sldChg>
      <pc:sldChg chg="addSp delSp modSp new mod setBg">
        <pc:chgData name="Diego Ramos Espinoza" userId="362a14045e02f63c" providerId="LiveId" clId="{1C854E33-372D-4922-809C-9B79C024A833}" dt="2021-03-23T01:25:36.008" v="112" actId="1036"/>
        <pc:sldMkLst>
          <pc:docMk/>
          <pc:sldMk cId="1651924086" sldId="317"/>
        </pc:sldMkLst>
        <pc:spChg chg="del">
          <ac:chgData name="Diego Ramos Espinoza" userId="362a14045e02f63c" providerId="LiveId" clId="{1C854E33-372D-4922-809C-9B79C024A833}" dt="2021-03-23T01:10:28.979" v="32" actId="478"/>
          <ac:spMkLst>
            <pc:docMk/>
            <pc:sldMk cId="1651924086" sldId="317"/>
            <ac:spMk id="2" creationId="{0532775C-3783-41B1-B7CC-93B71C12EF76}"/>
          </ac:spMkLst>
        </pc:spChg>
        <pc:spChg chg="del">
          <ac:chgData name="Diego Ramos Espinoza" userId="362a14045e02f63c" providerId="LiveId" clId="{1C854E33-372D-4922-809C-9B79C024A833}" dt="2021-03-23T01:07:48.325" v="31" actId="478"/>
          <ac:spMkLst>
            <pc:docMk/>
            <pc:sldMk cId="1651924086" sldId="317"/>
            <ac:spMk id="3" creationId="{57B2A50E-B0CB-4DBD-BD28-53054CD64E78}"/>
          </ac:spMkLst>
        </pc:spChg>
        <pc:spChg chg="add mod">
          <ac:chgData name="Diego Ramos Espinoza" userId="362a14045e02f63c" providerId="LiveId" clId="{1C854E33-372D-4922-809C-9B79C024A833}" dt="2021-03-23T01:25:36.008" v="112" actId="1036"/>
          <ac:spMkLst>
            <pc:docMk/>
            <pc:sldMk cId="1651924086" sldId="317"/>
            <ac:spMk id="4" creationId="{BABA8F6D-EB65-423A-A985-07A312A635C4}"/>
          </ac:spMkLst>
        </pc:spChg>
        <pc:spChg chg="add mod">
          <ac:chgData name="Diego Ramos Espinoza" userId="362a14045e02f63c" providerId="LiveId" clId="{1C854E33-372D-4922-809C-9B79C024A833}" dt="2021-03-23T01:25:29.432" v="105" actId="27636"/>
          <ac:spMkLst>
            <pc:docMk/>
            <pc:sldMk cId="1651924086" sldId="317"/>
            <ac:spMk id="5" creationId="{D94A9554-57FD-47CA-B3EC-5DD34A42F537}"/>
          </ac:spMkLst>
        </pc:spChg>
        <pc:spChg chg="add">
          <ac:chgData name="Diego Ramos Espinoza" userId="362a14045e02f63c" providerId="LiveId" clId="{1C854E33-372D-4922-809C-9B79C024A833}" dt="2021-03-23T01:24:33.301" v="97" actId="26606"/>
          <ac:spMkLst>
            <pc:docMk/>
            <pc:sldMk cId="1651924086" sldId="317"/>
            <ac:spMk id="11" creationId="{A93A089E-0A16-452C-B341-0F769780D262}"/>
          </ac:spMkLst>
        </pc:spChg>
        <pc:picChg chg="add mod ord">
          <ac:chgData name="Diego Ramos Espinoza" userId="362a14045e02f63c" providerId="LiveId" clId="{1C854E33-372D-4922-809C-9B79C024A833}" dt="2021-03-23T01:24:33.301" v="97" actId="26606"/>
          <ac:picMkLst>
            <pc:docMk/>
            <pc:sldMk cId="1651924086" sldId="317"/>
            <ac:picMk id="6" creationId="{45301D92-A7B3-4169-84C1-8776EA241F40}"/>
          </ac:picMkLst>
        </pc:picChg>
      </pc:sldChg>
      <pc:sldChg chg="addSp delSp modSp new mod setBg">
        <pc:chgData name="Diego Ramos Espinoza" userId="362a14045e02f63c" providerId="LiveId" clId="{1C854E33-372D-4922-809C-9B79C024A833}" dt="2021-03-23T01:29:13.608" v="137" actId="1076"/>
        <pc:sldMkLst>
          <pc:docMk/>
          <pc:sldMk cId="3863438069" sldId="318"/>
        </pc:sldMkLst>
        <pc:spChg chg="del">
          <ac:chgData name="Diego Ramos Espinoza" userId="362a14045e02f63c" providerId="LiveId" clId="{1C854E33-372D-4922-809C-9B79C024A833}" dt="2021-03-23T01:11:01.360" v="38" actId="478"/>
          <ac:spMkLst>
            <pc:docMk/>
            <pc:sldMk cId="3863438069" sldId="318"/>
            <ac:spMk id="2" creationId="{E3FE65C3-BD8B-424B-994B-B2C19B6E987F}"/>
          </ac:spMkLst>
        </pc:spChg>
        <pc:spChg chg="del">
          <ac:chgData name="Diego Ramos Espinoza" userId="362a14045e02f63c" providerId="LiveId" clId="{1C854E33-372D-4922-809C-9B79C024A833}" dt="2021-03-23T01:10:58.287" v="37" actId="478"/>
          <ac:spMkLst>
            <pc:docMk/>
            <pc:sldMk cId="3863438069" sldId="318"/>
            <ac:spMk id="3" creationId="{3189F1D2-0B87-471A-800F-32E44D6904EB}"/>
          </ac:spMkLst>
        </pc:spChg>
        <pc:spChg chg="add mod">
          <ac:chgData name="Diego Ramos Espinoza" userId="362a14045e02f63c" providerId="LiveId" clId="{1C854E33-372D-4922-809C-9B79C024A833}" dt="2021-03-23T01:29:13.608" v="137" actId="1076"/>
          <ac:spMkLst>
            <pc:docMk/>
            <pc:sldMk cId="3863438069" sldId="318"/>
            <ac:spMk id="4" creationId="{2433F6E5-A0BF-4C2E-9E11-177D0D364F15}"/>
          </ac:spMkLst>
        </pc:spChg>
        <pc:spChg chg="add mod ord">
          <ac:chgData name="Diego Ramos Espinoza" userId="362a14045e02f63c" providerId="LiveId" clId="{1C854E33-372D-4922-809C-9B79C024A833}" dt="2021-03-23T01:29:11.694" v="136" actId="14100"/>
          <ac:spMkLst>
            <pc:docMk/>
            <pc:sldMk cId="3863438069" sldId="318"/>
            <ac:spMk id="5" creationId="{5E7130BB-B2BA-4F42-A54F-5290E30A9C24}"/>
          </ac:spMkLst>
        </pc:spChg>
        <pc:picChg chg="add mod">
          <ac:chgData name="Diego Ramos Espinoza" userId="362a14045e02f63c" providerId="LiveId" clId="{1C854E33-372D-4922-809C-9B79C024A833}" dt="2021-03-23T01:27:45.081" v="114" actId="26606"/>
          <ac:picMkLst>
            <pc:docMk/>
            <pc:sldMk cId="3863438069" sldId="318"/>
            <ac:picMk id="6" creationId="{F4716D18-DB7A-4013-B38A-D884D6CA25DC}"/>
          </ac:picMkLst>
        </pc:picChg>
      </pc:sldChg>
      <pc:sldChg chg="addSp delSp modSp new mod ord setBg">
        <pc:chgData name="Diego Ramos Espinoza" userId="362a14045e02f63c" providerId="LiveId" clId="{1C854E33-372D-4922-809C-9B79C024A833}" dt="2021-03-23T01:45:11.441" v="377" actId="14100"/>
        <pc:sldMkLst>
          <pc:docMk/>
          <pc:sldMk cId="1747470802" sldId="319"/>
        </pc:sldMkLst>
        <pc:spChg chg="del">
          <ac:chgData name="Diego Ramos Espinoza" userId="362a14045e02f63c" providerId="LiveId" clId="{1C854E33-372D-4922-809C-9B79C024A833}" dt="2021-03-23T01:38:54.053" v="156" actId="478"/>
          <ac:spMkLst>
            <pc:docMk/>
            <pc:sldMk cId="1747470802" sldId="319"/>
            <ac:spMk id="2" creationId="{30607C87-75B1-48FB-92E3-645E498B5AF9}"/>
          </ac:spMkLst>
        </pc:spChg>
        <pc:spChg chg="del">
          <ac:chgData name="Diego Ramos Espinoza" userId="362a14045e02f63c" providerId="LiveId" clId="{1C854E33-372D-4922-809C-9B79C024A833}" dt="2021-03-23T01:38:51.583" v="155" actId="478"/>
          <ac:spMkLst>
            <pc:docMk/>
            <pc:sldMk cId="1747470802" sldId="319"/>
            <ac:spMk id="3" creationId="{0998E1E8-6BAA-4734-82A6-8ADDB172759F}"/>
          </ac:spMkLst>
        </pc:spChg>
        <pc:spChg chg="add del">
          <ac:chgData name="Diego Ramos Espinoza" userId="362a14045e02f63c" providerId="LiveId" clId="{1C854E33-372D-4922-809C-9B79C024A833}" dt="2021-03-23T01:38:59.283" v="158" actId="478"/>
          <ac:spMkLst>
            <pc:docMk/>
            <pc:sldMk cId="1747470802" sldId="319"/>
            <ac:spMk id="5" creationId="{8B850D1D-C39C-4649-AA11-63B1A9263328}"/>
          </ac:spMkLst>
        </pc:spChg>
        <pc:spChg chg="add mod">
          <ac:chgData name="Diego Ramos Espinoza" userId="362a14045e02f63c" providerId="LiveId" clId="{1C854E33-372D-4922-809C-9B79C024A833}" dt="2021-03-23T01:45:11.441" v="377" actId="14100"/>
          <ac:spMkLst>
            <pc:docMk/>
            <pc:sldMk cId="1747470802" sldId="319"/>
            <ac:spMk id="16" creationId="{13C20D34-6EF0-4550-8B47-F2811F355AEC}"/>
          </ac:spMkLst>
        </pc:spChg>
        <pc:spChg chg="add mod">
          <ac:chgData name="Diego Ramos Espinoza" userId="362a14045e02f63c" providerId="LiveId" clId="{1C854E33-372D-4922-809C-9B79C024A833}" dt="2021-03-23T01:44:13.272" v="370" actId="20577"/>
          <ac:spMkLst>
            <pc:docMk/>
            <pc:sldMk cId="1747470802" sldId="319"/>
            <ac:spMk id="17" creationId="{32F1EB7F-B7D4-4448-988A-B9B1E194E533}"/>
          </ac:spMkLst>
        </pc:spChg>
        <pc:spChg chg="add del mod">
          <ac:chgData name="Diego Ramos Espinoza" userId="362a14045e02f63c" providerId="LiveId" clId="{1C854E33-372D-4922-809C-9B79C024A833}" dt="2021-03-23T01:41:31.587" v="180" actId="478"/>
          <ac:spMkLst>
            <pc:docMk/>
            <pc:sldMk cId="1747470802" sldId="319"/>
            <ac:spMk id="18" creationId="{50321C8E-1E9B-4C24-9F17-007F3D5F18A2}"/>
          </ac:spMkLst>
        </pc:spChg>
        <pc:spChg chg="add">
          <ac:chgData name="Diego Ramos Espinoza" userId="362a14045e02f63c" providerId="LiveId" clId="{1C854E33-372D-4922-809C-9B79C024A833}" dt="2021-03-23T01:40:11.919" v="164" actId="26606"/>
          <ac:spMkLst>
            <pc:docMk/>
            <pc:sldMk cId="1747470802" sldId="319"/>
            <ac:spMk id="75" creationId="{AEBE9F1A-B38D-446E-83AE-14B17CE77FF2}"/>
          </ac:spMkLst>
        </pc:spChg>
        <pc:spChg chg="add">
          <ac:chgData name="Diego Ramos Espinoza" userId="362a14045e02f63c" providerId="LiveId" clId="{1C854E33-372D-4922-809C-9B79C024A833}" dt="2021-03-23T01:40:11.919" v="164" actId="26606"/>
          <ac:spMkLst>
            <pc:docMk/>
            <pc:sldMk cId="1747470802" sldId="319"/>
            <ac:spMk id="81" creationId="{5E3EB826-A471-488F-9E8A-D65528A3C0CA}"/>
          </ac:spMkLst>
        </pc:spChg>
        <pc:spChg chg="add">
          <ac:chgData name="Diego Ramos Espinoza" userId="362a14045e02f63c" providerId="LiveId" clId="{1C854E33-372D-4922-809C-9B79C024A833}" dt="2021-03-23T01:40:11.919" v="164" actId="26606"/>
          <ac:spMkLst>
            <pc:docMk/>
            <pc:sldMk cId="1747470802" sldId="319"/>
            <ac:spMk id="83" creationId="{DFB3CEA1-88D9-42FB-88ED-1E9807FE6596}"/>
          </ac:spMkLst>
        </pc:spChg>
        <pc:spChg chg="add">
          <ac:chgData name="Diego Ramos Espinoza" userId="362a14045e02f63c" providerId="LiveId" clId="{1C854E33-372D-4922-809C-9B79C024A833}" dt="2021-03-23T01:40:11.919" v="164" actId="26606"/>
          <ac:spMkLst>
            <pc:docMk/>
            <pc:sldMk cId="1747470802" sldId="319"/>
            <ac:spMk id="85" creationId="{9A6C928E-4252-4F33-8C34-E50A12A3170B}"/>
          </ac:spMkLst>
        </pc:spChg>
        <pc:picChg chg="add del mod">
          <ac:chgData name="Diego Ramos Espinoza" userId="362a14045e02f63c" providerId="LiveId" clId="{1C854E33-372D-4922-809C-9B79C024A833}" dt="2021-03-23T01:40:47.905" v="172" actId="478"/>
          <ac:picMkLst>
            <pc:docMk/>
            <pc:sldMk cId="1747470802" sldId="319"/>
            <ac:picMk id="6" creationId="{5F2BE6DF-8A7D-4D3B-94AE-E36D1B8253D6}"/>
          </ac:picMkLst>
        </pc:picChg>
        <pc:picChg chg="add">
          <ac:chgData name="Diego Ramos Espinoza" userId="362a14045e02f63c" providerId="LiveId" clId="{1C854E33-372D-4922-809C-9B79C024A833}" dt="2021-03-23T01:40:11.919" v="164" actId="26606"/>
          <ac:picMkLst>
            <pc:docMk/>
            <pc:sldMk cId="1747470802" sldId="319"/>
            <ac:picMk id="71" creationId="{C9ECDD5C-152A-4CC7-8333-0F367B3A62EA}"/>
          </ac:picMkLst>
        </pc:picChg>
        <pc:picChg chg="add">
          <ac:chgData name="Diego Ramos Espinoza" userId="362a14045e02f63c" providerId="LiveId" clId="{1C854E33-372D-4922-809C-9B79C024A833}" dt="2021-03-23T01:40:11.919" v="164" actId="26606"/>
          <ac:picMkLst>
            <pc:docMk/>
            <pc:sldMk cId="1747470802" sldId="319"/>
            <ac:picMk id="73" creationId="{7F5C92A3-369B-43F3-BDCE-E560B1B0EC89}"/>
          </ac:picMkLst>
        </pc:picChg>
        <pc:picChg chg="add">
          <ac:chgData name="Diego Ramos Espinoza" userId="362a14045e02f63c" providerId="LiveId" clId="{1C854E33-372D-4922-809C-9B79C024A833}" dt="2021-03-23T01:40:11.919" v="164" actId="26606"/>
          <ac:picMkLst>
            <pc:docMk/>
            <pc:sldMk cId="1747470802" sldId="319"/>
            <ac:picMk id="77" creationId="{915B5014-A7EC-4BA6-9C83-8840CF81DB28}"/>
          </ac:picMkLst>
        </pc:picChg>
        <pc:picChg chg="add">
          <ac:chgData name="Diego Ramos Espinoza" userId="362a14045e02f63c" providerId="LiveId" clId="{1C854E33-372D-4922-809C-9B79C024A833}" dt="2021-03-23T01:40:11.919" v="164" actId="26606"/>
          <ac:picMkLst>
            <pc:docMk/>
            <pc:sldMk cId="1747470802" sldId="319"/>
            <ac:picMk id="79" creationId="{022C43AB-86D7-420D-8AD7-DC0A15FDD0AF}"/>
          </ac:picMkLst>
        </pc:picChg>
        <pc:picChg chg="add mod">
          <ac:chgData name="Diego Ramos Espinoza" userId="362a14045e02f63c" providerId="LiveId" clId="{1C854E33-372D-4922-809C-9B79C024A833}" dt="2021-03-23T01:40:17.165" v="165" actId="1076"/>
          <ac:picMkLst>
            <pc:docMk/>
            <pc:sldMk cId="1747470802" sldId="319"/>
            <ac:picMk id="7170" creationId="{7EA52D9C-2538-44C9-8CB5-9E6CDABB2688}"/>
          </ac:picMkLst>
        </pc:picChg>
      </pc:sldChg>
      <pc:sldChg chg="addSp delSp modSp new mod ord">
        <pc:chgData name="Diego Ramos Espinoza" userId="362a14045e02f63c" providerId="LiveId" clId="{1C854E33-372D-4922-809C-9B79C024A833}" dt="2021-03-23T01:40:36.730" v="168"/>
        <pc:sldMkLst>
          <pc:docMk/>
          <pc:sldMk cId="2333049344" sldId="320"/>
        </pc:sldMkLst>
        <pc:spChg chg="del">
          <ac:chgData name="Diego Ramos Espinoza" userId="362a14045e02f63c" providerId="LiveId" clId="{1C854E33-372D-4922-809C-9B79C024A833}" dt="2021-03-23T01:35:10.215" v="145" actId="478"/>
          <ac:spMkLst>
            <pc:docMk/>
            <pc:sldMk cId="2333049344" sldId="320"/>
            <ac:spMk id="2" creationId="{0ABDC23E-384E-49C7-ADDA-D7150C8821E9}"/>
          </ac:spMkLst>
        </pc:spChg>
        <pc:spChg chg="del">
          <ac:chgData name="Diego Ramos Espinoza" userId="362a14045e02f63c" providerId="LiveId" clId="{1C854E33-372D-4922-809C-9B79C024A833}" dt="2021-03-23T01:35:05.085" v="144" actId="478"/>
          <ac:spMkLst>
            <pc:docMk/>
            <pc:sldMk cId="2333049344" sldId="320"/>
            <ac:spMk id="3" creationId="{D6171F30-C626-494D-9849-3102833AB062}"/>
          </ac:spMkLst>
        </pc:spChg>
        <pc:picChg chg="add mod">
          <ac:chgData name="Diego Ramos Espinoza" userId="362a14045e02f63c" providerId="LiveId" clId="{1C854E33-372D-4922-809C-9B79C024A833}" dt="2021-03-23T01:35:23.799" v="149" actId="1076"/>
          <ac:picMkLst>
            <pc:docMk/>
            <pc:sldMk cId="2333049344" sldId="320"/>
            <ac:picMk id="6146" creationId="{EE24C3D3-C065-4C66-AD3D-08E7E4710DD1}"/>
          </ac:picMkLst>
        </pc:picChg>
      </pc:sldChg>
      <pc:sldChg chg="addSp delSp modSp add mod">
        <pc:chgData name="Diego Ramos Espinoza" userId="362a14045e02f63c" providerId="LiveId" clId="{1C854E33-372D-4922-809C-9B79C024A833}" dt="2021-03-23T01:46:59.655" v="463" actId="313"/>
        <pc:sldMkLst>
          <pc:docMk/>
          <pc:sldMk cId="3232791143" sldId="321"/>
        </pc:sldMkLst>
        <pc:spChg chg="add del mod">
          <ac:chgData name="Diego Ramos Espinoza" userId="362a14045e02f63c" providerId="LiveId" clId="{1C854E33-372D-4922-809C-9B79C024A833}" dt="2021-03-23T01:44:33.272" v="372" actId="478"/>
          <ac:spMkLst>
            <pc:docMk/>
            <pc:sldMk cId="3232791143" sldId="321"/>
            <ac:spMk id="11" creationId="{FC50E030-1AC8-4A62-8B2E-DCD32E8456E4}"/>
          </ac:spMkLst>
        </pc:spChg>
        <pc:spChg chg="add mod">
          <ac:chgData name="Diego Ramos Espinoza" userId="362a14045e02f63c" providerId="LiveId" clId="{1C854E33-372D-4922-809C-9B79C024A833}" dt="2021-03-23T01:46:59.655" v="463" actId="313"/>
          <ac:spMkLst>
            <pc:docMk/>
            <pc:sldMk cId="3232791143" sldId="321"/>
            <ac:spMk id="12" creationId="{209BDEF0-971D-4487-B751-E7A6C0E81E8B}"/>
          </ac:spMkLst>
        </pc:spChg>
        <pc:spChg chg="add mod">
          <ac:chgData name="Diego Ramos Espinoza" userId="362a14045e02f63c" providerId="LiveId" clId="{1C854E33-372D-4922-809C-9B79C024A833}" dt="2021-03-23T01:45:17.368" v="384" actId="20577"/>
          <ac:spMkLst>
            <pc:docMk/>
            <pc:sldMk cId="3232791143" sldId="321"/>
            <ac:spMk id="13" creationId="{1FDDE5E3-B4E4-4FB1-88FA-BCDD6B5B1AAF}"/>
          </ac:spMkLst>
        </pc:spChg>
      </pc:sldChg>
      <pc:sldChg chg="new del">
        <pc:chgData name="Diego Ramos Espinoza" userId="362a14045e02f63c" providerId="LiveId" clId="{1C854E33-372D-4922-809C-9B79C024A833}" dt="2021-03-23T01:47:41.271" v="467" actId="47"/>
        <pc:sldMkLst>
          <pc:docMk/>
          <pc:sldMk cId="1957206378" sldId="322"/>
        </pc:sldMkLst>
      </pc:sldChg>
      <pc:sldChg chg="modSp add mod">
        <pc:chgData name="Diego Ramos Espinoza" userId="362a14045e02f63c" providerId="LiveId" clId="{1C854E33-372D-4922-809C-9B79C024A833}" dt="2021-03-23T01:47:54.859" v="490" actId="20577"/>
        <pc:sldMkLst>
          <pc:docMk/>
          <pc:sldMk cId="3767101757" sldId="323"/>
        </pc:sldMkLst>
        <pc:spChg chg="mod">
          <ac:chgData name="Diego Ramos Espinoza" userId="362a14045e02f63c" providerId="LiveId" clId="{1C854E33-372D-4922-809C-9B79C024A833}" dt="2021-03-23T01:47:54.859" v="490" actId="20577"/>
          <ac:spMkLst>
            <pc:docMk/>
            <pc:sldMk cId="3767101757" sldId="323"/>
            <ac:spMk id="4" creationId="{CE9E974B-12DC-4436-8C13-ED288267EE6F}"/>
          </ac:spMkLst>
        </pc:spChg>
      </pc:sldChg>
      <pc:sldChg chg="addSp delSp modSp add mod setBg">
        <pc:chgData name="Diego Ramos Espinoza" userId="362a14045e02f63c" providerId="LiveId" clId="{1C854E33-372D-4922-809C-9B79C024A833}" dt="2021-03-23T02:04:28.934" v="588" actId="255"/>
        <pc:sldMkLst>
          <pc:docMk/>
          <pc:sldMk cId="2218517187" sldId="324"/>
        </pc:sldMkLst>
        <pc:spChg chg="mod">
          <ac:chgData name="Diego Ramos Espinoza" userId="362a14045e02f63c" providerId="LiveId" clId="{1C854E33-372D-4922-809C-9B79C024A833}" dt="2021-03-23T01:58:39.111" v="568" actId="14100"/>
          <ac:spMkLst>
            <pc:docMk/>
            <pc:sldMk cId="2218517187" sldId="324"/>
            <ac:spMk id="4" creationId="{2433F6E5-A0BF-4C2E-9E11-177D0D364F15}"/>
          </ac:spMkLst>
        </pc:spChg>
        <pc:spChg chg="mod ord">
          <ac:chgData name="Diego Ramos Espinoza" userId="362a14045e02f63c" providerId="LiveId" clId="{1C854E33-372D-4922-809C-9B79C024A833}" dt="2021-03-23T02:04:28.934" v="588" actId="255"/>
          <ac:spMkLst>
            <pc:docMk/>
            <pc:sldMk cId="2218517187" sldId="324"/>
            <ac:spMk id="5" creationId="{5E7130BB-B2BA-4F42-A54F-5290E30A9C24}"/>
          </ac:spMkLst>
        </pc:spChg>
        <pc:spChg chg="add">
          <ac:chgData name="Diego Ramos Espinoza" userId="362a14045e02f63c" providerId="LiveId" clId="{1C854E33-372D-4922-809C-9B79C024A833}" dt="2021-03-23T01:58:10.244" v="557" actId="26606"/>
          <ac:spMkLst>
            <pc:docMk/>
            <pc:sldMk cId="2218517187" sldId="324"/>
            <ac:spMk id="10" creationId="{A93A089E-0A16-452C-B341-0F769780D262}"/>
          </ac:spMkLst>
        </pc:spChg>
        <pc:picChg chg="add mod">
          <ac:chgData name="Diego Ramos Espinoza" userId="362a14045e02f63c" providerId="LiveId" clId="{1C854E33-372D-4922-809C-9B79C024A833}" dt="2021-03-23T01:58:10.244" v="557" actId="26606"/>
          <ac:picMkLst>
            <pc:docMk/>
            <pc:sldMk cId="2218517187" sldId="324"/>
            <ac:picMk id="2" creationId="{B7C8F416-5B70-48D2-B1C8-2A18516CBF23}"/>
          </ac:picMkLst>
        </pc:picChg>
        <pc:picChg chg="del">
          <ac:chgData name="Diego Ramos Espinoza" userId="362a14045e02f63c" providerId="LiveId" clId="{1C854E33-372D-4922-809C-9B79C024A833}" dt="2021-03-23T01:57:53.415" v="552" actId="478"/>
          <ac:picMkLst>
            <pc:docMk/>
            <pc:sldMk cId="2218517187" sldId="324"/>
            <ac:picMk id="6" creationId="{F4716D18-DB7A-4013-B38A-D884D6CA25DC}"/>
          </ac:picMkLst>
        </pc:picChg>
      </pc:sldChg>
      <pc:sldChg chg="add del">
        <pc:chgData name="Diego Ramos Espinoza" userId="362a14045e02f63c" providerId="LiveId" clId="{1C854E33-372D-4922-809C-9B79C024A833}" dt="2021-03-23T01:49:01.881" v="492" actId="47"/>
        <pc:sldMkLst>
          <pc:docMk/>
          <pc:sldMk cId="2729170098" sldId="324"/>
        </pc:sldMkLst>
      </pc:sldChg>
      <pc:sldChg chg="addSp delSp modSp add mod setBg">
        <pc:chgData name="Diego Ramos Espinoza" userId="362a14045e02f63c" providerId="LiveId" clId="{1C854E33-372D-4922-809C-9B79C024A833}" dt="2021-03-23T01:54:59.539" v="509" actId="14100"/>
        <pc:sldMkLst>
          <pc:docMk/>
          <pc:sldMk cId="2372912321" sldId="325"/>
        </pc:sldMkLst>
        <pc:spChg chg="mod">
          <ac:chgData name="Diego Ramos Espinoza" userId="362a14045e02f63c" providerId="LiveId" clId="{1C854E33-372D-4922-809C-9B79C024A833}" dt="2021-03-23T01:51:26.641" v="501" actId="20577"/>
          <ac:spMkLst>
            <pc:docMk/>
            <pc:sldMk cId="2372912321" sldId="325"/>
            <ac:spMk id="4" creationId="{2433F6E5-A0BF-4C2E-9E11-177D0D364F15}"/>
          </ac:spMkLst>
        </pc:spChg>
        <pc:spChg chg="mod">
          <ac:chgData name="Diego Ramos Espinoza" userId="362a14045e02f63c" providerId="LiveId" clId="{1C854E33-372D-4922-809C-9B79C024A833}" dt="2021-03-23T01:51:10.286" v="499"/>
          <ac:spMkLst>
            <pc:docMk/>
            <pc:sldMk cId="2372912321" sldId="325"/>
            <ac:spMk id="5" creationId="{5E7130BB-B2BA-4F42-A54F-5290E30A9C24}"/>
          </ac:spMkLst>
        </pc:spChg>
        <pc:picChg chg="del">
          <ac:chgData name="Diego Ramos Espinoza" userId="362a14045e02f63c" providerId="LiveId" clId="{1C854E33-372D-4922-809C-9B79C024A833}" dt="2021-03-23T01:54:16.694" v="502" actId="478"/>
          <ac:picMkLst>
            <pc:docMk/>
            <pc:sldMk cId="2372912321" sldId="325"/>
            <ac:picMk id="6" creationId="{F4716D18-DB7A-4013-B38A-D884D6CA25DC}"/>
          </ac:picMkLst>
        </pc:picChg>
        <pc:picChg chg="add mod">
          <ac:chgData name="Diego Ramos Espinoza" userId="362a14045e02f63c" providerId="LiveId" clId="{1C854E33-372D-4922-809C-9B79C024A833}" dt="2021-03-23T01:54:59.539" v="509" actId="14100"/>
          <ac:picMkLst>
            <pc:docMk/>
            <pc:sldMk cId="2372912321" sldId="325"/>
            <ac:picMk id="8194" creationId="{5ACAEBEA-0DA2-4D30-8A55-876D71E33EA4}"/>
          </ac:picMkLst>
        </pc:picChg>
      </pc:sldChg>
      <pc:sldChg chg="addSp delSp modSp new mod setBg">
        <pc:chgData name="Diego Ramos Espinoza" userId="362a14045e02f63c" providerId="LiveId" clId="{1C854E33-372D-4922-809C-9B79C024A833}" dt="2021-03-23T01:57:04.434" v="515" actId="26606"/>
        <pc:sldMkLst>
          <pc:docMk/>
          <pc:sldMk cId="213980620" sldId="326"/>
        </pc:sldMkLst>
        <pc:spChg chg="del">
          <ac:chgData name="Diego Ramos Espinoza" userId="362a14045e02f63c" providerId="LiveId" clId="{1C854E33-372D-4922-809C-9B79C024A833}" dt="2021-03-23T01:56:57.681" v="511" actId="478"/>
          <ac:spMkLst>
            <pc:docMk/>
            <pc:sldMk cId="213980620" sldId="326"/>
            <ac:spMk id="2" creationId="{DE97022F-6C6C-4AB1-AC7F-51889DB42924}"/>
          </ac:spMkLst>
        </pc:spChg>
        <pc:spChg chg="del">
          <ac:chgData name="Diego Ramos Espinoza" userId="362a14045e02f63c" providerId="LiveId" clId="{1C854E33-372D-4922-809C-9B79C024A833}" dt="2021-03-23T01:57:00.307" v="512" actId="478"/>
          <ac:spMkLst>
            <pc:docMk/>
            <pc:sldMk cId="213980620" sldId="326"/>
            <ac:spMk id="3" creationId="{A1E6DCA8-C54E-45CF-BCB9-0C8AC030025E}"/>
          </ac:spMkLst>
        </pc:spChg>
        <pc:spChg chg="add">
          <ac:chgData name="Diego Ramos Espinoza" userId="362a14045e02f63c" providerId="LiveId" clId="{1C854E33-372D-4922-809C-9B79C024A833}" dt="2021-03-23T01:57:04.434" v="515" actId="26606"/>
          <ac:spMkLst>
            <pc:docMk/>
            <pc:sldMk cId="213980620" sldId="326"/>
            <ac:spMk id="13" creationId="{DA1DAC79-DDBA-4382-9D43-6E5F685BE5FB}"/>
          </ac:spMkLst>
        </pc:spChg>
        <pc:spChg chg="add">
          <ac:chgData name="Diego Ramos Espinoza" userId="362a14045e02f63c" providerId="LiveId" clId="{1C854E33-372D-4922-809C-9B79C024A833}" dt="2021-03-23T01:57:04.434" v="515" actId="26606"/>
          <ac:spMkLst>
            <pc:docMk/>
            <pc:sldMk cId="213980620" sldId="326"/>
            <ac:spMk id="19" creationId="{6AACA73D-178F-4CFC-99E3-9F4FCBBDBA83}"/>
          </ac:spMkLst>
        </pc:spChg>
        <pc:spChg chg="add">
          <ac:chgData name="Diego Ramos Espinoza" userId="362a14045e02f63c" providerId="LiveId" clId="{1C854E33-372D-4922-809C-9B79C024A833}" dt="2021-03-23T01:57:04.434" v="515" actId="26606"/>
          <ac:spMkLst>
            <pc:docMk/>
            <pc:sldMk cId="213980620" sldId="326"/>
            <ac:spMk id="21" creationId="{7B0A5210-2F29-4D85-A400-9C79B13FC1AA}"/>
          </ac:spMkLst>
        </pc:spChg>
        <pc:spChg chg="add">
          <ac:chgData name="Diego Ramos Espinoza" userId="362a14045e02f63c" providerId="LiveId" clId="{1C854E33-372D-4922-809C-9B79C024A833}" dt="2021-03-23T01:57:04.434" v="515" actId="26606"/>
          <ac:spMkLst>
            <pc:docMk/>
            <pc:sldMk cId="213980620" sldId="326"/>
            <ac:spMk id="23" creationId="{B0611BBE-2B4A-4DA2-B8A9-CD877B87624A}"/>
          </ac:spMkLst>
        </pc:spChg>
        <pc:spChg chg="add">
          <ac:chgData name="Diego Ramos Espinoza" userId="362a14045e02f63c" providerId="LiveId" clId="{1C854E33-372D-4922-809C-9B79C024A833}" dt="2021-03-23T01:57:04.434" v="515" actId="26606"/>
          <ac:spMkLst>
            <pc:docMk/>
            <pc:sldMk cId="213980620" sldId="326"/>
            <ac:spMk id="25" creationId="{91091950-5655-45D2-858E-FE8CBE07CAD4}"/>
          </ac:spMkLst>
        </pc:spChg>
        <pc:picChg chg="add mod">
          <ac:chgData name="Diego Ramos Espinoza" userId="362a14045e02f63c" providerId="LiveId" clId="{1C854E33-372D-4922-809C-9B79C024A833}" dt="2021-03-23T01:57:04.434" v="515" actId="26606"/>
          <ac:picMkLst>
            <pc:docMk/>
            <pc:sldMk cId="213980620" sldId="326"/>
            <ac:picMk id="4" creationId="{72BAFEE8-5DE1-4313-8FD5-E35179A11AA4}"/>
          </ac:picMkLst>
        </pc:picChg>
        <pc:picChg chg="add">
          <ac:chgData name="Diego Ramos Espinoza" userId="362a14045e02f63c" providerId="LiveId" clId="{1C854E33-372D-4922-809C-9B79C024A833}" dt="2021-03-23T01:57:04.434" v="515" actId="26606"/>
          <ac:picMkLst>
            <pc:docMk/>
            <pc:sldMk cId="213980620" sldId="326"/>
            <ac:picMk id="9" creationId="{5B89E5C5-A037-45B3-9D37-3658914D4799}"/>
          </ac:picMkLst>
        </pc:picChg>
        <pc:picChg chg="add">
          <ac:chgData name="Diego Ramos Espinoza" userId="362a14045e02f63c" providerId="LiveId" clId="{1C854E33-372D-4922-809C-9B79C024A833}" dt="2021-03-23T01:57:04.434" v="515" actId="26606"/>
          <ac:picMkLst>
            <pc:docMk/>
            <pc:sldMk cId="213980620" sldId="326"/>
            <ac:picMk id="11" creationId="{5ACB93B0-521E-443D-9750-AFCFDDB3E801}"/>
          </ac:picMkLst>
        </pc:picChg>
        <pc:picChg chg="add">
          <ac:chgData name="Diego Ramos Espinoza" userId="362a14045e02f63c" providerId="LiveId" clId="{1C854E33-372D-4922-809C-9B79C024A833}" dt="2021-03-23T01:57:04.434" v="515" actId="26606"/>
          <ac:picMkLst>
            <pc:docMk/>
            <pc:sldMk cId="213980620" sldId="326"/>
            <ac:picMk id="15" creationId="{E0880F10-995F-4F01-A83B-7ECDB7BE7905}"/>
          </ac:picMkLst>
        </pc:picChg>
        <pc:picChg chg="add">
          <ac:chgData name="Diego Ramos Espinoza" userId="362a14045e02f63c" providerId="LiveId" clId="{1C854E33-372D-4922-809C-9B79C024A833}" dt="2021-03-23T01:57:04.434" v="515" actId="26606"/>
          <ac:picMkLst>
            <pc:docMk/>
            <pc:sldMk cId="213980620" sldId="326"/>
            <ac:picMk id="17" creationId="{A2D49266-1F08-40F2-B0E1-1D919DCB5780}"/>
          </ac:picMkLst>
        </pc:picChg>
      </pc:sldChg>
      <pc:sldChg chg="addSp delSp modSp new mod setBg">
        <pc:chgData name="Diego Ramos Espinoza" userId="362a14045e02f63c" providerId="LiveId" clId="{1C854E33-372D-4922-809C-9B79C024A833}" dt="2021-03-23T02:01:53.882" v="579" actId="26606"/>
        <pc:sldMkLst>
          <pc:docMk/>
          <pc:sldMk cId="3592103271" sldId="327"/>
        </pc:sldMkLst>
        <pc:spChg chg="del mod">
          <ac:chgData name="Diego Ramos Espinoza" userId="362a14045e02f63c" providerId="LiveId" clId="{1C854E33-372D-4922-809C-9B79C024A833}" dt="2021-03-23T02:01:14.868" v="574" actId="478"/>
          <ac:spMkLst>
            <pc:docMk/>
            <pc:sldMk cId="3592103271" sldId="327"/>
            <ac:spMk id="2" creationId="{0BEA0501-9809-46AE-88D3-82B210BE09A4}"/>
          </ac:spMkLst>
        </pc:spChg>
        <pc:spChg chg="del">
          <ac:chgData name="Diego Ramos Espinoza" userId="362a14045e02f63c" providerId="LiveId" clId="{1C854E33-372D-4922-809C-9B79C024A833}" dt="2021-03-23T02:01:19.765" v="575" actId="478"/>
          <ac:spMkLst>
            <pc:docMk/>
            <pc:sldMk cId="3592103271" sldId="327"/>
            <ac:spMk id="3" creationId="{3946EF4B-F0D1-4D73-8683-1FC98C0C1948}"/>
          </ac:spMkLst>
        </pc:spChg>
        <pc:spChg chg="add del">
          <ac:chgData name="Diego Ramos Espinoza" userId="362a14045e02f63c" providerId="LiveId" clId="{1C854E33-372D-4922-809C-9B79C024A833}" dt="2021-03-23T02:01:30.164" v="577" actId="478"/>
          <ac:spMkLst>
            <pc:docMk/>
            <pc:sldMk cId="3592103271" sldId="327"/>
            <ac:spMk id="4" creationId="{40462E07-E8E9-4256-A892-013DC07A0C22}"/>
          </ac:spMkLst>
        </pc:spChg>
        <pc:spChg chg="add">
          <ac:chgData name="Diego Ramos Espinoza" userId="362a14045e02f63c" providerId="LiveId" clId="{1C854E33-372D-4922-809C-9B79C024A833}" dt="2021-03-23T02:01:53.882" v="579" actId="26606"/>
          <ac:spMkLst>
            <pc:docMk/>
            <pc:sldMk cId="3592103271" sldId="327"/>
            <ac:spMk id="77" creationId="{DA1DAC79-DDBA-4382-9D43-6E5F685BE5FB}"/>
          </ac:spMkLst>
        </pc:spChg>
        <pc:spChg chg="add">
          <ac:chgData name="Diego Ramos Espinoza" userId="362a14045e02f63c" providerId="LiveId" clId="{1C854E33-372D-4922-809C-9B79C024A833}" dt="2021-03-23T02:01:53.882" v="579" actId="26606"/>
          <ac:spMkLst>
            <pc:docMk/>
            <pc:sldMk cId="3592103271" sldId="327"/>
            <ac:spMk id="83" creationId="{6AACA73D-178F-4CFC-99E3-9F4FCBBDBA83}"/>
          </ac:spMkLst>
        </pc:spChg>
        <pc:spChg chg="add">
          <ac:chgData name="Diego Ramos Espinoza" userId="362a14045e02f63c" providerId="LiveId" clId="{1C854E33-372D-4922-809C-9B79C024A833}" dt="2021-03-23T02:01:53.882" v="579" actId="26606"/>
          <ac:spMkLst>
            <pc:docMk/>
            <pc:sldMk cId="3592103271" sldId="327"/>
            <ac:spMk id="85" creationId="{7B0A5210-2F29-4D85-A400-9C79B13FC1AA}"/>
          </ac:spMkLst>
        </pc:spChg>
        <pc:spChg chg="add">
          <ac:chgData name="Diego Ramos Espinoza" userId="362a14045e02f63c" providerId="LiveId" clId="{1C854E33-372D-4922-809C-9B79C024A833}" dt="2021-03-23T02:01:53.882" v="579" actId="26606"/>
          <ac:spMkLst>
            <pc:docMk/>
            <pc:sldMk cId="3592103271" sldId="327"/>
            <ac:spMk id="87" creationId="{B0611BBE-2B4A-4DA2-B8A9-CD877B87624A}"/>
          </ac:spMkLst>
        </pc:spChg>
        <pc:spChg chg="add">
          <ac:chgData name="Diego Ramos Espinoza" userId="362a14045e02f63c" providerId="LiveId" clId="{1C854E33-372D-4922-809C-9B79C024A833}" dt="2021-03-23T02:01:53.882" v="579" actId="26606"/>
          <ac:spMkLst>
            <pc:docMk/>
            <pc:sldMk cId="3592103271" sldId="327"/>
            <ac:spMk id="89" creationId="{91091950-5655-45D2-858E-FE8CBE07CAD4}"/>
          </ac:spMkLst>
        </pc:spChg>
        <pc:picChg chg="add">
          <ac:chgData name="Diego Ramos Espinoza" userId="362a14045e02f63c" providerId="LiveId" clId="{1C854E33-372D-4922-809C-9B79C024A833}" dt="2021-03-23T02:01:53.882" v="579" actId="26606"/>
          <ac:picMkLst>
            <pc:docMk/>
            <pc:sldMk cId="3592103271" sldId="327"/>
            <ac:picMk id="73" creationId="{5B89E5C5-A037-45B3-9D37-3658914D4799}"/>
          </ac:picMkLst>
        </pc:picChg>
        <pc:picChg chg="add">
          <ac:chgData name="Diego Ramos Espinoza" userId="362a14045e02f63c" providerId="LiveId" clId="{1C854E33-372D-4922-809C-9B79C024A833}" dt="2021-03-23T02:01:53.882" v="579" actId="26606"/>
          <ac:picMkLst>
            <pc:docMk/>
            <pc:sldMk cId="3592103271" sldId="327"/>
            <ac:picMk id="75" creationId="{5ACB93B0-521E-443D-9750-AFCFDDB3E801}"/>
          </ac:picMkLst>
        </pc:picChg>
        <pc:picChg chg="add">
          <ac:chgData name="Diego Ramos Espinoza" userId="362a14045e02f63c" providerId="LiveId" clId="{1C854E33-372D-4922-809C-9B79C024A833}" dt="2021-03-23T02:01:53.882" v="579" actId="26606"/>
          <ac:picMkLst>
            <pc:docMk/>
            <pc:sldMk cId="3592103271" sldId="327"/>
            <ac:picMk id="79" creationId="{E0880F10-995F-4F01-A83B-7ECDB7BE7905}"/>
          </ac:picMkLst>
        </pc:picChg>
        <pc:picChg chg="add">
          <ac:chgData name="Diego Ramos Espinoza" userId="362a14045e02f63c" providerId="LiveId" clId="{1C854E33-372D-4922-809C-9B79C024A833}" dt="2021-03-23T02:01:53.882" v="579" actId="26606"/>
          <ac:picMkLst>
            <pc:docMk/>
            <pc:sldMk cId="3592103271" sldId="327"/>
            <ac:picMk id="81" creationId="{A2D49266-1F08-40F2-B0E1-1D919DCB5780}"/>
          </ac:picMkLst>
        </pc:picChg>
        <pc:picChg chg="add mod">
          <ac:chgData name="Diego Ramos Espinoza" userId="362a14045e02f63c" providerId="LiveId" clId="{1C854E33-372D-4922-809C-9B79C024A833}" dt="2021-03-23T02:01:53.882" v="579" actId="26606"/>
          <ac:picMkLst>
            <pc:docMk/>
            <pc:sldMk cId="3592103271" sldId="327"/>
            <ac:picMk id="10244" creationId="{28976072-65F4-4FFF-96A8-5F1030DF0EEF}"/>
          </ac:picMkLst>
        </pc:picChg>
      </pc:sldChg>
      <pc:sldChg chg="addSp delSp modSp new mod setBg">
        <pc:chgData name="Diego Ramos Espinoza" userId="362a14045e02f63c" providerId="LiveId" clId="{1C854E33-372D-4922-809C-9B79C024A833}" dt="2021-03-23T02:17:06.497" v="727" actId="207"/>
        <pc:sldMkLst>
          <pc:docMk/>
          <pc:sldMk cId="2998151861" sldId="328"/>
        </pc:sldMkLst>
        <pc:spChg chg="del">
          <ac:chgData name="Diego Ramos Espinoza" userId="362a14045e02f63c" providerId="LiveId" clId="{1C854E33-372D-4922-809C-9B79C024A833}" dt="2021-03-23T02:13:43.259" v="692" actId="478"/>
          <ac:spMkLst>
            <pc:docMk/>
            <pc:sldMk cId="2998151861" sldId="328"/>
            <ac:spMk id="2" creationId="{53C22870-BB9F-40A1-B29C-C811E86A55AE}"/>
          </ac:spMkLst>
        </pc:spChg>
        <pc:spChg chg="del">
          <ac:chgData name="Diego Ramos Espinoza" userId="362a14045e02f63c" providerId="LiveId" clId="{1C854E33-372D-4922-809C-9B79C024A833}" dt="2021-03-23T02:15:23.467" v="693" actId="478"/>
          <ac:spMkLst>
            <pc:docMk/>
            <pc:sldMk cId="2998151861" sldId="328"/>
            <ac:spMk id="3" creationId="{2A23E2D7-11CB-4BE5-BCB8-E5C304E98215}"/>
          </ac:spMkLst>
        </pc:spChg>
        <pc:spChg chg="add mod">
          <ac:chgData name="Diego Ramos Espinoza" userId="362a14045e02f63c" providerId="LiveId" clId="{1C854E33-372D-4922-809C-9B79C024A833}" dt="2021-03-23T02:17:06.497" v="727" actId="207"/>
          <ac:spMkLst>
            <pc:docMk/>
            <pc:sldMk cId="2998151861" sldId="328"/>
            <ac:spMk id="4" creationId="{54D3F3B8-B5F9-4709-B92C-487DA0F40762}"/>
          </ac:spMkLst>
        </pc:spChg>
        <pc:spChg chg="add">
          <ac:chgData name="Diego Ramos Espinoza" userId="362a14045e02f63c" providerId="LiveId" clId="{1C854E33-372D-4922-809C-9B79C024A833}" dt="2021-03-23T02:15:38.683" v="695" actId="26606"/>
          <ac:spMkLst>
            <pc:docMk/>
            <pc:sldMk cId="2998151861" sldId="328"/>
            <ac:spMk id="75" creationId="{DA1DAC79-DDBA-4382-9D43-6E5F685BE5FB}"/>
          </ac:spMkLst>
        </pc:spChg>
        <pc:spChg chg="add">
          <ac:chgData name="Diego Ramos Espinoza" userId="362a14045e02f63c" providerId="LiveId" clId="{1C854E33-372D-4922-809C-9B79C024A833}" dt="2021-03-23T02:15:38.683" v="695" actId="26606"/>
          <ac:spMkLst>
            <pc:docMk/>
            <pc:sldMk cId="2998151861" sldId="328"/>
            <ac:spMk id="81" creationId="{6AACA73D-178F-4CFC-99E3-9F4FCBBDBA83}"/>
          </ac:spMkLst>
        </pc:spChg>
        <pc:spChg chg="add">
          <ac:chgData name="Diego Ramos Espinoza" userId="362a14045e02f63c" providerId="LiveId" clId="{1C854E33-372D-4922-809C-9B79C024A833}" dt="2021-03-23T02:15:38.683" v="695" actId="26606"/>
          <ac:spMkLst>
            <pc:docMk/>
            <pc:sldMk cId="2998151861" sldId="328"/>
            <ac:spMk id="83" creationId="{7B0A5210-2F29-4D85-A400-9C79B13FC1AA}"/>
          </ac:spMkLst>
        </pc:spChg>
        <pc:spChg chg="add">
          <ac:chgData name="Diego Ramos Espinoza" userId="362a14045e02f63c" providerId="LiveId" clId="{1C854E33-372D-4922-809C-9B79C024A833}" dt="2021-03-23T02:15:38.683" v="695" actId="26606"/>
          <ac:spMkLst>
            <pc:docMk/>
            <pc:sldMk cId="2998151861" sldId="328"/>
            <ac:spMk id="85" creationId="{B0611BBE-2B4A-4DA2-B8A9-CD877B87624A}"/>
          </ac:spMkLst>
        </pc:spChg>
        <pc:spChg chg="add">
          <ac:chgData name="Diego Ramos Espinoza" userId="362a14045e02f63c" providerId="LiveId" clId="{1C854E33-372D-4922-809C-9B79C024A833}" dt="2021-03-23T02:15:38.683" v="695" actId="26606"/>
          <ac:spMkLst>
            <pc:docMk/>
            <pc:sldMk cId="2998151861" sldId="328"/>
            <ac:spMk id="87" creationId="{91091950-5655-45D2-858E-FE8CBE07CAD4}"/>
          </ac:spMkLst>
        </pc:spChg>
        <pc:picChg chg="add">
          <ac:chgData name="Diego Ramos Espinoza" userId="362a14045e02f63c" providerId="LiveId" clId="{1C854E33-372D-4922-809C-9B79C024A833}" dt="2021-03-23T02:15:38.683" v="695" actId="26606"/>
          <ac:picMkLst>
            <pc:docMk/>
            <pc:sldMk cId="2998151861" sldId="328"/>
            <ac:picMk id="71" creationId="{5B89E5C5-A037-45B3-9D37-3658914D4799}"/>
          </ac:picMkLst>
        </pc:picChg>
        <pc:picChg chg="add">
          <ac:chgData name="Diego Ramos Espinoza" userId="362a14045e02f63c" providerId="LiveId" clId="{1C854E33-372D-4922-809C-9B79C024A833}" dt="2021-03-23T02:15:38.683" v="695" actId="26606"/>
          <ac:picMkLst>
            <pc:docMk/>
            <pc:sldMk cId="2998151861" sldId="328"/>
            <ac:picMk id="73" creationId="{5ACB93B0-521E-443D-9750-AFCFDDB3E801}"/>
          </ac:picMkLst>
        </pc:picChg>
        <pc:picChg chg="add">
          <ac:chgData name="Diego Ramos Espinoza" userId="362a14045e02f63c" providerId="LiveId" clId="{1C854E33-372D-4922-809C-9B79C024A833}" dt="2021-03-23T02:15:38.683" v="695" actId="26606"/>
          <ac:picMkLst>
            <pc:docMk/>
            <pc:sldMk cId="2998151861" sldId="328"/>
            <ac:picMk id="77" creationId="{E0880F10-995F-4F01-A83B-7ECDB7BE7905}"/>
          </ac:picMkLst>
        </pc:picChg>
        <pc:picChg chg="add">
          <ac:chgData name="Diego Ramos Espinoza" userId="362a14045e02f63c" providerId="LiveId" clId="{1C854E33-372D-4922-809C-9B79C024A833}" dt="2021-03-23T02:15:38.683" v="695" actId="26606"/>
          <ac:picMkLst>
            <pc:docMk/>
            <pc:sldMk cId="2998151861" sldId="328"/>
            <ac:picMk id="79" creationId="{A2D49266-1F08-40F2-B0E1-1D919DCB5780}"/>
          </ac:picMkLst>
        </pc:picChg>
        <pc:picChg chg="add mod">
          <ac:chgData name="Diego Ramos Espinoza" userId="362a14045e02f63c" providerId="LiveId" clId="{1C854E33-372D-4922-809C-9B79C024A833}" dt="2021-03-23T02:15:38.683" v="695" actId="26606"/>
          <ac:picMkLst>
            <pc:docMk/>
            <pc:sldMk cId="2998151861" sldId="328"/>
            <ac:picMk id="11266" creationId="{F669B6B3-79AE-4D44-AF22-4DD054C8B5EB}"/>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E8B3DF1C-CC40-4B68-AD73-BC519A028DDA}" type="datetimeFigureOut">
              <a:rPr lang="es-CL" smtClean="0"/>
              <a:t>22-03-2021</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30312496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3"/>
          <p:cNvSpPr>
            <a:spLocks noGrp="1"/>
          </p:cNvSpPr>
          <p:nvPr>
            <p:ph type="dt" sz="half" idx="10"/>
          </p:nvPr>
        </p:nvSpPr>
        <p:spPr/>
        <p:txBody>
          <a:bodyPr/>
          <a:lstStyle/>
          <a:p>
            <a:fld id="{E8B3DF1C-CC40-4B68-AD73-BC519A028DDA}" type="datetimeFigureOut">
              <a:rPr lang="es-CL" smtClean="0"/>
              <a:t>22-03-2021</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42906440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E8B3DF1C-CC40-4B68-AD73-BC519A028DDA}" type="datetimeFigureOut">
              <a:rPr lang="es-CL" smtClean="0"/>
              <a:t>22-03-2021</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1746080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E8B3DF1C-CC40-4B68-AD73-BC519A028DDA}" type="datetimeFigureOut">
              <a:rPr lang="es-CL" smtClean="0"/>
              <a:t>22-03-2021</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41760469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E8B3DF1C-CC40-4B68-AD73-BC519A028DDA}" type="datetimeFigureOut">
              <a:rPr lang="es-CL" smtClean="0"/>
              <a:t>22-03-2021</a:t>
            </a:fld>
            <a:endParaRPr lang="es-CL"/>
          </a:p>
        </p:txBody>
      </p:sp>
      <p:sp>
        <p:nvSpPr>
          <p:cNvPr id="8" name="Footer Placeholder 7"/>
          <p:cNvSpPr>
            <a:spLocks noGrp="1"/>
          </p:cNvSpPr>
          <p:nvPr>
            <p:ph type="ftr" sz="quarter" idx="11"/>
          </p:nvPr>
        </p:nvSpPr>
        <p:spPr/>
        <p:txBody>
          <a:bodyPr/>
          <a:lstStyle/>
          <a:p>
            <a:endParaRPr lang="es-CL"/>
          </a:p>
        </p:txBody>
      </p:sp>
      <p:sp>
        <p:nvSpPr>
          <p:cNvPr id="9" name="Slide Number Placeholder 8"/>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19619819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7" name="Date Placeholder 2"/>
          <p:cNvSpPr>
            <a:spLocks noGrp="1"/>
          </p:cNvSpPr>
          <p:nvPr>
            <p:ph type="dt" sz="half" idx="10"/>
          </p:nvPr>
        </p:nvSpPr>
        <p:spPr/>
        <p:txBody>
          <a:bodyPr/>
          <a:lstStyle/>
          <a:p>
            <a:fld id="{E8B3DF1C-CC40-4B68-AD73-BC519A028DDA}" type="datetimeFigureOut">
              <a:rPr lang="es-CL" smtClean="0"/>
              <a:t>22-03-2021</a:t>
            </a:fld>
            <a:endParaRPr lang="es-CL"/>
          </a:p>
        </p:txBody>
      </p:sp>
      <p:sp>
        <p:nvSpPr>
          <p:cNvPr id="5" name="Footer Placeholder 3"/>
          <p:cNvSpPr>
            <a:spLocks noGrp="1"/>
          </p:cNvSpPr>
          <p:nvPr>
            <p:ph type="ftr" sz="quarter" idx="11"/>
          </p:nvPr>
        </p:nvSpPr>
        <p:spPr/>
        <p:txBody>
          <a:bodyPr/>
          <a:lstStyle/>
          <a:p>
            <a:endParaRPr lang="es-CL"/>
          </a:p>
        </p:txBody>
      </p:sp>
      <p:sp>
        <p:nvSpPr>
          <p:cNvPr id="6" name="Slide Number Placeholder 4"/>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1671194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E8B3DF1C-CC40-4B68-AD73-BC519A028DDA}" type="datetimeFigureOut">
              <a:rPr lang="es-CL" smtClean="0"/>
              <a:t>22-03-2021</a:t>
            </a:fld>
            <a:endParaRPr lang="es-CL"/>
          </a:p>
        </p:txBody>
      </p:sp>
      <p:sp>
        <p:nvSpPr>
          <p:cNvPr id="5" name="Footer Placeholder 2"/>
          <p:cNvSpPr>
            <a:spLocks noGrp="1"/>
          </p:cNvSpPr>
          <p:nvPr>
            <p:ph type="ftr" sz="quarter" idx="11"/>
          </p:nvPr>
        </p:nvSpPr>
        <p:spPr/>
        <p:txBody>
          <a:bodyPr/>
          <a:lstStyle/>
          <a:p>
            <a:endParaRPr lang="es-CL"/>
          </a:p>
        </p:txBody>
      </p:sp>
      <p:sp>
        <p:nvSpPr>
          <p:cNvPr id="6" name="Slide Number Placeholder 3"/>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13272688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7" name="Date Placeholder 4"/>
          <p:cNvSpPr>
            <a:spLocks noGrp="1"/>
          </p:cNvSpPr>
          <p:nvPr>
            <p:ph type="dt" sz="half" idx="10"/>
          </p:nvPr>
        </p:nvSpPr>
        <p:spPr/>
        <p:txBody>
          <a:bodyPr/>
          <a:lstStyle/>
          <a:p>
            <a:fld id="{E8B3DF1C-CC40-4B68-AD73-BC519A028DDA}" type="datetimeFigureOut">
              <a:rPr lang="es-CL" smtClean="0"/>
              <a:t>22-03-2021</a:t>
            </a:fld>
            <a:endParaRPr lang="es-CL"/>
          </a:p>
        </p:txBody>
      </p:sp>
      <p:sp>
        <p:nvSpPr>
          <p:cNvPr id="5" name="Footer Placeholder 5"/>
          <p:cNvSpPr>
            <a:spLocks noGrp="1"/>
          </p:cNvSpPr>
          <p:nvPr>
            <p:ph type="ftr" sz="quarter" idx="11"/>
          </p:nvPr>
        </p:nvSpPr>
        <p:spPr/>
        <p:txBody>
          <a:bodyPr/>
          <a:lstStyle/>
          <a:p>
            <a:endParaRPr lang="es-CL"/>
          </a:p>
        </p:txBody>
      </p:sp>
      <p:sp>
        <p:nvSpPr>
          <p:cNvPr id="6" name="Slide Number Placeholder 6"/>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38200516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E8B3DF1C-CC40-4B68-AD73-BC519A028DDA}" type="datetimeFigureOut">
              <a:rPr lang="es-CL" smtClean="0"/>
              <a:t>22-03-2021</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20264370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E8B3DF1C-CC40-4B68-AD73-BC519A028DDA}" type="datetimeFigureOut">
              <a:rPr lang="es-CL" smtClean="0"/>
              <a:t>22-03-2021</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37225471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s-ES"/>
              <a:t>Haga clic para modificar el estilo de título del patrón</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E8B3DF1C-CC40-4B68-AD73-BC519A028DDA}" type="datetimeFigureOut">
              <a:rPr lang="es-CL" smtClean="0"/>
              <a:t>22-03-2021</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13292588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s-ES"/>
              <a:t>Haga clic para modificar el estilo de título del patrón</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s-ES"/>
              <a:t>Haga clic para modificar los estilos de texto del patrón</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E8B3DF1C-CC40-4B68-AD73-BC519A028DDA}" type="datetimeFigureOut">
              <a:rPr lang="es-CL" smtClean="0"/>
              <a:t>22-03-2021</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t>‹Nº›</a:t>
            </a:fld>
            <a:endParaRPr lang="es-CL"/>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7380417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E8B3DF1C-CC40-4B68-AD73-BC519A028DDA}" type="datetimeFigureOut">
              <a:rPr lang="es-CL" smtClean="0"/>
              <a:t>22-03-2021</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33678374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lumna 3">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8B3DF1C-CC40-4B68-AD73-BC519A028DDA}" type="datetimeFigureOut">
              <a:rPr lang="es-CL" smtClean="0"/>
              <a:t>22-03-2021</a:t>
            </a:fld>
            <a:endParaRPr lang="es-CL"/>
          </a:p>
        </p:txBody>
      </p:sp>
      <p:sp>
        <p:nvSpPr>
          <p:cNvPr id="4"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2971040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lumna de imagen 3">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8B3DF1C-CC40-4B68-AD73-BC519A028DDA}" type="datetimeFigureOut">
              <a:rPr lang="es-CL" smtClean="0"/>
              <a:t>22-03-2021</a:t>
            </a:fld>
            <a:endParaRPr lang="es-CL"/>
          </a:p>
        </p:txBody>
      </p:sp>
      <p:sp>
        <p:nvSpPr>
          <p:cNvPr id="4"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9716842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nchorCtr="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E8B3DF1C-CC40-4B68-AD73-BC519A028DDA}" type="datetimeFigureOut">
              <a:rPr lang="es-CL" smtClean="0"/>
              <a:t>22-03-2021</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300653381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E8B3DF1C-CC40-4B68-AD73-BC519A028DDA}" type="datetimeFigureOut">
              <a:rPr lang="es-CL" smtClean="0"/>
              <a:t>22-03-2021</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280576591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E8B3DF1C-CC40-4B68-AD73-BC519A028DDA}" type="datetimeFigureOut">
              <a:rPr lang="es-CL" smtClean="0"/>
              <a:t>22-03-2021</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3B5EB7DF-C368-4C65-8B35-2474C21EE60B}" type="slidenum">
              <a:rPr lang="es-CL" smtClean="0"/>
              <a:t>‹Nº›</a:t>
            </a:fld>
            <a:endParaRPr lang="es-CL"/>
          </a:p>
        </p:txBody>
      </p:sp>
    </p:spTree>
    <p:extLst>
      <p:ext uri="{BB962C8B-B14F-4D97-AF65-F5344CB8AC3E}">
        <p14:creationId xmlns:p14="http://schemas.microsoft.com/office/powerpoint/2010/main" val="37850250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3.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5.png"/><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0">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1">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2">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3">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E8B3DF1C-CC40-4B68-AD73-BC519A028DDA}" type="datetimeFigureOut">
              <a:rPr lang="es-CL" smtClean="0"/>
              <a:t>22-03-2021</a:t>
            </a:fld>
            <a:endParaRPr lang="es-CL"/>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s-CL"/>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3B5EB7DF-C368-4C65-8B35-2474C21EE60B}" type="slidenum">
              <a:rPr lang="es-CL" smtClean="0"/>
              <a:t>‹Nº›</a:t>
            </a:fld>
            <a:endParaRPr lang="es-CL"/>
          </a:p>
        </p:txBody>
      </p:sp>
    </p:spTree>
    <p:extLst>
      <p:ext uri="{BB962C8B-B14F-4D97-AF65-F5344CB8AC3E}">
        <p14:creationId xmlns:p14="http://schemas.microsoft.com/office/powerpoint/2010/main" val="4203491798"/>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 id="2147483714" r:id="rId18"/>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2.png"/><Relationship Id="rId7" Type="http://schemas.openxmlformats.org/officeDocument/2006/relationships/image" Target="../media/image17.png"/><Relationship Id="rId2" Type="http://schemas.openxmlformats.org/officeDocument/2006/relationships/image" Target="../media/image1.jpeg"/><Relationship Id="rId1" Type="http://schemas.openxmlformats.org/officeDocument/2006/relationships/slideLayout" Target="../slideLayouts/slideLayout18.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png"/><Relationship Id="rId7" Type="http://schemas.openxmlformats.org/officeDocument/2006/relationships/image" Target="../media/image27.jpeg"/><Relationship Id="rId2" Type="http://schemas.openxmlformats.org/officeDocument/2006/relationships/image" Target="../media/image1.jpeg"/><Relationship Id="rId1" Type="http://schemas.openxmlformats.org/officeDocument/2006/relationships/slideLayout" Target="../slideLayouts/slideLayout18.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9.png"/><Relationship Id="rId2" Type="http://schemas.openxmlformats.org/officeDocument/2006/relationships/image" Target="../media/image1.jpeg"/><Relationship Id="rId1" Type="http://schemas.openxmlformats.org/officeDocument/2006/relationships/slideLayout" Target="../slideLayouts/slideLayout18.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5.jpeg"/><Relationship Id="rId2" Type="http://schemas.openxmlformats.org/officeDocument/2006/relationships/image" Target="../media/image1.jpeg"/><Relationship Id="rId1" Type="http://schemas.openxmlformats.org/officeDocument/2006/relationships/slideLayout" Target="../slideLayouts/slideLayout18.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5.jpeg"/><Relationship Id="rId2" Type="http://schemas.openxmlformats.org/officeDocument/2006/relationships/image" Target="../media/image1.jpeg"/><Relationship Id="rId1" Type="http://schemas.openxmlformats.org/officeDocument/2006/relationships/slideLayout" Target="../slideLayouts/slideLayout18.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2" Type="http://schemas.openxmlformats.org/officeDocument/2006/relationships/image" Target="../media/image36.gif"/><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8.png"/><Relationship Id="rId2" Type="http://schemas.openxmlformats.org/officeDocument/2006/relationships/image" Target="../media/image1.jpeg"/><Relationship Id="rId1" Type="http://schemas.openxmlformats.org/officeDocument/2006/relationships/slideLayout" Target="../slideLayouts/slideLayout18.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40.jpeg"/><Relationship Id="rId2" Type="http://schemas.openxmlformats.org/officeDocument/2006/relationships/image" Target="../media/image1.jpeg"/><Relationship Id="rId1" Type="http://schemas.openxmlformats.org/officeDocument/2006/relationships/slideLayout" Target="../slideLayouts/slideLayout18.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42.jpeg"/><Relationship Id="rId2" Type="http://schemas.openxmlformats.org/officeDocument/2006/relationships/image" Target="../media/image1.jpeg"/><Relationship Id="rId1" Type="http://schemas.openxmlformats.org/officeDocument/2006/relationships/slideLayout" Target="../slideLayouts/slideLayout18.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2.png"/><Relationship Id="rId7" Type="http://schemas.openxmlformats.org/officeDocument/2006/relationships/image" Target="../media/image43.jpeg"/><Relationship Id="rId2" Type="http://schemas.openxmlformats.org/officeDocument/2006/relationships/image" Target="../media/image1.jpeg"/><Relationship Id="rId1" Type="http://schemas.openxmlformats.org/officeDocument/2006/relationships/slideLayout" Target="../slideLayouts/slideLayout18.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903163" y="1763756"/>
            <a:ext cx="7140908" cy="2490243"/>
          </a:xfrm>
        </p:spPr>
        <p:txBody>
          <a:bodyPr/>
          <a:lstStyle/>
          <a:p>
            <a:r>
              <a:rPr lang="es-CL" sz="8000" dirty="0">
                <a:latin typeface="Copperplate Gothic Bold" panose="020E0705020206020404" pitchFamily="34" charset="0"/>
              </a:rPr>
              <a:t>Fisiología del buceo</a:t>
            </a:r>
          </a:p>
        </p:txBody>
      </p:sp>
      <p:sp>
        <p:nvSpPr>
          <p:cNvPr id="7" name="Subtítulo 6">
            <a:extLst>
              <a:ext uri="{FF2B5EF4-FFF2-40B4-BE49-F238E27FC236}">
                <a16:creationId xmlns:a16="http://schemas.microsoft.com/office/drawing/2014/main" id="{49C3E95A-EFBE-4D08-8E21-EEE0DCF28A78}"/>
              </a:ext>
            </a:extLst>
          </p:cNvPr>
          <p:cNvSpPr>
            <a:spLocks noGrp="1"/>
          </p:cNvSpPr>
          <p:nvPr>
            <p:ph type="subTitle" idx="1"/>
          </p:nvPr>
        </p:nvSpPr>
        <p:spPr>
          <a:xfrm>
            <a:off x="995928" y="4870144"/>
            <a:ext cx="4212176" cy="1490899"/>
          </a:xfrm>
        </p:spPr>
        <p:txBody>
          <a:bodyPr>
            <a:normAutofit/>
          </a:bodyPr>
          <a:lstStyle/>
          <a:p>
            <a:pPr>
              <a:spcBef>
                <a:spcPts val="0"/>
              </a:spcBef>
            </a:pPr>
            <a:r>
              <a:rPr lang="es-CL" dirty="0">
                <a:latin typeface="Footlight MT Light" panose="0204060206030A020304" pitchFamily="18" charset="0"/>
              </a:rPr>
              <a:t>DIEGO RAMOS Espinoza</a:t>
            </a:r>
          </a:p>
          <a:p>
            <a:pPr>
              <a:spcBef>
                <a:spcPts val="0"/>
              </a:spcBef>
            </a:pPr>
            <a:r>
              <a:rPr lang="es-CL" dirty="0">
                <a:latin typeface="Footlight MT Light" panose="0204060206030A020304" pitchFamily="18" charset="0"/>
              </a:rPr>
              <a:t>C2° sanidad naval</a:t>
            </a:r>
          </a:p>
          <a:p>
            <a:pPr>
              <a:spcBef>
                <a:spcPts val="0"/>
              </a:spcBef>
            </a:pPr>
            <a:r>
              <a:rPr lang="es-CL" dirty="0">
                <a:latin typeface="Footlight MT Light" panose="0204060206030A020304" pitchFamily="18" charset="0"/>
              </a:rPr>
              <a:t>Departamento de sanidad</a:t>
            </a:r>
          </a:p>
          <a:p>
            <a:pPr>
              <a:spcBef>
                <a:spcPts val="0"/>
              </a:spcBef>
            </a:pPr>
            <a:r>
              <a:rPr lang="es-CL" dirty="0">
                <a:latin typeface="Footlight MT Light" panose="0204060206030A020304" pitchFamily="18" charset="0"/>
              </a:rPr>
              <a:t>Escuela naval “Arturo Prat”</a:t>
            </a:r>
          </a:p>
        </p:txBody>
      </p:sp>
      <p:pic>
        <p:nvPicPr>
          <p:cNvPr id="1026" name="Picture 2" descr="Centro de buceo">
            <a:extLst>
              <a:ext uri="{FF2B5EF4-FFF2-40B4-BE49-F238E27FC236}">
                <a16:creationId xmlns:a16="http://schemas.microsoft.com/office/drawing/2014/main" id="{F79EB381-5B98-4255-893A-0E2D1F8565E3}"/>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1517" r="8508"/>
          <a:stretch/>
        </p:blipFill>
        <p:spPr bwMode="auto">
          <a:xfrm rot="5400000">
            <a:off x="7252681" y="1966622"/>
            <a:ext cx="4558747" cy="3801918"/>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a:ext uri="{909E8E84-426E-40DD-AFC4-6F175D3DCCD1}">
              <a14:hiddenFill xmlns:a14="http://schemas.microsoft.com/office/drawing/2010/main">
                <a:solidFill>
                  <a:srgbClr val="FFFFFF"/>
                </a:solidFill>
              </a14:hiddenFill>
            </a:ext>
          </a:extLst>
        </p:spPr>
      </p:pic>
      <p:pic>
        <p:nvPicPr>
          <p:cNvPr id="8" name="Imagen 7">
            <a:extLst>
              <a:ext uri="{FF2B5EF4-FFF2-40B4-BE49-F238E27FC236}">
                <a16:creationId xmlns:a16="http://schemas.microsoft.com/office/drawing/2014/main" id="{03A106E6-E88E-4C3E-BCD8-5E20502EAAEF}"/>
              </a:ext>
            </a:extLst>
          </p:cNvPr>
          <p:cNvPicPr>
            <a:picLocks noChangeAspect="1"/>
          </p:cNvPicPr>
          <p:nvPr/>
        </p:nvPicPr>
        <p:blipFill>
          <a:blip r:embed="rId3"/>
          <a:stretch>
            <a:fillRect/>
          </a:stretch>
        </p:blipFill>
        <p:spPr>
          <a:xfrm>
            <a:off x="261559" y="51104"/>
            <a:ext cx="7782512" cy="1404579"/>
          </a:xfrm>
          <a:prstGeom prst="rect">
            <a:avLst/>
          </a:prstGeom>
        </p:spPr>
      </p:pic>
    </p:spTree>
    <p:extLst>
      <p:ext uri="{BB962C8B-B14F-4D97-AF65-F5344CB8AC3E}">
        <p14:creationId xmlns:p14="http://schemas.microsoft.com/office/powerpoint/2010/main" val="37766927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8A3C342-1D03-412F-8DD3-BF519E8E0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dirty="0"/>
          </a:p>
        </p:txBody>
      </p:sp>
      <p:sp>
        <p:nvSpPr>
          <p:cNvPr id="6" name="Recortar rectángulo de esquina sencilla 5"/>
          <p:cNvSpPr/>
          <p:nvPr/>
        </p:nvSpPr>
        <p:spPr>
          <a:xfrm>
            <a:off x="648930" y="629266"/>
            <a:ext cx="6188190" cy="1622321"/>
          </a:xfrm>
          <a:prstGeom prst="snip1Rect">
            <a:avLst>
              <a:gd name="adj" fmla="val 35845"/>
            </a:avLst>
          </a:prstGeom>
        </p:spPr>
        <p:style>
          <a:lnRef idx="0">
            <a:schemeClr val="accent3"/>
          </a:lnRef>
          <a:fillRef idx="3">
            <a:schemeClr val="accent3"/>
          </a:fillRef>
          <a:effectRef idx="3">
            <a:schemeClr val="accent3"/>
          </a:effectRef>
          <a:fontRef idx="minor">
            <a:schemeClr val="lt1"/>
          </a:fontRef>
        </p:style>
        <p:txBody>
          <a:bodyPr vert="horz" lIns="91440" tIns="45720" rIns="91440" bIns="45720" rtlCol="0" anchor="t">
            <a:noAutofit/>
          </a:bodyPr>
          <a:lstStyle/>
          <a:p>
            <a:pPr algn="ctr">
              <a:spcBef>
                <a:spcPct val="0"/>
              </a:spcBef>
              <a:spcAft>
                <a:spcPts val="600"/>
              </a:spcAft>
            </a:pPr>
            <a:r>
              <a:rPr lang="en-US" sz="6000" dirty="0">
                <a:solidFill>
                  <a:schemeClr val="tx2"/>
                </a:solidFill>
                <a:latin typeface="Copperplate Gothic Bold" panose="020E0705020206020404" pitchFamily="34" charset="0"/>
                <a:ea typeface="+mj-ea"/>
                <a:cs typeface="+mj-cs"/>
              </a:rPr>
              <a:t>OBJETIVOS</a:t>
            </a:r>
          </a:p>
        </p:txBody>
      </p:sp>
      <p:sp>
        <p:nvSpPr>
          <p:cNvPr id="4" name="Rectángulo redondeado 3"/>
          <p:cNvSpPr/>
          <p:nvPr/>
        </p:nvSpPr>
        <p:spPr>
          <a:xfrm>
            <a:off x="648931" y="3130185"/>
            <a:ext cx="6188189" cy="2849217"/>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a:bodyPr>
          <a:lstStyle/>
          <a:p>
            <a:pPr algn="just">
              <a:spcBef>
                <a:spcPts val="1000"/>
              </a:spcBef>
              <a:buClr>
                <a:schemeClr val="bg2">
                  <a:lumMod val="40000"/>
                  <a:lumOff val="60000"/>
                </a:schemeClr>
              </a:buClr>
              <a:buSzPct val="80000"/>
              <a:buFont typeface="Wingdings 3" charset="2"/>
              <a:buChar char=""/>
            </a:pPr>
            <a:r>
              <a:rPr lang="en-US" sz="3200" dirty="0">
                <a:solidFill>
                  <a:schemeClr val="bg2">
                    <a:lumMod val="75000"/>
                  </a:schemeClr>
                </a:solidFill>
                <a:latin typeface="Footlight MT Light" panose="0204060206030A020304" pitchFamily="18" charset="0"/>
                <a:ea typeface="+mj-ea"/>
                <a:cs typeface="+mj-cs"/>
              </a:rPr>
              <a:t>CONOCER LA ANATOMÍA Y FISIOLOGÍA DEL CUERPO HUMANO, ESPECÍFICAMENTE DEL SISTEMA RESPIRATORIO Y CARDIOVASCULAR.</a:t>
            </a:r>
          </a:p>
        </p:txBody>
      </p:sp>
      <p:sp>
        <p:nvSpPr>
          <p:cNvPr id="13" name="Freeform 31">
            <a:extLst>
              <a:ext uri="{FF2B5EF4-FFF2-40B4-BE49-F238E27FC236}">
                <a16:creationId xmlns:a16="http://schemas.microsoft.com/office/drawing/2014/main" id="{81CC9B02-E087-4350-AEBD-2C3CF001AF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15974"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dirty="0"/>
          </a:p>
        </p:txBody>
      </p:sp>
      <p:pic>
        <p:nvPicPr>
          <p:cNvPr id="2" name="Imagen 1">
            <a:extLst>
              <a:ext uri="{FF2B5EF4-FFF2-40B4-BE49-F238E27FC236}">
                <a16:creationId xmlns:a16="http://schemas.microsoft.com/office/drawing/2014/main" id="{44F9D4B8-F294-408E-A6AB-043C47395720}"/>
              </a:ext>
            </a:extLst>
          </p:cNvPr>
          <p:cNvPicPr>
            <a:picLocks noChangeAspect="1"/>
          </p:cNvPicPr>
          <p:nvPr/>
        </p:nvPicPr>
        <p:blipFill rotWithShape="1">
          <a:blip r:embed="rId3"/>
          <a:srcRect l="45625" r="13665"/>
          <a:stretch/>
        </p:blipFill>
        <p:spPr>
          <a:xfrm>
            <a:off x="7228755" y="0"/>
            <a:ext cx="4963245" cy="6858001"/>
          </a:xfrm>
          <a:custGeom>
            <a:avLst/>
            <a:gdLst/>
            <a:ahLst/>
            <a:cxnLst/>
            <a:rect l="l" t="t" r="r" b="b"/>
            <a:pathLst>
              <a:path w="4963245" h="6858001">
                <a:moveTo>
                  <a:pt x="1177" y="0"/>
                </a:moveTo>
                <a:lnTo>
                  <a:pt x="1344715" y="0"/>
                </a:lnTo>
                <a:lnTo>
                  <a:pt x="1344715" y="1"/>
                </a:lnTo>
                <a:lnTo>
                  <a:pt x="4963245" y="1"/>
                </a:lnTo>
                <a:lnTo>
                  <a:pt x="4963244" y="6858001"/>
                </a:lnTo>
                <a:lnTo>
                  <a:pt x="900697" y="6858001"/>
                </a:lnTo>
                <a:lnTo>
                  <a:pt x="900697" y="6858000"/>
                </a:lnTo>
                <a:lnTo>
                  <a:pt x="0" y="6858000"/>
                </a:lnTo>
                <a:lnTo>
                  <a:pt x="5883" y="6817538"/>
                </a:lnTo>
                <a:lnTo>
                  <a:pt x="23196" y="6698894"/>
                </a:lnTo>
                <a:lnTo>
                  <a:pt x="35299" y="6612483"/>
                </a:lnTo>
                <a:lnTo>
                  <a:pt x="48073" y="6509613"/>
                </a:lnTo>
                <a:lnTo>
                  <a:pt x="63369" y="6387541"/>
                </a:lnTo>
                <a:lnTo>
                  <a:pt x="79506" y="6252438"/>
                </a:lnTo>
                <a:lnTo>
                  <a:pt x="96483" y="6100191"/>
                </a:lnTo>
                <a:lnTo>
                  <a:pt x="114469" y="5934227"/>
                </a:lnTo>
                <a:lnTo>
                  <a:pt x="132454" y="5753862"/>
                </a:lnTo>
                <a:lnTo>
                  <a:pt x="150776" y="5561838"/>
                </a:lnTo>
                <a:lnTo>
                  <a:pt x="167753" y="5354726"/>
                </a:lnTo>
                <a:lnTo>
                  <a:pt x="184058" y="5138013"/>
                </a:lnTo>
                <a:lnTo>
                  <a:pt x="198849" y="4908956"/>
                </a:lnTo>
                <a:lnTo>
                  <a:pt x="212969" y="4670298"/>
                </a:lnTo>
                <a:lnTo>
                  <a:pt x="226248" y="4421352"/>
                </a:lnTo>
                <a:lnTo>
                  <a:pt x="230955" y="4293793"/>
                </a:lnTo>
                <a:lnTo>
                  <a:pt x="236165" y="4163492"/>
                </a:lnTo>
                <a:lnTo>
                  <a:pt x="241040" y="4031133"/>
                </a:lnTo>
                <a:lnTo>
                  <a:pt x="244234" y="3898087"/>
                </a:lnTo>
                <a:lnTo>
                  <a:pt x="247091" y="3762299"/>
                </a:lnTo>
                <a:lnTo>
                  <a:pt x="250117" y="3625139"/>
                </a:lnTo>
                <a:lnTo>
                  <a:pt x="252134" y="3485236"/>
                </a:lnTo>
                <a:lnTo>
                  <a:pt x="252134" y="3343961"/>
                </a:lnTo>
                <a:lnTo>
                  <a:pt x="253142" y="3201315"/>
                </a:lnTo>
                <a:lnTo>
                  <a:pt x="252134" y="3057297"/>
                </a:lnTo>
                <a:lnTo>
                  <a:pt x="250117" y="2911221"/>
                </a:lnTo>
                <a:lnTo>
                  <a:pt x="248268" y="2765146"/>
                </a:lnTo>
                <a:lnTo>
                  <a:pt x="244234" y="2617013"/>
                </a:lnTo>
                <a:lnTo>
                  <a:pt x="240032" y="2467509"/>
                </a:lnTo>
                <a:lnTo>
                  <a:pt x="235157" y="2318004"/>
                </a:lnTo>
                <a:lnTo>
                  <a:pt x="228266" y="2167128"/>
                </a:lnTo>
                <a:lnTo>
                  <a:pt x="220029" y="2014881"/>
                </a:lnTo>
                <a:lnTo>
                  <a:pt x="212129" y="1861947"/>
                </a:lnTo>
                <a:lnTo>
                  <a:pt x="202044" y="1709014"/>
                </a:lnTo>
                <a:lnTo>
                  <a:pt x="189941" y="1554023"/>
                </a:lnTo>
                <a:lnTo>
                  <a:pt x="177839" y="1401090"/>
                </a:lnTo>
                <a:lnTo>
                  <a:pt x="163887" y="1245413"/>
                </a:lnTo>
                <a:lnTo>
                  <a:pt x="148591" y="1089051"/>
                </a:lnTo>
                <a:lnTo>
                  <a:pt x="132455" y="934746"/>
                </a:lnTo>
                <a:lnTo>
                  <a:pt x="113629" y="778383"/>
                </a:lnTo>
                <a:lnTo>
                  <a:pt x="93458" y="622707"/>
                </a:lnTo>
                <a:lnTo>
                  <a:pt x="73455" y="466344"/>
                </a:lnTo>
                <a:lnTo>
                  <a:pt x="50091" y="310668"/>
                </a:lnTo>
                <a:lnTo>
                  <a:pt x="26222" y="155677"/>
                </a:lnTo>
                <a:close/>
              </a:path>
            </a:pathLst>
          </a:custGeom>
        </p:spPr>
      </p:pic>
    </p:spTree>
    <p:extLst>
      <p:ext uri="{BB962C8B-B14F-4D97-AF65-F5344CB8AC3E}">
        <p14:creationId xmlns:p14="http://schemas.microsoft.com/office/powerpoint/2010/main" val="40601583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ortar rectángulo de esquina sencilla 18">
            <a:extLst>
              <a:ext uri="{FF2B5EF4-FFF2-40B4-BE49-F238E27FC236}">
                <a16:creationId xmlns:a16="http://schemas.microsoft.com/office/drawing/2014/main" id="{CE9E974B-12DC-4436-8C13-ED288267EE6F}"/>
              </a:ext>
            </a:extLst>
          </p:cNvPr>
          <p:cNvSpPr/>
          <p:nvPr/>
        </p:nvSpPr>
        <p:spPr>
          <a:xfrm>
            <a:off x="828541" y="2363838"/>
            <a:ext cx="10534918" cy="2130324"/>
          </a:xfrm>
          <a:prstGeom prst="snip1Rect">
            <a:avLst>
              <a:gd name="adj" fmla="val 35845"/>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es-CL" sz="8800" dirty="0">
                <a:solidFill>
                  <a:schemeClr val="tx2"/>
                </a:solidFill>
                <a:latin typeface="Copperplate Gothic Bold" panose="020E0705020206020404" pitchFamily="34" charset="0"/>
                <a:ea typeface="+mj-ea"/>
                <a:cs typeface="+mj-cs"/>
              </a:rPr>
              <a:t>CONCEPTOS</a:t>
            </a:r>
          </a:p>
        </p:txBody>
      </p:sp>
    </p:spTree>
    <p:extLst>
      <p:ext uri="{BB962C8B-B14F-4D97-AF65-F5344CB8AC3E}">
        <p14:creationId xmlns:p14="http://schemas.microsoft.com/office/powerpoint/2010/main" val="39828568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4" name="Rectángulo redondeado 3"/>
          <p:cNvSpPr/>
          <p:nvPr/>
        </p:nvSpPr>
        <p:spPr>
          <a:xfrm>
            <a:off x="647156" y="1104314"/>
            <a:ext cx="4795482" cy="1155895"/>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a:bodyPr>
          <a:lstStyle/>
          <a:p>
            <a:pPr algn="ctr">
              <a:spcBef>
                <a:spcPct val="0"/>
              </a:spcBef>
              <a:spcAft>
                <a:spcPts val="600"/>
              </a:spcAft>
            </a:pPr>
            <a:r>
              <a:rPr lang="en-US" sz="5400" dirty="0">
                <a:solidFill>
                  <a:schemeClr val="tx2"/>
                </a:solidFill>
                <a:latin typeface="Copperplate Gothic Bold" panose="020E0705020206020404" pitchFamily="34" charset="0"/>
                <a:ea typeface="+mj-ea"/>
                <a:cs typeface="+mj-cs"/>
              </a:rPr>
              <a:t>ANATOMÍA</a:t>
            </a:r>
          </a:p>
        </p:txBody>
      </p:sp>
      <p:pic>
        <p:nvPicPr>
          <p:cNvPr id="2" name="Imagen 1">
            <a:extLst>
              <a:ext uri="{FF2B5EF4-FFF2-40B4-BE49-F238E27FC236}">
                <a16:creationId xmlns:a16="http://schemas.microsoft.com/office/drawing/2014/main" id="{3A37BC53-2FF1-498E-9C48-9D9609AEB8E7}"/>
              </a:ext>
            </a:extLst>
          </p:cNvPr>
          <p:cNvPicPr>
            <a:picLocks noChangeAspect="1"/>
          </p:cNvPicPr>
          <p:nvPr/>
        </p:nvPicPr>
        <p:blipFill rotWithShape="1">
          <a:blip r:embed="rId3"/>
          <a:srcRect l="20282" r="16792" b="1"/>
          <a:stretch/>
        </p:blipFill>
        <p:spPr>
          <a:xfrm>
            <a:off x="6094410" y="609601"/>
            <a:ext cx="5449889" cy="5638797"/>
          </a:xfrm>
          <a:prstGeom prst="rect">
            <a:avLst/>
          </a:prstGeom>
          <a:ln>
            <a:noFill/>
          </a:ln>
          <a:effectLst>
            <a:softEdge rad="112500"/>
          </a:effectLst>
        </p:spPr>
      </p:pic>
      <p:sp>
        <p:nvSpPr>
          <p:cNvPr id="17" name="Rectangle 16">
            <a:extLst>
              <a:ext uri="{FF2B5EF4-FFF2-40B4-BE49-F238E27FC236}">
                <a16:creationId xmlns:a16="http://schemas.microsoft.com/office/drawing/2014/main" id="{AA047838-7F9E-43CF-A116-26E7AAA8F8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Rectángulo redondeado 11"/>
          <p:cNvSpPr/>
          <p:nvPr/>
        </p:nvSpPr>
        <p:spPr>
          <a:xfrm>
            <a:off x="647156" y="3071447"/>
            <a:ext cx="4797256" cy="2682239"/>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a:bodyPr>
          <a:lstStyle/>
          <a:p>
            <a:pPr algn="just">
              <a:spcBef>
                <a:spcPts val="1000"/>
              </a:spcBef>
              <a:buClr>
                <a:schemeClr val="bg2">
                  <a:lumMod val="40000"/>
                  <a:lumOff val="60000"/>
                </a:schemeClr>
              </a:buClr>
              <a:buSzPct val="80000"/>
              <a:buFont typeface="Wingdings 3" charset="2"/>
              <a:buChar char=""/>
            </a:pPr>
            <a:r>
              <a:rPr lang="en-US" sz="3200" dirty="0">
                <a:solidFill>
                  <a:schemeClr val="bg2">
                    <a:lumMod val="75000"/>
                  </a:schemeClr>
                </a:solidFill>
                <a:latin typeface="Footlight MT Light" panose="0204060206030A020304" pitchFamily="18" charset="0"/>
                <a:ea typeface="+mj-ea"/>
                <a:cs typeface="+mj-cs"/>
              </a:rPr>
              <a:t>Es la </a:t>
            </a:r>
            <a:r>
              <a:rPr lang="es-ES_tradnl" sz="3200" dirty="0">
                <a:solidFill>
                  <a:schemeClr val="bg2">
                    <a:lumMod val="75000"/>
                  </a:schemeClr>
                </a:solidFill>
                <a:latin typeface="Footlight MT Light" panose="0204060206030A020304" pitchFamily="18" charset="0"/>
                <a:ea typeface="+mj-ea"/>
                <a:cs typeface="+mj-cs"/>
              </a:rPr>
              <a:t>ciencia</a:t>
            </a:r>
            <a:r>
              <a:rPr lang="en-US" sz="3200" dirty="0">
                <a:solidFill>
                  <a:schemeClr val="bg2">
                    <a:lumMod val="75000"/>
                  </a:schemeClr>
                </a:solidFill>
                <a:latin typeface="Footlight MT Light" panose="0204060206030A020304" pitchFamily="18" charset="0"/>
                <a:ea typeface="+mj-ea"/>
                <a:cs typeface="+mj-cs"/>
              </a:rPr>
              <a:t> que </a:t>
            </a:r>
            <a:r>
              <a:rPr lang="es-ES_tradnl" sz="3200" dirty="0">
                <a:solidFill>
                  <a:schemeClr val="bg2">
                    <a:lumMod val="75000"/>
                  </a:schemeClr>
                </a:solidFill>
                <a:latin typeface="Footlight MT Light" panose="0204060206030A020304" pitchFamily="18" charset="0"/>
                <a:ea typeface="+mj-ea"/>
                <a:cs typeface="+mj-cs"/>
              </a:rPr>
              <a:t>estudia</a:t>
            </a:r>
            <a:r>
              <a:rPr lang="en-US" sz="3200" dirty="0">
                <a:solidFill>
                  <a:schemeClr val="bg2">
                    <a:lumMod val="75000"/>
                  </a:schemeClr>
                </a:solidFill>
                <a:latin typeface="Footlight MT Light" panose="0204060206030A020304" pitchFamily="18" charset="0"/>
                <a:ea typeface="+mj-ea"/>
                <a:cs typeface="+mj-cs"/>
              </a:rPr>
              <a:t> la ESTRUCTURA de las </a:t>
            </a:r>
            <a:r>
              <a:rPr lang="en-US" sz="3200" dirty="0" err="1">
                <a:solidFill>
                  <a:schemeClr val="bg2">
                    <a:lumMod val="75000"/>
                  </a:schemeClr>
                </a:solidFill>
                <a:latin typeface="Footlight MT Light" panose="0204060206030A020304" pitchFamily="18" charset="0"/>
                <a:ea typeface="+mj-ea"/>
                <a:cs typeface="+mj-cs"/>
              </a:rPr>
              <a:t>diferentes</a:t>
            </a:r>
            <a:r>
              <a:rPr lang="en-US" sz="3200" dirty="0">
                <a:solidFill>
                  <a:schemeClr val="bg2">
                    <a:lumMod val="75000"/>
                  </a:schemeClr>
                </a:solidFill>
                <a:latin typeface="Footlight MT Light" panose="0204060206030A020304" pitchFamily="18" charset="0"/>
                <a:ea typeface="+mj-ea"/>
                <a:cs typeface="+mj-cs"/>
              </a:rPr>
              <a:t> </a:t>
            </a:r>
            <a:r>
              <a:rPr lang="en-US" sz="3200" dirty="0" err="1">
                <a:solidFill>
                  <a:schemeClr val="bg2">
                    <a:lumMod val="75000"/>
                  </a:schemeClr>
                </a:solidFill>
                <a:latin typeface="Footlight MT Light" panose="0204060206030A020304" pitchFamily="18" charset="0"/>
                <a:ea typeface="+mj-ea"/>
                <a:cs typeface="+mj-cs"/>
              </a:rPr>
              <a:t>partes</a:t>
            </a:r>
            <a:r>
              <a:rPr lang="en-US" sz="3200" dirty="0">
                <a:solidFill>
                  <a:schemeClr val="bg2">
                    <a:lumMod val="75000"/>
                  </a:schemeClr>
                </a:solidFill>
                <a:latin typeface="Footlight MT Light" panose="0204060206030A020304" pitchFamily="18" charset="0"/>
                <a:ea typeface="+mj-ea"/>
                <a:cs typeface="+mj-cs"/>
              </a:rPr>
              <a:t> del </a:t>
            </a:r>
            <a:r>
              <a:rPr lang="en-US" sz="3200" dirty="0" err="1">
                <a:solidFill>
                  <a:schemeClr val="bg2">
                    <a:lumMod val="75000"/>
                  </a:schemeClr>
                </a:solidFill>
                <a:latin typeface="Footlight MT Light" panose="0204060206030A020304" pitchFamily="18" charset="0"/>
                <a:ea typeface="+mj-ea"/>
                <a:cs typeface="+mj-cs"/>
              </a:rPr>
              <a:t>cuerpo</a:t>
            </a:r>
            <a:r>
              <a:rPr lang="en-US" sz="3200" dirty="0">
                <a:solidFill>
                  <a:schemeClr val="bg2">
                    <a:lumMod val="75000"/>
                  </a:schemeClr>
                </a:solidFill>
                <a:latin typeface="Footlight MT Light" panose="0204060206030A020304" pitchFamily="18" charset="0"/>
                <a:ea typeface="+mj-ea"/>
                <a:cs typeface="+mj-cs"/>
              </a:rPr>
              <a:t> </a:t>
            </a:r>
            <a:r>
              <a:rPr lang="en-US" sz="3200" dirty="0" err="1">
                <a:solidFill>
                  <a:schemeClr val="bg2">
                    <a:lumMod val="75000"/>
                  </a:schemeClr>
                </a:solidFill>
                <a:latin typeface="Footlight MT Light" panose="0204060206030A020304" pitchFamily="18" charset="0"/>
                <a:ea typeface="+mj-ea"/>
                <a:cs typeface="+mj-cs"/>
              </a:rPr>
              <a:t>humano</a:t>
            </a:r>
            <a:r>
              <a:rPr lang="en-US" sz="3200" dirty="0">
                <a:solidFill>
                  <a:schemeClr val="bg2">
                    <a:lumMod val="75000"/>
                  </a:schemeClr>
                </a:solidFill>
                <a:latin typeface="Footlight MT Light" panose="0204060206030A020304" pitchFamily="18" charset="0"/>
                <a:ea typeface="+mj-ea"/>
                <a:cs typeface="+mj-cs"/>
              </a:rPr>
              <a:t>.</a:t>
            </a:r>
          </a:p>
        </p:txBody>
      </p:sp>
    </p:spTree>
    <p:extLst>
      <p:ext uri="{BB962C8B-B14F-4D97-AF65-F5344CB8AC3E}">
        <p14:creationId xmlns:p14="http://schemas.microsoft.com/office/powerpoint/2010/main" val="8807725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61867B2A-8A19-48D0-AF78-9982B2C33D93}"/>
              </a:ext>
            </a:extLst>
          </p:cNvPr>
          <p:cNvPicPr>
            <a:picLocks noChangeAspect="1"/>
          </p:cNvPicPr>
          <p:nvPr/>
        </p:nvPicPr>
        <p:blipFill rotWithShape="1">
          <a:blip r:embed="rId3"/>
          <a:srcRect l="1822" r="1528"/>
          <a:stretch/>
        </p:blipFill>
        <p:spPr>
          <a:xfrm>
            <a:off x="6094410" y="609601"/>
            <a:ext cx="5449889" cy="5638797"/>
          </a:xfrm>
          <a:prstGeom prst="rect">
            <a:avLst/>
          </a:prstGeom>
          <a:ln>
            <a:noFill/>
          </a:ln>
          <a:effectLst>
            <a:softEdge rad="112500"/>
          </a:effectLst>
        </p:spPr>
      </p:pic>
      <p:sp>
        <p:nvSpPr>
          <p:cNvPr id="11" name="Rectangle 10">
            <a:extLst>
              <a:ext uri="{FF2B5EF4-FFF2-40B4-BE49-F238E27FC236}">
                <a16:creationId xmlns:a16="http://schemas.microsoft.com/office/drawing/2014/main" id="{AA047838-7F9E-43CF-A116-26E7AAA8F8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Rectángulo redondeado 7">
            <a:extLst>
              <a:ext uri="{FF2B5EF4-FFF2-40B4-BE49-F238E27FC236}">
                <a16:creationId xmlns:a16="http://schemas.microsoft.com/office/drawing/2014/main" id="{8D55E957-D09B-4BC1-9AC7-8E9937639D34}"/>
              </a:ext>
            </a:extLst>
          </p:cNvPr>
          <p:cNvSpPr/>
          <p:nvPr/>
        </p:nvSpPr>
        <p:spPr>
          <a:xfrm>
            <a:off x="520506" y="1503485"/>
            <a:ext cx="5175620" cy="958361"/>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lnSpcReduction="10000"/>
          </a:bodyPr>
          <a:lstStyle/>
          <a:p>
            <a:pPr algn="ctr">
              <a:spcBef>
                <a:spcPct val="0"/>
              </a:spcBef>
              <a:spcAft>
                <a:spcPts val="600"/>
              </a:spcAft>
            </a:pPr>
            <a:r>
              <a:rPr lang="en-US" sz="5400" dirty="0">
                <a:solidFill>
                  <a:schemeClr val="tx2"/>
                </a:solidFill>
                <a:latin typeface="Copperplate Gothic Bold" panose="020E0705020206020404" pitchFamily="34" charset="0"/>
                <a:ea typeface="+mj-ea"/>
                <a:cs typeface="+mj-cs"/>
              </a:rPr>
              <a:t>FISIOLOGÍA</a:t>
            </a:r>
          </a:p>
        </p:txBody>
      </p:sp>
      <p:sp>
        <p:nvSpPr>
          <p:cNvPr id="5" name="Rectángulo redondeado 12">
            <a:extLst>
              <a:ext uri="{FF2B5EF4-FFF2-40B4-BE49-F238E27FC236}">
                <a16:creationId xmlns:a16="http://schemas.microsoft.com/office/drawing/2014/main" id="{F8185C6E-F0A2-4001-8C4F-7CBF10EF3A1E}"/>
              </a:ext>
            </a:extLst>
          </p:cNvPr>
          <p:cNvSpPr/>
          <p:nvPr/>
        </p:nvSpPr>
        <p:spPr>
          <a:xfrm>
            <a:off x="520506" y="3030099"/>
            <a:ext cx="5175620" cy="2174948"/>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92500"/>
          </a:bodyPr>
          <a:lstStyle/>
          <a:p>
            <a:pPr algn="just">
              <a:spcBef>
                <a:spcPts val="1000"/>
              </a:spcBef>
              <a:buClr>
                <a:schemeClr val="bg2">
                  <a:lumMod val="40000"/>
                  <a:lumOff val="60000"/>
                </a:schemeClr>
              </a:buClr>
              <a:buSzPct val="80000"/>
              <a:buFont typeface="Wingdings 3" charset="2"/>
              <a:buChar char=""/>
            </a:pPr>
            <a:r>
              <a:rPr lang="es-CL" sz="3200" dirty="0">
                <a:solidFill>
                  <a:schemeClr val="bg2">
                    <a:lumMod val="75000"/>
                  </a:schemeClr>
                </a:solidFill>
                <a:latin typeface="Footlight MT Light" panose="0204060206030A020304" pitchFamily="18" charset="0"/>
                <a:ea typeface="+mj-ea"/>
                <a:cs typeface="+mj-cs"/>
              </a:rPr>
              <a:t>Es la ciencia que estudia las FUNCIONES y ACTIVIDADES de las diversas estructuras del cuerpo humano.</a:t>
            </a:r>
          </a:p>
        </p:txBody>
      </p:sp>
    </p:spTree>
    <p:extLst>
      <p:ext uri="{BB962C8B-B14F-4D97-AF65-F5344CB8AC3E}">
        <p14:creationId xmlns:p14="http://schemas.microsoft.com/office/powerpoint/2010/main" val="31408257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B5BAF80B-6A6A-454C-A48F-72724813B772}"/>
              </a:ext>
            </a:extLst>
          </p:cNvPr>
          <p:cNvPicPr>
            <a:picLocks noChangeAspect="1"/>
          </p:cNvPicPr>
          <p:nvPr/>
        </p:nvPicPr>
        <p:blipFill rotWithShape="1">
          <a:blip r:embed="rId3"/>
          <a:srcRect l="27652" r="24023"/>
          <a:stretch/>
        </p:blipFill>
        <p:spPr>
          <a:xfrm>
            <a:off x="6094410" y="609601"/>
            <a:ext cx="5449889" cy="5638797"/>
          </a:xfrm>
          <a:prstGeom prst="rect">
            <a:avLst/>
          </a:prstGeom>
          <a:ln>
            <a:noFill/>
          </a:ln>
          <a:effectLst>
            <a:softEdge rad="112500"/>
          </a:effectLst>
        </p:spPr>
      </p:pic>
      <p:sp>
        <p:nvSpPr>
          <p:cNvPr id="11" name="Rectangle 10">
            <a:extLst>
              <a:ext uri="{FF2B5EF4-FFF2-40B4-BE49-F238E27FC236}">
                <a16:creationId xmlns:a16="http://schemas.microsoft.com/office/drawing/2014/main" id="{AA047838-7F9E-43CF-A116-26E7AAA8F8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Rectángulo redondeado 8">
            <a:extLst>
              <a:ext uri="{FF2B5EF4-FFF2-40B4-BE49-F238E27FC236}">
                <a16:creationId xmlns:a16="http://schemas.microsoft.com/office/drawing/2014/main" id="{696CAF6E-9FE9-4C6A-AE4E-876728BF8B58}"/>
              </a:ext>
            </a:extLst>
          </p:cNvPr>
          <p:cNvSpPr/>
          <p:nvPr/>
        </p:nvSpPr>
        <p:spPr>
          <a:xfrm>
            <a:off x="450753" y="1312985"/>
            <a:ext cx="5063782" cy="951913"/>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fontScale="92500"/>
          </a:bodyPr>
          <a:lstStyle/>
          <a:p>
            <a:pPr algn="ctr">
              <a:spcBef>
                <a:spcPct val="0"/>
              </a:spcBef>
              <a:spcAft>
                <a:spcPts val="600"/>
              </a:spcAft>
            </a:pPr>
            <a:r>
              <a:rPr lang="en-US" sz="4800">
                <a:solidFill>
                  <a:schemeClr val="tx2"/>
                </a:solidFill>
                <a:latin typeface="Copperplate Gothic Bold" panose="020E0705020206020404" pitchFamily="34" charset="0"/>
                <a:ea typeface="+mj-ea"/>
                <a:cs typeface="+mj-cs"/>
              </a:rPr>
              <a:t>METABOLISMO</a:t>
            </a:r>
          </a:p>
        </p:txBody>
      </p:sp>
      <p:sp>
        <p:nvSpPr>
          <p:cNvPr id="5" name="Rectángulo redondeado 13">
            <a:extLst>
              <a:ext uri="{FF2B5EF4-FFF2-40B4-BE49-F238E27FC236}">
                <a16:creationId xmlns:a16="http://schemas.microsoft.com/office/drawing/2014/main" id="{1275EB12-F462-4F4F-96A3-76FBFB6E57E5}"/>
              </a:ext>
            </a:extLst>
          </p:cNvPr>
          <p:cNvSpPr/>
          <p:nvPr/>
        </p:nvSpPr>
        <p:spPr>
          <a:xfrm>
            <a:off x="450753" y="2706245"/>
            <a:ext cx="5063782" cy="2597275"/>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lnSpcReduction="10000"/>
          </a:bodyPr>
          <a:lstStyle/>
          <a:p>
            <a:pPr algn="just">
              <a:spcBef>
                <a:spcPts val="1000"/>
              </a:spcBef>
              <a:buClr>
                <a:schemeClr val="bg2">
                  <a:lumMod val="40000"/>
                  <a:lumOff val="60000"/>
                </a:schemeClr>
              </a:buClr>
              <a:buSzPct val="80000"/>
              <a:buFont typeface="Wingdings 3" charset="2"/>
              <a:buChar char=""/>
            </a:pPr>
            <a:r>
              <a:rPr lang="es-CL" sz="3200" dirty="0">
                <a:solidFill>
                  <a:schemeClr val="bg2">
                    <a:lumMod val="75000"/>
                  </a:schemeClr>
                </a:solidFill>
                <a:latin typeface="Footlight MT Light" panose="0204060206030A020304" pitchFamily="18" charset="0"/>
                <a:ea typeface="+mj-ea"/>
                <a:cs typeface="+mj-cs"/>
              </a:rPr>
              <a:t>Actividades que la célula realiza en función de su crecimiento, conservación y reparación de tejidos en función del ATP.</a:t>
            </a:r>
          </a:p>
        </p:txBody>
      </p:sp>
    </p:spTree>
    <p:extLst>
      <p:ext uri="{BB962C8B-B14F-4D97-AF65-F5344CB8AC3E}">
        <p14:creationId xmlns:p14="http://schemas.microsoft.com/office/powerpoint/2010/main" val="16886077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6" name="Imagen 5" descr="Diagrama&#10;&#10;Descripción generada automáticamente">
            <a:extLst>
              <a:ext uri="{FF2B5EF4-FFF2-40B4-BE49-F238E27FC236}">
                <a16:creationId xmlns:a16="http://schemas.microsoft.com/office/drawing/2014/main" id="{6CFD84F0-FD9B-45FC-AFB1-4EC4423B5F3F}"/>
              </a:ext>
            </a:extLst>
          </p:cNvPr>
          <p:cNvPicPr>
            <a:picLocks noChangeAspect="1"/>
          </p:cNvPicPr>
          <p:nvPr/>
        </p:nvPicPr>
        <p:blipFill rotWithShape="1">
          <a:blip r:embed="rId3"/>
          <a:srcRect l="18970" r="13618" b="1"/>
          <a:stretch/>
        </p:blipFill>
        <p:spPr>
          <a:xfrm>
            <a:off x="6094410" y="609601"/>
            <a:ext cx="5449889" cy="5638797"/>
          </a:xfrm>
          <a:prstGeom prst="rect">
            <a:avLst/>
          </a:prstGeom>
          <a:ln>
            <a:noFill/>
          </a:ln>
          <a:effectLst>
            <a:softEdge rad="112500"/>
          </a:effectLst>
        </p:spPr>
      </p:pic>
      <p:sp>
        <p:nvSpPr>
          <p:cNvPr id="11" name="Rectangle 10">
            <a:extLst>
              <a:ext uri="{FF2B5EF4-FFF2-40B4-BE49-F238E27FC236}">
                <a16:creationId xmlns:a16="http://schemas.microsoft.com/office/drawing/2014/main" id="{AA047838-7F9E-43CF-A116-26E7AAA8F8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Rectángulo redondeado 9">
            <a:extLst>
              <a:ext uri="{FF2B5EF4-FFF2-40B4-BE49-F238E27FC236}">
                <a16:creationId xmlns:a16="http://schemas.microsoft.com/office/drawing/2014/main" id="{B5C319F1-C0CB-476B-9216-1DE1290CE02D}"/>
              </a:ext>
            </a:extLst>
          </p:cNvPr>
          <p:cNvSpPr/>
          <p:nvPr/>
        </p:nvSpPr>
        <p:spPr>
          <a:xfrm>
            <a:off x="647701" y="1791288"/>
            <a:ext cx="5126824" cy="937845"/>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fontScale="85000" lnSpcReduction="10000"/>
          </a:bodyPr>
          <a:lstStyle/>
          <a:p>
            <a:pPr algn="ctr">
              <a:spcBef>
                <a:spcPct val="0"/>
              </a:spcBef>
              <a:spcAft>
                <a:spcPts val="600"/>
              </a:spcAft>
            </a:pPr>
            <a:r>
              <a:rPr lang="en-US" sz="5400" dirty="0">
                <a:solidFill>
                  <a:schemeClr val="tx2"/>
                </a:solidFill>
                <a:latin typeface="Copperplate Gothic Bold" panose="020E0705020206020404" pitchFamily="34" charset="0"/>
                <a:ea typeface="+mj-ea"/>
                <a:cs typeface="+mj-cs"/>
              </a:rPr>
              <a:t>HOMEOSTASIS</a:t>
            </a:r>
          </a:p>
        </p:txBody>
      </p:sp>
      <p:sp>
        <p:nvSpPr>
          <p:cNvPr id="5" name="Rectángulo redondeado 14">
            <a:extLst>
              <a:ext uri="{FF2B5EF4-FFF2-40B4-BE49-F238E27FC236}">
                <a16:creationId xmlns:a16="http://schemas.microsoft.com/office/drawing/2014/main" id="{B1CC7D32-F08B-4A21-894A-E419EA07711F}"/>
              </a:ext>
            </a:extLst>
          </p:cNvPr>
          <p:cNvSpPr/>
          <p:nvPr/>
        </p:nvSpPr>
        <p:spPr>
          <a:xfrm>
            <a:off x="683132" y="3215024"/>
            <a:ext cx="5091393" cy="1821210"/>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a:bodyPr>
          <a:lstStyle/>
          <a:p>
            <a:pPr algn="just">
              <a:spcBef>
                <a:spcPts val="1000"/>
              </a:spcBef>
              <a:buClr>
                <a:schemeClr val="bg2">
                  <a:lumMod val="40000"/>
                  <a:lumOff val="60000"/>
                </a:schemeClr>
              </a:buClr>
              <a:buSzPct val="80000"/>
              <a:buFont typeface="Wingdings 3" charset="2"/>
              <a:buChar char=""/>
            </a:pPr>
            <a:r>
              <a:rPr lang="es-CL" sz="3200" dirty="0">
                <a:solidFill>
                  <a:schemeClr val="bg2">
                    <a:lumMod val="75000"/>
                  </a:schemeClr>
                </a:solidFill>
                <a:latin typeface="Footlight MT Light" panose="0204060206030A020304" pitchFamily="18" charset="0"/>
                <a:ea typeface="+mj-ea"/>
                <a:cs typeface="+mj-cs"/>
              </a:rPr>
              <a:t>Es el EQUILIBRIO entre el medio intracelular con el extracelular.</a:t>
            </a:r>
            <a:endParaRPr lang="es-CL" sz="3200">
              <a:solidFill>
                <a:schemeClr val="bg2">
                  <a:lumMod val="75000"/>
                </a:schemeClr>
              </a:solidFill>
              <a:latin typeface="Footlight MT Light" panose="0204060206030A020304" pitchFamily="18" charset="0"/>
              <a:ea typeface="+mj-ea"/>
              <a:cs typeface="+mj-cs"/>
            </a:endParaRPr>
          </a:p>
        </p:txBody>
      </p:sp>
    </p:spTree>
    <p:extLst>
      <p:ext uri="{BB962C8B-B14F-4D97-AF65-F5344CB8AC3E}">
        <p14:creationId xmlns:p14="http://schemas.microsoft.com/office/powerpoint/2010/main" val="24198255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BDD00EB1-3F51-408C-8CE0-F0C44DDE149E}"/>
              </a:ext>
            </a:extLst>
          </p:cNvPr>
          <p:cNvPicPr>
            <a:picLocks noChangeAspect="1"/>
          </p:cNvPicPr>
          <p:nvPr/>
        </p:nvPicPr>
        <p:blipFill rotWithShape="1">
          <a:blip r:embed="rId3"/>
          <a:srcRect r="27513"/>
          <a:stretch/>
        </p:blipFill>
        <p:spPr>
          <a:xfrm>
            <a:off x="6094410" y="609601"/>
            <a:ext cx="5449889" cy="5638797"/>
          </a:xfrm>
          <a:prstGeom prst="rect">
            <a:avLst/>
          </a:prstGeom>
          <a:ln>
            <a:noFill/>
          </a:ln>
          <a:effectLst>
            <a:softEdge rad="112500"/>
          </a:effectLst>
        </p:spPr>
      </p:pic>
      <p:sp>
        <p:nvSpPr>
          <p:cNvPr id="11" name="Rectangle 10">
            <a:extLst>
              <a:ext uri="{FF2B5EF4-FFF2-40B4-BE49-F238E27FC236}">
                <a16:creationId xmlns:a16="http://schemas.microsoft.com/office/drawing/2014/main" id="{AA047838-7F9E-43CF-A116-26E7AAA8F8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Rectángulo redondeado 10">
            <a:extLst>
              <a:ext uri="{FF2B5EF4-FFF2-40B4-BE49-F238E27FC236}">
                <a16:creationId xmlns:a16="http://schemas.microsoft.com/office/drawing/2014/main" id="{D4D28D91-03A0-4101-84AF-1148E962AE53}"/>
              </a:ext>
            </a:extLst>
          </p:cNvPr>
          <p:cNvSpPr/>
          <p:nvPr/>
        </p:nvSpPr>
        <p:spPr>
          <a:xfrm>
            <a:off x="647700" y="1143000"/>
            <a:ext cx="4812195" cy="1126434"/>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a:bodyPr>
          <a:lstStyle/>
          <a:p>
            <a:pPr algn="ctr">
              <a:spcBef>
                <a:spcPct val="0"/>
              </a:spcBef>
              <a:spcAft>
                <a:spcPts val="600"/>
              </a:spcAft>
            </a:pPr>
            <a:r>
              <a:rPr lang="en-US" sz="5400">
                <a:solidFill>
                  <a:schemeClr val="tx2"/>
                </a:solidFill>
                <a:latin typeface="Copperplate Gothic Bold" panose="020E0705020206020404" pitchFamily="34" charset="0"/>
                <a:ea typeface="+mj-ea"/>
                <a:cs typeface="+mj-cs"/>
              </a:rPr>
              <a:t>ANOXIA</a:t>
            </a:r>
          </a:p>
        </p:txBody>
      </p:sp>
      <p:sp>
        <p:nvSpPr>
          <p:cNvPr id="5" name="Rectángulo redondeado 15">
            <a:extLst>
              <a:ext uri="{FF2B5EF4-FFF2-40B4-BE49-F238E27FC236}">
                <a16:creationId xmlns:a16="http://schemas.microsoft.com/office/drawing/2014/main" id="{07FA1A43-7666-4796-9DA5-684484E60518}"/>
              </a:ext>
            </a:extLst>
          </p:cNvPr>
          <p:cNvSpPr/>
          <p:nvPr/>
        </p:nvSpPr>
        <p:spPr>
          <a:xfrm>
            <a:off x="647700" y="2798743"/>
            <a:ext cx="4812194" cy="2916257"/>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a:bodyPr>
          <a:lstStyle/>
          <a:p>
            <a:pPr algn="just">
              <a:spcBef>
                <a:spcPts val="1000"/>
              </a:spcBef>
              <a:buClr>
                <a:schemeClr val="bg2">
                  <a:lumMod val="40000"/>
                  <a:lumOff val="60000"/>
                </a:schemeClr>
              </a:buClr>
              <a:buSzPct val="80000"/>
              <a:buFont typeface="Wingdings 3" charset="2"/>
              <a:buChar char=""/>
            </a:pPr>
            <a:r>
              <a:rPr lang="es-CL" sz="3200" dirty="0">
                <a:solidFill>
                  <a:schemeClr val="bg2">
                    <a:lumMod val="75000"/>
                  </a:schemeClr>
                </a:solidFill>
                <a:latin typeface="Footlight MT Light" panose="0204060206030A020304" pitchFamily="18" charset="0"/>
                <a:ea typeface="+mj-ea"/>
                <a:cs typeface="+mj-cs"/>
              </a:rPr>
              <a:t>Es la FALTA DE OXÍGENO para llevar a cabo las necesidades metabólicas del organismo</a:t>
            </a:r>
          </a:p>
        </p:txBody>
      </p:sp>
    </p:spTree>
    <p:extLst>
      <p:ext uri="{BB962C8B-B14F-4D97-AF65-F5344CB8AC3E}">
        <p14:creationId xmlns:p14="http://schemas.microsoft.com/office/powerpoint/2010/main" val="6287766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redondeado 19">
            <a:extLst>
              <a:ext uri="{FF2B5EF4-FFF2-40B4-BE49-F238E27FC236}">
                <a16:creationId xmlns:a16="http://schemas.microsoft.com/office/drawing/2014/main" id="{017E9F7F-EAD4-423E-8A66-4A13CB2C2D0B}"/>
              </a:ext>
            </a:extLst>
          </p:cNvPr>
          <p:cNvSpPr/>
          <p:nvPr/>
        </p:nvSpPr>
        <p:spPr>
          <a:xfrm>
            <a:off x="738993" y="1319972"/>
            <a:ext cx="10714014" cy="5080828"/>
          </a:xfrm>
          <a:prstGeom prst="roundRect">
            <a:avLst/>
          </a:prstGeom>
          <a:solidFill>
            <a:srgbClr val="FF0000"/>
          </a:solidFill>
        </p:spPr>
        <p:style>
          <a:lnRef idx="3">
            <a:schemeClr val="lt1"/>
          </a:lnRef>
          <a:fillRef idx="1">
            <a:schemeClr val="accent6"/>
          </a:fillRef>
          <a:effectRef idx="1">
            <a:schemeClr val="accent6"/>
          </a:effectRef>
          <a:fontRef idx="minor">
            <a:schemeClr val="lt1"/>
          </a:fontRef>
        </p:style>
        <p:txBody>
          <a:bodyPr rtlCol="0" anchor="ctr"/>
          <a:lstStyle/>
          <a:p>
            <a:pPr algn="just"/>
            <a:r>
              <a:rPr lang="es-CL" sz="3200" b="1" dirty="0">
                <a:latin typeface="Footlight MT Light" panose="0204060206030A020304" pitchFamily="18" charset="0"/>
              </a:rPr>
              <a:t>El buceador al sumergirse, sufre diversas alteraciones en su fisiología. </a:t>
            </a:r>
          </a:p>
          <a:p>
            <a:pPr algn="just"/>
            <a:r>
              <a:rPr lang="es-CL" sz="3200" b="1" dirty="0">
                <a:latin typeface="Footlight MT Light" panose="0204060206030A020304" pitchFamily="18" charset="0"/>
              </a:rPr>
              <a:t>Estas alteraciones pueden llegar a ser patológicas y se presentan principalmente por los cambios en la presión atmosférica, el temor y el frío. </a:t>
            </a:r>
          </a:p>
          <a:p>
            <a:pPr algn="just"/>
            <a:r>
              <a:rPr lang="es-CL" sz="3200" b="1" dirty="0">
                <a:latin typeface="Footlight MT Light" panose="0204060206030A020304" pitchFamily="18" charset="0"/>
              </a:rPr>
              <a:t>Los principales sistemas afectados son el sistema Cardiovascular, Respiratorio y Nervioso, además de algunas estructuras anatómicas como el oído y los senos paranasales.</a:t>
            </a:r>
          </a:p>
        </p:txBody>
      </p:sp>
    </p:spTree>
    <p:extLst>
      <p:ext uri="{BB962C8B-B14F-4D97-AF65-F5344CB8AC3E}">
        <p14:creationId xmlns:p14="http://schemas.microsoft.com/office/powerpoint/2010/main" val="30601213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ortar rectángulo de esquina sencilla 3"/>
          <p:cNvSpPr/>
          <p:nvPr/>
        </p:nvSpPr>
        <p:spPr>
          <a:xfrm>
            <a:off x="552181" y="264215"/>
            <a:ext cx="4781819" cy="1002448"/>
          </a:xfrm>
          <a:prstGeom prst="snip1Rect">
            <a:avLst>
              <a:gd name="adj" fmla="val 35845"/>
            </a:avLst>
          </a:prstGeom>
        </p:spPr>
        <p:style>
          <a:lnRef idx="0">
            <a:schemeClr val="accent3"/>
          </a:lnRef>
          <a:fillRef idx="3">
            <a:schemeClr val="accent3"/>
          </a:fillRef>
          <a:effectRef idx="3">
            <a:schemeClr val="accent3"/>
          </a:effectRef>
          <a:fontRef idx="minor">
            <a:schemeClr val="lt1"/>
          </a:fontRef>
        </p:style>
        <p:txBody>
          <a:bodyPr vert="horz" lIns="91440" tIns="45720" rIns="91440" bIns="45720" rtlCol="0" anchor="t">
            <a:noAutofit/>
          </a:bodyPr>
          <a:lstStyle/>
          <a:p>
            <a:pPr algn="ctr">
              <a:spcBef>
                <a:spcPct val="0"/>
              </a:spcBef>
            </a:pPr>
            <a:r>
              <a:rPr lang="es-CL" sz="4800" dirty="0">
                <a:solidFill>
                  <a:schemeClr val="tx2"/>
                </a:solidFill>
                <a:latin typeface="Copperplate Gothic Bold" panose="020E0705020206020404" pitchFamily="34" charset="0"/>
                <a:ea typeface="+mj-ea"/>
                <a:cs typeface="+mj-cs"/>
              </a:rPr>
              <a:t>FISIOLOGÍA</a:t>
            </a:r>
          </a:p>
        </p:txBody>
      </p:sp>
      <p:sp>
        <p:nvSpPr>
          <p:cNvPr id="5" name="Rectángulo redondeado 4"/>
          <p:cNvSpPr/>
          <p:nvPr/>
        </p:nvSpPr>
        <p:spPr>
          <a:xfrm>
            <a:off x="552181" y="1528137"/>
            <a:ext cx="11182619" cy="1295399"/>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85000" lnSpcReduction="10000"/>
          </a:bodyPr>
          <a:lstStyle/>
          <a:p>
            <a:pPr algn="just">
              <a:spcBef>
                <a:spcPts val="1000"/>
              </a:spcBef>
              <a:buClr>
                <a:schemeClr val="bg2">
                  <a:lumMod val="40000"/>
                  <a:lumOff val="60000"/>
                </a:schemeClr>
              </a:buClr>
              <a:buSzPct val="80000"/>
              <a:buFont typeface="Wingdings 3" charset="2"/>
              <a:buChar char=""/>
            </a:pPr>
            <a:r>
              <a:rPr lang="es-CL" sz="2800" dirty="0">
                <a:solidFill>
                  <a:schemeClr val="bg2">
                    <a:lumMod val="75000"/>
                  </a:schemeClr>
                </a:solidFill>
                <a:latin typeface="Footlight MT Light" panose="0204060206030A020304" pitchFamily="18" charset="0"/>
                <a:ea typeface="+mj-ea"/>
                <a:cs typeface="+mj-cs"/>
              </a:rPr>
              <a:t>El término de RESPIRACIÓN se refiere a todos los procesos que realiza la célula para captar el oxígeno y así realizar el metabolismo y lograr la eliminación de CO2. Para esto utiliza principalmente dos sistemas; Respiratorio y Cardiovascular. </a:t>
            </a:r>
          </a:p>
        </p:txBody>
      </p:sp>
      <p:pic>
        <p:nvPicPr>
          <p:cNvPr id="10" name="Imagen 9">
            <a:extLst>
              <a:ext uri="{FF2B5EF4-FFF2-40B4-BE49-F238E27FC236}">
                <a16:creationId xmlns:a16="http://schemas.microsoft.com/office/drawing/2014/main" id="{38D04FBE-8F1A-491B-B04C-A4B5279DE441}"/>
              </a:ext>
            </a:extLst>
          </p:cNvPr>
          <p:cNvPicPr>
            <a:picLocks noChangeAspect="1"/>
          </p:cNvPicPr>
          <p:nvPr/>
        </p:nvPicPr>
        <p:blipFill rotWithShape="1">
          <a:blip r:embed="rId2"/>
          <a:srcRect t="16960" b="13675"/>
          <a:stretch/>
        </p:blipFill>
        <p:spPr>
          <a:xfrm>
            <a:off x="2727264" y="3085011"/>
            <a:ext cx="6737471" cy="3508774"/>
          </a:xfrm>
          <a:prstGeom prst="rect">
            <a:avLst/>
          </a:prstGeom>
        </p:spPr>
      </p:pic>
    </p:spTree>
    <p:extLst>
      <p:ext uri="{BB962C8B-B14F-4D97-AF65-F5344CB8AC3E}">
        <p14:creationId xmlns:p14="http://schemas.microsoft.com/office/powerpoint/2010/main" val="10033706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15" name="Rectangle 11">
            <a:extLst>
              <a:ext uri="{FF2B5EF4-FFF2-40B4-BE49-F238E27FC236}">
                <a16:creationId xmlns:a16="http://schemas.microsoft.com/office/drawing/2014/main" id="{C8A3C342-1D03-412F-8DD3-BF519E8E0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4" name="Rectángulo redondeado 5">
            <a:extLst>
              <a:ext uri="{FF2B5EF4-FFF2-40B4-BE49-F238E27FC236}">
                <a16:creationId xmlns:a16="http://schemas.microsoft.com/office/drawing/2014/main" id="{17C4946B-A15B-4313-A10D-6CF9256E72ED}"/>
              </a:ext>
            </a:extLst>
          </p:cNvPr>
          <p:cNvSpPr/>
          <p:nvPr/>
        </p:nvSpPr>
        <p:spPr>
          <a:xfrm>
            <a:off x="601440" y="569257"/>
            <a:ext cx="6188189" cy="1892589"/>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lnSpcReduction="10000"/>
          </a:bodyPr>
          <a:lstStyle/>
          <a:p>
            <a:pPr algn="ctr">
              <a:spcBef>
                <a:spcPct val="0"/>
              </a:spcBef>
              <a:spcAft>
                <a:spcPts val="600"/>
              </a:spcAft>
            </a:pPr>
            <a:r>
              <a:rPr lang="en-US" sz="5400" dirty="0">
                <a:solidFill>
                  <a:schemeClr val="tx2"/>
                </a:solidFill>
                <a:latin typeface="Copperplate Gothic Bold" panose="020E0705020206020404" pitchFamily="34" charset="0"/>
                <a:ea typeface="+mj-ea"/>
                <a:cs typeface="+mj-cs"/>
              </a:rPr>
              <a:t>SISTEMA RESPIRATORIO</a:t>
            </a:r>
          </a:p>
        </p:txBody>
      </p:sp>
      <p:sp>
        <p:nvSpPr>
          <p:cNvPr id="14" name="Freeform 31">
            <a:extLst>
              <a:ext uri="{FF2B5EF4-FFF2-40B4-BE49-F238E27FC236}">
                <a16:creationId xmlns:a16="http://schemas.microsoft.com/office/drawing/2014/main" id="{81CC9B02-E087-4350-AEBD-2C3CF001AF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15974"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pic>
        <p:nvPicPr>
          <p:cNvPr id="7" name="Imagen 6">
            <a:extLst>
              <a:ext uri="{FF2B5EF4-FFF2-40B4-BE49-F238E27FC236}">
                <a16:creationId xmlns:a16="http://schemas.microsoft.com/office/drawing/2014/main" id="{7F1D224A-28BD-4CC8-969E-F70D04B5F9F5}"/>
              </a:ext>
            </a:extLst>
          </p:cNvPr>
          <p:cNvPicPr>
            <a:picLocks noChangeAspect="1"/>
          </p:cNvPicPr>
          <p:nvPr/>
        </p:nvPicPr>
        <p:blipFill rotWithShape="1">
          <a:blip r:embed="rId3"/>
          <a:srcRect l="5055" r="1562"/>
          <a:stretch/>
        </p:blipFill>
        <p:spPr>
          <a:xfrm>
            <a:off x="7229175" y="1"/>
            <a:ext cx="4963245" cy="6858001"/>
          </a:xfrm>
          <a:custGeom>
            <a:avLst/>
            <a:gdLst/>
            <a:ahLst/>
            <a:cxnLst/>
            <a:rect l="l" t="t" r="r" b="b"/>
            <a:pathLst>
              <a:path w="4963245" h="6858001">
                <a:moveTo>
                  <a:pt x="1177" y="0"/>
                </a:moveTo>
                <a:lnTo>
                  <a:pt x="1344715" y="0"/>
                </a:lnTo>
                <a:lnTo>
                  <a:pt x="1344715" y="1"/>
                </a:lnTo>
                <a:lnTo>
                  <a:pt x="4963245" y="1"/>
                </a:lnTo>
                <a:lnTo>
                  <a:pt x="4963244" y="6858001"/>
                </a:lnTo>
                <a:lnTo>
                  <a:pt x="900697" y="6858001"/>
                </a:lnTo>
                <a:lnTo>
                  <a:pt x="900697" y="6858000"/>
                </a:lnTo>
                <a:lnTo>
                  <a:pt x="0" y="6858000"/>
                </a:lnTo>
                <a:lnTo>
                  <a:pt x="5883" y="6817538"/>
                </a:lnTo>
                <a:lnTo>
                  <a:pt x="23196" y="6698894"/>
                </a:lnTo>
                <a:lnTo>
                  <a:pt x="35299" y="6612483"/>
                </a:lnTo>
                <a:lnTo>
                  <a:pt x="48073" y="6509613"/>
                </a:lnTo>
                <a:lnTo>
                  <a:pt x="63369" y="6387541"/>
                </a:lnTo>
                <a:lnTo>
                  <a:pt x="79506" y="6252438"/>
                </a:lnTo>
                <a:lnTo>
                  <a:pt x="96483" y="6100191"/>
                </a:lnTo>
                <a:lnTo>
                  <a:pt x="114469" y="5934227"/>
                </a:lnTo>
                <a:lnTo>
                  <a:pt x="132454" y="5753862"/>
                </a:lnTo>
                <a:lnTo>
                  <a:pt x="150776" y="5561838"/>
                </a:lnTo>
                <a:lnTo>
                  <a:pt x="167753" y="5354726"/>
                </a:lnTo>
                <a:lnTo>
                  <a:pt x="184058" y="5138013"/>
                </a:lnTo>
                <a:lnTo>
                  <a:pt x="198849" y="4908956"/>
                </a:lnTo>
                <a:lnTo>
                  <a:pt x="212969" y="4670298"/>
                </a:lnTo>
                <a:lnTo>
                  <a:pt x="226248" y="4421352"/>
                </a:lnTo>
                <a:lnTo>
                  <a:pt x="230955" y="4293793"/>
                </a:lnTo>
                <a:lnTo>
                  <a:pt x="236165" y="4163492"/>
                </a:lnTo>
                <a:lnTo>
                  <a:pt x="241040" y="4031133"/>
                </a:lnTo>
                <a:lnTo>
                  <a:pt x="244234" y="3898087"/>
                </a:lnTo>
                <a:lnTo>
                  <a:pt x="247091" y="3762299"/>
                </a:lnTo>
                <a:lnTo>
                  <a:pt x="250117" y="3625139"/>
                </a:lnTo>
                <a:lnTo>
                  <a:pt x="252134" y="3485236"/>
                </a:lnTo>
                <a:lnTo>
                  <a:pt x="252134" y="3343961"/>
                </a:lnTo>
                <a:lnTo>
                  <a:pt x="253142" y="3201315"/>
                </a:lnTo>
                <a:lnTo>
                  <a:pt x="252134" y="3057297"/>
                </a:lnTo>
                <a:lnTo>
                  <a:pt x="250117" y="2911221"/>
                </a:lnTo>
                <a:lnTo>
                  <a:pt x="248268" y="2765146"/>
                </a:lnTo>
                <a:lnTo>
                  <a:pt x="244234" y="2617013"/>
                </a:lnTo>
                <a:lnTo>
                  <a:pt x="240032" y="2467509"/>
                </a:lnTo>
                <a:lnTo>
                  <a:pt x="235157" y="2318004"/>
                </a:lnTo>
                <a:lnTo>
                  <a:pt x="228266" y="2167128"/>
                </a:lnTo>
                <a:lnTo>
                  <a:pt x="220029" y="2014881"/>
                </a:lnTo>
                <a:lnTo>
                  <a:pt x="212129" y="1861947"/>
                </a:lnTo>
                <a:lnTo>
                  <a:pt x="202044" y="1709014"/>
                </a:lnTo>
                <a:lnTo>
                  <a:pt x="189941" y="1554023"/>
                </a:lnTo>
                <a:lnTo>
                  <a:pt x="177839" y="1401090"/>
                </a:lnTo>
                <a:lnTo>
                  <a:pt x="163887" y="1245413"/>
                </a:lnTo>
                <a:lnTo>
                  <a:pt x="148591" y="1089051"/>
                </a:lnTo>
                <a:lnTo>
                  <a:pt x="132455" y="934746"/>
                </a:lnTo>
                <a:lnTo>
                  <a:pt x="113629" y="778383"/>
                </a:lnTo>
                <a:lnTo>
                  <a:pt x="93458" y="622707"/>
                </a:lnTo>
                <a:lnTo>
                  <a:pt x="73455" y="466344"/>
                </a:lnTo>
                <a:lnTo>
                  <a:pt x="50091" y="310668"/>
                </a:lnTo>
                <a:lnTo>
                  <a:pt x="26222" y="155677"/>
                </a:lnTo>
                <a:close/>
              </a:path>
            </a:pathLst>
          </a:custGeom>
        </p:spPr>
      </p:pic>
      <p:sp>
        <p:nvSpPr>
          <p:cNvPr id="5" name="Rectángulo redondeado 7">
            <a:extLst>
              <a:ext uri="{FF2B5EF4-FFF2-40B4-BE49-F238E27FC236}">
                <a16:creationId xmlns:a16="http://schemas.microsoft.com/office/drawing/2014/main" id="{7C76AB1E-F19E-4128-8945-EF431A33D865}"/>
              </a:ext>
            </a:extLst>
          </p:cNvPr>
          <p:cNvSpPr/>
          <p:nvPr/>
        </p:nvSpPr>
        <p:spPr>
          <a:xfrm>
            <a:off x="893263" y="3673987"/>
            <a:ext cx="5769757" cy="1397744"/>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a:bodyPr>
          <a:lstStyle/>
          <a:p>
            <a:pPr algn="just">
              <a:spcBef>
                <a:spcPts val="1000"/>
              </a:spcBef>
              <a:buClr>
                <a:schemeClr val="bg2">
                  <a:lumMod val="40000"/>
                  <a:lumOff val="60000"/>
                </a:schemeClr>
              </a:buClr>
              <a:buSzPct val="80000"/>
              <a:buFont typeface="Wingdings 3" charset="2"/>
              <a:buChar char=""/>
            </a:pPr>
            <a:r>
              <a:rPr lang="es-CL" sz="3200" dirty="0">
                <a:solidFill>
                  <a:schemeClr val="bg2">
                    <a:lumMod val="75000"/>
                  </a:schemeClr>
                </a:solidFill>
                <a:latin typeface="Footlight MT Light" panose="0204060206030A020304" pitchFamily="18" charset="0"/>
                <a:ea typeface="+mj-ea"/>
                <a:cs typeface="+mj-cs"/>
              </a:rPr>
              <a:t>Ingresa oxígeno y elimina CO2 de nuestro organismo.</a:t>
            </a:r>
          </a:p>
        </p:txBody>
      </p:sp>
    </p:spTree>
    <p:extLst>
      <p:ext uri="{BB962C8B-B14F-4D97-AF65-F5344CB8AC3E}">
        <p14:creationId xmlns:p14="http://schemas.microsoft.com/office/powerpoint/2010/main" val="21778690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C8A3C342-1D03-412F-8DD3-BF519E8E0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8" name="Freeform 31">
            <a:extLst>
              <a:ext uri="{FF2B5EF4-FFF2-40B4-BE49-F238E27FC236}">
                <a16:creationId xmlns:a16="http://schemas.microsoft.com/office/drawing/2014/main" id="{81CC9B02-E087-4350-AEBD-2C3CF001AF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28375" y="-1573"/>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pic>
        <p:nvPicPr>
          <p:cNvPr id="11" name="Imagen 10">
            <a:extLst>
              <a:ext uri="{FF2B5EF4-FFF2-40B4-BE49-F238E27FC236}">
                <a16:creationId xmlns:a16="http://schemas.microsoft.com/office/drawing/2014/main" id="{19CAD23A-D633-474A-8D4B-FF417B35C0B8}"/>
              </a:ext>
            </a:extLst>
          </p:cNvPr>
          <p:cNvPicPr>
            <a:picLocks noChangeAspect="1"/>
          </p:cNvPicPr>
          <p:nvPr/>
        </p:nvPicPr>
        <p:blipFill rotWithShape="1">
          <a:blip r:embed="rId3"/>
          <a:srcRect l="12163" r="15321"/>
          <a:stretch/>
        </p:blipFill>
        <p:spPr>
          <a:xfrm>
            <a:off x="3" y="10"/>
            <a:ext cx="4973099" cy="6857991"/>
          </a:xfrm>
          <a:custGeom>
            <a:avLst/>
            <a:gdLst/>
            <a:ahLst/>
            <a:cxnLst/>
            <a:rect l="l" t="t" r="r" b="b"/>
            <a:pathLst>
              <a:path w="4973099" h="6858001">
                <a:moveTo>
                  <a:pt x="3628384" y="0"/>
                </a:moveTo>
                <a:lnTo>
                  <a:pt x="4971922" y="0"/>
                </a:lnTo>
                <a:lnTo>
                  <a:pt x="4946877" y="155677"/>
                </a:lnTo>
                <a:lnTo>
                  <a:pt x="4923008" y="310668"/>
                </a:lnTo>
                <a:lnTo>
                  <a:pt x="4899644" y="466344"/>
                </a:lnTo>
                <a:lnTo>
                  <a:pt x="4879641" y="622707"/>
                </a:lnTo>
                <a:lnTo>
                  <a:pt x="4859470" y="778383"/>
                </a:lnTo>
                <a:lnTo>
                  <a:pt x="4840644" y="934746"/>
                </a:lnTo>
                <a:lnTo>
                  <a:pt x="4824508" y="1089051"/>
                </a:lnTo>
                <a:lnTo>
                  <a:pt x="4809212" y="1245413"/>
                </a:lnTo>
                <a:lnTo>
                  <a:pt x="4795260" y="1401090"/>
                </a:lnTo>
                <a:lnTo>
                  <a:pt x="4783158" y="1554023"/>
                </a:lnTo>
                <a:lnTo>
                  <a:pt x="4771055" y="1709014"/>
                </a:lnTo>
                <a:lnTo>
                  <a:pt x="4760970" y="1861947"/>
                </a:lnTo>
                <a:lnTo>
                  <a:pt x="4753070" y="2014881"/>
                </a:lnTo>
                <a:lnTo>
                  <a:pt x="4744833" y="2167128"/>
                </a:lnTo>
                <a:lnTo>
                  <a:pt x="4737942" y="2318004"/>
                </a:lnTo>
                <a:lnTo>
                  <a:pt x="4733067" y="2467509"/>
                </a:lnTo>
                <a:lnTo>
                  <a:pt x="4728865" y="2617013"/>
                </a:lnTo>
                <a:lnTo>
                  <a:pt x="4724831" y="2765146"/>
                </a:lnTo>
                <a:lnTo>
                  <a:pt x="4722982" y="2911221"/>
                </a:lnTo>
                <a:lnTo>
                  <a:pt x="4720965" y="3057297"/>
                </a:lnTo>
                <a:lnTo>
                  <a:pt x="4719956" y="3201315"/>
                </a:lnTo>
                <a:lnTo>
                  <a:pt x="4720965" y="3343961"/>
                </a:lnTo>
                <a:lnTo>
                  <a:pt x="4720965" y="3485236"/>
                </a:lnTo>
                <a:lnTo>
                  <a:pt x="4722982" y="3625139"/>
                </a:lnTo>
                <a:lnTo>
                  <a:pt x="4726007" y="3762299"/>
                </a:lnTo>
                <a:lnTo>
                  <a:pt x="4728865" y="3898087"/>
                </a:lnTo>
                <a:lnTo>
                  <a:pt x="4732059" y="4031133"/>
                </a:lnTo>
                <a:lnTo>
                  <a:pt x="4736933" y="4163492"/>
                </a:lnTo>
                <a:lnTo>
                  <a:pt x="4742144" y="4293793"/>
                </a:lnTo>
                <a:lnTo>
                  <a:pt x="4746850" y="4421352"/>
                </a:lnTo>
                <a:lnTo>
                  <a:pt x="4760130" y="4670298"/>
                </a:lnTo>
                <a:lnTo>
                  <a:pt x="4774249" y="4908956"/>
                </a:lnTo>
                <a:lnTo>
                  <a:pt x="4789041" y="5138013"/>
                </a:lnTo>
                <a:lnTo>
                  <a:pt x="4805346" y="5354726"/>
                </a:lnTo>
                <a:lnTo>
                  <a:pt x="4822323" y="5561838"/>
                </a:lnTo>
                <a:lnTo>
                  <a:pt x="4840644" y="5753862"/>
                </a:lnTo>
                <a:lnTo>
                  <a:pt x="4858630" y="5934227"/>
                </a:lnTo>
                <a:lnTo>
                  <a:pt x="4876615" y="6100191"/>
                </a:lnTo>
                <a:lnTo>
                  <a:pt x="4893592" y="6252438"/>
                </a:lnTo>
                <a:lnTo>
                  <a:pt x="4909729" y="6387541"/>
                </a:lnTo>
                <a:lnTo>
                  <a:pt x="4925025" y="6509613"/>
                </a:lnTo>
                <a:lnTo>
                  <a:pt x="4937800" y="6612483"/>
                </a:lnTo>
                <a:lnTo>
                  <a:pt x="4949902" y="6698894"/>
                </a:lnTo>
                <a:lnTo>
                  <a:pt x="4967216" y="6817538"/>
                </a:lnTo>
                <a:lnTo>
                  <a:pt x="4973099" y="6858000"/>
                </a:lnTo>
                <a:lnTo>
                  <a:pt x="4075210" y="6858000"/>
                </a:lnTo>
                <a:lnTo>
                  <a:pt x="4075210" y="6858001"/>
                </a:lnTo>
                <a:lnTo>
                  <a:pt x="0" y="6858001"/>
                </a:lnTo>
                <a:lnTo>
                  <a:pt x="0" y="1"/>
                </a:lnTo>
                <a:lnTo>
                  <a:pt x="3628384" y="1"/>
                </a:lnTo>
                <a:close/>
              </a:path>
            </a:pathLst>
          </a:custGeom>
        </p:spPr>
      </p:pic>
      <p:sp>
        <p:nvSpPr>
          <p:cNvPr id="20" name="Rectangle 19">
            <a:extLst>
              <a:ext uri="{FF2B5EF4-FFF2-40B4-BE49-F238E27FC236}">
                <a16:creationId xmlns:a16="http://schemas.microsoft.com/office/drawing/2014/main" id="{D6F18ACE-6E82-4ADC-8A2F-A1771B309B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5" name="Rectángulo redondeado 6">
            <a:extLst>
              <a:ext uri="{FF2B5EF4-FFF2-40B4-BE49-F238E27FC236}">
                <a16:creationId xmlns:a16="http://schemas.microsoft.com/office/drawing/2014/main" id="{E0599141-5CC5-4DBC-AFB4-C5DF29731AA8}"/>
              </a:ext>
            </a:extLst>
          </p:cNvPr>
          <p:cNvSpPr/>
          <p:nvPr/>
        </p:nvSpPr>
        <p:spPr>
          <a:xfrm>
            <a:off x="5430485" y="1405218"/>
            <a:ext cx="6265235" cy="1376082"/>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fontScale="77500" lnSpcReduction="20000"/>
          </a:bodyPr>
          <a:lstStyle/>
          <a:p>
            <a:pPr algn="ctr">
              <a:spcBef>
                <a:spcPct val="0"/>
              </a:spcBef>
              <a:spcAft>
                <a:spcPts val="600"/>
              </a:spcAft>
            </a:pPr>
            <a:r>
              <a:rPr lang="en-US" sz="5400" dirty="0">
                <a:solidFill>
                  <a:schemeClr val="tx2"/>
                </a:solidFill>
                <a:latin typeface="Copperplate Gothic Bold" panose="020E0705020206020404" pitchFamily="34" charset="0"/>
                <a:ea typeface="+mj-ea"/>
                <a:cs typeface="+mj-cs"/>
              </a:rPr>
              <a:t>SISTEMA CARDIOVASCULAR</a:t>
            </a:r>
          </a:p>
        </p:txBody>
      </p:sp>
      <p:sp>
        <p:nvSpPr>
          <p:cNvPr id="7" name="Rectángulo redondeado 8">
            <a:extLst>
              <a:ext uri="{FF2B5EF4-FFF2-40B4-BE49-F238E27FC236}">
                <a16:creationId xmlns:a16="http://schemas.microsoft.com/office/drawing/2014/main" id="{4646BF66-7632-4A2F-B1CB-060AD943816B}"/>
              </a:ext>
            </a:extLst>
          </p:cNvPr>
          <p:cNvSpPr/>
          <p:nvPr/>
        </p:nvSpPr>
        <p:spPr>
          <a:xfrm>
            <a:off x="5430484" y="3346326"/>
            <a:ext cx="6265235" cy="1680384"/>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lnSpcReduction="10000"/>
          </a:bodyPr>
          <a:lstStyle/>
          <a:p>
            <a:pPr algn="just">
              <a:spcBef>
                <a:spcPts val="1000"/>
              </a:spcBef>
              <a:buClr>
                <a:schemeClr val="bg2">
                  <a:lumMod val="40000"/>
                  <a:lumOff val="60000"/>
                </a:schemeClr>
              </a:buClr>
              <a:buSzPct val="80000"/>
              <a:buFont typeface="Wingdings 3" charset="2"/>
              <a:buChar char=""/>
            </a:pPr>
            <a:r>
              <a:rPr lang="es-CL" sz="3200" dirty="0">
                <a:solidFill>
                  <a:schemeClr val="bg2">
                    <a:lumMod val="75000"/>
                  </a:schemeClr>
                </a:solidFill>
                <a:latin typeface="Footlight MT Light" panose="0204060206030A020304" pitchFamily="18" charset="0"/>
                <a:ea typeface="+mj-ea"/>
                <a:cs typeface="+mj-cs"/>
              </a:rPr>
              <a:t>Transporta el Oxígeno a las células. Transporta el CO2 desde las células a los pulmones</a:t>
            </a:r>
          </a:p>
        </p:txBody>
      </p:sp>
      <p:sp>
        <p:nvSpPr>
          <p:cNvPr id="10" name="AutoShape 2" descr="ᐈ Sistema circulatorio imágenes de stock, fotos del sistema circulatorio |  descargar en Depositphotos®">
            <a:extLst>
              <a:ext uri="{FF2B5EF4-FFF2-40B4-BE49-F238E27FC236}">
                <a16:creationId xmlns:a16="http://schemas.microsoft.com/office/drawing/2014/main" id="{62B8CE78-73B5-48FD-9E84-14DF86707ED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spTree>
    <p:extLst>
      <p:ext uri="{BB962C8B-B14F-4D97-AF65-F5344CB8AC3E}">
        <p14:creationId xmlns:p14="http://schemas.microsoft.com/office/powerpoint/2010/main" val="20054268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ortar rectángulo de esquina sencilla 18">
            <a:extLst>
              <a:ext uri="{FF2B5EF4-FFF2-40B4-BE49-F238E27FC236}">
                <a16:creationId xmlns:a16="http://schemas.microsoft.com/office/drawing/2014/main" id="{CE9E974B-12DC-4436-8C13-ED288267EE6F}"/>
              </a:ext>
            </a:extLst>
          </p:cNvPr>
          <p:cNvSpPr>
            <a:spLocks/>
          </p:cNvSpPr>
          <p:nvPr/>
        </p:nvSpPr>
        <p:spPr>
          <a:xfrm>
            <a:off x="770652" y="1705940"/>
            <a:ext cx="10650696" cy="3725556"/>
          </a:xfrm>
          <a:prstGeom prst="snip1Rect">
            <a:avLst>
              <a:gd name="adj" fmla="val 35845"/>
            </a:avLst>
          </a:prstGeom>
        </p:spPr>
        <p:style>
          <a:lnRef idx="0">
            <a:schemeClr val="accent3"/>
          </a:lnRef>
          <a:fillRef idx="3">
            <a:schemeClr val="accent3"/>
          </a:fillRef>
          <a:effectRef idx="3">
            <a:schemeClr val="accent3"/>
          </a:effectRef>
          <a:fontRef idx="minor">
            <a:schemeClr val="lt1"/>
          </a:fontRef>
        </p:style>
        <p:txBody>
          <a:bodyPr lIns="432000" tIns="0" bIns="360000" rtlCol="0" anchor="t" anchorCtr="1">
            <a:spAutoFit/>
          </a:bodyPr>
          <a:lstStyle/>
          <a:p>
            <a:pPr algn="ctr" defTabSz="324000"/>
            <a:r>
              <a:rPr lang="es-CL" sz="8800" dirty="0">
                <a:solidFill>
                  <a:schemeClr val="tx2"/>
                </a:solidFill>
                <a:latin typeface="Copperplate Gothic Bold" panose="020E0705020206020404" pitchFamily="34" charset="0"/>
                <a:ea typeface="+mj-ea"/>
                <a:cs typeface="+mj-cs"/>
              </a:rPr>
              <a:t>SISTEMA RESPIRATORIO</a:t>
            </a:r>
          </a:p>
        </p:txBody>
      </p:sp>
    </p:spTree>
    <p:extLst>
      <p:ext uri="{BB962C8B-B14F-4D97-AF65-F5344CB8AC3E}">
        <p14:creationId xmlns:p14="http://schemas.microsoft.com/office/powerpoint/2010/main" val="24584591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C9ECDD5C-152A-4CC7-8333-0F367B3A62E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1" name="Picture 10">
            <a:extLst>
              <a:ext uri="{FF2B5EF4-FFF2-40B4-BE49-F238E27FC236}">
                <a16:creationId xmlns:a16="http://schemas.microsoft.com/office/drawing/2014/main" id="{7F5C92A3-369B-43F3-BDCE-E560B1B0EC8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3" name="Oval 12">
            <a:extLst>
              <a:ext uri="{FF2B5EF4-FFF2-40B4-BE49-F238E27FC236}">
                <a16:creationId xmlns:a16="http://schemas.microsoft.com/office/drawing/2014/main" id="{AEBE9F1A-B38D-446E-83AE-14B17CE77F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5" name="Picture 14">
            <a:extLst>
              <a:ext uri="{FF2B5EF4-FFF2-40B4-BE49-F238E27FC236}">
                <a16:creationId xmlns:a16="http://schemas.microsoft.com/office/drawing/2014/main" id="{915B5014-A7EC-4BA6-9C83-8840CF81DB2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7" name="Picture 16">
            <a:extLst>
              <a:ext uri="{FF2B5EF4-FFF2-40B4-BE49-F238E27FC236}">
                <a16:creationId xmlns:a16="http://schemas.microsoft.com/office/drawing/2014/main" id="{022C43AB-86D7-420D-8AD7-DC0A15FDD0A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9" name="Rectangle 18">
            <a:extLst>
              <a:ext uri="{FF2B5EF4-FFF2-40B4-BE49-F238E27FC236}">
                <a16:creationId xmlns:a16="http://schemas.microsoft.com/office/drawing/2014/main" id="{5E3EB826-A471-488F-9E8A-D65528A3C0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1" name="Rectangle 20">
            <a:extLst>
              <a:ext uri="{FF2B5EF4-FFF2-40B4-BE49-F238E27FC236}">
                <a16:creationId xmlns:a16="http://schemas.microsoft.com/office/drawing/2014/main" id="{DFB3CEA1-88D9-42FB-88ED-1E9807FE65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Imagen 3">
            <a:extLst>
              <a:ext uri="{FF2B5EF4-FFF2-40B4-BE49-F238E27FC236}">
                <a16:creationId xmlns:a16="http://schemas.microsoft.com/office/drawing/2014/main" id="{E7D70863-4395-4D2E-936F-616A9D93C3F4}"/>
              </a:ext>
            </a:extLst>
          </p:cNvPr>
          <p:cNvPicPr>
            <a:picLocks noChangeAspect="1"/>
          </p:cNvPicPr>
          <p:nvPr/>
        </p:nvPicPr>
        <p:blipFill>
          <a:blip r:embed="rId7"/>
          <a:stretch>
            <a:fillRect/>
          </a:stretch>
        </p:blipFill>
        <p:spPr>
          <a:xfrm>
            <a:off x="2735993" y="577901"/>
            <a:ext cx="7428088" cy="5571066"/>
          </a:xfrm>
          <a:prstGeom prst="rect">
            <a:avLst/>
          </a:prstGeom>
        </p:spPr>
      </p:pic>
      <p:sp>
        <p:nvSpPr>
          <p:cNvPr id="23" name="Rectangle 22">
            <a:extLst>
              <a:ext uri="{FF2B5EF4-FFF2-40B4-BE49-F238E27FC236}">
                <a16:creationId xmlns:a16="http://schemas.microsoft.com/office/drawing/2014/main" id="{9A6C928E-4252-4F33-8C34-E50A12A317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3078" name="Picture 6" descr="LA FUNCIÓN DE NUTRICIÓN: APARATO RESPIRATORIO - Pictoeduca">
            <a:extLst>
              <a:ext uri="{FF2B5EF4-FFF2-40B4-BE49-F238E27FC236}">
                <a16:creationId xmlns:a16="http://schemas.microsoft.com/office/drawing/2014/main" id="{BD702F9B-E991-4DA1-BFD1-F707FBD89CBC}"/>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23175" y="3429000"/>
            <a:ext cx="1684381" cy="1684381"/>
          </a:xfrm>
          <a:prstGeom prst="rect">
            <a:avLst/>
          </a:prstGeom>
          <a:noFill/>
          <a:extLst>
            <a:ext uri="{909E8E84-426E-40DD-AFC4-6F175D3DCCD1}">
              <a14:hiddenFill xmlns:a14="http://schemas.microsoft.com/office/drawing/2010/main">
                <a:solidFill>
                  <a:srgbClr val="FFFFFF"/>
                </a:solidFill>
              </a14:hiddenFill>
            </a:ext>
          </a:extLst>
        </p:spPr>
      </p:pic>
      <p:cxnSp>
        <p:nvCxnSpPr>
          <p:cNvPr id="6" name="Conector recto de flecha 5">
            <a:extLst>
              <a:ext uri="{FF2B5EF4-FFF2-40B4-BE49-F238E27FC236}">
                <a16:creationId xmlns:a16="http://schemas.microsoft.com/office/drawing/2014/main" id="{89595E20-B1F2-4630-8DFE-DAC54428F651}"/>
              </a:ext>
            </a:extLst>
          </p:cNvPr>
          <p:cNvCxnSpPr>
            <a:stCxn id="3078" idx="2"/>
          </p:cNvCxnSpPr>
          <p:nvPr/>
        </p:nvCxnSpPr>
        <p:spPr>
          <a:xfrm>
            <a:off x="1765366" y="5113381"/>
            <a:ext cx="1369720" cy="367081"/>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7" name="CuadroTexto 6">
            <a:extLst>
              <a:ext uri="{FF2B5EF4-FFF2-40B4-BE49-F238E27FC236}">
                <a16:creationId xmlns:a16="http://schemas.microsoft.com/office/drawing/2014/main" id="{34988B70-289A-412E-AE3F-10008AE5FFA7}"/>
              </a:ext>
            </a:extLst>
          </p:cNvPr>
          <p:cNvSpPr txBox="1"/>
          <p:nvPr/>
        </p:nvSpPr>
        <p:spPr>
          <a:xfrm>
            <a:off x="648786" y="4927589"/>
            <a:ext cx="1369720" cy="338554"/>
          </a:xfrm>
          <a:prstGeom prst="rect">
            <a:avLst/>
          </a:prstGeom>
          <a:noFill/>
        </p:spPr>
        <p:txBody>
          <a:bodyPr wrap="square" rtlCol="0">
            <a:spAutoFit/>
          </a:bodyPr>
          <a:lstStyle/>
          <a:p>
            <a:r>
              <a:rPr lang="es-CL" sz="1600" b="1" dirty="0">
                <a:solidFill>
                  <a:srgbClr val="0070C0"/>
                </a:solidFill>
                <a:latin typeface="Comic Sans MS" panose="030F0702030302020204" pitchFamily="66" charset="0"/>
              </a:rPr>
              <a:t>Alvéolos</a:t>
            </a:r>
            <a:endParaRPr lang="es-CL" b="1" dirty="0">
              <a:solidFill>
                <a:srgbClr val="0070C0"/>
              </a:solidFill>
              <a:latin typeface="Comic Sans MS" panose="030F0702030302020204" pitchFamily="66" charset="0"/>
            </a:endParaRPr>
          </a:p>
        </p:txBody>
      </p:sp>
    </p:spTree>
    <p:extLst>
      <p:ext uri="{BB962C8B-B14F-4D97-AF65-F5344CB8AC3E}">
        <p14:creationId xmlns:p14="http://schemas.microsoft.com/office/powerpoint/2010/main" val="23236552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19" name="Rectángulo redondeado 7">
            <a:extLst>
              <a:ext uri="{FF2B5EF4-FFF2-40B4-BE49-F238E27FC236}">
                <a16:creationId xmlns:a16="http://schemas.microsoft.com/office/drawing/2014/main" id="{7F4862A4-0052-46A6-8024-DB6E21D0C388}"/>
              </a:ext>
            </a:extLst>
          </p:cNvPr>
          <p:cNvSpPr/>
          <p:nvPr/>
        </p:nvSpPr>
        <p:spPr>
          <a:xfrm>
            <a:off x="648930" y="629266"/>
            <a:ext cx="3322912" cy="1641987"/>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fontScale="92500" lnSpcReduction="10000"/>
          </a:bodyPr>
          <a:lstStyle/>
          <a:p>
            <a:pPr algn="ctr">
              <a:spcBef>
                <a:spcPct val="0"/>
              </a:spcBef>
              <a:spcAft>
                <a:spcPts val="600"/>
              </a:spcAft>
            </a:pPr>
            <a:r>
              <a:rPr lang="en-US" sz="5400" dirty="0" err="1">
                <a:solidFill>
                  <a:schemeClr val="tx2"/>
                </a:solidFill>
                <a:latin typeface="Copperplate Gothic Bold" panose="020E0705020206020404" pitchFamily="34" charset="0"/>
                <a:ea typeface="+mj-ea"/>
                <a:cs typeface="+mj-cs"/>
              </a:rPr>
              <a:t>Fosas</a:t>
            </a:r>
            <a:r>
              <a:rPr lang="en-US" sz="5400" dirty="0">
                <a:solidFill>
                  <a:schemeClr val="tx2"/>
                </a:solidFill>
                <a:latin typeface="Copperplate Gothic Bold" panose="020E0705020206020404" pitchFamily="34" charset="0"/>
                <a:ea typeface="+mj-ea"/>
                <a:cs typeface="+mj-cs"/>
              </a:rPr>
              <a:t> nasales</a:t>
            </a:r>
          </a:p>
        </p:txBody>
      </p:sp>
      <p:pic>
        <p:nvPicPr>
          <p:cNvPr id="2" name="Imagen 1">
            <a:extLst>
              <a:ext uri="{FF2B5EF4-FFF2-40B4-BE49-F238E27FC236}">
                <a16:creationId xmlns:a16="http://schemas.microsoft.com/office/drawing/2014/main" id="{F6ADE932-8182-4814-B387-5F7A508642F4}"/>
              </a:ext>
            </a:extLst>
          </p:cNvPr>
          <p:cNvPicPr>
            <a:picLocks noChangeAspect="1"/>
          </p:cNvPicPr>
          <p:nvPr/>
        </p:nvPicPr>
        <p:blipFill rotWithShape="1">
          <a:blip r:embed="rId3"/>
          <a:srcRect l="7217" r="10809"/>
          <a:stretch/>
        </p:blipFill>
        <p:spPr>
          <a:xfrm>
            <a:off x="4619544" y="609601"/>
            <a:ext cx="6924756" cy="5638797"/>
          </a:xfrm>
          <a:prstGeom prst="rect">
            <a:avLst/>
          </a:prstGeom>
          <a:effectLst>
            <a:outerShdw blurRad="50800" dist="38100" dir="5400000" algn="t" rotWithShape="0">
              <a:prstClr val="black">
                <a:alpha val="43000"/>
              </a:prstClr>
            </a:outerShdw>
          </a:effectLst>
        </p:spPr>
      </p:pic>
      <p:sp>
        <p:nvSpPr>
          <p:cNvPr id="27" name="Rectangle 24">
            <a:extLst>
              <a:ext uri="{FF2B5EF4-FFF2-40B4-BE49-F238E27FC236}">
                <a16:creationId xmlns:a16="http://schemas.microsoft.com/office/drawing/2014/main" id="{A93A089E-0A16-452C-B341-0F769780D2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0" name="Rectángulo redondeado 12">
            <a:extLst>
              <a:ext uri="{FF2B5EF4-FFF2-40B4-BE49-F238E27FC236}">
                <a16:creationId xmlns:a16="http://schemas.microsoft.com/office/drawing/2014/main" id="{07316AF0-5B48-40B5-97CC-431E9BF5FA16}"/>
              </a:ext>
            </a:extLst>
          </p:cNvPr>
          <p:cNvSpPr/>
          <p:nvPr/>
        </p:nvSpPr>
        <p:spPr>
          <a:xfrm>
            <a:off x="647701" y="2438401"/>
            <a:ext cx="3324141" cy="3809998"/>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92500"/>
          </a:bodyPr>
          <a:lstStyle/>
          <a:p>
            <a:pPr algn="just">
              <a:spcBef>
                <a:spcPts val="1000"/>
              </a:spcBef>
              <a:buClr>
                <a:schemeClr val="bg2">
                  <a:lumMod val="40000"/>
                  <a:lumOff val="60000"/>
                </a:schemeClr>
              </a:buClr>
              <a:buSzPct val="80000"/>
              <a:buFont typeface="Wingdings 3" charset="2"/>
              <a:buChar char=""/>
            </a:pPr>
            <a:r>
              <a:rPr lang="en-US" sz="3200" dirty="0">
                <a:solidFill>
                  <a:schemeClr val="bg2">
                    <a:lumMod val="75000"/>
                  </a:schemeClr>
                </a:solidFill>
                <a:latin typeface="Footlight MT Light" panose="0204060206030A020304" pitchFamily="18" charset="0"/>
                <a:ea typeface="+mj-ea"/>
                <a:cs typeface="+mj-cs"/>
              </a:rPr>
              <a:t>Entrada </a:t>
            </a:r>
            <a:r>
              <a:rPr lang="en-US" sz="3200">
                <a:solidFill>
                  <a:schemeClr val="bg2">
                    <a:lumMod val="75000"/>
                  </a:schemeClr>
                </a:solidFill>
                <a:latin typeface="Footlight MT Light" panose="0204060206030A020304" pitchFamily="18" charset="0"/>
                <a:ea typeface="+mj-ea"/>
                <a:cs typeface="+mj-cs"/>
              </a:rPr>
              <a:t>de aire</a:t>
            </a:r>
            <a:r>
              <a:rPr lang="en-US" sz="3200" dirty="0">
                <a:solidFill>
                  <a:schemeClr val="bg2">
                    <a:lumMod val="75000"/>
                  </a:schemeClr>
                </a:solidFill>
                <a:latin typeface="Footlight MT Light" panose="0204060206030A020304" pitchFamily="18" charset="0"/>
                <a:ea typeface="+mj-ea"/>
                <a:cs typeface="+mj-cs"/>
              </a:rPr>
              <a:t> </a:t>
            </a:r>
            <a:r>
              <a:rPr lang="en-US" sz="3200">
                <a:solidFill>
                  <a:schemeClr val="bg2">
                    <a:lumMod val="75000"/>
                  </a:schemeClr>
                </a:solidFill>
                <a:latin typeface="Footlight MT Light" panose="0204060206030A020304" pitchFamily="18" charset="0"/>
                <a:ea typeface="+mj-ea"/>
                <a:cs typeface="+mj-cs"/>
              </a:rPr>
              <a:t>al organismo. En este lugar</a:t>
            </a:r>
            <a:r>
              <a:rPr lang="en-US" sz="3200" dirty="0">
                <a:solidFill>
                  <a:schemeClr val="bg2">
                    <a:lumMod val="75000"/>
                  </a:schemeClr>
                </a:solidFill>
                <a:latin typeface="Footlight MT Light" panose="0204060206030A020304" pitchFamily="18" charset="0"/>
                <a:ea typeface="+mj-ea"/>
                <a:cs typeface="+mj-cs"/>
              </a:rPr>
              <a:t> </a:t>
            </a:r>
            <a:r>
              <a:rPr lang="en-US" sz="3200">
                <a:solidFill>
                  <a:schemeClr val="bg2">
                    <a:lumMod val="75000"/>
                  </a:schemeClr>
                </a:solidFill>
                <a:latin typeface="Footlight MT Light" panose="0204060206030A020304" pitchFamily="18" charset="0"/>
                <a:ea typeface="+mj-ea"/>
                <a:cs typeface="+mj-cs"/>
              </a:rPr>
              <a:t>el aire</a:t>
            </a:r>
            <a:r>
              <a:rPr lang="en-US" sz="3200" dirty="0">
                <a:solidFill>
                  <a:schemeClr val="bg2">
                    <a:lumMod val="75000"/>
                  </a:schemeClr>
                </a:solidFill>
                <a:latin typeface="Footlight MT Light" panose="0204060206030A020304" pitchFamily="18" charset="0"/>
                <a:ea typeface="+mj-ea"/>
                <a:cs typeface="+mj-cs"/>
              </a:rPr>
              <a:t> </a:t>
            </a:r>
            <a:r>
              <a:rPr lang="en-US" sz="3200">
                <a:solidFill>
                  <a:schemeClr val="bg2">
                    <a:lumMod val="75000"/>
                  </a:schemeClr>
                </a:solidFill>
                <a:latin typeface="Footlight MT Light" panose="0204060206030A020304" pitchFamily="18" charset="0"/>
                <a:ea typeface="+mj-ea"/>
                <a:cs typeface="+mj-cs"/>
              </a:rPr>
              <a:t>se purifica, humedece</a:t>
            </a:r>
            <a:r>
              <a:rPr lang="en-US" sz="3200" dirty="0">
                <a:solidFill>
                  <a:schemeClr val="bg2">
                    <a:lumMod val="75000"/>
                  </a:schemeClr>
                </a:solidFill>
                <a:latin typeface="Footlight MT Light" panose="0204060206030A020304" pitchFamily="18" charset="0"/>
                <a:ea typeface="+mj-ea"/>
                <a:cs typeface="+mj-cs"/>
              </a:rPr>
              <a:t> </a:t>
            </a:r>
            <a:r>
              <a:rPr lang="en-US" sz="3200">
                <a:solidFill>
                  <a:schemeClr val="bg2">
                    <a:lumMod val="75000"/>
                  </a:schemeClr>
                </a:solidFill>
                <a:latin typeface="Footlight MT Light" panose="0204060206030A020304" pitchFamily="18" charset="0"/>
                <a:ea typeface="+mj-ea"/>
                <a:cs typeface="+mj-cs"/>
              </a:rPr>
              <a:t>y calienta</a:t>
            </a:r>
            <a:r>
              <a:rPr lang="en-US" sz="3200" dirty="0">
                <a:solidFill>
                  <a:schemeClr val="bg2">
                    <a:lumMod val="75000"/>
                  </a:schemeClr>
                </a:solidFill>
                <a:latin typeface="Footlight MT Light" panose="0204060206030A020304" pitchFamily="18" charset="0"/>
                <a:ea typeface="+mj-ea"/>
                <a:cs typeface="+mj-cs"/>
              </a:rPr>
              <a:t> gracias a </a:t>
            </a:r>
            <a:r>
              <a:rPr lang="en-US" sz="3200">
                <a:solidFill>
                  <a:schemeClr val="bg2">
                    <a:lumMod val="75000"/>
                  </a:schemeClr>
                </a:solidFill>
                <a:latin typeface="Footlight MT Light" panose="0204060206030A020304" pitchFamily="18" charset="0"/>
                <a:ea typeface="+mj-ea"/>
                <a:cs typeface="+mj-cs"/>
              </a:rPr>
              <a:t>los bellos</a:t>
            </a:r>
            <a:r>
              <a:rPr lang="en-US" sz="3200" dirty="0">
                <a:solidFill>
                  <a:schemeClr val="bg2">
                    <a:lumMod val="75000"/>
                  </a:schemeClr>
                </a:solidFill>
                <a:latin typeface="Footlight MT Light" panose="0204060206030A020304" pitchFamily="18" charset="0"/>
                <a:ea typeface="+mj-ea"/>
                <a:cs typeface="+mj-cs"/>
              </a:rPr>
              <a:t> nasales.</a:t>
            </a:r>
          </a:p>
        </p:txBody>
      </p:sp>
    </p:spTree>
    <p:extLst>
      <p:ext uri="{BB962C8B-B14F-4D97-AF65-F5344CB8AC3E}">
        <p14:creationId xmlns:p14="http://schemas.microsoft.com/office/powerpoint/2010/main" val="20264254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4" name="Rectángulo redondeado 8">
            <a:extLst>
              <a:ext uri="{FF2B5EF4-FFF2-40B4-BE49-F238E27FC236}">
                <a16:creationId xmlns:a16="http://schemas.microsoft.com/office/drawing/2014/main" id="{9E3961F6-63CD-4C39-9FB2-86BD9BB37F74}"/>
              </a:ext>
            </a:extLst>
          </p:cNvPr>
          <p:cNvSpPr/>
          <p:nvPr/>
        </p:nvSpPr>
        <p:spPr>
          <a:xfrm>
            <a:off x="750530" y="861495"/>
            <a:ext cx="3322912" cy="880220"/>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a:bodyPr>
          <a:lstStyle/>
          <a:p>
            <a:pPr algn="ctr">
              <a:spcBef>
                <a:spcPct val="0"/>
              </a:spcBef>
              <a:spcAft>
                <a:spcPts val="600"/>
              </a:spcAft>
            </a:pPr>
            <a:r>
              <a:rPr lang="en-US" sz="4400" dirty="0">
                <a:solidFill>
                  <a:schemeClr val="tx2"/>
                </a:solidFill>
                <a:latin typeface="Copperplate Gothic Bold" panose="020E0705020206020404" pitchFamily="34" charset="0"/>
                <a:ea typeface="+mj-ea"/>
                <a:cs typeface="+mj-cs"/>
              </a:rPr>
              <a:t>FARINGE </a:t>
            </a:r>
          </a:p>
        </p:txBody>
      </p:sp>
      <p:pic>
        <p:nvPicPr>
          <p:cNvPr id="6" name="Imagen 5">
            <a:extLst>
              <a:ext uri="{FF2B5EF4-FFF2-40B4-BE49-F238E27FC236}">
                <a16:creationId xmlns:a16="http://schemas.microsoft.com/office/drawing/2014/main" id="{58D4244F-B25C-48EA-98FB-94142AD22F8E}"/>
              </a:ext>
            </a:extLst>
          </p:cNvPr>
          <p:cNvPicPr>
            <a:picLocks noChangeAspect="1"/>
          </p:cNvPicPr>
          <p:nvPr/>
        </p:nvPicPr>
        <p:blipFill rotWithShape="1">
          <a:blip r:embed="rId3"/>
          <a:srcRect l="6169" r="500" b="2"/>
          <a:stretch/>
        </p:blipFill>
        <p:spPr>
          <a:xfrm>
            <a:off x="4619544" y="609601"/>
            <a:ext cx="6924756" cy="5638797"/>
          </a:xfrm>
          <a:prstGeom prst="rect">
            <a:avLst/>
          </a:prstGeom>
          <a:effectLst>
            <a:outerShdw blurRad="50800" dist="38100" dir="5400000" algn="t" rotWithShape="0">
              <a:prstClr val="black">
                <a:alpha val="43000"/>
              </a:prstClr>
            </a:outerShdw>
          </a:effectLst>
        </p:spPr>
      </p:pic>
      <p:sp>
        <p:nvSpPr>
          <p:cNvPr id="11" name="Rectangle 10">
            <a:extLst>
              <a:ext uri="{FF2B5EF4-FFF2-40B4-BE49-F238E27FC236}">
                <a16:creationId xmlns:a16="http://schemas.microsoft.com/office/drawing/2014/main" id="{A93A089E-0A16-452C-B341-0F769780D2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5" name="Rectángulo redondeado 14">
            <a:extLst>
              <a:ext uri="{FF2B5EF4-FFF2-40B4-BE49-F238E27FC236}">
                <a16:creationId xmlns:a16="http://schemas.microsoft.com/office/drawing/2014/main" id="{E3D345EE-0779-4BF6-BE1A-05BB31F5D0F0}"/>
              </a:ext>
            </a:extLst>
          </p:cNvPr>
          <p:cNvSpPr/>
          <p:nvPr/>
        </p:nvSpPr>
        <p:spPr>
          <a:xfrm>
            <a:off x="750530" y="2186507"/>
            <a:ext cx="3324141" cy="3809998"/>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92500" lnSpcReduction="10000"/>
          </a:bodyPr>
          <a:lstStyle/>
          <a:p>
            <a:pPr algn="just">
              <a:spcBef>
                <a:spcPts val="1000"/>
              </a:spcBef>
              <a:buClr>
                <a:schemeClr val="bg2">
                  <a:lumMod val="40000"/>
                  <a:lumOff val="60000"/>
                </a:schemeClr>
              </a:buClr>
              <a:buSzPct val="80000"/>
              <a:buFont typeface="Wingdings 3" charset="2"/>
              <a:buChar char=""/>
            </a:pPr>
            <a:r>
              <a:rPr lang="en-US" sz="3200">
                <a:solidFill>
                  <a:schemeClr val="bg2">
                    <a:lumMod val="75000"/>
                  </a:schemeClr>
                </a:solidFill>
                <a:latin typeface="Footlight MT Light" panose="0204060206030A020304" pitchFamily="18" charset="0"/>
                <a:ea typeface="+mj-ea"/>
                <a:cs typeface="+mj-cs"/>
              </a:rPr>
              <a:t>Vía común entre el sistema Digestivo y Respiratorio, por aquí pasa el aire y el alimento. Esto está regulado por la epiglotis. </a:t>
            </a:r>
          </a:p>
        </p:txBody>
      </p:sp>
    </p:spTree>
    <p:extLst>
      <p:ext uri="{BB962C8B-B14F-4D97-AF65-F5344CB8AC3E}">
        <p14:creationId xmlns:p14="http://schemas.microsoft.com/office/powerpoint/2010/main" val="35783158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4" name="Rectángulo redondeado 9">
            <a:extLst>
              <a:ext uri="{FF2B5EF4-FFF2-40B4-BE49-F238E27FC236}">
                <a16:creationId xmlns:a16="http://schemas.microsoft.com/office/drawing/2014/main" id="{FF0595DC-DCAC-4125-A3EC-90BA51AFD0D3}"/>
              </a:ext>
            </a:extLst>
          </p:cNvPr>
          <p:cNvSpPr/>
          <p:nvPr/>
        </p:nvSpPr>
        <p:spPr>
          <a:xfrm>
            <a:off x="648930" y="1070430"/>
            <a:ext cx="3322912" cy="1025363"/>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a:bodyPr>
          <a:lstStyle/>
          <a:p>
            <a:pPr algn="ctr">
              <a:spcBef>
                <a:spcPct val="0"/>
              </a:spcBef>
              <a:spcAft>
                <a:spcPts val="600"/>
              </a:spcAft>
            </a:pPr>
            <a:r>
              <a:rPr lang="en-US" sz="4400" dirty="0">
                <a:solidFill>
                  <a:schemeClr val="tx2"/>
                </a:solidFill>
                <a:latin typeface="Copperplate Gothic Bold" panose="020E0705020206020404" pitchFamily="34" charset="0"/>
                <a:ea typeface="+mj-ea"/>
                <a:cs typeface="+mj-cs"/>
              </a:rPr>
              <a:t>LARINGE</a:t>
            </a:r>
          </a:p>
        </p:txBody>
      </p:sp>
      <p:pic>
        <p:nvPicPr>
          <p:cNvPr id="6" name="Imagen 5">
            <a:extLst>
              <a:ext uri="{FF2B5EF4-FFF2-40B4-BE49-F238E27FC236}">
                <a16:creationId xmlns:a16="http://schemas.microsoft.com/office/drawing/2014/main" id="{601CC347-8494-49CC-9440-2037B32DDF4F}"/>
              </a:ext>
            </a:extLst>
          </p:cNvPr>
          <p:cNvPicPr>
            <a:picLocks noChangeAspect="1"/>
          </p:cNvPicPr>
          <p:nvPr/>
        </p:nvPicPr>
        <p:blipFill rotWithShape="1">
          <a:blip r:embed="rId3"/>
          <a:srcRect l="6668" r="2" b="2"/>
          <a:stretch/>
        </p:blipFill>
        <p:spPr>
          <a:xfrm>
            <a:off x="4619544" y="609601"/>
            <a:ext cx="6924756" cy="5638797"/>
          </a:xfrm>
          <a:prstGeom prst="rect">
            <a:avLst/>
          </a:prstGeom>
          <a:effectLst>
            <a:outerShdw blurRad="50800" dist="38100" dir="5400000" algn="t" rotWithShape="0">
              <a:prstClr val="black">
                <a:alpha val="43000"/>
              </a:prstClr>
            </a:outerShdw>
          </a:effectLst>
        </p:spPr>
      </p:pic>
      <p:sp>
        <p:nvSpPr>
          <p:cNvPr id="11" name="Rectangle 10">
            <a:extLst>
              <a:ext uri="{FF2B5EF4-FFF2-40B4-BE49-F238E27FC236}">
                <a16:creationId xmlns:a16="http://schemas.microsoft.com/office/drawing/2014/main" id="{A93A089E-0A16-452C-B341-0F769780D2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5" name="Rectángulo redondeado 13">
            <a:extLst>
              <a:ext uri="{FF2B5EF4-FFF2-40B4-BE49-F238E27FC236}">
                <a16:creationId xmlns:a16="http://schemas.microsoft.com/office/drawing/2014/main" id="{419D0C7D-4227-4968-A3E7-7972A1A3F761}"/>
              </a:ext>
            </a:extLst>
          </p:cNvPr>
          <p:cNvSpPr/>
          <p:nvPr/>
        </p:nvSpPr>
        <p:spPr>
          <a:xfrm>
            <a:off x="647701" y="2438401"/>
            <a:ext cx="3324141" cy="3809998"/>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92500"/>
          </a:bodyPr>
          <a:lstStyle/>
          <a:p>
            <a:pPr algn="just">
              <a:spcBef>
                <a:spcPts val="1000"/>
              </a:spcBef>
              <a:buClr>
                <a:schemeClr val="bg2">
                  <a:lumMod val="40000"/>
                  <a:lumOff val="60000"/>
                </a:schemeClr>
              </a:buClr>
              <a:buSzPct val="80000"/>
              <a:buFont typeface="Wingdings 3" charset="2"/>
              <a:buChar char=""/>
            </a:pPr>
            <a:r>
              <a:rPr lang="en-US" sz="3200">
                <a:solidFill>
                  <a:schemeClr val="bg2">
                    <a:lumMod val="75000"/>
                  </a:schemeClr>
                </a:solidFill>
                <a:latin typeface="Footlight MT Light" panose="0204060206030A020304" pitchFamily="18" charset="0"/>
                <a:ea typeface="+mj-ea"/>
                <a:cs typeface="+mj-cs"/>
              </a:rPr>
              <a:t>Se puede observar a través de la “nuez” (manzana de Adán).  Contiene las cuerdas vocales.</a:t>
            </a:r>
          </a:p>
        </p:txBody>
      </p:sp>
    </p:spTree>
    <p:extLst>
      <p:ext uri="{BB962C8B-B14F-4D97-AF65-F5344CB8AC3E}">
        <p14:creationId xmlns:p14="http://schemas.microsoft.com/office/powerpoint/2010/main" val="352418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4" name="Rectángulo redondeado 15">
            <a:extLst>
              <a:ext uri="{FF2B5EF4-FFF2-40B4-BE49-F238E27FC236}">
                <a16:creationId xmlns:a16="http://schemas.microsoft.com/office/drawing/2014/main" id="{EA8D1DC2-9511-4A2E-8C12-7A5AF68E1E86}"/>
              </a:ext>
            </a:extLst>
          </p:cNvPr>
          <p:cNvSpPr/>
          <p:nvPr/>
        </p:nvSpPr>
        <p:spPr>
          <a:xfrm>
            <a:off x="493486" y="629266"/>
            <a:ext cx="3478356" cy="967305"/>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a:bodyPr>
          <a:lstStyle/>
          <a:p>
            <a:pPr algn="ctr">
              <a:spcBef>
                <a:spcPct val="0"/>
              </a:spcBef>
              <a:spcAft>
                <a:spcPts val="600"/>
              </a:spcAft>
            </a:pPr>
            <a:r>
              <a:rPr lang="en-US" sz="4400" dirty="0">
                <a:solidFill>
                  <a:schemeClr val="tx2"/>
                </a:solidFill>
                <a:latin typeface="Copperplate Gothic Bold" panose="020E0705020206020404" pitchFamily="34" charset="0"/>
                <a:ea typeface="+mj-ea"/>
                <a:cs typeface="+mj-cs"/>
              </a:rPr>
              <a:t>TRAQUEA</a:t>
            </a:r>
          </a:p>
        </p:txBody>
      </p:sp>
      <p:pic>
        <p:nvPicPr>
          <p:cNvPr id="6" name="Imagen 5">
            <a:extLst>
              <a:ext uri="{FF2B5EF4-FFF2-40B4-BE49-F238E27FC236}">
                <a16:creationId xmlns:a16="http://schemas.microsoft.com/office/drawing/2014/main" id="{427C8EFC-7665-4D1E-A997-228A3B5292FB}"/>
              </a:ext>
            </a:extLst>
          </p:cNvPr>
          <p:cNvPicPr>
            <a:picLocks noChangeAspect="1"/>
          </p:cNvPicPr>
          <p:nvPr/>
        </p:nvPicPr>
        <p:blipFill rotWithShape="1">
          <a:blip r:embed="rId3"/>
          <a:srcRect l="7896"/>
          <a:stretch/>
        </p:blipFill>
        <p:spPr>
          <a:xfrm>
            <a:off x="4619544" y="609601"/>
            <a:ext cx="6924756" cy="5638797"/>
          </a:xfrm>
          <a:prstGeom prst="rect">
            <a:avLst/>
          </a:prstGeom>
          <a:effectLst>
            <a:outerShdw blurRad="50800" dist="38100" dir="5400000" algn="t" rotWithShape="0">
              <a:prstClr val="black">
                <a:alpha val="43000"/>
              </a:prstClr>
            </a:outerShdw>
          </a:effectLst>
        </p:spPr>
      </p:pic>
      <p:sp>
        <p:nvSpPr>
          <p:cNvPr id="11" name="Rectangle 10">
            <a:extLst>
              <a:ext uri="{FF2B5EF4-FFF2-40B4-BE49-F238E27FC236}">
                <a16:creationId xmlns:a16="http://schemas.microsoft.com/office/drawing/2014/main" id="{A93A089E-0A16-452C-B341-0F769780D2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5" name="Rectángulo redondeado 16">
            <a:extLst>
              <a:ext uri="{FF2B5EF4-FFF2-40B4-BE49-F238E27FC236}">
                <a16:creationId xmlns:a16="http://schemas.microsoft.com/office/drawing/2014/main" id="{410693F7-EFD9-402F-8505-1E35548914BB}"/>
              </a:ext>
            </a:extLst>
          </p:cNvPr>
          <p:cNvSpPr/>
          <p:nvPr/>
        </p:nvSpPr>
        <p:spPr>
          <a:xfrm>
            <a:off x="493486" y="2162629"/>
            <a:ext cx="3478356" cy="3265714"/>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lnSpcReduction="10000"/>
          </a:bodyPr>
          <a:lstStyle/>
          <a:p>
            <a:pPr algn="just">
              <a:spcBef>
                <a:spcPts val="1000"/>
              </a:spcBef>
              <a:buClr>
                <a:schemeClr val="bg2">
                  <a:lumMod val="40000"/>
                  <a:lumOff val="60000"/>
                </a:schemeClr>
              </a:buClr>
              <a:buSzPct val="80000"/>
              <a:buFont typeface="Wingdings 3" charset="2"/>
              <a:buChar char=""/>
            </a:pPr>
            <a:r>
              <a:rPr lang="en-US" sz="3200" dirty="0">
                <a:solidFill>
                  <a:schemeClr val="bg2">
                    <a:lumMod val="75000"/>
                  </a:schemeClr>
                </a:solidFill>
                <a:latin typeface="Footlight MT Light" panose="0204060206030A020304" pitchFamily="18" charset="0"/>
                <a:ea typeface="+mj-ea"/>
                <a:cs typeface="+mj-cs"/>
              </a:rPr>
              <a:t>Es un </a:t>
            </a:r>
            <a:r>
              <a:rPr lang="en-US" sz="3200" dirty="0" err="1">
                <a:solidFill>
                  <a:schemeClr val="bg2">
                    <a:lumMod val="75000"/>
                  </a:schemeClr>
                </a:solidFill>
                <a:latin typeface="Footlight MT Light" panose="0204060206030A020304" pitchFamily="18" charset="0"/>
                <a:ea typeface="+mj-ea"/>
                <a:cs typeface="+mj-cs"/>
              </a:rPr>
              <a:t>tubo</a:t>
            </a:r>
            <a:r>
              <a:rPr lang="en-US" sz="3200" dirty="0">
                <a:solidFill>
                  <a:schemeClr val="bg2">
                    <a:lumMod val="75000"/>
                  </a:schemeClr>
                </a:solidFill>
                <a:latin typeface="Footlight MT Light" panose="0204060206030A020304" pitchFamily="18" charset="0"/>
                <a:ea typeface="+mj-ea"/>
                <a:cs typeface="+mj-cs"/>
              </a:rPr>
              <a:t> </a:t>
            </a:r>
            <a:r>
              <a:rPr lang="en-US" sz="3200" dirty="0" err="1">
                <a:solidFill>
                  <a:schemeClr val="bg2">
                    <a:lumMod val="75000"/>
                  </a:schemeClr>
                </a:solidFill>
                <a:latin typeface="Footlight MT Light" panose="0204060206030A020304" pitchFamily="18" charset="0"/>
                <a:ea typeface="+mj-ea"/>
                <a:cs typeface="+mj-cs"/>
              </a:rPr>
              <a:t>cartilaginoso</a:t>
            </a:r>
            <a:r>
              <a:rPr lang="en-US" sz="3200" dirty="0">
                <a:solidFill>
                  <a:schemeClr val="bg2">
                    <a:lumMod val="75000"/>
                  </a:schemeClr>
                </a:solidFill>
                <a:latin typeface="Footlight MT Light" panose="0204060206030A020304" pitchFamily="18" charset="0"/>
                <a:ea typeface="+mj-ea"/>
                <a:cs typeface="+mj-cs"/>
              </a:rPr>
              <a:t> por el </a:t>
            </a:r>
            <a:r>
              <a:rPr lang="en-US" sz="3200" dirty="0" err="1">
                <a:solidFill>
                  <a:schemeClr val="bg2">
                    <a:lumMod val="75000"/>
                  </a:schemeClr>
                </a:solidFill>
                <a:latin typeface="Footlight MT Light" panose="0204060206030A020304" pitchFamily="18" charset="0"/>
                <a:ea typeface="+mj-ea"/>
                <a:cs typeface="+mj-cs"/>
              </a:rPr>
              <a:t>cual</a:t>
            </a:r>
            <a:r>
              <a:rPr lang="en-US" sz="3200" dirty="0">
                <a:solidFill>
                  <a:schemeClr val="bg2">
                    <a:lumMod val="75000"/>
                  </a:schemeClr>
                </a:solidFill>
                <a:latin typeface="Footlight MT Light" panose="0204060206030A020304" pitchFamily="18" charset="0"/>
                <a:ea typeface="+mj-ea"/>
                <a:cs typeface="+mj-cs"/>
              </a:rPr>
              <a:t> </a:t>
            </a:r>
            <a:r>
              <a:rPr lang="en-US" sz="3200" dirty="0" err="1">
                <a:solidFill>
                  <a:schemeClr val="bg2">
                    <a:lumMod val="75000"/>
                  </a:schemeClr>
                </a:solidFill>
                <a:latin typeface="Footlight MT Light" panose="0204060206030A020304" pitchFamily="18" charset="0"/>
                <a:ea typeface="+mj-ea"/>
                <a:cs typeface="+mj-cs"/>
              </a:rPr>
              <a:t>pasa</a:t>
            </a:r>
            <a:r>
              <a:rPr lang="en-US" sz="3200" dirty="0">
                <a:solidFill>
                  <a:schemeClr val="bg2">
                    <a:lumMod val="75000"/>
                  </a:schemeClr>
                </a:solidFill>
                <a:latin typeface="Footlight MT Light" panose="0204060206030A020304" pitchFamily="18" charset="0"/>
                <a:ea typeface="+mj-ea"/>
                <a:cs typeface="+mj-cs"/>
              </a:rPr>
              <a:t> el </a:t>
            </a:r>
            <a:r>
              <a:rPr lang="en-US" sz="3200" dirty="0" err="1">
                <a:solidFill>
                  <a:schemeClr val="bg2">
                    <a:lumMod val="75000"/>
                  </a:schemeClr>
                </a:solidFill>
                <a:latin typeface="Footlight MT Light" panose="0204060206030A020304" pitchFamily="18" charset="0"/>
                <a:ea typeface="+mj-ea"/>
                <a:cs typeface="+mj-cs"/>
              </a:rPr>
              <a:t>aire</a:t>
            </a:r>
            <a:r>
              <a:rPr lang="en-US" sz="3200" dirty="0">
                <a:solidFill>
                  <a:schemeClr val="bg2">
                    <a:lumMod val="75000"/>
                  </a:schemeClr>
                </a:solidFill>
                <a:latin typeface="Footlight MT Light" panose="0204060206030A020304" pitchFamily="18" charset="0"/>
                <a:ea typeface="+mj-ea"/>
                <a:cs typeface="+mj-cs"/>
              </a:rPr>
              <a:t>. </a:t>
            </a:r>
            <a:r>
              <a:rPr lang="en-US" sz="3200" dirty="0" err="1">
                <a:solidFill>
                  <a:schemeClr val="bg2">
                    <a:lumMod val="75000"/>
                  </a:schemeClr>
                </a:solidFill>
                <a:latin typeface="Footlight MT Light" panose="0204060206030A020304" pitchFamily="18" charset="0"/>
                <a:ea typeface="+mj-ea"/>
                <a:cs typeface="+mj-cs"/>
              </a:rPr>
              <a:t>En</a:t>
            </a:r>
            <a:r>
              <a:rPr lang="en-US" sz="3200" dirty="0">
                <a:solidFill>
                  <a:schemeClr val="bg2">
                    <a:lumMod val="75000"/>
                  </a:schemeClr>
                </a:solidFill>
                <a:latin typeface="Footlight MT Light" panose="0204060206030A020304" pitchFamily="18" charset="0"/>
                <a:ea typeface="+mj-ea"/>
                <a:cs typeface="+mj-cs"/>
              </a:rPr>
              <a:t> la </a:t>
            </a:r>
            <a:r>
              <a:rPr lang="en-US" sz="3200" dirty="0" err="1">
                <a:solidFill>
                  <a:schemeClr val="bg2">
                    <a:lumMod val="75000"/>
                  </a:schemeClr>
                </a:solidFill>
                <a:latin typeface="Footlight MT Light" panose="0204060206030A020304" pitchFamily="18" charset="0"/>
                <a:ea typeface="+mj-ea"/>
                <a:cs typeface="+mj-cs"/>
              </a:rPr>
              <a:t>parte</a:t>
            </a:r>
            <a:r>
              <a:rPr lang="en-US" sz="3200" dirty="0">
                <a:solidFill>
                  <a:schemeClr val="bg2">
                    <a:lumMod val="75000"/>
                  </a:schemeClr>
                </a:solidFill>
                <a:latin typeface="Footlight MT Light" panose="0204060206030A020304" pitchFamily="18" charset="0"/>
                <a:ea typeface="+mj-ea"/>
                <a:cs typeface="+mj-cs"/>
              </a:rPr>
              <a:t> distal se divide </a:t>
            </a:r>
            <a:r>
              <a:rPr lang="en-US" sz="3200" dirty="0" err="1">
                <a:solidFill>
                  <a:schemeClr val="bg2">
                    <a:lumMod val="75000"/>
                  </a:schemeClr>
                </a:solidFill>
                <a:latin typeface="Footlight MT Light" panose="0204060206030A020304" pitchFamily="18" charset="0"/>
                <a:ea typeface="+mj-ea"/>
                <a:cs typeface="+mj-cs"/>
              </a:rPr>
              <a:t>en</a:t>
            </a:r>
            <a:r>
              <a:rPr lang="en-US" sz="3200" dirty="0">
                <a:solidFill>
                  <a:schemeClr val="bg2">
                    <a:lumMod val="75000"/>
                  </a:schemeClr>
                </a:solidFill>
                <a:latin typeface="Footlight MT Light" panose="0204060206030A020304" pitchFamily="18" charset="0"/>
                <a:ea typeface="+mj-ea"/>
                <a:cs typeface="+mj-cs"/>
              </a:rPr>
              <a:t> dos </a:t>
            </a:r>
            <a:r>
              <a:rPr lang="en-US" sz="3200" dirty="0" err="1">
                <a:solidFill>
                  <a:schemeClr val="bg2">
                    <a:lumMod val="75000"/>
                  </a:schemeClr>
                </a:solidFill>
                <a:latin typeface="Footlight MT Light" panose="0204060206030A020304" pitchFamily="18" charset="0"/>
                <a:ea typeface="+mj-ea"/>
                <a:cs typeface="+mj-cs"/>
              </a:rPr>
              <a:t>bronquios</a:t>
            </a:r>
            <a:r>
              <a:rPr lang="en-US" sz="3200" dirty="0">
                <a:solidFill>
                  <a:schemeClr val="bg2">
                    <a:lumMod val="75000"/>
                  </a:schemeClr>
                </a:solidFill>
                <a:latin typeface="Footlight MT Light" panose="0204060206030A020304" pitchFamily="18" charset="0"/>
                <a:ea typeface="+mj-ea"/>
                <a:cs typeface="+mj-cs"/>
              </a:rPr>
              <a:t>.</a:t>
            </a:r>
          </a:p>
        </p:txBody>
      </p:sp>
    </p:spTree>
    <p:extLst>
      <p:ext uri="{BB962C8B-B14F-4D97-AF65-F5344CB8AC3E}">
        <p14:creationId xmlns:p14="http://schemas.microsoft.com/office/powerpoint/2010/main" val="14614246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4" name="Rectángulo redondeado 6">
            <a:extLst>
              <a:ext uri="{FF2B5EF4-FFF2-40B4-BE49-F238E27FC236}">
                <a16:creationId xmlns:a16="http://schemas.microsoft.com/office/drawing/2014/main" id="{E0122BA2-7D59-492D-A72F-10D16E272CA6}"/>
              </a:ext>
            </a:extLst>
          </p:cNvPr>
          <p:cNvSpPr/>
          <p:nvPr/>
        </p:nvSpPr>
        <p:spPr>
          <a:xfrm>
            <a:off x="474758" y="1095829"/>
            <a:ext cx="4184327" cy="986970"/>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a:bodyPr>
          <a:lstStyle/>
          <a:p>
            <a:pPr algn="ctr">
              <a:spcBef>
                <a:spcPct val="0"/>
              </a:spcBef>
              <a:spcAft>
                <a:spcPts val="600"/>
              </a:spcAft>
            </a:pPr>
            <a:r>
              <a:rPr lang="en-US" sz="4400" dirty="0">
                <a:solidFill>
                  <a:schemeClr val="tx2"/>
                </a:solidFill>
                <a:latin typeface="Copperplate Gothic Bold" panose="020E0705020206020404" pitchFamily="34" charset="0"/>
                <a:ea typeface="+mj-ea"/>
                <a:cs typeface="+mj-cs"/>
              </a:rPr>
              <a:t>PULMONES</a:t>
            </a:r>
          </a:p>
        </p:txBody>
      </p:sp>
      <p:pic>
        <p:nvPicPr>
          <p:cNvPr id="6" name="Imagen 5">
            <a:extLst>
              <a:ext uri="{FF2B5EF4-FFF2-40B4-BE49-F238E27FC236}">
                <a16:creationId xmlns:a16="http://schemas.microsoft.com/office/drawing/2014/main" id="{F899FA1C-E945-4625-9313-0F6829CD7CBD}"/>
              </a:ext>
            </a:extLst>
          </p:cNvPr>
          <p:cNvPicPr>
            <a:picLocks noChangeAspect="1"/>
          </p:cNvPicPr>
          <p:nvPr/>
        </p:nvPicPr>
        <p:blipFill rotWithShape="1">
          <a:blip r:embed="rId3"/>
          <a:srcRect l="2938" r="5534"/>
          <a:stretch/>
        </p:blipFill>
        <p:spPr>
          <a:xfrm>
            <a:off x="4958080" y="571500"/>
            <a:ext cx="6881368" cy="5638797"/>
          </a:xfrm>
          <a:prstGeom prst="rect">
            <a:avLst/>
          </a:prstGeom>
          <a:effectLst>
            <a:outerShdw blurRad="50800" dist="38100" dir="5400000" algn="t" rotWithShape="0">
              <a:prstClr val="black">
                <a:alpha val="43000"/>
              </a:prstClr>
            </a:outerShdw>
          </a:effectLst>
        </p:spPr>
      </p:pic>
      <p:sp>
        <p:nvSpPr>
          <p:cNvPr id="8" name="Rectangle 10">
            <a:extLst>
              <a:ext uri="{FF2B5EF4-FFF2-40B4-BE49-F238E27FC236}">
                <a16:creationId xmlns:a16="http://schemas.microsoft.com/office/drawing/2014/main" id="{A93A089E-0A16-452C-B341-0F769780D2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5" name="Rectángulo redondeado 10">
            <a:extLst>
              <a:ext uri="{FF2B5EF4-FFF2-40B4-BE49-F238E27FC236}">
                <a16:creationId xmlns:a16="http://schemas.microsoft.com/office/drawing/2014/main" id="{3E2953B0-66E8-4D10-8DFD-3083DB16C347}"/>
              </a:ext>
            </a:extLst>
          </p:cNvPr>
          <p:cNvSpPr/>
          <p:nvPr/>
        </p:nvSpPr>
        <p:spPr>
          <a:xfrm>
            <a:off x="474758" y="2380344"/>
            <a:ext cx="4285928" cy="2888342"/>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92500" lnSpcReduction="10000"/>
          </a:bodyPr>
          <a:lstStyle/>
          <a:p>
            <a:pPr algn="just">
              <a:spcBef>
                <a:spcPts val="1000"/>
              </a:spcBef>
              <a:buClr>
                <a:schemeClr val="bg2">
                  <a:lumMod val="40000"/>
                  <a:lumOff val="60000"/>
                </a:schemeClr>
              </a:buClr>
              <a:buSzPct val="80000"/>
              <a:buFont typeface="Wingdings 3" charset="2"/>
              <a:buChar char=""/>
            </a:pPr>
            <a:r>
              <a:rPr lang="en-US" sz="3200" dirty="0" err="1">
                <a:solidFill>
                  <a:schemeClr val="bg2">
                    <a:lumMod val="75000"/>
                  </a:schemeClr>
                </a:solidFill>
                <a:latin typeface="Footlight MT Light" panose="0204060206030A020304" pitchFamily="18" charset="0"/>
                <a:ea typeface="+mj-ea"/>
                <a:cs typeface="+mj-cs"/>
              </a:rPr>
              <a:t>Órgano</a:t>
            </a:r>
            <a:r>
              <a:rPr lang="en-US" sz="3200" dirty="0">
                <a:solidFill>
                  <a:schemeClr val="bg2">
                    <a:lumMod val="75000"/>
                  </a:schemeClr>
                </a:solidFill>
                <a:latin typeface="Footlight MT Light" panose="0204060206030A020304" pitchFamily="18" charset="0"/>
                <a:ea typeface="+mj-ea"/>
                <a:cs typeface="+mj-cs"/>
              </a:rPr>
              <a:t> principal del </a:t>
            </a:r>
            <a:r>
              <a:rPr lang="en-US" sz="3200" dirty="0" err="1">
                <a:solidFill>
                  <a:schemeClr val="bg2">
                    <a:lumMod val="75000"/>
                  </a:schemeClr>
                </a:solidFill>
                <a:latin typeface="Footlight MT Light" panose="0204060206030A020304" pitchFamily="18" charset="0"/>
                <a:ea typeface="+mj-ea"/>
                <a:cs typeface="+mj-cs"/>
              </a:rPr>
              <a:t>sistema</a:t>
            </a:r>
            <a:r>
              <a:rPr lang="en-US" sz="3200" dirty="0">
                <a:solidFill>
                  <a:schemeClr val="bg2">
                    <a:lumMod val="75000"/>
                  </a:schemeClr>
                </a:solidFill>
                <a:latin typeface="Footlight MT Light" panose="0204060206030A020304" pitchFamily="18" charset="0"/>
                <a:ea typeface="+mj-ea"/>
                <a:cs typeface="+mj-cs"/>
              </a:rPr>
              <a:t> </a:t>
            </a:r>
            <a:r>
              <a:rPr lang="en-US" sz="3200" dirty="0" err="1">
                <a:solidFill>
                  <a:schemeClr val="bg2">
                    <a:lumMod val="75000"/>
                  </a:schemeClr>
                </a:solidFill>
                <a:latin typeface="Footlight MT Light" panose="0204060206030A020304" pitchFamily="18" charset="0"/>
                <a:ea typeface="+mj-ea"/>
                <a:cs typeface="+mj-cs"/>
              </a:rPr>
              <a:t>Respiratorio</a:t>
            </a:r>
            <a:r>
              <a:rPr lang="en-US" sz="3200" dirty="0">
                <a:solidFill>
                  <a:schemeClr val="bg2">
                    <a:lumMod val="75000"/>
                  </a:schemeClr>
                </a:solidFill>
                <a:latin typeface="Footlight MT Light" panose="0204060206030A020304" pitchFamily="18" charset="0"/>
                <a:ea typeface="+mj-ea"/>
                <a:cs typeface="+mj-cs"/>
              </a:rPr>
              <a:t>. Son dos </a:t>
            </a:r>
            <a:r>
              <a:rPr lang="en-US" sz="3200" dirty="0" err="1">
                <a:solidFill>
                  <a:schemeClr val="bg2">
                    <a:lumMod val="75000"/>
                  </a:schemeClr>
                </a:solidFill>
                <a:latin typeface="Footlight MT Light" panose="0204060206030A020304" pitchFamily="18" charset="0"/>
                <a:ea typeface="+mj-ea"/>
                <a:cs typeface="+mj-cs"/>
              </a:rPr>
              <a:t>sacos</a:t>
            </a:r>
            <a:r>
              <a:rPr lang="en-US" sz="3200" dirty="0">
                <a:solidFill>
                  <a:schemeClr val="bg2">
                    <a:lumMod val="75000"/>
                  </a:schemeClr>
                </a:solidFill>
                <a:latin typeface="Footlight MT Light" panose="0204060206030A020304" pitchFamily="18" charset="0"/>
                <a:ea typeface="+mj-ea"/>
                <a:cs typeface="+mj-cs"/>
              </a:rPr>
              <a:t> </a:t>
            </a:r>
            <a:r>
              <a:rPr lang="en-US" sz="3200" dirty="0" err="1">
                <a:solidFill>
                  <a:schemeClr val="bg2">
                    <a:lumMod val="75000"/>
                  </a:schemeClr>
                </a:solidFill>
                <a:latin typeface="Footlight MT Light" panose="0204060206030A020304" pitchFamily="18" charset="0"/>
                <a:ea typeface="+mj-ea"/>
                <a:cs typeface="+mj-cs"/>
              </a:rPr>
              <a:t>elásticos</a:t>
            </a:r>
            <a:r>
              <a:rPr lang="en-US" sz="3200" dirty="0">
                <a:solidFill>
                  <a:schemeClr val="bg2">
                    <a:lumMod val="75000"/>
                  </a:schemeClr>
                </a:solidFill>
                <a:latin typeface="Footlight MT Light" panose="0204060206030A020304" pitchFamily="18" charset="0"/>
                <a:ea typeface="+mj-ea"/>
                <a:cs typeface="+mj-cs"/>
              </a:rPr>
              <a:t>, </a:t>
            </a:r>
            <a:r>
              <a:rPr lang="en-US" sz="3200" dirty="0" err="1">
                <a:solidFill>
                  <a:schemeClr val="bg2">
                    <a:lumMod val="75000"/>
                  </a:schemeClr>
                </a:solidFill>
                <a:latin typeface="Footlight MT Light" panose="0204060206030A020304" pitchFamily="18" charset="0"/>
                <a:ea typeface="+mj-ea"/>
                <a:cs typeface="+mj-cs"/>
              </a:rPr>
              <a:t>cubiertos</a:t>
            </a:r>
            <a:r>
              <a:rPr lang="en-US" sz="3200" dirty="0">
                <a:solidFill>
                  <a:schemeClr val="bg2">
                    <a:lumMod val="75000"/>
                  </a:schemeClr>
                </a:solidFill>
                <a:latin typeface="Footlight MT Light" panose="0204060206030A020304" pitchFamily="18" charset="0"/>
                <a:ea typeface="+mj-ea"/>
                <a:cs typeface="+mj-cs"/>
              </a:rPr>
              <a:t> por una </a:t>
            </a:r>
            <a:r>
              <a:rPr lang="en-US" sz="3200" dirty="0" err="1">
                <a:solidFill>
                  <a:schemeClr val="bg2">
                    <a:lumMod val="75000"/>
                  </a:schemeClr>
                </a:solidFill>
                <a:latin typeface="Footlight MT Light" panose="0204060206030A020304" pitchFamily="18" charset="0"/>
                <a:ea typeface="+mj-ea"/>
                <a:cs typeface="+mj-cs"/>
              </a:rPr>
              <a:t>membrana</a:t>
            </a:r>
            <a:r>
              <a:rPr lang="en-US" sz="3200" dirty="0">
                <a:solidFill>
                  <a:schemeClr val="bg2">
                    <a:lumMod val="75000"/>
                  </a:schemeClr>
                </a:solidFill>
                <a:latin typeface="Footlight MT Light" panose="0204060206030A020304" pitchFamily="18" charset="0"/>
                <a:ea typeface="+mj-ea"/>
                <a:cs typeface="+mj-cs"/>
              </a:rPr>
              <a:t> </a:t>
            </a:r>
            <a:r>
              <a:rPr lang="en-US" sz="3200" dirty="0" err="1">
                <a:solidFill>
                  <a:schemeClr val="bg2">
                    <a:lumMod val="75000"/>
                  </a:schemeClr>
                </a:solidFill>
                <a:latin typeface="Footlight MT Light" panose="0204060206030A020304" pitchFamily="18" charset="0"/>
                <a:ea typeface="+mj-ea"/>
                <a:cs typeface="+mj-cs"/>
              </a:rPr>
              <a:t>llamada</a:t>
            </a:r>
            <a:r>
              <a:rPr lang="en-US" sz="3200" dirty="0">
                <a:solidFill>
                  <a:schemeClr val="bg2">
                    <a:lumMod val="75000"/>
                  </a:schemeClr>
                </a:solidFill>
                <a:latin typeface="Footlight MT Light" panose="0204060206030A020304" pitchFamily="18" charset="0"/>
                <a:ea typeface="+mj-ea"/>
                <a:cs typeface="+mj-cs"/>
              </a:rPr>
              <a:t> pleura.</a:t>
            </a:r>
          </a:p>
        </p:txBody>
      </p:sp>
    </p:spTree>
    <p:extLst>
      <p:ext uri="{BB962C8B-B14F-4D97-AF65-F5344CB8AC3E}">
        <p14:creationId xmlns:p14="http://schemas.microsoft.com/office/powerpoint/2010/main" val="35508599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6" name="Rectángulo redondeado 5"/>
          <p:cNvSpPr/>
          <p:nvPr/>
        </p:nvSpPr>
        <p:spPr>
          <a:xfrm>
            <a:off x="522514" y="629266"/>
            <a:ext cx="3831771" cy="1243077"/>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a:bodyPr>
          <a:lstStyle/>
          <a:p>
            <a:pPr algn="ctr">
              <a:spcBef>
                <a:spcPct val="0"/>
              </a:spcBef>
              <a:spcAft>
                <a:spcPts val="600"/>
              </a:spcAft>
            </a:pPr>
            <a:r>
              <a:rPr lang="en-US" sz="3200" dirty="0">
                <a:solidFill>
                  <a:schemeClr val="tx2"/>
                </a:solidFill>
                <a:latin typeface="Copperplate Gothic Bold" panose="020E0705020206020404" pitchFamily="34" charset="0"/>
                <a:ea typeface="+mj-ea"/>
                <a:cs typeface="+mj-cs"/>
              </a:rPr>
              <a:t>BRONQUIOS Y BRONQUIOLOS</a:t>
            </a:r>
          </a:p>
        </p:txBody>
      </p:sp>
      <p:pic>
        <p:nvPicPr>
          <p:cNvPr id="2" name="Imagen 1">
            <a:extLst>
              <a:ext uri="{FF2B5EF4-FFF2-40B4-BE49-F238E27FC236}">
                <a16:creationId xmlns:a16="http://schemas.microsoft.com/office/drawing/2014/main" id="{F90DFDFD-AF1D-4332-ACF3-0F6AA0DC553E}"/>
              </a:ext>
            </a:extLst>
          </p:cNvPr>
          <p:cNvPicPr>
            <a:picLocks noChangeAspect="1"/>
          </p:cNvPicPr>
          <p:nvPr/>
        </p:nvPicPr>
        <p:blipFill rotWithShape="1">
          <a:blip r:embed="rId3"/>
          <a:srcRect l="1412" t="-349" r="5142" b="349"/>
          <a:stretch/>
        </p:blipFill>
        <p:spPr>
          <a:xfrm>
            <a:off x="4619544" y="609601"/>
            <a:ext cx="6924756" cy="5638797"/>
          </a:xfrm>
          <a:prstGeom prst="rect">
            <a:avLst/>
          </a:prstGeom>
          <a:effectLst>
            <a:outerShdw blurRad="50800" dist="38100" dir="5400000" algn="t" rotWithShape="0">
              <a:prstClr val="black">
                <a:alpha val="43000"/>
              </a:prstClr>
            </a:outerShdw>
          </a:effectLst>
        </p:spPr>
      </p:pic>
      <p:sp>
        <p:nvSpPr>
          <p:cNvPr id="15" name="Rectangle 14">
            <a:extLst>
              <a:ext uri="{FF2B5EF4-FFF2-40B4-BE49-F238E27FC236}">
                <a16:creationId xmlns:a16="http://schemas.microsoft.com/office/drawing/2014/main" id="{A93A089E-0A16-452C-B341-0F769780D2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0" name="Rectángulo redondeado 9"/>
          <p:cNvSpPr/>
          <p:nvPr/>
        </p:nvSpPr>
        <p:spPr>
          <a:xfrm>
            <a:off x="522514" y="2235200"/>
            <a:ext cx="3831771" cy="4013197"/>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85000" lnSpcReduction="10000"/>
          </a:bodyPr>
          <a:lstStyle/>
          <a:p>
            <a:pPr algn="just">
              <a:spcBef>
                <a:spcPts val="1000"/>
              </a:spcBef>
              <a:buClr>
                <a:schemeClr val="bg2">
                  <a:lumMod val="40000"/>
                  <a:lumOff val="60000"/>
                </a:schemeClr>
              </a:buClr>
              <a:buSzPct val="80000"/>
              <a:buFont typeface="Wingdings 3" charset="2"/>
              <a:buChar char=""/>
            </a:pPr>
            <a:r>
              <a:rPr lang="en-US" sz="3200">
                <a:solidFill>
                  <a:schemeClr val="bg2">
                    <a:lumMod val="75000"/>
                  </a:schemeClr>
                </a:solidFill>
                <a:latin typeface="Footlight MT Light" panose="0204060206030A020304" pitchFamily="18" charset="0"/>
                <a:ea typeface="+mj-ea"/>
                <a:cs typeface="+mj-cs"/>
              </a:rPr>
              <a:t>Se observa la ramificación de la tráquea en bronquios, los cuales uno va a cada pulmón. Dentro del pulmón se sigue ramificando y se convierten en bronquiolos.</a:t>
            </a:r>
          </a:p>
        </p:txBody>
      </p:sp>
    </p:spTree>
    <p:extLst>
      <p:ext uri="{BB962C8B-B14F-4D97-AF65-F5344CB8AC3E}">
        <p14:creationId xmlns:p14="http://schemas.microsoft.com/office/powerpoint/2010/main" val="18133282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1515115-95FB-41E0-86F3-8744438C0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4" name="Rectángulo redondeado 4">
            <a:extLst>
              <a:ext uri="{FF2B5EF4-FFF2-40B4-BE49-F238E27FC236}">
                <a16:creationId xmlns:a16="http://schemas.microsoft.com/office/drawing/2014/main" id="{AF5ACCDF-F530-4C4E-8094-54916D097CC2}"/>
              </a:ext>
            </a:extLst>
          </p:cNvPr>
          <p:cNvSpPr/>
          <p:nvPr/>
        </p:nvSpPr>
        <p:spPr>
          <a:xfrm>
            <a:off x="634679" y="1363910"/>
            <a:ext cx="5616217" cy="981820"/>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a:bodyPr>
          <a:lstStyle/>
          <a:p>
            <a:pPr algn="ctr">
              <a:spcBef>
                <a:spcPct val="0"/>
              </a:spcBef>
              <a:spcAft>
                <a:spcPts val="600"/>
              </a:spcAft>
            </a:pPr>
            <a:r>
              <a:rPr lang="en-US" sz="4400" dirty="0">
                <a:solidFill>
                  <a:schemeClr val="bg1"/>
                </a:solidFill>
                <a:latin typeface="Copperplate Gothic Bold" panose="020E0705020206020404" pitchFamily="34" charset="0"/>
                <a:ea typeface="+mj-ea"/>
                <a:cs typeface="+mj-cs"/>
              </a:rPr>
              <a:t>ALVEOLOS</a:t>
            </a:r>
          </a:p>
        </p:txBody>
      </p:sp>
      <p:sp>
        <p:nvSpPr>
          <p:cNvPr id="13" name="Freeform 31">
            <a:extLst>
              <a:ext uri="{FF2B5EF4-FFF2-40B4-BE49-F238E27FC236}">
                <a16:creationId xmlns:a16="http://schemas.microsoft.com/office/drawing/2014/main" id="{8222A33F-BE2D-4D69-92A0-5DF8B17BAA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49843"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solidFill>
                <a:srgbClr val="FFFFFF"/>
              </a:solidFill>
            </a:endParaRPr>
          </a:p>
        </p:txBody>
      </p:sp>
      <p:sp useBgFill="1">
        <p:nvSpPr>
          <p:cNvPr id="15" name="Freeform: Shape 14">
            <a:extLst>
              <a:ext uri="{FF2B5EF4-FFF2-40B4-BE49-F238E27FC236}">
                <a16:creationId xmlns:a16="http://schemas.microsoft.com/office/drawing/2014/main" id="{CE1C74D0-9609-468A-9597-5D87C8A42B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998731" y="664312"/>
            <a:ext cx="6858001" cy="5529377"/>
          </a:xfrm>
          <a:custGeom>
            <a:avLst/>
            <a:gdLst>
              <a:gd name="connsiteX0" fmla="*/ 6858001 w 6858001"/>
              <a:gd name="connsiteY0" fmla="*/ 1177 h 5529377"/>
              <a:gd name="connsiteX1" fmla="*/ 6858001 w 6858001"/>
              <a:gd name="connsiteY1" fmla="*/ 1344715 h 5529377"/>
              <a:gd name="connsiteX2" fmla="*/ 6858000 w 6858001"/>
              <a:gd name="connsiteY2" fmla="*/ 1344715 h 5529377"/>
              <a:gd name="connsiteX3" fmla="*/ 6858000 w 6858001"/>
              <a:gd name="connsiteY3" fmla="*/ 5529377 h 5529377"/>
              <a:gd name="connsiteX4" fmla="*/ 0 w 6858001"/>
              <a:gd name="connsiteY4" fmla="*/ 5529376 h 5529377"/>
              <a:gd name="connsiteX5" fmla="*/ 0 w 6858001"/>
              <a:gd name="connsiteY5" fmla="*/ 891096 h 5529377"/>
              <a:gd name="connsiteX6" fmla="*/ 1 w 6858001"/>
              <a:gd name="connsiteY6" fmla="*/ 891096 h 5529377"/>
              <a:gd name="connsiteX7" fmla="*/ 1 w 6858001"/>
              <a:gd name="connsiteY7" fmla="*/ 0 h 5529377"/>
              <a:gd name="connsiteX8" fmla="*/ 40463 w 6858001"/>
              <a:gd name="connsiteY8" fmla="*/ 5883 h 5529377"/>
              <a:gd name="connsiteX9" fmla="*/ 159107 w 6858001"/>
              <a:gd name="connsiteY9" fmla="*/ 23196 h 5529377"/>
              <a:gd name="connsiteX10" fmla="*/ 245518 w 6858001"/>
              <a:gd name="connsiteY10" fmla="*/ 35299 h 5529377"/>
              <a:gd name="connsiteX11" fmla="*/ 348388 w 6858001"/>
              <a:gd name="connsiteY11" fmla="*/ 48073 h 5529377"/>
              <a:gd name="connsiteX12" fmla="*/ 470460 w 6858001"/>
              <a:gd name="connsiteY12" fmla="*/ 63369 h 5529377"/>
              <a:gd name="connsiteX13" fmla="*/ 605563 w 6858001"/>
              <a:gd name="connsiteY13" fmla="*/ 79506 h 5529377"/>
              <a:gd name="connsiteX14" fmla="*/ 757810 w 6858001"/>
              <a:gd name="connsiteY14" fmla="*/ 96483 h 5529377"/>
              <a:gd name="connsiteX15" fmla="*/ 923774 w 6858001"/>
              <a:gd name="connsiteY15" fmla="*/ 114469 h 5529377"/>
              <a:gd name="connsiteX16" fmla="*/ 1104139 w 6858001"/>
              <a:gd name="connsiteY16" fmla="*/ 132454 h 5529377"/>
              <a:gd name="connsiteX17" fmla="*/ 1296163 w 6858001"/>
              <a:gd name="connsiteY17" fmla="*/ 150776 h 5529377"/>
              <a:gd name="connsiteX18" fmla="*/ 1503275 w 6858001"/>
              <a:gd name="connsiteY18" fmla="*/ 167753 h 5529377"/>
              <a:gd name="connsiteX19" fmla="*/ 1719988 w 6858001"/>
              <a:gd name="connsiteY19" fmla="*/ 184058 h 5529377"/>
              <a:gd name="connsiteX20" fmla="*/ 1949045 w 6858001"/>
              <a:gd name="connsiteY20" fmla="*/ 198849 h 5529377"/>
              <a:gd name="connsiteX21" fmla="*/ 2187703 w 6858001"/>
              <a:gd name="connsiteY21" fmla="*/ 212969 h 5529377"/>
              <a:gd name="connsiteX22" fmla="*/ 2436649 w 6858001"/>
              <a:gd name="connsiteY22" fmla="*/ 226248 h 5529377"/>
              <a:gd name="connsiteX23" fmla="*/ 2564208 w 6858001"/>
              <a:gd name="connsiteY23" fmla="*/ 230955 h 5529377"/>
              <a:gd name="connsiteX24" fmla="*/ 2694509 w 6858001"/>
              <a:gd name="connsiteY24" fmla="*/ 236165 h 5529377"/>
              <a:gd name="connsiteX25" fmla="*/ 2826868 w 6858001"/>
              <a:gd name="connsiteY25" fmla="*/ 241040 h 5529377"/>
              <a:gd name="connsiteX26" fmla="*/ 2959914 w 6858001"/>
              <a:gd name="connsiteY26" fmla="*/ 244234 h 5529377"/>
              <a:gd name="connsiteX27" fmla="*/ 3095702 w 6858001"/>
              <a:gd name="connsiteY27" fmla="*/ 247091 h 5529377"/>
              <a:gd name="connsiteX28" fmla="*/ 3232862 w 6858001"/>
              <a:gd name="connsiteY28" fmla="*/ 250117 h 5529377"/>
              <a:gd name="connsiteX29" fmla="*/ 3372765 w 6858001"/>
              <a:gd name="connsiteY29" fmla="*/ 252134 h 5529377"/>
              <a:gd name="connsiteX30" fmla="*/ 3514040 w 6858001"/>
              <a:gd name="connsiteY30" fmla="*/ 252134 h 5529377"/>
              <a:gd name="connsiteX31" fmla="*/ 3656686 w 6858001"/>
              <a:gd name="connsiteY31" fmla="*/ 253142 h 5529377"/>
              <a:gd name="connsiteX32" fmla="*/ 3800704 w 6858001"/>
              <a:gd name="connsiteY32" fmla="*/ 252134 h 5529377"/>
              <a:gd name="connsiteX33" fmla="*/ 3946780 w 6858001"/>
              <a:gd name="connsiteY33" fmla="*/ 250117 h 5529377"/>
              <a:gd name="connsiteX34" fmla="*/ 4092855 w 6858001"/>
              <a:gd name="connsiteY34" fmla="*/ 248268 h 5529377"/>
              <a:gd name="connsiteX35" fmla="*/ 4240988 w 6858001"/>
              <a:gd name="connsiteY35" fmla="*/ 244234 h 5529377"/>
              <a:gd name="connsiteX36" fmla="*/ 4390492 w 6858001"/>
              <a:gd name="connsiteY36" fmla="*/ 240032 h 5529377"/>
              <a:gd name="connsiteX37" fmla="*/ 4539997 w 6858001"/>
              <a:gd name="connsiteY37" fmla="*/ 235157 h 5529377"/>
              <a:gd name="connsiteX38" fmla="*/ 4690873 w 6858001"/>
              <a:gd name="connsiteY38" fmla="*/ 228266 h 5529377"/>
              <a:gd name="connsiteX39" fmla="*/ 4843120 w 6858001"/>
              <a:gd name="connsiteY39" fmla="*/ 220029 h 5529377"/>
              <a:gd name="connsiteX40" fmla="*/ 4996054 w 6858001"/>
              <a:gd name="connsiteY40" fmla="*/ 212129 h 5529377"/>
              <a:gd name="connsiteX41" fmla="*/ 5148987 w 6858001"/>
              <a:gd name="connsiteY41" fmla="*/ 202044 h 5529377"/>
              <a:gd name="connsiteX42" fmla="*/ 5303978 w 6858001"/>
              <a:gd name="connsiteY42" fmla="*/ 189941 h 5529377"/>
              <a:gd name="connsiteX43" fmla="*/ 5456911 w 6858001"/>
              <a:gd name="connsiteY43" fmla="*/ 177839 h 5529377"/>
              <a:gd name="connsiteX44" fmla="*/ 5612588 w 6858001"/>
              <a:gd name="connsiteY44" fmla="*/ 163887 h 5529377"/>
              <a:gd name="connsiteX45" fmla="*/ 5768950 w 6858001"/>
              <a:gd name="connsiteY45" fmla="*/ 148591 h 5529377"/>
              <a:gd name="connsiteX46" fmla="*/ 5923255 w 6858001"/>
              <a:gd name="connsiteY46" fmla="*/ 132455 h 5529377"/>
              <a:gd name="connsiteX47" fmla="*/ 6079618 w 6858001"/>
              <a:gd name="connsiteY47" fmla="*/ 113629 h 5529377"/>
              <a:gd name="connsiteX48" fmla="*/ 6235294 w 6858001"/>
              <a:gd name="connsiteY48" fmla="*/ 93458 h 5529377"/>
              <a:gd name="connsiteX49" fmla="*/ 6391657 w 6858001"/>
              <a:gd name="connsiteY49" fmla="*/ 73455 h 5529377"/>
              <a:gd name="connsiteX50" fmla="*/ 6547333 w 6858001"/>
              <a:gd name="connsiteY50" fmla="*/ 50091 h 5529377"/>
              <a:gd name="connsiteX51" fmla="*/ 6702324 w 6858001"/>
              <a:gd name="connsiteY51" fmla="*/ 26222 h 5529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858001" h="5529377">
                <a:moveTo>
                  <a:pt x="6858001" y="1177"/>
                </a:moveTo>
                <a:lnTo>
                  <a:pt x="6858001" y="1344715"/>
                </a:lnTo>
                <a:lnTo>
                  <a:pt x="6858000" y="1344715"/>
                </a:lnTo>
                <a:lnTo>
                  <a:pt x="6858000" y="5529377"/>
                </a:lnTo>
                <a:lnTo>
                  <a:pt x="0" y="5529376"/>
                </a:lnTo>
                <a:lnTo>
                  <a:pt x="0" y="891096"/>
                </a:lnTo>
                <a:lnTo>
                  <a:pt x="1" y="891096"/>
                </a:lnTo>
                <a:lnTo>
                  <a:pt x="1" y="0"/>
                </a:lnTo>
                <a:lnTo>
                  <a:pt x="40463" y="5883"/>
                </a:lnTo>
                <a:lnTo>
                  <a:pt x="159107" y="23196"/>
                </a:lnTo>
                <a:lnTo>
                  <a:pt x="245518" y="35299"/>
                </a:lnTo>
                <a:lnTo>
                  <a:pt x="348388" y="48073"/>
                </a:lnTo>
                <a:lnTo>
                  <a:pt x="470460" y="63369"/>
                </a:lnTo>
                <a:lnTo>
                  <a:pt x="605563" y="79506"/>
                </a:lnTo>
                <a:lnTo>
                  <a:pt x="757810" y="96483"/>
                </a:lnTo>
                <a:lnTo>
                  <a:pt x="923774" y="114469"/>
                </a:lnTo>
                <a:lnTo>
                  <a:pt x="1104139" y="132454"/>
                </a:lnTo>
                <a:lnTo>
                  <a:pt x="1296163" y="150776"/>
                </a:lnTo>
                <a:lnTo>
                  <a:pt x="1503275" y="167753"/>
                </a:lnTo>
                <a:lnTo>
                  <a:pt x="1719988" y="184058"/>
                </a:lnTo>
                <a:lnTo>
                  <a:pt x="1949045" y="198849"/>
                </a:lnTo>
                <a:lnTo>
                  <a:pt x="2187703" y="212969"/>
                </a:lnTo>
                <a:lnTo>
                  <a:pt x="2436649" y="226248"/>
                </a:lnTo>
                <a:lnTo>
                  <a:pt x="2564208" y="230955"/>
                </a:lnTo>
                <a:lnTo>
                  <a:pt x="2694509" y="236165"/>
                </a:lnTo>
                <a:lnTo>
                  <a:pt x="2826868" y="241040"/>
                </a:lnTo>
                <a:lnTo>
                  <a:pt x="2959914" y="244234"/>
                </a:lnTo>
                <a:lnTo>
                  <a:pt x="3095702" y="247091"/>
                </a:lnTo>
                <a:lnTo>
                  <a:pt x="3232862" y="250117"/>
                </a:lnTo>
                <a:lnTo>
                  <a:pt x="3372765" y="252134"/>
                </a:lnTo>
                <a:lnTo>
                  <a:pt x="3514040" y="252134"/>
                </a:lnTo>
                <a:lnTo>
                  <a:pt x="3656686" y="253142"/>
                </a:lnTo>
                <a:lnTo>
                  <a:pt x="3800704" y="252134"/>
                </a:lnTo>
                <a:lnTo>
                  <a:pt x="3946780" y="250117"/>
                </a:lnTo>
                <a:lnTo>
                  <a:pt x="4092855" y="248268"/>
                </a:lnTo>
                <a:lnTo>
                  <a:pt x="4240988" y="244234"/>
                </a:lnTo>
                <a:lnTo>
                  <a:pt x="4390492" y="240032"/>
                </a:lnTo>
                <a:lnTo>
                  <a:pt x="4539997" y="235157"/>
                </a:lnTo>
                <a:lnTo>
                  <a:pt x="4690873" y="228266"/>
                </a:lnTo>
                <a:lnTo>
                  <a:pt x="4843120" y="220029"/>
                </a:lnTo>
                <a:lnTo>
                  <a:pt x="4996054" y="212129"/>
                </a:lnTo>
                <a:lnTo>
                  <a:pt x="5148987" y="202044"/>
                </a:lnTo>
                <a:lnTo>
                  <a:pt x="5303978" y="189941"/>
                </a:lnTo>
                <a:lnTo>
                  <a:pt x="5456911" y="177839"/>
                </a:lnTo>
                <a:lnTo>
                  <a:pt x="5612588" y="163887"/>
                </a:lnTo>
                <a:lnTo>
                  <a:pt x="5768950" y="148591"/>
                </a:lnTo>
                <a:lnTo>
                  <a:pt x="5923255" y="132455"/>
                </a:lnTo>
                <a:lnTo>
                  <a:pt x="6079618" y="113629"/>
                </a:lnTo>
                <a:lnTo>
                  <a:pt x="6235294" y="93458"/>
                </a:lnTo>
                <a:lnTo>
                  <a:pt x="6391657" y="73455"/>
                </a:lnTo>
                <a:lnTo>
                  <a:pt x="6547333" y="50091"/>
                </a:lnTo>
                <a:lnTo>
                  <a:pt x="6702324" y="26222"/>
                </a:lnTo>
                <a:close/>
              </a:path>
            </a:pathLst>
          </a:custGeom>
          <a:ln>
            <a:noFill/>
          </a:ln>
        </p:spPr>
      </p:sp>
      <p:pic>
        <p:nvPicPr>
          <p:cNvPr id="6" name="Imagen 5">
            <a:extLst>
              <a:ext uri="{FF2B5EF4-FFF2-40B4-BE49-F238E27FC236}">
                <a16:creationId xmlns:a16="http://schemas.microsoft.com/office/drawing/2014/main" id="{B0216015-B409-4F31-BC43-D284F36A9F26}"/>
              </a:ext>
            </a:extLst>
          </p:cNvPr>
          <p:cNvPicPr>
            <a:picLocks noChangeAspect="1"/>
          </p:cNvPicPr>
          <p:nvPr/>
        </p:nvPicPr>
        <p:blipFill>
          <a:blip r:embed="rId2"/>
          <a:stretch>
            <a:fillRect/>
          </a:stretch>
        </p:blipFill>
        <p:spPr>
          <a:xfrm>
            <a:off x="7407211" y="723839"/>
            <a:ext cx="4496235" cy="5499980"/>
          </a:xfrm>
          <a:prstGeom prst="rect">
            <a:avLst/>
          </a:prstGeom>
          <a:effectLst/>
        </p:spPr>
      </p:pic>
      <p:sp>
        <p:nvSpPr>
          <p:cNvPr id="17" name="Rectangle 16">
            <a:extLst>
              <a:ext uri="{FF2B5EF4-FFF2-40B4-BE49-F238E27FC236}">
                <a16:creationId xmlns:a16="http://schemas.microsoft.com/office/drawing/2014/main" id="{C137128D-E594-4905-9F76-E385F0831D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5" name="Rectángulo redondeado 11">
            <a:extLst>
              <a:ext uri="{FF2B5EF4-FFF2-40B4-BE49-F238E27FC236}">
                <a16:creationId xmlns:a16="http://schemas.microsoft.com/office/drawing/2014/main" id="{0D7CBB15-E451-41E9-A74D-B9857737F59F}"/>
              </a:ext>
            </a:extLst>
          </p:cNvPr>
          <p:cNvSpPr/>
          <p:nvPr/>
        </p:nvSpPr>
        <p:spPr>
          <a:xfrm>
            <a:off x="634679" y="3117879"/>
            <a:ext cx="5616216" cy="2873829"/>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a:bodyPr>
          <a:lstStyle/>
          <a:p>
            <a:pPr algn="just">
              <a:spcBef>
                <a:spcPts val="1000"/>
              </a:spcBef>
              <a:buClr>
                <a:schemeClr val="bg2">
                  <a:lumMod val="40000"/>
                  <a:lumOff val="60000"/>
                </a:schemeClr>
              </a:buClr>
              <a:buSzPct val="80000"/>
              <a:buFont typeface="Wingdings 3" charset="2"/>
              <a:buChar char=""/>
            </a:pPr>
            <a:r>
              <a:rPr lang="en-US" sz="3200" dirty="0">
                <a:solidFill>
                  <a:schemeClr val="accent5">
                    <a:lumMod val="75000"/>
                  </a:schemeClr>
                </a:solidFill>
                <a:latin typeface="Footlight MT Light" panose="0204060206030A020304" pitchFamily="18" charset="0"/>
                <a:ea typeface="+mj-ea"/>
                <a:cs typeface="+mj-cs"/>
              </a:rPr>
              <a:t>Son </a:t>
            </a:r>
            <a:r>
              <a:rPr lang="en-US" sz="3200" dirty="0" err="1">
                <a:solidFill>
                  <a:schemeClr val="accent5">
                    <a:lumMod val="75000"/>
                  </a:schemeClr>
                </a:solidFill>
                <a:latin typeface="Footlight MT Light" panose="0204060206030A020304" pitchFamily="18" charset="0"/>
                <a:ea typeface="+mj-ea"/>
                <a:cs typeface="+mj-cs"/>
              </a:rPr>
              <a:t>sacos</a:t>
            </a:r>
            <a:r>
              <a:rPr lang="en-US" sz="3200" dirty="0">
                <a:solidFill>
                  <a:schemeClr val="accent5">
                    <a:lumMod val="75000"/>
                  </a:schemeClr>
                </a:solidFill>
                <a:latin typeface="Footlight MT Light" panose="0204060206030A020304" pitchFamily="18" charset="0"/>
                <a:ea typeface="+mj-ea"/>
                <a:cs typeface="+mj-cs"/>
              </a:rPr>
              <a:t> </a:t>
            </a:r>
            <a:r>
              <a:rPr lang="en-US" sz="3200" dirty="0" err="1">
                <a:solidFill>
                  <a:schemeClr val="accent5">
                    <a:lumMod val="75000"/>
                  </a:schemeClr>
                </a:solidFill>
                <a:latin typeface="Footlight MT Light" panose="0204060206030A020304" pitchFamily="18" charset="0"/>
                <a:ea typeface="+mj-ea"/>
                <a:cs typeface="+mj-cs"/>
              </a:rPr>
              <a:t>aéreos</a:t>
            </a:r>
            <a:r>
              <a:rPr lang="en-US" sz="3200" dirty="0">
                <a:solidFill>
                  <a:schemeClr val="accent5">
                    <a:lumMod val="75000"/>
                  </a:schemeClr>
                </a:solidFill>
                <a:latin typeface="Footlight MT Light" panose="0204060206030A020304" pitchFamily="18" charset="0"/>
                <a:ea typeface="+mj-ea"/>
                <a:cs typeface="+mj-cs"/>
              </a:rPr>
              <a:t>, </a:t>
            </a:r>
            <a:r>
              <a:rPr lang="en-US" sz="3200" dirty="0" err="1">
                <a:solidFill>
                  <a:schemeClr val="accent5">
                    <a:lumMod val="75000"/>
                  </a:schemeClr>
                </a:solidFill>
                <a:latin typeface="Footlight MT Light" panose="0204060206030A020304" pitchFamily="18" charset="0"/>
                <a:ea typeface="+mj-ea"/>
                <a:cs typeface="+mj-cs"/>
              </a:rPr>
              <a:t>en</a:t>
            </a:r>
            <a:r>
              <a:rPr lang="en-US" sz="3200" dirty="0">
                <a:solidFill>
                  <a:schemeClr val="accent5">
                    <a:lumMod val="75000"/>
                  </a:schemeClr>
                </a:solidFill>
                <a:latin typeface="Footlight MT Light" panose="0204060206030A020304" pitchFamily="18" charset="0"/>
                <a:ea typeface="+mj-ea"/>
                <a:cs typeface="+mj-cs"/>
              </a:rPr>
              <a:t> </a:t>
            </a:r>
            <a:r>
              <a:rPr lang="en-US" sz="3200" dirty="0" err="1">
                <a:solidFill>
                  <a:schemeClr val="accent5">
                    <a:lumMod val="75000"/>
                  </a:schemeClr>
                </a:solidFill>
                <a:latin typeface="Footlight MT Light" panose="0204060206030A020304" pitchFamily="18" charset="0"/>
                <a:ea typeface="+mj-ea"/>
                <a:cs typeface="+mj-cs"/>
              </a:rPr>
              <a:t>donde</a:t>
            </a:r>
            <a:r>
              <a:rPr lang="en-US" sz="3200" dirty="0">
                <a:solidFill>
                  <a:schemeClr val="accent5">
                    <a:lumMod val="75000"/>
                  </a:schemeClr>
                </a:solidFill>
                <a:latin typeface="Footlight MT Light" panose="0204060206030A020304" pitchFamily="18" charset="0"/>
                <a:ea typeface="+mj-ea"/>
                <a:cs typeface="+mj-cs"/>
              </a:rPr>
              <a:t> se produce el </a:t>
            </a:r>
            <a:r>
              <a:rPr lang="en-US" sz="3200" dirty="0" err="1">
                <a:solidFill>
                  <a:schemeClr val="accent5">
                    <a:lumMod val="75000"/>
                  </a:schemeClr>
                </a:solidFill>
                <a:latin typeface="Footlight MT Light" panose="0204060206030A020304" pitchFamily="18" charset="0"/>
                <a:ea typeface="+mj-ea"/>
                <a:cs typeface="+mj-cs"/>
              </a:rPr>
              <a:t>intercambio</a:t>
            </a:r>
            <a:r>
              <a:rPr lang="en-US" sz="3200" dirty="0">
                <a:solidFill>
                  <a:schemeClr val="accent5">
                    <a:lumMod val="75000"/>
                  </a:schemeClr>
                </a:solidFill>
                <a:latin typeface="Footlight MT Light" panose="0204060206030A020304" pitchFamily="18" charset="0"/>
                <a:ea typeface="+mj-ea"/>
                <a:cs typeface="+mj-cs"/>
              </a:rPr>
              <a:t> </a:t>
            </a:r>
            <a:r>
              <a:rPr lang="en-US" sz="3200" dirty="0" err="1">
                <a:solidFill>
                  <a:schemeClr val="accent5">
                    <a:lumMod val="75000"/>
                  </a:schemeClr>
                </a:solidFill>
                <a:latin typeface="Footlight MT Light" panose="0204060206030A020304" pitchFamily="18" charset="0"/>
                <a:ea typeface="+mj-ea"/>
                <a:cs typeface="+mj-cs"/>
              </a:rPr>
              <a:t>gaseoso</a:t>
            </a:r>
            <a:r>
              <a:rPr lang="en-US" sz="3200" dirty="0">
                <a:solidFill>
                  <a:schemeClr val="accent5">
                    <a:lumMod val="75000"/>
                  </a:schemeClr>
                </a:solidFill>
                <a:latin typeface="Footlight MT Light" panose="0204060206030A020304" pitchFamily="18" charset="0"/>
                <a:ea typeface="+mj-ea"/>
                <a:cs typeface="+mj-cs"/>
              </a:rPr>
              <a:t> entre </a:t>
            </a:r>
            <a:r>
              <a:rPr lang="en-US" sz="3200" dirty="0" err="1">
                <a:solidFill>
                  <a:schemeClr val="accent5">
                    <a:lumMod val="75000"/>
                  </a:schemeClr>
                </a:solidFill>
                <a:latin typeface="Footlight MT Light" panose="0204060206030A020304" pitchFamily="18" charset="0"/>
                <a:ea typeface="+mj-ea"/>
                <a:cs typeface="+mj-cs"/>
              </a:rPr>
              <a:t>alveolos</a:t>
            </a:r>
            <a:r>
              <a:rPr lang="en-US" sz="3200" dirty="0">
                <a:solidFill>
                  <a:schemeClr val="accent5">
                    <a:lumMod val="75000"/>
                  </a:schemeClr>
                </a:solidFill>
                <a:latin typeface="Footlight MT Light" panose="0204060206030A020304" pitchFamily="18" charset="0"/>
                <a:ea typeface="+mj-ea"/>
                <a:cs typeface="+mj-cs"/>
              </a:rPr>
              <a:t> </a:t>
            </a:r>
            <a:r>
              <a:rPr lang="en-US" sz="3200" dirty="0" err="1">
                <a:solidFill>
                  <a:schemeClr val="accent5">
                    <a:lumMod val="75000"/>
                  </a:schemeClr>
                </a:solidFill>
                <a:latin typeface="Footlight MT Light" panose="0204060206030A020304" pitchFamily="18" charset="0"/>
                <a:ea typeface="+mj-ea"/>
                <a:cs typeface="+mj-cs"/>
              </a:rPr>
              <a:t>pulmonares</a:t>
            </a:r>
            <a:r>
              <a:rPr lang="en-US" sz="3200" dirty="0">
                <a:solidFill>
                  <a:schemeClr val="accent5">
                    <a:lumMod val="75000"/>
                  </a:schemeClr>
                </a:solidFill>
                <a:latin typeface="Footlight MT Light" panose="0204060206030A020304" pitchFamily="18" charset="0"/>
                <a:ea typeface="+mj-ea"/>
                <a:cs typeface="+mj-cs"/>
              </a:rPr>
              <a:t> y </a:t>
            </a:r>
            <a:r>
              <a:rPr lang="en-US" sz="3200" dirty="0" err="1">
                <a:solidFill>
                  <a:schemeClr val="accent5">
                    <a:lumMod val="75000"/>
                  </a:schemeClr>
                </a:solidFill>
                <a:latin typeface="Footlight MT Light" panose="0204060206030A020304" pitchFamily="18" charset="0"/>
                <a:ea typeface="+mj-ea"/>
                <a:cs typeface="+mj-cs"/>
              </a:rPr>
              <a:t>capilares</a:t>
            </a:r>
            <a:r>
              <a:rPr lang="en-US" sz="3200" dirty="0">
                <a:solidFill>
                  <a:schemeClr val="accent5">
                    <a:lumMod val="75000"/>
                  </a:schemeClr>
                </a:solidFill>
                <a:latin typeface="Footlight MT Light" panose="0204060206030A020304" pitchFamily="18" charset="0"/>
                <a:ea typeface="+mj-ea"/>
                <a:cs typeface="+mj-cs"/>
              </a:rPr>
              <a:t> </a:t>
            </a:r>
            <a:r>
              <a:rPr lang="en-US" sz="3200" dirty="0" err="1">
                <a:solidFill>
                  <a:schemeClr val="accent5">
                    <a:lumMod val="75000"/>
                  </a:schemeClr>
                </a:solidFill>
                <a:latin typeface="Footlight MT Light" panose="0204060206030A020304" pitchFamily="18" charset="0"/>
                <a:ea typeface="+mj-ea"/>
                <a:cs typeface="+mj-cs"/>
              </a:rPr>
              <a:t>sanguíneos</a:t>
            </a:r>
            <a:r>
              <a:rPr lang="en-US" sz="3200" dirty="0">
                <a:solidFill>
                  <a:schemeClr val="accent5">
                    <a:lumMod val="75000"/>
                  </a:schemeClr>
                </a:solidFill>
                <a:latin typeface="Footlight MT Light" panose="0204060206030A020304" pitchFamily="18" charset="0"/>
                <a:ea typeface="+mj-ea"/>
                <a:cs typeface="+mj-cs"/>
              </a:rPr>
              <a:t>.</a:t>
            </a:r>
          </a:p>
        </p:txBody>
      </p:sp>
    </p:spTree>
    <p:extLst>
      <p:ext uri="{BB962C8B-B14F-4D97-AF65-F5344CB8AC3E}">
        <p14:creationId xmlns:p14="http://schemas.microsoft.com/office/powerpoint/2010/main" val="3490788488"/>
      </p:ext>
    </p:extLst>
  </p:cSld>
  <p:clrMapOvr>
    <a:overrideClrMapping bg1="lt1" tx1="dk1" bg2="lt2" tx2="dk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redondeado 5"/>
          <p:cNvSpPr/>
          <p:nvPr/>
        </p:nvSpPr>
        <p:spPr>
          <a:xfrm>
            <a:off x="435429" y="1262731"/>
            <a:ext cx="2235200" cy="4891316"/>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a:bodyPr>
          <a:lstStyle/>
          <a:p>
            <a:pPr>
              <a:spcBef>
                <a:spcPts val="1000"/>
              </a:spcBef>
              <a:buClr>
                <a:schemeClr val="bg2">
                  <a:lumMod val="40000"/>
                  <a:lumOff val="60000"/>
                </a:schemeClr>
              </a:buClr>
              <a:buSzPct val="80000"/>
              <a:buFont typeface="Wingdings 3" charset="2"/>
              <a:buChar char=""/>
            </a:pPr>
            <a:r>
              <a:rPr lang="es-CL" sz="2400" dirty="0">
                <a:solidFill>
                  <a:schemeClr val="accent5">
                    <a:lumMod val="75000"/>
                  </a:schemeClr>
                </a:solidFill>
                <a:latin typeface="Footlight MT Light" panose="0204060206030A020304" pitchFamily="18" charset="0"/>
                <a:ea typeface="+mj-ea"/>
                <a:cs typeface="+mj-cs"/>
              </a:rPr>
              <a:t>El intercambio gaseoso es uno de los procesos de mayor relevancia del sistema respiratorio y ocurre de la siguiente forma:</a:t>
            </a:r>
          </a:p>
          <a:p>
            <a:pPr>
              <a:spcBef>
                <a:spcPts val="1000"/>
              </a:spcBef>
              <a:buClr>
                <a:schemeClr val="bg2">
                  <a:lumMod val="40000"/>
                  <a:lumOff val="60000"/>
                </a:schemeClr>
              </a:buClr>
              <a:buSzPct val="80000"/>
              <a:buFont typeface="Wingdings 3" charset="2"/>
              <a:buChar char=""/>
            </a:pPr>
            <a:endParaRPr lang="es-CL" sz="2400" dirty="0">
              <a:solidFill>
                <a:schemeClr val="accent5">
                  <a:lumMod val="75000"/>
                </a:schemeClr>
              </a:solidFill>
              <a:latin typeface="Footlight MT Light" panose="0204060206030A020304" pitchFamily="18" charset="0"/>
              <a:ea typeface="+mj-ea"/>
              <a:cs typeface="+mj-cs"/>
            </a:endParaRPr>
          </a:p>
        </p:txBody>
      </p:sp>
      <p:sp>
        <p:nvSpPr>
          <p:cNvPr id="18" name="Rectángulo redondeado 17"/>
          <p:cNvSpPr/>
          <p:nvPr/>
        </p:nvSpPr>
        <p:spPr>
          <a:xfrm>
            <a:off x="9179318" y="1348236"/>
            <a:ext cx="2794004" cy="4891316"/>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Autofit/>
          </a:bodyPr>
          <a:lstStyle/>
          <a:p>
            <a:pPr algn="just">
              <a:spcBef>
                <a:spcPts val="1000"/>
              </a:spcBef>
              <a:buClr>
                <a:schemeClr val="bg2">
                  <a:lumMod val="40000"/>
                  <a:lumOff val="60000"/>
                </a:schemeClr>
              </a:buClr>
              <a:buSzPct val="80000"/>
              <a:buFont typeface="Wingdings 3" charset="2"/>
              <a:buChar char=""/>
            </a:pPr>
            <a:r>
              <a:rPr lang="es-CL" sz="2400" dirty="0">
                <a:solidFill>
                  <a:schemeClr val="accent5">
                    <a:lumMod val="75000"/>
                  </a:schemeClr>
                </a:solidFill>
                <a:latin typeface="Footlight MT Light" panose="0204060206030A020304" pitchFamily="18" charset="0"/>
                <a:ea typeface="+mj-ea"/>
                <a:cs typeface="+mj-cs"/>
              </a:rPr>
              <a:t>El CO2 pasa al pulmón para posteriormente ser eliminado a través de la ESPIRACIÓN, mientras que el oxígeno pasa al torrente sanguíneo para ser DISTRIBUIDO por todo el organismo.</a:t>
            </a:r>
          </a:p>
          <a:p>
            <a:pPr algn="just">
              <a:spcBef>
                <a:spcPts val="1000"/>
              </a:spcBef>
              <a:buClr>
                <a:schemeClr val="bg2">
                  <a:lumMod val="40000"/>
                  <a:lumOff val="60000"/>
                </a:schemeClr>
              </a:buClr>
              <a:buSzPct val="80000"/>
              <a:buFont typeface="Wingdings 3" charset="2"/>
              <a:buChar char=""/>
            </a:pPr>
            <a:endParaRPr lang="es-CL" sz="2400" dirty="0">
              <a:solidFill>
                <a:schemeClr val="accent5">
                  <a:lumMod val="75000"/>
                </a:schemeClr>
              </a:solidFill>
              <a:latin typeface="Footlight MT Light" panose="0204060206030A020304" pitchFamily="18" charset="0"/>
              <a:ea typeface="+mj-ea"/>
              <a:cs typeface="+mj-cs"/>
            </a:endParaRPr>
          </a:p>
        </p:txBody>
      </p:sp>
      <p:pic>
        <p:nvPicPr>
          <p:cNvPr id="2" name="Imagen 1">
            <a:extLst>
              <a:ext uri="{FF2B5EF4-FFF2-40B4-BE49-F238E27FC236}">
                <a16:creationId xmlns:a16="http://schemas.microsoft.com/office/drawing/2014/main" id="{CF199E4C-4742-4BFF-BD71-C4E058407F84}"/>
              </a:ext>
            </a:extLst>
          </p:cNvPr>
          <p:cNvPicPr>
            <a:picLocks noChangeAspect="1"/>
          </p:cNvPicPr>
          <p:nvPr/>
        </p:nvPicPr>
        <p:blipFill>
          <a:blip r:embed="rId2"/>
          <a:stretch>
            <a:fillRect/>
          </a:stretch>
        </p:blipFill>
        <p:spPr>
          <a:xfrm>
            <a:off x="3131643" y="977663"/>
            <a:ext cx="5783574" cy="546145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1335822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ortar rectángulo de esquina sencilla 18">
            <a:extLst>
              <a:ext uri="{FF2B5EF4-FFF2-40B4-BE49-F238E27FC236}">
                <a16:creationId xmlns:a16="http://schemas.microsoft.com/office/drawing/2014/main" id="{CE9E974B-12DC-4436-8C13-ED288267EE6F}"/>
              </a:ext>
            </a:extLst>
          </p:cNvPr>
          <p:cNvSpPr>
            <a:spLocks/>
          </p:cNvSpPr>
          <p:nvPr/>
        </p:nvSpPr>
        <p:spPr>
          <a:xfrm>
            <a:off x="770652" y="1705940"/>
            <a:ext cx="10650696" cy="3426947"/>
          </a:xfrm>
          <a:prstGeom prst="snip1Rect">
            <a:avLst>
              <a:gd name="adj" fmla="val 35845"/>
            </a:avLst>
          </a:prstGeom>
        </p:spPr>
        <p:style>
          <a:lnRef idx="0">
            <a:schemeClr val="accent3"/>
          </a:lnRef>
          <a:fillRef idx="3">
            <a:schemeClr val="accent3"/>
          </a:fillRef>
          <a:effectRef idx="3">
            <a:schemeClr val="accent3"/>
          </a:effectRef>
          <a:fontRef idx="minor">
            <a:schemeClr val="lt1"/>
          </a:fontRef>
        </p:style>
        <p:txBody>
          <a:bodyPr lIns="432000" tIns="0" bIns="360000" rtlCol="0" anchor="t" anchorCtr="1">
            <a:spAutoFit/>
          </a:bodyPr>
          <a:lstStyle/>
          <a:p>
            <a:pPr algn="ctr" defTabSz="324000"/>
            <a:r>
              <a:rPr lang="es-CL" sz="8000" dirty="0">
                <a:solidFill>
                  <a:schemeClr val="tx2"/>
                </a:solidFill>
                <a:latin typeface="Copperplate Gothic Bold" panose="020E0705020206020404" pitchFamily="34" charset="0"/>
                <a:ea typeface="+mj-ea"/>
                <a:cs typeface="+mj-cs"/>
              </a:rPr>
              <a:t>SISTEMA CIRCULATORIO</a:t>
            </a:r>
          </a:p>
        </p:txBody>
      </p:sp>
    </p:spTree>
    <p:extLst>
      <p:ext uri="{BB962C8B-B14F-4D97-AF65-F5344CB8AC3E}">
        <p14:creationId xmlns:p14="http://schemas.microsoft.com/office/powerpoint/2010/main" val="10236738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71" name="Picture 70">
            <a:extLst>
              <a:ext uri="{FF2B5EF4-FFF2-40B4-BE49-F238E27FC236}">
                <a16:creationId xmlns:a16="http://schemas.microsoft.com/office/drawing/2014/main" id="{C9ECDD5C-152A-4CC7-8333-0F367B3A62E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3" name="Picture 72">
            <a:extLst>
              <a:ext uri="{FF2B5EF4-FFF2-40B4-BE49-F238E27FC236}">
                <a16:creationId xmlns:a16="http://schemas.microsoft.com/office/drawing/2014/main" id="{7F5C92A3-369B-43F3-BDCE-E560B1B0EC8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75" name="Oval 74">
            <a:extLst>
              <a:ext uri="{FF2B5EF4-FFF2-40B4-BE49-F238E27FC236}">
                <a16:creationId xmlns:a16="http://schemas.microsoft.com/office/drawing/2014/main" id="{AEBE9F1A-B38D-446E-83AE-14B17CE77F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77" name="Picture 76">
            <a:extLst>
              <a:ext uri="{FF2B5EF4-FFF2-40B4-BE49-F238E27FC236}">
                <a16:creationId xmlns:a16="http://schemas.microsoft.com/office/drawing/2014/main" id="{915B5014-A7EC-4BA6-9C83-8840CF81DB2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79" name="Picture 78">
            <a:extLst>
              <a:ext uri="{FF2B5EF4-FFF2-40B4-BE49-F238E27FC236}">
                <a16:creationId xmlns:a16="http://schemas.microsoft.com/office/drawing/2014/main" id="{022C43AB-86D7-420D-8AD7-DC0A15FDD0A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81" name="Rectangle 80">
            <a:extLst>
              <a:ext uri="{FF2B5EF4-FFF2-40B4-BE49-F238E27FC236}">
                <a16:creationId xmlns:a16="http://schemas.microsoft.com/office/drawing/2014/main" id="{5E3EB826-A471-488F-9E8A-D65528A3C0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83" name="Rectangle 82">
            <a:extLst>
              <a:ext uri="{FF2B5EF4-FFF2-40B4-BE49-F238E27FC236}">
                <a16:creationId xmlns:a16="http://schemas.microsoft.com/office/drawing/2014/main" id="{DFB3CEA1-88D9-42FB-88ED-1E9807FE65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098" name="Picture 2" descr="☑ Sistema cardiovascular">
            <a:extLst>
              <a:ext uri="{FF2B5EF4-FFF2-40B4-BE49-F238E27FC236}">
                <a16:creationId xmlns:a16="http://schemas.microsoft.com/office/drawing/2014/main" id="{C7679E17-9E1B-43BD-AD7A-49A7C7B33386}"/>
              </a:ext>
            </a:extLst>
          </p:cNvPr>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2750014" y="643467"/>
            <a:ext cx="6691971" cy="5571066"/>
          </a:xfrm>
          <a:prstGeom prst="rect">
            <a:avLst/>
          </a:prstGeom>
          <a:noFill/>
          <a:extLst>
            <a:ext uri="{909E8E84-426E-40DD-AFC4-6F175D3DCCD1}">
              <a14:hiddenFill xmlns:a14="http://schemas.microsoft.com/office/drawing/2010/main">
                <a:solidFill>
                  <a:srgbClr val="FFFFFF"/>
                </a:solidFill>
              </a14:hiddenFill>
            </a:ext>
          </a:extLst>
        </p:spPr>
      </p:pic>
      <p:sp>
        <p:nvSpPr>
          <p:cNvPr id="85" name="Rectangle 84">
            <a:extLst>
              <a:ext uri="{FF2B5EF4-FFF2-40B4-BE49-F238E27FC236}">
                <a16:creationId xmlns:a16="http://schemas.microsoft.com/office/drawing/2014/main" id="{9A6C928E-4252-4F33-8C34-E50A12A317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4" name="Imagen 3">
            <a:extLst>
              <a:ext uri="{FF2B5EF4-FFF2-40B4-BE49-F238E27FC236}">
                <a16:creationId xmlns:a16="http://schemas.microsoft.com/office/drawing/2014/main" id="{05F9255A-B063-4425-B669-04C5BB8F7FE2}"/>
              </a:ext>
            </a:extLst>
          </p:cNvPr>
          <p:cNvPicPr>
            <a:picLocks noChangeAspect="1"/>
          </p:cNvPicPr>
          <p:nvPr/>
        </p:nvPicPr>
        <p:blipFill rotWithShape="1">
          <a:blip r:embed="rId8"/>
          <a:srcRect t="14000"/>
          <a:stretch/>
        </p:blipFill>
        <p:spPr>
          <a:xfrm>
            <a:off x="8015306" y="4012486"/>
            <a:ext cx="3477210" cy="2365454"/>
          </a:xfrm>
          <a:prstGeom prst="rect">
            <a:avLst/>
          </a:prstGeom>
        </p:spPr>
      </p:pic>
      <p:sp>
        <p:nvSpPr>
          <p:cNvPr id="5" name="Rectángulo 4">
            <a:extLst>
              <a:ext uri="{FF2B5EF4-FFF2-40B4-BE49-F238E27FC236}">
                <a16:creationId xmlns:a16="http://schemas.microsoft.com/office/drawing/2014/main" id="{A51A7BF3-3699-4FBD-A750-D30FF0A875CA}"/>
              </a:ext>
            </a:extLst>
          </p:cNvPr>
          <p:cNvSpPr/>
          <p:nvPr/>
        </p:nvSpPr>
        <p:spPr>
          <a:xfrm>
            <a:off x="8091532" y="1949634"/>
            <a:ext cx="1508079" cy="79197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a:solidFill>
                  <a:schemeClr val="accent5">
                    <a:lumMod val="75000"/>
                  </a:schemeClr>
                </a:solidFill>
                <a:latin typeface="Comic Sans MS" panose="030F0702030302020204" pitchFamily="66" charset="0"/>
              </a:rPr>
              <a:t>Arterias </a:t>
            </a:r>
          </a:p>
          <a:p>
            <a:pPr algn="ctr"/>
            <a:r>
              <a:rPr lang="es-CL" dirty="0">
                <a:solidFill>
                  <a:schemeClr val="accent5">
                    <a:lumMod val="75000"/>
                  </a:schemeClr>
                </a:solidFill>
                <a:latin typeface="Comic Sans MS" panose="030F0702030302020204" pitchFamily="66" charset="0"/>
              </a:rPr>
              <a:t>pulmonares</a:t>
            </a:r>
          </a:p>
        </p:txBody>
      </p:sp>
      <p:sp>
        <p:nvSpPr>
          <p:cNvPr id="15" name="Rectángulo 14">
            <a:extLst>
              <a:ext uri="{FF2B5EF4-FFF2-40B4-BE49-F238E27FC236}">
                <a16:creationId xmlns:a16="http://schemas.microsoft.com/office/drawing/2014/main" id="{A2B959C8-3858-4333-95DF-036E29439ACF}"/>
              </a:ext>
            </a:extLst>
          </p:cNvPr>
          <p:cNvSpPr/>
          <p:nvPr/>
        </p:nvSpPr>
        <p:spPr>
          <a:xfrm>
            <a:off x="3192955" y="1086038"/>
            <a:ext cx="1508079" cy="79197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a:solidFill>
                  <a:schemeClr val="accent5">
                    <a:lumMod val="75000"/>
                  </a:schemeClr>
                </a:solidFill>
                <a:latin typeface="Comic Sans MS" panose="030F0702030302020204" pitchFamily="66" charset="0"/>
              </a:rPr>
              <a:t>Vena cava superior</a:t>
            </a:r>
          </a:p>
        </p:txBody>
      </p:sp>
      <p:sp>
        <p:nvSpPr>
          <p:cNvPr id="16" name="Rectángulo 15">
            <a:extLst>
              <a:ext uri="{FF2B5EF4-FFF2-40B4-BE49-F238E27FC236}">
                <a16:creationId xmlns:a16="http://schemas.microsoft.com/office/drawing/2014/main" id="{7B576722-62F9-4E1E-87FF-A4A5D60C3C94}"/>
              </a:ext>
            </a:extLst>
          </p:cNvPr>
          <p:cNvSpPr/>
          <p:nvPr/>
        </p:nvSpPr>
        <p:spPr>
          <a:xfrm>
            <a:off x="2532553" y="1848039"/>
            <a:ext cx="1508079" cy="79197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a:solidFill>
                  <a:schemeClr val="accent5">
                    <a:lumMod val="75000"/>
                  </a:schemeClr>
                </a:solidFill>
                <a:latin typeface="Comic Sans MS" panose="030F0702030302020204" pitchFamily="66" charset="0"/>
              </a:rPr>
              <a:t>vena Pulmonares</a:t>
            </a:r>
          </a:p>
        </p:txBody>
      </p:sp>
      <p:sp>
        <p:nvSpPr>
          <p:cNvPr id="17" name="Rectángulo 16">
            <a:extLst>
              <a:ext uri="{FF2B5EF4-FFF2-40B4-BE49-F238E27FC236}">
                <a16:creationId xmlns:a16="http://schemas.microsoft.com/office/drawing/2014/main" id="{E5777013-3C3E-4AB7-BA52-A5217C4C9DCA}"/>
              </a:ext>
            </a:extLst>
          </p:cNvPr>
          <p:cNvSpPr/>
          <p:nvPr/>
        </p:nvSpPr>
        <p:spPr>
          <a:xfrm>
            <a:off x="3381638" y="3829251"/>
            <a:ext cx="1508079" cy="79197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a:solidFill>
                  <a:schemeClr val="accent5">
                    <a:lumMod val="75000"/>
                  </a:schemeClr>
                </a:solidFill>
                <a:latin typeface="Comic Sans MS" panose="030F0702030302020204" pitchFamily="66" charset="0"/>
              </a:rPr>
              <a:t>Vena cava inferior</a:t>
            </a:r>
          </a:p>
        </p:txBody>
      </p:sp>
      <p:sp>
        <p:nvSpPr>
          <p:cNvPr id="18" name="Rectángulo 17">
            <a:extLst>
              <a:ext uri="{FF2B5EF4-FFF2-40B4-BE49-F238E27FC236}">
                <a16:creationId xmlns:a16="http://schemas.microsoft.com/office/drawing/2014/main" id="{80C1B2A0-EC39-4B56-B367-0182A6F34A5F}"/>
              </a:ext>
            </a:extLst>
          </p:cNvPr>
          <p:cNvSpPr/>
          <p:nvPr/>
        </p:nvSpPr>
        <p:spPr>
          <a:xfrm>
            <a:off x="5420895" y="3531713"/>
            <a:ext cx="1183105" cy="27103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a:solidFill>
                  <a:schemeClr val="accent5">
                    <a:lumMod val="75000"/>
                  </a:schemeClr>
                </a:solidFill>
                <a:latin typeface="Comic Sans MS" panose="030F0702030302020204" pitchFamily="66" charset="0"/>
              </a:rPr>
              <a:t>Corazón</a:t>
            </a:r>
          </a:p>
        </p:txBody>
      </p:sp>
      <p:sp>
        <p:nvSpPr>
          <p:cNvPr id="19" name="Rectángulo 18">
            <a:extLst>
              <a:ext uri="{FF2B5EF4-FFF2-40B4-BE49-F238E27FC236}">
                <a16:creationId xmlns:a16="http://schemas.microsoft.com/office/drawing/2014/main" id="{B543D6BF-A00C-4D43-BE03-C84A83207A14}"/>
              </a:ext>
            </a:extLst>
          </p:cNvPr>
          <p:cNvSpPr/>
          <p:nvPr/>
        </p:nvSpPr>
        <p:spPr>
          <a:xfrm>
            <a:off x="7124131" y="3811507"/>
            <a:ext cx="820860" cy="21549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a:solidFill>
                  <a:schemeClr val="accent5">
                    <a:lumMod val="75000"/>
                  </a:schemeClr>
                </a:solidFill>
                <a:latin typeface="Comic Sans MS" panose="030F0702030302020204" pitchFamily="66" charset="0"/>
              </a:rPr>
              <a:t>Aorta</a:t>
            </a:r>
          </a:p>
        </p:txBody>
      </p:sp>
      <p:sp>
        <p:nvSpPr>
          <p:cNvPr id="20" name="Rectángulo 19">
            <a:extLst>
              <a:ext uri="{FF2B5EF4-FFF2-40B4-BE49-F238E27FC236}">
                <a16:creationId xmlns:a16="http://schemas.microsoft.com/office/drawing/2014/main" id="{7B904B2F-A46B-4ED2-ACFC-205120180522}"/>
              </a:ext>
            </a:extLst>
          </p:cNvPr>
          <p:cNvSpPr/>
          <p:nvPr/>
        </p:nvSpPr>
        <p:spPr>
          <a:xfrm rot="5400000">
            <a:off x="5937450" y="4968674"/>
            <a:ext cx="218163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accent5">
                  <a:lumMod val="75000"/>
                </a:schemeClr>
              </a:solidFill>
              <a:latin typeface="Comic Sans MS" panose="030F0702030302020204" pitchFamily="66" charset="0"/>
            </a:endParaRPr>
          </a:p>
        </p:txBody>
      </p:sp>
      <p:sp>
        <p:nvSpPr>
          <p:cNvPr id="21" name="Rectángulo 20">
            <a:extLst>
              <a:ext uri="{FF2B5EF4-FFF2-40B4-BE49-F238E27FC236}">
                <a16:creationId xmlns:a16="http://schemas.microsoft.com/office/drawing/2014/main" id="{77A13923-9E0C-4710-A429-B28DE6B415B0}"/>
              </a:ext>
            </a:extLst>
          </p:cNvPr>
          <p:cNvSpPr/>
          <p:nvPr/>
        </p:nvSpPr>
        <p:spPr>
          <a:xfrm>
            <a:off x="7005407" y="4508469"/>
            <a:ext cx="1149583" cy="79197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accent5">
                  <a:lumMod val="75000"/>
                </a:schemeClr>
              </a:solidFill>
              <a:latin typeface="Comic Sans MS" panose="030F0702030302020204" pitchFamily="66" charset="0"/>
            </a:endParaRPr>
          </a:p>
        </p:txBody>
      </p:sp>
      <p:sp>
        <p:nvSpPr>
          <p:cNvPr id="22" name="Rectángulo redondeado 5">
            <a:extLst>
              <a:ext uri="{FF2B5EF4-FFF2-40B4-BE49-F238E27FC236}">
                <a16:creationId xmlns:a16="http://schemas.microsoft.com/office/drawing/2014/main" id="{199292A9-DFB9-4478-A173-904253F2D3C5}"/>
              </a:ext>
            </a:extLst>
          </p:cNvPr>
          <p:cNvSpPr/>
          <p:nvPr/>
        </p:nvSpPr>
        <p:spPr>
          <a:xfrm>
            <a:off x="761206" y="4841138"/>
            <a:ext cx="3606087" cy="1184855"/>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77500" lnSpcReduction="20000"/>
          </a:bodyPr>
          <a:lstStyle/>
          <a:p>
            <a:pPr>
              <a:spcBef>
                <a:spcPts val="1000"/>
              </a:spcBef>
              <a:buClr>
                <a:schemeClr val="bg2">
                  <a:lumMod val="40000"/>
                  <a:lumOff val="60000"/>
                </a:schemeClr>
              </a:buClr>
              <a:buSzPct val="80000"/>
              <a:buFont typeface="Wingdings 3" charset="2"/>
              <a:buChar char=""/>
            </a:pPr>
            <a:r>
              <a:rPr lang="es-CL" sz="2400" dirty="0">
                <a:solidFill>
                  <a:schemeClr val="accent5">
                    <a:lumMod val="75000"/>
                  </a:schemeClr>
                </a:solidFill>
                <a:latin typeface="Footlight MT Light" panose="0204060206030A020304" pitchFamily="18" charset="0"/>
                <a:ea typeface="+mj-ea"/>
                <a:cs typeface="+mj-cs"/>
              </a:rPr>
              <a:t>Es un sistema cerrado constituidos principalmente por una red de tubos llamados vasos sanguíneos, sangre y el corazón. </a:t>
            </a:r>
          </a:p>
        </p:txBody>
      </p:sp>
    </p:spTree>
    <p:extLst>
      <p:ext uri="{BB962C8B-B14F-4D97-AF65-F5344CB8AC3E}">
        <p14:creationId xmlns:p14="http://schemas.microsoft.com/office/powerpoint/2010/main" val="405035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5B89E5C5-A037-45B3-9D37-3658914D479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1" name="Picture 10">
            <a:extLst>
              <a:ext uri="{FF2B5EF4-FFF2-40B4-BE49-F238E27FC236}">
                <a16:creationId xmlns:a16="http://schemas.microsoft.com/office/drawing/2014/main" id="{5ACB93B0-521E-443D-9750-AFCFDDB3E80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3" name="Oval 12">
            <a:extLst>
              <a:ext uri="{FF2B5EF4-FFF2-40B4-BE49-F238E27FC236}">
                <a16:creationId xmlns:a16="http://schemas.microsoft.com/office/drawing/2014/main" id="{DA1DAC79-DDBA-4382-9D43-6E5F685BE5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5878"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5" name="Picture 14">
            <a:extLst>
              <a:ext uri="{FF2B5EF4-FFF2-40B4-BE49-F238E27FC236}">
                <a16:creationId xmlns:a16="http://schemas.microsoft.com/office/drawing/2014/main" id="{E0880F10-995F-4F01-A83B-7ECDB7BE790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7" name="Picture 16">
            <a:extLst>
              <a:ext uri="{FF2B5EF4-FFF2-40B4-BE49-F238E27FC236}">
                <a16:creationId xmlns:a16="http://schemas.microsoft.com/office/drawing/2014/main" id="{A2D49266-1F08-40F2-B0E1-1D919DCB578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9" name="Rectangle 18">
            <a:extLst>
              <a:ext uri="{FF2B5EF4-FFF2-40B4-BE49-F238E27FC236}">
                <a16:creationId xmlns:a16="http://schemas.microsoft.com/office/drawing/2014/main" id="{6AACA73D-178F-4CFC-99E3-9F4FCBBDBA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1" name="Rectangle 20">
            <a:extLst>
              <a:ext uri="{FF2B5EF4-FFF2-40B4-BE49-F238E27FC236}">
                <a16:creationId xmlns:a16="http://schemas.microsoft.com/office/drawing/2014/main" id="{D3031615-4E70-4AA1-B27C-F56E25379C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Imagen 3">
            <a:extLst>
              <a:ext uri="{FF2B5EF4-FFF2-40B4-BE49-F238E27FC236}">
                <a16:creationId xmlns:a16="http://schemas.microsoft.com/office/drawing/2014/main" id="{5C45AC62-1DFC-4783-BAC2-F65E0B65CB10}"/>
              </a:ext>
            </a:extLst>
          </p:cNvPr>
          <p:cNvPicPr>
            <a:picLocks noChangeAspect="1"/>
          </p:cNvPicPr>
          <p:nvPr/>
        </p:nvPicPr>
        <p:blipFill rotWithShape="1">
          <a:blip r:embed="rId7"/>
          <a:srcRect t="20759" r="1" b="12243"/>
          <a:stretch/>
        </p:blipFill>
        <p:spPr>
          <a:xfrm>
            <a:off x="643467" y="643467"/>
            <a:ext cx="10905066" cy="5571066"/>
          </a:xfrm>
          <a:prstGeom prst="rect">
            <a:avLst/>
          </a:prstGeom>
        </p:spPr>
      </p:pic>
      <p:sp>
        <p:nvSpPr>
          <p:cNvPr id="23" name="Rectangle 22">
            <a:extLst>
              <a:ext uri="{FF2B5EF4-FFF2-40B4-BE49-F238E27FC236}">
                <a16:creationId xmlns:a16="http://schemas.microsoft.com/office/drawing/2014/main" id="{32386D96-DF72-4275-B766-E00CBBFB0F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2278133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0651EBFB-3B07-449A-81BF-8E2309C9FC6B}"/>
              </a:ext>
            </a:extLst>
          </p:cNvPr>
          <p:cNvPicPr>
            <a:picLocks noChangeAspect="1"/>
          </p:cNvPicPr>
          <p:nvPr/>
        </p:nvPicPr>
        <p:blipFill rotWithShape="1">
          <a:blip r:embed="rId3"/>
          <a:srcRect l="1756" r="-1" b="-1"/>
          <a:stretch/>
        </p:blipFill>
        <p:spPr>
          <a:xfrm>
            <a:off x="4619544" y="609601"/>
            <a:ext cx="6924756" cy="5638797"/>
          </a:xfrm>
          <a:prstGeom prst="rect">
            <a:avLst/>
          </a:prstGeom>
          <a:effectLst>
            <a:outerShdw blurRad="50800" dist="38100" dir="5400000" algn="t" rotWithShape="0">
              <a:prstClr val="black">
                <a:alpha val="43000"/>
              </a:prstClr>
            </a:outerShdw>
          </a:effectLst>
        </p:spPr>
      </p:pic>
      <p:sp>
        <p:nvSpPr>
          <p:cNvPr id="16" name="Rectangle 15">
            <a:extLst>
              <a:ext uri="{FF2B5EF4-FFF2-40B4-BE49-F238E27FC236}">
                <a16:creationId xmlns:a16="http://schemas.microsoft.com/office/drawing/2014/main" id="{A93A089E-0A16-452C-B341-0F769780D2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0" name="Rectángulo redondeado 9"/>
          <p:cNvSpPr/>
          <p:nvPr/>
        </p:nvSpPr>
        <p:spPr>
          <a:xfrm>
            <a:off x="647700" y="1143000"/>
            <a:ext cx="3555792" cy="994332"/>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a:bodyPr>
          <a:lstStyle/>
          <a:p>
            <a:pPr algn="ctr">
              <a:spcBef>
                <a:spcPct val="0"/>
              </a:spcBef>
              <a:spcAft>
                <a:spcPts val="600"/>
              </a:spcAft>
            </a:pPr>
            <a:r>
              <a:rPr lang="en-US" sz="4400" dirty="0" err="1">
                <a:solidFill>
                  <a:schemeClr val="tx1">
                    <a:lumMod val="95000"/>
                  </a:schemeClr>
                </a:solidFill>
                <a:latin typeface="Copperplate Gothic Bold" panose="020E0705020206020404" pitchFamily="34" charset="0"/>
                <a:ea typeface="+mj-ea"/>
                <a:cs typeface="+mj-cs"/>
              </a:rPr>
              <a:t>Corazón</a:t>
            </a:r>
            <a:endParaRPr lang="en-US" sz="4400" dirty="0">
              <a:solidFill>
                <a:schemeClr val="tx1">
                  <a:lumMod val="95000"/>
                </a:schemeClr>
              </a:solidFill>
              <a:latin typeface="Copperplate Gothic Bold" panose="020E0705020206020404" pitchFamily="34" charset="0"/>
              <a:ea typeface="+mj-ea"/>
              <a:cs typeface="+mj-cs"/>
            </a:endParaRPr>
          </a:p>
        </p:txBody>
      </p:sp>
      <p:sp>
        <p:nvSpPr>
          <p:cNvPr id="11" name="Rectángulo redondeado 10"/>
          <p:cNvSpPr/>
          <p:nvPr/>
        </p:nvSpPr>
        <p:spPr>
          <a:xfrm>
            <a:off x="647699" y="2623604"/>
            <a:ext cx="3555791" cy="2485425"/>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92500"/>
          </a:bodyPr>
          <a:lstStyle/>
          <a:p>
            <a:pPr>
              <a:spcBef>
                <a:spcPts val="1000"/>
              </a:spcBef>
              <a:buClr>
                <a:schemeClr val="bg2">
                  <a:lumMod val="40000"/>
                  <a:lumOff val="60000"/>
                </a:schemeClr>
              </a:buClr>
              <a:buSzPct val="80000"/>
              <a:buFont typeface="Wingdings 3" charset="2"/>
              <a:buChar char=""/>
            </a:pPr>
            <a:r>
              <a:rPr lang="es-CL" sz="2800" dirty="0">
                <a:solidFill>
                  <a:schemeClr val="accent5">
                    <a:lumMod val="75000"/>
                  </a:schemeClr>
                </a:solidFill>
                <a:latin typeface="Footlight MT Light" panose="0204060206030A020304" pitchFamily="18" charset="0"/>
                <a:ea typeface="+mj-ea"/>
                <a:cs typeface="+mj-cs"/>
              </a:rPr>
              <a:t>Músculo cardiaco encargado de impulsar la sangre a todas las células y tejidos de nuestro organismo.</a:t>
            </a:r>
            <a:endParaRPr lang="es-CL" sz="2800">
              <a:solidFill>
                <a:schemeClr val="accent5">
                  <a:lumMod val="75000"/>
                </a:schemeClr>
              </a:solidFill>
              <a:latin typeface="Footlight MT Light" panose="0204060206030A020304" pitchFamily="18" charset="0"/>
              <a:ea typeface="+mj-ea"/>
              <a:cs typeface="+mj-cs"/>
            </a:endParaRPr>
          </a:p>
        </p:txBody>
      </p:sp>
    </p:spTree>
    <p:extLst>
      <p:ext uri="{BB962C8B-B14F-4D97-AF65-F5344CB8AC3E}">
        <p14:creationId xmlns:p14="http://schemas.microsoft.com/office/powerpoint/2010/main" val="39052470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5122" name="Picture 2" descr="Las Venas: funciones, ubicación, partes, capas, funcionamiento,  características">
            <a:extLst>
              <a:ext uri="{FF2B5EF4-FFF2-40B4-BE49-F238E27FC236}">
                <a16:creationId xmlns:a16="http://schemas.microsoft.com/office/drawing/2014/main" id="{52380328-5DBA-411C-AC93-E6E247706B6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881" t="1036" r="4435" b="-1036"/>
          <a:stretch/>
        </p:blipFill>
        <p:spPr bwMode="auto">
          <a:xfrm>
            <a:off x="5283200" y="609602"/>
            <a:ext cx="6667500" cy="5638797"/>
          </a:xfrm>
          <a:prstGeom prst="rect">
            <a:avLst/>
          </a:prstGeom>
          <a:noFill/>
          <a:effectLst>
            <a:outerShdw blurRad="50800" dist="38100" dir="5400000" algn="t" rotWithShape="0">
              <a:prstClr val="black">
                <a:alpha val="43000"/>
              </a:prstClr>
            </a:outerShdw>
          </a:effectLst>
          <a:extLst>
            <a:ext uri="{909E8E84-426E-40DD-AFC4-6F175D3DCCD1}">
              <a14:hiddenFill xmlns:a14="http://schemas.microsoft.com/office/drawing/2010/main">
                <a:solidFill>
                  <a:srgbClr val="FFFFFF"/>
                </a:solidFill>
              </a14:hiddenFill>
            </a:ext>
          </a:extLst>
        </p:spPr>
      </p:pic>
      <p:sp>
        <p:nvSpPr>
          <p:cNvPr id="135" name="Rectangle 134">
            <a:extLst>
              <a:ext uri="{FF2B5EF4-FFF2-40B4-BE49-F238E27FC236}">
                <a16:creationId xmlns:a16="http://schemas.microsoft.com/office/drawing/2014/main" id="{A93A089E-0A16-452C-B341-0F769780D2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Rectángulo redondeado 7">
            <a:extLst>
              <a:ext uri="{FF2B5EF4-FFF2-40B4-BE49-F238E27FC236}">
                <a16:creationId xmlns:a16="http://schemas.microsoft.com/office/drawing/2014/main" id="{51035630-E2D5-44CC-8C4E-3D45A946930E}"/>
              </a:ext>
            </a:extLst>
          </p:cNvPr>
          <p:cNvSpPr/>
          <p:nvPr/>
        </p:nvSpPr>
        <p:spPr>
          <a:xfrm>
            <a:off x="1041506" y="1064986"/>
            <a:ext cx="3324141" cy="990599"/>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a:bodyPr>
          <a:lstStyle/>
          <a:p>
            <a:pPr algn="ctr">
              <a:spcBef>
                <a:spcPct val="0"/>
              </a:spcBef>
              <a:spcAft>
                <a:spcPts val="600"/>
              </a:spcAft>
            </a:pPr>
            <a:r>
              <a:rPr lang="en-US" sz="4400" dirty="0" err="1">
                <a:solidFill>
                  <a:schemeClr val="tx1">
                    <a:lumMod val="95000"/>
                  </a:schemeClr>
                </a:solidFill>
                <a:latin typeface="Copperplate Gothic Bold" panose="020E0705020206020404" pitchFamily="34" charset="0"/>
                <a:ea typeface="+mj-ea"/>
                <a:cs typeface="+mj-cs"/>
              </a:rPr>
              <a:t>Venas</a:t>
            </a:r>
            <a:endParaRPr lang="en-US" sz="4400" dirty="0">
              <a:solidFill>
                <a:schemeClr val="tx1">
                  <a:lumMod val="95000"/>
                </a:schemeClr>
              </a:solidFill>
              <a:latin typeface="Copperplate Gothic Bold" panose="020E0705020206020404" pitchFamily="34" charset="0"/>
              <a:ea typeface="+mj-ea"/>
              <a:cs typeface="+mj-cs"/>
            </a:endParaRPr>
          </a:p>
        </p:txBody>
      </p:sp>
      <p:sp>
        <p:nvSpPr>
          <p:cNvPr id="5" name="Rectángulo redondeado 11">
            <a:extLst>
              <a:ext uri="{FF2B5EF4-FFF2-40B4-BE49-F238E27FC236}">
                <a16:creationId xmlns:a16="http://schemas.microsoft.com/office/drawing/2014/main" id="{8DE93AF9-38A3-437F-BF99-F578DCF3E2E5}"/>
              </a:ext>
            </a:extLst>
          </p:cNvPr>
          <p:cNvSpPr/>
          <p:nvPr/>
        </p:nvSpPr>
        <p:spPr>
          <a:xfrm>
            <a:off x="1041506" y="2830285"/>
            <a:ext cx="3324141" cy="1959429"/>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92500" lnSpcReduction="10000"/>
          </a:bodyPr>
          <a:lstStyle/>
          <a:p>
            <a:pPr algn="just">
              <a:spcBef>
                <a:spcPts val="1000"/>
              </a:spcBef>
              <a:buClr>
                <a:schemeClr val="bg2">
                  <a:lumMod val="40000"/>
                  <a:lumOff val="60000"/>
                </a:schemeClr>
              </a:buClr>
              <a:buSzPct val="80000"/>
              <a:buFont typeface="Wingdings 3" charset="2"/>
              <a:buChar char=""/>
            </a:pPr>
            <a:r>
              <a:rPr lang="es-CL" sz="3200" dirty="0">
                <a:solidFill>
                  <a:schemeClr val="accent5">
                    <a:lumMod val="75000"/>
                  </a:schemeClr>
                </a:solidFill>
                <a:latin typeface="Footlight MT Light" panose="0204060206030A020304" pitchFamily="18" charset="0"/>
                <a:ea typeface="+mj-ea"/>
                <a:cs typeface="+mj-cs"/>
              </a:rPr>
              <a:t>Llevan la sangre rica en CO2 desde los tejidos hacia el corazón.</a:t>
            </a:r>
          </a:p>
        </p:txBody>
      </p:sp>
    </p:spTree>
    <p:extLst>
      <p:ext uri="{BB962C8B-B14F-4D97-AF65-F5344CB8AC3E}">
        <p14:creationId xmlns:p14="http://schemas.microsoft.com/office/powerpoint/2010/main" val="36233132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B2B59A2D-5D62-409C-A558-A98A470E8203}"/>
              </a:ext>
            </a:extLst>
          </p:cNvPr>
          <p:cNvPicPr>
            <a:picLocks noChangeAspect="1"/>
          </p:cNvPicPr>
          <p:nvPr/>
        </p:nvPicPr>
        <p:blipFill rotWithShape="1">
          <a:blip r:embed="rId3"/>
          <a:srcRect r="1988" b="-3"/>
          <a:stretch/>
        </p:blipFill>
        <p:spPr>
          <a:xfrm>
            <a:off x="4619544" y="609601"/>
            <a:ext cx="6924756" cy="5638797"/>
          </a:xfrm>
          <a:prstGeom prst="rect">
            <a:avLst/>
          </a:prstGeom>
          <a:effectLst>
            <a:outerShdw blurRad="50800" dist="38100" dir="5400000" algn="t" rotWithShape="0">
              <a:prstClr val="black">
                <a:alpha val="43000"/>
              </a:prstClr>
            </a:outerShdw>
          </a:effectLst>
        </p:spPr>
      </p:pic>
      <p:sp>
        <p:nvSpPr>
          <p:cNvPr id="11" name="Rectangle 10">
            <a:extLst>
              <a:ext uri="{FF2B5EF4-FFF2-40B4-BE49-F238E27FC236}">
                <a16:creationId xmlns:a16="http://schemas.microsoft.com/office/drawing/2014/main" id="{A93A089E-0A16-452C-B341-0F769780D2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Rectángulo redondeado 8">
            <a:extLst>
              <a:ext uri="{FF2B5EF4-FFF2-40B4-BE49-F238E27FC236}">
                <a16:creationId xmlns:a16="http://schemas.microsoft.com/office/drawing/2014/main" id="{76996E96-DC45-4E69-A434-DD41B867D333}"/>
              </a:ext>
            </a:extLst>
          </p:cNvPr>
          <p:cNvSpPr/>
          <p:nvPr/>
        </p:nvSpPr>
        <p:spPr>
          <a:xfrm>
            <a:off x="647700" y="609601"/>
            <a:ext cx="3324141" cy="990599"/>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a:bodyPr>
          <a:lstStyle/>
          <a:p>
            <a:pPr algn="ctr">
              <a:spcBef>
                <a:spcPct val="0"/>
              </a:spcBef>
              <a:spcAft>
                <a:spcPts val="600"/>
              </a:spcAft>
            </a:pPr>
            <a:r>
              <a:rPr lang="en-US" sz="4400">
                <a:solidFill>
                  <a:schemeClr val="tx1">
                    <a:lumMod val="95000"/>
                  </a:schemeClr>
                </a:solidFill>
                <a:latin typeface="Copperplate Gothic Bold" panose="020E0705020206020404" pitchFamily="34" charset="0"/>
                <a:ea typeface="+mj-ea"/>
                <a:cs typeface="+mj-cs"/>
              </a:rPr>
              <a:t>Arterias</a:t>
            </a:r>
          </a:p>
        </p:txBody>
      </p:sp>
      <p:sp>
        <p:nvSpPr>
          <p:cNvPr id="5" name="Rectángulo redondeado 12">
            <a:extLst>
              <a:ext uri="{FF2B5EF4-FFF2-40B4-BE49-F238E27FC236}">
                <a16:creationId xmlns:a16="http://schemas.microsoft.com/office/drawing/2014/main" id="{CE866EF2-750D-4A4C-81F0-E7C3920B5165}"/>
              </a:ext>
            </a:extLst>
          </p:cNvPr>
          <p:cNvSpPr/>
          <p:nvPr/>
        </p:nvSpPr>
        <p:spPr>
          <a:xfrm>
            <a:off x="708495" y="2035878"/>
            <a:ext cx="3263345" cy="3421493"/>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a:bodyPr>
          <a:lstStyle/>
          <a:p>
            <a:pPr algn="just">
              <a:spcBef>
                <a:spcPts val="1000"/>
              </a:spcBef>
              <a:buClr>
                <a:schemeClr val="bg2">
                  <a:lumMod val="40000"/>
                  <a:lumOff val="60000"/>
                </a:schemeClr>
              </a:buClr>
              <a:buSzPct val="80000"/>
              <a:buFont typeface="Wingdings 3" charset="2"/>
              <a:buChar char=""/>
            </a:pPr>
            <a:r>
              <a:rPr lang="es-CL" sz="3200" dirty="0">
                <a:solidFill>
                  <a:schemeClr val="accent5">
                    <a:lumMod val="75000"/>
                  </a:schemeClr>
                </a:solidFill>
                <a:latin typeface="Footlight MT Light" panose="0204060206030A020304" pitchFamily="18" charset="0"/>
                <a:ea typeface="+mj-ea"/>
                <a:cs typeface="+mj-cs"/>
              </a:rPr>
              <a:t>Llevan la sangre rica en OXÍGENO desde el corazón hacia todos los tejidos.</a:t>
            </a:r>
            <a:endParaRPr lang="es-CL" sz="3200">
              <a:solidFill>
                <a:schemeClr val="accent5">
                  <a:lumMod val="75000"/>
                </a:schemeClr>
              </a:solidFill>
              <a:latin typeface="Footlight MT Light" panose="0204060206030A020304" pitchFamily="18" charset="0"/>
              <a:ea typeface="+mj-ea"/>
              <a:cs typeface="+mj-cs"/>
            </a:endParaRPr>
          </a:p>
        </p:txBody>
      </p:sp>
    </p:spTree>
    <p:extLst>
      <p:ext uri="{BB962C8B-B14F-4D97-AF65-F5344CB8AC3E}">
        <p14:creationId xmlns:p14="http://schemas.microsoft.com/office/powerpoint/2010/main" val="39033594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45301D92-A7B3-4169-84C1-8776EA241F40}"/>
              </a:ext>
            </a:extLst>
          </p:cNvPr>
          <p:cNvPicPr>
            <a:picLocks noChangeAspect="1"/>
          </p:cNvPicPr>
          <p:nvPr/>
        </p:nvPicPr>
        <p:blipFill rotWithShape="1">
          <a:blip r:embed="rId3"/>
          <a:srcRect l="9589" r="10893" b="-2"/>
          <a:stretch/>
        </p:blipFill>
        <p:spPr>
          <a:xfrm>
            <a:off x="4619544" y="609601"/>
            <a:ext cx="6924756" cy="5638797"/>
          </a:xfrm>
          <a:prstGeom prst="rect">
            <a:avLst/>
          </a:prstGeom>
          <a:effectLst>
            <a:outerShdw blurRad="50800" dist="38100" dir="5400000" algn="t" rotWithShape="0">
              <a:prstClr val="black">
                <a:alpha val="43000"/>
              </a:prstClr>
            </a:outerShdw>
          </a:effectLst>
        </p:spPr>
      </p:pic>
      <p:sp>
        <p:nvSpPr>
          <p:cNvPr id="11" name="Rectangle 10">
            <a:extLst>
              <a:ext uri="{FF2B5EF4-FFF2-40B4-BE49-F238E27FC236}">
                <a16:creationId xmlns:a16="http://schemas.microsoft.com/office/drawing/2014/main" id="{A93A089E-0A16-452C-B341-0F769780D2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Rectángulo redondeado 6">
            <a:extLst>
              <a:ext uri="{FF2B5EF4-FFF2-40B4-BE49-F238E27FC236}">
                <a16:creationId xmlns:a16="http://schemas.microsoft.com/office/drawing/2014/main" id="{BABA8F6D-EB65-423A-A985-07A312A635C4}"/>
              </a:ext>
            </a:extLst>
          </p:cNvPr>
          <p:cNvSpPr/>
          <p:nvPr/>
        </p:nvSpPr>
        <p:spPr>
          <a:xfrm>
            <a:off x="583993" y="749298"/>
            <a:ext cx="3619499" cy="990599"/>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a:bodyPr>
          <a:lstStyle/>
          <a:p>
            <a:pPr algn="ctr">
              <a:spcBef>
                <a:spcPct val="0"/>
              </a:spcBef>
              <a:spcAft>
                <a:spcPts val="600"/>
              </a:spcAft>
            </a:pPr>
            <a:r>
              <a:rPr lang="en-US" sz="4400" dirty="0" err="1">
                <a:solidFill>
                  <a:schemeClr val="tx1">
                    <a:lumMod val="95000"/>
                  </a:schemeClr>
                </a:solidFill>
                <a:latin typeface="Copperplate Gothic Bold" panose="020E0705020206020404" pitchFamily="34" charset="0"/>
                <a:ea typeface="+mj-ea"/>
                <a:cs typeface="+mj-cs"/>
              </a:rPr>
              <a:t>Capilares</a:t>
            </a:r>
            <a:endParaRPr lang="en-US" sz="4400" dirty="0">
              <a:solidFill>
                <a:schemeClr val="tx1">
                  <a:lumMod val="95000"/>
                </a:schemeClr>
              </a:solidFill>
              <a:latin typeface="Copperplate Gothic Bold" panose="020E0705020206020404" pitchFamily="34" charset="0"/>
              <a:ea typeface="+mj-ea"/>
              <a:cs typeface="+mj-cs"/>
            </a:endParaRPr>
          </a:p>
        </p:txBody>
      </p:sp>
      <p:sp>
        <p:nvSpPr>
          <p:cNvPr id="5" name="Rectángulo redondeado 13">
            <a:extLst>
              <a:ext uri="{FF2B5EF4-FFF2-40B4-BE49-F238E27FC236}">
                <a16:creationId xmlns:a16="http://schemas.microsoft.com/office/drawing/2014/main" id="{D94A9554-57FD-47CA-B3EC-5DD34A42F537}"/>
              </a:ext>
            </a:extLst>
          </p:cNvPr>
          <p:cNvSpPr/>
          <p:nvPr/>
        </p:nvSpPr>
        <p:spPr>
          <a:xfrm>
            <a:off x="647700" y="2181022"/>
            <a:ext cx="3555792" cy="3160236"/>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92500" lnSpcReduction="20000"/>
          </a:bodyPr>
          <a:lstStyle/>
          <a:p>
            <a:pPr algn="just">
              <a:spcBef>
                <a:spcPts val="1000"/>
              </a:spcBef>
              <a:buClr>
                <a:schemeClr val="bg2">
                  <a:lumMod val="40000"/>
                  <a:lumOff val="60000"/>
                </a:schemeClr>
              </a:buClr>
              <a:buSzPct val="80000"/>
              <a:buFont typeface="Wingdings 3" charset="2"/>
              <a:buChar char=""/>
            </a:pPr>
            <a:r>
              <a:rPr lang="es-CL" sz="3200" dirty="0">
                <a:solidFill>
                  <a:schemeClr val="accent5">
                    <a:lumMod val="75000"/>
                  </a:schemeClr>
                </a:solidFill>
                <a:latin typeface="Footlight MT Light" panose="0204060206030A020304" pitchFamily="18" charset="0"/>
                <a:ea typeface="+mj-ea"/>
                <a:cs typeface="+mj-cs"/>
              </a:rPr>
              <a:t>Son vasos sanguíneos microscópicos de paredes delgadas y que sirve de enlace entre arterias y venas.</a:t>
            </a:r>
          </a:p>
        </p:txBody>
      </p:sp>
    </p:spTree>
    <p:extLst>
      <p:ext uri="{BB962C8B-B14F-4D97-AF65-F5344CB8AC3E}">
        <p14:creationId xmlns:p14="http://schemas.microsoft.com/office/powerpoint/2010/main" val="16519240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4" name="Rectángulo redondeado 14">
            <a:extLst>
              <a:ext uri="{FF2B5EF4-FFF2-40B4-BE49-F238E27FC236}">
                <a16:creationId xmlns:a16="http://schemas.microsoft.com/office/drawing/2014/main" id="{2433F6E5-A0BF-4C2E-9E11-177D0D364F15}"/>
              </a:ext>
            </a:extLst>
          </p:cNvPr>
          <p:cNvSpPr/>
          <p:nvPr/>
        </p:nvSpPr>
        <p:spPr>
          <a:xfrm>
            <a:off x="720272" y="1447799"/>
            <a:ext cx="3754987" cy="831958"/>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lnSpcReduction="10000"/>
          </a:bodyPr>
          <a:lstStyle/>
          <a:p>
            <a:pPr algn="ctr">
              <a:spcBef>
                <a:spcPct val="0"/>
              </a:spcBef>
              <a:spcAft>
                <a:spcPts val="600"/>
              </a:spcAft>
            </a:pPr>
            <a:r>
              <a:rPr lang="en-US" sz="4400" dirty="0">
                <a:solidFill>
                  <a:schemeClr val="tx1">
                    <a:lumMod val="95000"/>
                  </a:schemeClr>
                </a:solidFill>
                <a:latin typeface="Copperplate Gothic Bold" panose="020E0705020206020404" pitchFamily="34" charset="0"/>
                <a:ea typeface="+mj-ea"/>
                <a:cs typeface="+mj-cs"/>
              </a:rPr>
              <a:t>Sangre</a:t>
            </a:r>
          </a:p>
        </p:txBody>
      </p:sp>
      <p:pic>
        <p:nvPicPr>
          <p:cNvPr id="6" name="Imagen 5">
            <a:extLst>
              <a:ext uri="{FF2B5EF4-FFF2-40B4-BE49-F238E27FC236}">
                <a16:creationId xmlns:a16="http://schemas.microsoft.com/office/drawing/2014/main" id="{F4716D18-DB7A-4013-B38A-D884D6CA25DC}"/>
              </a:ext>
            </a:extLst>
          </p:cNvPr>
          <p:cNvPicPr>
            <a:picLocks noChangeAspect="1"/>
          </p:cNvPicPr>
          <p:nvPr/>
        </p:nvPicPr>
        <p:blipFill rotWithShape="1">
          <a:blip r:embed="rId3"/>
          <a:srcRect r="1" b="11996"/>
          <a:stretch/>
        </p:blipFill>
        <p:spPr>
          <a:xfrm>
            <a:off x="5050389" y="1447799"/>
            <a:ext cx="6493910" cy="4572001"/>
          </a:xfrm>
          <a:prstGeom prst="rect">
            <a:avLst/>
          </a:prstGeom>
          <a:effectLst>
            <a:outerShdw blurRad="50800" dist="38100" dir="5400000" algn="t" rotWithShape="0">
              <a:prstClr val="black">
                <a:alpha val="43000"/>
              </a:prstClr>
            </a:outerShdw>
          </a:effectLst>
        </p:spPr>
      </p:pic>
      <p:sp>
        <p:nvSpPr>
          <p:cNvPr id="5" name="Rectángulo redondeado 16">
            <a:extLst>
              <a:ext uri="{FF2B5EF4-FFF2-40B4-BE49-F238E27FC236}">
                <a16:creationId xmlns:a16="http://schemas.microsoft.com/office/drawing/2014/main" id="{5E7130BB-B2BA-4F42-A54F-5290E30A9C24}"/>
              </a:ext>
            </a:extLst>
          </p:cNvPr>
          <p:cNvSpPr/>
          <p:nvPr/>
        </p:nvSpPr>
        <p:spPr>
          <a:xfrm>
            <a:off x="647700" y="2438401"/>
            <a:ext cx="3827559" cy="3581400"/>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Autofit/>
          </a:bodyPr>
          <a:lstStyle/>
          <a:p>
            <a:pPr algn="just">
              <a:spcBef>
                <a:spcPts val="1000"/>
              </a:spcBef>
              <a:buClr>
                <a:schemeClr val="bg2">
                  <a:lumMod val="40000"/>
                  <a:lumOff val="60000"/>
                </a:schemeClr>
              </a:buClr>
              <a:buSzPct val="80000"/>
              <a:buFont typeface="Wingdings 3" charset="2"/>
              <a:buChar char=""/>
            </a:pPr>
            <a:r>
              <a:rPr lang="es-CL" sz="2700" dirty="0">
                <a:solidFill>
                  <a:schemeClr val="accent5">
                    <a:lumMod val="75000"/>
                  </a:schemeClr>
                </a:solidFill>
                <a:latin typeface="Footlight MT Light" panose="0204060206030A020304" pitchFamily="18" charset="0"/>
                <a:ea typeface="+mj-ea"/>
                <a:cs typeface="+mj-cs"/>
              </a:rPr>
              <a:t>Líquido de color rojo que es impulsado por el corazón  transportando OXÍGENO, NUTRIENTES Y PRODUCTOS DE DESECHOS.</a:t>
            </a:r>
            <a:endParaRPr lang="es-CL" sz="2700">
              <a:solidFill>
                <a:schemeClr val="accent5">
                  <a:lumMod val="75000"/>
                </a:schemeClr>
              </a:solidFill>
              <a:latin typeface="Footlight MT Light" panose="0204060206030A020304" pitchFamily="18" charset="0"/>
              <a:ea typeface="+mj-ea"/>
              <a:cs typeface="+mj-cs"/>
            </a:endParaRPr>
          </a:p>
        </p:txBody>
      </p:sp>
    </p:spTree>
    <p:extLst>
      <p:ext uri="{BB962C8B-B14F-4D97-AF65-F5344CB8AC3E}">
        <p14:creationId xmlns:p14="http://schemas.microsoft.com/office/powerpoint/2010/main" val="38634380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71" name="Picture 70">
            <a:extLst>
              <a:ext uri="{FF2B5EF4-FFF2-40B4-BE49-F238E27FC236}">
                <a16:creationId xmlns:a16="http://schemas.microsoft.com/office/drawing/2014/main" id="{C9ECDD5C-152A-4CC7-8333-0F367B3A62E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3" name="Picture 72">
            <a:extLst>
              <a:ext uri="{FF2B5EF4-FFF2-40B4-BE49-F238E27FC236}">
                <a16:creationId xmlns:a16="http://schemas.microsoft.com/office/drawing/2014/main" id="{7F5C92A3-369B-43F3-BDCE-E560B1B0EC8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75" name="Oval 74">
            <a:extLst>
              <a:ext uri="{FF2B5EF4-FFF2-40B4-BE49-F238E27FC236}">
                <a16:creationId xmlns:a16="http://schemas.microsoft.com/office/drawing/2014/main" id="{AEBE9F1A-B38D-446E-83AE-14B17CE77F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77" name="Picture 76">
            <a:extLst>
              <a:ext uri="{FF2B5EF4-FFF2-40B4-BE49-F238E27FC236}">
                <a16:creationId xmlns:a16="http://schemas.microsoft.com/office/drawing/2014/main" id="{915B5014-A7EC-4BA6-9C83-8840CF81DB2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79" name="Picture 78">
            <a:extLst>
              <a:ext uri="{FF2B5EF4-FFF2-40B4-BE49-F238E27FC236}">
                <a16:creationId xmlns:a16="http://schemas.microsoft.com/office/drawing/2014/main" id="{022C43AB-86D7-420D-8AD7-DC0A15FDD0A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81" name="Rectangle 80">
            <a:extLst>
              <a:ext uri="{FF2B5EF4-FFF2-40B4-BE49-F238E27FC236}">
                <a16:creationId xmlns:a16="http://schemas.microsoft.com/office/drawing/2014/main" id="{5E3EB826-A471-488F-9E8A-D65528A3C0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83" name="Rectangle 82">
            <a:extLst>
              <a:ext uri="{FF2B5EF4-FFF2-40B4-BE49-F238E27FC236}">
                <a16:creationId xmlns:a16="http://schemas.microsoft.com/office/drawing/2014/main" id="{DFB3CEA1-88D9-42FB-88ED-1E9807FE65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170" name="Picture 2" descr="LA FUNCIÓN DE NUTRICIÓN: APARATO CIRCULATORIO - Pictoeduca">
            <a:extLst>
              <a:ext uri="{FF2B5EF4-FFF2-40B4-BE49-F238E27FC236}">
                <a16:creationId xmlns:a16="http://schemas.microsoft.com/office/drawing/2014/main" id="{7EA52D9C-2538-44C9-8CB5-9E6CDABB2688}"/>
              </a:ext>
            </a:extLst>
          </p:cNvPr>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5857346" y="570703"/>
            <a:ext cx="5571066" cy="5571066"/>
          </a:xfrm>
          <a:prstGeom prst="rect">
            <a:avLst/>
          </a:prstGeom>
          <a:noFill/>
          <a:extLst>
            <a:ext uri="{909E8E84-426E-40DD-AFC4-6F175D3DCCD1}">
              <a14:hiddenFill xmlns:a14="http://schemas.microsoft.com/office/drawing/2010/main">
                <a:solidFill>
                  <a:srgbClr val="FFFFFF"/>
                </a:solidFill>
              </a14:hiddenFill>
            </a:ext>
          </a:extLst>
        </p:spPr>
      </p:pic>
      <p:sp>
        <p:nvSpPr>
          <p:cNvPr id="85" name="Rectangle 84">
            <a:extLst>
              <a:ext uri="{FF2B5EF4-FFF2-40B4-BE49-F238E27FC236}">
                <a16:creationId xmlns:a16="http://schemas.microsoft.com/office/drawing/2014/main" id="{9A6C928E-4252-4F33-8C34-E50A12A317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6" name="Rectángulo redondeado 35">
            <a:extLst>
              <a:ext uri="{FF2B5EF4-FFF2-40B4-BE49-F238E27FC236}">
                <a16:creationId xmlns:a16="http://schemas.microsoft.com/office/drawing/2014/main" id="{13C20D34-6EF0-4550-8B47-F2811F355AEC}"/>
              </a:ext>
            </a:extLst>
          </p:cNvPr>
          <p:cNvSpPr/>
          <p:nvPr/>
        </p:nvSpPr>
        <p:spPr>
          <a:xfrm>
            <a:off x="761206" y="2224517"/>
            <a:ext cx="4618048" cy="3701111"/>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92500" lnSpcReduction="20000"/>
          </a:bodyPr>
          <a:lstStyle/>
          <a:p>
            <a:pPr algn="just">
              <a:spcBef>
                <a:spcPts val="1000"/>
              </a:spcBef>
              <a:buClr>
                <a:schemeClr val="bg2">
                  <a:lumMod val="40000"/>
                  <a:lumOff val="60000"/>
                </a:schemeClr>
              </a:buClr>
              <a:buSzPct val="80000"/>
              <a:buFont typeface="Wingdings 3" charset="2"/>
              <a:buChar char=""/>
            </a:pPr>
            <a:r>
              <a:rPr lang="es-CL" sz="3200" dirty="0">
                <a:solidFill>
                  <a:schemeClr val="accent5">
                    <a:lumMod val="75000"/>
                  </a:schemeClr>
                </a:solidFill>
                <a:latin typeface="Footlight MT Light" panose="0204060206030A020304" pitchFamily="18" charset="0"/>
                <a:ea typeface="+mj-ea"/>
                <a:cs typeface="+mj-cs"/>
              </a:rPr>
              <a:t>La sangre pobre en oxigeno va desde el ventrículo derecho hacia el pulmón a través de la arteria pulmonar retornando al atrio izquierdo con sangre rica en oxigeno</a:t>
            </a:r>
          </a:p>
        </p:txBody>
      </p:sp>
      <p:sp>
        <p:nvSpPr>
          <p:cNvPr id="17" name="Rectángulo redondeado 14">
            <a:extLst>
              <a:ext uri="{FF2B5EF4-FFF2-40B4-BE49-F238E27FC236}">
                <a16:creationId xmlns:a16="http://schemas.microsoft.com/office/drawing/2014/main" id="{32F1EB7F-B7D4-4448-988A-B9B1E194E533}"/>
              </a:ext>
            </a:extLst>
          </p:cNvPr>
          <p:cNvSpPr/>
          <p:nvPr/>
        </p:nvSpPr>
        <p:spPr>
          <a:xfrm>
            <a:off x="875016" y="742915"/>
            <a:ext cx="4504238" cy="1258942"/>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fontScale="85000" lnSpcReduction="20000"/>
          </a:bodyPr>
          <a:lstStyle/>
          <a:p>
            <a:pPr algn="ctr">
              <a:spcBef>
                <a:spcPct val="0"/>
              </a:spcBef>
              <a:spcAft>
                <a:spcPts val="600"/>
              </a:spcAft>
            </a:pPr>
            <a:r>
              <a:rPr lang="en-US" sz="4400" dirty="0" err="1">
                <a:solidFill>
                  <a:schemeClr val="tx1">
                    <a:lumMod val="95000"/>
                  </a:schemeClr>
                </a:solidFill>
                <a:latin typeface="Copperplate Gothic Bold" panose="020E0705020206020404" pitchFamily="34" charset="0"/>
                <a:ea typeface="+mj-ea"/>
                <a:cs typeface="+mj-cs"/>
              </a:rPr>
              <a:t>Circulación</a:t>
            </a:r>
            <a:r>
              <a:rPr lang="en-US" sz="4400" dirty="0">
                <a:solidFill>
                  <a:schemeClr val="tx1">
                    <a:lumMod val="95000"/>
                  </a:schemeClr>
                </a:solidFill>
                <a:latin typeface="Copperplate Gothic Bold" panose="020E0705020206020404" pitchFamily="34" charset="0"/>
                <a:ea typeface="+mj-ea"/>
                <a:cs typeface="+mj-cs"/>
              </a:rPr>
              <a:t> </a:t>
            </a:r>
            <a:r>
              <a:rPr lang="en-US" sz="5100" dirty="0" err="1">
                <a:solidFill>
                  <a:schemeClr val="tx1">
                    <a:lumMod val="95000"/>
                  </a:schemeClr>
                </a:solidFill>
                <a:latin typeface="Copperplate Gothic Bold" panose="020E0705020206020404" pitchFamily="34" charset="0"/>
                <a:ea typeface="+mj-ea"/>
                <a:cs typeface="+mj-cs"/>
              </a:rPr>
              <a:t>menor</a:t>
            </a:r>
            <a:endParaRPr lang="en-US" sz="4400" dirty="0">
              <a:solidFill>
                <a:schemeClr val="tx1">
                  <a:lumMod val="95000"/>
                </a:schemeClr>
              </a:solidFill>
              <a:latin typeface="Copperplate Gothic Bold" panose="020E0705020206020404" pitchFamily="34" charset="0"/>
              <a:ea typeface="+mj-ea"/>
              <a:cs typeface="+mj-cs"/>
            </a:endParaRPr>
          </a:p>
        </p:txBody>
      </p:sp>
    </p:spTree>
    <p:extLst>
      <p:ext uri="{BB962C8B-B14F-4D97-AF65-F5344CB8AC3E}">
        <p14:creationId xmlns:p14="http://schemas.microsoft.com/office/powerpoint/2010/main" val="17474708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71" name="Picture 70">
            <a:extLst>
              <a:ext uri="{FF2B5EF4-FFF2-40B4-BE49-F238E27FC236}">
                <a16:creationId xmlns:a16="http://schemas.microsoft.com/office/drawing/2014/main" id="{C9ECDD5C-152A-4CC7-8333-0F367B3A62E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3" name="Picture 72">
            <a:extLst>
              <a:ext uri="{FF2B5EF4-FFF2-40B4-BE49-F238E27FC236}">
                <a16:creationId xmlns:a16="http://schemas.microsoft.com/office/drawing/2014/main" id="{7F5C92A3-369B-43F3-BDCE-E560B1B0EC8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75" name="Oval 74">
            <a:extLst>
              <a:ext uri="{FF2B5EF4-FFF2-40B4-BE49-F238E27FC236}">
                <a16:creationId xmlns:a16="http://schemas.microsoft.com/office/drawing/2014/main" id="{AEBE9F1A-B38D-446E-83AE-14B17CE77F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77" name="Picture 76">
            <a:extLst>
              <a:ext uri="{FF2B5EF4-FFF2-40B4-BE49-F238E27FC236}">
                <a16:creationId xmlns:a16="http://schemas.microsoft.com/office/drawing/2014/main" id="{915B5014-A7EC-4BA6-9C83-8840CF81DB2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79" name="Picture 78">
            <a:extLst>
              <a:ext uri="{FF2B5EF4-FFF2-40B4-BE49-F238E27FC236}">
                <a16:creationId xmlns:a16="http://schemas.microsoft.com/office/drawing/2014/main" id="{022C43AB-86D7-420D-8AD7-DC0A15FDD0A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81" name="Rectangle 80">
            <a:extLst>
              <a:ext uri="{FF2B5EF4-FFF2-40B4-BE49-F238E27FC236}">
                <a16:creationId xmlns:a16="http://schemas.microsoft.com/office/drawing/2014/main" id="{5E3EB826-A471-488F-9E8A-D65528A3C0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83" name="Rectangle 82">
            <a:extLst>
              <a:ext uri="{FF2B5EF4-FFF2-40B4-BE49-F238E27FC236}">
                <a16:creationId xmlns:a16="http://schemas.microsoft.com/office/drawing/2014/main" id="{DFB3CEA1-88D9-42FB-88ED-1E9807FE65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170" name="Picture 2" descr="LA FUNCIÓN DE NUTRICIÓN: APARATO CIRCULATORIO - Pictoeduca">
            <a:extLst>
              <a:ext uri="{FF2B5EF4-FFF2-40B4-BE49-F238E27FC236}">
                <a16:creationId xmlns:a16="http://schemas.microsoft.com/office/drawing/2014/main" id="{7EA52D9C-2538-44C9-8CB5-9E6CDABB2688}"/>
              </a:ext>
            </a:extLst>
          </p:cNvPr>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5857346" y="570703"/>
            <a:ext cx="5571066" cy="5571066"/>
          </a:xfrm>
          <a:prstGeom prst="rect">
            <a:avLst/>
          </a:prstGeom>
          <a:noFill/>
          <a:extLst>
            <a:ext uri="{909E8E84-426E-40DD-AFC4-6F175D3DCCD1}">
              <a14:hiddenFill xmlns:a14="http://schemas.microsoft.com/office/drawing/2010/main">
                <a:solidFill>
                  <a:srgbClr val="FFFFFF"/>
                </a:solidFill>
              </a14:hiddenFill>
            </a:ext>
          </a:extLst>
        </p:spPr>
      </p:pic>
      <p:sp>
        <p:nvSpPr>
          <p:cNvPr id="85" name="Rectangle 84">
            <a:extLst>
              <a:ext uri="{FF2B5EF4-FFF2-40B4-BE49-F238E27FC236}">
                <a16:creationId xmlns:a16="http://schemas.microsoft.com/office/drawing/2014/main" id="{9A6C928E-4252-4F33-8C34-E50A12A317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Rectángulo redondeado 35">
            <a:extLst>
              <a:ext uri="{FF2B5EF4-FFF2-40B4-BE49-F238E27FC236}">
                <a16:creationId xmlns:a16="http://schemas.microsoft.com/office/drawing/2014/main" id="{209BDEF0-971D-4487-B751-E7A6C0E81E8B}"/>
              </a:ext>
            </a:extLst>
          </p:cNvPr>
          <p:cNvSpPr/>
          <p:nvPr/>
        </p:nvSpPr>
        <p:spPr>
          <a:xfrm>
            <a:off x="761206" y="2424529"/>
            <a:ext cx="4504238" cy="3701111"/>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fontScale="85000" lnSpcReduction="10000"/>
          </a:bodyPr>
          <a:lstStyle/>
          <a:p>
            <a:pPr algn="just">
              <a:spcBef>
                <a:spcPts val="1000"/>
              </a:spcBef>
              <a:buClr>
                <a:schemeClr val="bg2">
                  <a:lumMod val="40000"/>
                  <a:lumOff val="60000"/>
                </a:schemeClr>
              </a:buClr>
              <a:buSzPct val="80000"/>
              <a:buFont typeface="Wingdings 3" charset="2"/>
              <a:buChar char=""/>
            </a:pPr>
            <a:r>
              <a:rPr lang="es-CL" sz="3200" dirty="0">
                <a:solidFill>
                  <a:schemeClr val="accent5">
                    <a:lumMod val="75000"/>
                  </a:schemeClr>
                </a:solidFill>
                <a:latin typeface="Footlight MT Light" panose="0204060206030A020304" pitchFamily="18" charset="0"/>
                <a:ea typeface="+mj-ea"/>
                <a:cs typeface="+mj-cs"/>
              </a:rPr>
              <a:t>La sangre oxigenada llega al corazón a la aurícula izquierda a través de la vena pulmonar para ser distribuida a todo el organismo expulsada del ventrículo izquierdo a través de la aorta.</a:t>
            </a:r>
          </a:p>
        </p:txBody>
      </p:sp>
      <p:sp>
        <p:nvSpPr>
          <p:cNvPr id="13" name="Rectángulo redondeado 14">
            <a:extLst>
              <a:ext uri="{FF2B5EF4-FFF2-40B4-BE49-F238E27FC236}">
                <a16:creationId xmlns:a16="http://schemas.microsoft.com/office/drawing/2014/main" id="{1FDDE5E3-B4E4-4FB1-88FA-BCDD6B5B1AAF}"/>
              </a:ext>
            </a:extLst>
          </p:cNvPr>
          <p:cNvSpPr/>
          <p:nvPr/>
        </p:nvSpPr>
        <p:spPr>
          <a:xfrm>
            <a:off x="768644" y="913287"/>
            <a:ext cx="4504238" cy="1258942"/>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fontScale="85000" lnSpcReduction="20000"/>
          </a:bodyPr>
          <a:lstStyle/>
          <a:p>
            <a:pPr algn="ctr">
              <a:spcBef>
                <a:spcPct val="0"/>
              </a:spcBef>
              <a:spcAft>
                <a:spcPts val="600"/>
              </a:spcAft>
            </a:pPr>
            <a:r>
              <a:rPr lang="en-US" sz="4400" dirty="0" err="1">
                <a:solidFill>
                  <a:schemeClr val="tx1">
                    <a:lumMod val="95000"/>
                  </a:schemeClr>
                </a:solidFill>
                <a:latin typeface="Copperplate Gothic Bold" panose="020E0705020206020404" pitchFamily="34" charset="0"/>
                <a:ea typeface="+mj-ea"/>
                <a:cs typeface="+mj-cs"/>
              </a:rPr>
              <a:t>Circulación</a:t>
            </a:r>
            <a:r>
              <a:rPr lang="en-US" sz="4400" dirty="0">
                <a:solidFill>
                  <a:schemeClr val="tx1">
                    <a:lumMod val="95000"/>
                  </a:schemeClr>
                </a:solidFill>
                <a:latin typeface="Copperplate Gothic Bold" panose="020E0705020206020404" pitchFamily="34" charset="0"/>
                <a:ea typeface="+mj-ea"/>
                <a:cs typeface="+mj-cs"/>
              </a:rPr>
              <a:t> </a:t>
            </a:r>
            <a:r>
              <a:rPr lang="en-US" sz="5100" dirty="0">
                <a:solidFill>
                  <a:schemeClr val="tx1">
                    <a:lumMod val="95000"/>
                  </a:schemeClr>
                </a:solidFill>
                <a:latin typeface="Copperplate Gothic Bold" panose="020E0705020206020404" pitchFamily="34" charset="0"/>
                <a:ea typeface="+mj-ea"/>
                <a:cs typeface="+mj-cs"/>
              </a:rPr>
              <a:t>mayor</a:t>
            </a:r>
            <a:endParaRPr lang="en-US" sz="4400" dirty="0">
              <a:solidFill>
                <a:schemeClr val="tx1">
                  <a:lumMod val="95000"/>
                </a:schemeClr>
              </a:solidFill>
              <a:latin typeface="Copperplate Gothic Bold" panose="020E0705020206020404" pitchFamily="34" charset="0"/>
              <a:ea typeface="+mj-ea"/>
              <a:cs typeface="+mj-cs"/>
            </a:endParaRPr>
          </a:p>
        </p:txBody>
      </p:sp>
    </p:spTree>
    <p:extLst>
      <p:ext uri="{BB962C8B-B14F-4D97-AF65-F5344CB8AC3E}">
        <p14:creationId xmlns:p14="http://schemas.microsoft.com/office/powerpoint/2010/main" val="323279114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Repaso anatómico sistema cardiovascular.">
            <a:extLst>
              <a:ext uri="{FF2B5EF4-FFF2-40B4-BE49-F238E27FC236}">
                <a16:creationId xmlns:a16="http://schemas.microsoft.com/office/drawing/2014/main" id="{EE24C3D3-C065-4C66-AD3D-08E7E4710DD1}"/>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4266519" y="188686"/>
            <a:ext cx="3658961" cy="61495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304934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ortar rectángulo de esquina sencilla 18">
            <a:extLst>
              <a:ext uri="{FF2B5EF4-FFF2-40B4-BE49-F238E27FC236}">
                <a16:creationId xmlns:a16="http://schemas.microsoft.com/office/drawing/2014/main" id="{CE9E974B-12DC-4436-8C13-ED288267EE6F}"/>
              </a:ext>
            </a:extLst>
          </p:cNvPr>
          <p:cNvSpPr>
            <a:spLocks/>
          </p:cNvSpPr>
          <p:nvPr/>
        </p:nvSpPr>
        <p:spPr>
          <a:xfrm>
            <a:off x="770652" y="1705940"/>
            <a:ext cx="10650696" cy="3426947"/>
          </a:xfrm>
          <a:prstGeom prst="snip1Rect">
            <a:avLst>
              <a:gd name="adj" fmla="val 35845"/>
            </a:avLst>
          </a:prstGeom>
        </p:spPr>
        <p:style>
          <a:lnRef idx="0">
            <a:schemeClr val="accent3"/>
          </a:lnRef>
          <a:fillRef idx="3">
            <a:schemeClr val="accent3"/>
          </a:fillRef>
          <a:effectRef idx="3">
            <a:schemeClr val="accent3"/>
          </a:effectRef>
          <a:fontRef idx="minor">
            <a:schemeClr val="lt1"/>
          </a:fontRef>
        </p:style>
        <p:txBody>
          <a:bodyPr lIns="432000" tIns="0" bIns="360000" rtlCol="0" anchor="t" anchorCtr="1">
            <a:spAutoFit/>
          </a:bodyPr>
          <a:lstStyle/>
          <a:p>
            <a:pPr algn="ctr" defTabSz="324000"/>
            <a:r>
              <a:rPr lang="es-CL" sz="8000" dirty="0">
                <a:solidFill>
                  <a:schemeClr val="tx2"/>
                </a:solidFill>
                <a:latin typeface="Copperplate Gothic Bold" panose="020E0705020206020404" pitchFamily="34" charset="0"/>
                <a:ea typeface="+mj-ea"/>
                <a:cs typeface="+mj-cs"/>
              </a:rPr>
              <a:t>Estructuras accesorias</a:t>
            </a:r>
          </a:p>
        </p:txBody>
      </p:sp>
    </p:spTree>
    <p:extLst>
      <p:ext uri="{BB962C8B-B14F-4D97-AF65-F5344CB8AC3E}">
        <p14:creationId xmlns:p14="http://schemas.microsoft.com/office/powerpoint/2010/main" val="37671017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redondeado 14">
            <a:extLst>
              <a:ext uri="{FF2B5EF4-FFF2-40B4-BE49-F238E27FC236}">
                <a16:creationId xmlns:a16="http://schemas.microsoft.com/office/drawing/2014/main" id="{2433F6E5-A0BF-4C2E-9E11-177D0D364F15}"/>
              </a:ext>
            </a:extLst>
          </p:cNvPr>
          <p:cNvSpPr/>
          <p:nvPr/>
        </p:nvSpPr>
        <p:spPr>
          <a:xfrm>
            <a:off x="720272" y="1447799"/>
            <a:ext cx="3754987" cy="831958"/>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lnSpcReduction="10000"/>
          </a:bodyPr>
          <a:lstStyle/>
          <a:p>
            <a:pPr algn="ctr">
              <a:spcBef>
                <a:spcPct val="0"/>
              </a:spcBef>
              <a:spcAft>
                <a:spcPts val="600"/>
              </a:spcAft>
            </a:pPr>
            <a:r>
              <a:rPr lang="en-US" sz="4400" dirty="0" err="1">
                <a:solidFill>
                  <a:schemeClr val="tx1">
                    <a:lumMod val="95000"/>
                  </a:schemeClr>
                </a:solidFill>
                <a:latin typeface="Copperplate Gothic Bold" panose="020E0705020206020404" pitchFamily="34" charset="0"/>
                <a:ea typeface="+mj-ea"/>
                <a:cs typeface="+mj-cs"/>
              </a:rPr>
              <a:t>oído</a:t>
            </a:r>
            <a:endParaRPr lang="en-US" sz="4400" dirty="0">
              <a:solidFill>
                <a:schemeClr val="tx1">
                  <a:lumMod val="95000"/>
                </a:schemeClr>
              </a:solidFill>
              <a:latin typeface="Copperplate Gothic Bold" panose="020E0705020206020404" pitchFamily="34" charset="0"/>
              <a:ea typeface="+mj-ea"/>
              <a:cs typeface="+mj-cs"/>
            </a:endParaRPr>
          </a:p>
        </p:txBody>
      </p:sp>
      <p:sp>
        <p:nvSpPr>
          <p:cNvPr id="5" name="Rectángulo redondeado 16">
            <a:extLst>
              <a:ext uri="{FF2B5EF4-FFF2-40B4-BE49-F238E27FC236}">
                <a16:creationId xmlns:a16="http://schemas.microsoft.com/office/drawing/2014/main" id="{5E7130BB-B2BA-4F42-A54F-5290E30A9C24}"/>
              </a:ext>
            </a:extLst>
          </p:cNvPr>
          <p:cNvSpPr/>
          <p:nvPr/>
        </p:nvSpPr>
        <p:spPr>
          <a:xfrm>
            <a:off x="647700" y="2438401"/>
            <a:ext cx="3827559" cy="3581400"/>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Autofit/>
          </a:bodyPr>
          <a:lstStyle/>
          <a:p>
            <a:pPr algn="just">
              <a:spcBef>
                <a:spcPts val="1000"/>
              </a:spcBef>
              <a:buClr>
                <a:schemeClr val="bg2">
                  <a:lumMod val="40000"/>
                  <a:lumOff val="60000"/>
                </a:schemeClr>
              </a:buClr>
              <a:buSzPct val="80000"/>
              <a:buFont typeface="Wingdings 3" charset="2"/>
              <a:buChar char=""/>
            </a:pPr>
            <a:r>
              <a:rPr lang="es-CL" sz="2700" dirty="0">
                <a:solidFill>
                  <a:schemeClr val="accent5">
                    <a:lumMod val="75000"/>
                  </a:schemeClr>
                </a:solidFill>
                <a:latin typeface="Footlight MT Light" panose="0204060206030A020304" pitchFamily="18" charset="0"/>
                <a:ea typeface="+mj-ea"/>
                <a:cs typeface="+mj-cs"/>
              </a:rPr>
              <a:t>El oído es el órgano que se encarga de transmitir los sonidos del exterior al cerebro a través de sus tres secciones: el oído externo, el oído medio y el oído interno</a:t>
            </a:r>
          </a:p>
        </p:txBody>
      </p:sp>
      <p:pic>
        <p:nvPicPr>
          <p:cNvPr id="8194" name="Picture 2" descr="Uno de los sentidos: El oído - Revista Maremagnum">
            <a:extLst>
              <a:ext uri="{FF2B5EF4-FFF2-40B4-BE49-F238E27FC236}">
                <a16:creationId xmlns:a16="http://schemas.microsoft.com/office/drawing/2014/main" id="{5ACAEBEA-0DA2-4D30-8A55-876D71E33EA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5614" b="7299"/>
          <a:stretch/>
        </p:blipFill>
        <p:spPr bwMode="auto">
          <a:xfrm>
            <a:off x="4661974" y="590550"/>
            <a:ext cx="7263326" cy="60302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29123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5B89E5C5-A037-45B3-9D37-3658914D479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1" name="Picture 10">
            <a:extLst>
              <a:ext uri="{FF2B5EF4-FFF2-40B4-BE49-F238E27FC236}">
                <a16:creationId xmlns:a16="http://schemas.microsoft.com/office/drawing/2014/main" id="{5ACB93B0-521E-443D-9750-AFCFDDB3E80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3" name="Oval 12">
            <a:extLst>
              <a:ext uri="{FF2B5EF4-FFF2-40B4-BE49-F238E27FC236}">
                <a16:creationId xmlns:a16="http://schemas.microsoft.com/office/drawing/2014/main" id="{DA1DAC79-DDBA-4382-9D43-6E5F685BE5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5878"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5" name="Picture 14">
            <a:extLst>
              <a:ext uri="{FF2B5EF4-FFF2-40B4-BE49-F238E27FC236}">
                <a16:creationId xmlns:a16="http://schemas.microsoft.com/office/drawing/2014/main" id="{E0880F10-995F-4F01-A83B-7ECDB7BE790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7" name="Picture 16">
            <a:extLst>
              <a:ext uri="{FF2B5EF4-FFF2-40B4-BE49-F238E27FC236}">
                <a16:creationId xmlns:a16="http://schemas.microsoft.com/office/drawing/2014/main" id="{A2D49266-1F08-40F2-B0E1-1D919DCB578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9" name="Rectangle 18">
            <a:extLst>
              <a:ext uri="{FF2B5EF4-FFF2-40B4-BE49-F238E27FC236}">
                <a16:creationId xmlns:a16="http://schemas.microsoft.com/office/drawing/2014/main" id="{6AACA73D-178F-4CFC-99E3-9F4FCBBDBA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1" name="Rectangle 20">
            <a:extLst>
              <a:ext uri="{FF2B5EF4-FFF2-40B4-BE49-F238E27FC236}">
                <a16:creationId xmlns:a16="http://schemas.microsoft.com/office/drawing/2014/main" id="{7B0A5210-2F29-4D85-A400-9C79B13FC1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B0611BBE-2B4A-4DA2-B8A9-CD877B8762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w="22225">
            <a:solidFill>
              <a:srgbClr val="E5EA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Imagen 3">
            <a:extLst>
              <a:ext uri="{FF2B5EF4-FFF2-40B4-BE49-F238E27FC236}">
                <a16:creationId xmlns:a16="http://schemas.microsoft.com/office/drawing/2014/main" id="{72BAFEE8-5DE1-4313-8FD5-E35179A11AA4}"/>
              </a:ext>
            </a:extLst>
          </p:cNvPr>
          <p:cNvPicPr>
            <a:picLocks noChangeAspect="1"/>
          </p:cNvPicPr>
          <p:nvPr/>
        </p:nvPicPr>
        <p:blipFill rotWithShape="1">
          <a:blip r:embed="rId7"/>
          <a:srcRect t="2845" r="1" b="16386"/>
          <a:stretch/>
        </p:blipFill>
        <p:spPr>
          <a:xfrm>
            <a:off x="643467" y="643467"/>
            <a:ext cx="10905066" cy="5571066"/>
          </a:xfrm>
          <a:prstGeom prst="rect">
            <a:avLst/>
          </a:prstGeom>
        </p:spPr>
      </p:pic>
      <p:sp>
        <p:nvSpPr>
          <p:cNvPr id="25" name="Rectangle 24">
            <a:extLst>
              <a:ext uri="{FF2B5EF4-FFF2-40B4-BE49-F238E27FC236}">
                <a16:creationId xmlns:a16="http://schemas.microsoft.com/office/drawing/2014/main" id="{91091950-5655-45D2-858E-FE8CBE07CA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139806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4" name="Rectángulo redondeado 14">
            <a:extLst>
              <a:ext uri="{FF2B5EF4-FFF2-40B4-BE49-F238E27FC236}">
                <a16:creationId xmlns:a16="http://schemas.microsoft.com/office/drawing/2014/main" id="{2433F6E5-A0BF-4C2E-9E11-177D0D364F15}"/>
              </a:ext>
            </a:extLst>
          </p:cNvPr>
          <p:cNvSpPr/>
          <p:nvPr/>
        </p:nvSpPr>
        <p:spPr>
          <a:xfrm>
            <a:off x="647700" y="629267"/>
            <a:ext cx="3555792" cy="1101060"/>
          </a:xfrm>
          <a:prstGeom prst="roundRect">
            <a:avLst/>
          </a:prstGeom>
        </p:spPr>
        <p:style>
          <a:lnRef idx="0">
            <a:schemeClr val="accent4"/>
          </a:lnRef>
          <a:fillRef idx="3">
            <a:schemeClr val="accent4"/>
          </a:fillRef>
          <a:effectRef idx="3">
            <a:schemeClr val="accent4"/>
          </a:effectRef>
          <a:fontRef idx="minor">
            <a:schemeClr val="lt1"/>
          </a:fontRef>
        </p:style>
        <p:txBody>
          <a:bodyPr vert="horz" lIns="91440" tIns="45720" rIns="91440" bIns="45720" rtlCol="0" anchor="t">
            <a:normAutofit/>
          </a:bodyPr>
          <a:lstStyle/>
          <a:p>
            <a:pPr algn="ctr">
              <a:spcBef>
                <a:spcPct val="0"/>
              </a:spcBef>
              <a:spcAft>
                <a:spcPts val="600"/>
              </a:spcAft>
            </a:pPr>
            <a:r>
              <a:rPr lang="en-US" sz="2800">
                <a:solidFill>
                  <a:schemeClr val="tx1">
                    <a:lumMod val="95000"/>
                  </a:schemeClr>
                </a:solidFill>
                <a:latin typeface="Copperplate Gothic Bold" panose="020E0705020206020404" pitchFamily="34" charset="0"/>
                <a:ea typeface="+mj-ea"/>
                <a:cs typeface="+mj-cs"/>
              </a:rPr>
              <a:t>SENOS PARANASALES</a:t>
            </a:r>
          </a:p>
        </p:txBody>
      </p:sp>
      <p:pic>
        <p:nvPicPr>
          <p:cNvPr id="2" name="Imagen 1">
            <a:extLst>
              <a:ext uri="{FF2B5EF4-FFF2-40B4-BE49-F238E27FC236}">
                <a16:creationId xmlns:a16="http://schemas.microsoft.com/office/drawing/2014/main" id="{B7C8F416-5B70-48D2-B1C8-2A18516CBF23}"/>
              </a:ext>
            </a:extLst>
          </p:cNvPr>
          <p:cNvPicPr>
            <a:picLocks noChangeAspect="1"/>
          </p:cNvPicPr>
          <p:nvPr/>
        </p:nvPicPr>
        <p:blipFill rotWithShape="1">
          <a:blip r:embed="rId3"/>
          <a:srcRect t="840" r="1" b="9923"/>
          <a:stretch/>
        </p:blipFill>
        <p:spPr>
          <a:xfrm>
            <a:off x="4619544" y="609601"/>
            <a:ext cx="6924756" cy="5638797"/>
          </a:xfrm>
          <a:prstGeom prst="rect">
            <a:avLst/>
          </a:prstGeom>
          <a:effectLst>
            <a:outerShdw blurRad="50800" dist="38100" dir="5400000" algn="t" rotWithShape="0">
              <a:prstClr val="black">
                <a:alpha val="43000"/>
              </a:prstClr>
            </a:outerShdw>
          </a:effectLst>
        </p:spPr>
      </p:pic>
      <p:sp>
        <p:nvSpPr>
          <p:cNvPr id="10" name="Rectangle 9">
            <a:extLst>
              <a:ext uri="{FF2B5EF4-FFF2-40B4-BE49-F238E27FC236}">
                <a16:creationId xmlns:a16="http://schemas.microsoft.com/office/drawing/2014/main" id="{A93A089E-0A16-452C-B341-0F769780D2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5" name="Rectángulo redondeado 16">
            <a:extLst>
              <a:ext uri="{FF2B5EF4-FFF2-40B4-BE49-F238E27FC236}">
                <a16:creationId xmlns:a16="http://schemas.microsoft.com/office/drawing/2014/main" id="{5E7130BB-B2BA-4F42-A54F-5290E30A9C24}"/>
              </a:ext>
            </a:extLst>
          </p:cNvPr>
          <p:cNvSpPr/>
          <p:nvPr/>
        </p:nvSpPr>
        <p:spPr>
          <a:xfrm>
            <a:off x="647700" y="2024841"/>
            <a:ext cx="3555792" cy="4203892"/>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Autofit/>
          </a:bodyPr>
          <a:lstStyle/>
          <a:p>
            <a:pPr algn="just">
              <a:spcBef>
                <a:spcPts val="1000"/>
              </a:spcBef>
              <a:buClr>
                <a:schemeClr val="bg2">
                  <a:lumMod val="40000"/>
                  <a:lumOff val="60000"/>
                </a:schemeClr>
              </a:buClr>
              <a:buSzPct val="80000"/>
              <a:buFont typeface="Wingdings 3" charset="2"/>
              <a:buChar char=""/>
            </a:pPr>
            <a:r>
              <a:rPr lang="es-CL" sz="2200" dirty="0">
                <a:solidFill>
                  <a:schemeClr val="accent5">
                    <a:lumMod val="75000"/>
                  </a:schemeClr>
                </a:solidFill>
                <a:latin typeface="Footlight MT Light" panose="0204060206030A020304" pitchFamily="18" charset="0"/>
                <a:ea typeface="+mj-ea"/>
                <a:cs typeface="+mj-cs"/>
              </a:rPr>
              <a:t>son unos espacios llenos de aire situados entre los huesos de la cabeza. Se comunican con la cavidad nasal a través de unos pequeños orificios. producen moco que se drena en la nariz, para mantenerla húmeda y libre de polvo y microbios.</a:t>
            </a:r>
            <a:endParaRPr lang="en-US" sz="2200" dirty="0">
              <a:solidFill>
                <a:schemeClr val="accent5">
                  <a:lumMod val="75000"/>
                </a:schemeClr>
              </a:solidFill>
              <a:latin typeface="Footlight MT Light" panose="0204060206030A020304" pitchFamily="18" charset="0"/>
              <a:ea typeface="+mj-ea"/>
              <a:cs typeface="+mj-cs"/>
            </a:endParaRPr>
          </a:p>
        </p:txBody>
      </p:sp>
    </p:spTree>
    <p:extLst>
      <p:ext uri="{BB962C8B-B14F-4D97-AF65-F5344CB8AC3E}">
        <p14:creationId xmlns:p14="http://schemas.microsoft.com/office/powerpoint/2010/main" val="22185171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73" name="Picture 72">
            <a:extLst>
              <a:ext uri="{FF2B5EF4-FFF2-40B4-BE49-F238E27FC236}">
                <a16:creationId xmlns:a16="http://schemas.microsoft.com/office/drawing/2014/main" id="{5B89E5C5-A037-45B3-9D37-3658914D479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5" name="Picture 74">
            <a:extLst>
              <a:ext uri="{FF2B5EF4-FFF2-40B4-BE49-F238E27FC236}">
                <a16:creationId xmlns:a16="http://schemas.microsoft.com/office/drawing/2014/main" id="{5ACB93B0-521E-443D-9750-AFCFDDB3E80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77" name="Oval 76">
            <a:extLst>
              <a:ext uri="{FF2B5EF4-FFF2-40B4-BE49-F238E27FC236}">
                <a16:creationId xmlns:a16="http://schemas.microsoft.com/office/drawing/2014/main" id="{DA1DAC79-DDBA-4382-9D43-6E5F685BE5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5878"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79" name="Picture 78">
            <a:extLst>
              <a:ext uri="{FF2B5EF4-FFF2-40B4-BE49-F238E27FC236}">
                <a16:creationId xmlns:a16="http://schemas.microsoft.com/office/drawing/2014/main" id="{E0880F10-995F-4F01-A83B-7ECDB7BE790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81" name="Picture 80">
            <a:extLst>
              <a:ext uri="{FF2B5EF4-FFF2-40B4-BE49-F238E27FC236}">
                <a16:creationId xmlns:a16="http://schemas.microsoft.com/office/drawing/2014/main" id="{A2D49266-1F08-40F2-B0E1-1D919DCB578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83" name="Rectangle 82">
            <a:extLst>
              <a:ext uri="{FF2B5EF4-FFF2-40B4-BE49-F238E27FC236}">
                <a16:creationId xmlns:a16="http://schemas.microsoft.com/office/drawing/2014/main" id="{6AACA73D-178F-4CFC-99E3-9F4FCBBDBA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85" name="Rectangle 84">
            <a:extLst>
              <a:ext uri="{FF2B5EF4-FFF2-40B4-BE49-F238E27FC236}">
                <a16:creationId xmlns:a16="http://schemas.microsoft.com/office/drawing/2014/main" id="{7B0A5210-2F29-4D85-A400-9C79B13FC1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Rectangle 86">
            <a:extLst>
              <a:ext uri="{FF2B5EF4-FFF2-40B4-BE49-F238E27FC236}">
                <a16:creationId xmlns:a16="http://schemas.microsoft.com/office/drawing/2014/main" id="{B0611BBE-2B4A-4DA2-B8A9-CD877B8762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w="22225">
            <a:solidFill>
              <a:srgbClr val="FC7CA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44" name="Picture 4" descr="Tratamiento del cáncer de seno paranasal y de cavidad nasal en adultos  (PDQ®)–Versión para pacientes - Instituto Nacional del Cáncer">
            <a:extLst>
              <a:ext uri="{FF2B5EF4-FFF2-40B4-BE49-F238E27FC236}">
                <a16:creationId xmlns:a16="http://schemas.microsoft.com/office/drawing/2014/main" id="{28976072-65F4-4FFF-96A8-5F1030DF0EEF}"/>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6497" r="1" b="25387"/>
          <a:stretch/>
        </p:blipFill>
        <p:spPr bwMode="auto">
          <a:xfrm>
            <a:off x="643467" y="643467"/>
            <a:ext cx="10905066" cy="5571066"/>
          </a:xfrm>
          <a:prstGeom prst="rect">
            <a:avLst/>
          </a:prstGeom>
          <a:noFill/>
          <a:extLst>
            <a:ext uri="{909E8E84-426E-40DD-AFC4-6F175D3DCCD1}">
              <a14:hiddenFill xmlns:a14="http://schemas.microsoft.com/office/drawing/2010/main">
                <a:solidFill>
                  <a:srgbClr val="FFFFFF"/>
                </a:solidFill>
              </a14:hiddenFill>
            </a:ext>
          </a:extLst>
        </p:spPr>
      </p:pic>
      <p:sp>
        <p:nvSpPr>
          <p:cNvPr id="89" name="Rectangle 88">
            <a:extLst>
              <a:ext uri="{FF2B5EF4-FFF2-40B4-BE49-F238E27FC236}">
                <a16:creationId xmlns:a16="http://schemas.microsoft.com/office/drawing/2014/main" id="{91091950-5655-45D2-858E-FE8CBE07CA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5921032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redondeado 6"/>
          <p:cNvSpPr/>
          <p:nvPr/>
        </p:nvSpPr>
        <p:spPr>
          <a:xfrm>
            <a:off x="577236" y="1457756"/>
            <a:ext cx="6808302" cy="4802367"/>
          </a:xfrm>
          <a:prstGeom prst="round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Autofit/>
          </a:bodyPr>
          <a:lstStyle/>
          <a:p>
            <a:pPr algn="just">
              <a:spcBef>
                <a:spcPts val="1000"/>
              </a:spcBef>
              <a:buClr>
                <a:schemeClr val="bg2">
                  <a:lumMod val="40000"/>
                  <a:lumOff val="60000"/>
                </a:schemeClr>
              </a:buClr>
              <a:buSzPct val="80000"/>
              <a:buFont typeface="Wingdings 3" charset="2"/>
              <a:buChar char=""/>
            </a:pPr>
            <a:r>
              <a:rPr lang="es-CL" sz="2400" dirty="0">
                <a:solidFill>
                  <a:schemeClr val="accent5">
                    <a:lumMod val="75000"/>
                  </a:schemeClr>
                </a:solidFill>
                <a:latin typeface="Footlight MT Light" panose="0204060206030A020304" pitchFamily="18" charset="0"/>
                <a:ea typeface="+mj-ea"/>
                <a:cs typeface="+mj-cs"/>
              </a:rPr>
              <a:t>La importancia de estas estructuras radica en que contienen aire en su interior a presión atmosférica. Cuando el buzo se sumerge la presión del agua aumenta en forma directamente proporcional con la profundidad lo que provoca una disminución del volumen de aire en dichas cavidades lo que va a causar un pequeño dolor que puede aumentar si el individuo sigue descendiendo sin realizar una igualación. Esta igualación se denomina MANIOBRA DE VALSALVA.</a:t>
            </a:r>
          </a:p>
        </p:txBody>
      </p:sp>
      <p:sp>
        <p:nvSpPr>
          <p:cNvPr id="8" name="Rectángulo redondeado 7"/>
          <p:cNvSpPr/>
          <p:nvPr/>
        </p:nvSpPr>
        <p:spPr>
          <a:xfrm>
            <a:off x="7858337" y="1851649"/>
            <a:ext cx="3986659" cy="3873901"/>
          </a:xfrm>
          <a:prstGeom prst="roundRect">
            <a:avLst/>
          </a:prstGeom>
          <a:solidFill>
            <a:srgbClr val="FF0000"/>
          </a:solidFill>
        </p:spPr>
        <p:style>
          <a:lnRef idx="0">
            <a:schemeClr val="accent3"/>
          </a:lnRef>
          <a:fillRef idx="3">
            <a:schemeClr val="accent3"/>
          </a:fillRef>
          <a:effectRef idx="3">
            <a:schemeClr val="accent3"/>
          </a:effectRef>
          <a:fontRef idx="minor">
            <a:schemeClr val="lt1"/>
          </a:fontRef>
        </p:style>
        <p:txBody>
          <a:bodyPr rtlCol="0" anchor="ctr"/>
          <a:lstStyle/>
          <a:p>
            <a:pPr algn="just"/>
            <a:r>
              <a:rPr lang="es-CL" sz="3200" b="1" dirty="0">
                <a:latin typeface="Footlight MT Light" panose="0204060206030A020304" pitchFamily="18" charset="0"/>
              </a:rPr>
              <a:t>La imposibilidad de realizar la maniobra de valsalva es </a:t>
            </a:r>
            <a:r>
              <a:rPr lang="es-CL" sz="3200" b="1" dirty="0" err="1">
                <a:latin typeface="Footlight MT Light" panose="0204060206030A020304" pitchFamily="18" charset="0"/>
              </a:rPr>
              <a:t>inhabilitante</a:t>
            </a:r>
            <a:r>
              <a:rPr lang="es-CL" sz="3200" b="1" dirty="0">
                <a:latin typeface="Footlight MT Light" panose="0204060206030A020304" pitchFamily="18" charset="0"/>
              </a:rPr>
              <a:t> para la práctica de buceo. </a:t>
            </a:r>
          </a:p>
        </p:txBody>
      </p:sp>
    </p:spTree>
    <p:extLst>
      <p:ext uri="{BB962C8B-B14F-4D97-AF65-F5344CB8AC3E}">
        <p14:creationId xmlns:p14="http://schemas.microsoft.com/office/powerpoint/2010/main" val="59076510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redondeado 6"/>
          <p:cNvSpPr/>
          <p:nvPr/>
        </p:nvSpPr>
        <p:spPr>
          <a:xfrm>
            <a:off x="1013682" y="3745506"/>
            <a:ext cx="2995957" cy="2551535"/>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s-CL" sz="2800" dirty="0">
                <a:latin typeface="Footlight MT Light" panose="0204060206030A020304" pitchFamily="18" charset="0"/>
              </a:rPr>
              <a:t>Espiración forzada manteniendo nariz y boca cerrada.</a:t>
            </a:r>
          </a:p>
        </p:txBody>
      </p:sp>
      <p:sp>
        <p:nvSpPr>
          <p:cNvPr id="8" name="Rectángulo redondeado 7"/>
          <p:cNvSpPr/>
          <p:nvPr/>
        </p:nvSpPr>
        <p:spPr>
          <a:xfrm>
            <a:off x="7989753" y="3745506"/>
            <a:ext cx="3290998" cy="2551535"/>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s-CL" sz="2800" dirty="0">
                <a:latin typeface="Footlight MT Light" panose="0204060206030A020304" pitchFamily="18" charset="0"/>
              </a:rPr>
              <a:t>Insertar aire en las cavidades neumáticas.</a:t>
            </a:r>
          </a:p>
        </p:txBody>
      </p:sp>
      <p:sp>
        <p:nvSpPr>
          <p:cNvPr id="9" name="Flecha derecha 8"/>
          <p:cNvSpPr/>
          <p:nvPr/>
        </p:nvSpPr>
        <p:spPr>
          <a:xfrm>
            <a:off x="5139397" y="4828090"/>
            <a:ext cx="1913205" cy="386366"/>
          </a:xfrm>
          <a:prstGeom prst="right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s-CL"/>
          </a:p>
        </p:txBody>
      </p:sp>
      <p:pic>
        <p:nvPicPr>
          <p:cNvPr id="10" name="Imagen 9"/>
          <p:cNvPicPr>
            <a:picLocks noChangeAspect="1"/>
          </p:cNvPicPr>
          <p:nvPr/>
        </p:nvPicPr>
        <p:blipFill>
          <a:blip r:embed="rId2"/>
          <a:stretch>
            <a:fillRect/>
          </a:stretch>
        </p:blipFill>
        <p:spPr>
          <a:xfrm>
            <a:off x="4009638" y="309205"/>
            <a:ext cx="4166889" cy="3601613"/>
          </a:xfrm>
          <a:prstGeom prst="ellipse">
            <a:avLst/>
          </a:prstGeom>
          <a:ln>
            <a:noFill/>
          </a:ln>
          <a:effectLst>
            <a:softEdge rad="112500"/>
          </a:effectLst>
        </p:spPr>
      </p:pic>
    </p:spTree>
    <p:extLst>
      <p:ext uri="{BB962C8B-B14F-4D97-AF65-F5344CB8AC3E}">
        <p14:creationId xmlns:p14="http://schemas.microsoft.com/office/powerpoint/2010/main" val="53418879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ortar rectángulo de esquina sencilla 3"/>
          <p:cNvSpPr/>
          <p:nvPr/>
        </p:nvSpPr>
        <p:spPr>
          <a:xfrm>
            <a:off x="437881" y="538687"/>
            <a:ext cx="6890198" cy="1191639"/>
          </a:xfrm>
          <a:prstGeom prst="snip1Rect">
            <a:avLst>
              <a:gd name="adj" fmla="val 35845"/>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es-CL" sz="5400" dirty="0">
                <a:latin typeface="Copperplate Gothic Bold" panose="020E0705020206020404" pitchFamily="34" charset="0"/>
              </a:rPr>
              <a:t>Referencia</a:t>
            </a:r>
          </a:p>
        </p:txBody>
      </p:sp>
      <p:sp>
        <p:nvSpPr>
          <p:cNvPr id="5" name="Rectángulo redondeado 4"/>
          <p:cNvSpPr/>
          <p:nvPr/>
        </p:nvSpPr>
        <p:spPr>
          <a:xfrm>
            <a:off x="2080565" y="2866166"/>
            <a:ext cx="8030870" cy="940158"/>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es-CL" sz="2800" b="1" dirty="0">
                <a:latin typeface="Footlight MT Light" panose="0204060206030A020304" pitchFamily="18" charset="0"/>
              </a:rPr>
              <a:t>Manual del buceo autónomo 1</a:t>
            </a:r>
          </a:p>
        </p:txBody>
      </p:sp>
      <p:sp>
        <p:nvSpPr>
          <p:cNvPr id="6" name="Rectángulo redondeado 4">
            <a:extLst>
              <a:ext uri="{FF2B5EF4-FFF2-40B4-BE49-F238E27FC236}">
                <a16:creationId xmlns:a16="http://schemas.microsoft.com/office/drawing/2014/main" id="{48C3A7F5-6AAB-40A1-B0F0-61635E06A59F}"/>
              </a:ext>
            </a:extLst>
          </p:cNvPr>
          <p:cNvSpPr/>
          <p:nvPr/>
        </p:nvSpPr>
        <p:spPr>
          <a:xfrm>
            <a:off x="2080565" y="3991834"/>
            <a:ext cx="8030870" cy="940158"/>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es-CL" sz="2800" b="1" dirty="0">
                <a:latin typeface="Footlight MT Light" panose="0204060206030A020304" pitchFamily="18" charset="0"/>
              </a:rPr>
              <a:t>Atlas de anatomía 5° Frank </a:t>
            </a:r>
            <a:r>
              <a:rPr lang="es-CL" sz="2800" b="1" dirty="0" err="1">
                <a:latin typeface="Footlight MT Light" panose="0204060206030A020304" pitchFamily="18" charset="0"/>
              </a:rPr>
              <a:t>Netter</a:t>
            </a:r>
            <a:endParaRPr lang="es-CL" sz="2800" b="1" dirty="0">
              <a:latin typeface="Footlight MT Light" panose="0204060206030A020304" pitchFamily="18" charset="0"/>
            </a:endParaRPr>
          </a:p>
        </p:txBody>
      </p:sp>
    </p:spTree>
    <p:extLst>
      <p:ext uri="{BB962C8B-B14F-4D97-AF65-F5344CB8AC3E}">
        <p14:creationId xmlns:p14="http://schemas.microsoft.com/office/powerpoint/2010/main" val="192132272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71" name="Picture 70">
            <a:extLst>
              <a:ext uri="{FF2B5EF4-FFF2-40B4-BE49-F238E27FC236}">
                <a16:creationId xmlns:a16="http://schemas.microsoft.com/office/drawing/2014/main" id="{5B89E5C5-A037-45B3-9D37-3658914D479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3" name="Picture 72">
            <a:extLst>
              <a:ext uri="{FF2B5EF4-FFF2-40B4-BE49-F238E27FC236}">
                <a16:creationId xmlns:a16="http://schemas.microsoft.com/office/drawing/2014/main" id="{5ACB93B0-521E-443D-9750-AFCFDDB3E80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75" name="Oval 74">
            <a:extLst>
              <a:ext uri="{FF2B5EF4-FFF2-40B4-BE49-F238E27FC236}">
                <a16:creationId xmlns:a16="http://schemas.microsoft.com/office/drawing/2014/main" id="{DA1DAC79-DDBA-4382-9D43-6E5F685BE5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5878"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77" name="Picture 76">
            <a:extLst>
              <a:ext uri="{FF2B5EF4-FFF2-40B4-BE49-F238E27FC236}">
                <a16:creationId xmlns:a16="http://schemas.microsoft.com/office/drawing/2014/main" id="{E0880F10-995F-4F01-A83B-7ECDB7BE790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79" name="Picture 78">
            <a:extLst>
              <a:ext uri="{FF2B5EF4-FFF2-40B4-BE49-F238E27FC236}">
                <a16:creationId xmlns:a16="http://schemas.microsoft.com/office/drawing/2014/main" id="{A2D49266-1F08-40F2-B0E1-1D919DCB578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81" name="Rectangle 80">
            <a:extLst>
              <a:ext uri="{FF2B5EF4-FFF2-40B4-BE49-F238E27FC236}">
                <a16:creationId xmlns:a16="http://schemas.microsoft.com/office/drawing/2014/main" id="{6AACA73D-178F-4CFC-99E3-9F4FCBBDBA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83" name="Rectangle 82">
            <a:extLst>
              <a:ext uri="{FF2B5EF4-FFF2-40B4-BE49-F238E27FC236}">
                <a16:creationId xmlns:a16="http://schemas.microsoft.com/office/drawing/2014/main" id="{7B0A5210-2F29-4D85-A400-9C79B13FC1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a:extLst>
              <a:ext uri="{FF2B5EF4-FFF2-40B4-BE49-F238E27FC236}">
                <a16:creationId xmlns:a16="http://schemas.microsoft.com/office/drawing/2014/main" id="{B0611BBE-2B4A-4DA2-B8A9-CD877B8762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w="22225">
            <a:solidFill>
              <a:srgbClr val="00D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266" name="Picture 2" descr="Los 7 mejores lugares para bucear en Chile | Blog Denomades: Información y  guía de viajes, qué hacer, ver y visitar">
            <a:extLst>
              <a:ext uri="{FF2B5EF4-FFF2-40B4-BE49-F238E27FC236}">
                <a16:creationId xmlns:a16="http://schemas.microsoft.com/office/drawing/2014/main" id="{F669B6B3-79AE-4D44-AF22-4DD054C8B5EB}"/>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26638" r="1" b="2409"/>
          <a:stretch/>
        </p:blipFill>
        <p:spPr bwMode="auto">
          <a:xfrm>
            <a:off x="643467" y="643467"/>
            <a:ext cx="10905066" cy="5571066"/>
          </a:xfrm>
          <a:prstGeom prst="rect">
            <a:avLst/>
          </a:prstGeom>
          <a:noFill/>
          <a:extLst>
            <a:ext uri="{909E8E84-426E-40DD-AFC4-6F175D3DCCD1}">
              <a14:hiddenFill xmlns:a14="http://schemas.microsoft.com/office/drawing/2010/main">
                <a:solidFill>
                  <a:srgbClr val="FFFFFF"/>
                </a:solidFill>
              </a14:hiddenFill>
            </a:ext>
          </a:extLst>
        </p:spPr>
      </p:pic>
      <p:sp>
        <p:nvSpPr>
          <p:cNvPr id="87" name="Rectangle 86">
            <a:extLst>
              <a:ext uri="{FF2B5EF4-FFF2-40B4-BE49-F238E27FC236}">
                <a16:creationId xmlns:a16="http://schemas.microsoft.com/office/drawing/2014/main" id="{91091950-5655-45D2-858E-FE8CBE07CA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CuadroTexto 3">
            <a:extLst>
              <a:ext uri="{FF2B5EF4-FFF2-40B4-BE49-F238E27FC236}">
                <a16:creationId xmlns:a16="http://schemas.microsoft.com/office/drawing/2014/main" id="{54D3F3B8-B5F9-4709-B92C-487DA0F40762}"/>
              </a:ext>
            </a:extLst>
          </p:cNvPr>
          <p:cNvSpPr txBox="1"/>
          <p:nvPr/>
        </p:nvSpPr>
        <p:spPr>
          <a:xfrm>
            <a:off x="5067301" y="5094476"/>
            <a:ext cx="6056312" cy="1015663"/>
          </a:xfrm>
          <a:prstGeom prst="rect">
            <a:avLst/>
          </a:prstGeom>
          <a:noFill/>
        </p:spPr>
        <p:txBody>
          <a:bodyPr wrap="square" rtlCol="0">
            <a:spAutoFit/>
          </a:bodyPr>
          <a:lstStyle/>
          <a:p>
            <a:r>
              <a:rPr lang="es-CL" sz="6000" dirty="0">
                <a:solidFill>
                  <a:schemeClr val="tx1">
                    <a:lumMod val="85000"/>
                  </a:schemeClr>
                </a:solidFill>
                <a:effectLst>
                  <a:outerShdw blurRad="38100" dist="38100" dir="2700000" algn="tl">
                    <a:srgbClr val="000000">
                      <a:alpha val="43137"/>
                    </a:srgbClr>
                  </a:outerShdw>
                </a:effectLst>
                <a:latin typeface="Copperplate Gothic Bold" panose="020E0705020206020404" pitchFamily="34" charset="0"/>
              </a:rPr>
              <a:t>PREGUNTAS?</a:t>
            </a:r>
          </a:p>
        </p:txBody>
      </p:sp>
    </p:spTree>
    <p:extLst>
      <p:ext uri="{BB962C8B-B14F-4D97-AF65-F5344CB8AC3E}">
        <p14:creationId xmlns:p14="http://schemas.microsoft.com/office/powerpoint/2010/main" val="299815186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71" name="Picture 70">
            <a:extLst>
              <a:ext uri="{FF2B5EF4-FFF2-40B4-BE49-F238E27FC236}">
                <a16:creationId xmlns:a16="http://schemas.microsoft.com/office/drawing/2014/main" id="{5B89E5C5-A037-45B3-9D37-3658914D479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3" name="Picture 72">
            <a:extLst>
              <a:ext uri="{FF2B5EF4-FFF2-40B4-BE49-F238E27FC236}">
                <a16:creationId xmlns:a16="http://schemas.microsoft.com/office/drawing/2014/main" id="{5ACB93B0-521E-443D-9750-AFCFDDB3E80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75" name="Oval 74">
            <a:extLst>
              <a:ext uri="{FF2B5EF4-FFF2-40B4-BE49-F238E27FC236}">
                <a16:creationId xmlns:a16="http://schemas.microsoft.com/office/drawing/2014/main" id="{DA1DAC79-DDBA-4382-9D43-6E5F685BE5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5878"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77" name="Picture 76">
            <a:extLst>
              <a:ext uri="{FF2B5EF4-FFF2-40B4-BE49-F238E27FC236}">
                <a16:creationId xmlns:a16="http://schemas.microsoft.com/office/drawing/2014/main" id="{E0880F10-995F-4F01-A83B-7ECDB7BE790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79" name="Picture 78">
            <a:extLst>
              <a:ext uri="{FF2B5EF4-FFF2-40B4-BE49-F238E27FC236}">
                <a16:creationId xmlns:a16="http://schemas.microsoft.com/office/drawing/2014/main" id="{A2D49266-1F08-40F2-B0E1-1D919DCB578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81" name="Rectangle 80">
            <a:extLst>
              <a:ext uri="{FF2B5EF4-FFF2-40B4-BE49-F238E27FC236}">
                <a16:creationId xmlns:a16="http://schemas.microsoft.com/office/drawing/2014/main" id="{6AACA73D-178F-4CFC-99E3-9F4FCBBDBA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83" name="Rectangle 82">
            <a:extLst>
              <a:ext uri="{FF2B5EF4-FFF2-40B4-BE49-F238E27FC236}">
                <a16:creationId xmlns:a16="http://schemas.microsoft.com/office/drawing/2014/main" id="{7B0A5210-2F29-4D85-A400-9C79B13FC1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a:extLst>
              <a:ext uri="{FF2B5EF4-FFF2-40B4-BE49-F238E27FC236}">
                <a16:creationId xmlns:a16="http://schemas.microsoft.com/office/drawing/2014/main" id="{B0611BBE-2B4A-4DA2-B8A9-CD877B8762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w="22225">
            <a:solidFill>
              <a:srgbClr val="D3DA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290" name="Picture 2" descr="Buceo: Descubriendo el mundo submarino. - Blog del Aventurero">
            <a:extLst>
              <a:ext uri="{FF2B5EF4-FFF2-40B4-BE49-F238E27FC236}">
                <a16:creationId xmlns:a16="http://schemas.microsoft.com/office/drawing/2014/main" id="{CA091B89-C73D-490F-9F1E-D4E780FA2693}"/>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1425" r="1" b="22041"/>
          <a:stretch/>
        </p:blipFill>
        <p:spPr bwMode="auto">
          <a:xfrm>
            <a:off x="643467" y="643467"/>
            <a:ext cx="10905066" cy="5571066"/>
          </a:xfrm>
          <a:prstGeom prst="rect">
            <a:avLst/>
          </a:prstGeom>
          <a:noFill/>
          <a:extLst>
            <a:ext uri="{909E8E84-426E-40DD-AFC4-6F175D3DCCD1}">
              <a14:hiddenFill xmlns:a14="http://schemas.microsoft.com/office/drawing/2010/main">
                <a:solidFill>
                  <a:srgbClr val="FFFFFF"/>
                </a:solidFill>
              </a14:hiddenFill>
            </a:ext>
          </a:extLst>
        </p:spPr>
      </p:pic>
      <p:sp>
        <p:nvSpPr>
          <p:cNvPr id="87" name="Rectangle 86">
            <a:extLst>
              <a:ext uri="{FF2B5EF4-FFF2-40B4-BE49-F238E27FC236}">
                <a16:creationId xmlns:a16="http://schemas.microsoft.com/office/drawing/2014/main" id="{91091950-5655-45D2-858E-FE8CBE07CA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4" name="CuadroTexto 13">
            <a:extLst>
              <a:ext uri="{FF2B5EF4-FFF2-40B4-BE49-F238E27FC236}">
                <a16:creationId xmlns:a16="http://schemas.microsoft.com/office/drawing/2014/main" id="{CD91CB14-670E-4ABE-AFAD-D11EDC29D83B}"/>
              </a:ext>
            </a:extLst>
          </p:cNvPr>
          <p:cNvSpPr txBox="1"/>
          <p:nvPr/>
        </p:nvSpPr>
        <p:spPr>
          <a:xfrm>
            <a:off x="941387" y="673123"/>
            <a:ext cx="4754563" cy="1323439"/>
          </a:xfrm>
          <a:prstGeom prst="rect">
            <a:avLst/>
          </a:prstGeom>
          <a:noFill/>
        </p:spPr>
        <p:txBody>
          <a:bodyPr wrap="square" rtlCol="0">
            <a:spAutoFit/>
          </a:bodyPr>
          <a:lstStyle/>
          <a:p>
            <a:r>
              <a:rPr lang="es-CL" sz="4000" dirty="0">
                <a:solidFill>
                  <a:schemeClr val="tx1">
                    <a:lumMod val="85000"/>
                  </a:schemeClr>
                </a:solidFill>
                <a:effectLst>
                  <a:outerShdw blurRad="38100" dist="38100" dir="2700000" algn="tl">
                    <a:srgbClr val="000000">
                      <a:alpha val="43137"/>
                    </a:srgbClr>
                  </a:outerShdw>
                </a:effectLst>
                <a:latin typeface="Copperplate Gothic Bold" panose="020E0705020206020404" pitchFamily="34" charset="0"/>
              </a:rPr>
              <a:t>FIN DE LA PRESENTACIÓN</a:t>
            </a:r>
          </a:p>
        </p:txBody>
      </p:sp>
      <p:pic>
        <p:nvPicPr>
          <p:cNvPr id="12292" name="Picture 4" descr="COSTOS - Admisión Escuela Naval">
            <a:extLst>
              <a:ext uri="{FF2B5EF4-FFF2-40B4-BE49-F238E27FC236}">
                <a16:creationId xmlns:a16="http://schemas.microsoft.com/office/drawing/2014/main" id="{8D80D23F-643B-403F-AA0C-4FA3BFA7C80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20096" y="5236845"/>
            <a:ext cx="2190750" cy="857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686227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otalTime>2</TotalTime>
  <Words>868</Words>
  <Application>Microsoft Office PowerPoint</Application>
  <PresentationFormat>Panorámica</PresentationFormat>
  <Paragraphs>82</Paragraphs>
  <Slides>43</Slides>
  <Notes>0</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43</vt:i4>
      </vt:variant>
    </vt:vector>
  </HeadingPairs>
  <TitlesOfParts>
    <vt:vector size="50" baseType="lpstr">
      <vt:lpstr>Arial</vt:lpstr>
      <vt:lpstr>Century Gothic</vt:lpstr>
      <vt:lpstr>Comic Sans MS</vt:lpstr>
      <vt:lpstr>Copperplate Gothic Bold</vt:lpstr>
      <vt:lpstr>Footlight MT Light</vt:lpstr>
      <vt:lpstr>Wingdings 3</vt:lpstr>
      <vt:lpstr>Ion</vt:lpstr>
      <vt:lpstr>Fisiología del buceo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Fisiología del buceo</dc:title>
  <dc:creator>Diego Ramos Espinoza</dc:creator>
  <cp:lastModifiedBy>Diego Ramos Espinoza</cp:lastModifiedBy>
  <cp:revision>1</cp:revision>
  <dcterms:created xsi:type="dcterms:W3CDTF">2021-03-23T02:18:49Z</dcterms:created>
  <dcterms:modified xsi:type="dcterms:W3CDTF">2021-03-23T02:21:23Z</dcterms:modified>
</cp:coreProperties>
</file>