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8288000" cy="10287000"/>
  <p:notesSz cx="6858000" cy="9144000"/>
  <p:embeddedFontLst>
    <p:embeddedFont>
      <p:font typeface="Jua" panose="020B0604020202020204" charset="-127"/>
      <p:regular r:id="rId43"/>
    </p:embeddedFont>
    <p:embeddedFont>
      <p:font typeface="Sensei" panose="020B0604020202020204" charset="0"/>
      <p:regular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1080" y="2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0.svg"/><Relationship Id="rId7" Type="http://schemas.openxmlformats.org/officeDocument/2006/relationships/image" Target="../media/image14.svg"/><Relationship Id="rId12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6.svg"/><Relationship Id="rId5" Type="http://schemas.openxmlformats.org/officeDocument/2006/relationships/image" Target="../media/image12.svg"/><Relationship Id="rId10" Type="http://schemas.openxmlformats.org/officeDocument/2006/relationships/image" Target="../media/image5.png"/><Relationship Id="rId4" Type="http://schemas.openxmlformats.org/officeDocument/2006/relationships/image" Target="../media/image11.png"/><Relationship Id="rId9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svg"/><Relationship Id="rId7" Type="http://schemas.openxmlformats.org/officeDocument/2006/relationships/image" Target="../media/image1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33.svg"/><Relationship Id="rId5" Type="http://schemas.openxmlformats.org/officeDocument/2006/relationships/image" Target="../media/image6.svg"/><Relationship Id="rId10" Type="http://schemas.openxmlformats.org/officeDocument/2006/relationships/image" Target="../media/image32.png"/><Relationship Id="rId4" Type="http://schemas.openxmlformats.org/officeDocument/2006/relationships/image" Target="../media/image5.png"/><Relationship Id="rId9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0.svg"/><Relationship Id="rId3" Type="http://schemas.openxmlformats.org/officeDocument/2006/relationships/image" Target="../media/image35.svg"/><Relationship Id="rId7" Type="http://schemas.openxmlformats.org/officeDocument/2006/relationships/image" Target="../media/image6.svg"/><Relationship Id="rId12" Type="http://schemas.openxmlformats.org/officeDocument/2006/relationships/image" Target="../media/image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.svg"/><Relationship Id="rId5" Type="http://schemas.openxmlformats.org/officeDocument/2006/relationships/image" Target="../media/image4.sv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12.svg"/><Relationship Id="rId1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39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5.svg"/><Relationship Id="rId15" Type="http://schemas.openxmlformats.org/officeDocument/2006/relationships/image" Target="../media/image45.svg"/><Relationship Id="rId10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1.svg"/><Relationship Id="rId1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39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5.svg"/><Relationship Id="rId15" Type="http://schemas.openxmlformats.org/officeDocument/2006/relationships/image" Target="../media/image47.svg"/><Relationship Id="rId10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1.svg"/><Relationship Id="rId1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39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5.svg"/><Relationship Id="rId15" Type="http://schemas.openxmlformats.org/officeDocument/2006/relationships/image" Target="../media/image49.svg"/><Relationship Id="rId10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1.svg"/><Relationship Id="rId1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39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5.svg"/><Relationship Id="rId15" Type="http://schemas.openxmlformats.org/officeDocument/2006/relationships/image" Target="../media/image51.svg"/><Relationship Id="rId10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1.svg"/><Relationship Id="rId1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39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5.svg"/><Relationship Id="rId15" Type="http://schemas.openxmlformats.org/officeDocument/2006/relationships/image" Target="../media/image53.svg"/><Relationship Id="rId10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1.svg"/><Relationship Id="rId1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39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5.svg"/><Relationship Id="rId15" Type="http://schemas.openxmlformats.org/officeDocument/2006/relationships/image" Target="../media/image55.svg"/><Relationship Id="rId10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1.svg"/><Relationship Id="rId1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39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5.svg"/><Relationship Id="rId15" Type="http://schemas.openxmlformats.org/officeDocument/2006/relationships/image" Target="../media/image57.svg"/><Relationship Id="rId10" Type="http://schemas.openxmlformats.org/officeDocument/2006/relationships/image" Target="../media/image42.png"/><Relationship Id="rId4" Type="http://schemas.openxmlformats.org/officeDocument/2006/relationships/image" Target="../media/image34.png"/><Relationship Id="rId9" Type="http://schemas.openxmlformats.org/officeDocument/2006/relationships/image" Target="../media/image41.svg"/><Relationship Id="rId1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61.svg"/><Relationship Id="rId5" Type="http://schemas.openxmlformats.org/officeDocument/2006/relationships/image" Target="../media/image10.svg"/><Relationship Id="rId10" Type="http://schemas.openxmlformats.org/officeDocument/2006/relationships/image" Target="../media/image60.png"/><Relationship Id="rId4" Type="http://schemas.openxmlformats.org/officeDocument/2006/relationships/image" Target="../media/image9.png"/><Relationship Id="rId9" Type="http://schemas.openxmlformats.org/officeDocument/2006/relationships/image" Target="../media/image59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61.svg"/><Relationship Id="rId5" Type="http://schemas.openxmlformats.org/officeDocument/2006/relationships/image" Target="../media/image10.svg"/><Relationship Id="rId10" Type="http://schemas.openxmlformats.org/officeDocument/2006/relationships/image" Target="../media/image60.png"/><Relationship Id="rId4" Type="http://schemas.openxmlformats.org/officeDocument/2006/relationships/image" Target="../media/image9.png"/><Relationship Id="rId9" Type="http://schemas.openxmlformats.org/officeDocument/2006/relationships/image" Target="../media/image59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61.svg"/><Relationship Id="rId5" Type="http://schemas.openxmlformats.org/officeDocument/2006/relationships/image" Target="../media/image10.svg"/><Relationship Id="rId10" Type="http://schemas.openxmlformats.org/officeDocument/2006/relationships/image" Target="../media/image60.png"/><Relationship Id="rId4" Type="http://schemas.openxmlformats.org/officeDocument/2006/relationships/image" Target="../media/image9.png"/><Relationship Id="rId9" Type="http://schemas.openxmlformats.org/officeDocument/2006/relationships/image" Target="../media/image59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12" Type="http://schemas.openxmlformats.org/officeDocument/2006/relationships/image" Target="../media/image7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svg"/><Relationship Id="rId4" Type="http://schemas.openxmlformats.org/officeDocument/2006/relationships/image" Target="../media/image7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41.sv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10.svg"/><Relationship Id="rId3" Type="http://schemas.openxmlformats.org/officeDocument/2006/relationships/image" Target="../media/image35.svg"/><Relationship Id="rId7" Type="http://schemas.openxmlformats.org/officeDocument/2006/relationships/image" Target="../media/image41.svg"/><Relationship Id="rId12" Type="http://schemas.openxmlformats.org/officeDocument/2006/relationships/image" Target="../media/image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3.svg"/><Relationship Id="rId5" Type="http://schemas.openxmlformats.org/officeDocument/2006/relationships/image" Target="../media/image4.svg"/><Relationship Id="rId15" Type="http://schemas.openxmlformats.org/officeDocument/2006/relationships/image" Target="../media/image73.svg"/><Relationship Id="rId10" Type="http://schemas.openxmlformats.org/officeDocument/2006/relationships/image" Target="../media/image42.png"/><Relationship Id="rId4" Type="http://schemas.openxmlformats.org/officeDocument/2006/relationships/image" Target="../media/image3.png"/><Relationship Id="rId9" Type="http://schemas.openxmlformats.org/officeDocument/2006/relationships/image" Target="../media/image39.svg"/><Relationship Id="rId14" Type="http://schemas.openxmlformats.org/officeDocument/2006/relationships/image" Target="../media/image72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svg"/><Relationship Id="rId18" Type="http://schemas.openxmlformats.org/officeDocument/2006/relationships/image" Target="../media/image3.png"/><Relationship Id="rId3" Type="http://schemas.openxmlformats.org/officeDocument/2006/relationships/image" Target="../media/image16.svg"/><Relationship Id="rId7" Type="http://schemas.openxmlformats.org/officeDocument/2006/relationships/image" Target="../media/image18.svg"/><Relationship Id="rId12" Type="http://schemas.openxmlformats.org/officeDocument/2006/relationships/image" Target="../media/image23.png"/><Relationship Id="rId17" Type="http://schemas.openxmlformats.org/officeDocument/2006/relationships/image" Target="../media/image28.svg"/><Relationship Id="rId2" Type="http://schemas.openxmlformats.org/officeDocument/2006/relationships/image" Target="../media/image15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svg"/><Relationship Id="rId5" Type="http://schemas.openxmlformats.org/officeDocument/2006/relationships/image" Target="../media/image75.svg"/><Relationship Id="rId15" Type="http://schemas.openxmlformats.org/officeDocument/2006/relationships/image" Target="../media/image26.svg"/><Relationship Id="rId10" Type="http://schemas.openxmlformats.org/officeDocument/2006/relationships/image" Target="../media/image21.png"/><Relationship Id="rId19" Type="http://schemas.openxmlformats.org/officeDocument/2006/relationships/image" Target="../media/image4.svg"/><Relationship Id="rId4" Type="http://schemas.openxmlformats.org/officeDocument/2006/relationships/image" Target="../media/image74.png"/><Relationship Id="rId9" Type="http://schemas.openxmlformats.org/officeDocument/2006/relationships/image" Target="../media/image20.svg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622401" y="1561933"/>
            <a:ext cx="10316963" cy="7479798"/>
          </a:xfrm>
          <a:custGeom>
            <a:avLst/>
            <a:gdLst/>
            <a:ahLst/>
            <a:cxnLst/>
            <a:rect l="l" t="t" r="r" b="b"/>
            <a:pathLst>
              <a:path w="10316963" h="7479798">
                <a:moveTo>
                  <a:pt x="0" y="0"/>
                </a:moveTo>
                <a:lnTo>
                  <a:pt x="10316963" y="0"/>
                </a:lnTo>
                <a:lnTo>
                  <a:pt x="10316963" y="7479798"/>
                </a:lnTo>
                <a:lnTo>
                  <a:pt x="0" y="74797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2796443" y="2522060"/>
            <a:ext cx="12695113" cy="2779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659"/>
              </a:lnSpc>
              <a:spcBef>
                <a:spcPct val="0"/>
              </a:spcBef>
            </a:pPr>
            <a:r>
              <a:rPr lang="en-US" sz="16185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TAE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056606" y="4610100"/>
            <a:ext cx="14174789" cy="2779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659"/>
              </a:lnSpc>
              <a:spcBef>
                <a:spcPct val="0"/>
              </a:spcBef>
            </a:pPr>
            <a:r>
              <a:rPr lang="en-US" sz="16185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practice</a:t>
            </a:r>
          </a:p>
        </p:txBody>
      </p:sp>
      <p:sp>
        <p:nvSpPr>
          <p:cNvPr id="5" name="Freeform 5"/>
          <p:cNvSpPr/>
          <p:nvPr/>
        </p:nvSpPr>
        <p:spPr>
          <a:xfrm>
            <a:off x="14169374" y="5587582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0" y="0"/>
                </a:moveTo>
                <a:lnTo>
                  <a:pt x="6179852" y="0"/>
                </a:lnTo>
                <a:lnTo>
                  <a:pt x="6179852" y="6612682"/>
                </a:lnTo>
                <a:lnTo>
                  <a:pt x="0" y="66126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-407966">
            <a:off x="-2199754" y="-325898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29" y="0"/>
                </a:lnTo>
                <a:lnTo>
                  <a:pt x="6052529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-1501902" y="551824"/>
            <a:ext cx="3003804" cy="4114800"/>
          </a:xfrm>
          <a:custGeom>
            <a:avLst/>
            <a:gdLst/>
            <a:ahLst/>
            <a:cxnLst/>
            <a:rect l="l" t="t" r="r" b="b"/>
            <a:pathLst>
              <a:path w="3003804" h="4114800">
                <a:moveTo>
                  <a:pt x="0" y="0"/>
                </a:moveTo>
                <a:lnTo>
                  <a:pt x="3003804" y="0"/>
                </a:lnTo>
                <a:lnTo>
                  <a:pt x="30038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9786892">
            <a:off x="15534650" y="6632033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0" y="0"/>
                </a:lnTo>
                <a:lnTo>
                  <a:pt x="3449300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250925">
            <a:off x="15545158" y="990846"/>
            <a:ext cx="1892749" cy="2496432"/>
          </a:xfrm>
          <a:custGeom>
            <a:avLst/>
            <a:gdLst/>
            <a:ahLst/>
            <a:cxnLst/>
            <a:rect l="l" t="t" r="r" b="b"/>
            <a:pathLst>
              <a:path w="1892749" h="2496432">
                <a:moveTo>
                  <a:pt x="0" y="0"/>
                </a:moveTo>
                <a:lnTo>
                  <a:pt x="1892749" y="0"/>
                </a:lnTo>
                <a:lnTo>
                  <a:pt x="1892749" y="2496431"/>
                </a:lnTo>
                <a:lnTo>
                  <a:pt x="0" y="24964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-717870" y="7641382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37000"/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>
            <a:off x="1339530" y="8184047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7" y="0"/>
                </a:lnTo>
                <a:lnTo>
                  <a:pt x="2169067" y="709876"/>
                </a:lnTo>
                <a:lnTo>
                  <a:pt x="0" y="70987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>
            <a:off x="10733267" y="7004757"/>
            <a:ext cx="2007711" cy="770231"/>
          </a:xfrm>
          <a:custGeom>
            <a:avLst/>
            <a:gdLst/>
            <a:ahLst/>
            <a:cxnLst/>
            <a:rect l="l" t="t" r="r" b="b"/>
            <a:pathLst>
              <a:path w="2007711" h="770231">
                <a:moveTo>
                  <a:pt x="0" y="0"/>
                </a:moveTo>
                <a:lnTo>
                  <a:pt x="2007710" y="0"/>
                </a:lnTo>
                <a:lnTo>
                  <a:pt x="2007710" y="770231"/>
                </a:lnTo>
                <a:lnTo>
                  <a:pt x="0" y="77023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>
            <a:off x="5523183" y="459195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7" y="0"/>
                </a:lnTo>
                <a:lnTo>
                  <a:pt x="2169067" y="709876"/>
                </a:lnTo>
                <a:lnTo>
                  <a:pt x="0" y="70987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>
            <a:off x="11737122" y="1138281"/>
            <a:ext cx="1235592" cy="1470943"/>
          </a:xfrm>
          <a:custGeom>
            <a:avLst/>
            <a:gdLst/>
            <a:ahLst/>
            <a:cxnLst/>
            <a:rect l="l" t="t" r="r" b="b"/>
            <a:pathLst>
              <a:path w="1235592" h="1470943">
                <a:moveTo>
                  <a:pt x="0" y="0"/>
                </a:moveTo>
                <a:lnTo>
                  <a:pt x="1235592" y="0"/>
                </a:lnTo>
                <a:lnTo>
                  <a:pt x="1235592" y="1470943"/>
                </a:lnTo>
                <a:lnTo>
                  <a:pt x="0" y="147094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Freeform 15"/>
          <p:cNvSpPr/>
          <p:nvPr/>
        </p:nvSpPr>
        <p:spPr>
          <a:xfrm flipH="1">
            <a:off x="12972714" y="4049960"/>
            <a:ext cx="1676452" cy="1793868"/>
          </a:xfrm>
          <a:custGeom>
            <a:avLst/>
            <a:gdLst/>
            <a:ahLst/>
            <a:cxnLst/>
            <a:rect l="l" t="t" r="r" b="b"/>
            <a:pathLst>
              <a:path w="1676452" h="1793868">
                <a:moveTo>
                  <a:pt x="1676452" y="0"/>
                </a:moveTo>
                <a:lnTo>
                  <a:pt x="0" y="0"/>
                </a:lnTo>
                <a:lnTo>
                  <a:pt x="0" y="1793868"/>
                </a:lnTo>
                <a:lnTo>
                  <a:pt x="1676452" y="1793868"/>
                </a:lnTo>
                <a:lnTo>
                  <a:pt x="1676452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6" name="Freeform 16"/>
          <p:cNvSpPr/>
          <p:nvPr/>
        </p:nvSpPr>
        <p:spPr>
          <a:xfrm rot="2769395">
            <a:off x="16473976" y="8496719"/>
            <a:ext cx="1111908" cy="1523162"/>
          </a:xfrm>
          <a:custGeom>
            <a:avLst/>
            <a:gdLst/>
            <a:ahLst/>
            <a:cxnLst/>
            <a:rect l="l" t="t" r="r" b="b"/>
            <a:pathLst>
              <a:path w="1111908" h="1523162">
                <a:moveTo>
                  <a:pt x="0" y="0"/>
                </a:moveTo>
                <a:lnTo>
                  <a:pt x="1111908" y="0"/>
                </a:lnTo>
                <a:lnTo>
                  <a:pt x="1111908" y="1523162"/>
                </a:lnTo>
                <a:lnTo>
                  <a:pt x="0" y="1523162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7" name="Freeform 17"/>
          <p:cNvSpPr/>
          <p:nvPr/>
        </p:nvSpPr>
        <p:spPr>
          <a:xfrm rot="2337758">
            <a:off x="-709867" y="1886738"/>
            <a:ext cx="1444971" cy="1444971"/>
          </a:xfrm>
          <a:custGeom>
            <a:avLst/>
            <a:gdLst/>
            <a:ahLst/>
            <a:cxnLst/>
            <a:rect l="l" t="t" r="r" b="b"/>
            <a:pathLst>
              <a:path w="1444971" h="1444971">
                <a:moveTo>
                  <a:pt x="0" y="0"/>
                </a:moveTo>
                <a:lnTo>
                  <a:pt x="1444971" y="0"/>
                </a:lnTo>
                <a:lnTo>
                  <a:pt x="1444971" y="1444971"/>
                </a:lnTo>
                <a:lnTo>
                  <a:pt x="0" y="144497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8" name="Freeform 18"/>
          <p:cNvSpPr/>
          <p:nvPr/>
        </p:nvSpPr>
        <p:spPr>
          <a:xfrm rot="-250925">
            <a:off x="348901" y="9731628"/>
            <a:ext cx="946375" cy="1248216"/>
          </a:xfrm>
          <a:custGeom>
            <a:avLst/>
            <a:gdLst/>
            <a:ahLst/>
            <a:cxnLst/>
            <a:rect l="l" t="t" r="r" b="b"/>
            <a:pathLst>
              <a:path w="946375" h="1248216">
                <a:moveTo>
                  <a:pt x="0" y="0"/>
                </a:moveTo>
                <a:lnTo>
                  <a:pt x="946375" y="0"/>
                </a:lnTo>
                <a:lnTo>
                  <a:pt x="946375" y="1248216"/>
                </a:lnTo>
                <a:lnTo>
                  <a:pt x="0" y="124821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9" name="Freeform 19"/>
          <p:cNvSpPr/>
          <p:nvPr/>
        </p:nvSpPr>
        <p:spPr>
          <a:xfrm>
            <a:off x="14496712" y="-4325978"/>
            <a:ext cx="6935202" cy="6935202"/>
          </a:xfrm>
          <a:custGeom>
            <a:avLst/>
            <a:gdLst/>
            <a:ahLst/>
            <a:cxnLst/>
            <a:rect l="l" t="t" r="r" b="b"/>
            <a:pathLst>
              <a:path w="6935202" h="6935202">
                <a:moveTo>
                  <a:pt x="0" y="0"/>
                </a:moveTo>
                <a:lnTo>
                  <a:pt x="6935202" y="0"/>
                </a:lnTo>
                <a:lnTo>
                  <a:pt x="6935202" y="6935202"/>
                </a:lnTo>
                <a:lnTo>
                  <a:pt x="0" y="6935202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9385" y="3161898"/>
            <a:ext cx="15109230" cy="4797181"/>
          </a:xfrm>
          <a:custGeom>
            <a:avLst/>
            <a:gdLst/>
            <a:ahLst/>
            <a:cxnLst/>
            <a:rect l="l" t="t" r="r" b="b"/>
            <a:pathLst>
              <a:path w="15109230" h="4797181">
                <a:moveTo>
                  <a:pt x="0" y="0"/>
                </a:moveTo>
                <a:lnTo>
                  <a:pt x="15109230" y="0"/>
                </a:lnTo>
                <a:lnTo>
                  <a:pt x="15109230" y="4797181"/>
                </a:lnTo>
                <a:lnTo>
                  <a:pt x="0" y="47971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4611960" y="1166593"/>
            <a:ext cx="9064079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Welcome to all</a:t>
            </a:r>
          </a:p>
        </p:txBody>
      </p:sp>
      <p:sp>
        <p:nvSpPr>
          <p:cNvPr id="4" name="Freeform 4"/>
          <p:cNvSpPr/>
          <p:nvPr/>
        </p:nvSpPr>
        <p:spPr>
          <a:xfrm>
            <a:off x="10904312" y="7794627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7" y="0"/>
                </a:lnTo>
                <a:lnTo>
                  <a:pt x="2169067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274519" y="7794627"/>
            <a:ext cx="2007711" cy="770231"/>
          </a:xfrm>
          <a:custGeom>
            <a:avLst/>
            <a:gdLst/>
            <a:ahLst/>
            <a:cxnLst/>
            <a:rect l="l" t="t" r="r" b="b"/>
            <a:pathLst>
              <a:path w="2007711" h="770231">
                <a:moveTo>
                  <a:pt x="0" y="0"/>
                </a:moveTo>
                <a:lnTo>
                  <a:pt x="2007711" y="0"/>
                </a:lnTo>
                <a:lnTo>
                  <a:pt x="2007711" y="770231"/>
                </a:lnTo>
                <a:lnTo>
                  <a:pt x="0" y="7702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-6135307">
            <a:off x="3399315" y="8910947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6135307">
            <a:off x="13126844" y="-4393982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29" y="0"/>
                </a:lnTo>
                <a:lnTo>
                  <a:pt x="6052529" y="6476441"/>
                </a:lnTo>
                <a:lnTo>
                  <a:pt x="0" y="64764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7174133">
            <a:off x="-993139" y="-2057400"/>
            <a:ext cx="3003804" cy="4114800"/>
          </a:xfrm>
          <a:custGeom>
            <a:avLst/>
            <a:gdLst/>
            <a:ahLst/>
            <a:cxnLst/>
            <a:rect l="l" t="t" r="r" b="b"/>
            <a:pathLst>
              <a:path w="3003804" h="4114800">
                <a:moveTo>
                  <a:pt x="0" y="0"/>
                </a:moveTo>
                <a:lnTo>
                  <a:pt x="3003804" y="0"/>
                </a:lnTo>
                <a:lnTo>
                  <a:pt x="30038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1461312" y="3724567"/>
            <a:ext cx="5797988" cy="6240496"/>
          </a:xfrm>
          <a:custGeom>
            <a:avLst/>
            <a:gdLst/>
            <a:ahLst/>
            <a:cxnLst/>
            <a:rect l="l" t="t" r="r" b="b"/>
            <a:pathLst>
              <a:path w="5797988" h="6240496">
                <a:moveTo>
                  <a:pt x="0" y="0"/>
                </a:moveTo>
                <a:lnTo>
                  <a:pt x="5797988" y="0"/>
                </a:lnTo>
                <a:lnTo>
                  <a:pt x="5797988" y="6240496"/>
                </a:lnTo>
                <a:lnTo>
                  <a:pt x="0" y="624049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TextBox 10"/>
          <p:cNvSpPr txBox="1"/>
          <p:nvPr/>
        </p:nvSpPr>
        <p:spPr>
          <a:xfrm>
            <a:off x="3272118" y="4283477"/>
            <a:ext cx="8716727" cy="27859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75"/>
              </a:lnSpc>
              <a:spcBef>
                <a:spcPct val="0"/>
              </a:spcBef>
            </a:pPr>
            <a:r>
              <a:rPr lang="en-US" sz="5125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In this lesson we will practice for your upcoming Speaking TAE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45638" y="1812396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Table of Content</a:t>
            </a:r>
          </a:p>
        </p:txBody>
      </p:sp>
      <p:sp>
        <p:nvSpPr>
          <p:cNvPr id="3" name="Freeform 3"/>
          <p:cNvSpPr/>
          <p:nvPr/>
        </p:nvSpPr>
        <p:spPr>
          <a:xfrm rot="-407966">
            <a:off x="-3026265" y="-3778215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786892">
            <a:off x="15534650" y="7633729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0" y="0"/>
                </a:lnTo>
                <a:lnTo>
                  <a:pt x="3449300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5715590" y="673762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6"/>
                </a:lnTo>
                <a:lnTo>
                  <a:pt x="0" y="7098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24845" y="9226033"/>
            <a:ext cx="2007711" cy="770231"/>
          </a:xfrm>
          <a:custGeom>
            <a:avLst/>
            <a:gdLst/>
            <a:ahLst/>
            <a:cxnLst/>
            <a:rect l="l" t="t" r="r" b="b"/>
            <a:pathLst>
              <a:path w="2007711" h="770231">
                <a:moveTo>
                  <a:pt x="0" y="0"/>
                </a:moveTo>
                <a:lnTo>
                  <a:pt x="2007710" y="0"/>
                </a:lnTo>
                <a:lnTo>
                  <a:pt x="2007710" y="770231"/>
                </a:lnTo>
                <a:lnTo>
                  <a:pt x="0" y="770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flipH="1">
            <a:off x="2032555" y="5627943"/>
            <a:ext cx="1235592" cy="1470943"/>
          </a:xfrm>
          <a:custGeom>
            <a:avLst/>
            <a:gdLst/>
            <a:ahLst/>
            <a:cxnLst/>
            <a:rect l="l" t="t" r="r" b="b"/>
            <a:pathLst>
              <a:path w="1235592" h="1470943">
                <a:moveTo>
                  <a:pt x="1235592" y="0"/>
                </a:moveTo>
                <a:lnTo>
                  <a:pt x="0" y="0"/>
                </a:lnTo>
                <a:lnTo>
                  <a:pt x="0" y="1470943"/>
                </a:lnTo>
                <a:lnTo>
                  <a:pt x="1235592" y="1470943"/>
                </a:lnTo>
                <a:lnTo>
                  <a:pt x="1235592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TextBox 8"/>
          <p:cNvSpPr txBox="1"/>
          <p:nvPr/>
        </p:nvSpPr>
        <p:spPr>
          <a:xfrm>
            <a:off x="5784552" y="4286489"/>
            <a:ext cx="6718897" cy="893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6"/>
              </a:lnSpc>
              <a:spcBef>
                <a:spcPct val="0"/>
              </a:spcBef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Intro questions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784552" y="5804198"/>
            <a:ext cx="6718897" cy="893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6"/>
              </a:lnSpc>
              <a:spcBef>
                <a:spcPct val="0"/>
              </a:spcBef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Comic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784552" y="6539670"/>
            <a:ext cx="6718897" cy="893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6"/>
              </a:lnSpc>
              <a:spcBef>
                <a:spcPct val="0"/>
              </a:spcBef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Opinion question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784552" y="5110993"/>
            <a:ext cx="6718897" cy="893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6"/>
              </a:lnSpc>
              <a:spcBef>
                <a:spcPct val="0"/>
              </a:spcBef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Topic questions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889384" y="3002082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6"/>
                </a:lnTo>
                <a:lnTo>
                  <a:pt x="0" y="39589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1943839" y="1116484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Intro questions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8059466" y="31882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481821" y="2367506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8"/>
                </a:lnTo>
                <a:lnTo>
                  <a:pt x="0" y="64982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4184482" y="786854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58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>
            <a:off x="955485" y="3668883"/>
            <a:ext cx="7066470" cy="5267732"/>
          </a:xfrm>
          <a:custGeom>
            <a:avLst/>
            <a:gdLst/>
            <a:ahLst/>
            <a:cxnLst/>
            <a:rect l="l" t="t" r="r" b="b"/>
            <a:pathLst>
              <a:path w="7066470" h="5267732">
                <a:moveTo>
                  <a:pt x="0" y="0"/>
                </a:moveTo>
                <a:lnTo>
                  <a:pt x="7066470" y="0"/>
                </a:lnTo>
                <a:lnTo>
                  <a:pt x="7066470" y="5267732"/>
                </a:lnTo>
                <a:lnTo>
                  <a:pt x="0" y="526773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TextBox 12"/>
          <p:cNvSpPr txBox="1"/>
          <p:nvPr/>
        </p:nvSpPr>
        <p:spPr>
          <a:xfrm>
            <a:off x="8064447" y="4539986"/>
            <a:ext cx="9194853" cy="4941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What’s your name?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How do you spell that?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Where are you from?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Who do you live with?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What’s NPI number? (NPI: RUN)</a:t>
            </a:r>
          </a:p>
          <a:p>
            <a:pPr algn="l">
              <a:lnSpc>
                <a:spcPts val="6416"/>
              </a:lnSpc>
              <a:spcBef>
                <a:spcPct val="0"/>
              </a:spcBef>
            </a:pPr>
            <a:endParaRPr lang="en-US" sz="4583">
              <a:solidFill>
                <a:srgbClr val="2C6196"/>
              </a:solidFill>
              <a:latin typeface="Jua"/>
              <a:ea typeface="Jua"/>
              <a:cs typeface="Jua"/>
              <a:sym typeface="Ju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Topic questions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0486030" y="2924437"/>
            <a:ext cx="6773270" cy="5751122"/>
          </a:xfrm>
          <a:custGeom>
            <a:avLst/>
            <a:gdLst/>
            <a:ahLst/>
            <a:cxnLst/>
            <a:rect l="l" t="t" r="r" b="b"/>
            <a:pathLst>
              <a:path w="6773270" h="5751122">
                <a:moveTo>
                  <a:pt x="0" y="0"/>
                </a:moveTo>
                <a:lnTo>
                  <a:pt x="6773270" y="0"/>
                </a:lnTo>
                <a:lnTo>
                  <a:pt x="6773270" y="5751122"/>
                </a:lnTo>
                <a:lnTo>
                  <a:pt x="0" y="57511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1028700" y="3307153"/>
            <a:ext cx="10858500" cy="57509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416"/>
              </a:lnSpc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 will probably be given a topic, and you must talk about it. </a:t>
            </a:r>
          </a:p>
          <a:p>
            <a:pPr algn="l">
              <a:lnSpc>
                <a:spcPts val="6416"/>
              </a:lnSpc>
            </a:pPr>
            <a:endParaRPr lang="en-US" sz="4583" dirty="0">
              <a:solidFill>
                <a:srgbClr val="2C6196"/>
              </a:solidFill>
              <a:latin typeface="Jua"/>
              <a:ea typeface="Jua"/>
              <a:cs typeface="Jua"/>
              <a:sym typeface="Jua"/>
            </a:endParaRPr>
          </a:p>
          <a:p>
            <a:pPr algn="l">
              <a:lnSpc>
                <a:spcPts val="6416"/>
              </a:lnSpc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For example: </a:t>
            </a:r>
          </a:p>
          <a:p>
            <a:pPr algn="l">
              <a:lnSpc>
                <a:spcPts val="6416"/>
              </a:lnSpc>
              <a:spcBef>
                <a:spcPct val="0"/>
              </a:spcBef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Can you tell me about your FAMILY?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Topic questions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0486030" y="2924437"/>
            <a:ext cx="6773270" cy="5751122"/>
          </a:xfrm>
          <a:custGeom>
            <a:avLst/>
            <a:gdLst/>
            <a:ahLst/>
            <a:cxnLst/>
            <a:rect l="l" t="t" r="r" b="b"/>
            <a:pathLst>
              <a:path w="6773270" h="5751122">
                <a:moveTo>
                  <a:pt x="0" y="0"/>
                </a:moveTo>
                <a:lnTo>
                  <a:pt x="6773270" y="0"/>
                </a:lnTo>
                <a:lnTo>
                  <a:pt x="6773270" y="5751122"/>
                </a:lnTo>
                <a:lnTo>
                  <a:pt x="0" y="57511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1028700" y="3307153"/>
            <a:ext cx="9334500" cy="57509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416"/>
              </a:lnSpc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Try to organize your ideas. </a:t>
            </a:r>
          </a:p>
          <a:p>
            <a:pPr algn="l">
              <a:lnSpc>
                <a:spcPts val="6416"/>
              </a:lnSpc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What words come to mind?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mom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love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house </a:t>
            </a:r>
          </a:p>
          <a:p>
            <a:pPr algn="l">
              <a:lnSpc>
                <a:spcPts val="6416"/>
              </a:lnSpc>
              <a:spcBef>
                <a:spcPct val="0"/>
              </a:spcBef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What things can you say about each one of those?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Topic questions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0486030" y="2924437"/>
            <a:ext cx="6773270" cy="5751122"/>
          </a:xfrm>
          <a:custGeom>
            <a:avLst/>
            <a:gdLst/>
            <a:ahLst/>
            <a:cxnLst/>
            <a:rect l="l" t="t" r="r" b="b"/>
            <a:pathLst>
              <a:path w="6773270" h="5751122">
                <a:moveTo>
                  <a:pt x="0" y="0"/>
                </a:moveTo>
                <a:lnTo>
                  <a:pt x="6773270" y="0"/>
                </a:lnTo>
                <a:lnTo>
                  <a:pt x="6773270" y="5751122"/>
                </a:lnTo>
                <a:lnTo>
                  <a:pt x="0" y="57511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1784198" y="4845074"/>
            <a:ext cx="6668559" cy="3830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809"/>
              </a:lnSpc>
            </a:pPr>
            <a:r>
              <a:rPr lang="en-US" sz="7007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Other possible topics could be: </a:t>
            </a:r>
          </a:p>
          <a:p>
            <a:pPr algn="l">
              <a:lnSpc>
                <a:spcPts val="9809"/>
              </a:lnSpc>
              <a:spcBef>
                <a:spcPct val="0"/>
              </a:spcBef>
            </a:pPr>
            <a:endParaRPr lang="en-US" sz="7007">
              <a:solidFill>
                <a:srgbClr val="2C6196"/>
              </a:solidFill>
              <a:latin typeface="Jua"/>
              <a:ea typeface="Jua"/>
              <a:cs typeface="Jua"/>
              <a:sym typeface="Ju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647909">
            <a:off x="3509456" y="1589074"/>
            <a:ext cx="10540973" cy="6983394"/>
          </a:xfrm>
          <a:custGeom>
            <a:avLst/>
            <a:gdLst/>
            <a:ahLst/>
            <a:cxnLst/>
            <a:rect l="l" t="t" r="r" b="b"/>
            <a:pathLst>
              <a:path w="10540973" h="6983394">
                <a:moveTo>
                  <a:pt x="0" y="0"/>
                </a:moveTo>
                <a:lnTo>
                  <a:pt x="10540973" y="0"/>
                </a:lnTo>
                <a:lnTo>
                  <a:pt x="10540973" y="6983394"/>
                </a:lnTo>
                <a:lnTo>
                  <a:pt x="0" y="6983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2019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37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6171849" y="5630274"/>
            <a:ext cx="5878286" cy="4114800"/>
          </a:xfrm>
          <a:custGeom>
            <a:avLst/>
            <a:gdLst/>
            <a:ahLst/>
            <a:cxnLst/>
            <a:rect l="l" t="t" r="r" b="b"/>
            <a:pathLst>
              <a:path w="5878286" h="4114800">
                <a:moveTo>
                  <a:pt x="0" y="0"/>
                </a:moveTo>
                <a:lnTo>
                  <a:pt x="5878285" y="0"/>
                </a:lnTo>
                <a:lnTo>
                  <a:pt x="587828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2177533" y="2890797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NATURE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647909">
            <a:off x="3509456" y="1589074"/>
            <a:ext cx="10540973" cy="6983394"/>
          </a:xfrm>
          <a:custGeom>
            <a:avLst/>
            <a:gdLst/>
            <a:ahLst/>
            <a:cxnLst/>
            <a:rect l="l" t="t" r="r" b="b"/>
            <a:pathLst>
              <a:path w="10540973" h="6983394">
                <a:moveTo>
                  <a:pt x="0" y="0"/>
                </a:moveTo>
                <a:lnTo>
                  <a:pt x="10540973" y="0"/>
                </a:lnTo>
                <a:lnTo>
                  <a:pt x="10540973" y="6983394"/>
                </a:lnTo>
                <a:lnTo>
                  <a:pt x="0" y="6983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2019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37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6481482" y="5366542"/>
            <a:ext cx="5325035" cy="4114800"/>
          </a:xfrm>
          <a:custGeom>
            <a:avLst/>
            <a:gdLst/>
            <a:ahLst/>
            <a:cxnLst/>
            <a:rect l="l" t="t" r="r" b="b"/>
            <a:pathLst>
              <a:path w="5325035" h="4114800">
                <a:moveTo>
                  <a:pt x="0" y="0"/>
                </a:moveTo>
                <a:lnTo>
                  <a:pt x="5325036" y="0"/>
                </a:lnTo>
                <a:lnTo>
                  <a:pt x="53250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2177533" y="2890797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EDUCATION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647909">
            <a:off x="3509456" y="1589074"/>
            <a:ext cx="10540973" cy="6983394"/>
          </a:xfrm>
          <a:custGeom>
            <a:avLst/>
            <a:gdLst/>
            <a:ahLst/>
            <a:cxnLst/>
            <a:rect l="l" t="t" r="r" b="b"/>
            <a:pathLst>
              <a:path w="10540973" h="6983394">
                <a:moveTo>
                  <a:pt x="0" y="0"/>
                </a:moveTo>
                <a:lnTo>
                  <a:pt x="10540973" y="0"/>
                </a:lnTo>
                <a:lnTo>
                  <a:pt x="10540973" y="6983394"/>
                </a:lnTo>
                <a:lnTo>
                  <a:pt x="0" y="6983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2019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37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5950880" y="4821815"/>
            <a:ext cx="6386239" cy="4114800"/>
          </a:xfrm>
          <a:custGeom>
            <a:avLst/>
            <a:gdLst/>
            <a:ahLst/>
            <a:cxnLst/>
            <a:rect l="l" t="t" r="r" b="b"/>
            <a:pathLst>
              <a:path w="6386239" h="4114800">
                <a:moveTo>
                  <a:pt x="0" y="0"/>
                </a:moveTo>
                <a:lnTo>
                  <a:pt x="6386240" y="0"/>
                </a:lnTo>
                <a:lnTo>
                  <a:pt x="638624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2177533" y="2890797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PARTYING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647909">
            <a:off x="3509456" y="1589074"/>
            <a:ext cx="10540973" cy="6983394"/>
          </a:xfrm>
          <a:custGeom>
            <a:avLst/>
            <a:gdLst/>
            <a:ahLst/>
            <a:cxnLst/>
            <a:rect l="l" t="t" r="r" b="b"/>
            <a:pathLst>
              <a:path w="10540973" h="6983394">
                <a:moveTo>
                  <a:pt x="0" y="0"/>
                </a:moveTo>
                <a:lnTo>
                  <a:pt x="10540973" y="0"/>
                </a:lnTo>
                <a:lnTo>
                  <a:pt x="10540973" y="6983394"/>
                </a:lnTo>
                <a:lnTo>
                  <a:pt x="0" y="6983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2019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37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5984845" y="4791648"/>
            <a:ext cx="6318311" cy="4114800"/>
          </a:xfrm>
          <a:custGeom>
            <a:avLst/>
            <a:gdLst/>
            <a:ahLst/>
            <a:cxnLst/>
            <a:rect l="l" t="t" r="r" b="b"/>
            <a:pathLst>
              <a:path w="6318311" h="4114800">
                <a:moveTo>
                  <a:pt x="0" y="0"/>
                </a:moveTo>
                <a:lnTo>
                  <a:pt x="6318310" y="0"/>
                </a:lnTo>
                <a:lnTo>
                  <a:pt x="631831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2177533" y="2890797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TRAVELLING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647909">
            <a:off x="3509456" y="1589074"/>
            <a:ext cx="10540973" cy="6983394"/>
          </a:xfrm>
          <a:custGeom>
            <a:avLst/>
            <a:gdLst/>
            <a:ahLst/>
            <a:cxnLst/>
            <a:rect l="l" t="t" r="r" b="b"/>
            <a:pathLst>
              <a:path w="10540973" h="6983394">
                <a:moveTo>
                  <a:pt x="0" y="0"/>
                </a:moveTo>
                <a:lnTo>
                  <a:pt x="10540973" y="0"/>
                </a:lnTo>
                <a:lnTo>
                  <a:pt x="10540973" y="6983394"/>
                </a:lnTo>
                <a:lnTo>
                  <a:pt x="0" y="6983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2019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37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5916706" y="5080771"/>
            <a:ext cx="6454588" cy="4114800"/>
          </a:xfrm>
          <a:custGeom>
            <a:avLst/>
            <a:gdLst/>
            <a:ahLst/>
            <a:cxnLst/>
            <a:rect l="l" t="t" r="r" b="b"/>
            <a:pathLst>
              <a:path w="6454588" h="4114800">
                <a:moveTo>
                  <a:pt x="0" y="0"/>
                </a:moveTo>
                <a:lnTo>
                  <a:pt x="6454588" y="0"/>
                </a:lnTo>
                <a:lnTo>
                  <a:pt x="645458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2177533" y="2890797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ANIMALS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647909">
            <a:off x="3509456" y="1589074"/>
            <a:ext cx="10540973" cy="6983394"/>
          </a:xfrm>
          <a:custGeom>
            <a:avLst/>
            <a:gdLst/>
            <a:ahLst/>
            <a:cxnLst/>
            <a:rect l="l" t="t" r="r" b="b"/>
            <a:pathLst>
              <a:path w="10540973" h="6983394">
                <a:moveTo>
                  <a:pt x="0" y="0"/>
                </a:moveTo>
                <a:lnTo>
                  <a:pt x="10540973" y="0"/>
                </a:lnTo>
                <a:lnTo>
                  <a:pt x="10540973" y="6983394"/>
                </a:lnTo>
                <a:lnTo>
                  <a:pt x="0" y="6983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2019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37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6077415" y="5536713"/>
            <a:ext cx="6133171" cy="4114800"/>
          </a:xfrm>
          <a:custGeom>
            <a:avLst/>
            <a:gdLst/>
            <a:ahLst/>
            <a:cxnLst/>
            <a:rect l="l" t="t" r="r" b="b"/>
            <a:pathLst>
              <a:path w="6133171" h="4114800">
                <a:moveTo>
                  <a:pt x="0" y="0"/>
                </a:moveTo>
                <a:lnTo>
                  <a:pt x="6133170" y="0"/>
                </a:lnTo>
                <a:lnTo>
                  <a:pt x="613317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2177533" y="2890797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ARTISTS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647909">
            <a:off x="3509456" y="1589074"/>
            <a:ext cx="10540973" cy="6983394"/>
          </a:xfrm>
          <a:custGeom>
            <a:avLst/>
            <a:gdLst/>
            <a:ahLst/>
            <a:cxnLst/>
            <a:rect l="l" t="t" r="r" b="b"/>
            <a:pathLst>
              <a:path w="10540973" h="6983394">
                <a:moveTo>
                  <a:pt x="0" y="0"/>
                </a:moveTo>
                <a:lnTo>
                  <a:pt x="10540973" y="0"/>
                </a:lnTo>
                <a:lnTo>
                  <a:pt x="10540973" y="6983394"/>
                </a:lnTo>
                <a:lnTo>
                  <a:pt x="0" y="6983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2019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37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5722129" y="4821815"/>
            <a:ext cx="6843742" cy="4114800"/>
          </a:xfrm>
          <a:custGeom>
            <a:avLst/>
            <a:gdLst/>
            <a:ahLst/>
            <a:cxnLst/>
            <a:rect l="l" t="t" r="r" b="b"/>
            <a:pathLst>
              <a:path w="6843742" h="4114800">
                <a:moveTo>
                  <a:pt x="0" y="0"/>
                </a:moveTo>
                <a:lnTo>
                  <a:pt x="6843742" y="0"/>
                </a:lnTo>
                <a:lnTo>
                  <a:pt x="684374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2177533" y="2890797"/>
            <a:ext cx="13866917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MOVIES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Personal event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0486030" y="2924437"/>
            <a:ext cx="6773270" cy="5751122"/>
          </a:xfrm>
          <a:custGeom>
            <a:avLst/>
            <a:gdLst/>
            <a:ahLst/>
            <a:cxnLst/>
            <a:rect l="l" t="t" r="r" b="b"/>
            <a:pathLst>
              <a:path w="6773270" h="5751122">
                <a:moveTo>
                  <a:pt x="0" y="0"/>
                </a:moveTo>
                <a:lnTo>
                  <a:pt x="6773270" y="0"/>
                </a:lnTo>
                <a:lnTo>
                  <a:pt x="6773270" y="5751122"/>
                </a:lnTo>
                <a:lnTo>
                  <a:pt x="0" y="57511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1028700" y="3307153"/>
            <a:ext cx="9457330" cy="6560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16"/>
              </a:lnSpc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 will have to talk about a personal event for example: </a:t>
            </a:r>
          </a:p>
          <a:p>
            <a:pPr algn="l">
              <a:lnSpc>
                <a:spcPts val="6416"/>
              </a:lnSpc>
            </a:pPr>
            <a:endParaRPr lang="en-US" sz="4583">
              <a:solidFill>
                <a:srgbClr val="2C6196"/>
              </a:solidFill>
              <a:latin typeface="Jua"/>
              <a:ea typeface="Jua"/>
              <a:cs typeface="Jua"/>
              <a:sym typeface="Jua"/>
            </a:endParaRP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Your last vacation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Your favorite day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Your fisrt concert</a:t>
            </a:r>
          </a:p>
          <a:p>
            <a:pPr marL="989566" lvl="1" indent="-494783" algn="l">
              <a:lnSpc>
                <a:spcPts val="6416"/>
              </a:lnSpc>
              <a:spcBef>
                <a:spcPct val="0"/>
              </a:spcBef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The worst movie you have ever seen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Personal event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0486030" y="2924437"/>
            <a:ext cx="6773270" cy="5751122"/>
          </a:xfrm>
          <a:custGeom>
            <a:avLst/>
            <a:gdLst/>
            <a:ahLst/>
            <a:cxnLst/>
            <a:rect l="l" t="t" r="r" b="b"/>
            <a:pathLst>
              <a:path w="6773270" h="5751122">
                <a:moveTo>
                  <a:pt x="0" y="0"/>
                </a:moveTo>
                <a:lnTo>
                  <a:pt x="6773270" y="0"/>
                </a:lnTo>
                <a:lnTo>
                  <a:pt x="6773270" y="5751122"/>
                </a:lnTo>
                <a:lnTo>
                  <a:pt x="0" y="57511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1028700" y="3307153"/>
            <a:ext cx="9457330" cy="4941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The best restaurant you have ever visited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Your best friend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Have you been to a different country?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What is your dream?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Story telling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9960058" y="2676774"/>
            <a:ext cx="5115565" cy="3385574"/>
          </a:xfrm>
          <a:custGeom>
            <a:avLst/>
            <a:gdLst/>
            <a:ahLst/>
            <a:cxnLst/>
            <a:rect l="l" t="t" r="r" b="b"/>
            <a:pathLst>
              <a:path w="5115565" h="3385574">
                <a:moveTo>
                  <a:pt x="0" y="0"/>
                </a:moveTo>
                <a:lnTo>
                  <a:pt x="5115565" y="0"/>
                </a:lnTo>
                <a:lnTo>
                  <a:pt x="5115565" y="3385573"/>
                </a:lnTo>
                <a:lnTo>
                  <a:pt x="0" y="33855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2246698" y="5799998"/>
            <a:ext cx="5657850" cy="4114800"/>
          </a:xfrm>
          <a:custGeom>
            <a:avLst/>
            <a:gdLst/>
            <a:ahLst/>
            <a:cxnLst/>
            <a:rect l="l" t="t" r="r" b="b"/>
            <a:pathLst>
              <a:path w="5657850" h="4114800">
                <a:moveTo>
                  <a:pt x="0" y="0"/>
                </a:moveTo>
                <a:lnTo>
                  <a:pt x="5657850" y="0"/>
                </a:lnTo>
                <a:lnTo>
                  <a:pt x="56578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TextBox 10"/>
          <p:cNvSpPr txBox="1"/>
          <p:nvPr/>
        </p:nvSpPr>
        <p:spPr>
          <a:xfrm>
            <a:off x="281525" y="3307153"/>
            <a:ext cx="8401063" cy="5750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Think of it as if you’re talking to a friend.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Gossiping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There is no wrong story to tell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Invent! </a:t>
            </a:r>
          </a:p>
          <a:p>
            <a:pPr algn="l">
              <a:lnSpc>
                <a:spcPts val="6416"/>
              </a:lnSpc>
              <a:spcBef>
                <a:spcPct val="0"/>
              </a:spcBef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Story telling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9960058" y="2676774"/>
            <a:ext cx="5115565" cy="3385574"/>
          </a:xfrm>
          <a:custGeom>
            <a:avLst/>
            <a:gdLst/>
            <a:ahLst/>
            <a:cxnLst/>
            <a:rect l="l" t="t" r="r" b="b"/>
            <a:pathLst>
              <a:path w="5115565" h="3385574">
                <a:moveTo>
                  <a:pt x="0" y="0"/>
                </a:moveTo>
                <a:lnTo>
                  <a:pt x="5115565" y="0"/>
                </a:lnTo>
                <a:lnTo>
                  <a:pt x="5115565" y="3385573"/>
                </a:lnTo>
                <a:lnTo>
                  <a:pt x="0" y="33855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2246698" y="5799998"/>
            <a:ext cx="5657850" cy="4114800"/>
          </a:xfrm>
          <a:custGeom>
            <a:avLst/>
            <a:gdLst/>
            <a:ahLst/>
            <a:cxnLst/>
            <a:rect l="l" t="t" r="r" b="b"/>
            <a:pathLst>
              <a:path w="5657850" h="4114800">
                <a:moveTo>
                  <a:pt x="0" y="0"/>
                </a:moveTo>
                <a:lnTo>
                  <a:pt x="5657850" y="0"/>
                </a:lnTo>
                <a:lnTo>
                  <a:pt x="56578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TextBox 10"/>
          <p:cNvSpPr txBox="1"/>
          <p:nvPr/>
        </p:nvSpPr>
        <p:spPr>
          <a:xfrm>
            <a:off x="281525" y="3307153"/>
            <a:ext cx="9014875" cy="56528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 will be given a set of pictures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A comic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 have to tell a story based off those pictures  </a:t>
            </a:r>
          </a:p>
          <a:p>
            <a:pPr algn="l">
              <a:lnSpc>
                <a:spcPts val="6416"/>
              </a:lnSpc>
              <a:spcBef>
                <a:spcPct val="0"/>
              </a:spcBef>
            </a:pPr>
            <a:r>
              <a:rPr lang="en-US" sz="4583" dirty="0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94674" y="313606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7" y="0"/>
                </a:lnTo>
                <a:lnTo>
                  <a:pt x="5975827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996481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906619">
            <a:off x="13334903" y="6020079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2145638" y="392247"/>
            <a:ext cx="13996723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Story telling</a:t>
            </a:r>
          </a:p>
        </p:txBody>
      </p:sp>
      <p:sp>
        <p:nvSpPr>
          <p:cNvPr id="6" name="Freeform 6"/>
          <p:cNvSpPr/>
          <p:nvPr/>
        </p:nvSpPr>
        <p:spPr>
          <a:xfrm rot="4906619">
            <a:off x="1598181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5" y="0"/>
                </a:lnTo>
                <a:lnTo>
                  <a:pt x="5368635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3032465">
            <a:off x="-3554053" y="-3263089"/>
            <a:ext cx="5368635" cy="5744649"/>
          </a:xfrm>
          <a:custGeom>
            <a:avLst/>
            <a:gdLst/>
            <a:ahLst/>
            <a:cxnLst/>
            <a:rect l="l" t="t" r="r" b="b"/>
            <a:pathLst>
              <a:path w="5368635" h="5744649">
                <a:moveTo>
                  <a:pt x="0" y="0"/>
                </a:moveTo>
                <a:lnTo>
                  <a:pt x="5368636" y="0"/>
                </a:lnTo>
                <a:lnTo>
                  <a:pt x="5368636" y="5744649"/>
                </a:lnTo>
                <a:lnTo>
                  <a:pt x="0" y="57446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9960058" y="2676774"/>
            <a:ext cx="5115565" cy="3385574"/>
          </a:xfrm>
          <a:custGeom>
            <a:avLst/>
            <a:gdLst/>
            <a:ahLst/>
            <a:cxnLst/>
            <a:rect l="l" t="t" r="r" b="b"/>
            <a:pathLst>
              <a:path w="5115565" h="3385574">
                <a:moveTo>
                  <a:pt x="0" y="0"/>
                </a:moveTo>
                <a:lnTo>
                  <a:pt x="5115565" y="0"/>
                </a:lnTo>
                <a:lnTo>
                  <a:pt x="5115565" y="3385573"/>
                </a:lnTo>
                <a:lnTo>
                  <a:pt x="0" y="33855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2246698" y="5799998"/>
            <a:ext cx="5657850" cy="4114800"/>
          </a:xfrm>
          <a:custGeom>
            <a:avLst/>
            <a:gdLst/>
            <a:ahLst/>
            <a:cxnLst/>
            <a:rect l="l" t="t" r="r" b="b"/>
            <a:pathLst>
              <a:path w="5657850" h="4114800">
                <a:moveTo>
                  <a:pt x="0" y="0"/>
                </a:moveTo>
                <a:lnTo>
                  <a:pt x="5657850" y="0"/>
                </a:lnTo>
                <a:lnTo>
                  <a:pt x="56578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TextBox 10"/>
          <p:cNvSpPr txBox="1"/>
          <p:nvPr/>
        </p:nvSpPr>
        <p:spPr>
          <a:xfrm>
            <a:off x="1811455" y="2544567"/>
            <a:ext cx="8401063" cy="7370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16"/>
              </a:lnSpc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You are supposed to use</a:t>
            </a:r>
          </a:p>
          <a:p>
            <a:pPr algn="l">
              <a:lnSpc>
                <a:spcPts val="6416"/>
              </a:lnSpc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PAST TENSES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Past simple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Past continuous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Past Perfect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Past perfect continuous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Used to </a:t>
            </a:r>
          </a:p>
          <a:p>
            <a:pPr marL="989566" lvl="1" indent="-494783" algn="l">
              <a:lnSpc>
                <a:spcPts val="6416"/>
              </a:lnSpc>
              <a:buFont typeface="Arial"/>
              <a:buChar char="•"/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Would</a:t>
            </a:r>
          </a:p>
          <a:p>
            <a:pPr algn="l">
              <a:lnSpc>
                <a:spcPts val="6416"/>
              </a:lnSpc>
              <a:spcBef>
                <a:spcPct val="0"/>
              </a:spcBef>
            </a:pPr>
            <a:r>
              <a:rPr lang="en-US" sz="4583">
                <a:solidFill>
                  <a:srgbClr val="2C6196"/>
                </a:solidFill>
                <a:latin typeface="Jua"/>
                <a:ea typeface="Jua"/>
                <a:cs typeface="Jua"/>
                <a:sym typeface="Jua"/>
              </a:rPr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906619">
            <a:off x="12158396" y="2670917"/>
            <a:ext cx="7920071" cy="8474784"/>
          </a:xfrm>
          <a:custGeom>
            <a:avLst/>
            <a:gdLst/>
            <a:ahLst/>
            <a:cxnLst/>
            <a:rect l="l" t="t" r="r" b="b"/>
            <a:pathLst>
              <a:path w="7920071" h="8474784">
                <a:moveTo>
                  <a:pt x="0" y="0"/>
                </a:moveTo>
                <a:lnTo>
                  <a:pt x="7920071" y="0"/>
                </a:lnTo>
                <a:lnTo>
                  <a:pt x="7920071" y="8474784"/>
                </a:lnTo>
                <a:lnTo>
                  <a:pt x="0" y="84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161905">
            <a:off x="15033897" y="108408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385820" y="1882461"/>
            <a:ext cx="8698968" cy="6522077"/>
          </a:xfrm>
          <a:custGeom>
            <a:avLst/>
            <a:gdLst/>
            <a:ahLst/>
            <a:cxnLst/>
            <a:rect l="l" t="t" r="r" b="b"/>
            <a:pathLst>
              <a:path w="8698968" h="6522077">
                <a:moveTo>
                  <a:pt x="0" y="0"/>
                </a:moveTo>
                <a:lnTo>
                  <a:pt x="8698967" y="0"/>
                </a:lnTo>
                <a:lnTo>
                  <a:pt x="8698967" y="6522078"/>
                </a:lnTo>
                <a:lnTo>
                  <a:pt x="0" y="65220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00191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9246132" y="1825311"/>
            <a:ext cx="8698968" cy="6522077"/>
          </a:xfrm>
          <a:custGeom>
            <a:avLst/>
            <a:gdLst/>
            <a:ahLst/>
            <a:cxnLst/>
            <a:rect l="l" t="t" r="r" b="b"/>
            <a:pathLst>
              <a:path w="8698968" h="6522077">
                <a:moveTo>
                  <a:pt x="0" y="0"/>
                </a:moveTo>
                <a:lnTo>
                  <a:pt x="8698968" y="0"/>
                </a:lnTo>
                <a:lnTo>
                  <a:pt x="8698968" y="6522078"/>
                </a:lnTo>
                <a:lnTo>
                  <a:pt x="0" y="65220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00191"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906619">
            <a:off x="12158396" y="2670917"/>
            <a:ext cx="7920071" cy="8474784"/>
          </a:xfrm>
          <a:custGeom>
            <a:avLst/>
            <a:gdLst/>
            <a:ahLst/>
            <a:cxnLst/>
            <a:rect l="l" t="t" r="r" b="b"/>
            <a:pathLst>
              <a:path w="7920071" h="8474784">
                <a:moveTo>
                  <a:pt x="0" y="0"/>
                </a:moveTo>
                <a:lnTo>
                  <a:pt x="7920071" y="0"/>
                </a:lnTo>
                <a:lnTo>
                  <a:pt x="7920071" y="8474784"/>
                </a:lnTo>
                <a:lnTo>
                  <a:pt x="0" y="84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161905">
            <a:off x="15033897" y="108408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980587" y="423844"/>
            <a:ext cx="8890770" cy="4441143"/>
          </a:xfrm>
          <a:custGeom>
            <a:avLst/>
            <a:gdLst/>
            <a:ahLst/>
            <a:cxnLst/>
            <a:rect l="l" t="t" r="r" b="b"/>
            <a:pathLst>
              <a:path w="8890770" h="4441143">
                <a:moveTo>
                  <a:pt x="0" y="0"/>
                </a:moveTo>
                <a:lnTo>
                  <a:pt x="8890770" y="0"/>
                </a:lnTo>
                <a:lnTo>
                  <a:pt x="8890770" y="4441143"/>
                </a:lnTo>
                <a:lnTo>
                  <a:pt x="0" y="44411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00191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7723462" y="5143500"/>
            <a:ext cx="8890770" cy="4441143"/>
          </a:xfrm>
          <a:custGeom>
            <a:avLst/>
            <a:gdLst/>
            <a:ahLst/>
            <a:cxnLst/>
            <a:rect l="l" t="t" r="r" b="b"/>
            <a:pathLst>
              <a:path w="8890770" h="4441143">
                <a:moveTo>
                  <a:pt x="0" y="0"/>
                </a:moveTo>
                <a:lnTo>
                  <a:pt x="8890770" y="0"/>
                </a:lnTo>
                <a:lnTo>
                  <a:pt x="8890770" y="4441143"/>
                </a:lnTo>
                <a:lnTo>
                  <a:pt x="0" y="44411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00191"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906619">
            <a:off x="12158396" y="2670917"/>
            <a:ext cx="7920071" cy="8474784"/>
          </a:xfrm>
          <a:custGeom>
            <a:avLst/>
            <a:gdLst/>
            <a:ahLst/>
            <a:cxnLst/>
            <a:rect l="l" t="t" r="r" b="b"/>
            <a:pathLst>
              <a:path w="7920071" h="8474784">
                <a:moveTo>
                  <a:pt x="0" y="0"/>
                </a:moveTo>
                <a:lnTo>
                  <a:pt x="7920071" y="0"/>
                </a:lnTo>
                <a:lnTo>
                  <a:pt x="7920071" y="8474784"/>
                </a:lnTo>
                <a:lnTo>
                  <a:pt x="0" y="84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161905">
            <a:off x="15033897" y="108408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2309572" y="1280110"/>
            <a:ext cx="7726779" cy="7726779"/>
          </a:xfrm>
          <a:custGeom>
            <a:avLst/>
            <a:gdLst/>
            <a:ahLst/>
            <a:cxnLst/>
            <a:rect l="l" t="t" r="r" b="b"/>
            <a:pathLst>
              <a:path w="7726779" h="7726779">
                <a:moveTo>
                  <a:pt x="0" y="0"/>
                </a:moveTo>
                <a:lnTo>
                  <a:pt x="7726779" y="0"/>
                </a:lnTo>
                <a:lnTo>
                  <a:pt x="7726779" y="7726780"/>
                </a:lnTo>
                <a:lnTo>
                  <a:pt x="0" y="772678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0513155" y="744550"/>
            <a:ext cx="6168342" cy="9258300"/>
          </a:xfrm>
          <a:custGeom>
            <a:avLst/>
            <a:gdLst/>
            <a:ahLst/>
            <a:cxnLst/>
            <a:rect l="l" t="t" r="r" b="b"/>
            <a:pathLst>
              <a:path w="6168342" h="9258300">
                <a:moveTo>
                  <a:pt x="0" y="0"/>
                </a:moveTo>
                <a:lnTo>
                  <a:pt x="6168343" y="0"/>
                </a:lnTo>
                <a:lnTo>
                  <a:pt x="6168343" y="9258300"/>
                </a:lnTo>
                <a:lnTo>
                  <a:pt x="0" y="92583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906619">
            <a:off x="12158396" y="2670917"/>
            <a:ext cx="7920071" cy="8474784"/>
          </a:xfrm>
          <a:custGeom>
            <a:avLst/>
            <a:gdLst/>
            <a:ahLst/>
            <a:cxnLst/>
            <a:rect l="l" t="t" r="r" b="b"/>
            <a:pathLst>
              <a:path w="7920071" h="8474784">
                <a:moveTo>
                  <a:pt x="0" y="0"/>
                </a:moveTo>
                <a:lnTo>
                  <a:pt x="7920071" y="0"/>
                </a:lnTo>
                <a:lnTo>
                  <a:pt x="7920071" y="8474784"/>
                </a:lnTo>
                <a:lnTo>
                  <a:pt x="0" y="84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161905">
            <a:off x="15033897" y="108408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639505" y="1439024"/>
            <a:ext cx="15619795" cy="7265924"/>
          </a:xfrm>
          <a:custGeom>
            <a:avLst/>
            <a:gdLst/>
            <a:ahLst/>
            <a:cxnLst/>
            <a:rect l="l" t="t" r="r" b="b"/>
            <a:pathLst>
              <a:path w="15619795" h="7265924">
                <a:moveTo>
                  <a:pt x="0" y="0"/>
                </a:moveTo>
                <a:lnTo>
                  <a:pt x="15619795" y="0"/>
                </a:lnTo>
                <a:lnTo>
                  <a:pt x="15619795" y="7265925"/>
                </a:lnTo>
                <a:lnTo>
                  <a:pt x="0" y="726592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906619">
            <a:off x="12158396" y="2670917"/>
            <a:ext cx="7920071" cy="8474784"/>
          </a:xfrm>
          <a:custGeom>
            <a:avLst/>
            <a:gdLst/>
            <a:ahLst/>
            <a:cxnLst/>
            <a:rect l="l" t="t" r="r" b="b"/>
            <a:pathLst>
              <a:path w="7920071" h="8474784">
                <a:moveTo>
                  <a:pt x="0" y="0"/>
                </a:moveTo>
                <a:lnTo>
                  <a:pt x="7920071" y="0"/>
                </a:lnTo>
                <a:lnTo>
                  <a:pt x="7920071" y="8474784"/>
                </a:lnTo>
                <a:lnTo>
                  <a:pt x="0" y="84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161905">
            <a:off x="15033897" y="108408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5364607" y="99136"/>
            <a:ext cx="7558785" cy="10088728"/>
          </a:xfrm>
          <a:custGeom>
            <a:avLst/>
            <a:gdLst/>
            <a:ahLst/>
            <a:cxnLst/>
            <a:rect l="l" t="t" r="r" b="b"/>
            <a:pathLst>
              <a:path w="7558785" h="10088728">
                <a:moveTo>
                  <a:pt x="0" y="0"/>
                </a:moveTo>
                <a:lnTo>
                  <a:pt x="7558786" y="0"/>
                </a:lnTo>
                <a:lnTo>
                  <a:pt x="7558786" y="10088728"/>
                </a:lnTo>
                <a:lnTo>
                  <a:pt x="0" y="100887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906619">
            <a:off x="12158396" y="2670917"/>
            <a:ext cx="7920071" cy="8474784"/>
          </a:xfrm>
          <a:custGeom>
            <a:avLst/>
            <a:gdLst/>
            <a:ahLst/>
            <a:cxnLst/>
            <a:rect l="l" t="t" r="r" b="b"/>
            <a:pathLst>
              <a:path w="7920071" h="8474784">
                <a:moveTo>
                  <a:pt x="0" y="0"/>
                </a:moveTo>
                <a:lnTo>
                  <a:pt x="7920071" y="0"/>
                </a:lnTo>
                <a:lnTo>
                  <a:pt x="7920071" y="8474784"/>
                </a:lnTo>
                <a:lnTo>
                  <a:pt x="0" y="84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161905">
            <a:off x="15033897" y="108408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0" y="-451429"/>
            <a:ext cx="18381698" cy="11189858"/>
          </a:xfrm>
          <a:custGeom>
            <a:avLst/>
            <a:gdLst/>
            <a:ahLst/>
            <a:cxnLst/>
            <a:rect l="l" t="t" r="r" b="b"/>
            <a:pathLst>
              <a:path w="18381698" h="11189858">
                <a:moveTo>
                  <a:pt x="0" y="0"/>
                </a:moveTo>
                <a:lnTo>
                  <a:pt x="18381698" y="0"/>
                </a:lnTo>
                <a:lnTo>
                  <a:pt x="18381698" y="11189858"/>
                </a:lnTo>
                <a:lnTo>
                  <a:pt x="0" y="1118985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906619">
            <a:off x="12158396" y="2670917"/>
            <a:ext cx="7920071" cy="8474784"/>
          </a:xfrm>
          <a:custGeom>
            <a:avLst/>
            <a:gdLst/>
            <a:ahLst/>
            <a:cxnLst/>
            <a:rect l="l" t="t" r="r" b="b"/>
            <a:pathLst>
              <a:path w="7920071" h="8474784">
                <a:moveTo>
                  <a:pt x="0" y="0"/>
                </a:moveTo>
                <a:lnTo>
                  <a:pt x="7920071" y="0"/>
                </a:lnTo>
                <a:lnTo>
                  <a:pt x="7920071" y="8474784"/>
                </a:lnTo>
                <a:lnTo>
                  <a:pt x="0" y="84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1161905">
            <a:off x="15033897" y="1084086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2463000" y="-126139"/>
            <a:ext cx="13362000" cy="10539277"/>
          </a:xfrm>
          <a:custGeom>
            <a:avLst/>
            <a:gdLst/>
            <a:ahLst/>
            <a:cxnLst/>
            <a:rect l="l" t="t" r="r" b="b"/>
            <a:pathLst>
              <a:path w="13362000" h="10539277">
                <a:moveTo>
                  <a:pt x="0" y="0"/>
                </a:moveTo>
                <a:lnTo>
                  <a:pt x="13362000" y="0"/>
                </a:lnTo>
                <a:lnTo>
                  <a:pt x="13362000" y="10539278"/>
                </a:lnTo>
                <a:lnTo>
                  <a:pt x="0" y="105392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4368878" y="1917253"/>
            <a:ext cx="9550244" cy="6327037"/>
          </a:xfrm>
          <a:custGeom>
            <a:avLst/>
            <a:gdLst/>
            <a:ahLst/>
            <a:cxnLst/>
            <a:rect l="l" t="t" r="r" b="b"/>
            <a:pathLst>
              <a:path w="9550244" h="6327037">
                <a:moveTo>
                  <a:pt x="0" y="0"/>
                </a:moveTo>
                <a:lnTo>
                  <a:pt x="9550244" y="0"/>
                </a:lnTo>
                <a:lnTo>
                  <a:pt x="9550244" y="6327036"/>
                </a:lnTo>
                <a:lnTo>
                  <a:pt x="0" y="63270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882791" y="4639430"/>
            <a:ext cx="13866917" cy="1592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19"/>
              </a:lnSpc>
              <a:spcBef>
                <a:spcPct val="0"/>
              </a:spcBef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Controversial topics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52475" y="4655570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>
            <a:off x="0" y="4302612"/>
            <a:ext cx="5366288" cy="5461871"/>
          </a:xfrm>
          <a:custGeom>
            <a:avLst/>
            <a:gdLst/>
            <a:ahLst/>
            <a:cxnLst/>
            <a:rect l="l" t="t" r="r" b="b"/>
            <a:pathLst>
              <a:path w="5366288" h="5461871">
                <a:moveTo>
                  <a:pt x="0" y="0"/>
                </a:moveTo>
                <a:lnTo>
                  <a:pt x="5366288" y="0"/>
                </a:lnTo>
                <a:lnTo>
                  <a:pt x="5366288" y="5461871"/>
                </a:lnTo>
                <a:lnTo>
                  <a:pt x="0" y="546187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47926" y="1187414"/>
            <a:ext cx="12718261" cy="1120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33"/>
              </a:lnSpc>
              <a:spcBef>
                <a:spcPct val="0"/>
              </a:spcBef>
            </a:pPr>
            <a:r>
              <a:rPr lang="en-US" sz="6523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Professional Teachers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547926" y="2239267"/>
            <a:ext cx="15711374" cy="70802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73"/>
              </a:lnSpc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First, your are asked to read aloud and then express your opinion/POV as clearly as possible, supporting your ideas and giving examples. </a:t>
            </a:r>
          </a:p>
          <a:p>
            <a:pPr algn="l">
              <a:lnSpc>
                <a:spcPts val="5073"/>
              </a:lnSpc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To certain extent, you should discuss the issue or situation with the interview. Advantages and disadvantages, if appropriate, are also expected.</a:t>
            </a:r>
          </a:p>
          <a:p>
            <a:pPr marL="782401" lvl="1" indent="-391200" algn="l">
              <a:lnSpc>
                <a:spcPts val="5073"/>
              </a:lnSpc>
              <a:buFont typeface="Arial"/>
              <a:buChar char="•"/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Woman in the Navy</a:t>
            </a:r>
          </a:p>
          <a:p>
            <a:pPr marL="782401" lvl="1" indent="-391200" algn="l">
              <a:lnSpc>
                <a:spcPts val="5073"/>
              </a:lnSpc>
              <a:buFont typeface="Arial"/>
              <a:buChar char="•"/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How to improve the Transport System in Chile</a:t>
            </a:r>
          </a:p>
          <a:p>
            <a:pPr marL="782401" lvl="1" indent="-391200" algn="l">
              <a:lnSpc>
                <a:spcPts val="5073"/>
              </a:lnSpc>
              <a:buFont typeface="Arial"/>
              <a:buChar char="•"/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Capital punishment</a:t>
            </a:r>
          </a:p>
          <a:p>
            <a:pPr marL="782401" lvl="1" indent="-391200" algn="l">
              <a:lnSpc>
                <a:spcPts val="5073"/>
              </a:lnSpc>
              <a:buFont typeface="Arial"/>
              <a:buChar char="•"/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Immigration in Chile</a:t>
            </a:r>
          </a:p>
          <a:p>
            <a:pPr marL="782401" lvl="1" indent="-391200" algn="l">
              <a:lnSpc>
                <a:spcPts val="5073"/>
              </a:lnSpc>
              <a:buFont typeface="Arial"/>
              <a:buChar char="•"/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Does “Good luck” really exist?</a:t>
            </a:r>
          </a:p>
          <a:p>
            <a:pPr marL="782401" lvl="1" indent="-391200" algn="l">
              <a:lnSpc>
                <a:spcPts val="5073"/>
              </a:lnSpc>
              <a:buFont typeface="Arial"/>
              <a:buChar char="•"/>
            </a:pPr>
            <a:r>
              <a:rPr lang="en-US" sz="3623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Who should take care of the elderly?</a:t>
            </a:r>
          </a:p>
          <a:p>
            <a:pPr algn="l">
              <a:lnSpc>
                <a:spcPts val="5073"/>
              </a:lnSpc>
              <a:spcBef>
                <a:spcPct val="0"/>
              </a:spcBef>
            </a:pPr>
            <a:endParaRPr lang="en-US" sz="3623">
              <a:solidFill>
                <a:srgbClr val="000000"/>
              </a:solidFill>
              <a:latin typeface="Jua"/>
              <a:ea typeface="Jua"/>
              <a:cs typeface="Jua"/>
              <a:sym typeface="Jua"/>
            </a:endParaRPr>
          </a:p>
        </p:txBody>
      </p:sp>
      <p:sp>
        <p:nvSpPr>
          <p:cNvPr id="4" name="Freeform 4"/>
          <p:cNvSpPr/>
          <p:nvPr/>
        </p:nvSpPr>
        <p:spPr>
          <a:xfrm rot="4906619">
            <a:off x="14849639" y="-4639999"/>
            <a:ext cx="6279445" cy="6719251"/>
          </a:xfrm>
          <a:custGeom>
            <a:avLst/>
            <a:gdLst/>
            <a:ahLst/>
            <a:cxnLst/>
            <a:rect l="l" t="t" r="r" b="b"/>
            <a:pathLst>
              <a:path w="6279445" h="6719251">
                <a:moveTo>
                  <a:pt x="0" y="0"/>
                </a:moveTo>
                <a:lnTo>
                  <a:pt x="6279445" y="0"/>
                </a:lnTo>
                <a:lnTo>
                  <a:pt x="6279445" y="6719251"/>
                </a:lnTo>
                <a:lnTo>
                  <a:pt x="0" y="67192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4906619">
            <a:off x="-2751731" y="6306656"/>
            <a:ext cx="6405322" cy="6853944"/>
          </a:xfrm>
          <a:custGeom>
            <a:avLst/>
            <a:gdLst/>
            <a:ahLst/>
            <a:cxnLst/>
            <a:rect l="l" t="t" r="r" b="b"/>
            <a:pathLst>
              <a:path w="6405322" h="6853944">
                <a:moveTo>
                  <a:pt x="0" y="0"/>
                </a:moveTo>
                <a:lnTo>
                  <a:pt x="6405322" y="0"/>
                </a:lnTo>
                <a:lnTo>
                  <a:pt x="6405322" y="6853944"/>
                </a:lnTo>
                <a:lnTo>
                  <a:pt x="0" y="68539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15000439" y="2307584"/>
            <a:ext cx="1235592" cy="1470943"/>
          </a:xfrm>
          <a:custGeom>
            <a:avLst/>
            <a:gdLst/>
            <a:ahLst/>
            <a:cxnLst/>
            <a:rect l="l" t="t" r="r" b="b"/>
            <a:pathLst>
              <a:path w="1235592" h="1470943">
                <a:moveTo>
                  <a:pt x="0" y="0"/>
                </a:moveTo>
                <a:lnTo>
                  <a:pt x="1235592" y="0"/>
                </a:lnTo>
                <a:lnTo>
                  <a:pt x="1235592" y="1470943"/>
                </a:lnTo>
                <a:lnTo>
                  <a:pt x="0" y="147094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flipH="1">
            <a:off x="1547926" y="6073747"/>
            <a:ext cx="1235592" cy="1470943"/>
          </a:xfrm>
          <a:custGeom>
            <a:avLst/>
            <a:gdLst/>
            <a:ahLst/>
            <a:cxnLst/>
            <a:rect l="l" t="t" r="r" b="b"/>
            <a:pathLst>
              <a:path w="1235592" h="1470943">
                <a:moveTo>
                  <a:pt x="1235592" y="0"/>
                </a:moveTo>
                <a:lnTo>
                  <a:pt x="0" y="0"/>
                </a:lnTo>
                <a:lnTo>
                  <a:pt x="0" y="1470943"/>
                </a:lnTo>
                <a:lnTo>
                  <a:pt x="1235592" y="1470943"/>
                </a:lnTo>
                <a:lnTo>
                  <a:pt x="123559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2692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Should uniforms at school be eliminated? 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1359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Are soulmates real? 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4026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Is genetic modification in humans ethical? 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2692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AI is going to ruin society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5359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Capital sentence is more than acceptable under certain circumstances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4026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Animal testing should be eliminated for good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4026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Euthanasia should be a human right in all countries 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2692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Rich countries should help poor countries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2692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Should schools teach sexual education? 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4026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Online educatios is as good as face to face education,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191587" y="2533918"/>
            <a:ext cx="7289544" cy="4829323"/>
          </a:xfrm>
          <a:custGeom>
            <a:avLst/>
            <a:gdLst/>
            <a:ahLst/>
            <a:cxnLst/>
            <a:rect l="l" t="t" r="r" b="b"/>
            <a:pathLst>
              <a:path w="7289544" h="4829323">
                <a:moveTo>
                  <a:pt x="0" y="0"/>
                </a:moveTo>
                <a:lnTo>
                  <a:pt x="7289544" y="0"/>
                </a:lnTo>
                <a:lnTo>
                  <a:pt x="7289544" y="4829322"/>
                </a:lnTo>
                <a:lnTo>
                  <a:pt x="0" y="4829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3283187" y="3630891"/>
            <a:ext cx="11721627" cy="4026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8"/>
              </a:lnSpc>
            </a:pPr>
            <a:r>
              <a:rPr lang="en-US" sz="9300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Standardized tests are the best way to assess learning. 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470915" flipH="1">
            <a:off x="7120023" y="4246954"/>
            <a:ext cx="13351666" cy="14286802"/>
          </a:xfrm>
          <a:custGeom>
            <a:avLst/>
            <a:gdLst/>
            <a:ahLst/>
            <a:cxnLst/>
            <a:rect l="l" t="t" r="r" b="b"/>
            <a:pathLst>
              <a:path w="13351666" h="14286802">
                <a:moveTo>
                  <a:pt x="13351666" y="0"/>
                </a:moveTo>
                <a:lnTo>
                  <a:pt x="0" y="0"/>
                </a:lnTo>
                <a:lnTo>
                  <a:pt x="0" y="14286801"/>
                </a:lnTo>
                <a:lnTo>
                  <a:pt x="13351666" y="14286801"/>
                </a:lnTo>
                <a:lnTo>
                  <a:pt x="13351666" y="0"/>
                </a:lnTo>
                <a:close/>
              </a:path>
            </a:pathLst>
          </a:custGeom>
          <a:blipFill>
            <a:blip r:embed="rId4">
              <a:alphaModFix amt="1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275613">
            <a:off x="16400943" y="-2249975"/>
            <a:ext cx="3284964" cy="4499951"/>
          </a:xfrm>
          <a:custGeom>
            <a:avLst/>
            <a:gdLst/>
            <a:ahLst/>
            <a:cxnLst/>
            <a:rect l="l" t="t" r="r" b="b"/>
            <a:pathLst>
              <a:path w="3284964" h="4499951">
                <a:moveTo>
                  <a:pt x="0" y="0"/>
                </a:moveTo>
                <a:lnTo>
                  <a:pt x="3284964" y="0"/>
                </a:lnTo>
                <a:lnTo>
                  <a:pt x="3284964" y="4499950"/>
                </a:lnTo>
                <a:lnTo>
                  <a:pt x="0" y="449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2769395">
            <a:off x="-134522" y="7118807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1" y="0"/>
                </a:lnTo>
                <a:lnTo>
                  <a:pt x="3449301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650236" y="759411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63609" y="1621417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5" y="0"/>
                </a:lnTo>
                <a:lnTo>
                  <a:pt x="1693865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47909">
            <a:off x="5662223" y="1220611"/>
            <a:ext cx="5975826" cy="3958985"/>
          </a:xfrm>
          <a:custGeom>
            <a:avLst/>
            <a:gdLst/>
            <a:ahLst/>
            <a:cxnLst/>
            <a:rect l="l" t="t" r="r" b="b"/>
            <a:pathLst>
              <a:path w="5975826" h="3958985">
                <a:moveTo>
                  <a:pt x="0" y="0"/>
                </a:moveTo>
                <a:lnTo>
                  <a:pt x="5975826" y="0"/>
                </a:lnTo>
                <a:lnTo>
                  <a:pt x="5975826" y="3958985"/>
                </a:lnTo>
                <a:lnTo>
                  <a:pt x="0" y="39589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2917588" y="2140141"/>
            <a:ext cx="12451872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Thank You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-2608105" y="5630274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4906619">
            <a:off x="15261735" y="-3238221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30" y="0"/>
                </a:lnTo>
                <a:lnTo>
                  <a:pt x="6052530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15369460" y="6242563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7" y="0"/>
                </a:lnTo>
                <a:lnTo>
                  <a:pt x="2169067" y="709877"/>
                </a:lnTo>
                <a:lnTo>
                  <a:pt x="0" y="7098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4170275">
            <a:off x="-695950" y="-1849518"/>
            <a:ext cx="3449300" cy="4725069"/>
          </a:xfrm>
          <a:custGeom>
            <a:avLst/>
            <a:gdLst/>
            <a:ahLst/>
            <a:cxnLst/>
            <a:rect l="l" t="t" r="r" b="b"/>
            <a:pathLst>
              <a:path w="3449300" h="4725069">
                <a:moveTo>
                  <a:pt x="0" y="0"/>
                </a:moveTo>
                <a:lnTo>
                  <a:pt x="3449300" y="0"/>
                </a:lnTo>
                <a:lnTo>
                  <a:pt x="3449300" y="4725069"/>
                </a:lnTo>
                <a:lnTo>
                  <a:pt x="0" y="472506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2317953" y="5034860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6" y="0"/>
                </a:lnTo>
                <a:lnTo>
                  <a:pt x="1693866" y="649829"/>
                </a:lnTo>
                <a:lnTo>
                  <a:pt x="0" y="64982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5369460" y="8038418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alphaModFix amt="59000"/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7691978" y="5034860"/>
            <a:ext cx="3557252" cy="4114800"/>
          </a:xfrm>
          <a:custGeom>
            <a:avLst/>
            <a:gdLst/>
            <a:ahLst/>
            <a:cxnLst/>
            <a:rect l="l" t="t" r="r" b="b"/>
            <a:pathLst>
              <a:path w="3557252" h="4114800">
                <a:moveTo>
                  <a:pt x="0" y="0"/>
                </a:moveTo>
                <a:lnTo>
                  <a:pt x="3557251" y="0"/>
                </a:lnTo>
                <a:lnTo>
                  <a:pt x="35572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809625"/>
            <a:ext cx="16230600" cy="190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53"/>
              </a:lnSpc>
              <a:spcBef>
                <a:spcPct val="0"/>
              </a:spcBef>
            </a:pPr>
            <a:r>
              <a:rPr lang="en-US" sz="11038">
                <a:solidFill>
                  <a:srgbClr val="2C6196"/>
                </a:solidFill>
                <a:latin typeface="Sensei"/>
                <a:ea typeface="Sensei"/>
                <a:cs typeface="Sensei"/>
                <a:sym typeface="Sensei"/>
              </a:rPr>
              <a:t>Resource Page</a:t>
            </a:r>
          </a:p>
        </p:txBody>
      </p:sp>
      <p:sp>
        <p:nvSpPr>
          <p:cNvPr id="3" name="Freeform 3"/>
          <p:cNvSpPr/>
          <p:nvPr/>
        </p:nvSpPr>
        <p:spPr>
          <a:xfrm>
            <a:off x="5206144" y="4866578"/>
            <a:ext cx="2169067" cy="709877"/>
          </a:xfrm>
          <a:custGeom>
            <a:avLst/>
            <a:gdLst/>
            <a:ahLst/>
            <a:cxnLst/>
            <a:rect l="l" t="t" r="r" b="b"/>
            <a:pathLst>
              <a:path w="2169067" h="709877">
                <a:moveTo>
                  <a:pt x="0" y="0"/>
                </a:moveTo>
                <a:lnTo>
                  <a:pt x="2169068" y="0"/>
                </a:lnTo>
                <a:lnTo>
                  <a:pt x="2169068" y="709876"/>
                </a:lnTo>
                <a:lnTo>
                  <a:pt x="0" y="7098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2953062" y="4866578"/>
            <a:ext cx="1693866" cy="649828"/>
          </a:xfrm>
          <a:custGeom>
            <a:avLst/>
            <a:gdLst/>
            <a:ahLst/>
            <a:cxnLst/>
            <a:rect l="l" t="t" r="r" b="b"/>
            <a:pathLst>
              <a:path w="1693866" h="649828">
                <a:moveTo>
                  <a:pt x="0" y="0"/>
                </a:moveTo>
                <a:lnTo>
                  <a:pt x="1693866" y="0"/>
                </a:lnTo>
                <a:lnTo>
                  <a:pt x="1693866" y="649828"/>
                </a:lnTo>
                <a:lnTo>
                  <a:pt x="0" y="6498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8412088" y="4456020"/>
            <a:ext cx="1235592" cy="1470943"/>
          </a:xfrm>
          <a:custGeom>
            <a:avLst/>
            <a:gdLst/>
            <a:ahLst/>
            <a:cxnLst/>
            <a:rect l="l" t="t" r="r" b="b"/>
            <a:pathLst>
              <a:path w="1235592" h="1470943">
                <a:moveTo>
                  <a:pt x="0" y="0"/>
                </a:moveTo>
                <a:lnTo>
                  <a:pt x="1235593" y="0"/>
                </a:lnTo>
                <a:lnTo>
                  <a:pt x="1235593" y="1470943"/>
                </a:lnTo>
                <a:lnTo>
                  <a:pt x="0" y="147094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flipH="1">
            <a:off x="13658486" y="4380729"/>
            <a:ext cx="1676452" cy="1793868"/>
          </a:xfrm>
          <a:custGeom>
            <a:avLst/>
            <a:gdLst/>
            <a:ahLst/>
            <a:cxnLst/>
            <a:rect l="l" t="t" r="r" b="b"/>
            <a:pathLst>
              <a:path w="1676452" h="1793868">
                <a:moveTo>
                  <a:pt x="1676452" y="0"/>
                </a:moveTo>
                <a:lnTo>
                  <a:pt x="0" y="0"/>
                </a:lnTo>
                <a:lnTo>
                  <a:pt x="0" y="1793868"/>
                </a:lnTo>
                <a:lnTo>
                  <a:pt x="1676452" y="1793868"/>
                </a:lnTo>
                <a:lnTo>
                  <a:pt x="167645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2769395">
            <a:off x="11080162" y="4584534"/>
            <a:ext cx="1111908" cy="1523162"/>
          </a:xfrm>
          <a:custGeom>
            <a:avLst/>
            <a:gdLst/>
            <a:ahLst/>
            <a:cxnLst/>
            <a:rect l="l" t="t" r="r" b="b"/>
            <a:pathLst>
              <a:path w="1111908" h="1523162">
                <a:moveTo>
                  <a:pt x="0" y="0"/>
                </a:moveTo>
                <a:lnTo>
                  <a:pt x="1111908" y="0"/>
                </a:lnTo>
                <a:lnTo>
                  <a:pt x="1111908" y="1523162"/>
                </a:lnTo>
                <a:lnTo>
                  <a:pt x="0" y="1523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5568192" y="6274628"/>
            <a:ext cx="1444971" cy="1444971"/>
          </a:xfrm>
          <a:custGeom>
            <a:avLst/>
            <a:gdLst/>
            <a:ahLst/>
            <a:cxnLst/>
            <a:rect l="l" t="t" r="r" b="b"/>
            <a:pathLst>
              <a:path w="1444971" h="1444971">
                <a:moveTo>
                  <a:pt x="0" y="0"/>
                </a:moveTo>
                <a:lnTo>
                  <a:pt x="1444971" y="0"/>
                </a:lnTo>
                <a:lnTo>
                  <a:pt x="1444971" y="1444971"/>
                </a:lnTo>
                <a:lnTo>
                  <a:pt x="0" y="144497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250925">
            <a:off x="11249069" y="6507553"/>
            <a:ext cx="946375" cy="1248216"/>
          </a:xfrm>
          <a:custGeom>
            <a:avLst/>
            <a:gdLst/>
            <a:ahLst/>
            <a:cxnLst/>
            <a:rect l="l" t="t" r="r" b="b"/>
            <a:pathLst>
              <a:path w="946375" h="1248216">
                <a:moveTo>
                  <a:pt x="0" y="0"/>
                </a:moveTo>
                <a:lnTo>
                  <a:pt x="946374" y="0"/>
                </a:lnTo>
                <a:lnTo>
                  <a:pt x="946374" y="1248216"/>
                </a:lnTo>
                <a:lnTo>
                  <a:pt x="0" y="124821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3354122" y="6474707"/>
            <a:ext cx="1616026" cy="1616026"/>
          </a:xfrm>
          <a:custGeom>
            <a:avLst/>
            <a:gdLst/>
            <a:ahLst/>
            <a:cxnLst/>
            <a:rect l="l" t="t" r="r" b="b"/>
            <a:pathLst>
              <a:path w="1616026" h="1616026">
                <a:moveTo>
                  <a:pt x="0" y="0"/>
                </a:moveTo>
                <a:lnTo>
                  <a:pt x="1616027" y="0"/>
                </a:lnTo>
                <a:lnTo>
                  <a:pt x="1616027" y="1616027"/>
                </a:lnTo>
                <a:lnTo>
                  <a:pt x="0" y="161602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flipH="1">
            <a:off x="-2379857" y="6474707"/>
            <a:ext cx="6179852" cy="6612682"/>
          </a:xfrm>
          <a:custGeom>
            <a:avLst/>
            <a:gdLst/>
            <a:ahLst/>
            <a:cxnLst/>
            <a:rect l="l" t="t" r="r" b="b"/>
            <a:pathLst>
              <a:path w="6179852" h="6612682">
                <a:moveTo>
                  <a:pt x="6179852" y="0"/>
                </a:moveTo>
                <a:lnTo>
                  <a:pt x="0" y="0"/>
                </a:lnTo>
                <a:lnTo>
                  <a:pt x="0" y="6612682"/>
                </a:lnTo>
                <a:lnTo>
                  <a:pt x="6179852" y="6612682"/>
                </a:lnTo>
                <a:lnTo>
                  <a:pt x="6179852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4906619">
            <a:off x="15581648" y="-3986047"/>
            <a:ext cx="6052529" cy="6476442"/>
          </a:xfrm>
          <a:custGeom>
            <a:avLst/>
            <a:gdLst/>
            <a:ahLst/>
            <a:cxnLst/>
            <a:rect l="l" t="t" r="r" b="b"/>
            <a:pathLst>
              <a:path w="6052529" h="6476442">
                <a:moveTo>
                  <a:pt x="0" y="0"/>
                </a:moveTo>
                <a:lnTo>
                  <a:pt x="6052529" y="0"/>
                </a:lnTo>
                <a:lnTo>
                  <a:pt x="6052529" y="6476442"/>
                </a:lnTo>
                <a:lnTo>
                  <a:pt x="0" y="64764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429</Words>
  <Application>Microsoft Office PowerPoint</Application>
  <PresentationFormat>Personalizado</PresentationFormat>
  <Paragraphs>92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Calibri</vt:lpstr>
      <vt:lpstr>Jua</vt:lpstr>
      <vt:lpstr>Sensei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</dc:title>
  <cp:lastModifiedBy>Claudia Pino Vasquez</cp:lastModifiedBy>
  <cp:revision>2</cp:revision>
  <dcterms:created xsi:type="dcterms:W3CDTF">2006-08-16T00:00:00Z</dcterms:created>
  <dcterms:modified xsi:type="dcterms:W3CDTF">2026-02-23T04:19:10Z</dcterms:modified>
  <dc:identifier>DAHCG-pn9zM</dc:identifier>
</cp:coreProperties>
</file>