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6" r:id="rId3"/>
    <p:sldId id="261" r:id="rId4"/>
    <p:sldId id="262" r:id="rId5"/>
    <p:sldId id="263" r:id="rId6"/>
    <p:sldId id="264" r:id="rId7"/>
    <p:sldId id="265" r:id="rId8"/>
    <p:sldId id="256" r:id="rId9"/>
    <p:sldId id="257" r:id="rId10"/>
    <p:sldId id="258" r:id="rId11"/>
    <p:sldId id="259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>
        <p:scale>
          <a:sx n="100" d="100"/>
          <a:sy n="100" d="100"/>
        </p:scale>
        <p:origin x="-516" y="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B0435-3D8E-4EC5-94AE-3F9C15F482F6}" type="datetimeFigureOut">
              <a:rPr lang="es-ES" smtClean="0"/>
              <a:pPr/>
              <a:t>14/07/2020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49A6D-116A-4205-A835-B25527B32A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NERGÍA ELÉCTRICA | RECURSOS PARA NUESTRA CLA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857232"/>
            <a:ext cx="7020405" cy="50877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Qué es la energía? - Tipos de energía para niños - Energías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Ley de Ohm. Fórmula, ejemplos de cálculo - Electrónica Unicro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928802"/>
            <a:ext cx="5736387" cy="30003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Potencia eléctrica: Ley de jou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460" name="AutoShape 4" descr="Potencia eléctrica: Ley de jou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462" name="AutoShape 6" descr="Potencia eléctrica: Ley de jou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9464" name="Picture 8" descr="Ley de Watt — MecatrónicaLATA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233453"/>
            <a:ext cx="5124754" cy="38386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Transformadores de potencia | Mind Ma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269310"/>
            <a:ext cx="5553750" cy="41599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ircuitos de Corriente Alterna. R, L, C, RL, RC y RL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714356"/>
            <a:ext cx="6534150" cy="5343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orriente medida que atraviesa la bobina y el condensador - La web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1500174"/>
            <a:ext cx="7204026" cy="37360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603" y="0"/>
            <a:ext cx="10096603" cy="7572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327751" y="-4464863"/>
            <a:ext cx="20471751" cy="11322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66" y="0"/>
            <a:ext cx="9715566" cy="728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0</Words>
  <Application>Microsoft Office PowerPoint</Application>
  <PresentationFormat>Presentación en pantalla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8</cp:revision>
  <dcterms:created xsi:type="dcterms:W3CDTF">2020-07-12T21:24:07Z</dcterms:created>
  <dcterms:modified xsi:type="dcterms:W3CDTF">2020-07-15T01:44:39Z</dcterms:modified>
</cp:coreProperties>
</file>