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0"/>
  </p:notesMasterIdLst>
  <p:sldIdLst>
    <p:sldId id="264" r:id="rId2"/>
    <p:sldId id="280" r:id="rId3"/>
    <p:sldId id="296" r:id="rId4"/>
    <p:sldId id="295" r:id="rId5"/>
    <p:sldId id="297" r:id="rId6"/>
    <p:sldId id="298" r:id="rId7"/>
    <p:sldId id="299" r:id="rId8"/>
    <p:sldId id="300" r:id="rId9"/>
    <p:sldId id="301" r:id="rId10"/>
    <p:sldId id="302" r:id="rId11"/>
    <p:sldId id="303" r:id="rId12"/>
    <p:sldId id="304" r:id="rId13"/>
    <p:sldId id="305" r:id="rId14"/>
    <p:sldId id="311" r:id="rId15"/>
    <p:sldId id="306" r:id="rId16"/>
    <p:sldId id="307" r:id="rId17"/>
    <p:sldId id="308" r:id="rId18"/>
    <p:sldId id="309" r:id="rId19"/>
    <p:sldId id="310" r:id="rId20"/>
    <p:sldId id="313" r:id="rId21"/>
    <p:sldId id="378" r:id="rId22"/>
    <p:sldId id="364" r:id="rId23"/>
    <p:sldId id="365" r:id="rId24"/>
    <p:sldId id="366" r:id="rId25"/>
    <p:sldId id="367" r:id="rId26"/>
    <p:sldId id="368" r:id="rId27"/>
    <p:sldId id="363" r:id="rId28"/>
    <p:sldId id="371" r:id="rId29"/>
    <p:sldId id="370" r:id="rId30"/>
    <p:sldId id="372" r:id="rId31"/>
    <p:sldId id="373" r:id="rId32"/>
    <p:sldId id="374" r:id="rId33"/>
    <p:sldId id="376" r:id="rId34"/>
    <p:sldId id="377" r:id="rId35"/>
    <p:sldId id="379" r:id="rId36"/>
    <p:sldId id="389" r:id="rId37"/>
    <p:sldId id="390" r:id="rId38"/>
    <p:sldId id="391" r:id="rId39"/>
  </p:sldIdLst>
  <p:sldSz cx="12192000" cy="6858000"/>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autoAdjust="0"/>
  </p:normalViewPr>
  <p:slideViewPr>
    <p:cSldViewPr snapToGrid="0">
      <p:cViewPr varScale="1">
        <p:scale>
          <a:sx n="70" d="100"/>
          <a:sy n="70" d="100"/>
        </p:scale>
        <p:origin x="660" y="66"/>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L" dirty="0"/>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BB4D6AC-4C9F-46F1-B355-4A89C8C43C0E}" type="datetimeFigureOut">
              <a:rPr lang="es-CL" smtClean="0"/>
              <a:pPr/>
              <a:t>22-03-2022</a:t>
            </a:fld>
            <a:endParaRPr lang="es-CL" dirty="0"/>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CL" dirty="0"/>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CL" dirty="0"/>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9DFCEEB-37E3-41F6-9446-4ADA63D236FF}" type="slidenum">
              <a:rPr lang="es-CL" smtClean="0"/>
              <a:pPr/>
              <a:t>‹Nº›</a:t>
            </a:fld>
            <a:endParaRPr lang="es-CL" dirty="0"/>
          </a:p>
        </p:txBody>
      </p:sp>
    </p:spTree>
    <p:extLst>
      <p:ext uri="{BB962C8B-B14F-4D97-AF65-F5344CB8AC3E}">
        <p14:creationId xmlns:p14="http://schemas.microsoft.com/office/powerpoint/2010/main" val="18553424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1</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237152663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2</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420931949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3</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30003211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4</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380987924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5</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22237135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6</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87912884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7</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6804062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8</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238121195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9</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9922254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10</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238563739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11</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34897044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12</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408443205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13</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216109867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14</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196911328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15</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48971773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16</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329634293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17</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282432812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18</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1173948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19</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166485050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20</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168436529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21</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24459035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22</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246937151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23</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183921707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24</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378274772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25</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112566515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26</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91994686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27</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244416389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28</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214577627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29</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25548549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30</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286736900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31</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142118707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32</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387412994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33</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317046581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34</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117653168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35</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177531243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36</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260866394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37</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400004275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38</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84232223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CL"/>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editar el estilo de subtítulo del patrón</a:t>
            </a:r>
            <a:endParaRPr lang="es-CL"/>
          </a:p>
        </p:txBody>
      </p:sp>
      <p:sp>
        <p:nvSpPr>
          <p:cNvPr id="4" name="Marcador de fecha 3"/>
          <p:cNvSpPr>
            <a:spLocks noGrp="1"/>
          </p:cNvSpPr>
          <p:nvPr>
            <p:ph type="dt" sz="half" idx="10"/>
          </p:nvPr>
        </p:nvSpPr>
        <p:spPr/>
        <p:txBody>
          <a:bodyPr/>
          <a:lstStyle/>
          <a:p>
            <a:fld id="{30560BD4-40C6-4212-9888-52C2B13E0D68}" type="datetimeFigureOut">
              <a:rPr lang="es-CL" smtClean="0"/>
              <a:pPr/>
              <a:t>22-03-2022</a:t>
            </a:fld>
            <a:endParaRPr lang="es-CL" dirty="0"/>
          </a:p>
        </p:txBody>
      </p:sp>
      <p:sp>
        <p:nvSpPr>
          <p:cNvPr id="5" name="Marcador de pie de página 4"/>
          <p:cNvSpPr>
            <a:spLocks noGrp="1"/>
          </p:cNvSpPr>
          <p:nvPr>
            <p:ph type="ftr" sz="quarter" idx="11"/>
          </p:nvPr>
        </p:nvSpPr>
        <p:spPr/>
        <p:txBody>
          <a:bodyPr/>
          <a:lstStyle/>
          <a:p>
            <a:endParaRPr lang="es-CL" dirty="0"/>
          </a:p>
        </p:txBody>
      </p:sp>
      <p:sp>
        <p:nvSpPr>
          <p:cNvPr id="6" name="Marcador de número de diapositiva 5"/>
          <p:cNvSpPr>
            <a:spLocks noGrp="1"/>
          </p:cNvSpPr>
          <p:nvPr>
            <p:ph type="sldNum" sz="quarter" idx="12"/>
          </p:nvPr>
        </p:nvSpPr>
        <p:spPr/>
        <p:txBody>
          <a:bodyPr/>
          <a:lstStyle/>
          <a:p>
            <a:fld id="{E393CA72-3384-4DBF-B09C-958C3AB1EE0C}" type="slidenum">
              <a:rPr lang="es-CL" smtClean="0"/>
              <a:pPr/>
              <a:t>‹Nº›</a:t>
            </a:fld>
            <a:endParaRPr lang="es-CL" dirty="0"/>
          </a:p>
        </p:txBody>
      </p:sp>
    </p:spTree>
    <p:extLst>
      <p:ext uri="{BB962C8B-B14F-4D97-AF65-F5344CB8AC3E}">
        <p14:creationId xmlns:p14="http://schemas.microsoft.com/office/powerpoint/2010/main" val="2475999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contenido 2"/>
          <p:cNvSpPr>
            <a:spLocks noGrp="1"/>
          </p:cNvSpPr>
          <p:nvPr>
            <p:ph idx="1"/>
          </p:nvPr>
        </p:nvSpPr>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p>
            <a:fld id="{30560BD4-40C6-4212-9888-52C2B13E0D68}" type="datetimeFigureOut">
              <a:rPr lang="es-CL" smtClean="0"/>
              <a:pPr/>
              <a:t>22-03-2022</a:t>
            </a:fld>
            <a:endParaRPr lang="es-CL" dirty="0"/>
          </a:p>
        </p:txBody>
      </p:sp>
      <p:sp>
        <p:nvSpPr>
          <p:cNvPr id="5" name="Marcador de pie de página 4"/>
          <p:cNvSpPr>
            <a:spLocks noGrp="1"/>
          </p:cNvSpPr>
          <p:nvPr>
            <p:ph type="ftr" sz="quarter" idx="11"/>
          </p:nvPr>
        </p:nvSpPr>
        <p:spPr/>
        <p:txBody>
          <a:bodyPr/>
          <a:lstStyle/>
          <a:p>
            <a:endParaRPr lang="es-CL" dirty="0"/>
          </a:p>
        </p:txBody>
      </p:sp>
      <p:sp>
        <p:nvSpPr>
          <p:cNvPr id="6" name="Marcador de número de diapositiva 5"/>
          <p:cNvSpPr>
            <a:spLocks noGrp="1"/>
          </p:cNvSpPr>
          <p:nvPr>
            <p:ph type="sldNum" sz="quarter" idx="12"/>
          </p:nvPr>
        </p:nvSpPr>
        <p:spPr/>
        <p:txBody>
          <a:bodyPr/>
          <a:lstStyle/>
          <a:p>
            <a:fld id="{E393CA72-3384-4DBF-B09C-958C3AB1EE0C}" type="slidenum">
              <a:rPr lang="es-CL" smtClean="0"/>
              <a:pPr/>
              <a:t>‹Nº›</a:t>
            </a:fld>
            <a:endParaRPr lang="es-CL" dirty="0"/>
          </a:p>
        </p:txBody>
      </p:sp>
    </p:spTree>
    <p:extLst>
      <p:ext uri="{BB962C8B-B14F-4D97-AF65-F5344CB8AC3E}">
        <p14:creationId xmlns:p14="http://schemas.microsoft.com/office/powerpoint/2010/main" val="42890147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CL"/>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Editar el estilo de texto del patrón</a:t>
            </a:r>
          </a:p>
        </p:txBody>
      </p:sp>
      <p:sp>
        <p:nvSpPr>
          <p:cNvPr id="4" name="Marcador de fecha 3"/>
          <p:cNvSpPr>
            <a:spLocks noGrp="1"/>
          </p:cNvSpPr>
          <p:nvPr>
            <p:ph type="dt" sz="half" idx="10"/>
          </p:nvPr>
        </p:nvSpPr>
        <p:spPr/>
        <p:txBody>
          <a:bodyPr/>
          <a:lstStyle/>
          <a:p>
            <a:fld id="{30560BD4-40C6-4212-9888-52C2B13E0D68}" type="datetimeFigureOut">
              <a:rPr lang="es-CL" smtClean="0"/>
              <a:pPr/>
              <a:t>22-03-2022</a:t>
            </a:fld>
            <a:endParaRPr lang="es-CL" dirty="0"/>
          </a:p>
        </p:txBody>
      </p:sp>
      <p:sp>
        <p:nvSpPr>
          <p:cNvPr id="5" name="Marcador de pie de página 4"/>
          <p:cNvSpPr>
            <a:spLocks noGrp="1"/>
          </p:cNvSpPr>
          <p:nvPr>
            <p:ph type="ftr" sz="quarter" idx="11"/>
          </p:nvPr>
        </p:nvSpPr>
        <p:spPr/>
        <p:txBody>
          <a:bodyPr/>
          <a:lstStyle/>
          <a:p>
            <a:endParaRPr lang="es-CL" dirty="0"/>
          </a:p>
        </p:txBody>
      </p:sp>
      <p:sp>
        <p:nvSpPr>
          <p:cNvPr id="6" name="Marcador de número de diapositiva 5"/>
          <p:cNvSpPr>
            <a:spLocks noGrp="1"/>
          </p:cNvSpPr>
          <p:nvPr>
            <p:ph type="sldNum" sz="quarter" idx="12"/>
          </p:nvPr>
        </p:nvSpPr>
        <p:spPr/>
        <p:txBody>
          <a:bodyPr/>
          <a:lstStyle/>
          <a:p>
            <a:fld id="{E393CA72-3384-4DBF-B09C-958C3AB1EE0C}" type="slidenum">
              <a:rPr lang="es-CL" smtClean="0"/>
              <a:pPr/>
              <a:t>‹Nº›</a:t>
            </a:fld>
            <a:endParaRPr lang="es-CL" dirty="0"/>
          </a:p>
        </p:txBody>
      </p:sp>
    </p:spTree>
    <p:extLst>
      <p:ext uri="{BB962C8B-B14F-4D97-AF65-F5344CB8AC3E}">
        <p14:creationId xmlns:p14="http://schemas.microsoft.com/office/powerpoint/2010/main" val="16949586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contenido 2"/>
          <p:cNvSpPr>
            <a:spLocks noGrp="1"/>
          </p:cNvSpPr>
          <p:nvPr>
            <p:ph sz="half" idx="1"/>
          </p:nvPr>
        </p:nvSpPr>
        <p:spPr>
          <a:xfrm>
            <a:off x="838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contenido 3"/>
          <p:cNvSpPr>
            <a:spLocks noGrp="1"/>
          </p:cNvSpPr>
          <p:nvPr>
            <p:ph sz="half" idx="2"/>
          </p:nvPr>
        </p:nvSpPr>
        <p:spPr>
          <a:xfrm>
            <a:off x="6172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fecha 4"/>
          <p:cNvSpPr>
            <a:spLocks noGrp="1"/>
          </p:cNvSpPr>
          <p:nvPr>
            <p:ph type="dt" sz="half" idx="10"/>
          </p:nvPr>
        </p:nvSpPr>
        <p:spPr/>
        <p:txBody>
          <a:bodyPr/>
          <a:lstStyle/>
          <a:p>
            <a:fld id="{30560BD4-40C6-4212-9888-52C2B13E0D68}" type="datetimeFigureOut">
              <a:rPr lang="es-CL" smtClean="0"/>
              <a:pPr/>
              <a:t>22-03-2022</a:t>
            </a:fld>
            <a:endParaRPr lang="es-CL" dirty="0"/>
          </a:p>
        </p:txBody>
      </p:sp>
      <p:sp>
        <p:nvSpPr>
          <p:cNvPr id="6" name="Marcador de pie de página 5"/>
          <p:cNvSpPr>
            <a:spLocks noGrp="1"/>
          </p:cNvSpPr>
          <p:nvPr>
            <p:ph type="ftr" sz="quarter" idx="11"/>
          </p:nvPr>
        </p:nvSpPr>
        <p:spPr/>
        <p:txBody>
          <a:bodyPr/>
          <a:lstStyle/>
          <a:p>
            <a:endParaRPr lang="es-CL" dirty="0"/>
          </a:p>
        </p:txBody>
      </p:sp>
      <p:sp>
        <p:nvSpPr>
          <p:cNvPr id="7" name="Marcador de número de diapositiva 6"/>
          <p:cNvSpPr>
            <a:spLocks noGrp="1"/>
          </p:cNvSpPr>
          <p:nvPr>
            <p:ph type="sldNum" sz="quarter" idx="12"/>
          </p:nvPr>
        </p:nvSpPr>
        <p:spPr/>
        <p:txBody>
          <a:bodyPr/>
          <a:lstStyle/>
          <a:p>
            <a:fld id="{E393CA72-3384-4DBF-B09C-958C3AB1EE0C}" type="slidenum">
              <a:rPr lang="es-CL" smtClean="0"/>
              <a:pPr/>
              <a:t>‹Nº›</a:t>
            </a:fld>
            <a:endParaRPr lang="es-CL" dirty="0"/>
          </a:p>
        </p:txBody>
      </p:sp>
    </p:spTree>
    <p:extLst>
      <p:ext uri="{BB962C8B-B14F-4D97-AF65-F5344CB8AC3E}">
        <p14:creationId xmlns:p14="http://schemas.microsoft.com/office/powerpoint/2010/main" val="12363376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a:t>Haga clic para modificar el estilo de título del patrón</a:t>
            </a:r>
            <a:endParaRPr lang="es-CL"/>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Marcador de fecha 6"/>
          <p:cNvSpPr>
            <a:spLocks noGrp="1"/>
          </p:cNvSpPr>
          <p:nvPr>
            <p:ph type="dt" sz="half" idx="10"/>
          </p:nvPr>
        </p:nvSpPr>
        <p:spPr/>
        <p:txBody>
          <a:bodyPr/>
          <a:lstStyle/>
          <a:p>
            <a:fld id="{30560BD4-40C6-4212-9888-52C2B13E0D68}" type="datetimeFigureOut">
              <a:rPr lang="es-CL" smtClean="0"/>
              <a:pPr/>
              <a:t>22-03-2022</a:t>
            </a:fld>
            <a:endParaRPr lang="es-CL" dirty="0"/>
          </a:p>
        </p:txBody>
      </p:sp>
      <p:sp>
        <p:nvSpPr>
          <p:cNvPr id="8" name="Marcador de pie de página 7"/>
          <p:cNvSpPr>
            <a:spLocks noGrp="1"/>
          </p:cNvSpPr>
          <p:nvPr>
            <p:ph type="ftr" sz="quarter" idx="11"/>
          </p:nvPr>
        </p:nvSpPr>
        <p:spPr/>
        <p:txBody>
          <a:bodyPr/>
          <a:lstStyle/>
          <a:p>
            <a:endParaRPr lang="es-CL" dirty="0"/>
          </a:p>
        </p:txBody>
      </p:sp>
      <p:sp>
        <p:nvSpPr>
          <p:cNvPr id="9" name="Marcador de número de diapositiva 8"/>
          <p:cNvSpPr>
            <a:spLocks noGrp="1"/>
          </p:cNvSpPr>
          <p:nvPr>
            <p:ph type="sldNum" sz="quarter" idx="12"/>
          </p:nvPr>
        </p:nvSpPr>
        <p:spPr/>
        <p:txBody>
          <a:bodyPr/>
          <a:lstStyle/>
          <a:p>
            <a:fld id="{E393CA72-3384-4DBF-B09C-958C3AB1EE0C}" type="slidenum">
              <a:rPr lang="es-CL" smtClean="0"/>
              <a:pPr/>
              <a:t>‹Nº›</a:t>
            </a:fld>
            <a:endParaRPr lang="es-CL" dirty="0"/>
          </a:p>
        </p:txBody>
      </p:sp>
    </p:spTree>
    <p:extLst>
      <p:ext uri="{BB962C8B-B14F-4D97-AF65-F5344CB8AC3E}">
        <p14:creationId xmlns:p14="http://schemas.microsoft.com/office/powerpoint/2010/main" val="36137450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fecha 2"/>
          <p:cNvSpPr>
            <a:spLocks noGrp="1"/>
          </p:cNvSpPr>
          <p:nvPr>
            <p:ph type="dt" sz="half" idx="10"/>
          </p:nvPr>
        </p:nvSpPr>
        <p:spPr/>
        <p:txBody>
          <a:bodyPr/>
          <a:lstStyle/>
          <a:p>
            <a:fld id="{30560BD4-40C6-4212-9888-52C2B13E0D68}" type="datetimeFigureOut">
              <a:rPr lang="es-CL" smtClean="0"/>
              <a:pPr/>
              <a:t>22-03-2022</a:t>
            </a:fld>
            <a:endParaRPr lang="es-CL" dirty="0"/>
          </a:p>
        </p:txBody>
      </p:sp>
      <p:sp>
        <p:nvSpPr>
          <p:cNvPr id="4" name="Marcador de pie de página 3"/>
          <p:cNvSpPr>
            <a:spLocks noGrp="1"/>
          </p:cNvSpPr>
          <p:nvPr>
            <p:ph type="ftr" sz="quarter" idx="11"/>
          </p:nvPr>
        </p:nvSpPr>
        <p:spPr/>
        <p:txBody>
          <a:bodyPr/>
          <a:lstStyle/>
          <a:p>
            <a:endParaRPr lang="es-CL" dirty="0"/>
          </a:p>
        </p:txBody>
      </p:sp>
      <p:sp>
        <p:nvSpPr>
          <p:cNvPr id="5" name="Marcador de número de diapositiva 4"/>
          <p:cNvSpPr>
            <a:spLocks noGrp="1"/>
          </p:cNvSpPr>
          <p:nvPr>
            <p:ph type="sldNum" sz="quarter" idx="12"/>
          </p:nvPr>
        </p:nvSpPr>
        <p:spPr/>
        <p:txBody>
          <a:bodyPr/>
          <a:lstStyle/>
          <a:p>
            <a:fld id="{E393CA72-3384-4DBF-B09C-958C3AB1EE0C}" type="slidenum">
              <a:rPr lang="es-CL" smtClean="0"/>
              <a:pPr/>
              <a:t>‹Nº›</a:t>
            </a:fld>
            <a:endParaRPr lang="es-CL" dirty="0"/>
          </a:p>
        </p:txBody>
      </p:sp>
    </p:spTree>
    <p:extLst>
      <p:ext uri="{BB962C8B-B14F-4D97-AF65-F5344CB8AC3E}">
        <p14:creationId xmlns:p14="http://schemas.microsoft.com/office/powerpoint/2010/main" val="5235974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30560BD4-40C6-4212-9888-52C2B13E0D68}" type="datetimeFigureOut">
              <a:rPr lang="es-CL" smtClean="0"/>
              <a:pPr/>
              <a:t>22-03-2022</a:t>
            </a:fld>
            <a:endParaRPr lang="es-CL" dirty="0"/>
          </a:p>
        </p:txBody>
      </p:sp>
      <p:sp>
        <p:nvSpPr>
          <p:cNvPr id="3" name="Marcador de pie de página 2"/>
          <p:cNvSpPr>
            <a:spLocks noGrp="1"/>
          </p:cNvSpPr>
          <p:nvPr>
            <p:ph type="ftr" sz="quarter" idx="11"/>
          </p:nvPr>
        </p:nvSpPr>
        <p:spPr/>
        <p:txBody>
          <a:bodyPr/>
          <a:lstStyle/>
          <a:p>
            <a:endParaRPr lang="es-CL" dirty="0"/>
          </a:p>
        </p:txBody>
      </p:sp>
      <p:sp>
        <p:nvSpPr>
          <p:cNvPr id="4" name="Marcador de número de diapositiva 3"/>
          <p:cNvSpPr>
            <a:spLocks noGrp="1"/>
          </p:cNvSpPr>
          <p:nvPr>
            <p:ph type="sldNum" sz="quarter" idx="12"/>
          </p:nvPr>
        </p:nvSpPr>
        <p:spPr/>
        <p:txBody>
          <a:bodyPr/>
          <a:lstStyle/>
          <a:p>
            <a:fld id="{E393CA72-3384-4DBF-B09C-958C3AB1EE0C}" type="slidenum">
              <a:rPr lang="es-CL" smtClean="0"/>
              <a:pPr/>
              <a:t>‹Nº›</a:t>
            </a:fld>
            <a:endParaRPr lang="es-CL" dirty="0"/>
          </a:p>
        </p:txBody>
      </p:sp>
    </p:spTree>
    <p:extLst>
      <p:ext uri="{BB962C8B-B14F-4D97-AF65-F5344CB8AC3E}">
        <p14:creationId xmlns:p14="http://schemas.microsoft.com/office/powerpoint/2010/main" val="3331940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Marcador de fecha 4"/>
          <p:cNvSpPr>
            <a:spLocks noGrp="1"/>
          </p:cNvSpPr>
          <p:nvPr>
            <p:ph type="dt" sz="half" idx="10"/>
          </p:nvPr>
        </p:nvSpPr>
        <p:spPr/>
        <p:txBody>
          <a:bodyPr/>
          <a:lstStyle/>
          <a:p>
            <a:fld id="{30560BD4-40C6-4212-9888-52C2B13E0D68}" type="datetimeFigureOut">
              <a:rPr lang="es-CL" smtClean="0"/>
              <a:pPr/>
              <a:t>22-03-2022</a:t>
            </a:fld>
            <a:endParaRPr lang="es-CL" dirty="0"/>
          </a:p>
        </p:txBody>
      </p:sp>
      <p:sp>
        <p:nvSpPr>
          <p:cNvPr id="6" name="Marcador de pie de página 5"/>
          <p:cNvSpPr>
            <a:spLocks noGrp="1"/>
          </p:cNvSpPr>
          <p:nvPr>
            <p:ph type="ftr" sz="quarter" idx="11"/>
          </p:nvPr>
        </p:nvSpPr>
        <p:spPr/>
        <p:txBody>
          <a:bodyPr/>
          <a:lstStyle/>
          <a:p>
            <a:endParaRPr lang="es-CL" dirty="0"/>
          </a:p>
        </p:txBody>
      </p:sp>
      <p:sp>
        <p:nvSpPr>
          <p:cNvPr id="7" name="Marcador de número de diapositiva 6"/>
          <p:cNvSpPr>
            <a:spLocks noGrp="1"/>
          </p:cNvSpPr>
          <p:nvPr>
            <p:ph type="sldNum" sz="quarter" idx="12"/>
          </p:nvPr>
        </p:nvSpPr>
        <p:spPr/>
        <p:txBody>
          <a:bodyPr/>
          <a:lstStyle/>
          <a:p>
            <a:fld id="{E393CA72-3384-4DBF-B09C-958C3AB1EE0C}" type="slidenum">
              <a:rPr lang="es-CL" smtClean="0"/>
              <a:pPr/>
              <a:t>‹Nº›</a:t>
            </a:fld>
            <a:endParaRPr lang="es-CL" dirty="0"/>
          </a:p>
        </p:txBody>
      </p:sp>
    </p:spTree>
    <p:extLst>
      <p:ext uri="{BB962C8B-B14F-4D97-AF65-F5344CB8AC3E}">
        <p14:creationId xmlns:p14="http://schemas.microsoft.com/office/powerpoint/2010/main" val="24143431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L" dirty="0"/>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Marcador de fecha 4"/>
          <p:cNvSpPr>
            <a:spLocks noGrp="1"/>
          </p:cNvSpPr>
          <p:nvPr>
            <p:ph type="dt" sz="half" idx="10"/>
          </p:nvPr>
        </p:nvSpPr>
        <p:spPr/>
        <p:txBody>
          <a:bodyPr/>
          <a:lstStyle/>
          <a:p>
            <a:fld id="{30560BD4-40C6-4212-9888-52C2B13E0D68}" type="datetimeFigureOut">
              <a:rPr lang="es-CL" smtClean="0"/>
              <a:pPr/>
              <a:t>22-03-2022</a:t>
            </a:fld>
            <a:endParaRPr lang="es-CL" dirty="0"/>
          </a:p>
        </p:txBody>
      </p:sp>
      <p:sp>
        <p:nvSpPr>
          <p:cNvPr id="6" name="Marcador de pie de página 5"/>
          <p:cNvSpPr>
            <a:spLocks noGrp="1"/>
          </p:cNvSpPr>
          <p:nvPr>
            <p:ph type="ftr" sz="quarter" idx="11"/>
          </p:nvPr>
        </p:nvSpPr>
        <p:spPr/>
        <p:txBody>
          <a:bodyPr/>
          <a:lstStyle/>
          <a:p>
            <a:endParaRPr lang="es-CL" dirty="0"/>
          </a:p>
        </p:txBody>
      </p:sp>
      <p:sp>
        <p:nvSpPr>
          <p:cNvPr id="7" name="Marcador de número de diapositiva 6"/>
          <p:cNvSpPr>
            <a:spLocks noGrp="1"/>
          </p:cNvSpPr>
          <p:nvPr>
            <p:ph type="sldNum" sz="quarter" idx="12"/>
          </p:nvPr>
        </p:nvSpPr>
        <p:spPr/>
        <p:txBody>
          <a:bodyPr/>
          <a:lstStyle/>
          <a:p>
            <a:fld id="{E393CA72-3384-4DBF-B09C-958C3AB1EE0C}" type="slidenum">
              <a:rPr lang="es-CL" smtClean="0"/>
              <a:pPr/>
              <a:t>‹Nº›</a:t>
            </a:fld>
            <a:endParaRPr lang="es-CL" dirty="0"/>
          </a:p>
        </p:txBody>
      </p:sp>
    </p:spTree>
    <p:extLst>
      <p:ext uri="{BB962C8B-B14F-4D97-AF65-F5344CB8AC3E}">
        <p14:creationId xmlns:p14="http://schemas.microsoft.com/office/powerpoint/2010/main" val="384764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texto vertical 2"/>
          <p:cNvSpPr>
            <a:spLocks noGrp="1"/>
          </p:cNvSpPr>
          <p:nvPr>
            <p:ph type="body" orient="vert" idx="1"/>
          </p:nvPr>
        </p:nvSpPr>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p>
            <a:fld id="{30560BD4-40C6-4212-9888-52C2B13E0D68}" type="datetimeFigureOut">
              <a:rPr lang="es-CL" smtClean="0"/>
              <a:pPr/>
              <a:t>22-03-2022</a:t>
            </a:fld>
            <a:endParaRPr lang="es-CL" dirty="0"/>
          </a:p>
        </p:txBody>
      </p:sp>
      <p:sp>
        <p:nvSpPr>
          <p:cNvPr id="5" name="Marcador de pie de página 4"/>
          <p:cNvSpPr>
            <a:spLocks noGrp="1"/>
          </p:cNvSpPr>
          <p:nvPr>
            <p:ph type="ftr" sz="quarter" idx="11"/>
          </p:nvPr>
        </p:nvSpPr>
        <p:spPr/>
        <p:txBody>
          <a:bodyPr/>
          <a:lstStyle/>
          <a:p>
            <a:endParaRPr lang="es-CL" dirty="0"/>
          </a:p>
        </p:txBody>
      </p:sp>
      <p:sp>
        <p:nvSpPr>
          <p:cNvPr id="6" name="Marcador de número de diapositiva 5"/>
          <p:cNvSpPr>
            <a:spLocks noGrp="1"/>
          </p:cNvSpPr>
          <p:nvPr>
            <p:ph type="sldNum" sz="quarter" idx="12"/>
          </p:nvPr>
        </p:nvSpPr>
        <p:spPr/>
        <p:txBody>
          <a:bodyPr/>
          <a:lstStyle/>
          <a:p>
            <a:fld id="{E393CA72-3384-4DBF-B09C-958C3AB1EE0C}" type="slidenum">
              <a:rPr lang="es-CL" smtClean="0"/>
              <a:pPr/>
              <a:t>‹Nº›</a:t>
            </a:fld>
            <a:endParaRPr lang="es-CL" dirty="0"/>
          </a:p>
        </p:txBody>
      </p:sp>
    </p:spTree>
    <p:extLst>
      <p:ext uri="{BB962C8B-B14F-4D97-AF65-F5344CB8AC3E}">
        <p14:creationId xmlns:p14="http://schemas.microsoft.com/office/powerpoint/2010/main" val="3003593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CL"/>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p>
            <a:fld id="{30560BD4-40C6-4212-9888-52C2B13E0D68}" type="datetimeFigureOut">
              <a:rPr lang="es-CL" smtClean="0"/>
              <a:pPr/>
              <a:t>22-03-2022</a:t>
            </a:fld>
            <a:endParaRPr lang="es-CL" dirty="0"/>
          </a:p>
        </p:txBody>
      </p:sp>
      <p:sp>
        <p:nvSpPr>
          <p:cNvPr id="5" name="Marcador de pie de página 4"/>
          <p:cNvSpPr>
            <a:spLocks noGrp="1"/>
          </p:cNvSpPr>
          <p:nvPr>
            <p:ph type="ftr" sz="quarter" idx="11"/>
          </p:nvPr>
        </p:nvSpPr>
        <p:spPr/>
        <p:txBody>
          <a:bodyPr/>
          <a:lstStyle/>
          <a:p>
            <a:endParaRPr lang="es-CL" dirty="0"/>
          </a:p>
        </p:txBody>
      </p:sp>
      <p:sp>
        <p:nvSpPr>
          <p:cNvPr id="6" name="Marcador de número de diapositiva 5"/>
          <p:cNvSpPr>
            <a:spLocks noGrp="1"/>
          </p:cNvSpPr>
          <p:nvPr>
            <p:ph type="sldNum" sz="quarter" idx="12"/>
          </p:nvPr>
        </p:nvSpPr>
        <p:spPr/>
        <p:txBody>
          <a:bodyPr/>
          <a:lstStyle/>
          <a:p>
            <a:fld id="{E393CA72-3384-4DBF-B09C-958C3AB1EE0C}" type="slidenum">
              <a:rPr lang="es-CL" smtClean="0"/>
              <a:pPr/>
              <a:t>‹Nº›</a:t>
            </a:fld>
            <a:endParaRPr lang="es-CL" dirty="0"/>
          </a:p>
        </p:txBody>
      </p:sp>
    </p:spTree>
    <p:extLst>
      <p:ext uri="{BB962C8B-B14F-4D97-AF65-F5344CB8AC3E}">
        <p14:creationId xmlns:p14="http://schemas.microsoft.com/office/powerpoint/2010/main" val="14264610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CL"/>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0560BD4-40C6-4212-9888-52C2B13E0D68}" type="datetimeFigureOut">
              <a:rPr lang="es-CL" smtClean="0"/>
              <a:pPr/>
              <a:t>22-03-2022</a:t>
            </a:fld>
            <a:endParaRPr lang="es-CL" dirty="0"/>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L" dirty="0"/>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393CA72-3384-4DBF-B09C-958C3AB1EE0C}" type="slidenum">
              <a:rPr lang="es-CL" smtClean="0"/>
              <a:pPr/>
              <a:t>‹Nº›</a:t>
            </a:fld>
            <a:endParaRPr lang="es-CL" dirty="0"/>
          </a:p>
        </p:txBody>
      </p:sp>
    </p:spTree>
    <p:extLst>
      <p:ext uri="{BB962C8B-B14F-4D97-AF65-F5344CB8AC3E}">
        <p14:creationId xmlns:p14="http://schemas.microsoft.com/office/powerpoint/2010/main" val="374134538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3.pn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3.png"/><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2.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3.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4.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5.xml"/><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3.png"/><Relationship Id="rId4" Type="http://schemas.openxmlformats.org/officeDocument/2006/relationships/image" Target="../media/image2.png"/></Relationships>
</file>

<file path=ppt/slides/_rels/slide2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6.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7.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8.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3.png"/><Relationship Id="rId4" Type="http://schemas.openxmlformats.org/officeDocument/2006/relationships/image" Target="../media/image2.png"/></Relationships>
</file>

<file path=ppt/slides/_rels/slide2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9.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3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0.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3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3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2.xml"/><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3.png"/><Relationship Id="rId4" Type="http://schemas.openxmlformats.org/officeDocument/2006/relationships/image" Target="../media/image2.png"/></Relationships>
</file>

<file path=ppt/slides/_rels/slide3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3.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3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4.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3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5.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3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6.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3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7.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3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8.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2" name="CustomShape 6"/>
          <p:cNvSpPr/>
          <p:nvPr/>
        </p:nvSpPr>
        <p:spPr>
          <a:xfrm>
            <a:off x="-6350" y="2482850"/>
            <a:ext cx="12192000" cy="190500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UT N°1 : </a:t>
            </a:r>
          </a:p>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“ACCIONES EN ÁREAS URBANAS”</a:t>
            </a: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1</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sp>
        <p:nvSpPr>
          <p:cNvPr id="16395" name="19 CuadroTexto"/>
          <p:cNvSpPr txBox="1">
            <a:spLocks noChangeArrowheads="1"/>
          </p:cNvSpPr>
          <p:nvPr/>
        </p:nvSpPr>
        <p:spPr bwMode="auto">
          <a:xfrm>
            <a:off x="0" y="5830888"/>
            <a:ext cx="12192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00000"/>
              </a:lnSpc>
              <a:spcBef>
                <a:spcPct val="0"/>
              </a:spcBef>
              <a:buFontTx/>
              <a:buNone/>
            </a:pPr>
            <a:r>
              <a:rPr lang="es-CL" altLang="es-CL" sz="1600" b="1" dirty="0">
                <a:solidFill>
                  <a:srgbClr val="002060"/>
                </a:solidFill>
                <a:latin typeface="Arial Black" panose="020B0A04020102020204" pitchFamily="34" charset="0"/>
              </a:rPr>
              <a:t>Valparaíso, febrero de 2022.</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TÁCTICA III</a:t>
            </a:r>
          </a:p>
        </p:txBody>
      </p:sp>
    </p:spTree>
    <p:extLst>
      <p:ext uri="{BB962C8B-B14F-4D97-AF65-F5344CB8AC3E}">
        <p14:creationId xmlns:p14="http://schemas.microsoft.com/office/powerpoint/2010/main" val="313343365"/>
      </p:ext>
    </p:extLst>
  </p:cSld>
  <p:clrMapOvr>
    <a:masterClrMapping/>
  </p:clrMapOvr>
  <p:transition>
    <p:fad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2</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TÁCTICA III</a:t>
            </a:r>
          </a:p>
        </p:txBody>
      </p:sp>
      <p:pic>
        <p:nvPicPr>
          <p:cNvPr id="4" name="Imagen 3"/>
          <p:cNvPicPr>
            <a:picLocks noChangeAspect="1"/>
          </p:cNvPicPr>
          <p:nvPr/>
        </p:nvPicPr>
        <p:blipFill>
          <a:blip r:embed="rId6"/>
          <a:stretch>
            <a:fillRect/>
          </a:stretch>
        </p:blipFill>
        <p:spPr>
          <a:xfrm>
            <a:off x="2281151" y="966715"/>
            <a:ext cx="7666206" cy="5110804"/>
          </a:xfrm>
          <a:prstGeom prst="rect">
            <a:avLst/>
          </a:prstGeom>
        </p:spPr>
      </p:pic>
      <p:sp>
        <p:nvSpPr>
          <p:cNvPr id="12" name="Rectángulo 11"/>
          <p:cNvSpPr/>
          <p:nvPr/>
        </p:nvSpPr>
        <p:spPr>
          <a:xfrm>
            <a:off x="816205" y="934922"/>
            <a:ext cx="2118063"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CL" altLang="es-CL" b="1" dirty="0">
                <a:solidFill>
                  <a:schemeClr val="bg1"/>
                </a:solidFill>
                <a:latin typeface="Arial" panose="020B0604020202020204" pitchFamily="34" charset="0"/>
              </a:rPr>
              <a:t>INTRODUCCIÓN</a:t>
            </a:r>
          </a:p>
        </p:txBody>
      </p:sp>
    </p:spTree>
    <p:extLst>
      <p:ext uri="{BB962C8B-B14F-4D97-AF65-F5344CB8AC3E}">
        <p14:creationId xmlns:p14="http://schemas.microsoft.com/office/powerpoint/2010/main" val="1899819704"/>
      </p:ext>
    </p:extLst>
  </p:cSld>
  <p:clrMapOvr>
    <a:masterClrMapping/>
  </p:clrMapOvr>
  <p:transition>
    <p:fad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3</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TÁCTICA III</a:t>
            </a:r>
          </a:p>
        </p:txBody>
      </p:sp>
      <p:pic>
        <p:nvPicPr>
          <p:cNvPr id="2" name="Imagen 1"/>
          <p:cNvPicPr>
            <a:picLocks noChangeAspect="1"/>
          </p:cNvPicPr>
          <p:nvPr/>
        </p:nvPicPr>
        <p:blipFill>
          <a:blip r:embed="rId6"/>
          <a:stretch>
            <a:fillRect/>
          </a:stretch>
        </p:blipFill>
        <p:spPr>
          <a:xfrm>
            <a:off x="1150695" y="969188"/>
            <a:ext cx="9751416" cy="5200755"/>
          </a:xfrm>
          <a:prstGeom prst="rect">
            <a:avLst/>
          </a:prstGeom>
        </p:spPr>
      </p:pic>
      <p:sp>
        <p:nvSpPr>
          <p:cNvPr id="12" name="Rectángulo 11"/>
          <p:cNvSpPr/>
          <p:nvPr/>
        </p:nvSpPr>
        <p:spPr>
          <a:xfrm>
            <a:off x="816205" y="934922"/>
            <a:ext cx="2118063"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CL" altLang="es-CL" b="1" dirty="0">
                <a:solidFill>
                  <a:schemeClr val="bg1"/>
                </a:solidFill>
                <a:latin typeface="Arial" panose="020B0604020202020204" pitchFamily="34" charset="0"/>
              </a:rPr>
              <a:t>INTRODUCCIÓN</a:t>
            </a:r>
          </a:p>
        </p:txBody>
      </p:sp>
    </p:spTree>
    <p:extLst>
      <p:ext uri="{BB962C8B-B14F-4D97-AF65-F5344CB8AC3E}">
        <p14:creationId xmlns:p14="http://schemas.microsoft.com/office/powerpoint/2010/main" val="1188934197"/>
      </p:ext>
    </p:extLst>
  </p:cSld>
  <p:clrMapOvr>
    <a:masterClrMapping/>
  </p:clrMapOvr>
  <p:transition>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4</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TÁCTICA III</a:t>
            </a:r>
          </a:p>
        </p:txBody>
      </p:sp>
      <p:sp>
        <p:nvSpPr>
          <p:cNvPr id="12" name="Rectángulo 11"/>
          <p:cNvSpPr/>
          <p:nvPr/>
        </p:nvSpPr>
        <p:spPr>
          <a:xfrm>
            <a:off x="816205" y="934922"/>
            <a:ext cx="2118063"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CL" altLang="es-CL" b="1" dirty="0">
                <a:solidFill>
                  <a:schemeClr val="bg1"/>
                </a:solidFill>
                <a:latin typeface="Arial" panose="020B0604020202020204" pitchFamily="34" charset="0"/>
              </a:rPr>
              <a:t>INTRODUCCIÓN</a:t>
            </a:r>
          </a:p>
        </p:txBody>
      </p:sp>
      <p:sp>
        <p:nvSpPr>
          <p:cNvPr id="2" name="CuadroTexto 1"/>
          <p:cNvSpPr txBox="1"/>
          <p:nvPr/>
        </p:nvSpPr>
        <p:spPr>
          <a:xfrm>
            <a:off x="942975" y="1442774"/>
            <a:ext cx="9981361" cy="4524315"/>
          </a:xfrm>
          <a:prstGeom prst="rect">
            <a:avLst/>
          </a:prstGeom>
          <a:solidFill>
            <a:srgbClr val="FFFFFF">
              <a:alpha val="40000"/>
            </a:srgbClr>
          </a:solidFill>
          <a:ln>
            <a:solidFill>
              <a:schemeClr val="accent5">
                <a:lumMod val="50000"/>
              </a:schemeClr>
            </a:solidFill>
          </a:ln>
        </p:spPr>
        <p:txBody>
          <a:bodyPr wrap="square" rtlCol="0">
            <a:spAutoFit/>
          </a:bodyPr>
          <a:lstStyle/>
          <a:p>
            <a:pPr marL="285750" indent="-285750">
              <a:lnSpc>
                <a:spcPct val="150000"/>
              </a:lnSpc>
              <a:buFont typeface="Wingdings" panose="05000000000000000000" pitchFamily="2" charset="2"/>
              <a:buChar char="Ø"/>
            </a:pPr>
            <a:r>
              <a:rPr lang="es-ES" sz="2400" dirty="0" err="1">
                <a:latin typeface="Arial" panose="020B0604020202020204" pitchFamily="34" charset="0"/>
                <a:cs typeface="Arial" panose="020B0604020202020204" pitchFamily="34" charset="0"/>
              </a:rPr>
              <a:t>Compartimentaje</a:t>
            </a:r>
            <a:r>
              <a:rPr lang="es-ES" sz="2400" dirty="0">
                <a:latin typeface="Arial" panose="020B0604020202020204" pitchFamily="34" charset="0"/>
                <a:cs typeface="Arial" panose="020B0604020202020204" pitchFamily="34" charset="0"/>
              </a:rPr>
              <a:t> natural del terreno urbano (caos e incertidumbre)</a:t>
            </a:r>
          </a:p>
          <a:p>
            <a:pPr marL="285750" indent="-285750">
              <a:lnSpc>
                <a:spcPct val="150000"/>
              </a:lnSpc>
              <a:buFont typeface="Wingdings" panose="05000000000000000000" pitchFamily="2" charset="2"/>
              <a:buChar char="Ø"/>
            </a:pPr>
            <a:r>
              <a:rPr lang="es-ES" sz="2400" dirty="0">
                <a:latin typeface="Arial" panose="020B0604020202020204" pitchFamily="34" charset="0"/>
                <a:cs typeface="Arial" panose="020B0604020202020204" pitchFamily="34" charset="0"/>
              </a:rPr>
              <a:t>Observación y campos de tiro limitados.</a:t>
            </a:r>
          </a:p>
          <a:p>
            <a:pPr marL="285750" indent="-285750">
              <a:lnSpc>
                <a:spcPct val="150000"/>
              </a:lnSpc>
              <a:buFont typeface="Wingdings" panose="05000000000000000000" pitchFamily="2" charset="2"/>
              <a:buChar char="Ø"/>
            </a:pPr>
            <a:r>
              <a:rPr lang="es-ES" sz="2400" dirty="0">
                <a:latin typeface="Arial" panose="020B0604020202020204" pitchFamily="34" charset="0"/>
                <a:cs typeface="Arial" panose="020B0604020202020204" pitchFamily="34" charset="0"/>
              </a:rPr>
              <a:t>Vastas zonas de posible protección y encubrimiento.</a:t>
            </a:r>
          </a:p>
          <a:p>
            <a:pPr marL="285750" indent="-285750">
              <a:lnSpc>
                <a:spcPct val="150000"/>
              </a:lnSpc>
              <a:buFont typeface="Wingdings" panose="05000000000000000000" pitchFamily="2" charset="2"/>
              <a:buChar char="Ø"/>
            </a:pPr>
            <a:r>
              <a:rPr lang="es-ES" sz="2400" dirty="0">
                <a:latin typeface="Arial" panose="020B0604020202020204" pitchFamily="34" charset="0"/>
                <a:cs typeface="Arial" panose="020B0604020202020204" pitchFamily="34" charset="0"/>
              </a:rPr>
              <a:t>Dificultad de detectar amenazas.</a:t>
            </a:r>
          </a:p>
          <a:p>
            <a:pPr marL="285750" indent="-285750">
              <a:lnSpc>
                <a:spcPct val="150000"/>
              </a:lnSpc>
              <a:buFont typeface="Wingdings" panose="05000000000000000000" pitchFamily="2" charset="2"/>
              <a:buChar char="Ø"/>
            </a:pPr>
            <a:r>
              <a:rPr lang="es-ES" sz="2400" dirty="0">
                <a:latin typeface="Arial" panose="020B0604020202020204" pitchFamily="34" charset="0"/>
                <a:cs typeface="Arial" panose="020B0604020202020204" pitchFamily="34" charset="0"/>
              </a:rPr>
              <a:t>Difícil mando y control.</a:t>
            </a:r>
          </a:p>
          <a:p>
            <a:pPr marL="285750" indent="-285750">
              <a:lnSpc>
                <a:spcPct val="150000"/>
              </a:lnSpc>
              <a:buFont typeface="Wingdings" panose="05000000000000000000" pitchFamily="2" charset="2"/>
              <a:buChar char="Ø"/>
            </a:pPr>
            <a:r>
              <a:rPr lang="es-ES" sz="2400" dirty="0">
                <a:latin typeface="Arial" panose="020B0604020202020204" pitchFamily="34" charset="0"/>
                <a:cs typeface="Arial" panose="020B0604020202020204" pitchFamily="34" charset="0"/>
              </a:rPr>
              <a:t>Liderazgo descentralizado.</a:t>
            </a:r>
          </a:p>
          <a:p>
            <a:pPr marL="285750" indent="-285750">
              <a:lnSpc>
                <a:spcPct val="150000"/>
              </a:lnSpc>
              <a:buFont typeface="Wingdings" panose="05000000000000000000" pitchFamily="2" charset="2"/>
              <a:buChar char="Ø"/>
            </a:pPr>
            <a:r>
              <a:rPr lang="es-ES" sz="2400" dirty="0">
                <a:latin typeface="Arial" panose="020B0604020202020204" pitchFamily="34" charset="0"/>
                <a:cs typeface="Arial" panose="020B0604020202020204" pitchFamily="34" charset="0"/>
              </a:rPr>
              <a:t>Limitado empleo del armamento.</a:t>
            </a:r>
          </a:p>
          <a:p>
            <a:pPr marL="285750" indent="-285750">
              <a:lnSpc>
                <a:spcPct val="150000"/>
              </a:lnSpc>
              <a:buFont typeface="Wingdings" panose="05000000000000000000" pitchFamily="2" charset="2"/>
              <a:buChar char="Ø"/>
            </a:pPr>
            <a:r>
              <a:rPr lang="es-ES" sz="2400" dirty="0">
                <a:latin typeface="Arial" panose="020B0604020202020204" pitchFamily="34" charset="0"/>
                <a:cs typeface="Arial" panose="020B0604020202020204" pitchFamily="34" charset="0"/>
              </a:rPr>
              <a:t>Consideraciones civiles.</a:t>
            </a:r>
            <a:endParaRPr lang="en-US" sz="2400" dirty="0">
              <a:latin typeface="Arial" panose="020B0604020202020204" pitchFamily="34" charset="0"/>
              <a:cs typeface="Arial" panose="020B0604020202020204" pitchFamily="34" charset="0"/>
            </a:endParaRPr>
          </a:p>
        </p:txBody>
      </p:sp>
      <p:sp>
        <p:nvSpPr>
          <p:cNvPr id="3" name="CuadroTexto 2"/>
          <p:cNvSpPr txBox="1"/>
          <p:nvPr/>
        </p:nvSpPr>
        <p:spPr>
          <a:xfrm>
            <a:off x="2569071" y="2828835"/>
            <a:ext cx="6524045" cy="1200329"/>
          </a:xfrm>
          <a:prstGeom prst="rect">
            <a:avLst/>
          </a:prstGeom>
          <a:solidFill>
            <a:srgbClr val="C00000"/>
          </a:solidFill>
          <a:ln>
            <a:solidFill>
              <a:schemeClr val="accent5">
                <a:lumMod val="50000"/>
              </a:schemeClr>
            </a:solidFill>
          </a:ln>
        </p:spPr>
        <p:txBody>
          <a:bodyPr wrap="square" rtlCol="0">
            <a:spAutoFit/>
          </a:bodyPr>
          <a:lstStyle/>
          <a:p>
            <a:pPr algn="ctr"/>
            <a:r>
              <a:rPr lang="es-ES" sz="3600" b="1" dirty="0">
                <a:solidFill>
                  <a:schemeClr val="bg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OPERACIONES COMPLEJAS</a:t>
            </a:r>
            <a:endParaRPr lang="en-US" sz="3600" b="1" dirty="0">
              <a:solidFill>
                <a:schemeClr val="bg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64963703"/>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5</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TÁCTICA III</a:t>
            </a:r>
          </a:p>
        </p:txBody>
      </p:sp>
      <p:sp>
        <p:nvSpPr>
          <p:cNvPr id="12" name="Rectángulo 11"/>
          <p:cNvSpPr/>
          <p:nvPr/>
        </p:nvSpPr>
        <p:spPr>
          <a:xfrm>
            <a:off x="606542" y="1101238"/>
            <a:ext cx="1845108"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CL" altLang="es-CL" b="1" dirty="0">
                <a:solidFill>
                  <a:schemeClr val="bg1"/>
                </a:solidFill>
                <a:latin typeface="Arial" panose="020B0604020202020204" pitchFamily="34" charset="0"/>
              </a:rPr>
              <a:t>DEFINICIONES</a:t>
            </a:r>
          </a:p>
        </p:txBody>
      </p:sp>
      <p:sp>
        <p:nvSpPr>
          <p:cNvPr id="2" name="CuadroTexto 1"/>
          <p:cNvSpPr txBox="1"/>
          <p:nvPr/>
        </p:nvSpPr>
        <p:spPr>
          <a:xfrm>
            <a:off x="621670" y="1973002"/>
            <a:ext cx="10985168" cy="3890489"/>
          </a:xfrm>
          <a:prstGeom prst="rect">
            <a:avLst/>
          </a:prstGeom>
          <a:solidFill>
            <a:srgbClr val="FFFFFF">
              <a:alpha val="40000"/>
            </a:srgbClr>
          </a:solidFill>
          <a:ln>
            <a:solidFill>
              <a:schemeClr val="accent5">
                <a:lumMod val="50000"/>
              </a:schemeClr>
            </a:solidFill>
          </a:ln>
        </p:spPr>
        <p:txBody>
          <a:bodyPr wrap="square" rtlCol="0">
            <a:spAutoFit/>
          </a:bodyPr>
          <a:lstStyle/>
          <a:p>
            <a:pPr algn="just">
              <a:lnSpc>
                <a:spcPct val="150000"/>
              </a:lnSpc>
            </a:pPr>
            <a:r>
              <a:rPr lang="es-CL" sz="2800" b="1" dirty="0">
                <a:latin typeface="Arial" panose="020B0604020202020204" pitchFamily="34" charset="0"/>
                <a:cs typeface="Arial" panose="020B0604020202020204" pitchFamily="34" charset="0"/>
              </a:rPr>
              <a:t>Son acciones militares planificadas y ejecutadas en ambientes donde las estructuras creadas por el hombre con fines residenciales o comerciales (obras de arte) son las que dominan el terreno, </a:t>
            </a:r>
            <a:r>
              <a:rPr lang="es-CL" sz="2800" dirty="0">
                <a:latin typeface="Arial" panose="020B0604020202020204" pitchFamily="34" charset="0"/>
                <a:cs typeface="Arial" panose="020B0604020202020204" pitchFamily="34" charset="0"/>
              </a:rPr>
              <a:t>influenciando decisivamente las operaciones y determinando la necesidad de emplear procedimientos, técnicas y tácticas particulares y especializadas. </a:t>
            </a:r>
          </a:p>
        </p:txBody>
      </p:sp>
      <p:sp>
        <p:nvSpPr>
          <p:cNvPr id="16" name="Rectángulo 15"/>
          <p:cNvSpPr/>
          <p:nvPr/>
        </p:nvSpPr>
        <p:spPr>
          <a:xfrm>
            <a:off x="3367844" y="1067972"/>
            <a:ext cx="5492820" cy="769441"/>
          </a:xfrm>
          <a:prstGeom prst="rect">
            <a:avLst/>
          </a:prstGeom>
          <a:solidFill>
            <a:schemeClr val="bg1"/>
          </a:solidFill>
          <a:ln>
            <a:solidFill>
              <a:schemeClr val="accent5">
                <a:lumMod val="50000"/>
              </a:schemeClr>
            </a:solidFill>
          </a:ln>
        </p:spPr>
        <p:txBody>
          <a:bodyPr wrap="square">
            <a:spAutoFit/>
          </a:bodyPr>
          <a:lstStyle/>
          <a:p>
            <a:pPr algn="ctr">
              <a:spcBef>
                <a:spcPct val="50000"/>
              </a:spcBef>
            </a:pPr>
            <a:r>
              <a:rPr lang="es-CL" altLang="es-CL" sz="4400" b="1" dirty="0">
                <a:solidFill>
                  <a:srgbClr val="002060"/>
                </a:solidFill>
                <a:latin typeface="Arial" panose="020B0604020202020204" pitchFamily="34" charset="0"/>
              </a:rPr>
              <a:t>OMAU / MOUT / UO</a:t>
            </a:r>
          </a:p>
        </p:txBody>
      </p:sp>
    </p:spTree>
    <p:extLst>
      <p:ext uri="{BB962C8B-B14F-4D97-AF65-F5344CB8AC3E}">
        <p14:creationId xmlns:p14="http://schemas.microsoft.com/office/powerpoint/2010/main" val="3781581077"/>
      </p:ext>
    </p:extLst>
  </p:cSld>
  <p:clrMapOvr>
    <a:masterClrMapping/>
  </p:clrMapOvr>
  <p:transition>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6</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TÁCTICA III</a:t>
            </a:r>
          </a:p>
        </p:txBody>
      </p:sp>
      <p:sp>
        <p:nvSpPr>
          <p:cNvPr id="12" name="Rectángulo 11"/>
          <p:cNvSpPr/>
          <p:nvPr/>
        </p:nvSpPr>
        <p:spPr>
          <a:xfrm>
            <a:off x="816206" y="934922"/>
            <a:ext cx="1845108"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CL" altLang="es-CL" b="1" dirty="0">
                <a:solidFill>
                  <a:schemeClr val="bg1"/>
                </a:solidFill>
                <a:latin typeface="Arial" panose="020B0604020202020204" pitchFamily="34" charset="0"/>
              </a:rPr>
              <a:t>DEFINICIONES</a:t>
            </a:r>
          </a:p>
        </p:txBody>
      </p:sp>
      <p:pic>
        <p:nvPicPr>
          <p:cNvPr id="3" name="Imagen 2"/>
          <p:cNvPicPr>
            <a:picLocks noChangeAspect="1"/>
          </p:cNvPicPr>
          <p:nvPr/>
        </p:nvPicPr>
        <p:blipFill>
          <a:blip r:embed="rId6"/>
          <a:stretch>
            <a:fillRect/>
          </a:stretch>
        </p:blipFill>
        <p:spPr>
          <a:xfrm>
            <a:off x="480892" y="2239176"/>
            <a:ext cx="11213386" cy="5801708"/>
          </a:xfrm>
          <a:prstGeom prst="rect">
            <a:avLst/>
          </a:prstGeom>
        </p:spPr>
      </p:pic>
      <p:sp>
        <p:nvSpPr>
          <p:cNvPr id="17" name="Rectángulo 16"/>
          <p:cNvSpPr/>
          <p:nvPr/>
        </p:nvSpPr>
        <p:spPr>
          <a:xfrm>
            <a:off x="3367844" y="1067972"/>
            <a:ext cx="5492820" cy="769441"/>
          </a:xfrm>
          <a:prstGeom prst="rect">
            <a:avLst/>
          </a:prstGeom>
          <a:solidFill>
            <a:schemeClr val="bg1"/>
          </a:solidFill>
          <a:ln>
            <a:solidFill>
              <a:schemeClr val="accent5">
                <a:lumMod val="50000"/>
              </a:schemeClr>
            </a:solidFill>
          </a:ln>
        </p:spPr>
        <p:txBody>
          <a:bodyPr wrap="square">
            <a:spAutoFit/>
          </a:bodyPr>
          <a:lstStyle/>
          <a:p>
            <a:pPr algn="ctr">
              <a:spcBef>
                <a:spcPct val="50000"/>
              </a:spcBef>
            </a:pPr>
            <a:r>
              <a:rPr lang="es-CL" altLang="es-CL" sz="4400" b="1" dirty="0">
                <a:solidFill>
                  <a:srgbClr val="002060"/>
                </a:solidFill>
                <a:latin typeface="Arial" panose="020B0604020202020204" pitchFamily="34" charset="0"/>
              </a:rPr>
              <a:t>OMAU / MOUT / UO</a:t>
            </a:r>
          </a:p>
        </p:txBody>
      </p:sp>
    </p:spTree>
    <p:extLst>
      <p:ext uri="{BB962C8B-B14F-4D97-AF65-F5344CB8AC3E}">
        <p14:creationId xmlns:p14="http://schemas.microsoft.com/office/powerpoint/2010/main" val="3952797882"/>
      </p:ext>
    </p:extLst>
  </p:cSld>
  <p:clrMapOvr>
    <a:masterClrMapping/>
  </p:clrMapOvr>
  <p:transition>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7</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TÁCTICA III</a:t>
            </a:r>
          </a:p>
        </p:txBody>
      </p:sp>
      <p:sp>
        <p:nvSpPr>
          <p:cNvPr id="12" name="Rectángulo 11"/>
          <p:cNvSpPr/>
          <p:nvPr/>
        </p:nvSpPr>
        <p:spPr>
          <a:xfrm>
            <a:off x="816206" y="934922"/>
            <a:ext cx="1845108"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CL" altLang="es-CL" b="1" dirty="0">
                <a:solidFill>
                  <a:schemeClr val="bg1"/>
                </a:solidFill>
                <a:latin typeface="Arial" panose="020B0604020202020204" pitchFamily="34" charset="0"/>
              </a:rPr>
              <a:t>DEFINICIONES</a:t>
            </a:r>
          </a:p>
        </p:txBody>
      </p:sp>
      <p:sp>
        <p:nvSpPr>
          <p:cNvPr id="16" name="Rectángulo 15"/>
          <p:cNvSpPr/>
          <p:nvPr/>
        </p:nvSpPr>
        <p:spPr>
          <a:xfrm>
            <a:off x="2770553" y="1304254"/>
            <a:ext cx="6687402" cy="461665"/>
          </a:xfrm>
          <a:prstGeom prst="rect">
            <a:avLst/>
          </a:prstGeom>
          <a:solidFill>
            <a:schemeClr val="bg1"/>
          </a:solidFill>
          <a:ln>
            <a:solidFill>
              <a:schemeClr val="accent5">
                <a:lumMod val="50000"/>
              </a:schemeClr>
            </a:solidFill>
          </a:ln>
        </p:spPr>
        <p:txBody>
          <a:bodyPr wrap="square">
            <a:spAutoFit/>
          </a:bodyPr>
          <a:lstStyle/>
          <a:p>
            <a:pPr algn="ctr">
              <a:spcBef>
                <a:spcPct val="50000"/>
              </a:spcBef>
            </a:pPr>
            <a:r>
              <a:rPr lang="es-CL" altLang="es-CL" sz="2400" b="1" dirty="0">
                <a:solidFill>
                  <a:srgbClr val="002060"/>
                </a:solidFill>
                <a:latin typeface="Arial" panose="020B0604020202020204" pitchFamily="34" charset="0"/>
              </a:rPr>
              <a:t>CLASIFICACIÓN DE LAS ÁREAS URBANAS</a:t>
            </a:r>
          </a:p>
        </p:txBody>
      </p:sp>
      <p:sp>
        <p:nvSpPr>
          <p:cNvPr id="2" name="Rectángulo 1"/>
          <p:cNvSpPr/>
          <p:nvPr/>
        </p:nvSpPr>
        <p:spPr>
          <a:xfrm>
            <a:off x="482600" y="2099633"/>
            <a:ext cx="11372068" cy="1754326"/>
          </a:xfrm>
          <a:prstGeom prst="rect">
            <a:avLst/>
          </a:prstGeom>
          <a:solidFill>
            <a:schemeClr val="bg1"/>
          </a:solidFill>
          <a:ln>
            <a:solidFill>
              <a:schemeClr val="accent5">
                <a:lumMod val="50000"/>
              </a:schemeClr>
            </a:solidFill>
          </a:ln>
        </p:spPr>
        <p:txBody>
          <a:bodyPr wrap="square">
            <a:spAutoFit/>
          </a:bodyPr>
          <a:lstStyle/>
          <a:p>
            <a:pPr marL="457200" indent="-457200" algn="just">
              <a:lnSpc>
                <a:spcPct val="150000"/>
              </a:lnSpc>
              <a:buClr>
                <a:schemeClr val="accent2">
                  <a:lumMod val="75000"/>
                </a:schemeClr>
              </a:buClr>
              <a:buSzPct val="100000"/>
              <a:buFont typeface="+mj-lt"/>
              <a:buAutoNum type="arabicPeriod"/>
            </a:pPr>
            <a:r>
              <a:rPr lang="es-ES_tradnl" b="1" u="sng" dirty="0">
                <a:solidFill>
                  <a:schemeClr val="accent2">
                    <a:lumMod val="75000"/>
                  </a:schemeClr>
                </a:solidFill>
                <a:latin typeface="Arial" pitchFamily="34" charset="0"/>
                <a:cs typeface="Arial" pitchFamily="34" charset="0"/>
              </a:rPr>
              <a:t>Grandes centros urbanos.</a:t>
            </a:r>
          </a:p>
          <a:p>
            <a:pPr marL="457200" indent="-457200" algn="just">
              <a:lnSpc>
                <a:spcPct val="150000"/>
              </a:lnSpc>
              <a:buSzPct val="100000"/>
            </a:pPr>
            <a:r>
              <a:rPr lang="es-ES_tradnl" b="1" dirty="0">
                <a:latin typeface="Arial" pitchFamily="34" charset="0"/>
                <a:cs typeface="Arial" pitchFamily="34" charset="0"/>
              </a:rPr>
              <a:t>	</a:t>
            </a:r>
            <a:r>
              <a:rPr lang="es-CL" dirty="0">
                <a:latin typeface="Arial" panose="020B0604020202020204" pitchFamily="34" charset="0"/>
                <a:cs typeface="Arial" panose="020B0604020202020204" pitchFamily="34" charset="0"/>
              </a:rPr>
              <a:t>Son aquellas AU cuya población excede los 100.000 habitantes y normalmente se caracterizan por ser el núcleo de complejos urbanos más grandes. Las construcciones son significativas y suelen encontrarse gran cantidad de edificios importantes, puertos, aeropuertos, subterráneos, etc. </a:t>
            </a:r>
          </a:p>
        </p:txBody>
      </p:sp>
      <p:sp>
        <p:nvSpPr>
          <p:cNvPr id="4" name="Rectángulo 3"/>
          <p:cNvSpPr/>
          <p:nvPr/>
        </p:nvSpPr>
        <p:spPr>
          <a:xfrm>
            <a:off x="482600" y="3998181"/>
            <a:ext cx="11372068" cy="1754326"/>
          </a:xfrm>
          <a:prstGeom prst="rect">
            <a:avLst/>
          </a:prstGeom>
          <a:solidFill>
            <a:schemeClr val="bg1"/>
          </a:solidFill>
          <a:ln>
            <a:solidFill>
              <a:schemeClr val="accent5">
                <a:lumMod val="50000"/>
              </a:schemeClr>
            </a:solidFill>
          </a:ln>
        </p:spPr>
        <p:txBody>
          <a:bodyPr wrap="square">
            <a:spAutoFit/>
          </a:bodyPr>
          <a:lstStyle/>
          <a:p>
            <a:pPr marL="457200" indent="-457200" algn="just">
              <a:lnSpc>
                <a:spcPct val="150000"/>
              </a:lnSpc>
              <a:buClr>
                <a:schemeClr val="accent2">
                  <a:lumMod val="75000"/>
                </a:schemeClr>
              </a:buClr>
              <a:buSzPct val="100000"/>
              <a:buFont typeface="+mj-lt"/>
              <a:buAutoNum type="arabicPeriod" startAt="2"/>
            </a:pPr>
            <a:r>
              <a:rPr lang="es-ES_tradnl" b="1" u="sng" dirty="0">
                <a:solidFill>
                  <a:schemeClr val="accent2">
                    <a:lumMod val="75000"/>
                  </a:schemeClr>
                </a:solidFill>
                <a:latin typeface="Arial" pitchFamily="34" charset="0"/>
                <a:cs typeface="Arial" pitchFamily="34" charset="0"/>
              </a:rPr>
              <a:t>Ciudades pequeñas o pueblos.</a:t>
            </a:r>
          </a:p>
          <a:p>
            <a:pPr marL="457200" indent="-457200" algn="just">
              <a:lnSpc>
                <a:spcPct val="150000"/>
              </a:lnSpc>
              <a:buSzPct val="100000"/>
            </a:pPr>
            <a:r>
              <a:rPr lang="es-ES_tradnl" b="1" dirty="0">
                <a:solidFill>
                  <a:schemeClr val="accent2">
                    <a:lumMod val="75000"/>
                  </a:schemeClr>
                </a:solidFill>
                <a:latin typeface="Arial" pitchFamily="34" charset="0"/>
                <a:cs typeface="Arial" pitchFamily="34" charset="0"/>
              </a:rPr>
              <a:t>	</a:t>
            </a:r>
            <a:r>
              <a:rPr lang="es-CL" dirty="0">
                <a:latin typeface="Arial" pitchFamily="34" charset="0"/>
                <a:cs typeface="Arial" pitchFamily="34" charset="0"/>
              </a:rPr>
              <a:t>Su población se encuentra entre los 3.000 y 100.000 habitantes. Suelen ubicarse junto a vías de comunicación, ríos, zonas portuarias o económicas de importancia, etc. Se encuentran normalmente en constante evolución y expansión, tendiendo a unirse a otras. </a:t>
            </a:r>
          </a:p>
        </p:txBody>
      </p:sp>
    </p:spTree>
    <p:extLst>
      <p:ext uri="{BB962C8B-B14F-4D97-AF65-F5344CB8AC3E}">
        <p14:creationId xmlns:p14="http://schemas.microsoft.com/office/powerpoint/2010/main" val="2741756471"/>
      </p:ext>
    </p:extLst>
  </p:cSld>
  <p:clrMapOvr>
    <a:masterClrMapping/>
  </p:clrMapOvr>
  <p:transition>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8</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TÁCTICA III</a:t>
            </a:r>
          </a:p>
        </p:txBody>
      </p:sp>
      <p:sp>
        <p:nvSpPr>
          <p:cNvPr id="12" name="Rectángulo 11"/>
          <p:cNvSpPr/>
          <p:nvPr/>
        </p:nvSpPr>
        <p:spPr>
          <a:xfrm>
            <a:off x="816206" y="934922"/>
            <a:ext cx="1845108"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CL" altLang="es-CL" b="1" dirty="0">
                <a:solidFill>
                  <a:schemeClr val="bg1"/>
                </a:solidFill>
                <a:latin typeface="Arial" panose="020B0604020202020204" pitchFamily="34" charset="0"/>
              </a:rPr>
              <a:t>DEFINICIONES</a:t>
            </a:r>
          </a:p>
        </p:txBody>
      </p:sp>
      <p:sp>
        <p:nvSpPr>
          <p:cNvPr id="16" name="Rectángulo 15"/>
          <p:cNvSpPr/>
          <p:nvPr/>
        </p:nvSpPr>
        <p:spPr>
          <a:xfrm>
            <a:off x="2770553" y="1304254"/>
            <a:ext cx="6687402" cy="461665"/>
          </a:xfrm>
          <a:prstGeom prst="rect">
            <a:avLst/>
          </a:prstGeom>
          <a:solidFill>
            <a:schemeClr val="bg1"/>
          </a:solidFill>
          <a:ln>
            <a:solidFill>
              <a:schemeClr val="accent5">
                <a:lumMod val="50000"/>
              </a:schemeClr>
            </a:solidFill>
          </a:ln>
        </p:spPr>
        <p:txBody>
          <a:bodyPr wrap="square">
            <a:spAutoFit/>
          </a:bodyPr>
          <a:lstStyle/>
          <a:p>
            <a:pPr algn="ctr">
              <a:spcBef>
                <a:spcPct val="50000"/>
              </a:spcBef>
            </a:pPr>
            <a:r>
              <a:rPr lang="es-CL" altLang="es-CL" sz="2400" b="1" dirty="0">
                <a:solidFill>
                  <a:srgbClr val="002060"/>
                </a:solidFill>
                <a:latin typeface="Arial" panose="020B0604020202020204" pitchFamily="34" charset="0"/>
              </a:rPr>
              <a:t>CLASIFICACIÓN DE LAS ÁREAS URBANAS</a:t>
            </a:r>
          </a:p>
        </p:txBody>
      </p:sp>
      <p:sp>
        <p:nvSpPr>
          <p:cNvPr id="3" name="Rectángulo 2"/>
          <p:cNvSpPr/>
          <p:nvPr/>
        </p:nvSpPr>
        <p:spPr>
          <a:xfrm>
            <a:off x="627910" y="1859223"/>
            <a:ext cx="10884640" cy="1754326"/>
          </a:xfrm>
          <a:prstGeom prst="rect">
            <a:avLst/>
          </a:prstGeom>
          <a:solidFill>
            <a:schemeClr val="bg1"/>
          </a:solidFill>
          <a:ln>
            <a:solidFill>
              <a:schemeClr val="accent5">
                <a:lumMod val="50000"/>
              </a:schemeClr>
            </a:solidFill>
          </a:ln>
        </p:spPr>
        <p:txBody>
          <a:bodyPr wrap="square">
            <a:spAutoFit/>
          </a:bodyPr>
          <a:lstStyle/>
          <a:p>
            <a:pPr marL="457200" indent="-457200" algn="just">
              <a:lnSpc>
                <a:spcPct val="150000"/>
              </a:lnSpc>
              <a:buClr>
                <a:schemeClr val="accent2">
                  <a:lumMod val="75000"/>
                </a:schemeClr>
              </a:buClr>
              <a:buSzPct val="100000"/>
              <a:buFont typeface="+mj-lt"/>
              <a:buAutoNum type="arabicPeriod" startAt="3"/>
            </a:pPr>
            <a:r>
              <a:rPr lang="es-ES_tradnl" b="1" u="sng" dirty="0">
                <a:solidFill>
                  <a:schemeClr val="accent2">
                    <a:lumMod val="75000"/>
                  </a:schemeClr>
                </a:solidFill>
                <a:latin typeface="Arial" pitchFamily="34" charset="0"/>
                <a:cs typeface="Arial" pitchFamily="34" charset="0"/>
              </a:rPr>
              <a:t>Villas o poblaciones.</a:t>
            </a:r>
          </a:p>
          <a:p>
            <a:pPr marL="457200" indent="-457200" algn="just">
              <a:lnSpc>
                <a:spcPct val="150000"/>
              </a:lnSpc>
              <a:buSzPct val="100000"/>
            </a:pPr>
            <a:r>
              <a:rPr lang="es-ES_tradnl" b="1" dirty="0">
                <a:solidFill>
                  <a:schemeClr val="accent2">
                    <a:lumMod val="75000"/>
                  </a:schemeClr>
                </a:solidFill>
                <a:latin typeface="Arial" pitchFamily="34" charset="0"/>
                <a:cs typeface="Arial" pitchFamily="34" charset="0"/>
              </a:rPr>
              <a:t>	</a:t>
            </a:r>
            <a:r>
              <a:rPr lang="es-CL" dirty="0">
                <a:latin typeface="Arial" pitchFamily="34" charset="0"/>
                <a:cs typeface="Arial" pitchFamily="34" charset="0"/>
              </a:rPr>
              <a:t>La población de las villas no excede los 3.000 habitantes. Normalmente se encuentran en zonas dedicadas a la agricultura o ganadería y se distribuyen uniformemente en las zonas de producción de ese tipo de economía. </a:t>
            </a:r>
          </a:p>
        </p:txBody>
      </p:sp>
      <p:sp>
        <p:nvSpPr>
          <p:cNvPr id="6" name="Rectángulo 5"/>
          <p:cNvSpPr/>
          <p:nvPr/>
        </p:nvSpPr>
        <p:spPr>
          <a:xfrm>
            <a:off x="605685" y="3860592"/>
            <a:ext cx="10906865" cy="1754326"/>
          </a:xfrm>
          <a:prstGeom prst="rect">
            <a:avLst/>
          </a:prstGeom>
          <a:solidFill>
            <a:schemeClr val="bg1"/>
          </a:solidFill>
          <a:ln>
            <a:solidFill>
              <a:schemeClr val="accent5">
                <a:lumMod val="50000"/>
              </a:schemeClr>
            </a:solidFill>
          </a:ln>
        </p:spPr>
        <p:txBody>
          <a:bodyPr wrap="square">
            <a:spAutoFit/>
          </a:bodyPr>
          <a:lstStyle/>
          <a:p>
            <a:pPr marL="457200" indent="-457200" algn="just">
              <a:lnSpc>
                <a:spcPct val="150000"/>
              </a:lnSpc>
              <a:buClr>
                <a:schemeClr val="accent2">
                  <a:lumMod val="75000"/>
                </a:schemeClr>
              </a:buClr>
              <a:buSzPct val="100000"/>
              <a:buFont typeface="+mj-lt"/>
              <a:buAutoNum type="arabicPeriod" startAt="4"/>
            </a:pPr>
            <a:r>
              <a:rPr lang="es-ES_tradnl" b="1" u="sng" dirty="0">
                <a:solidFill>
                  <a:schemeClr val="accent2">
                    <a:lumMod val="75000"/>
                  </a:schemeClr>
                </a:solidFill>
                <a:latin typeface="Arial" pitchFamily="34" charset="0"/>
                <a:cs typeface="Arial" pitchFamily="34" charset="0"/>
              </a:rPr>
              <a:t>Áreas edificadas.</a:t>
            </a:r>
          </a:p>
          <a:p>
            <a:pPr marL="457200" indent="-457200" algn="just">
              <a:lnSpc>
                <a:spcPct val="150000"/>
              </a:lnSpc>
              <a:buSzPct val="100000"/>
            </a:pPr>
            <a:r>
              <a:rPr lang="es-ES_tradnl" b="1" dirty="0">
                <a:solidFill>
                  <a:schemeClr val="accent2">
                    <a:lumMod val="75000"/>
                  </a:schemeClr>
                </a:solidFill>
                <a:latin typeface="Arial" pitchFamily="34" charset="0"/>
                <a:cs typeface="Arial" pitchFamily="34" charset="0"/>
              </a:rPr>
              <a:t>	</a:t>
            </a:r>
            <a:r>
              <a:rPr lang="es-CL" dirty="0">
                <a:latin typeface="Arial" pitchFamily="34" charset="0"/>
                <a:cs typeface="Arial" pitchFamily="34" charset="0"/>
              </a:rPr>
              <a:t>Se denomina de esta manera a las AU que conforman verdaderos “eslabones” entre los anteriores tipos descritos. Pequeños caseríos y viviendas aisladas suelen distribuirse aleatoriamente a lo largo de rutas, ríos y costas. </a:t>
            </a:r>
          </a:p>
        </p:txBody>
      </p:sp>
    </p:spTree>
    <p:extLst>
      <p:ext uri="{BB962C8B-B14F-4D97-AF65-F5344CB8AC3E}">
        <p14:creationId xmlns:p14="http://schemas.microsoft.com/office/powerpoint/2010/main" val="3382809117"/>
      </p:ext>
    </p:extLst>
  </p:cSld>
  <p:clrMapOvr>
    <a:masterClrMapping/>
  </p:clrMapOvr>
  <p:transition>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9</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TÁCTICA III</a:t>
            </a:r>
          </a:p>
        </p:txBody>
      </p:sp>
      <p:sp>
        <p:nvSpPr>
          <p:cNvPr id="12" name="Rectángulo 11"/>
          <p:cNvSpPr/>
          <p:nvPr/>
        </p:nvSpPr>
        <p:spPr>
          <a:xfrm>
            <a:off x="816206" y="934922"/>
            <a:ext cx="1845108"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CL" altLang="es-CL" b="1" dirty="0">
                <a:solidFill>
                  <a:schemeClr val="bg1"/>
                </a:solidFill>
                <a:latin typeface="Arial" panose="020B0604020202020204" pitchFamily="34" charset="0"/>
              </a:rPr>
              <a:t>DEFINICIONES</a:t>
            </a:r>
          </a:p>
        </p:txBody>
      </p:sp>
      <p:sp>
        <p:nvSpPr>
          <p:cNvPr id="16" name="Rectángulo 15"/>
          <p:cNvSpPr/>
          <p:nvPr/>
        </p:nvSpPr>
        <p:spPr>
          <a:xfrm>
            <a:off x="3330111" y="1338300"/>
            <a:ext cx="5568286" cy="461665"/>
          </a:xfrm>
          <a:prstGeom prst="rect">
            <a:avLst/>
          </a:prstGeom>
          <a:solidFill>
            <a:schemeClr val="bg1"/>
          </a:solidFill>
          <a:ln>
            <a:solidFill>
              <a:schemeClr val="accent5">
                <a:lumMod val="50000"/>
              </a:schemeClr>
            </a:solidFill>
          </a:ln>
        </p:spPr>
        <p:txBody>
          <a:bodyPr wrap="square">
            <a:spAutoFit/>
          </a:bodyPr>
          <a:lstStyle/>
          <a:p>
            <a:pPr algn="ctr">
              <a:spcBef>
                <a:spcPct val="50000"/>
              </a:spcBef>
            </a:pPr>
            <a:r>
              <a:rPr lang="es-CL" altLang="es-CL" sz="2400" b="1" dirty="0">
                <a:solidFill>
                  <a:srgbClr val="002060"/>
                </a:solidFill>
                <a:latin typeface="Arial" panose="020B0604020202020204" pitchFamily="34" charset="0"/>
              </a:rPr>
              <a:t>CLASIFICACIÓN DE LAS OMAU</a:t>
            </a:r>
          </a:p>
        </p:txBody>
      </p:sp>
      <p:sp>
        <p:nvSpPr>
          <p:cNvPr id="2" name="Rectángulo 1"/>
          <p:cNvSpPr/>
          <p:nvPr/>
        </p:nvSpPr>
        <p:spPr>
          <a:xfrm>
            <a:off x="482600" y="2484667"/>
            <a:ext cx="11051105" cy="2585323"/>
          </a:xfrm>
          <a:prstGeom prst="rect">
            <a:avLst/>
          </a:prstGeom>
          <a:solidFill>
            <a:schemeClr val="bg1"/>
          </a:solidFill>
          <a:ln>
            <a:solidFill>
              <a:schemeClr val="accent5">
                <a:lumMod val="50000"/>
              </a:schemeClr>
            </a:solidFill>
          </a:ln>
        </p:spPr>
        <p:txBody>
          <a:bodyPr wrap="square">
            <a:spAutoFit/>
          </a:bodyPr>
          <a:lstStyle/>
          <a:p>
            <a:pPr marL="457200" indent="-457200" algn="just">
              <a:lnSpc>
                <a:spcPct val="150000"/>
              </a:lnSpc>
              <a:buClr>
                <a:schemeClr val="accent2">
                  <a:lumMod val="75000"/>
                </a:schemeClr>
              </a:buClr>
              <a:buSzPct val="100000"/>
              <a:buFont typeface="+mj-lt"/>
              <a:buAutoNum type="arabicPeriod"/>
            </a:pPr>
            <a:r>
              <a:rPr lang="es-CL" b="1" u="sng" dirty="0">
                <a:solidFill>
                  <a:schemeClr val="accent2">
                    <a:lumMod val="75000"/>
                  </a:schemeClr>
                </a:solidFill>
                <a:latin typeface="Arial" pitchFamily="34" charset="0"/>
                <a:cs typeface="Arial" pitchFamily="34" charset="0"/>
              </a:rPr>
              <a:t>Operaciones de prevención. </a:t>
            </a:r>
          </a:p>
          <a:p>
            <a:pPr marL="742950" lvl="1" indent="-285750" algn="just">
              <a:lnSpc>
                <a:spcPct val="150000"/>
              </a:lnSpc>
              <a:buFont typeface="Wingdings" panose="05000000000000000000" pitchFamily="2" charset="2"/>
              <a:buChar char="Ø"/>
            </a:pPr>
            <a:r>
              <a:rPr lang="es-CL" dirty="0">
                <a:latin typeface="Arial" pitchFamily="34" charset="0"/>
                <a:cs typeface="Arial" pitchFamily="34" charset="0"/>
              </a:rPr>
              <a:t>Como su nombre lo indica, el objetivo de este tipo de misiones es el de anticipar, prevenir un efecto no deseado para las propias, disuadiendo la posibilidad de materialización de violencia.</a:t>
            </a:r>
          </a:p>
          <a:p>
            <a:pPr marL="742950" lvl="1" indent="-285750" algn="just">
              <a:lnSpc>
                <a:spcPct val="150000"/>
              </a:lnSpc>
              <a:buFont typeface="Wingdings" panose="05000000000000000000" pitchFamily="2" charset="2"/>
              <a:buChar char="Ø"/>
            </a:pPr>
            <a:r>
              <a:rPr lang="es-CL" dirty="0">
                <a:latin typeface="Arial" pitchFamily="34" charset="0"/>
                <a:cs typeface="Arial" pitchFamily="34" charset="0"/>
              </a:rPr>
              <a:t>Pueden darse en un marco de guerra o de paz. </a:t>
            </a:r>
          </a:p>
          <a:p>
            <a:pPr marL="742950" lvl="1" indent="-285750" algn="just">
              <a:lnSpc>
                <a:spcPct val="150000"/>
              </a:lnSpc>
              <a:buFont typeface="Wingdings" panose="05000000000000000000" pitchFamily="2" charset="2"/>
              <a:buChar char="Ø"/>
            </a:pPr>
            <a:r>
              <a:rPr lang="es-CL" dirty="0">
                <a:latin typeface="Arial" pitchFamily="34" charset="0"/>
                <a:cs typeface="Arial" pitchFamily="34" charset="0"/>
              </a:rPr>
              <a:t>Ejecución anterior a la materialización de la violencia o cuando no ha alcanzado niveles incontrolables. </a:t>
            </a:r>
          </a:p>
        </p:txBody>
      </p:sp>
    </p:spTree>
    <p:extLst>
      <p:ext uri="{BB962C8B-B14F-4D97-AF65-F5344CB8AC3E}">
        <p14:creationId xmlns:p14="http://schemas.microsoft.com/office/powerpoint/2010/main" val="997889893"/>
      </p:ext>
    </p:extLst>
  </p:cSld>
  <p:clrMapOvr>
    <a:masterClrMapping/>
  </p:clrMapOvr>
  <p:transition>
    <p:fad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10</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TÁCTICA III</a:t>
            </a:r>
          </a:p>
        </p:txBody>
      </p:sp>
      <p:sp>
        <p:nvSpPr>
          <p:cNvPr id="12" name="Rectángulo 11"/>
          <p:cNvSpPr/>
          <p:nvPr/>
        </p:nvSpPr>
        <p:spPr>
          <a:xfrm>
            <a:off x="816206" y="934922"/>
            <a:ext cx="1845108"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CL" altLang="es-CL" b="1" dirty="0">
                <a:solidFill>
                  <a:schemeClr val="bg1"/>
                </a:solidFill>
                <a:latin typeface="Arial" panose="020B0604020202020204" pitchFamily="34" charset="0"/>
              </a:rPr>
              <a:t>DEFINICIONES</a:t>
            </a:r>
          </a:p>
        </p:txBody>
      </p:sp>
      <p:sp>
        <p:nvSpPr>
          <p:cNvPr id="16" name="Rectángulo 15"/>
          <p:cNvSpPr/>
          <p:nvPr/>
        </p:nvSpPr>
        <p:spPr>
          <a:xfrm>
            <a:off x="3330111" y="1338300"/>
            <a:ext cx="5568286" cy="461665"/>
          </a:xfrm>
          <a:prstGeom prst="rect">
            <a:avLst/>
          </a:prstGeom>
          <a:solidFill>
            <a:schemeClr val="bg1"/>
          </a:solidFill>
          <a:ln>
            <a:solidFill>
              <a:schemeClr val="accent5">
                <a:lumMod val="50000"/>
              </a:schemeClr>
            </a:solidFill>
          </a:ln>
        </p:spPr>
        <p:txBody>
          <a:bodyPr wrap="square">
            <a:spAutoFit/>
          </a:bodyPr>
          <a:lstStyle/>
          <a:p>
            <a:pPr algn="ctr">
              <a:spcBef>
                <a:spcPct val="50000"/>
              </a:spcBef>
            </a:pPr>
            <a:r>
              <a:rPr lang="es-CL" altLang="es-CL" sz="2400" b="1" dirty="0">
                <a:solidFill>
                  <a:srgbClr val="002060"/>
                </a:solidFill>
                <a:latin typeface="Arial" panose="020B0604020202020204" pitchFamily="34" charset="0"/>
              </a:rPr>
              <a:t>CLASIFICACIÓN DE LAS OMAU</a:t>
            </a:r>
          </a:p>
        </p:txBody>
      </p:sp>
      <p:sp>
        <p:nvSpPr>
          <p:cNvPr id="17" name="2 Subtítulo"/>
          <p:cNvSpPr>
            <a:spLocks noGrp="1"/>
          </p:cNvSpPr>
          <p:nvPr>
            <p:ph type="subTitle" idx="1"/>
          </p:nvPr>
        </p:nvSpPr>
        <p:spPr>
          <a:xfrm>
            <a:off x="571472" y="2099633"/>
            <a:ext cx="11206546" cy="3377586"/>
          </a:xfrm>
          <a:solidFill>
            <a:schemeClr val="bg1"/>
          </a:solidFill>
          <a:ln>
            <a:solidFill>
              <a:schemeClr val="accent5">
                <a:lumMod val="50000"/>
              </a:schemeClr>
            </a:solidFill>
          </a:ln>
        </p:spPr>
        <p:txBody>
          <a:bodyPr anchor="t">
            <a:noAutofit/>
          </a:bodyPr>
          <a:lstStyle/>
          <a:p>
            <a:pPr marL="457200" indent="-457200" algn="just">
              <a:lnSpc>
                <a:spcPct val="150000"/>
              </a:lnSpc>
              <a:buClr>
                <a:schemeClr val="accent2">
                  <a:lumMod val="75000"/>
                </a:schemeClr>
              </a:buClr>
              <a:buSzPct val="100000"/>
              <a:buFont typeface="+mj-lt"/>
              <a:buAutoNum type="arabicPeriod" startAt="2"/>
            </a:pPr>
            <a:r>
              <a:rPr lang="es-CL" sz="1800" b="1" u="sng" dirty="0">
                <a:solidFill>
                  <a:schemeClr val="accent2">
                    <a:lumMod val="75000"/>
                  </a:schemeClr>
                </a:solidFill>
                <a:latin typeface="Arial" pitchFamily="34" charset="0"/>
                <a:cs typeface="Arial" pitchFamily="34" charset="0"/>
              </a:rPr>
              <a:t>Operaciones de incursión. </a:t>
            </a:r>
          </a:p>
          <a:p>
            <a:pPr marL="742950" lvl="1" indent="-285750" algn="just">
              <a:lnSpc>
                <a:spcPct val="150000"/>
              </a:lnSpc>
              <a:buFont typeface="Wingdings" panose="05000000000000000000" pitchFamily="2" charset="2"/>
              <a:buChar char="Ø"/>
            </a:pPr>
            <a:r>
              <a:rPr lang="es-CL" sz="1800" dirty="0">
                <a:latin typeface="Arial" pitchFamily="34" charset="0"/>
                <a:cs typeface="Arial" pitchFamily="34" charset="0"/>
              </a:rPr>
              <a:t>Estas son aquellas que una fuerza ingresa en un AU para cumplir una tarea o misión en particular y sale de esta sin permanecer más tiempo del necesario. </a:t>
            </a:r>
          </a:p>
          <a:p>
            <a:pPr marL="742950" lvl="1" indent="-285750" algn="just">
              <a:lnSpc>
                <a:spcPct val="150000"/>
              </a:lnSpc>
              <a:buFont typeface="Wingdings" panose="05000000000000000000" pitchFamily="2" charset="2"/>
              <a:buChar char="Ø"/>
            </a:pPr>
            <a:r>
              <a:rPr lang="es-CL" sz="1800" dirty="0">
                <a:latin typeface="Arial" pitchFamily="34" charset="0"/>
                <a:cs typeface="Arial" pitchFamily="34" charset="0"/>
              </a:rPr>
              <a:t>Inserción y extracción. </a:t>
            </a:r>
          </a:p>
          <a:p>
            <a:pPr marL="742950" lvl="1" indent="-285750" algn="just">
              <a:lnSpc>
                <a:spcPct val="150000"/>
              </a:lnSpc>
              <a:buFont typeface="Wingdings" panose="05000000000000000000" pitchFamily="2" charset="2"/>
              <a:buChar char="Ø"/>
            </a:pPr>
            <a:r>
              <a:rPr lang="es-CL" sz="1800" dirty="0">
                <a:latin typeface="Arial" pitchFamily="34" charset="0"/>
                <a:cs typeface="Arial" pitchFamily="34" charset="0"/>
              </a:rPr>
              <a:t>Evacuación de embajadas, conquista de puertos o aeropuertos, captura o eliminación de líderes. </a:t>
            </a:r>
          </a:p>
          <a:p>
            <a:pPr marL="742950" lvl="1" indent="-285750" algn="just">
              <a:lnSpc>
                <a:spcPct val="150000"/>
              </a:lnSpc>
              <a:buFont typeface="Wingdings" panose="05000000000000000000" pitchFamily="2" charset="2"/>
              <a:buChar char="Ø"/>
            </a:pPr>
            <a:r>
              <a:rPr lang="es-CL" sz="1800" dirty="0">
                <a:latin typeface="Arial" pitchFamily="34" charset="0"/>
                <a:cs typeface="Arial" pitchFamily="34" charset="0"/>
              </a:rPr>
              <a:t>Éxito depende de la inteligencia. </a:t>
            </a:r>
          </a:p>
          <a:p>
            <a:pPr marL="742950" lvl="1" indent="-285750" algn="just">
              <a:lnSpc>
                <a:spcPct val="150000"/>
              </a:lnSpc>
              <a:buFont typeface="Wingdings" panose="05000000000000000000" pitchFamily="2" charset="2"/>
              <a:buChar char="Ø"/>
            </a:pPr>
            <a:r>
              <a:rPr lang="es-CL" sz="1800" dirty="0">
                <a:latin typeface="Arial" pitchFamily="34" charset="0"/>
                <a:cs typeface="Arial" pitchFamily="34" charset="0"/>
              </a:rPr>
              <a:t>Incursiones de noche aumenta la posibilidad de éxito. </a:t>
            </a:r>
          </a:p>
          <a:p>
            <a:pPr lvl="1" algn="just">
              <a:lnSpc>
                <a:spcPct val="150000"/>
              </a:lnSpc>
              <a:buFont typeface="Wingdings" pitchFamily="2" charset="2"/>
              <a:buChar char="ü"/>
            </a:pPr>
            <a:endParaRPr lang="es-CL" sz="2000" b="1" dirty="0">
              <a:latin typeface="Arial" pitchFamily="34" charset="0"/>
              <a:cs typeface="Arial" pitchFamily="34" charset="0"/>
            </a:endParaRPr>
          </a:p>
          <a:p>
            <a:pPr lvl="1" algn="just">
              <a:lnSpc>
                <a:spcPct val="150000"/>
              </a:lnSpc>
              <a:buFont typeface="Wingdings" pitchFamily="2" charset="2"/>
              <a:buChar char="ü"/>
            </a:pPr>
            <a:endParaRPr lang="es-CL" sz="2000" b="1" dirty="0">
              <a:latin typeface="Arial" pitchFamily="34" charset="0"/>
              <a:cs typeface="Arial" pitchFamily="34" charset="0"/>
            </a:endParaRPr>
          </a:p>
          <a:p>
            <a:pPr algn="just">
              <a:lnSpc>
                <a:spcPct val="150000"/>
              </a:lnSpc>
              <a:buFont typeface="Wingdings" pitchFamily="2" charset="2"/>
              <a:buChar char="§"/>
            </a:pPr>
            <a:endParaRPr lang="es-ES_tradnl" sz="2000" b="1" dirty="0">
              <a:latin typeface="Arial" charset="0"/>
            </a:endParaRPr>
          </a:p>
          <a:p>
            <a:pPr algn="just">
              <a:lnSpc>
                <a:spcPct val="150000"/>
              </a:lnSpc>
              <a:buFont typeface="Wingdings" pitchFamily="2" charset="2"/>
              <a:buChar char="§"/>
            </a:pPr>
            <a:endParaRPr lang="es-ES_tradnl" sz="2000" b="1" dirty="0">
              <a:latin typeface="Arial" charset="0"/>
            </a:endParaRPr>
          </a:p>
          <a:p>
            <a:pPr algn="just"/>
            <a:endParaRPr lang="es-ES_tradnl" sz="2000" b="1" dirty="0">
              <a:latin typeface="Arial" charset="0"/>
            </a:endParaRPr>
          </a:p>
          <a:p>
            <a:pPr algn="just">
              <a:lnSpc>
                <a:spcPct val="170000"/>
              </a:lnSpc>
              <a:buFont typeface="Wingdings" pitchFamily="2" charset="2"/>
              <a:buChar char="§"/>
            </a:pPr>
            <a:endParaRPr lang="es-ES_tradnl" b="1" dirty="0">
              <a:latin typeface="Arial" charset="0"/>
            </a:endParaRPr>
          </a:p>
          <a:p>
            <a:pPr algn="just">
              <a:lnSpc>
                <a:spcPct val="170000"/>
              </a:lnSpc>
              <a:buFont typeface="Wingdings" pitchFamily="2" charset="2"/>
              <a:buChar char="§"/>
            </a:pPr>
            <a:endParaRPr lang="es-ES_tradnl" b="1" dirty="0">
              <a:latin typeface="Arial" charset="0"/>
            </a:endParaRPr>
          </a:p>
        </p:txBody>
      </p:sp>
    </p:spTree>
    <p:extLst>
      <p:ext uri="{BB962C8B-B14F-4D97-AF65-F5344CB8AC3E}">
        <p14:creationId xmlns:p14="http://schemas.microsoft.com/office/powerpoint/2010/main" val="2343109805"/>
      </p:ext>
    </p:extLst>
  </p:cSld>
  <p:clrMapOvr>
    <a:masterClrMapping/>
  </p:clrMapOvr>
  <p:transition>
    <p:fad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11</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TÁCTICA III</a:t>
            </a:r>
          </a:p>
        </p:txBody>
      </p:sp>
      <p:sp>
        <p:nvSpPr>
          <p:cNvPr id="12" name="Rectángulo 11"/>
          <p:cNvSpPr/>
          <p:nvPr/>
        </p:nvSpPr>
        <p:spPr>
          <a:xfrm>
            <a:off x="816206" y="934922"/>
            <a:ext cx="1845108"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CL" altLang="es-CL" b="1" dirty="0">
                <a:solidFill>
                  <a:schemeClr val="bg1"/>
                </a:solidFill>
                <a:latin typeface="Arial" panose="020B0604020202020204" pitchFamily="34" charset="0"/>
              </a:rPr>
              <a:t>DEFINICIONES</a:t>
            </a:r>
          </a:p>
        </p:txBody>
      </p:sp>
      <p:sp>
        <p:nvSpPr>
          <p:cNvPr id="16" name="Rectángulo 15"/>
          <p:cNvSpPr/>
          <p:nvPr/>
        </p:nvSpPr>
        <p:spPr>
          <a:xfrm>
            <a:off x="3330111" y="1338300"/>
            <a:ext cx="5568286" cy="461665"/>
          </a:xfrm>
          <a:prstGeom prst="rect">
            <a:avLst/>
          </a:prstGeom>
          <a:solidFill>
            <a:schemeClr val="bg1"/>
          </a:solidFill>
          <a:ln>
            <a:solidFill>
              <a:schemeClr val="accent5">
                <a:lumMod val="50000"/>
              </a:schemeClr>
            </a:solidFill>
          </a:ln>
        </p:spPr>
        <p:txBody>
          <a:bodyPr wrap="square">
            <a:spAutoFit/>
          </a:bodyPr>
          <a:lstStyle/>
          <a:p>
            <a:pPr algn="ctr">
              <a:spcBef>
                <a:spcPct val="50000"/>
              </a:spcBef>
            </a:pPr>
            <a:r>
              <a:rPr lang="es-CL" altLang="es-CL" sz="2400" b="1" dirty="0">
                <a:solidFill>
                  <a:srgbClr val="002060"/>
                </a:solidFill>
                <a:latin typeface="Arial" panose="020B0604020202020204" pitchFamily="34" charset="0"/>
              </a:rPr>
              <a:t>CLASIFICACIÓN DE LAS OMAU</a:t>
            </a:r>
          </a:p>
        </p:txBody>
      </p:sp>
      <p:sp>
        <p:nvSpPr>
          <p:cNvPr id="2" name="Subtítulo 1"/>
          <p:cNvSpPr>
            <a:spLocks noGrp="1"/>
          </p:cNvSpPr>
          <p:nvPr>
            <p:ph type="subTitle" idx="1"/>
          </p:nvPr>
        </p:nvSpPr>
        <p:spPr/>
        <p:txBody>
          <a:bodyPr/>
          <a:lstStyle/>
          <a:p>
            <a:endParaRPr lang="en-US"/>
          </a:p>
        </p:txBody>
      </p:sp>
      <p:sp>
        <p:nvSpPr>
          <p:cNvPr id="3" name="Rectángulo 2"/>
          <p:cNvSpPr/>
          <p:nvPr/>
        </p:nvSpPr>
        <p:spPr>
          <a:xfrm>
            <a:off x="579781" y="2194484"/>
            <a:ext cx="11130413" cy="3365024"/>
          </a:xfrm>
          <a:prstGeom prst="rect">
            <a:avLst/>
          </a:prstGeom>
          <a:solidFill>
            <a:schemeClr val="bg1"/>
          </a:solidFill>
          <a:ln>
            <a:solidFill>
              <a:schemeClr val="accent5">
                <a:lumMod val="50000"/>
              </a:schemeClr>
            </a:solidFill>
          </a:ln>
        </p:spPr>
        <p:txBody>
          <a:bodyPr wrap="square">
            <a:spAutoFit/>
          </a:bodyPr>
          <a:lstStyle/>
          <a:p>
            <a:pPr marL="457200" indent="-457200" algn="just">
              <a:lnSpc>
                <a:spcPct val="150000"/>
              </a:lnSpc>
              <a:buClr>
                <a:schemeClr val="accent2">
                  <a:lumMod val="75000"/>
                </a:schemeClr>
              </a:buClr>
              <a:buSzPct val="100000"/>
              <a:buFont typeface="+mj-lt"/>
              <a:buAutoNum type="arabicPeriod" startAt="3"/>
            </a:pPr>
            <a:r>
              <a:rPr lang="es-CL" b="1" u="sng" dirty="0">
                <a:solidFill>
                  <a:schemeClr val="accent2">
                    <a:lumMod val="75000"/>
                  </a:schemeClr>
                </a:solidFill>
                <a:latin typeface="Arial" pitchFamily="34" charset="0"/>
                <a:cs typeface="Arial" pitchFamily="34" charset="0"/>
              </a:rPr>
              <a:t>Operaciones de combate sostenido. </a:t>
            </a:r>
          </a:p>
          <a:p>
            <a:pPr algn="just">
              <a:lnSpc>
                <a:spcPct val="150000"/>
              </a:lnSpc>
              <a:buClr>
                <a:schemeClr val="accent2">
                  <a:lumMod val="75000"/>
                </a:schemeClr>
              </a:buClr>
              <a:buSzPct val="100000"/>
            </a:pPr>
            <a:endParaRPr lang="es-CL" b="1" u="sng" dirty="0">
              <a:solidFill>
                <a:schemeClr val="accent2">
                  <a:lumMod val="75000"/>
                </a:schemeClr>
              </a:solidFill>
              <a:latin typeface="Arial" pitchFamily="34" charset="0"/>
              <a:cs typeface="Arial" pitchFamily="34" charset="0"/>
            </a:endParaRPr>
          </a:p>
          <a:p>
            <a:pPr marL="742950" lvl="1" indent="-285750" algn="just">
              <a:lnSpc>
                <a:spcPct val="150000"/>
              </a:lnSpc>
              <a:buFont typeface="Wingdings" panose="05000000000000000000" pitchFamily="2" charset="2"/>
              <a:buChar char="Ø"/>
            </a:pPr>
            <a:r>
              <a:rPr lang="es-CL" dirty="0">
                <a:latin typeface="Arial" pitchFamily="34" charset="0"/>
                <a:cs typeface="Arial" pitchFamily="34" charset="0"/>
              </a:rPr>
              <a:t>Estas son las operaciones más difíciles y costosas de todas las OMAU. Su objetivo es la destrucción de las fuerzas enemigas y/o captura de la ciudad, por lo que una vez iniciadas las operaciones, sólo finalizan con la victoria o la derrota. </a:t>
            </a:r>
          </a:p>
          <a:p>
            <a:pPr marL="742950" lvl="1" indent="-285750" algn="just">
              <a:lnSpc>
                <a:spcPct val="150000"/>
              </a:lnSpc>
              <a:buFont typeface="Wingdings" panose="05000000000000000000" pitchFamily="2" charset="2"/>
              <a:buChar char="Ø"/>
            </a:pPr>
            <a:endParaRPr lang="es-CL" dirty="0">
              <a:latin typeface="Arial" pitchFamily="34" charset="0"/>
              <a:cs typeface="Arial" pitchFamily="34" charset="0"/>
            </a:endParaRPr>
          </a:p>
          <a:p>
            <a:pPr marL="742950" lvl="1" indent="-285750" algn="just">
              <a:lnSpc>
                <a:spcPct val="150000"/>
              </a:lnSpc>
              <a:buFont typeface="Wingdings" panose="05000000000000000000" pitchFamily="2" charset="2"/>
              <a:buChar char="Ø"/>
            </a:pPr>
            <a:r>
              <a:rPr lang="es-CL" dirty="0">
                <a:latin typeface="Arial" pitchFamily="34" charset="0"/>
                <a:cs typeface="Arial" pitchFamily="34" charset="0"/>
              </a:rPr>
              <a:t>Elevado riesgo para la propia tropa y un tremendo esfuerzo logístico. Por lo tanto, este tipo de operaciones debe considerarse cuando ninguna otra ofrece probabilidades de éxito. </a:t>
            </a:r>
          </a:p>
        </p:txBody>
      </p:sp>
    </p:spTree>
    <p:extLst>
      <p:ext uri="{BB962C8B-B14F-4D97-AF65-F5344CB8AC3E}">
        <p14:creationId xmlns:p14="http://schemas.microsoft.com/office/powerpoint/2010/main" val="1960407169"/>
      </p:ext>
    </p:extLst>
  </p:cSld>
  <p:clrMapOvr>
    <a:masterClrMapping/>
  </p:clrMapOvr>
  <p:transition>
    <p:fad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12</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TÁCTICA III</a:t>
            </a:r>
          </a:p>
        </p:txBody>
      </p:sp>
      <p:sp>
        <p:nvSpPr>
          <p:cNvPr id="12" name="Rectángulo 11"/>
          <p:cNvSpPr/>
          <p:nvPr/>
        </p:nvSpPr>
        <p:spPr>
          <a:xfrm>
            <a:off x="816206" y="934922"/>
            <a:ext cx="1845108"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CL" altLang="es-CL" b="1" dirty="0">
                <a:solidFill>
                  <a:schemeClr val="bg1"/>
                </a:solidFill>
                <a:latin typeface="Arial" panose="020B0604020202020204" pitchFamily="34" charset="0"/>
              </a:rPr>
              <a:t>DEFINICIONES</a:t>
            </a:r>
          </a:p>
        </p:txBody>
      </p:sp>
      <p:sp>
        <p:nvSpPr>
          <p:cNvPr id="16" name="Rectángulo 15"/>
          <p:cNvSpPr/>
          <p:nvPr/>
        </p:nvSpPr>
        <p:spPr>
          <a:xfrm>
            <a:off x="3330111" y="1338300"/>
            <a:ext cx="5568286" cy="461665"/>
          </a:xfrm>
          <a:prstGeom prst="rect">
            <a:avLst/>
          </a:prstGeom>
          <a:solidFill>
            <a:schemeClr val="bg1"/>
          </a:solidFill>
          <a:ln>
            <a:solidFill>
              <a:schemeClr val="accent5">
                <a:lumMod val="50000"/>
              </a:schemeClr>
            </a:solidFill>
          </a:ln>
        </p:spPr>
        <p:txBody>
          <a:bodyPr wrap="square">
            <a:spAutoFit/>
          </a:bodyPr>
          <a:lstStyle/>
          <a:p>
            <a:pPr algn="ctr">
              <a:spcBef>
                <a:spcPct val="50000"/>
              </a:spcBef>
            </a:pPr>
            <a:r>
              <a:rPr lang="es-CL" altLang="es-CL" sz="2400" b="1" dirty="0">
                <a:solidFill>
                  <a:srgbClr val="002060"/>
                </a:solidFill>
                <a:latin typeface="Arial" panose="020B0604020202020204" pitchFamily="34" charset="0"/>
              </a:rPr>
              <a:t>CLASIFICACIÓN DE LAS OMAU</a:t>
            </a:r>
          </a:p>
        </p:txBody>
      </p:sp>
      <p:sp>
        <p:nvSpPr>
          <p:cNvPr id="2" name="Subtítulo 1"/>
          <p:cNvSpPr>
            <a:spLocks noGrp="1"/>
          </p:cNvSpPr>
          <p:nvPr>
            <p:ph type="subTitle" idx="1"/>
          </p:nvPr>
        </p:nvSpPr>
        <p:spPr/>
        <p:txBody>
          <a:bodyPr/>
          <a:lstStyle/>
          <a:p>
            <a:endParaRPr lang="en-US"/>
          </a:p>
        </p:txBody>
      </p:sp>
      <p:sp>
        <p:nvSpPr>
          <p:cNvPr id="3" name="Rectángulo 2"/>
          <p:cNvSpPr/>
          <p:nvPr/>
        </p:nvSpPr>
        <p:spPr>
          <a:xfrm>
            <a:off x="579781" y="2194484"/>
            <a:ext cx="11130413" cy="3365024"/>
          </a:xfrm>
          <a:prstGeom prst="rect">
            <a:avLst/>
          </a:prstGeom>
          <a:solidFill>
            <a:schemeClr val="bg1"/>
          </a:solidFill>
          <a:ln>
            <a:solidFill>
              <a:schemeClr val="accent5">
                <a:lumMod val="50000"/>
              </a:schemeClr>
            </a:solidFill>
          </a:ln>
        </p:spPr>
        <p:txBody>
          <a:bodyPr wrap="square">
            <a:spAutoFit/>
          </a:bodyPr>
          <a:lstStyle/>
          <a:p>
            <a:pPr marL="457200" indent="-457200" algn="just">
              <a:lnSpc>
                <a:spcPct val="150000"/>
              </a:lnSpc>
              <a:buClr>
                <a:schemeClr val="accent2">
                  <a:lumMod val="75000"/>
                </a:schemeClr>
              </a:buClr>
              <a:buSzPct val="100000"/>
              <a:buFont typeface="+mj-lt"/>
              <a:buAutoNum type="arabicPeriod" startAt="3"/>
            </a:pPr>
            <a:r>
              <a:rPr lang="es-CL" b="1" u="sng" dirty="0">
                <a:solidFill>
                  <a:schemeClr val="accent2">
                    <a:lumMod val="75000"/>
                  </a:schemeClr>
                </a:solidFill>
                <a:latin typeface="Arial" pitchFamily="34" charset="0"/>
                <a:cs typeface="Arial" pitchFamily="34" charset="0"/>
              </a:rPr>
              <a:t>Operaciones de combate sostenido. </a:t>
            </a:r>
          </a:p>
          <a:p>
            <a:pPr algn="just">
              <a:lnSpc>
                <a:spcPct val="150000"/>
              </a:lnSpc>
              <a:buClr>
                <a:schemeClr val="accent2">
                  <a:lumMod val="75000"/>
                </a:schemeClr>
              </a:buClr>
              <a:buSzPct val="100000"/>
            </a:pPr>
            <a:endParaRPr lang="es-CL" b="1" u="sng" dirty="0">
              <a:solidFill>
                <a:schemeClr val="accent2">
                  <a:lumMod val="75000"/>
                </a:schemeClr>
              </a:solidFill>
              <a:latin typeface="Arial" pitchFamily="34" charset="0"/>
              <a:cs typeface="Arial" pitchFamily="34" charset="0"/>
            </a:endParaRPr>
          </a:p>
          <a:p>
            <a:pPr marL="742950" lvl="1" indent="-285750" algn="just">
              <a:lnSpc>
                <a:spcPct val="150000"/>
              </a:lnSpc>
              <a:buFont typeface="Wingdings" panose="05000000000000000000" pitchFamily="2" charset="2"/>
              <a:buChar char="Ø"/>
            </a:pPr>
            <a:r>
              <a:rPr lang="es-CL" dirty="0">
                <a:latin typeface="Arial" pitchFamily="34" charset="0"/>
                <a:cs typeface="Arial" pitchFamily="34" charset="0"/>
              </a:rPr>
              <a:t>Estas son las operaciones más difíciles y costosas de todas las OMAU. Su objetivo es la destrucción de las fuerzas enemigas y/o captura de la ciudad, por lo que una vez iniciadas las operaciones, sólo finalizan con la victoria o la derrota. </a:t>
            </a:r>
          </a:p>
          <a:p>
            <a:pPr marL="742950" lvl="1" indent="-285750" algn="just">
              <a:lnSpc>
                <a:spcPct val="150000"/>
              </a:lnSpc>
              <a:buFont typeface="Wingdings" panose="05000000000000000000" pitchFamily="2" charset="2"/>
              <a:buChar char="Ø"/>
            </a:pPr>
            <a:endParaRPr lang="es-CL" dirty="0">
              <a:latin typeface="Arial" pitchFamily="34" charset="0"/>
              <a:cs typeface="Arial" pitchFamily="34" charset="0"/>
            </a:endParaRPr>
          </a:p>
          <a:p>
            <a:pPr marL="742950" lvl="1" indent="-285750" algn="just">
              <a:lnSpc>
                <a:spcPct val="150000"/>
              </a:lnSpc>
              <a:buFont typeface="Wingdings" panose="05000000000000000000" pitchFamily="2" charset="2"/>
              <a:buChar char="Ø"/>
            </a:pPr>
            <a:r>
              <a:rPr lang="es-CL" dirty="0">
                <a:latin typeface="Arial" pitchFamily="34" charset="0"/>
                <a:cs typeface="Arial" pitchFamily="34" charset="0"/>
              </a:rPr>
              <a:t>Elevado riesgo para la propia tropa y un tremendo esfuerzo logístico. Por lo tanto, este tipo de operaciones debe considerarse cuando ninguna otra ofrece probabilidades de éxito. </a:t>
            </a:r>
          </a:p>
        </p:txBody>
      </p:sp>
    </p:spTree>
    <p:extLst>
      <p:ext uri="{BB962C8B-B14F-4D97-AF65-F5344CB8AC3E}">
        <p14:creationId xmlns:p14="http://schemas.microsoft.com/office/powerpoint/2010/main" val="379152878"/>
      </p:ext>
    </p:extLst>
  </p:cSld>
  <p:clrMapOvr>
    <a:masterClrMapping/>
  </p:clrMapOvr>
  <p:transition>
    <p:fad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13</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TÁCTICA III</a:t>
            </a:r>
          </a:p>
        </p:txBody>
      </p:sp>
      <p:sp>
        <p:nvSpPr>
          <p:cNvPr id="16" name="Rectángulo 15"/>
          <p:cNvSpPr/>
          <p:nvPr/>
        </p:nvSpPr>
        <p:spPr>
          <a:xfrm>
            <a:off x="3322969" y="936610"/>
            <a:ext cx="5568286" cy="461665"/>
          </a:xfrm>
          <a:prstGeom prst="rect">
            <a:avLst/>
          </a:prstGeom>
          <a:solidFill>
            <a:schemeClr val="bg1"/>
          </a:solidFill>
          <a:ln>
            <a:solidFill>
              <a:schemeClr val="accent5">
                <a:lumMod val="50000"/>
              </a:schemeClr>
            </a:solidFill>
          </a:ln>
        </p:spPr>
        <p:txBody>
          <a:bodyPr wrap="square">
            <a:spAutoFit/>
          </a:bodyPr>
          <a:lstStyle/>
          <a:p>
            <a:pPr algn="ctr">
              <a:spcBef>
                <a:spcPct val="50000"/>
              </a:spcBef>
            </a:pPr>
            <a:r>
              <a:rPr lang="es-CL" altLang="es-CL" sz="2400" b="1" dirty="0">
                <a:solidFill>
                  <a:srgbClr val="002060"/>
                </a:solidFill>
                <a:latin typeface="Arial" panose="020B0604020202020204" pitchFamily="34" charset="0"/>
              </a:rPr>
              <a:t>FUNDAMENTOS DE LAS OMAU</a:t>
            </a:r>
          </a:p>
        </p:txBody>
      </p:sp>
      <p:sp>
        <p:nvSpPr>
          <p:cNvPr id="2" name="Subtítulo 1"/>
          <p:cNvSpPr>
            <a:spLocks noGrp="1"/>
          </p:cNvSpPr>
          <p:nvPr>
            <p:ph type="subTitle" idx="1"/>
          </p:nvPr>
        </p:nvSpPr>
        <p:spPr/>
        <p:txBody>
          <a:bodyPr/>
          <a:lstStyle/>
          <a:p>
            <a:endParaRPr lang="en-US"/>
          </a:p>
        </p:txBody>
      </p:sp>
      <p:sp>
        <p:nvSpPr>
          <p:cNvPr id="3" name="Rectángulo 2"/>
          <p:cNvSpPr/>
          <p:nvPr/>
        </p:nvSpPr>
        <p:spPr>
          <a:xfrm>
            <a:off x="579781" y="1468319"/>
            <a:ext cx="11130413" cy="4651979"/>
          </a:xfrm>
          <a:prstGeom prst="rect">
            <a:avLst/>
          </a:prstGeom>
          <a:solidFill>
            <a:schemeClr val="bg1"/>
          </a:solidFill>
          <a:ln>
            <a:solidFill>
              <a:schemeClr val="accent5">
                <a:lumMod val="50000"/>
              </a:schemeClr>
            </a:solidFill>
          </a:ln>
        </p:spPr>
        <p:txBody>
          <a:bodyPr wrap="square">
            <a:spAutoFit/>
          </a:bodyPr>
          <a:lstStyle/>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MANTENCIÓN DE LA CAPACIDAD DE COMBATE CERCANO.</a:t>
            </a:r>
          </a:p>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EVITAR LA ATRICIÓN CERCANA.</a:t>
            </a:r>
          </a:p>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CONTROL DE LO ESENCIAL.</a:t>
            </a:r>
          </a:p>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MINIMIZAR EL DAÑO COLATERAL.</a:t>
            </a:r>
          </a:p>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PRESERVAR LAINFRAESTRUCTURA CRÍTICA.</a:t>
            </a:r>
          </a:p>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SEPARAR NO COMBATIENTES DE COMBATIENTES.</a:t>
            </a:r>
          </a:p>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RESTAURAR SERVICIOS ESENCIALES.</a:t>
            </a:r>
          </a:p>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ENTENDER LA DIMENSIÓN HUMANA.</a:t>
            </a:r>
          </a:p>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CREAR UN AMBIENTE DE INFORMACIÓN COLABORATIVA.</a:t>
            </a:r>
          </a:p>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TRANSICIÓN CONTROLADA.</a:t>
            </a:r>
          </a:p>
        </p:txBody>
      </p:sp>
    </p:spTree>
    <p:extLst>
      <p:ext uri="{BB962C8B-B14F-4D97-AF65-F5344CB8AC3E}">
        <p14:creationId xmlns:p14="http://schemas.microsoft.com/office/powerpoint/2010/main" val="2187840915"/>
      </p:ext>
    </p:extLst>
  </p:cSld>
  <p:clrMapOvr>
    <a:masterClrMapping/>
  </p:clrMapOvr>
  <p:transition>
    <p:fad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14</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TÁCTICA III</a:t>
            </a:r>
          </a:p>
        </p:txBody>
      </p:sp>
      <p:sp>
        <p:nvSpPr>
          <p:cNvPr id="16" name="Rectángulo 15"/>
          <p:cNvSpPr/>
          <p:nvPr/>
        </p:nvSpPr>
        <p:spPr>
          <a:xfrm>
            <a:off x="3322969" y="936610"/>
            <a:ext cx="5568286" cy="461665"/>
          </a:xfrm>
          <a:prstGeom prst="rect">
            <a:avLst/>
          </a:prstGeom>
          <a:solidFill>
            <a:schemeClr val="bg1"/>
          </a:solidFill>
          <a:ln>
            <a:solidFill>
              <a:schemeClr val="accent5">
                <a:lumMod val="50000"/>
              </a:schemeClr>
            </a:solidFill>
          </a:ln>
        </p:spPr>
        <p:txBody>
          <a:bodyPr wrap="square">
            <a:spAutoFit/>
          </a:bodyPr>
          <a:lstStyle/>
          <a:p>
            <a:pPr algn="ctr">
              <a:spcBef>
                <a:spcPct val="50000"/>
              </a:spcBef>
            </a:pPr>
            <a:r>
              <a:rPr lang="es-CL" altLang="es-CL" sz="2400" b="1" dirty="0">
                <a:solidFill>
                  <a:srgbClr val="002060"/>
                </a:solidFill>
                <a:latin typeface="Arial" panose="020B0604020202020204" pitchFamily="34" charset="0"/>
              </a:rPr>
              <a:t>EFECTOS DE LAS ARMAS</a:t>
            </a:r>
          </a:p>
        </p:txBody>
      </p:sp>
      <p:sp>
        <p:nvSpPr>
          <p:cNvPr id="2" name="Subtítulo 1"/>
          <p:cNvSpPr>
            <a:spLocks noGrp="1"/>
          </p:cNvSpPr>
          <p:nvPr>
            <p:ph type="subTitle" idx="1"/>
          </p:nvPr>
        </p:nvSpPr>
        <p:spPr/>
        <p:txBody>
          <a:bodyPr/>
          <a:lstStyle/>
          <a:p>
            <a:endParaRPr lang="en-US"/>
          </a:p>
        </p:txBody>
      </p:sp>
      <p:sp>
        <p:nvSpPr>
          <p:cNvPr id="3" name="Rectángulo 2"/>
          <p:cNvSpPr/>
          <p:nvPr/>
        </p:nvSpPr>
        <p:spPr>
          <a:xfrm>
            <a:off x="522378" y="1470409"/>
            <a:ext cx="11130413" cy="4651979"/>
          </a:xfrm>
          <a:prstGeom prst="rect">
            <a:avLst/>
          </a:prstGeom>
          <a:solidFill>
            <a:schemeClr val="bg1"/>
          </a:solidFill>
          <a:ln>
            <a:solidFill>
              <a:schemeClr val="accent5">
                <a:lumMod val="50000"/>
              </a:schemeClr>
            </a:solidFill>
          </a:ln>
        </p:spPr>
        <p:txBody>
          <a:bodyPr wrap="square">
            <a:spAutoFit/>
          </a:bodyPr>
          <a:lstStyle/>
          <a:p>
            <a:pPr marL="457200" indent="-457200" algn="just">
              <a:lnSpc>
                <a:spcPct val="150000"/>
              </a:lnSpc>
              <a:buClr>
                <a:schemeClr val="accent2">
                  <a:lumMod val="75000"/>
                </a:schemeClr>
              </a:buClr>
              <a:buSzPct val="100000"/>
              <a:buFont typeface="Wingdings" panose="05000000000000000000" pitchFamily="2" charset="2"/>
              <a:buChar char="Ø"/>
            </a:pPr>
            <a:r>
              <a:rPr lang="es-ES_tradnl" sz="2000" dirty="0">
                <a:latin typeface="Arial" charset="0"/>
              </a:rPr>
              <a:t>25 % de los explosivos dotados de espoleta de impacto no detonan al incidir sobre zonas de escombros. </a:t>
            </a:r>
          </a:p>
          <a:p>
            <a:pPr marL="457200" indent="-457200" algn="just">
              <a:lnSpc>
                <a:spcPct val="150000"/>
              </a:lnSpc>
              <a:buClr>
                <a:schemeClr val="accent2">
                  <a:lumMod val="75000"/>
                </a:schemeClr>
              </a:buClr>
              <a:buSzPct val="100000"/>
              <a:buFont typeface="Wingdings" panose="05000000000000000000" pitchFamily="2" charset="2"/>
              <a:buChar char="Ø"/>
            </a:pPr>
            <a:r>
              <a:rPr lang="es-ES_tradnl" sz="2000" dirty="0">
                <a:latin typeface="Arial" charset="0"/>
              </a:rPr>
              <a:t>Las distancias a las que se establece contacto son mínimas. 90% de los blancos se encuentran a menos de 50 metros. </a:t>
            </a:r>
          </a:p>
          <a:p>
            <a:pPr marL="457200" indent="-457200" algn="just">
              <a:lnSpc>
                <a:spcPct val="150000"/>
              </a:lnSpc>
              <a:buClr>
                <a:schemeClr val="accent2">
                  <a:lumMod val="75000"/>
                </a:schemeClr>
              </a:buClr>
              <a:buSzPct val="100000"/>
              <a:buFont typeface="Wingdings" panose="05000000000000000000" pitchFamily="2" charset="2"/>
              <a:buChar char="Ø"/>
            </a:pPr>
            <a:r>
              <a:rPr lang="es-ES_tradnl" sz="2000" dirty="0">
                <a:latin typeface="Arial" charset="0"/>
              </a:rPr>
              <a:t>Tiempo para apuntar será el mínimo deseado. </a:t>
            </a:r>
          </a:p>
          <a:p>
            <a:pPr marL="457200" indent="-457200" algn="just">
              <a:lnSpc>
                <a:spcPct val="150000"/>
              </a:lnSpc>
              <a:buClr>
                <a:schemeClr val="accent2">
                  <a:lumMod val="75000"/>
                </a:schemeClr>
              </a:buClr>
              <a:buSzPct val="100000"/>
              <a:buFont typeface="Wingdings" panose="05000000000000000000" pitchFamily="2" charset="2"/>
              <a:buChar char="Ø"/>
            </a:pPr>
            <a:r>
              <a:rPr lang="es-ES_tradnl" sz="2000" dirty="0">
                <a:latin typeface="Arial" charset="0"/>
              </a:rPr>
              <a:t>Grandes ángulos muertos por las construcciones. </a:t>
            </a:r>
          </a:p>
          <a:p>
            <a:pPr marL="457200" indent="-457200" algn="just">
              <a:lnSpc>
                <a:spcPct val="150000"/>
              </a:lnSpc>
              <a:buClr>
                <a:schemeClr val="accent2">
                  <a:lumMod val="75000"/>
                </a:schemeClr>
              </a:buClr>
              <a:buSzPct val="100000"/>
              <a:buFont typeface="Wingdings" panose="05000000000000000000" pitchFamily="2" charset="2"/>
              <a:buChar char="Ø"/>
            </a:pPr>
            <a:r>
              <a:rPr lang="es-ES_tradnl" sz="2000" dirty="0">
                <a:latin typeface="Arial" charset="0"/>
              </a:rPr>
              <a:t>Dificultad en la detección y adquisición de blancos. </a:t>
            </a:r>
          </a:p>
          <a:p>
            <a:pPr marL="457200" indent="-457200" algn="just">
              <a:lnSpc>
                <a:spcPct val="150000"/>
              </a:lnSpc>
              <a:buClr>
                <a:schemeClr val="accent2">
                  <a:lumMod val="75000"/>
                </a:schemeClr>
              </a:buClr>
              <a:buSzPct val="100000"/>
              <a:buFont typeface="Wingdings" panose="05000000000000000000" pitchFamily="2" charset="2"/>
              <a:buChar char="Ø"/>
            </a:pPr>
            <a:r>
              <a:rPr lang="es-ES_tradnl" sz="2000" dirty="0">
                <a:latin typeface="Arial" charset="0"/>
              </a:rPr>
              <a:t>El riesgo de batir a las tropas amigas incrementa. </a:t>
            </a:r>
          </a:p>
          <a:p>
            <a:pPr marL="457200" indent="-457200" algn="just">
              <a:lnSpc>
                <a:spcPct val="150000"/>
              </a:lnSpc>
              <a:buClr>
                <a:schemeClr val="accent2">
                  <a:lumMod val="75000"/>
                </a:schemeClr>
              </a:buClr>
              <a:buSzPct val="100000"/>
              <a:buFont typeface="Wingdings" panose="05000000000000000000" pitchFamily="2" charset="2"/>
              <a:buChar char="Ø"/>
            </a:pPr>
            <a:r>
              <a:rPr lang="es-ES_tradnl" sz="2000" dirty="0">
                <a:latin typeface="Arial" charset="0"/>
              </a:rPr>
              <a:t>Utilizar armas que produzcan mucho daño al material. </a:t>
            </a:r>
          </a:p>
          <a:p>
            <a:pPr marL="457200" indent="-457200" algn="just">
              <a:lnSpc>
                <a:spcPct val="150000"/>
              </a:lnSpc>
              <a:buClr>
                <a:schemeClr val="accent2">
                  <a:lumMod val="75000"/>
                </a:schemeClr>
              </a:buClr>
              <a:buSzPct val="100000"/>
              <a:buFont typeface="Wingdings" panose="05000000000000000000" pitchFamily="2" charset="2"/>
              <a:buChar char="Ø"/>
            </a:pPr>
            <a:r>
              <a:rPr lang="es-ES_tradnl" sz="2000" dirty="0">
                <a:latin typeface="Arial" charset="0"/>
              </a:rPr>
              <a:t>Por calidad de construcciones hace necesario el empleo de bombas y proyectiles.</a:t>
            </a:r>
          </a:p>
        </p:txBody>
      </p:sp>
    </p:spTree>
    <p:extLst>
      <p:ext uri="{BB962C8B-B14F-4D97-AF65-F5344CB8AC3E}">
        <p14:creationId xmlns:p14="http://schemas.microsoft.com/office/powerpoint/2010/main" val="3279661193"/>
      </p:ext>
    </p:extLst>
  </p:cSld>
  <p:clrMapOvr>
    <a:masterClrMapping/>
  </p:clrMapOvr>
  <p:transition>
    <p:fad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15</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TÁCTICA III</a:t>
            </a:r>
          </a:p>
        </p:txBody>
      </p:sp>
      <p:sp>
        <p:nvSpPr>
          <p:cNvPr id="16" name="Rectángulo 15"/>
          <p:cNvSpPr/>
          <p:nvPr/>
        </p:nvSpPr>
        <p:spPr>
          <a:xfrm>
            <a:off x="3322969" y="936610"/>
            <a:ext cx="5568286" cy="461665"/>
          </a:xfrm>
          <a:prstGeom prst="rect">
            <a:avLst/>
          </a:prstGeom>
          <a:solidFill>
            <a:schemeClr val="bg1"/>
          </a:solidFill>
          <a:ln>
            <a:solidFill>
              <a:schemeClr val="accent5">
                <a:lumMod val="50000"/>
              </a:schemeClr>
            </a:solidFill>
          </a:ln>
        </p:spPr>
        <p:txBody>
          <a:bodyPr wrap="square">
            <a:spAutoFit/>
          </a:bodyPr>
          <a:lstStyle/>
          <a:p>
            <a:pPr algn="ctr">
              <a:spcBef>
                <a:spcPct val="50000"/>
              </a:spcBef>
            </a:pPr>
            <a:r>
              <a:rPr lang="es-CL" altLang="es-CL" sz="2400" b="1" dirty="0">
                <a:solidFill>
                  <a:srgbClr val="002060"/>
                </a:solidFill>
                <a:latin typeface="Arial" panose="020B0604020202020204" pitchFamily="34" charset="0"/>
              </a:rPr>
              <a:t>ESTRUCTURA DE UNA OMAU</a:t>
            </a:r>
          </a:p>
        </p:txBody>
      </p:sp>
      <p:sp>
        <p:nvSpPr>
          <p:cNvPr id="2" name="Subtítulo 1"/>
          <p:cNvSpPr>
            <a:spLocks noGrp="1"/>
          </p:cNvSpPr>
          <p:nvPr>
            <p:ph type="subTitle" idx="1"/>
          </p:nvPr>
        </p:nvSpPr>
        <p:spPr/>
        <p:txBody>
          <a:bodyPr/>
          <a:lstStyle/>
          <a:p>
            <a:endParaRPr lang="en-US"/>
          </a:p>
        </p:txBody>
      </p:sp>
      <p:sp>
        <p:nvSpPr>
          <p:cNvPr id="3" name="Rectángulo 2"/>
          <p:cNvSpPr/>
          <p:nvPr/>
        </p:nvSpPr>
        <p:spPr>
          <a:xfrm>
            <a:off x="579781" y="2222434"/>
            <a:ext cx="11130413" cy="3323987"/>
          </a:xfrm>
          <a:prstGeom prst="rect">
            <a:avLst/>
          </a:prstGeom>
          <a:solidFill>
            <a:schemeClr val="bg1"/>
          </a:solidFill>
          <a:ln>
            <a:solidFill>
              <a:schemeClr val="accent5">
                <a:lumMod val="50000"/>
              </a:schemeClr>
            </a:solidFill>
          </a:ln>
        </p:spPr>
        <p:txBody>
          <a:bodyPr wrap="square">
            <a:spAutoFit/>
          </a:bodyPr>
          <a:lstStyle/>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Constante análisis de la situación.</a:t>
            </a:r>
          </a:p>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Complementar constantemente el IPB. </a:t>
            </a:r>
          </a:p>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Visualización del Comandante.</a:t>
            </a:r>
          </a:p>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Actualizar CCIR.</a:t>
            </a:r>
          </a:p>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Maximizar los reconocimientos.</a:t>
            </a:r>
          </a:p>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Nutrirse de inteligencia (todos los escalones)</a:t>
            </a:r>
          </a:p>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Contribuye a mantener la iniciativa.</a:t>
            </a:r>
          </a:p>
        </p:txBody>
      </p:sp>
      <p:sp>
        <p:nvSpPr>
          <p:cNvPr id="17" name="Rectángulo 16"/>
          <p:cNvSpPr/>
          <p:nvPr/>
        </p:nvSpPr>
        <p:spPr>
          <a:xfrm>
            <a:off x="537609" y="1703631"/>
            <a:ext cx="3775084"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CL" altLang="es-CL" b="1" dirty="0">
                <a:solidFill>
                  <a:schemeClr val="bg1"/>
                </a:solidFill>
                <a:latin typeface="Arial" panose="020B0604020202020204" pitchFamily="34" charset="0"/>
              </a:rPr>
              <a:t>1. ENTENDIMIENTO DEL AROP</a:t>
            </a:r>
          </a:p>
        </p:txBody>
      </p:sp>
    </p:spTree>
    <p:extLst>
      <p:ext uri="{BB962C8B-B14F-4D97-AF65-F5344CB8AC3E}">
        <p14:creationId xmlns:p14="http://schemas.microsoft.com/office/powerpoint/2010/main" val="3180376214"/>
      </p:ext>
    </p:extLst>
  </p:cSld>
  <p:clrMapOvr>
    <a:masterClrMapping/>
  </p:clrMapOvr>
  <p:transition>
    <p:fad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16</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TÁCTICA III</a:t>
            </a:r>
          </a:p>
        </p:txBody>
      </p:sp>
      <p:sp>
        <p:nvSpPr>
          <p:cNvPr id="16" name="Rectángulo 15"/>
          <p:cNvSpPr/>
          <p:nvPr/>
        </p:nvSpPr>
        <p:spPr>
          <a:xfrm>
            <a:off x="3322969" y="936610"/>
            <a:ext cx="5568286" cy="461665"/>
          </a:xfrm>
          <a:prstGeom prst="rect">
            <a:avLst/>
          </a:prstGeom>
          <a:solidFill>
            <a:schemeClr val="bg1"/>
          </a:solidFill>
          <a:ln>
            <a:solidFill>
              <a:schemeClr val="accent5">
                <a:lumMod val="50000"/>
              </a:schemeClr>
            </a:solidFill>
          </a:ln>
        </p:spPr>
        <p:txBody>
          <a:bodyPr wrap="square">
            <a:spAutoFit/>
          </a:bodyPr>
          <a:lstStyle/>
          <a:p>
            <a:pPr algn="ctr">
              <a:spcBef>
                <a:spcPct val="50000"/>
              </a:spcBef>
            </a:pPr>
            <a:r>
              <a:rPr lang="es-CL" altLang="es-CL" sz="2400" b="1" dirty="0">
                <a:solidFill>
                  <a:srgbClr val="002060"/>
                </a:solidFill>
                <a:latin typeface="Arial" panose="020B0604020202020204" pitchFamily="34" charset="0"/>
              </a:rPr>
              <a:t>ESTRUCTURA DE UNA OMAU</a:t>
            </a:r>
          </a:p>
        </p:txBody>
      </p:sp>
      <p:sp>
        <p:nvSpPr>
          <p:cNvPr id="2" name="Subtítulo 1"/>
          <p:cNvSpPr>
            <a:spLocks noGrp="1"/>
          </p:cNvSpPr>
          <p:nvPr>
            <p:ph type="subTitle" idx="1"/>
          </p:nvPr>
        </p:nvSpPr>
        <p:spPr/>
        <p:txBody>
          <a:bodyPr/>
          <a:lstStyle/>
          <a:p>
            <a:endParaRPr lang="en-US"/>
          </a:p>
        </p:txBody>
      </p:sp>
      <p:sp>
        <p:nvSpPr>
          <p:cNvPr id="3" name="Rectángulo 2"/>
          <p:cNvSpPr/>
          <p:nvPr/>
        </p:nvSpPr>
        <p:spPr>
          <a:xfrm>
            <a:off x="579781" y="2222434"/>
            <a:ext cx="11130413" cy="3323987"/>
          </a:xfrm>
          <a:prstGeom prst="rect">
            <a:avLst/>
          </a:prstGeom>
          <a:solidFill>
            <a:schemeClr val="bg1"/>
          </a:solidFill>
          <a:ln>
            <a:solidFill>
              <a:schemeClr val="accent5">
                <a:lumMod val="50000"/>
              </a:schemeClr>
            </a:solidFill>
          </a:ln>
        </p:spPr>
        <p:txBody>
          <a:bodyPr wrap="square">
            <a:spAutoFit/>
          </a:bodyPr>
          <a:lstStyle/>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Preparar el AROP.</a:t>
            </a:r>
          </a:p>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Reconocimientos y seguridad.</a:t>
            </a:r>
          </a:p>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Pretende lograr un correcto aislamiento, efectuar acciones decisivas, minimizar las bajas amigas y un daño colateral aceptable. </a:t>
            </a:r>
          </a:p>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Acciones que me permitan lograr un aislamiento preventivo, conocimiento del entorno, mantener la libertad de acción, protección de la fuerza y establecer </a:t>
            </a:r>
            <a:r>
              <a:rPr lang="es-CL" sz="2000" b="1" dirty="0">
                <a:latin typeface="Arial" pitchFamily="34" charset="0"/>
                <a:cs typeface="Arial" pitchFamily="34" charset="0"/>
              </a:rPr>
              <a:t>relaciones colaborativas con la población.</a:t>
            </a:r>
          </a:p>
        </p:txBody>
      </p:sp>
      <p:sp>
        <p:nvSpPr>
          <p:cNvPr id="17" name="Rectángulo 16"/>
          <p:cNvSpPr/>
          <p:nvPr/>
        </p:nvSpPr>
        <p:spPr>
          <a:xfrm>
            <a:off x="537609" y="1703631"/>
            <a:ext cx="2574081"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CL" altLang="es-CL" b="1" dirty="0">
                <a:solidFill>
                  <a:schemeClr val="bg1"/>
                </a:solidFill>
                <a:latin typeface="Arial" panose="020B0604020202020204" pitchFamily="34" charset="0"/>
              </a:rPr>
              <a:t>2. CONFIGURACIÓN</a:t>
            </a:r>
          </a:p>
        </p:txBody>
      </p:sp>
    </p:spTree>
    <p:extLst>
      <p:ext uri="{BB962C8B-B14F-4D97-AF65-F5344CB8AC3E}">
        <p14:creationId xmlns:p14="http://schemas.microsoft.com/office/powerpoint/2010/main" val="4092503809"/>
      </p:ext>
    </p:extLst>
  </p:cSld>
  <p:clrMapOvr>
    <a:masterClrMapping/>
  </p:clrMapOvr>
  <p:transition>
    <p:fad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17</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TÁCTICA III</a:t>
            </a:r>
          </a:p>
        </p:txBody>
      </p:sp>
      <p:sp>
        <p:nvSpPr>
          <p:cNvPr id="16" name="Rectángulo 15"/>
          <p:cNvSpPr/>
          <p:nvPr/>
        </p:nvSpPr>
        <p:spPr>
          <a:xfrm>
            <a:off x="3322969" y="936610"/>
            <a:ext cx="5568286" cy="461665"/>
          </a:xfrm>
          <a:prstGeom prst="rect">
            <a:avLst/>
          </a:prstGeom>
          <a:solidFill>
            <a:schemeClr val="bg1"/>
          </a:solidFill>
          <a:ln>
            <a:solidFill>
              <a:schemeClr val="accent5">
                <a:lumMod val="50000"/>
              </a:schemeClr>
            </a:solidFill>
          </a:ln>
        </p:spPr>
        <p:txBody>
          <a:bodyPr wrap="square">
            <a:spAutoFit/>
          </a:bodyPr>
          <a:lstStyle/>
          <a:p>
            <a:pPr algn="ctr">
              <a:spcBef>
                <a:spcPct val="50000"/>
              </a:spcBef>
            </a:pPr>
            <a:r>
              <a:rPr lang="es-CL" altLang="es-CL" sz="2400" b="1" dirty="0">
                <a:solidFill>
                  <a:srgbClr val="002060"/>
                </a:solidFill>
                <a:latin typeface="Arial" panose="020B0604020202020204" pitchFamily="34" charset="0"/>
              </a:rPr>
              <a:t>ESTRUCTURA DE UNA OMAU</a:t>
            </a:r>
          </a:p>
        </p:txBody>
      </p:sp>
      <p:sp>
        <p:nvSpPr>
          <p:cNvPr id="2" name="Subtítulo 1"/>
          <p:cNvSpPr>
            <a:spLocks noGrp="1"/>
          </p:cNvSpPr>
          <p:nvPr>
            <p:ph type="subTitle" idx="1"/>
          </p:nvPr>
        </p:nvSpPr>
        <p:spPr/>
        <p:txBody>
          <a:bodyPr/>
          <a:lstStyle/>
          <a:p>
            <a:endParaRPr lang="en-US"/>
          </a:p>
        </p:txBody>
      </p:sp>
      <p:sp>
        <p:nvSpPr>
          <p:cNvPr id="3" name="Rectángulo 2"/>
          <p:cNvSpPr/>
          <p:nvPr/>
        </p:nvSpPr>
        <p:spPr>
          <a:xfrm>
            <a:off x="579781" y="2222434"/>
            <a:ext cx="11130413" cy="3323987"/>
          </a:xfrm>
          <a:prstGeom prst="rect">
            <a:avLst/>
          </a:prstGeom>
          <a:solidFill>
            <a:schemeClr val="bg1"/>
          </a:solidFill>
          <a:ln>
            <a:solidFill>
              <a:schemeClr val="accent5">
                <a:lumMod val="50000"/>
              </a:schemeClr>
            </a:solidFill>
          </a:ln>
        </p:spPr>
        <p:txBody>
          <a:bodyPr wrap="square">
            <a:spAutoFit/>
          </a:bodyPr>
          <a:lstStyle/>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Organización de las fuerzas.</a:t>
            </a:r>
          </a:p>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Entrenamiento y equipamiento adecuado.</a:t>
            </a:r>
          </a:p>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Liderazgos idóneos.</a:t>
            </a:r>
          </a:p>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Enfocado al COG.</a:t>
            </a:r>
          </a:p>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Mantener el contacto.</a:t>
            </a:r>
          </a:p>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Establecer niveles de control adecuados.</a:t>
            </a:r>
          </a:p>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Transferencia de responsabilidades.</a:t>
            </a:r>
          </a:p>
        </p:txBody>
      </p:sp>
      <p:sp>
        <p:nvSpPr>
          <p:cNvPr id="17" name="Rectángulo 16"/>
          <p:cNvSpPr/>
          <p:nvPr/>
        </p:nvSpPr>
        <p:spPr>
          <a:xfrm>
            <a:off x="537609" y="1703631"/>
            <a:ext cx="1659681"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CL" altLang="es-CL" b="1" dirty="0">
                <a:solidFill>
                  <a:schemeClr val="bg1"/>
                </a:solidFill>
                <a:latin typeface="Arial" panose="020B0604020202020204" pitchFamily="34" charset="0"/>
              </a:rPr>
              <a:t>3. COMBATE</a:t>
            </a:r>
          </a:p>
        </p:txBody>
      </p:sp>
    </p:spTree>
    <p:extLst>
      <p:ext uri="{BB962C8B-B14F-4D97-AF65-F5344CB8AC3E}">
        <p14:creationId xmlns:p14="http://schemas.microsoft.com/office/powerpoint/2010/main" val="2028107912"/>
      </p:ext>
    </p:extLst>
  </p:cSld>
  <p:clrMapOvr>
    <a:masterClrMapping/>
  </p:clrMapOvr>
  <p:transition>
    <p:fad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18</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TÁCTICA III</a:t>
            </a:r>
          </a:p>
        </p:txBody>
      </p:sp>
      <p:sp>
        <p:nvSpPr>
          <p:cNvPr id="16" name="Rectángulo 15"/>
          <p:cNvSpPr/>
          <p:nvPr/>
        </p:nvSpPr>
        <p:spPr>
          <a:xfrm>
            <a:off x="3322969" y="936610"/>
            <a:ext cx="5568286" cy="461665"/>
          </a:xfrm>
          <a:prstGeom prst="rect">
            <a:avLst/>
          </a:prstGeom>
          <a:solidFill>
            <a:schemeClr val="bg1"/>
          </a:solidFill>
          <a:ln>
            <a:solidFill>
              <a:schemeClr val="accent5">
                <a:lumMod val="50000"/>
              </a:schemeClr>
            </a:solidFill>
          </a:ln>
        </p:spPr>
        <p:txBody>
          <a:bodyPr wrap="square">
            <a:spAutoFit/>
          </a:bodyPr>
          <a:lstStyle/>
          <a:p>
            <a:pPr algn="ctr">
              <a:spcBef>
                <a:spcPct val="50000"/>
              </a:spcBef>
            </a:pPr>
            <a:r>
              <a:rPr lang="es-CL" altLang="es-CL" sz="2400" b="1" dirty="0">
                <a:solidFill>
                  <a:srgbClr val="002060"/>
                </a:solidFill>
                <a:latin typeface="Arial" panose="020B0604020202020204" pitchFamily="34" charset="0"/>
              </a:rPr>
              <a:t>ESTRUCTURA DE UNA OMAU</a:t>
            </a:r>
          </a:p>
        </p:txBody>
      </p:sp>
      <p:sp>
        <p:nvSpPr>
          <p:cNvPr id="2" name="Subtítulo 1"/>
          <p:cNvSpPr>
            <a:spLocks noGrp="1"/>
          </p:cNvSpPr>
          <p:nvPr>
            <p:ph type="subTitle" idx="1"/>
          </p:nvPr>
        </p:nvSpPr>
        <p:spPr/>
        <p:txBody>
          <a:bodyPr/>
          <a:lstStyle/>
          <a:p>
            <a:endParaRPr lang="en-US"/>
          </a:p>
        </p:txBody>
      </p:sp>
      <p:sp>
        <p:nvSpPr>
          <p:cNvPr id="3" name="Rectángulo 2"/>
          <p:cNvSpPr/>
          <p:nvPr/>
        </p:nvSpPr>
        <p:spPr>
          <a:xfrm>
            <a:off x="579781" y="2222434"/>
            <a:ext cx="11130413" cy="3323987"/>
          </a:xfrm>
          <a:prstGeom prst="rect">
            <a:avLst/>
          </a:prstGeom>
          <a:solidFill>
            <a:schemeClr val="bg1"/>
          </a:solidFill>
          <a:ln>
            <a:solidFill>
              <a:schemeClr val="accent5">
                <a:lumMod val="50000"/>
              </a:schemeClr>
            </a:solidFill>
          </a:ln>
        </p:spPr>
        <p:txBody>
          <a:bodyPr wrap="square">
            <a:spAutoFit/>
          </a:bodyPr>
          <a:lstStyle/>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Consolidar fuerza y protección.</a:t>
            </a:r>
          </a:p>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Mantener la iniciativa.</a:t>
            </a:r>
          </a:p>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Eliminación del enemigo (aislados).</a:t>
            </a:r>
          </a:p>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Control de los PG y civiles.</a:t>
            </a:r>
          </a:p>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Reorganizarse.</a:t>
            </a:r>
          </a:p>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Robustecer líneas de comunicación y logísticas.</a:t>
            </a:r>
          </a:p>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Asistencia a la población civil.</a:t>
            </a:r>
          </a:p>
        </p:txBody>
      </p:sp>
      <p:sp>
        <p:nvSpPr>
          <p:cNvPr id="17" name="Rectángulo 16"/>
          <p:cNvSpPr/>
          <p:nvPr/>
        </p:nvSpPr>
        <p:spPr>
          <a:xfrm>
            <a:off x="537609" y="1703631"/>
            <a:ext cx="2396660"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CL" altLang="es-CL" b="1" dirty="0">
                <a:solidFill>
                  <a:schemeClr val="bg1"/>
                </a:solidFill>
                <a:latin typeface="Arial" panose="020B0604020202020204" pitchFamily="34" charset="0"/>
              </a:rPr>
              <a:t>4. CONSOLIDACIÓN</a:t>
            </a:r>
          </a:p>
        </p:txBody>
      </p:sp>
    </p:spTree>
    <p:extLst>
      <p:ext uri="{BB962C8B-B14F-4D97-AF65-F5344CB8AC3E}">
        <p14:creationId xmlns:p14="http://schemas.microsoft.com/office/powerpoint/2010/main" val="2291194911"/>
      </p:ext>
    </p:extLst>
  </p:cSld>
  <p:clrMapOvr>
    <a:masterClrMapping/>
  </p:clrMapOvr>
  <p:transition>
    <p:fad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19</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TÁCTICA III</a:t>
            </a:r>
          </a:p>
        </p:txBody>
      </p:sp>
      <p:sp>
        <p:nvSpPr>
          <p:cNvPr id="16" name="Rectángulo 15"/>
          <p:cNvSpPr/>
          <p:nvPr/>
        </p:nvSpPr>
        <p:spPr>
          <a:xfrm>
            <a:off x="3322969" y="936610"/>
            <a:ext cx="5568286" cy="461665"/>
          </a:xfrm>
          <a:prstGeom prst="rect">
            <a:avLst/>
          </a:prstGeom>
          <a:solidFill>
            <a:schemeClr val="bg1"/>
          </a:solidFill>
          <a:ln>
            <a:solidFill>
              <a:schemeClr val="accent5">
                <a:lumMod val="50000"/>
              </a:schemeClr>
            </a:solidFill>
          </a:ln>
        </p:spPr>
        <p:txBody>
          <a:bodyPr wrap="square">
            <a:spAutoFit/>
          </a:bodyPr>
          <a:lstStyle/>
          <a:p>
            <a:pPr algn="ctr">
              <a:spcBef>
                <a:spcPct val="50000"/>
              </a:spcBef>
            </a:pPr>
            <a:r>
              <a:rPr lang="es-CL" altLang="es-CL" sz="2400" b="1" dirty="0">
                <a:solidFill>
                  <a:srgbClr val="002060"/>
                </a:solidFill>
                <a:latin typeface="Arial" panose="020B0604020202020204" pitchFamily="34" charset="0"/>
              </a:rPr>
              <a:t>ESTRUCTURA DE UNA OMAU</a:t>
            </a:r>
          </a:p>
        </p:txBody>
      </p:sp>
      <p:sp>
        <p:nvSpPr>
          <p:cNvPr id="2" name="Subtítulo 1"/>
          <p:cNvSpPr>
            <a:spLocks noGrp="1"/>
          </p:cNvSpPr>
          <p:nvPr>
            <p:ph type="subTitle" idx="1"/>
          </p:nvPr>
        </p:nvSpPr>
        <p:spPr/>
        <p:txBody>
          <a:bodyPr/>
          <a:lstStyle/>
          <a:p>
            <a:endParaRPr lang="en-US"/>
          </a:p>
        </p:txBody>
      </p:sp>
      <p:sp>
        <p:nvSpPr>
          <p:cNvPr id="3" name="Rectángulo 2"/>
          <p:cNvSpPr/>
          <p:nvPr/>
        </p:nvSpPr>
        <p:spPr>
          <a:xfrm>
            <a:off x="579781" y="2862580"/>
            <a:ext cx="11130413" cy="1477328"/>
          </a:xfrm>
          <a:prstGeom prst="rect">
            <a:avLst/>
          </a:prstGeom>
          <a:solidFill>
            <a:schemeClr val="bg1"/>
          </a:solidFill>
          <a:ln>
            <a:solidFill>
              <a:schemeClr val="accent5">
                <a:lumMod val="50000"/>
              </a:schemeClr>
            </a:solidFill>
          </a:ln>
        </p:spPr>
        <p:txBody>
          <a:bodyPr wrap="square">
            <a:spAutoFit/>
          </a:bodyPr>
          <a:lstStyle/>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Parte del plan (planificada).</a:t>
            </a:r>
          </a:p>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Incluirá otro tipo de operaciones.</a:t>
            </a:r>
          </a:p>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Inter-</a:t>
            </a:r>
            <a:r>
              <a:rPr lang="es-CL" sz="2000" dirty="0" err="1">
                <a:latin typeface="Arial" pitchFamily="34" charset="0"/>
                <a:cs typeface="Arial" pitchFamily="34" charset="0"/>
              </a:rPr>
              <a:t>agencial</a:t>
            </a:r>
            <a:r>
              <a:rPr lang="es-CL" sz="2000" dirty="0">
                <a:latin typeface="Arial" pitchFamily="34" charset="0"/>
                <a:cs typeface="Arial" pitchFamily="34" charset="0"/>
              </a:rPr>
              <a:t>.</a:t>
            </a:r>
          </a:p>
        </p:txBody>
      </p:sp>
      <p:sp>
        <p:nvSpPr>
          <p:cNvPr id="17" name="Rectángulo 16"/>
          <p:cNvSpPr/>
          <p:nvPr/>
        </p:nvSpPr>
        <p:spPr>
          <a:xfrm>
            <a:off x="537609" y="1703631"/>
            <a:ext cx="2219239"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CL" altLang="es-CL" b="1" dirty="0">
                <a:solidFill>
                  <a:schemeClr val="bg1"/>
                </a:solidFill>
                <a:latin typeface="Arial" panose="020B0604020202020204" pitchFamily="34" charset="0"/>
              </a:rPr>
              <a:t>5. TRANSICIÓN</a:t>
            </a:r>
          </a:p>
        </p:txBody>
      </p:sp>
    </p:spTree>
    <p:extLst>
      <p:ext uri="{BB962C8B-B14F-4D97-AF65-F5344CB8AC3E}">
        <p14:creationId xmlns:p14="http://schemas.microsoft.com/office/powerpoint/2010/main" val="4027763863"/>
      </p:ext>
    </p:extLst>
  </p:cSld>
  <p:clrMapOvr>
    <a:masterClrMapping/>
  </p:clrMapOvr>
  <p:transition>
    <p:fad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20</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TÁCTICA III</a:t>
            </a:r>
          </a:p>
        </p:txBody>
      </p:sp>
      <p:sp>
        <p:nvSpPr>
          <p:cNvPr id="16" name="Rectángulo 15"/>
          <p:cNvSpPr/>
          <p:nvPr/>
        </p:nvSpPr>
        <p:spPr>
          <a:xfrm>
            <a:off x="2019463" y="950809"/>
            <a:ext cx="8189581" cy="461665"/>
          </a:xfrm>
          <a:prstGeom prst="rect">
            <a:avLst/>
          </a:prstGeom>
          <a:solidFill>
            <a:schemeClr val="bg1"/>
          </a:solidFill>
          <a:ln>
            <a:solidFill>
              <a:schemeClr val="accent5">
                <a:lumMod val="50000"/>
              </a:schemeClr>
            </a:solidFill>
          </a:ln>
        </p:spPr>
        <p:txBody>
          <a:bodyPr wrap="square">
            <a:spAutoFit/>
          </a:bodyPr>
          <a:lstStyle/>
          <a:p>
            <a:pPr algn="ctr">
              <a:spcBef>
                <a:spcPct val="50000"/>
              </a:spcBef>
            </a:pPr>
            <a:r>
              <a:rPr lang="es-CL" altLang="es-CL" sz="2400" b="1" dirty="0">
                <a:solidFill>
                  <a:srgbClr val="002060"/>
                </a:solidFill>
                <a:latin typeface="Arial" panose="020B0604020202020204" pitchFamily="34" charset="0"/>
              </a:rPr>
              <a:t>FACTORES TÁCTICOS CLAVES</a:t>
            </a:r>
          </a:p>
        </p:txBody>
      </p:sp>
      <p:sp>
        <p:nvSpPr>
          <p:cNvPr id="2" name="Subtítulo 1"/>
          <p:cNvSpPr>
            <a:spLocks noGrp="1"/>
          </p:cNvSpPr>
          <p:nvPr>
            <p:ph type="subTitle" idx="1"/>
          </p:nvPr>
        </p:nvSpPr>
        <p:spPr/>
        <p:txBody>
          <a:bodyPr/>
          <a:lstStyle/>
          <a:p>
            <a:endParaRPr lang="en-US"/>
          </a:p>
        </p:txBody>
      </p:sp>
      <p:sp>
        <p:nvSpPr>
          <p:cNvPr id="3" name="Rectángulo 2"/>
          <p:cNvSpPr/>
          <p:nvPr/>
        </p:nvSpPr>
        <p:spPr>
          <a:xfrm>
            <a:off x="579781" y="2051478"/>
            <a:ext cx="11130413" cy="2862322"/>
          </a:xfrm>
          <a:prstGeom prst="rect">
            <a:avLst/>
          </a:prstGeom>
          <a:solidFill>
            <a:schemeClr val="bg1"/>
          </a:solidFill>
          <a:ln>
            <a:solidFill>
              <a:schemeClr val="accent5">
                <a:lumMod val="50000"/>
              </a:schemeClr>
            </a:solidFill>
          </a:ln>
        </p:spPr>
        <p:txBody>
          <a:bodyPr wrap="square">
            <a:spAutoFit/>
          </a:bodyPr>
          <a:lstStyle/>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TIEMPO</a:t>
            </a:r>
          </a:p>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DISTANCIA</a:t>
            </a:r>
          </a:p>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DENSIDAD </a:t>
            </a:r>
          </a:p>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PODER DE COMBATE</a:t>
            </a:r>
          </a:p>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NIVEL DE LA GUERRA (INTENSIDAD)</a:t>
            </a:r>
          </a:p>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TOMA DE DECISIONES</a:t>
            </a:r>
          </a:p>
        </p:txBody>
      </p:sp>
    </p:spTree>
    <p:extLst>
      <p:ext uri="{BB962C8B-B14F-4D97-AF65-F5344CB8AC3E}">
        <p14:creationId xmlns:p14="http://schemas.microsoft.com/office/powerpoint/2010/main" val="405865580"/>
      </p:ext>
    </p:extLst>
  </p:cSld>
  <p:clrMapOvr>
    <a:masterClrMapping/>
  </p:clrMapOvr>
  <p:transition>
    <p:fad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o 1"/>
          <p:cNvGrpSpPr/>
          <p:nvPr/>
        </p:nvGrpSpPr>
        <p:grpSpPr>
          <a:xfrm>
            <a:off x="-2543" y="-227629"/>
            <a:ext cx="12498595" cy="7088804"/>
            <a:chOff x="-2543" y="-227629"/>
            <a:chExt cx="12498595" cy="7088804"/>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21</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TÁCTICA III</a:t>
              </a:r>
            </a:p>
          </p:txBody>
        </p:sp>
      </p:grpSp>
      <p:sp>
        <p:nvSpPr>
          <p:cNvPr id="16" name="2 Subtítulo"/>
          <p:cNvSpPr>
            <a:spLocks noGrp="1"/>
          </p:cNvSpPr>
          <p:nvPr>
            <p:ph type="subTitle" idx="1"/>
          </p:nvPr>
        </p:nvSpPr>
        <p:spPr>
          <a:xfrm>
            <a:off x="537609" y="2369628"/>
            <a:ext cx="11207087" cy="3703994"/>
          </a:xfrm>
        </p:spPr>
        <p:style>
          <a:lnRef idx="2">
            <a:schemeClr val="accent5"/>
          </a:lnRef>
          <a:fillRef idx="1">
            <a:schemeClr val="lt1"/>
          </a:fillRef>
          <a:effectRef idx="0">
            <a:schemeClr val="accent5"/>
          </a:effectRef>
          <a:fontRef idx="minor">
            <a:schemeClr val="dk1"/>
          </a:fontRef>
        </p:style>
        <p:txBody>
          <a:bodyPr anchor="t">
            <a:noAutofit/>
          </a:bodyPr>
          <a:lstStyle/>
          <a:p>
            <a:pPr marL="342900" indent="-342900" algn="just">
              <a:lnSpc>
                <a:spcPct val="150000"/>
              </a:lnSpc>
              <a:buFont typeface="Wingdings" panose="05000000000000000000" pitchFamily="2" charset="2"/>
              <a:buChar char="Ø"/>
            </a:pPr>
            <a:r>
              <a:rPr lang="es-ES_tradnl" sz="1900" dirty="0" smtClean="0">
                <a:latin typeface="Arial" charset="0"/>
              </a:rPr>
              <a:t>Posiciones </a:t>
            </a:r>
            <a:r>
              <a:rPr lang="es-ES_tradnl" sz="1900" dirty="0">
                <a:latin typeface="Arial" charset="0"/>
              </a:rPr>
              <a:t>defensivas enemigas bien preparadas. </a:t>
            </a:r>
          </a:p>
          <a:p>
            <a:pPr marL="342900" indent="-342900" algn="just">
              <a:lnSpc>
                <a:spcPct val="150000"/>
              </a:lnSpc>
              <a:buFont typeface="Wingdings" panose="05000000000000000000" pitchFamily="2" charset="2"/>
              <a:buChar char="Ø"/>
            </a:pPr>
            <a:r>
              <a:rPr lang="es-ES_tradnl" sz="1900" dirty="0" smtClean="0">
                <a:latin typeface="Arial" charset="0"/>
              </a:rPr>
              <a:t>Presencia de importantes obstáculos (Alambradas </a:t>
            </a:r>
            <a:r>
              <a:rPr lang="es-ES_tradnl" sz="1900" dirty="0">
                <a:latin typeface="Arial" charset="0"/>
              </a:rPr>
              <a:t>reforzadas con explosivos, </a:t>
            </a:r>
            <a:r>
              <a:rPr lang="es-ES_tradnl" sz="1900" dirty="0" smtClean="0">
                <a:latin typeface="Arial" charset="0"/>
              </a:rPr>
              <a:t>estacas,  escombros</a:t>
            </a:r>
            <a:r>
              <a:rPr lang="es-ES_tradnl" sz="1900" dirty="0">
                <a:latin typeface="Arial" charset="0"/>
              </a:rPr>
              <a:t>, vehículos </a:t>
            </a:r>
            <a:r>
              <a:rPr lang="es-ES_tradnl" sz="1900" dirty="0" smtClean="0">
                <a:latin typeface="Arial" charset="0"/>
              </a:rPr>
              <a:t>destruidos, </a:t>
            </a:r>
            <a:r>
              <a:rPr lang="es-ES_tradnl" sz="1900" dirty="0" err="1" smtClean="0">
                <a:latin typeface="Arial" charset="0"/>
              </a:rPr>
              <a:t>etc</a:t>
            </a:r>
            <a:r>
              <a:rPr lang="es-ES_tradnl" sz="1900" dirty="0" smtClean="0">
                <a:latin typeface="Arial" charset="0"/>
              </a:rPr>
              <a:t>). </a:t>
            </a:r>
            <a:endParaRPr lang="es-ES_tradnl" sz="1900" dirty="0">
              <a:latin typeface="Arial" charset="0"/>
            </a:endParaRPr>
          </a:p>
          <a:p>
            <a:pPr marL="342900" indent="-342900" algn="just">
              <a:lnSpc>
                <a:spcPct val="150000"/>
              </a:lnSpc>
              <a:buFont typeface="Wingdings" panose="05000000000000000000" pitchFamily="2" charset="2"/>
              <a:buChar char="Ø"/>
            </a:pPr>
            <a:r>
              <a:rPr lang="es-ES_tradnl" sz="1900" dirty="0">
                <a:latin typeface="Arial" charset="0"/>
              </a:rPr>
              <a:t> Enemigo busca canalizar para destruir con fuegos planificados. </a:t>
            </a:r>
          </a:p>
          <a:p>
            <a:pPr marL="342900" indent="-342900" algn="just">
              <a:lnSpc>
                <a:spcPct val="150000"/>
              </a:lnSpc>
              <a:buFont typeface="Wingdings" panose="05000000000000000000" pitchFamily="2" charset="2"/>
              <a:buChar char="Ø"/>
            </a:pPr>
            <a:r>
              <a:rPr lang="es-ES_tradnl" sz="1900" dirty="0">
                <a:latin typeface="Arial" charset="0"/>
              </a:rPr>
              <a:t> Es vital saber identificar el propósito enemigo. </a:t>
            </a:r>
          </a:p>
          <a:p>
            <a:pPr marL="342900" indent="-342900" algn="just">
              <a:lnSpc>
                <a:spcPct val="150000"/>
              </a:lnSpc>
              <a:buFont typeface="Wingdings" panose="05000000000000000000" pitchFamily="2" charset="2"/>
              <a:buChar char="Ø"/>
            </a:pPr>
            <a:r>
              <a:rPr lang="es-ES_tradnl" sz="1900" dirty="0">
                <a:latin typeface="Arial" charset="0"/>
              </a:rPr>
              <a:t> Es vital organizar las tropas para cumplir la misión. </a:t>
            </a:r>
            <a:endParaRPr lang="es-ES_tradnl" dirty="0">
              <a:latin typeface="Arial" charset="0"/>
            </a:endParaRPr>
          </a:p>
        </p:txBody>
      </p:sp>
      <p:sp>
        <p:nvSpPr>
          <p:cNvPr id="17" name="Rectángulo 16"/>
          <p:cNvSpPr/>
          <p:nvPr/>
        </p:nvSpPr>
        <p:spPr>
          <a:xfrm>
            <a:off x="537609" y="1703631"/>
            <a:ext cx="2219239"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CL" altLang="es-CL" b="1" dirty="0" smtClean="0">
                <a:solidFill>
                  <a:schemeClr val="bg1"/>
                </a:solidFill>
                <a:latin typeface="Arial" panose="020B0604020202020204" pitchFamily="34" charset="0"/>
              </a:rPr>
              <a:t>GENERALIDADES</a:t>
            </a:r>
            <a:endParaRPr lang="es-CL" altLang="es-CL" b="1" dirty="0">
              <a:solidFill>
                <a:schemeClr val="bg1"/>
              </a:solidFill>
              <a:latin typeface="Arial" panose="020B0604020202020204" pitchFamily="34" charset="0"/>
            </a:endParaRPr>
          </a:p>
        </p:txBody>
      </p:sp>
      <p:sp>
        <p:nvSpPr>
          <p:cNvPr id="18" name="Rectángulo 17"/>
          <p:cNvSpPr/>
          <p:nvPr/>
        </p:nvSpPr>
        <p:spPr>
          <a:xfrm>
            <a:off x="2019463" y="950809"/>
            <a:ext cx="8189581" cy="461665"/>
          </a:xfrm>
          <a:prstGeom prst="rect">
            <a:avLst/>
          </a:prstGeom>
          <a:solidFill>
            <a:schemeClr val="bg1"/>
          </a:solidFill>
          <a:ln>
            <a:solidFill>
              <a:schemeClr val="accent5">
                <a:lumMod val="50000"/>
              </a:schemeClr>
            </a:solidFill>
          </a:ln>
        </p:spPr>
        <p:txBody>
          <a:bodyPr wrap="square">
            <a:spAutoFit/>
          </a:bodyPr>
          <a:lstStyle/>
          <a:p>
            <a:pPr algn="ctr">
              <a:spcBef>
                <a:spcPct val="50000"/>
              </a:spcBef>
            </a:pPr>
            <a:r>
              <a:rPr lang="es-CL" altLang="es-CL" sz="2400" b="1" dirty="0">
                <a:solidFill>
                  <a:srgbClr val="002060"/>
                </a:solidFill>
                <a:latin typeface="Arial" panose="020B0604020202020204" pitchFamily="34" charset="0"/>
              </a:rPr>
              <a:t>ORGANIZACIÓN DE LAS FUERZAS PARA UNA OMAU</a:t>
            </a:r>
          </a:p>
        </p:txBody>
      </p:sp>
    </p:spTree>
    <p:extLst>
      <p:ext uri="{BB962C8B-B14F-4D97-AF65-F5344CB8AC3E}">
        <p14:creationId xmlns:p14="http://schemas.microsoft.com/office/powerpoint/2010/main" val="2739731804"/>
      </p:ext>
    </p:extLst>
  </p:cSld>
  <p:clrMapOvr>
    <a:masterClrMapping/>
  </p:clrMapOvr>
  <p:transition>
    <p:fad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o 1"/>
          <p:cNvGrpSpPr/>
          <p:nvPr/>
        </p:nvGrpSpPr>
        <p:grpSpPr>
          <a:xfrm>
            <a:off x="-2543" y="-227629"/>
            <a:ext cx="12498595" cy="7088804"/>
            <a:chOff x="-2543" y="-227629"/>
            <a:chExt cx="12498595" cy="7088804"/>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22</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TÁCTICA III</a:t>
              </a:r>
            </a:p>
          </p:txBody>
        </p:sp>
      </p:grpSp>
      <p:sp>
        <p:nvSpPr>
          <p:cNvPr id="17" name="Rectángulo 16"/>
          <p:cNvSpPr/>
          <p:nvPr/>
        </p:nvSpPr>
        <p:spPr>
          <a:xfrm>
            <a:off x="537609" y="1703631"/>
            <a:ext cx="1692853"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CL" altLang="es-CL" b="1" dirty="0" smtClean="0">
                <a:solidFill>
                  <a:schemeClr val="bg1"/>
                </a:solidFill>
                <a:latin typeface="Arial" panose="020B0604020202020204" pitchFamily="34" charset="0"/>
              </a:rPr>
              <a:t>DISPOSITIVO</a:t>
            </a:r>
            <a:endParaRPr lang="es-CL" altLang="es-CL" b="1" dirty="0">
              <a:solidFill>
                <a:schemeClr val="bg1"/>
              </a:solidFill>
              <a:latin typeface="Arial" panose="020B0604020202020204" pitchFamily="34" charset="0"/>
            </a:endParaRPr>
          </a:p>
        </p:txBody>
      </p:sp>
      <p:sp>
        <p:nvSpPr>
          <p:cNvPr id="18" name="Rectángulo 17"/>
          <p:cNvSpPr/>
          <p:nvPr/>
        </p:nvSpPr>
        <p:spPr>
          <a:xfrm>
            <a:off x="2019463" y="950809"/>
            <a:ext cx="8189581" cy="461665"/>
          </a:xfrm>
          <a:prstGeom prst="rect">
            <a:avLst/>
          </a:prstGeom>
          <a:solidFill>
            <a:schemeClr val="bg1"/>
          </a:solidFill>
          <a:ln>
            <a:solidFill>
              <a:schemeClr val="accent5">
                <a:lumMod val="50000"/>
              </a:schemeClr>
            </a:solidFill>
          </a:ln>
        </p:spPr>
        <p:txBody>
          <a:bodyPr wrap="square">
            <a:spAutoFit/>
          </a:bodyPr>
          <a:lstStyle/>
          <a:p>
            <a:pPr algn="ctr">
              <a:spcBef>
                <a:spcPct val="50000"/>
              </a:spcBef>
            </a:pPr>
            <a:r>
              <a:rPr lang="es-CL" altLang="es-CL" sz="2400" b="1" dirty="0">
                <a:solidFill>
                  <a:srgbClr val="002060"/>
                </a:solidFill>
                <a:latin typeface="Arial" panose="020B0604020202020204" pitchFamily="34" charset="0"/>
              </a:rPr>
              <a:t>ORGANIZACIÓN DE LAS FUERZAS PARA UNA OMAU</a:t>
            </a:r>
          </a:p>
        </p:txBody>
      </p:sp>
      <p:grpSp>
        <p:nvGrpSpPr>
          <p:cNvPr id="19" name="Group 2"/>
          <p:cNvGrpSpPr>
            <a:grpSpLocks/>
          </p:cNvGrpSpPr>
          <p:nvPr/>
        </p:nvGrpSpPr>
        <p:grpSpPr bwMode="auto">
          <a:xfrm>
            <a:off x="2512289" y="1889605"/>
            <a:ext cx="6929422" cy="4200532"/>
            <a:chOff x="3321" y="1168"/>
            <a:chExt cx="7200" cy="5040"/>
          </a:xfrm>
        </p:grpSpPr>
        <p:grpSp>
          <p:nvGrpSpPr>
            <p:cNvPr id="21" name="Group 3"/>
            <p:cNvGrpSpPr>
              <a:grpSpLocks/>
            </p:cNvGrpSpPr>
            <p:nvPr/>
          </p:nvGrpSpPr>
          <p:grpSpPr bwMode="auto">
            <a:xfrm>
              <a:off x="4761" y="1337"/>
              <a:ext cx="4838" cy="4511"/>
              <a:chOff x="4761" y="1337"/>
              <a:chExt cx="4838" cy="4511"/>
            </a:xfrm>
          </p:grpSpPr>
          <p:grpSp>
            <p:nvGrpSpPr>
              <p:cNvPr id="23" name="Group 4"/>
              <p:cNvGrpSpPr>
                <a:grpSpLocks/>
              </p:cNvGrpSpPr>
              <p:nvPr/>
            </p:nvGrpSpPr>
            <p:grpSpPr bwMode="auto">
              <a:xfrm>
                <a:off x="5301" y="2057"/>
                <a:ext cx="2389" cy="3665"/>
                <a:chOff x="2592" y="10080"/>
                <a:chExt cx="2160" cy="3600"/>
              </a:xfrm>
            </p:grpSpPr>
            <p:sp>
              <p:nvSpPr>
                <p:cNvPr id="51" name="Rectangle 5"/>
                <p:cNvSpPr>
                  <a:spLocks noChangeArrowheads="1"/>
                </p:cNvSpPr>
                <p:nvPr/>
              </p:nvSpPr>
              <p:spPr bwMode="auto">
                <a:xfrm>
                  <a:off x="2592" y="10080"/>
                  <a:ext cx="2160" cy="1440"/>
                </a:xfrm>
                <a:prstGeom prst="rect">
                  <a:avLst/>
                </a:prstGeom>
                <a:solidFill>
                  <a:srgbClr val="FFFFFF"/>
                </a:solidFill>
                <a:ln w="9525">
                  <a:solidFill>
                    <a:srgbClr val="000000"/>
                  </a:solidFill>
                  <a:miter lim="800000"/>
                  <a:headEnd/>
                  <a:tailEnd/>
                </a:ln>
                <a:effectLst>
                  <a:outerShdw dist="35921" dir="2700000" algn="ctr" rotWithShape="0">
                    <a:srgbClr val="000000"/>
                  </a:outerShdw>
                </a:effectLst>
              </p:spPr>
              <p:txBody>
                <a:bodyPr vert="horz" wrap="square" lIns="91440" tIns="45720" rIns="91440" bIns="45720" numCol="1" anchor="t" anchorCtr="0" compatLnSpc="1">
                  <a:prstTxWarp prst="textNoShape">
                    <a:avLst/>
                  </a:prstTxWarp>
                </a:bodyPr>
                <a:lstStyle/>
                <a:p>
                  <a:pPr algn="ctr"/>
                  <a:endParaRPr lang="es-CL"/>
                </a:p>
              </p:txBody>
            </p:sp>
            <p:sp>
              <p:nvSpPr>
                <p:cNvPr id="52" name="Rectangle 6"/>
                <p:cNvSpPr>
                  <a:spLocks noChangeArrowheads="1"/>
                </p:cNvSpPr>
                <p:nvPr/>
              </p:nvSpPr>
              <p:spPr bwMode="auto">
                <a:xfrm>
                  <a:off x="2592" y="12096"/>
                  <a:ext cx="2160" cy="1584"/>
                </a:xfrm>
                <a:prstGeom prst="rect">
                  <a:avLst/>
                </a:prstGeom>
                <a:solidFill>
                  <a:srgbClr val="FFFFFF"/>
                </a:solidFill>
                <a:ln w="9525">
                  <a:solidFill>
                    <a:srgbClr val="000000"/>
                  </a:solidFill>
                  <a:miter lim="800000"/>
                  <a:headEnd/>
                  <a:tailEnd/>
                </a:ln>
                <a:effectLst>
                  <a:outerShdw dist="35921" dir="2700000" algn="ctr" rotWithShape="0">
                    <a:srgbClr val="000000"/>
                  </a:outerShdw>
                </a:effectLst>
              </p:spPr>
              <p:txBody>
                <a:bodyPr vert="horz" wrap="square" lIns="91440" tIns="45720" rIns="91440" bIns="45720" numCol="1" anchor="t" anchorCtr="0" compatLnSpc="1">
                  <a:prstTxWarp prst="textNoShape">
                    <a:avLst/>
                  </a:prstTxWarp>
                </a:bodyPr>
                <a:lstStyle/>
                <a:p>
                  <a:pPr algn="ctr"/>
                  <a:endParaRPr lang="es-CL"/>
                </a:p>
              </p:txBody>
            </p:sp>
          </p:grpSp>
          <p:grpSp>
            <p:nvGrpSpPr>
              <p:cNvPr id="24" name="Group 7"/>
              <p:cNvGrpSpPr>
                <a:grpSpLocks/>
              </p:cNvGrpSpPr>
              <p:nvPr/>
            </p:nvGrpSpPr>
            <p:grpSpPr bwMode="auto">
              <a:xfrm>
                <a:off x="7807" y="2923"/>
                <a:ext cx="1792" cy="2700"/>
                <a:chOff x="7807" y="2923"/>
                <a:chExt cx="1792" cy="2700"/>
              </a:xfrm>
            </p:grpSpPr>
            <p:sp>
              <p:nvSpPr>
                <p:cNvPr id="47" name="Text Box 8"/>
                <p:cNvSpPr txBox="1">
                  <a:spLocks noChangeArrowheads="1"/>
                </p:cNvSpPr>
                <p:nvPr/>
              </p:nvSpPr>
              <p:spPr bwMode="auto">
                <a:xfrm>
                  <a:off x="7807" y="2923"/>
                  <a:ext cx="1792" cy="540"/>
                </a:xfrm>
                <a:prstGeom prst="rect">
                  <a:avLst/>
                </a:prstGeom>
                <a:solidFill>
                  <a:srgbClr val="FFFFFF"/>
                </a:solidFill>
                <a:ln w="9525">
                  <a:solidFill>
                    <a:srgbClr val="000000"/>
                  </a:solidFill>
                  <a:miter lim="800000"/>
                  <a:headEnd/>
                  <a:tailEnd/>
                </a:ln>
                <a:effectLst>
                  <a:outerShdw dist="35921" dir="2700000" algn="ctr" rotWithShape="0">
                    <a:srgbClr val="000000"/>
                  </a:outerShdw>
                </a:effectLst>
              </p:spPr>
              <p:txBody>
                <a:bodyPr vert="horz" wrap="square" lIns="91440" tIns="45720" rIns="91440" bIns="45720" numCol="1" anchor="t" anchorCtr="0" compatLnSpc="1">
                  <a:prstTxWarp prst="textNoShape">
                    <a:avLst/>
                  </a:prstTxWarp>
                </a:bodyPr>
                <a:lstStyle/>
                <a:p>
                  <a:pPr algn="ctr" fontAlgn="base">
                    <a:spcBef>
                      <a:spcPct val="0"/>
                    </a:spcBef>
                    <a:spcAft>
                      <a:spcPts val="1000"/>
                    </a:spcAft>
                  </a:pPr>
                  <a:r>
                    <a:rPr lang="es-CL" sz="1100">
                      <a:latin typeface="Calibri" pitchFamily="34" charset="0"/>
                      <a:cs typeface="Arial" pitchFamily="34" charset="0"/>
                    </a:rPr>
                    <a:t>ASALTO</a:t>
                  </a:r>
                  <a:endParaRPr lang="es-CL">
                    <a:latin typeface="Arial" pitchFamily="34" charset="0"/>
                    <a:cs typeface="Arial" pitchFamily="34" charset="0"/>
                  </a:endParaRPr>
                </a:p>
              </p:txBody>
            </p:sp>
            <p:sp>
              <p:nvSpPr>
                <p:cNvPr id="48" name="Text Box 9"/>
                <p:cNvSpPr txBox="1">
                  <a:spLocks noChangeArrowheads="1"/>
                </p:cNvSpPr>
                <p:nvPr/>
              </p:nvSpPr>
              <p:spPr bwMode="auto">
                <a:xfrm>
                  <a:off x="7807" y="3643"/>
                  <a:ext cx="1792" cy="540"/>
                </a:xfrm>
                <a:prstGeom prst="rect">
                  <a:avLst/>
                </a:prstGeom>
                <a:solidFill>
                  <a:srgbClr val="FFFFFF"/>
                </a:solidFill>
                <a:ln w="9525">
                  <a:solidFill>
                    <a:srgbClr val="000000"/>
                  </a:solidFill>
                  <a:miter lim="800000"/>
                  <a:headEnd/>
                  <a:tailEnd/>
                </a:ln>
                <a:effectLst>
                  <a:outerShdw dist="35921" dir="2700000" algn="ctr" rotWithShape="0">
                    <a:srgbClr val="000000"/>
                  </a:outerShdw>
                </a:effectLst>
              </p:spPr>
              <p:txBody>
                <a:bodyPr vert="horz" wrap="square" lIns="91440" tIns="45720" rIns="91440" bIns="45720" numCol="1" anchor="t" anchorCtr="0" compatLnSpc="1">
                  <a:prstTxWarp prst="textNoShape">
                    <a:avLst/>
                  </a:prstTxWarp>
                </a:bodyPr>
                <a:lstStyle/>
                <a:p>
                  <a:pPr algn="ctr" fontAlgn="base">
                    <a:spcBef>
                      <a:spcPct val="0"/>
                    </a:spcBef>
                    <a:spcAft>
                      <a:spcPts val="1000"/>
                    </a:spcAft>
                  </a:pPr>
                  <a:r>
                    <a:rPr lang="es-CL" sz="1100">
                      <a:latin typeface="Calibri" pitchFamily="34" charset="0"/>
                      <a:cs typeface="Arial" pitchFamily="34" charset="0"/>
                    </a:rPr>
                    <a:t>APOYO</a:t>
                  </a:r>
                  <a:endParaRPr lang="es-CL">
                    <a:latin typeface="Arial" pitchFamily="34" charset="0"/>
                    <a:cs typeface="Arial" pitchFamily="34" charset="0"/>
                  </a:endParaRPr>
                </a:p>
              </p:txBody>
            </p:sp>
            <p:sp>
              <p:nvSpPr>
                <p:cNvPr id="49" name="Text Box 10"/>
                <p:cNvSpPr txBox="1">
                  <a:spLocks noChangeArrowheads="1"/>
                </p:cNvSpPr>
                <p:nvPr/>
              </p:nvSpPr>
              <p:spPr bwMode="auto">
                <a:xfrm>
                  <a:off x="7807" y="4363"/>
                  <a:ext cx="1792" cy="540"/>
                </a:xfrm>
                <a:prstGeom prst="rect">
                  <a:avLst/>
                </a:prstGeom>
                <a:solidFill>
                  <a:srgbClr val="FFFFFF"/>
                </a:solidFill>
                <a:ln w="9525">
                  <a:solidFill>
                    <a:srgbClr val="000000"/>
                  </a:solidFill>
                  <a:miter lim="800000"/>
                  <a:headEnd/>
                  <a:tailEnd/>
                </a:ln>
                <a:effectLst>
                  <a:outerShdw dist="35921" dir="2700000" algn="ctr" rotWithShape="0">
                    <a:srgbClr val="000000"/>
                  </a:outerShdw>
                </a:effectLst>
              </p:spPr>
              <p:txBody>
                <a:bodyPr vert="horz" wrap="square" lIns="91440" tIns="45720" rIns="91440" bIns="45720" numCol="1" anchor="t" anchorCtr="0" compatLnSpc="1">
                  <a:prstTxWarp prst="textNoShape">
                    <a:avLst/>
                  </a:prstTxWarp>
                </a:bodyPr>
                <a:lstStyle/>
                <a:p>
                  <a:pPr algn="ctr" fontAlgn="base">
                    <a:spcBef>
                      <a:spcPct val="0"/>
                    </a:spcBef>
                    <a:spcAft>
                      <a:spcPts val="1000"/>
                    </a:spcAft>
                  </a:pPr>
                  <a:r>
                    <a:rPr lang="es-CL" sz="1100">
                      <a:latin typeface="Calibri" pitchFamily="34" charset="0"/>
                      <a:cs typeface="Arial" pitchFamily="34" charset="0"/>
                    </a:rPr>
                    <a:t>COMANDO</a:t>
                  </a:r>
                  <a:endParaRPr lang="es-CL">
                    <a:latin typeface="Arial" pitchFamily="34" charset="0"/>
                    <a:cs typeface="Arial" pitchFamily="34" charset="0"/>
                  </a:endParaRPr>
                </a:p>
              </p:txBody>
            </p:sp>
            <p:sp>
              <p:nvSpPr>
                <p:cNvPr id="50" name="Text Box 11"/>
                <p:cNvSpPr txBox="1">
                  <a:spLocks noChangeArrowheads="1"/>
                </p:cNvSpPr>
                <p:nvPr/>
              </p:nvSpPr>
              <p:spPr bwMode="auto">
                <a:xfrm>
                  <a:off x="7807" y="5083"/>
                  <a:ext cx="1792" cy="540"/>
                </a:xfrm>
                <a:prstGeom prst="rect">
                  <a:avLst/>
                </a:prstGeom>
                <a:solidFill>
                  <a:srgbClr val="FFFFFF"/>
                </a:solidFill>
                <a:ln w="9525">
                  <a:solidFill>
                    <a:srgbClr val="000000"/>
                  </a:solidFill>
                  <a:miter lim="800000"/>
                  <a:headEnd/>
                  <a:tailEnd/>
                </a:ln>
                <a:effectLst>
                  <a:outerShdw dist="35921" dir="2700000" algn="ctr" rotWithShape="0">
                    <a:srgbClr val="000000"/>
                  </a:outerShdw>
                </a:effectLst>
              </p:spPr>
              <p:txBody>
                <a:bodyPr vert="horz" wrap="square" lIns="91440" tIns="45720" rIns="91440" bIns="45720" numCol="1" anchor="t" anchorCtr="0" compatLnSpc="1">
                  <a:prstTxWarp prst="textNoShape">
                    <a:avLst/>
                  </a:prstTxWarp>
                </a:bodyPr>
                <a:lstStyle/>
                <a:p>
                  <a:pPr algn="ctr" fontAlgn="base">
                    <a:spcBef>
                      <a:spcPct val="0"/>
                    </a:spcBef>
                    <a:spcAft>
                      <a:spcPts val="1000"/>
                    </a:spcAft>
                  </a:pPr>
                  <a:r>
                    <a:rPr lang="es-CL" sz="1100">
                      <a:latin typeface="Calibri" pitchFamily="34" charset="0"/>
                      <a:cs typeface="Arial" pitchFamily="34" charset="0"/>
                    </a:rPr>
                    <a:t>RESERVA</a:t>
                  </a:r>
                  <a:endParaRPr lang="es-CL">
                    <a:latin typeface="Arial" pitchFamily="34" charset="0"/>
                    <a:cs typeface="Arial" pitchFamily="34" charset="0"/>
                  </a:endParaRPr>
                </a:p>
              </p:txBody>
            </p:sp>
          </p:grpSp>
          <p:sp>
            <p:nvSpPr>
              <p:cNvPr id="25" name="AutoShape 12"/>
              <p:cNvSpPr>
                <a:spLocks noChangeArrowheads="1"/>
              </p:cNvSpPr>
              <p:nvPr/>
            </p:nvSpPr>
            <p:spPr bwMode="auto">
              <a:xfrm>
                <a:off x="4941" y="1877"/>
                <a:ext cx="3025" cy="3971"/>
              </a:xfrm>
              <a:prstGeom prst="upArrow">
                <a:avLst>
                  <a:gd name="adj1" fmla="val 50000"/>
                  <a:gd name="adj2" fmla="val 32818"/>
                </a:avLst>
              </a:prstGeom>
              <a:solidFill>
                <a:srgbClr val="FFFFFF"/>
              </a:solidFill>
              <a:ln w="19050">
                <a:solidFill>
                  <a:srgbClr val="000000"/>
                </a:solidFill>
                <a:miter lim="800000"/>
                <a:headEnd/>
                <a:tailEnd/>
              </a:ln>
              <a:effectLst>
                <a:outerShdw dist="35921" dir="2700000" algn="ctr" rotWithShape="0">
                  <a:srgbClr val="000000"/>
                </a:outerShdw>
              </a:effectLst>
            </p:spPr>
            <p:txBody>
              <a:bodyPr vert="horz" wrap="square" lIns="91440" tIns="45720" rIns="91440" bIns="45720" numCol="1" anchor="t" anchorCtr="0" compatLnSpc="1">
                <a:prstTxWarp prst="textNoShape">
                  <a:avLst/>
                </a:prstTxWarp>
              </a:bodyPr>
              <a:lstStyle/>
              <a:p>
                <a:pPr algn="ctr"/>
                <a:endParaRPr lang="es-CL"/>
              </a:p>
            </p:txBody>
          </p:sp>
          <p:grpSp>
            <p:nvGrpSpPr>
              <p:cNvPr id="26" name="Group 13"/>
              <p:cNvGrpSpPr>
                <a:grpSpLocks/>
              </p:cNvGrpSpPr>
              <p:nvPr/>
            </p:nvGrpSpPr>
            <p:grpSpPr bwMode="auto">
              <a:xfrm>
                <a:off x="6056" y="3100"/>
                <a:ext cx="796" cy="458"/>
                <a:chOff x="3456" y="11520"/>
                <a:chExt cx="720" cy="432"/>
              </a:xfrm>
            </p:grpSpPr>
            <p:grpSp>
              <p:nvGrpSpPr>
                <p:cNvPr id="43" name="Group 14"/>
                <p:cNvGrpSpPr>
                  <a:grpSpLocks/>
                </p:cNvGrpSpPr>
                <p:nvPr/>
              </p:nvGrpSpPr>
              <p:grpSpPr bwMode="auto">
                <a:xfrm>
                  <a:off x="3456" y="11520"/>
                  <a:ext cx="720" cy="432"/>
                  <a:chOff x="3312" y="10656"/>
                  <a:chExt cx="720" cy="432"/>
                </a:xfrm>
              </p:grpSpPr>
              <p:sp>
                <p:nvSpPr>
                  <p:cNvPr id="45" name="Rectangle 15"/>
                  <p:cNvSpPr>
                    <a:spLocks noChangeArrowheads="1"/>
                  </p:cNvSpPr>
                  <p:nvPr/>
                </p:nvSpPr>
                <p:spPr bwMode="auto">
                  <a:xfrm>
                    <a:off x="3312" y="10656"/>
                    <a:ext cx="720" cy="432"/>
                  </a:xfrm>
                  <a:prstGeom prst="rect">
                    <a:avLst/>
                  </a:prstGeom>
                  <a:solidFill>
                    <a:srgbClr val="FFFFFF"/>
                  </a:solidFill>
                  <a:ln w="19050">
                    <a:solidFill>
                      <a:srgbClr val="000000"/>
                    </a:solidFill>
                    <a:miter lim="800000"/>
                    <a:headEnd/>
                    <a:tailEnd/>
                  </a:ln>
                  <a:effectLst/>
                </p:spPr>
                <p:txBody>
                  <a:bodyPr vert="horz" wrap="square" lIns="91440" tIns="45720" rIns="91440" bIns="45720" numCol="1" anchor="t" anchorCtr="0" compatLnSpc="1">
                    <a:prstTxWarp prst="textNoShape">
                      <a:avLst/>
                    </a:prstTxWarp>
                  </a:bodyPr>
                  <a:lstStyle/>
                  <a:p>
                    <a:pPr algn="ctr"/>
                    <a:endParaRPr lang="es-CL"/>
                  </a:p>
                </p:txBody>
              </p:sp>
              <p:sp>
                <p:nvSpPr>
                  <p:cNvPr id="46" name="Line 16"/>
                  <p:cNvSpPr>
                    <a:spLocks noChangeShapeType="1"/>
                  </p:cNvSpPr>
                  <p:nvPr/>
                </p:nvSpPr>
                <p:spPr bwMode="auto">
                  <a:xfrm>
                    <a:off x="3312" y="10656"/>
                    <a:ext cx="720" cy="432"/>
                  </a:xfrm>
                  <a:prstGeom prst="line">
                    <a:avLst/>
                  </a:prstGeom>
                  <a:noFill/>
                  <a:ln w="19050">
                    <a:solidFill>
                      <a:srgbClr val="000000"/>
                    </a:solidFill>
                    <a:round/>
                    <a:headEnd/>
                    <a:tailEnd/>
                  </a:ln>
                  <a:effectLst/>
                </p:spPr>
                <p:txBody>
                  <a:bodyPr vert="horz" wrap="square" lIns="91440" tIns="45720" rIns="91440" bIns="45720" numCol="1" anchor="t" anchorCtr="0" compatLnSpc="1">
                    <a:prstTxWarp prst="textNoShape">
                      <a:avLst/>
                    </a:prstTxWarp>
                  </a:bodyPr>
                  <a:lstStyle/>
                  <a:p>
                    <a:pPr algn="ctr"/>
                    <a:endParaRPr lang="es-CL"/>
                  </a:p>
                </p:txBody>
              </p:sp>
            </p:grpSp>
            <p:sp>
              <p:nvSpPr>
                <p:cNvPr id="44" name="Line 17"/>
                <p:cNvSpPr>
                  <a:spLocks noChangeShapeType="1"/>
                </p:cNvSpPr>
                <p:nvPr/>
              </p:nvSpPr>
              <p:spPr bwMode="auto">
                <a:xfrm flipV="1">
                  <a:off x="3456" y="11520"/>
                  <a:ext cx="720" cy="432"/>
                </a:xfrm>
                <a:prstGeom prst="line">
                  <a:avLst/>
                </a:prstGeom>
                <a:noFill/>
                <a:ln w="19050">
                  <a:solidFill>
                    <a:srgbClr val="000000"/>
                  </a:solidFill>
                  <a:round/>
                  <a:headEnd/>
                  <a:tailEnd/>
                </a:ln>
                <a:effectLst/>
              </p:spPr>
              <p:txBody>
                <a:bodyPr vert="horz" wrap="square" lIns="91440" tIns="45720" rIns="91440" bIns="45720" numCol="1" anchor="t" anchorCtr="0" compatLnSpc="1">
                  <a:prstTxWarp prst="textNoShape">
                    <a:avLst/>
                  </a:prstTxWarp>
                </a:bodyPr>
                <a:lstStyle/>
                <a:p>
                  <a:pPr algn="ctr"/>
                  <a:endParaRPr lang="es-CL"/>
                </a:p>
              </p:txBody>
            </p:sp>
          </p:grpSp>
          <p:grpSp>
            <p:nvGrpSpPr>
              <p:cNvPr id="27" name="Group 18"/>
              <p:cNvGrpSpPr>
                <a:grpSpLocks/>
              </p:cNvGrpSpPr>
              <p:nvPr/>
            </p:nvGrpSpPr>
            <p:grpSpPr bwMode="auto">
              <a:xfrm>
                <a:off x="6056" y="3711"/>
                <a:ext cx="796" cy="458"/>
                <a:chOff x="3456" y="11520"/>
                <a:chExt cx="720" cy="432"/>
              </a:xfrm>
            </p:grpSpPr>
            <p:grpSp>
              <p:nvGrpSpPr>
                <p:cNvPr id="39" name="Group 19"/>
                <p:cNvGrpSpPr>
                  <a:grpSpLocks/>
                </p:cNvGrpSpPr>
                <p:nvPr/>
              </p:nvGrpSpPr>
              <p:grpSpPr bwMode="auto">
                <a:xfrm>
                  <a:off x="3456" y="11520"/>
                  <a:ext cx="720" cy="432"/>
                  <a:chOff x="3312" y="10656"/>
                  <a:chExt cx="720" cy="432"/>
                </a:xfrm>
              </p:grpSpPr>
              <p:sp>
                <p:nvSpPr>
                  <p:cNvPr id="41" name="Rectangle 20"/>
                  <p:cNvSpPr>
                    <a:spLocks noChangeArrowheads="1"/>
                  </p:cNvSpPr>
                  <p:nvPr/>
                </p:nvSpPr>
                <p:spPr bwMode="auto">
                  <a:xfrm>
                    <a:off x="3312" y="10656"/>
                    <a:ext cx="720" cy="432"/>
                  </a:xfrm>
                  <a:prstGeom prst="rect">
                    <a:avLst/>
                  </a:prstGeom>
                  <a:solidFill>
                    <a:srgbClr val="FFFFFF"/>
                  </a:solidFill>
                  <a:ln w="19050">
                    <a:solidFill>
                      <a:srgbClr val="000000"/>
                    </a:solidFill>
                    <a:miter lim="800000"/>
                    <a:headEnd/>
                    <a:tailEnd/>
                  </a:ln>
                  <a:effectLst/>
                </p:spPr>
                <p:txBody>
                  <a:bodyPr vert="horz" wrap="square" lIns="91440" tIns="45720" rIns="91440" bIns="45720" numCol="1" anchor="t" anchorCtr="0" compatLnSpc="1">
                    <a:prstTxWarp prst="textNoShape">
                      <a:avLst/>
                    </a:prstTxWarp>
                  </a:bodyPr>
                  <a:lstStyle/>
                  <a:p>
                    <a:pPr algn="ctr"/>
                    <a:endParaRPr lang="es-CL"/>
                  </a:p>
                </p:txBody>
              </p:sp>
              <p:sp>
                <p:nvSpPr>
                  <p:cNvPr id="42" name="Line 21"/>
                  <p:cNvSpPr>
                    <a:spLocks noChangeShapeType="1"/>
                  </p:cNvSpPr>
                  <p:nvPr/>
                </p:nvSpPr>
                <p:spPr bwMode="auto">
                  <a:xfrm>
                    <a:off x="3312" y="10656"/>
                    <a:ext cx="720" cy="432"/>
                  </a:xfrm>
                  <a:prstGeom prst="line">
                    <a:avLst/>
                  </a:prstGeom>
                  <a:noFill/>
                  <a:ln w="19050">
                    <a:solidFill>
                      <a:srgbClr val="000000"/>
                    </a:solidFill>
                    <a:round/>
                    <a:headEnd/>
                    <a:tailEnd/>
                  </a:ln>
                  <a:effectLst/>
                </p:spPr>
                <p:txBody>
                  <a:bodyPr vert="horz" wrap="square" lIns="91440" tIns="45720" rIns="91440" bIns="45720" numCol="1" anchor="t" anchorCtr="0" compatLnSpc="1">
                    <a:prstTxWarp prst="textNoShape">
                      <a:avLst/>
                    </a:prstTxWarp>
                  </a:bodyPr>
                  <a:lstStyle/>
                  <a:p>
                    <a:pPr algn="ctr"/>
                    <a:endParaRPr lang="es-CL"/>
                  </a:p>
                </p:txBody>
              </p:sp>
            </p:grpSp>
            <p:sp>
              <p:nvSpPr>
                <p:cNvPr id="40" name="Line 22"/>
                <p:cNvSpPr>
                  <a:spLocks noChangeShapeType="1"/>
                </p:cNvSpPr>
                <p:nvPr/>
              </p:nvSpPr>
              <p:spPr bwMode="auto">
                <a:xfrm flipV="1">
                  <a:off x="3456" y="11520"/>
                  <a:ext cx="720" cy="432"/>
                </a:xfrm>
                <a:prstGeom prst="line">
                  <a:avLst/>
                </a:prstGeom>
                <a:noFill/>
                <a:ln w="19050">
                  <a:solidFill>
                    <a:srgbClr val="000000"/>
                  </a:solidFill>
                  <a:round/>
                  <a:headEnd/>
                  <a:tailEnd/>
                </a:ln>
                <a:effectLst/>
              </p:spPr>
              <p:txBody>
                <a:bodyPr vert="horz" wrap="square" lIns="91440" tIns="45720" rIns="91440" bIns="45720" numCol="1" anchor="t" anchorCtr="0" compatLnSpc="1">
                  <a:prstTxWarp prst="textNoShape">
                    <a:avLst/>
                  </a:prstTxWarp>
                </a:bodyPr>
                <a:lstStyle/>
                <a:p>
                  <a:pPr algn="ctr"/>
                  <a:endParaRPr lang="es-CL"/>
                </a:p>
              </p:txBody>
            </p:sp>
          </p:grpSp>
          <p:grpSp>
            <p:nvGrpSpPr>
              <p:cNvPr id="28" name="Group 23"/>
              <p:cNvGrpSpPr>
                <a:grpSpLocks/>
              </p:cNvGrpSpPr>
              <p:nvPr/>
            </p:nvGrpSpPr>
            <p:grpSpPr bwMode="auto">
              <a:xfrm>
                <a:off x="6056" y="4322"/>
                <a:ext cx="796" cy="458"/>
                <a:chOff x="3456" y="11520"/>
                <a:chExt cx="720" cy="432"/>
              </a:xfrm>
            </p:grpSpPr>
            <p:grpSp>
              <p:nvGrpSpPr>
                <p:cNvPr id="35" name="Group 24"/>
                <p:cNvGrpSpPr>
                  <a:grpSpLocks/>
                </p:cNvGrpSpPr>
                <p:nvPr/>
              </p:nvGrpSpPr>
              <p:grpSpPr bwMode="auto">
                <a:xfrm>
                  <a:off x="3456" y="11520"/>
                  <a:ext cx="720" cy="432"/>
                  <a:chOff x="3312" y="10656"/>
                  <a:chExt cx="720" cy="432"/>
                </a:xfrm>
              </p:grpSpPr>
              <p:sp>
                <p:nvSpPr>
                  <p:cNvPr id="37" name="Rectangle 25"/>
                  <p:cNvSpPr>
                    <a:spLocks noChangeArrowheads="1"/>
                  </p:cNvSpPr>
                  <p:nvPr/>
                </p:nvSpPr>
                <p:spPr bwMode="auto">
                  <a:xfrm>
                    <a:off x="3312" y="10656"/>
                    <a:ext cx="720" cy="432"/>
                  </a:xfrm>
                  <a:prstGeom prst="rect">
                    <a:avLst/>
                  </a:prstGeom>
                  <a:solidFill>
                    <a:srgbClr val="FFFFFF"/>
                  </a:solidFill>
                  <a:ln w="19050">
                    <a:solidFill>
                      <a:srgbClr val="000000"/>
                    </a:solidFill>
                    <a:miter lim="800000"/>
                    <a:headEnd/>
                    <a:tailEnd/>
                  </a:ln>
                  <a:effectLst/>
                </p:spPr>
                <p:txBody>
                  <a:bodyPr vert="horz" wrap="square" lIns="91440" tIns="45720" rIns="91440" bIns="45720" numCol="1" anchor="t" anchorCtr="0" compatLnSpc="1">
                    <a:prstTxWarp prst="textNoShape">
                      <a:avLst/>
                    </a:prstTxWarp>
                  </a:bodyPr>
                  <a:lstStyle/>
                  <a:p>
                    <a:pPr algn="ctr"/>
                    <a:endParaRPr lang="es-CL"/>
                  </a:p>
                </p:txBody>
              </p:sp>
              <p:sp>
                <p:nvSpPr>
                  <p:cNvPr id="38" name="Line 26"/>
                  <p:cNvSpPr>
                    <a:spLocks noChangeShapeType="1"/>
                  </p:cNvSpPr>
                  <p:nvPr/>
                </p:nvSpPr>
                <p:spPr bwMode="auto">
                  <a:xfrm>
                    <a:off x="3312" y="10656"/>
                    <a:ext cx="720" cy="432"/>
                  </a:xfrm>
                  <a:prstGeom prst="line">
                    <a:avLst/>
                  </a:prstGeom>
                  <a:noFill/>
                  <a:ln w="19050">
                    <a:solidFill>
                      <a:srgbClr val="000000"/>
                    </a:solidFill>
                    <a:round/>
                    <a:headEnd/>
                    <a:tailEnd/>
                  </a:ln>
                  <a:effectLst/>
                </p:spPr>
                <p:txBody>
                  <a:bodyPr vert="horz" wrap="square" lIns="91440" tIns="45720" rIns="91440" bIns="45720" numCol="1" anchor="t" anchorCtr="0" compatLnSpc="1">
                    <a:prstTxWarp prst="textNoShape">
                      <a:avLst/>
                    </a:prstTxWarp>
                  </a:bodyPr>
                  <a:lstStyle/>
                  <a:p>
                    <a:pPr algn="ctr"/>
                    <a:endParaRPr lang="es-CL"/>
                  </a:p>
                </p:txBody>
              </p:sp>
            </p:grpSp>
            <p:sp>
              <p:nvSpPr>
                <p:cNvPr id="36" name="Line 27"/>
                <p:cNvSpPr>
                  <a:spLocks noChangeShapeType="1"/>
                </p:cNvSpPr>
                <p:nvPr/>
              </p:nvSpPr>
              <p:spPr bwMode="auto">
                <a:xfrm flipV="1">
                  <a:off x="3456" y="11520"/>
                  <a:ext cx="720" cy="432"/>
                </a:xfrm>
                <a:prstGeom prst="line">
                  <a:avLst/>
                </a:prstGeom>
                <a:noFill/>
                <a:ln w="19050">
                  <a:solidFill>
                    <a:srgbClr val="000000"/>
                  </a:solidFill>
                  <a:round/>
                  <a:headEnd/>
                  <a:tailEnd/>
                </a:ln>
                <a:effectLst/>
              </p:spPr>
              <p:txBody>
                <a:bodyPr vert="horz" wrap="square" lIns="91440" tIns="45720" rIns="91440" bIns="45720" numCol="1" anchor="t" anchorCtr="0" compatLnSpc="1">
                  <a:prstTxWarp prst="textNoShape">
                    <a:avLst/>
                  </a:prstTxWarp>
                </a:bodyPr>
                <a:lstStyle/>
                <a:p>
                  <a:pPr algn="ctr"/>
                  <a:endParaRPr lang="es-CL"/>
                </a:p>
              </p:txBody>
            </p:sp>
          </p:grpSp>
          <p:grpSp>
            <p:nvGrpSpPr>
              <p:cNvPr id="29" name="Group 28"/>
              <p:cNvGrpSpPr>
                <a:grpSpLocks/>
              </p:cNvGrpSpPr>
              <p:nvPr/>
            </p:nvGrpSpPr>
            <p:grpSpPr bwMode="auto">
              <a:xfrm>
                <a:off x="6056" y="4933"/>
                <a:ext cx="796" cy="458"/>
                <a:chOff x="3456" y="11520"/>
                <a:chExt cx="720" cy="432"/>
              </a:xfrm>
            </p:grpSpPr>
            <p:grpSp>
              <p:nvGrpSpPr>
                <p:cNvPr id="31" name="Group 29"/>
                <p:cNvGrpSpPr>
                  <a:grpSpLocks/>
                </p:cNvGrpSpPr>
                <p:nvPr/>
              </p:nvGrpSpPr>
              <p:grpSpPr bwMode="auto">
                <a:xfrm>
                  <a:off x="3456" y="11520"/>
                  <a:ext cx="720" cy="432"/>
                  <a:chOff x="3312" y="10656"/>
                  <a:chExt cx="720" cy="432"/>
                </a:xfrm>
              </p:grpSpPr>
              <p:sp>
                <p:nvSpPr>
                  <p:cNvPr id="33" name="Rectangle 30"/>
                  <p:cNvSpPr>
                    <a:spLocks noChangeArrowheads="1"/>
                  </p:cNvSpPr>
                  <p:nvPr/>
                </p:nvSpPr>
                <p:spPr bwMode="auto">
                  <a:xfrm>
                    <a:off x="3312" y="10656"/>
                    <a:ext cx="720" cy="432"/>
                  </a:xfrm>
                  <a:prstGeom prst="rect">
                    <a:avLst/>
                  </a:prstGeom>
                  <a:solidFill>
                    <a:srgbClr val="FFFFFF"/>
                  </a:solidFill>
                  <a:ln w="19050">
                    <a:solidFill>
                      <a:srgbClr val="000000"/>
                    </a:solidFill>
                    <a:miter lim="800000"/>
                    <a:headEnd/>
                    <a:tailEnd/>
                  </a:ln>
                  <a:effectLst/>
                </p:spPr>
                <p:txBody>
                  <a:bodyPr vert="horz" wrap="square" lIns="91440" tIns="45720" rIns="91440" bIns="45720" numCol="1" anchor="t" anchorCtr="0" compatLnSpc="1">
                    <a:prstTxWarp prst="textNoShape">
                      <a:avLst/>
                    </a:prstTxWarp>
                  </a:bodyPr>
                  <a:lstStyle/>
                  <a:p>
                    <a:pPr algn="ctr"/>
                    <a:endParaRPr lang="es-CL"/>
                  </a:p>
                </p:txBody>
              </p:sp>
              <p:sp>
                <p:nvSpPr>
                  <p:cNvPr id="34" name="Line 31"/>
                  <p:cNvSpPr>
                    <a:spLocks noChangeShapeType="1"/>
                  </p:cNvSpPr>
                  <p:nvPr/>
                </p:nvSpPr>
                <p:spPr bwMode="auto">
                  <a:xfrm>
                    <a:off x="3312" y="10656"/>
                    <a:ext cx="720" cy="432"/>
                  </a:xfrm>
                  <a:prstGeom prst="line">
                    <a:avLst/>
                  </a:prstGeom>
                  <a:noFill/>
                  <a:ln w="19050">
                    <a:solidFill>
                      <a:srgbClr val="000000"/>
                    </a:solidFill>
                    <a:round/>
                    <a:headEnd/>
                    <a:tailEnd/>
                  </a:ln>
                  <a:effectLst/>
                </p:spPr>
                <p:txBody>
                  <a:bodyPr vert="horz" wrap="square" lIns="91440" tIns="45720" rIns="91440" bIns="45720" numCol="1" anchor="t" anchorCtr="0" compatLnSpc="1">
                    <a:prstTxWarp prst="textNoShape">
                      <a:avLst/>
                    </a:prstTxWarp>
                  </a:bodyPr>
                  <a:lstStyle/>
                  <a:p>
                    <a:pPr algn="ctr"/>
                    <a:endParaRPr lang="es-CL"/>
                  </a:p>
                </p:txBody>
              </p:sp>
            </p:grpSp>
            <p:sp>
              <p:nvSpPr>
                <p:cNvPr id="32" name="Line 32"/>
                <p:cNvSpPr>
                  <a:spLocks noChangeShapeType="1"/>
                </p:cNvSpPr>
                <p:nvPr/>
              </p:nvSpPr>
              <p:spPr bwMode="auto">
                <a:xfrm flipV="1">
                  <a:off x="3456" y="11520"/>
                  <a:ext cx="720" cy="432"/>
                </a:xfrm>
                <a:prstGeom prst="line">
                  <a:avLst/>
                </a:prstGeom>
                <a:noFill/>
                <a:ln w="19050">
                  <a:solidFill>
                    <a:srgbClr val="000000"/>
                  </a:solidFill>
                  <a:round/>
                  <a:headEnd/>
                  <a:tailEnd/>
                </a:ln>
                <a:effectLst/>
              </p:spPr>
              <p:txBody>
                <a:bodyPr vert="horz" wrap="square" lIns="91440" tIns="45720" rIns="91440" bIns="45720" numCol="1" anchor="t" anchorCtr="0" compatLnSpc="1">
                  <a:prstTxWarp prst="textNoShape">
                    <a:avLst/>
                  </a:prstTxWarp>
                </a:bodyPr>
                <a:lstStyle/>
                <a:p>
                  <a:pPr algn="ctr"/>
                  <a:endParaRPr lang="es-CL"/>
                </a:p>
              </p:txBody>
            </p:sp>
          </p:grpSp>
          <p:sp>
            <p:nvSpPr>
              <p:cNvPr id="30" name="Text Box 33"/>
              <p:cNvSpPr txBox="1">
                <a:spLocks noChangeArrowheads="1"/>
              </p:cNvSpPr>
              <p:nvPr/>
            </p:nvSpPr>
            <p:spPr bwMode="auto">
              <a:xfrm>
                <a:off x="4761" y="1337"/>
                <a:ext cx="3960" cy="458"/>
              </a:xfrm>
              <a:prstGeom prst="rect">
                <a:avLst/>
              </a:prstGeom>
              <a:solidFill>
                <a:srgbClr val="FFFFFF"/>
              </a:solidFill>
              <a:ln w="9525">
                <a:solidFill>
                  <a:srgbClr val="000000"/>
                </a:solidFill>
                <a:miter lim="800000"/>
                <a:headEnd/>
                <a:tailEnd/>
              </a:ln>
              <a:effectLst>
                <a:outerShdw dist="35921" dir="2700000" algn="ctr" rotWithShape="0">
                  <a:srgbClr val="000000"/>
                </a:outerShdw>
              </a:effectLst>
            </p:spPr>
            <p:txBody>
              <a:bodyPr vert="horz" wrap="square" lIns="91440" tIns="45720" rIns="91440" bIns="45720" numCol="1" anchor="t" anchorCtr="0" compatLnSpc="1">
                <a:prstTxWarp prst="textNoShape">
                  <a:avLst/>
                </a:prstTxWarp>
              </a:bodyPr>
              <a:lstStyle/>
              <a:p>
                <a:pPr lvl="1" algn="ctr" fontAlgn="base">
                  <a:spcBef>
                    <a:spcPct val="0"/>
                  </a:spcBef>
                  <a:spcAft>
                    <a:spcPct val="0"/>
                  </a:spcAft>
                </a:pPr>
                <a:r>
                  <a:rPr lang="es-CL" sz="1000">
                    <a:latin typeface="Times New Roman" pitchFamily="18" charset="0"/>
                    <a:cs typeface="Arial" pitchFamily="34" charset="0"/>
                  </a:rPr>
                  <a:t>DISPOSITIVO PARA EL ATAQUE</a:t>
                </a:r>
                <a:endParaRPr lang="es-CL">
                  <a:latin typeface="Arial" pitchFamily="34" charset="0"/>
                  <a:cs typeface="Arial" pitchFamily="34" charset="0"/>
                </a:endParaRPr>
              </a:p>
            </p:txBody>
          </p:sp>
        </p:grpSp>
        <p:sp>
          <p:nvSpPr>
            <p:cNvPr id="22" name="Rectangle 34"/>
            <p:cNvSpPr>
              <a:spLocks noChangeArrowheads="1"/>
            </p:cNvSpPr>
            <p:nvPr/>
          </p:nvSpPr>
          <p:spPr bwMode="auto">
            <a:xfrm>
              <a:off x="3321" y="1168"/>
              <a:ext cx="7200" cy="5040"/>
            </a:xfrm>
            <a:prstGeom prst="rect">
              <a:avLst/>
            </a:prstGeom>
            <a:no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algn="ctr"/>
              <a:endParaRPr lang="es-CL"/>
            </a:p>
          </p:txBody>
        </p:sp>
      </p:grpSp>
    </p:spTree>
    <p:extLst>
      <p:ext uri="{BB962C8B-B14F-4D97-AF65-F5344CB8AC3E}">
        <p14:creationId xmlns:p14="http://schemas.microsoft.com/office/powerpoint/2010/main" val="1284539214"/>
      </p:ext>
    </p:extLst>
  </p:cSld>
  <p:clrMapOvr>
    <a:masterClrMapping/>
  </p:clrMapOvr>
  <p:transition>
    <p:fad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o 1"/>
          <p:cNvGrpSpPr/>
          <p:nvPr/>
        </p:nvGrpSpPr>
        <p:grpSpPr>
          <a:xfrm>
            <a:off x="-2543" y="-227629"/>
            <a:ext cx="12498595" cy="7088804"/>
            <a:chOff x="-2543" y="-227629"/>
            <a:chExt cx="12498595" cy="7088804"/>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23</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TÁCTICA III</a:t>
              </a:r>
            </a:p>
          </p:txBody>
        </p:sp>
      </p:grpSp>
      <p:sp>
        <p:nvSpPr>
          <p:cNvPr id="16" name="2 Subtítulo"/>
          <p:cNvSpPr>
            <a:spLocks noGrp="1"/>
          </p:cNvSpPr>
          <p:nvPr>
            <p:ph type="subTitle" idx="1"/>
          </p:nvPr>
        </p:nvSpPr>
        <p:spPr>
          <a:xfrm>
            <a:off x="537609" y="2369628"/>
            <a:ext cx="11207087" cy="3062221"/>
          </a:xfrm>
        </p:spPr>
        <p:style>
          <a:lnRef idx="2">
            <a:schemeClr val="accent5"/>
          </a:lnRef>
          <a:fillRef idx="1">
            <a:schemeClr val="lt1"/>
          </a:fillRef>
          <a:effectRef idx="0">
            <a:schemeClr val="accent5"/>
          </a:effectRef>
          <a:fontRef idx="minor">
            <a:schemeClr val="dk1"/>
          </a:fontRef>
        </p:style>
        <p:txBody>
          <a:bodyPr anchor="t">
            <a:noAutofit/>
          </a:bodyPr>
          <a:lstStyle/>
          <a:p>
            <a:pPr marL="457200" lvl="0" indent="-457200" algn="just">
              <a:lnSpc>
                <a:spcPct val="150000"/>
              </a:lnSpc>
              <a:buFont typeface="Wingdings" panose="05000000000000000000" pitchFamily="2" charset="2"/>
              <a:buChar char="Ø"/>
            </a:pPr>
            <a:r>
              <a:rPr lang="es-ES_tradnl" sz="1900" dirty="0">
                <a:solidFill>
                  <a:prstClr val="black"/>
                </a:solidFill>
                <a:latin typeface="Arial" charset="0"/>
              </a:rPr>
              <a:t>Fuego de supresión y no de neutralización.</a:t>
            </a:r>
          </a:p>
          <a:p>
            <a:pPr marL="457200" lvl="0" indent="-457200" algn="just">
              <a:lnSpc>
                <a:spcPct val="150000"/>
              </a:lnSpc>
              <a:buFont typeface="Wingdings" panose="05000000000000000000" pitchFamily="2" charset="2"/>
              <a:buChar char="Ø"/>
            </a:pPr>
            <a:r>
              <a:rPr lang="es-ES_tradnl" sz="1900" dirty="0">
                <a:solidFill>
                  <a:prstClr val="black"/>
                </a:solidFill>
                <a:latin typeface="Arial" charset="0"/>
              </a:rPr>
              <a:t>Seguridad permanente del elemento de asalto (Aislar al enemigo, controlando avenidas de aproximación y vías de escape).  </a:t>
            </a:r>
          </a:p>
          <a:p>
            <a:pPr marL="457200" lvl="0" indent="-457200" algn="just">
              <a:lnSpc>
                <a:spcPct val="150000"/>
              </a:lnSpc>
              <a:buFont typeface="Wingdings" panose="05000000000000000000" pitchFamily="2" charset="2"/>
              <a:buChar char="Ø"/>
            </a:pPr>
            <a:r>
              <a:rPr lang="es-ES_tradnl" sz="1900" dirty="0">
                <a:solidFill>
                  <a:prstClr val="black"/>
                </a:solidFill>
                <a:latin typeface="Arial" charset="0"/>
              </a:rPr>
              <a:t>Armamento de apoyo </a:t>
            </a:r>
            <a:r>
              <a:rPr lang="es-ES_tradnl" sz="1900" dirty="0" smtClean="0">
                <a:solidFill>
                  <a:prstClr val="black"/>
                </a:solidFill>
                <a:latin typeface="Arial" charset="0"/>
              </a:rPr>
              <a:t>como</a:t>
            </a:r>
            <a:r>
              <a:rPr lang="es-ES_tradnl" sz="1900" dirty="0">
                <a:solidFill>
                  <a:prstClr val="black"/>
                </a:solidFill>
                <a:latin typeface="Arial" charset="0"/>
              </a:rPr>
              <a:t>: Ametralladoras, misiles antitanque, morteros. </a:t>
            </a:r>
          </a:p>
          <a:p>
            <a:pPr marL="457200" lvl="0" indent="-457200" algn="just">
              <a:lnSpc>
                <a:spcPct val="150000"/>
              </a:lnSpc>
              <a:buFont typeface="Wingdings" panose="05000000000000000000" pitchFamily="2" charset="2"/>
              <a:buChar char="Ø"/>
            </a:pPr>
            <a:r>
              <a:rPr lang="es-ES_tradnl" sz="1900" dirty="0" smtClean="0">
                <a:solidFill>
                  <a:prstClr val="black"/>
                </a:solidFill>
                <a:latin typeface="Arial" charset="0"/>
              </a:rPr>
              <a:t>Podría </a:t>
            </a:r>
            <a:r>
              <a:rPr lang="es-ES_tradnl" sz="1900" dirty="0">
                <a:solidFill>
                  <a:prstClr val="black"/>
                </a:solidFill>
                <a:latin typeface="Arial" charset="0"/>
              </a:rPr>
              <a:t>acceder al objetivo en apoyo del elemento de asalto. </a:t>
            </a:r>
          </a:p>
        </p:txBody>
      </p:sp>
      <p:sp>
        <p:nvSpPr>
          <p:cNvPr id="17" name="Rectángulo 16"/>
          <p:cNvSpPr/>
          <p:nvPr/>
        </p:nvSpPr>
        <p:spPr>
          <a:xfrm>
            <a:off x="537609" y="1703631"/>
            <a:ext cx="2787482"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ES_tradnl" b="1" dirty="0" smtClean="0">
                <a:solidFill>
                  <a:schemeClr val="bg1"/>
                </a:solidFill>
                <a:latin typeface="Arial" charset="0"/>
              </a:rPr>
              <a:t>ELEMENTO DE APOYO</a:t>
            </a:r>
            <a:endParaRPr lang="es-CL" altLang="es-CL" b="1" dirty="0">
              <a:solidFill>
                <a:schemeClr val="bg1"/>
              </a:solidFill>
              <a:latin typeface="Arial" panose="020B0604020202020204" pitchFamily="34" charset="0"/>
            </a:endParaRPr>
          </a:p>
        </p:txBody>
      </p:sp>
      <p:sp>
        <p:nvSpPr>
          <p:cNvPr id="18" name="Rectángulo 17"/>
          <p:cNvSpPr/>
          <p:nvPr/>
        </p:nvSpPr>
        <p:spPr>
          <a:xfrm>
            <a:off x="2019463" y="950809"/>
            <a:ext cx="8189581" cy="461665"/>
          </a:xfrm>
          <a:prstGeom prst="rect">
            <a:avLst/>
          </a:prstGeom>
          <a:solidFill>
            <a:schemeClr val="bg1"/>
          </a:solidFill>
          <a:ln>
            <a:solidFill>
              <a:schemeClr val="accent5">
                <a:lumMod val="50000"/>
              </a:schemeClr>
            </a:solidFill>
          </a:ln>
        </p:spPr>
        <p:txBody>
          <a:bodyPr wrap="square">
            <a:spAutoFit/>
          </a:bodyPr>
          <a:lstStyle/>
          <a:p>
            <a:pPr algn="ctr">
              <a:spcBef>
                <a:spcPct val="50000"/>
              </a:spcBef>
            </a:pPr>
            <a:r>
              <a:rPr lang="es-CL" altLang="es-CL" sz="2400" b="1" dirty="0">
                <a:solidFill>
                  <a:srgbClr val="002060"/>
                </a:solidFill>
                <a:latin typeface="Arial" panose="020B0604020202020204" pitchFamily="34" charset="0"/>
              </a:rPr>
              <a:t>ORGANIZACIÓN DE LAS FUERZAS PARA UNA OMAU</a:t>
            </a:r>
          </a:p>
        </p:txBody>
      </p:sp>
    </p:spTree>
    <p:extLst>
      <p:ext uri="{BB962C8B-B14F-4D97-AF65-F5344CB8AC3E}">
        <p14:creationId xmlns:p14="http://schemas.microsoft.com/office/powerpoint/2010/main" val="1901917657"/>
      </p:ext>
    </p:extLst>
  </p:cSld>
  <p:clrMapOvr>
    <a:masterClrMapping/>
  </p:clrMapOvr>
  <p:transition>
    <p:fad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o 1"/>
          <p:cNvGrpSpPr/>
          <p:nvPr/>
        </p:nvGrpSpPr>
        <p:grpSpPr>
          <a:xfrm>
            <a:off x="-2543" y="-227629"/>
            <a:ext cx="12498595" cy="7088804"/>
            <a:chOff x="-2543" y="-227629"/>
            <a:chExt cx="12498595" cy="7088804"/>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24</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TÁCTICA III</a:t>
              </a:r>
            </a:p>
          </p:txBody>
        </p:sp>
      </p:grpSp>
      <p:sp>
        <p:nvSpPr>
          <p:cNvPr id="16" name="2 Subtítulo"/>
          <p:cNvSpPr>
            <a:spLocks noGrp="1"/>
          </p:cNvSpPr>
          <p:nvPr>
            <p:ph type="subTitle" idx="1"/>
          </p:nvPr>
        </p:nvSpPr>
        <p:spPr>
          <a:xfrm>
            <a:off x="537609" y="2130836"/>
            <a:ext cx="11207087" cy="3722710"/>
          </a:xfrm>
        </p:spPr>
        <p:style>
          <a:lnRef idx="2">
            <a:schemeClr val="accent5"/>
          </a:lnRef>
          <a:fillRef idx="1">
            <a:schemeClr val="lt1"/>
          </a:fillRef>
          <a:effectRef idx="0">
            <a:schemeClr val="accent5"/>
          </a:effectRef>
          <a:fontRef idx="minor">
            <a:schemeClr val="dk1"/>
          </a:fontRef>
        </p:style>
        <p:txBody>
          <a:bodyPr anchor="t">
            <a:noAutofit/>
          </a:bodyPr>
          <a:lstStyle/>
          <a:p>
            <a:pPr marL="457200" indent="-457200" algn="just">
              <a:lnSpc>
                <a:spcPct val="150000"/>
              </a:lnSpc>
              <a:buFont typeface="Wingdings" panose="05000000000000000000" pitchFamily="2" charset="2"/>
              <a:buChar char="Ø"/>
            </a:pPr>
            <a:r>
              <a:rPr lang="es-ES_tradnl" sz="1900" dirty="0">
                <a:latin typeface="Arial" charset="0"/>
              </a:rPr>
              <a:t>Tiene la </a:t>
            </a:r>
            <a:r>
              <a:rPr lang="es-CL" sz="1900" dirty="0">
                <a:latin typeface="Arial" pitchFamily="34" charset="0"/>
                <a:cs typeface="Arial" pitchFamily="34" charset="0"/>
              </a:rPr>
              <a:t>misión de ingresar en el objetivo conquistando una posición inicial o de partida para luego proceder a la eliminación sistemática del enemigo que defiende el mismo.</a:t>
            </a:r>
          </a:p>
          <a:p>
            <a:pPr marL="457200" indent="-457200" algn="just">
              <a:lnSpc>
                <a:spcPct val="150000"/>
              </a:lnSpc>
              <a:buFont typeface="Wingdings" panose="05000000000000000000" pitchFamily="2" charset="2"/>
              <a:buChar char="Ø"/>
            </a:pPr>
            <a:r>
              <a:rPr lang="es-CL" sz="1900" dirty="0">
                <a:latin typeface="Arial" pitchFamily="34" charset="0"/>
                <a:cs typeface="Arial" pitchFamily="34" charset="0"/>
              </a:rPr>
              <a:t>Comandante del elemento de asalto. </a:t>
            </a:r>
          </a:p>
          <a:p>
            <a:pPr marL="457200" indent="-457200" algn="just">
              <a:lnSpc>
                <a:spcPct val="150000"/>
              </a:lnSpc>
              <a:buFont typeface="Wingdings" panose="05000000000000000000" pitchFamily="2" charset="2"/>
              <a:buChar char="Ø"/>
            </a:pPr>
            <a:r>
              <a:rPr lang="es-CL" sz="1900" dirty="0">
                <a:latin typeface="Arial" pitchFamily="34" charset="0"/>
                <a:cs typeface="Arial" pitchFamily="34" charset="0"/>
              </a:rPr>
              <a:t>S</a:t>
            </a:r>
            <a:r>
              <a:rPr lang="es-CL" sz="1900" dirty="0" smtClean="0">
                <a:latin typeface="Arial" pitchFamily="34" charset="0"/>
                <a:cs typeface="Arial" pitchFamily="34" charset="0"/>
              </a:rPr>
              <a:t>ubdividido </a:t>
            </a:r>
            <a:r>
              <a:rPr lang="es-CL" sz="1900" dirty="0">
                <a:latin typeface="Arial" pitchFamily="34" charset="0"/>
                <a:cs typeface="Arial" pitchFamily="34" charset="0"/>
              </a:rPr>
              <a:t>en </a:t>
            </a:r>
            <a:r>
              <a:rPr lang="es-CL" sz="1900" dirty="0" smtClean="0">
                <a:latin typeface="Arial" pitchFamily="34" charset="0"/>
                <a:cs typeface="Arial" pitchFamily="34" charset="0"/>
              </a:rPr>
              <a:t>equipos.</a:t>
            </a:r>
            <a:endParaRPr lang="es-CL" sz="1900" dirty="0">
              <a:latin typeface="Arial" pitchFamily="34" charset="0"/>
              <a:cs typeface="Arial" pitchFamily="34" charset="0"/>
            </a:endParaRPr>
          </a:p>
          <a:p>
            <a:pPr marL="457200" indent="-457200" algn="just">
              <a:lnSpc>
                <a:spcPct val="150000"/>
              </a:lnSpc>
              <a:buFont typeface="Wingdings" panose="05000000000000000000" pitchFamily="2" charset="2"/>
              <a:buChar char="Ø"/>
            </a:pPr>
            <a:r>
              <a:rPr lang="es-CL" sz="1900" dirty="0">
                <a:latin typeface="Arial" pitchFamily="34" charset="0"/>
                <a:cs typeface="Arial" pitchFamily="34" charset="0"/>
              </a:rPr>
              <a:t>Puede integrar personal de ingenieros de combate. </a:t>
            </a:r>
          </a:p>
          <a:p>
            <a:pPr marL="457200" indent="-457200" algn="just">
              <a:lnSpc>
                <a:spcPct val="150000"/>
              </a:lnSpc>
              <a:buFont typeface="Wingdings" panose="05000000000000000000" pitchFamily="2" charset="2"/>
              <a:buChar char="Ø"/>
            </a:pPr>
            <a:r>
              <a:rPr lang="es-CL" sz="1900" dirty="0">
                <a:latin typeface="Arial" pitchFamily="34" charset="0"/>
                <a:cs typeface="Arial" pitchFamily="34" charset="0"/>
              </a:rPr>
              <a:t>Cuenta con equipamiento </a:t>
            </a:r>
            <a:r>
              <a:rPr lang="es-CL" sz="1900" dirty="0" smtClean="0">
                <a:latin typeface="Arial" pitchFamily="34" charset="0"/>
                <a:cs typeface="Arial" pitchFamily="34" charset="0"/>
              </a:rPr>
              <a:t>especial (</a:t>
            </a:r>
            <a:r>
              <a:rPr lang="es-CL" sz="1900" dirty="0" err="1" smtClean="0">
                <a:latin typeface="Arial" pitchFamily="34" charset="0"/>
                <a:cs typeface="Arial" pitchFamily="34" charset="0"/>
              </a:rPr>
              <a:t>brechado</a:t>
            </a:r>
            <a:r>
              <a:rPr lang="es-CL" sz="1900" dirty="0" smtClean="0">
                <a:latin typeface="Arial" pitchFamily="34" charset="0"/>
                <a:cs typeface="Arial" pitchFamily="34" charset="0"/>
              </a:rPr>
              <a:t>, escopetas, </a:t>
            </a:r>
            <a:r>
              <a:rPr lang="es-CL" sz="1900" dirty="0" err="1" smtClean="0">
                <a:latin typeface="Arial" pitchFamily="34" charset="0"/>
                <a:cs typeface="Arial" pitchFamily="34" charset="0"/>
              </a:rPr>
              <a:t>stun</a:t>
            </a:r>
            <a:r>
              <a:rPr lang="es-CL" sz="1900" dirty="0" smtClean="0">
                <a:latin typeface="Arial" pitchFamily="34" charset="0"/>
                <a:cs typeface="Arial" pitchFamily="34" charset="0"/>
              </a:rPr>
              <a:t>, </a:t>
            </a:r>
            <a:r>
              <a:rPr lang="es-CL" sz="1900" dirty="0" err="1" smtClean="0">
                <a:latin typeface="Arial" pitchFamily="34" charset="0"/>
                <a:cs typeface="Arial" pitchFamily="34" charset="0"/>
              </a:rPr>
              <a:t>etc</a:t>
            </a:r>
            <a:r>
              <a:rPr lang="es-CL" sz="1900" dirty="0" smtClean="0">
                <a:latin typeface="Arial" pitchFamily="34" charset="0"/>
                <a:cs typeface="Arial" pitchFamily="34" charset="0"/>
              </a:rPr>
              <a:t>) </a:t>
            </a:r>
            <a:endParaRPr lang="es-CL" sz="1900" dirty="0">
              <a:latin typeface="Arial" pitchFamily="34" charset="0"/>
              <a:cs typeface="Arial" pitchFamily="34" charset="0"/>
            </a:endParaRPr>
          </a:p>
        </p:txBody>
      </p:sp>
      <p:sp>
        <p:nvSpPr>
          <p:cNvPr id="17" name="Rectángulo 16"/>
          <p:cNvSpPr/>
          <p:nvPr/>
        </p:nvSpPr>
        <p:spPr>
          <a:xfrm>
            <a:off x="537609" y="1555467"/>
            <a:ext cx="2915275"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ES_tradnl" b="1" dirty="0" smtClean="0">
                <a:solidFill>
                  <a:schemeClr val="bg1"/>
                </a:solidFill>
                <a:latin typeface="Arial" charset="0"/>
              </a:rPr>
              <a:t>ELEMENTO DE ASALTO</a:t>
            </a:r>
            <a:endParaRPr lang="es-CL" altLang="es-CL" b="1" dirty="0">
              <a:solidFill>
                <a:schemeClr val="bg1"/>
              </a:solidFill>
              <a:latin typeface="Arial" panose="020B0604020202020204" pitchFamily="34" charset="0"/>
            </a:endParaRPr>
          </a:p>
        </p:txBody>
      </p:sp>
      <p:sp>
        <p:nvSpPr>
          <p:cNvPr id="18" name="Rectángulo 17"/>
          <p:cNvSpPr/>
          <p:nvPr/>
        </p:nvSpPr>
        <p:spPr>
          <a:xfrm>
            <a:off x="2019463" y="950809"/>
            <a:ext cx="8189581" cy="461665"/>
          </a:xfrm>
          <a:prstGeom prst="rect">
            <a:avLst/>
          </a:prstGeom>
          <a:solidFill>
            <a:schemeClr val="bg1"/>
          </a:solidFill>
          <a:ln>
            <a:solidFill>
              <a:schemeClr val="accent5">
                <a:lumMod val="50000"/>
              </a:schemeClr>
            </a:solidFill>
          </a:ln>
        </p:spPr>
        <p:txBody>
          <a:bodyPr wrap="square">
            <a:spAutoFit/>
          </a:bodyPr>
          <a:lstStyle/>
          <a:p>
            <a:pPr algn="ctr">
              <a:spcBef>
                <a:spcPct val="50000"/>
              </a:spcBef>
            </a:pPr>
            <a:r>
              <a:rPr lang="es-CL" altLang="es-CL" sz="2400" b="1" dirty="0">
                <a:solidFill>
                  <a:srgbClr val="002060"/>
                </a:solidFill>
                <a:latin typeface="Arial" panose="020B0604020202020204" pitchFamily="34" charset="0"/>
              </a:rPr>
              <a:t>ORGANIZACIÓN DE LAS FUERZAS PARA UNA OMAU</a:t>
            </a:r>
          </a:p>
        </p:txBody>
      </p:sp>
    </p:spTree>
    <p:extLst>
      <p:ext uri="{BB962C8B-B14F-4D97-AF65-F5344CB8AC3E}">
        <p14:creationId xmlns:p14="http://schemas.microsoft.com/office/powerpoint/2010/main" val="4055281644"/>
      </p:ext>
    </p:extLst>
  </p:cSld>
  <p:clrMapOvr>
    <a:masterClrMapping/>
  </p:clrMapOvr>
  <p:transition>
    <p:fad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o 1"/>
          <p:cNvGrpSpPr/>
          <p:nvPr/>
        </p:nvGrpSpPr>
        <p:grpSpPr>
          <a:xfrm>
            <a:off x="-2543" y="-227629"/>
            <a:ext cx="12498595" cy="7088804"/>
            <a:chOff x="-2543" y="-227629"/>
            <a:chExt cx="12498595" cy="7088804"/>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25</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TÁCTICA III</a:t>
              </a:r>
            </a:p>
          </p:txBody>
        </p:sp>
      </p:grpSp>
      <p:sp>
        <p:nvSpPr>
          <p:cNvPr id="18" name="Rectángulo 17"/>
          <p:cNvSpPr/>
          <p:nvPr/>
        </p:nvSpPr>
        <p:spPr>
          <a:xfrm>
            <a:off x="2019463" y="950809"/>
            <a:ext cx="8189581" cy="461665"/>
          </a:xfrm>
          <a:prstGeom prst="rect">
            <a:avLst/>
          </a:prstGeom>
          <a:solidFill>
            <a:schemeClr val="bg1"/>
          </a:solidFill>
          <a:ln>
            <a:solidFill>
              <a:schemeClr val="accent5">
                <a:lumMod val="50000"/>
              </a:schemeClr>
            </a:solidFill>
          </a:ln>
        </p:spPr>
        <p:txBody>
          <a:bodyPr wrap="square">
            <a:spAutoFit/>
          </a:bodyPr>
          <a:lstStyle/>
          <a:p>
            <a:pPr algn="ctr">
              <a:spcBef>
                <a:spcPct val="50000"/>
              </a:spcBef>
            </a:pPr>
            <a:r>
              <a:rPr lang="es-CL" altLang="es-CL" sz="2400" b="1" dirty="0">
                <a:solidFill>
                  <a:srgbClr val="002060"/>
                </a:solidFill>
                <a:latin typeface="Arial" panose="020B0604020202020204" pitchFamily="34" charset="0"/>
              </a:rPr>
              <a:t>ORGANIZACIÓN DE LAS FUERZAS PARA UNA OMAU</a:t>
            </a:r>
          </a:p>
        </p:txBody>
      </p:sp>
      <p:sp>
        <p:nvSpPr>
          <p:cNvPr id="3" name="Subtítulo 2"/>
          <p:cNvSpPr>
            <a:spLocks noGrp="1"/>
          </p:cNvSpPr>
          <p:nvPr>
            <p:ph type="subTitle" idx="1"/>
          </p:nvPr>
        </p:nvSpPr>
        <p:spPr/>
        <p:txBody>
          <a:bodyPr/>
          <a:lstStyle/>
          <a:p>
            <a:endParaRPr lang="en-US"/>
          </a:p>
        </p:txBody>
      </p:sp>
      <p:pic>
        <p:nvPicPr>
          <p:cNvPr id="4" name="Imagen 3"/>
          <p:cNvPicPr>
            <a:picLocks noChangeAspect="1"/>
          </p:cNvPicPr>
          <p:nvPr/>
        </p:nvPicPr>
        <p:blipFill>
          <a:blip r:embed="rId6"/>
          <a:stretch>
            <a:fillRect/>
          </a:stretch>
        </p:blipFill>
        <p:spPr>
          <a:xfrm>
            <a:off x="1114235" y="1572209"/>
            <a:ext cx="10398315" cy="4415841"/>
          </a:xfrm>
          <a:prstGeom prst="rect">
            <a:avLst/>
          </a:prstGeom>
        </p:spPr>
      </p:pic>
    </p:spTree>
    <p:extLst>
      <p:ext uri="{BB962C8B-B14F-4D97-AF65-F5344CB8AC3E}">
        <p14:creationId xmlns:p14="http://schemas.microsoft.com/office/powerpoint/2010/main" val="926219716"/>
      </p:ext>
    </p:extLst>
  </p:cSld>
  <p:clrMapOvr>
    <a:masterClrMapping/>
  </p:clrMapOvr>
  <p:transition>
    <p:fade/>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o 1"/>
          <p:cNvGrpSpPr/>
          <p:nvPr/>
        </p:nvGrpSpPr>
        <p:grpSpPr>
          <a:xfrm>
            <a:off x="-2543" y="-227629"/>
            <a:ext cx="12498595" cy="7088804"/>
            <a:chOff x="-2543" y="-227629"/>
            <a:chExt cx="12498595" cy="7088804"/>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26</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TÁCTICA III</a:t>
              </a:r>
            </a:p>
          </p:txBody>
        </p:sp>
      </p:grpSp>
      <p:sp>
        <p:nvSpPr>
          <p:cNvPr id="16" name="2 Subtítulo"/>
          <p:cNvSpPr>
            <a:spLocks noGrp="1"/>
          </p:cNvSpPr>
          <p:nvPr>
            <p:ph type="subTitle" idx="1"/>
          </p:nvPr>
        </p:nvSpPr>
        <p:spPr>
          <a:xfrm>
            <a:off x="537609" y="2130836"/>
            <a:ext cx="11207087" cy="2967571"/>
          </a:xfrm>
        </p:spPr>
        <p:style>
          <a:lnRef idx="2">
            <a:schemeClr val="accent5"/>
          </a:lnRef>
          <a:fillRef idx="1">
            <a:schemeClr val="lt1"/>
          </a:fillRef>
          <a:effectRef idx="0">
            <a:schemeClr val="accent5"/>
          </a:effectRef>
          <a:fontRef idx="minor">
            <a:schemeClr val="dk1"/>
          </a:fontRef>
        </p:style>
        <p:txBody>
          <a:bodyPr anchor="t">
            <a:noAutofit/>
          </a:bodyPr>
          <a:lstStyle/>
          <a:p>
            <a:pPr marL="457200" indent="-457200" algn="just">
              <a:lnSpc>
                <a:spcPct val="150000"/>
              </a:lnSpc>
              <a:buFont typeface="Wingdings" panose="05000000000000000000" pitchFamily="2" charset="2"/>
              <a:buChar char="Ø"/>
            </a:pPr>
            <a:r>
              <a:rPr lang="es-CL" sz="1900" dirty="0">
                <a:latin typeface="Arial" pitchFamily="34" charset="0"/>
                <a:cs typeface="Arial" pitchFamily="34" charset="0"/>
              </a:rPr>
              <a:t>Este elemento será conformado al nivel de </a:t>
            </a:r>
            <a:r>
              <a:rPr lang="es-CL" sz="1900" dirty="0" smtClean="0">
                <a:latin typeface="Arial" pitchFamily="34" charset="0"/>
                <a:cs typeface="Arial" pitchFamily="34" charset="0"/>
              </a:rPr>
              <a:t>Pelotón y superior. </a:t>
            </a:r>
            <a:r>
              <a:rPr lang="es-CL" sz="1900" dirty="0">
                <a:latin typeface="Arial" pitchFamily="34" charset="0"/>
                <a:cs typeface="Arial" pitchFamily="34" charset="0"/>
              </a:rPr>
              <a:t>Su misión será la de </a:t>
            </a:r>
            <a:r>
              <a:rPr lang="es-CL" sz="1900" dirty="0" smtClean="0">
                <a:latin typeface="Arial" pitchFamily="34" charset="0"/>
                <a:cs typeface="Arial" pitchFamily="34" charset="0"/>
              </a:rPr>
              <a:t>explotar </a:t>
            </a:r>
            <a:r>
              <a:rPr lang="es-CL" sz="1900" dirty="0">
                <a:latin typeface="Arial" pitchFamily="34" charset="0"/>
                <a:cs typeface="Arial" pitchFamily="34" charset="0"/>
              </a:rPr>
              <a:t>un éxito </a:t>
            </a:r>
            <a:r>
              <a:rPr lang="es-CL" sz="1900" dirty="0" smtClean="0">
                <a:latin typeface="Arial" pitchFamily="34" charset="0"/>
                <a:cs typeface="Arial" pitchFamily="34" charset="0"/>
              </a:rPr>
              <a:t>obtenido </a:t>
            </a:r>
            <a:r>
              <a:rPr lang="es-CL" sz="1900" dirty="0">
                <a:latin typeface="Arial" pitchFamily="34" charset="0"/>
                <a:cs typeface="Arial" pitchFamily="34" charset="0"/>
              </a:rPr>
              <a:t>o bien renovar el ímpetu del ataque. </a:t>
            </a:r>
          </a:p>
          <a:p>
            <a:pPr marL="457200" indent="-457200" algn="just">
              <a:lnSpc>
                <a:spcPct val="150000"/>
              </a:lnSpc>
              <a:buFont typeface="Wingdings" panose="05000000000000000000" pitchFamily="2" charset="2"/>
              <a:buChar char="Ø"/>
            </a:pPr>
            <a:r>
              <a:rPr lang="es-CL" sz="1900" dirty="0">
                <a:latin typeface="Arial" pitchFamily="34" charset="0"/>
                <a:cs typeface="Arial" pitchFamily="34" charset="0"/>
              </a:rPr>
              <a:t>El comandante dispone su </a:t>
            </a:r>
            <a:r>
              <a:rPr lang="es-CL" sz="1900" dirty="0" smtClean="0">
                <a:latin typeface="Arial" pitchFamily="34" charset="0"/>
                <a:cs typeface="Arial" pitchFamily="34" charset="0"/>
              </a:rPr>
              <a:t>acción (una de las forma de incidir en el combate) </a:t>
            </a:r>
            <a:endParaRPr lang="es-CL" sz="1900" dirty="0">
              <a:latin typeface="Arial" pitchFamily="34" charset="0"/>
              <a:cs typeface="Arial" pitchFamily="34" charset="0"/>
            </a:endParaRPr>
          </a:p>
          <a:p>
            <a:pPr marL="457200" indent="-457200" algn="just">
              <a:lnSpc>
                <a:spcPct val="150000"/>
              </a:lnSpc>
              <a:buFont typeface="Wingdings" panose="05000000000000000000" pitchFamily="2" charset="2"/>
              <a:buChar char="Ø"/>
            </a:pPr>
            <a:r>
              <a:rPr lang="es-CL" sz="1900" dirty="0">
                <a:latin typeface="Arial" pitchFamily="34" charset="0"/>
                <a:cs typeface="Arial" pitchFamily="34" charset="0"/>
              </a:rPr>
              <a:t>Empleado de manera completa o por parte. </a:t>
            </a:r>
          </a:p>
          <a:p>
            <a:pPr marL="457200" indent="-457200" algn="just">
              <a:lnSpc>
                <a:spcPct val="150000"/>
              </a:lnSpc>
              <a:buFont typeface="Wingdings" panose="05000000000000000000" pitchFamily="2" charset="2"/>
              <a:buChar char="Ø"/>
            </a:pPr>
            <a:r>
              <a:rPr lang="es-CL" sz="1900" dirty="0">
                <a:latin typeface="Arial" pitchFamily="34" charset="0"/>
                <a:cs typeface="Arial" pitchFamily="34" charset="0"/>
              </a:rPr>
              <a:t>La </a:t>
            </a:r>
            <a:r>
              <a:rPr lang="es-CL" sz="1900" dirty="0" smtClean="0">
                <a:latin typeface="Arial" pitchFamily="34" charset="0"/>
                <a:cs typeface="Arial" pitchFamily="34" charset="0"/>
              </a:rPr>
              <a:t>mejor unidad.</a:t>
            </a:r>
            <a:endParaRPr lang="es-CL" sz="1900" dirty="0">
              <a:latin typeface="Arial" pitchFamily="34" charset="0"/>
              <a:cs typeface="Arial" pitchFamily="34" charset="0"/>
            </a:endParaRPr>
          </a:p>
          <a:p>
            <a:pPr algn="just">
              <a:lnSpc>
                <a:spcPct val="150000"/>
              </a:lnSpc>
            </a:pPr>
            <a:endParaRPr lang="es-CL" sz="1900" dirty="0">
              <a:latin typeface="Arial" pitchFamily="34" charset="0"/>
              <a:cs typeface="Arial" pitchFamily="34" charset="0"/>
            </a:endParaRPr>
          </a:p>
        </p:txBody>
      </p:sp>
      <p:sp>
        <p:nvSpPr>
          <p:cNvPr id="17" name="Rectángulo 16"/>
          <p:cNvSpPr/>
          <p:nvPr/>
        </p:nvSpPr>
        <p:spPr>
          <a:xfrm>
            <a:off x="537609" y="1555467"/>
            <a:ext cx="2997161"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ES_tradnl" b="1" dirty="0" smtClean="0">
                <a:solidFill>
                  <a:schemeClr val="bg1"/>
                </a:solidFill>
                <a:latin typeface="Arial" charset="0"/>
              </a:rPr>
              <a:t>ELEMENTO DE RESERVA</a:t>
            </a:r>
            <a:endParaRPr lang="es-CL" altLang="es-CL" b="1" dirty="0">
              <a:solidFill>
                <a:schemeClr val="bg1"/>
              </a:solidFill>
              <a:latin typeface="Arial" panose="020B0604020202020204" pitchFamily="34" charset="0"/>
            </a:endParaRPr>
          </a:p>
        </p:txBody>
      </p:sp>
      <p:sp>
        <p:nvSpPr>
          <p:cNvPr id="18" name="Rectángulo 17"/>
          <p:cNvSpPr/>
          <p:nvPr/>
        </p:nvSpPr>
        <p:spPr>
          <a:xfrm>
            <a:off x="2019463" y="950809"/>
            <a:ext cx="8189581" cy="461665"/>
          </a:xfrm>
          <a:prstGeom prst="rect">
            <a:avLst/>
          </a:prstGeom>
          <a:solidFill>
            <a:schemeClr val="bg1"/>
          </a:solidFill>
          <a:ln>
            <a:solidFill>
              <a:schemeClr val="accent5">
                <a:lumMod val="50000"/>
              </a:schemeClr>
            </a:solidFill>
          </a:ln>
        </p:spPr>
        <p:txBody>
          <a:bodyPr wrap="square">
            <a:spAutoFit/>
          </a:bodyPr>
          <a:lstStyle/>
          <a:p>
            <a:pPr algn="ctr">
              <a:spcBef>
                <a:spcPct val="50000"/>
              </a:spcBef>
            </a:pPr>
            <a:r>
              <a:rPr lang="es-CL" altLang="es-CL" sz="2400" b="1" dirty="0">
                <a:solidFill>
                  <a:srgbClr val="002060"/>
                </a:solidFill>
                <a:latin typeface="Arial" panose="020B0604020202020204" pitchFamily="34" charset="0"/>
              </a:rPr>
              <a:t>ORGANIZACIÓN DE LAS FUERZAS PARA UNA OMAU</a:t>
            </a:r>
          </a:p>
        </p:txBody>
      </p:sp>
    </p:spTree>
    <p:extLst>
      <p:ext uri="{BB962C8B-B14F-4D97-AF65-F5344CB8AC3E}">
        <p14:creationId xmlns:p14="http://schemas.microsoft.com/office/powerpoint/2010/main" val="1817539460"/>
      </p:ext>
    </p:extLst>
  </p:cSld>
  <p:clrMapOvr>
    <a:masterClrMapping/>
  </p:clrMapOvr>
  <p:transition>
    <p:fad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o 1"/>
          <p:cNvGrpSpPr/>
          <p:nvPr/>
        </p:nvGrpSpPr>
        <p:grpSpPr>
          <a:xfrm>
            <a:off x="-2543" y="-227629"/>
            <a:ext cx="12498595" cy="7088804"/>
            <a:chOff x="-2543" y="-227629"/>
            <a:chExt cx="12498595" cy="7088804"/>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27</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TÁCTICA III</a:t>
              </a:r>
            </a:p>
          </p:txBody>
        </p:sp>
      </p:grpSp>
      <p:sp>
        <p:nvSpPr>
          <p:cNvPr id="16" name="2 Subtítulo"/>
          <p:cNvSpPr>
            <a:spLocks noGrp="1"/>
          </p:cNvSpPr>
          <p:nvPr>
            <p:ph type="subTitle" idx="1"/>
          </p:nvPr>
        </p:nvSpPr>
        <p:spPr>
          <a:xfrm>
            <a:off x="537609" y="2099633"/>
            <a:ext cx="11207087" cy="3973989"/>
          </a:xfrm>
        </p:spPr>
        <p:style>
          <a:lnRef idx="2">
            <a:schemeClr val="accent5"/>
          </a:lnRef>
          <a:fillRef idx="1">
            <a:schemeClr val="lt1"/>
          </a:fillRef>
          <a:effectRef idx="0">
            <a:schemeClr val="accent5"/>
          </a:effectRef>
          <a:fontRef idx="minor">
            <a:schemeClr val="dk1"/>
          </a:fontRef>
        </p:style>
        <p:txBody>
          <a:bodyPr anchor="t">
            <a:noAutofit/>
          </a:bodyPr>
          <a:lstStyle/>
          <a:p>
            <a:pPr marL="342900" indent="-342900" algn="just">
              <a:lnSpc>
                <a:spcPct val="150000"/>
              </a:lnSpc>
              <a:buFont typeface="Wingdings" panose="05000000000000000000" pitchFamily="2" charset="2"/>
              <a:buChar char="Ø"/>
            </a:pPr>
            <a:r>
              <a:rPr lang="es-ES_tradnl" sz="1800" b="1" dirty="0" smtClean="0">
                <a:latin typeface="Arial" charset="0"/>
              </a:rPr>
              <a:t>Entendimiento del ambiente urbano:</a:t>
            </a:r>
          </a:p>
          <a:p>
            <a:pPr marL="800100" lvl="1" indent="-342900" algn="just">
              <a:lnSpc>
                <a:spcPct val="150000"/>
              </a:lnSpc>
              <a:buFont typeface="Wingdings" panose="05000000000000000000" pitchFamily="2" charset="2"/>
              <a:buChar char="Ø"/>
            </a:pPr>
            <a:r>
              <a:rPr lang="es-ES_tradnl" sz="1800" dirty="0" smtClean="0">
                <a:latin typeface="Arial" charset="0"/>
              </a:rPr>
              <a:t>Terreno (3D)</a:t>
            </a:r>
          </a:p>
          <a:p>
            <a:pPr marL="800100" lvl="1" indent="-342900" algn="just">
              <a:lnSpc>
                <a:spcPct val="150000"/>
              </a:lnSpc>
              <a:buFont typeface="Wingdings" panose="05000000000000000000" pitchFamily="2" charset="2"/>
              <a:buChar char="Ø"/>
            </a:pPr>
            <a:r>
              <a:rPr lang="es-ES_tradnl" sz="1800" dirty="0" smtClean="0">
                <a:latin typeface="Arial" charset="0"/>
              </a:rPr>
              <a:t>Sociedad (Cultura, valores, necesidades, historia, estructura social, vestimentas y religión)</a:t>
            </a:r>
          </a:p>
          <a:p>
            <a:pPr marL="800100" lvl="1" indent="-342900" algn="just">
              <a:lnSpc>
                <a:spcPct val="150000"/>
              </a:lnSpc>
              <a:buFont typeface="Wingdings" panose="05000000000000000000" pitchFamily="2" charset="2"/>
              <a:buChar char="Ø"/>
            </a:pPr>
            <a:r>
              <a:rPr lang="es-ES_tradnl" sz="1800" dirty="0" smtClean="0">
                <a:latin typeface="Arial" charset="0"/>
              </a:rPr>
              <a:t>Infraestructura (servicios)</a:t>
            </a:r>
          </a:p>
          <a:p>
            <a:pPr marL="342900" indent="-342900" algn="just">
              <a:lnSpc>
                <a:spcPct val="150000"/>
              </a:lnSpc>
              <a:buFont typeface="Wingdings" panose="05000000000000000000" pitchFamily="2" charset="2"/>
              <a:buChar char="Ø"/>
            </a:pPr>
            <a:r>
              <a:rPr lang="es-ES_tradnl" sz="1800" b="1" dirty="0" smtClean="0">
                <a:latin typeface="Arial" charset="0"/>
              </a:rPr>
              <a:t>Entendimiento de la amenaza:</a:t>
            </a:r>
          </a:p>
          <a:p>
            <a:pPr marL="800100" lvl="1" indent="-342900" algn="just">
              <a:lnSpc>
                <a:spcPct val="150000"/>
              </a:lnSpc>
              <a:buFont typeface="Wingdings" panose="05000000000000000000" pitchFamily="2" charset="2"/>
              <a:buChar char="Ø"/>
            </a:pPr>
            <a:r>
              <a:rPr lang="es-ES_tradnl" sz="1800" dirty="0" smtClean="0">
                <a:latin typeface="Arial" charset="0"/>
              </a:rPr>
              <a:t>Convencional</a:t>
            </a:r>
          </a:p>
          <a:p>
            <a:pPr marL="800100" lvl="1" indent="-342900" algn="just">
              <a:lnSpc>
                <a:spcPct val="150000"/>
              </a:lnSpc>
              <a:buFont typeface="Wingdings" panose="05000000000000000000" pitchFamily="2" charset="2"/>
              <a:buChar char="Ø"/>
            </a:pPr>
            <a:r>
              <a:rPr lang="es-ES_tradnl" sz="1800" dirty="0" smtClean="0">
                <a:latin typeface="Arial" charset="0"/>
              </a:rPr>
              <a:t>Irregular</a:t>
            </a:r>
          </a:p>
          <a:p>
            <a:pPr marL="800100" lvl="1" indent="-342900" algn="just">
              <a:lnSpc>
                <a:spcPct val="150000"/>
              </a:lnSpc>
              <a:buFont typeface="Wingdings" panose="05000000000000000000" pitchFamily="2" charset="2"/>
              <a:buChar char="Ø"/>
            </a:pPr>
            <a:r>
              <a:rPr lang="es-ES_tradnl" sz="1800" dirty="0" smtClean="0">
                <a:latin typeface="Arial" charset="0"/>
              </a:rPr>
              <a:t>Híbrida</a:t>
            </a:r>
            <a:endParaRPr lang="es-ES_tradnl" sz="1800" dirty="0">
              <a:latin typeface="Arial" charset="0"/>
            </a:endParaRPr>
          </a:p>
        </p:txBody>
      </p:sp>
      <p:sp>
        <p:nvSpPr>
          <p:cNvPr id="19" name="Rectángulo 18"/>
          <p:cNvSpPr/>
          <p:nvPr/>
        </p:nvSpPr>
        <p:spPr>
          <a:xfrm>
            <a:off x="2019463" y="950809"/>
            <a:ext cx="8189581" cy="461665"/>
          </a:xfrm>
          <a:prstGeom prst="rect">
            <a:avLst/>
          </a:prstGeom>
          <a:solidFill>
            <a:schemeClr val="bg1"/>
          </a:solidFill>
          <a:ln>
            <a:solidFill>
              <a:schemeClr val="accent5">
                <a:lumMod val="50000"/>
              </a:schemeClr>
            </a:solidFill>
          </a:ln>
        </p:spPr>
        <p:txBody>
          <a:bodyPr wrap="square">
            <a:spAutoFit/>
          </a:bodyPr>
          <a:lstStyle/>
          <a:p>
            <a:pPr algn="ctr">
              <a:spcBef>
                <a:spcPct val="50000"/>
              </a:spcBef>
            </a:pPr>
            <a:r>
              <a:rPr lang="es-CL" altLang="es-CL" sz="2400" b="1" dirty="0" smtClean="0">
                <a:solidFill>
                  <a:srgbClr val="002060"/>
                </a:solidFill>
                <a:latin typeface="Arial" panose="020B0604020202020204" pitchFamily="34" charset="0"/>
              </a:rPr>
              <a:t>ATAQUE A UN ÁREA EDIFICADA</a:t>
            </a:r>
            <a:endParaRPr lang="es-CL" altLang="es-CL" sz="2400" b="1" dirty="0">
              <a:solidFill>
                <a:srgbClr val="002060"/>
              </a:solidFill>
              <a:latin typeface="Arial" panose="020B0604020202020204" pitchFamily="34" charset="0"/>
            </a:endParaRPr>
          </a:p>
        </p:txBody>
      </p:sp>
      <p:sp>
        <p:nvSpPr>
          <p:cNvPr id="21" name="Rectángulo 20"/>
          <p:cNvSpPr/>
          <p:nvPr/>
        </p:nvSpPr>
        <p:spPr>
          <a:xfrm>
            <a:off x="537609" y="1612590"/>
            <a:ext cx="2642318"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ES_tradnl" altLang="es-CL" b="1" dirty="0" smtClean="0">
                <a:solidFill>
                  <a:schemeClr val="bg1"/>
                </a:solidFill>
                <a:latin typeface="Arial" charset="0"/>
              </a:rPr>
              <a:t>CONSIDERACIONES</a:t>
            </a:r>
            <a:endParaRPr lang="es-CL" altLang="es-CL" b="1" dirty="0">
              <a:solidFill>
                <a:schemeClr val="bg1"/>
              </a:solidFill>
              <a:latin typeface="Arial" panose="020B0604020202020204" pitchFamily="34" charset="0"/>
            </a:endParaRPr>
          </a:p>
        </p:txBody>
      </p:sp>
    </p:spTree>
    <p:extLst>
      <p:ext uri="{BB962C8B-B14F-4D97-AF65-F5344CB8AC3E}">
        <p14:creationId xmlns:p14="http://schemas.microsoft.com/office/powerpoint/2010/main" val="2544194086"/>
      </p:ext>
    </p:extLst>
  </p:cSld>
  <p:clrMapOvr>
    <a:masterClrMapping/>
  </p:clrMapOvr>
  <p:transition>
    <p:fade/>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o 1"/>
          <p:cNvGrpSpPr/>
          <p:nvPr/>
        </p:nvGrpSpPr>
        <p:grpSpPr>
          <a:xfrm>
            <a:off x="-2543" y="-227629"/>
            <a:ext cx="12498595" cy="7088804"/>
            <a:chOff x="-2543" y="-227629"/>
            <a:chExt cx="12498595" cy="7088804"/>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28</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TÁCTICA III</a:t>
              </a:r>
            </a:p>
          </p:txBody>
        </p:sp>
      </p:grpSp>
      <p:sp>
        <p:nvSpPr>
          <p:cNvPr id="16" name="2 Subtítulo"/>
          <p:cNvSpPr>
            <a:spLocks noGrp="1"/>
          </p:cNvSpPr>
          <p:nvPr>
            <p:ph type="subTitle" idx="1"/>
          </p:nvPr>
        </p:nvSpPr>
        <p:spPr>
          <a:xfrm>
            <a:off x="537610" y="1871886"/>
            <a:ext cx="11207087" cy="4265585"/>
          </a:xfrm>
        </p:spPr>
        <p:style>
          <a:lnRef idx="2">
            <a:schemeClr val="accent5"/>
          </a:lnRef>
          <a:fillRef idx="1">
            <a:schemeClr val="lt1"/>
          </a:fillRef>
          <a:effectRef idx="0">
            <a:schemeClr val="accent5"/>
          </a:effectRef>
          <a:fontRef idx="minor">
            <a:schemeClr val="dk1"/>
          </a:fontRef>
        </p:style>
        <p:txBody>
          <a:bodyPr anchor="t">
            <a:noAutofit/>
          </a:bodyPr>
          <a:lstStyle/>
          <a:p>
            <a:pPr marL="450850" indent="-450850" algn="just">
              <a:lnSpc>
                <a:spcPct val="150000"/>
              </a:lnSpc>
              <a:buFont typeface="Wingdings" panose="05000000000000000000" pitchFamily="2" charset="2"/>
              <a:buChar char="Ø"/>
            </a:pPr>
            <a:r>
              <a:rPr lang="es-ES_tradnl" sz="1900" dirty="0" smtClean="0">
                <a:latin typeface="Arial" charset="0"/>
              </a:rPr>
              <a:t>Aislar (cordón)</a:t>
            </a:r>
          </a:p>
          <a:p>
            <a:pPr marL="450850" indent="-450850" algn="just">
              <a:lnSpc>
                <a:spcPct val="150000"/>
              </a:lnSpc>
              <a:buFont typeface="Wingdings" panose="05000000000000000000" pitchFamily="2" charset="2"/>
              <a:buChar char="Ø"/>
            </a:pPr>
            <a:r>
              <a:rPr lang="es-ES_tradnl" sz="1900" dirty="0" smtClean="0">
                <a:latin typeface="Arial" charset="0"/>
              </a:rPr>
              <a:t>Planificado en detalle.</a:t>
            </a:r>
          </a:p>
          <a:p>
            <a:pPr marL="450850" indent="-450850" algn="just">
              <a:lnSpc>
                <a:spcPct val="150000"/>
              </a:lnSpc>
              <a:buFont typeface="Wingdings" panose="05000000000000000000" pitchFamily="2" charset="2"/>
              <a:buChar char="Ø"/>
            </a:pPr>
            <a:r>
              <a:rPr lang="es-ES_tradnl" sz="1900" b="1" i="1" dirty="0" smtClean="0">
                <a:latin typeface="Arial" charset="0"/>
              </a:rPr>
              <a:t>Asignación de sectores de responsabilidad.</a:t>
            </a:r>
          </a:p>
          <a:p>
            <a:pPr marL="457200" indent="-457200" algn="just">
              <a:lnSpc>
                <a:spcPct val="150000"/>
              </a:lnSpc>
              <a:buFont typeface="Wingdings" panose="05000000000000000000" pitchFamily="2" charset="2"/>
              <a:buChar char="Ø"/>
            </a:pPr>
            <a:r>
              <a:rPr lang="es-ES_tradnl" sz="1900" dirty="0">
                <a:latin typeface="Arial" charset="0"/>
              </a:rPr>
              <a:t>E</a:t>
            </a:r>
            <a:r>
              <a:rPr lang="es-ES_tradnl" sz="1900" dirty="0" smtClean="0">
                <a:latin typeface="Arial" charset="0"/>
              </a:rPr>
              <a:t>vitar </a:t>
            </a:r>
            <a:r>
              <a:rPr lang="es-ES_tradnl" sz="1900" dirty="0">
                <a:latin typeface="Arial" charset="0"/>
              </a:rPr>
              <a:t>transitar o maniobrar por las calles o áreas </a:t>
            </a:r>
            <a:r>
              <a:rPr lang="es-ES_tradnl" sz="1900" dirty="0" smtClean="0">
                <a:latin typeface="Arial" charset="0"/>
              </a:rPr>
              <a:t>descubiertas.</a:t>
            </a:r>
          </a:p>
          <a:p>
            <a:pPr marL="457200" indent="-457200" algn="just">
              <a:lnSpc>
                <a:spcPct val="150000"/>
              </a:lnSpc>
              <a:buFont typeface="Wingdings" panose="05000000000000000000" pitchFamily="2" charset="2"/>
              <a:buChar char="Ø"/>
            </a:pPr>
            <a:r>
              <a:rPr lang="es-ES_tradnl" sz="1900" dirty="0" smtClean="0">
                <a:latin typeface="Arial" charset="0"/>
              </a:rPr>
              <a:t>Paso a paso avanzando </a:t>
            </a:r>
            <a:r>
              <a:rPr lang="es-ES_tradnl" sz="1900" dirty="0">
                <a:latin typeface="Arial" charset="0"/>
              </a:rPr>
              <a:t>de casa en casa, </a:t>
            </a:r>
            <a:r>
              <a:rPr lang="es-ES_tradnl" sz="1900" dirty="0" smtClean="0">
                <a:latin typeface="Arial" charset="0"/>
              </a:rPr>
              <a:t>(empleando </a:t>
            </a:r>
            <a:r>
              <a:rPr lang="es-ES_tradnl" sz="1900" dirty="0">
                <a:latin typeface="Arial" charset="0"/>
              </a:rPr>
              <a:t>techos, brechas en las paredes o </a:t>
            </a:r>
            <a:r>
              <a:rPr lang="es-ES_tradnl" sz="1900" dirty="0" smtClean="0">
                <a:latin typeface="Arial" charset="0"/>
              </a:rPr>
              <a:t>ventanas).</a:t>
            </a:r>
          </a:p>
          <a:p>
            <a:pPr marL="457200" indent="-457200" algn="just">
              <a:lnSpc>
                <a:spcPct val="150000"/>
              </a:lnSpc>
              <a:buFont typeface="Wingdings" panose="05000000000000000000" pitchFamily="2" charset="2"/>
              <a:buChar char="Ø"/>
            </a:pPr>
            <a:r>
              <a:rPr lang="es-ES_tradnl" sz="1900" dirty="0" smtClean="0">
                <a:latin typeface="Arial" charset="0"/>
              </a:rPr>
              <a:t>Existencia de objetivos intermedios</a:t>
            </a:r>
          </a:p>
          <a:p>
            <a:pPr marL="457200" indent="-457200" algn="just">
              <a:lnSpc>
                <a:spcPct val="150000"/>
              </a:lnSpc>
              <a:buFont typeface="Wingdings" panose="05000000000000000000" pitchFamily="2" charset="2"/>
              <a:buChar char="Ø"/>
            </a:pPr>
            <a:r>
              <a:rPr lang="es-ES_tradnl" sz="1900" dirty="0" smtClean="0">
                <a:latin typeface="Arial" charset="0"/>
              </a:rPr>
              <a:t>Considerar unidad de refuerzo o apoyo al elemento de asalto.</a:t>
            </a:r>
            <a:endParaRPr lang="es-ES_tradnl" sz="1900" dirty="0">
              <a:latin typeface="Arial" charset="0"/>
            </a:endParaRPr>
          </a:p>
          <a:p>
            <a:pPr marL="450850" indent="-450850" algn="just">
              <a:lnSpc>
                <a:spcPct val="150000"/>
              </a:lnSpc>
              <a:buFont typeface="Wingdings" panose="05000000000000000000" pitchFamily="2" charset="2"/>
              <a:buChar char="Ø"/>
            </a:pPr>
            <a:endParaRPr lang="es-CL" sz="1900" dirty="0">
              <a:latin typeface="Arial" pitchFamily="34" charset="0"/>
              <a:cs typeface="Arial" pitchFamily="34" charset="0"/>
            </a:endParaRPr>
          </a:p>
        </p:txBody>
      </p:sp>
      <p:sp>
        <p:nvSpPr>
          <p:cNvPr id="17" name="Rectángulo 16"/>
          <p:cNvSpPr/>
          <p:nvPr/>
        </p:nvSpPr>
        <p:spPr>
          <a:xfrm>
            <a:off x="537610" y="1448693"/>
            <a:ext cx="2642318"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ES_tradnl" altLang="es-CL" b="1" dirty="0" smtClean="0">
                <a:solidFill>
                  <a:schemeClr val="bg1"/>
                </a:solidFill>
                <a:latin typeface="Arial" charset="0"/>
              </a:rPr>
              <a:t>CONSIDERACIONES</a:t>
            </a:r>
            <a:endParaRPr lang="es-CL" altLang="es-CL" b="1" dirty="0">
              <a:solidFill>
                <a:schemeClr val="bg1"/>
              </a:solidFill>
              <a:latin typeface="Arial" panose="020B0604020202020204" pitchFamily="34" charset="0"/>
            </a:endParaRPr>
          </a:p>
        </p:txBody>
      </p:sp>
      <p:sp>
        <p:nvSpPr>
          <p:cNvPr id="18" name="Rectángulo 17"/>
          <p:cNvSpPr/>
          <p:nvPr/>
        </p:nvSpPr>
        <p:spPr>
          <a:xfrm>
            <a:off x="2019463" y="950809"/>
            <a:ext cx="8189581" cy="461665"/>
          </a:xfrm>
          <a:prstGeom prst="rect">
            <a:avLst/>
          </a:prstGeom>
          <a:solidFill>
            <a:schemeClr val="bg1"/>
          </a:solidFill>
          <a:ln>
            <a:solidFill>
              <a:schemeClr val="accent5">
                <a:lumMod val="50000"/>
              </a:schemeClr>
            </a:solidFill>
          </a:ln>
        </p:spPr>
        <p:txBody>
          <a:bodyPr wrap="square">
            <a:spAutoFit/>
          </a:bodyPr>
          <a:lstStyle/>
          <a:p>
            <a:pPr algn="ctr">
              <a:spcBef>
                <a:spcPct val="50000"/>
              </a:spcBef>
            </a:pPr>
            <a:r>
              <a:rPr lang="es-CL" altLang="es-CL" sz="2400" b="1" dirty="0" smtClean="0">
                <a:solidFill>
                  <a:srgbClr val="002060"/>
                </a:solidFill>
                <a:latin typeface="Arial" panose="020B0604020202020204" pitchFamily="34" charset="0"/>
              </a:rPr>
              <a:t>ATAQUE A UN ÁREA EDIFICADA</a:t>
            </a:r>
            <a:endParaRPr lang="es-CL" altLang="es-CL" sz="2400" b="1" dirty="0">
              <a:solidFill>
                <a:srgbClr val="002060"/>
              </a:solidFill>
              <a:latin typeface="Arial" panose="020B0604020202020204" pitchFamily="34" charset="0"/>
            </a:endParaRPr>
          </a:p>
        </p:txBody>
      </p:sp>
      <p:pic>
        <p:nvPicPr>
          <p:cNvPr id="3" name="Imagen 2"/>
          <p:cNvPicPr>
            <a:picLocks noChangeAspect="1"/>
          </p:cNvPicPr>
          <p:nvPr/>
        </p:nvPicPr>
        <p:blipFill>
          <a:blip r:embed="rId6"/>
          <a:stretch>
            <a:fillRect/>
          </a:stretch>
        </p:blipFill>
        <p:spPr>
          <a:xfrm>
            <a:off x="8770517" y="1541108"/>
            <a:ext cx="3115093" cy="2308035"/>
          </a:xfrm>
          <a:prstGeom prst="rect">
            <a:avLst/>
          </a:prstGeom>
        </p:spPr>
      </p:pic>
    </p:spTree>
    <p:extLst>
      <p:ext uri="{BB962C8B-B14F-4D97-AF65-F5344CB8AC3E}">
        <p14:creationId xmlns:p14="http://schemas.microsoft.com/office/powerpoint/2010/main" val="283639287"/>
      </p:ext>
    </p:extLst>
  </p:cSld>
  <p:clrMapOvr>
    <a:masterClrMapping/>
  </p:clrMapOvr>
  <p:transition>
    <p:fad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o 1"/>
          <p:cNvGrpSpPr/>
          <p:nvPr/>
        </p:nvGrpSpPr>
        <p:grpSpPr>
          <a:xfrm>
            <a:off x="-2543" y="-227629"/>
            <a:ext cx="12498595" cy="7088804"/>
            <a:chOff x="-2543" y="-227629"/>
            <a:chExt cx="12498595" cy="7088804"/>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29</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TÁCTICA III</a:t>
              </a:r>
            </a:p>
          </p:txBody>
        </p:sp>
      </p:grpSp>
      <p:sp>
        <p:nvSpPr>
          <p:cNvPr id="16" name="2 Subtítulo"/>
          <p:cNvSpPr>
            <a:spLocks noGrp="1"/>
          </p:cNvSpPr>
          <p:nvPr>
            <p:ph type="subTitle" idx="1"/>
          </p:nvPr>
        </p:nvSpPr>
        <p:spPr>
          <a:xfrm>
            <a:off x="537609" y="2130836"/>
            <a:ext cx="11207087" cy="3572777"/>
          </a:xfrm>
        </p:spPr>
        <p:style>
          <a:lnRef idx="2">
            <a:schemeClr val="accent5"/>
          </a:lnRef>
          <a:fillRef idx="1">
            <a:schemeClr val="lt1"/>
          </a:fillRef>
          <a:effectRef idx="0">
            <a:schemeClr val="accent5"/>
          </a:effectRef>
          <a:fontRef idx="minor">
            <a:schemeClr val="dk1"/>
          </a:fontRef>
        </p:style>
        <p:txBody>
          <a:bodyPr anchor="t">
            <a:noAutofit/>
          </a:bodyPr>
          <a:lstStyle/>
          <a:p>
            <a:pPr algn="just">
              <a:lnSpc>
                <a:spcPct val="150000"/>
              </a:lnSpc>
            </a:pPr>
            <a:r>
              <a:rPr lang="es-ES_tradnl" sz="2000" dirty="0">
                <a:latin typeface="Arial" charset="0"/>
              </a:rPr>
              <a:t>L</a:t>
            </a:r>
            <a:r>
              <a:rPr lang="es-ES_tradnl" sz="2000" dirty="0" smtClean="0">
                <a:latin typeface="Arial" charset="0"/>
              </a:rPr>
              <a:t>os </a:t>
            </a:r>
            <a:r>
              <a:rPr lang="es-ES_tradnl" sz="2000" dirty="0">
                <a:latin typeface="Arial" charset="0"/>
              </a:rPr>
              <a:t>Comandantes de Unidad deberán ejecutar los siguientes preparativos:</a:t>
            </a:r>
          </a:p>
          <a:p>
            <a:pPr marL="457200" indent="-457200" algn="just">
              <a:lnSpc>
                <a:spcPct val="150000"/>
              </a:lnSpc>
              <a:buFont typeface="Wingdings" panose="05000000000000000000" pitchFamily="2" charset="2"/>
              <a:buChar char="Ø"/>
            </a:pPr>
            <a:r>
              <a:rPr lang="es-ES_tradnl" sz="2000" b="1" dirty="0" smtClean="0">
                <a:latin typeface="Arial" charset="0"/>
              </a:rPr>
              <a:t>Equipamiento:</a:t>
            </a:r>
            <a:endParaRPr lang="es-ES_tradnl" sz="2000" b="1" dirty="0">
              <a:latin typeface="Arial" charset="0"/>
            </a:endParaRPr>
          </a:p>
          <a:p>
            <a:pPr marL="914400" lvl="1" indent="-457200" algn="just">
              <a:lnSpc>
                <a:spcPct val="150000"/>
              </a:lnSpc>
              <a:buFont typeface="Wingdings" panose="05000000000000000000" pitchFamily="2" charset="2"/>
              <a:buChar char="q"/>
            </a:pPr>
            <a:r>
              <a:rPr lang="es-ES_tradnl" dirty="0">
                <a:latin typeface="Arial" charset="0"/>
              </a:rPr>
              <a:t>El equipo </a:t>
            </a:r>
            <a:r>
              <a:rPr lang="es-ES_tradnl" dirty="0" smtClean="0">
                <a:latin typeface="Arial" charset="0"/>
              </a:rPr>
              <a:t>individual acorde (compacto, lo necesario).</a:t>
            </a:r>
          </a:p>
          <a:p>
            <a:pPr marL="914400" lvl="1" indent="-457200" algn="just">
              <a:lnSpc>
                <a:spcPct val="150000"/>
              </a:lnSpc>
              <a:buFont typeface="Wingdings" panose="05000000000000000000" pitchFamily="2" charset="2"/>
              <a:buChar char="q"/>
            </a:pPr>
            <a:r>
              <a:rPr lang="es-ES_tradnl" dirty="0">
                <a:latin typeface="Arial" charset="0"/>
              </a:rPr>
              <a:t>L</a:t>
            </a:r>
            <a:r>
              <a:rPr lang="es-ES_tradnl" dirty="0" smtClean="0">
                <a:latin typeface="Arial" charset="0"/>
              </a:rPr>
              <a:t>internas, </a:t>
            </a:r>
            <a:r>
              <a:rPr lang="es-ES_tradnl" dirty="0" err="1" smtClean="0">
                <a:latin typeface="Arial" charset="0"/>
              </a:rPr>
              <a:t>designadores</a:t>
            </a:r>
            <a:r>
              <a:rPr lang="es-ES_tradnl" dirty="0" smtClean="0">
                <a:latin typeface="Arial" charset="0"/>
              </a:rPr>
              <a:t> </a:t>
            </a:r>
            <a:r>
              <a:rPr lang="es-ES_tradnl" dirty="0" err="1" smtClean="0">
                <a:latin typeface="Arial" charset="0"/>
              </a:rPr>
              <a:t>laséricos</a:t>
            </a:r>
            <a:r>
              <a:rPr lang="es-ES_tradnl" dirty="0" smtClean="0">
                <a:latin typeface="Arial" charset="0"/>
              </a:rPr>
              <a:t>, </a:t>
            </a:r>
            <a:r>
              <a:rPr lang="es-ES_tradnl" dirty="0" err="1" smtClean="0">
                <a:latin typeface="Arial" charset="0"/>
              </a:rPr>
              <a:t>cyalume</a:t>
            </a:r>
            <a:r>
              <a:rPr lang="es-ES_tradnl" dirty="0" smtClean="0">
                <a:latin typeface="Arial" charset="0"/>
              </a:rPr>
              <a:t>, tiza, paneles, humo, </a:t>
            </a:r>
            <a:r>
              <a:rPr lang="es-ES_tradnl" dirty="0" err="1" smtClean="0">
                <a:latin typeface="Arial" charset="0"/>
              </a:rPr>
              <a:t>etc</a:t>
            </a:r>
            <a:r>
              <a:rPr lang="es-ES_tradnl" dirty="0" smtClean="0">
                <a:latin typeface="Arial" charset="0"/>
              </a:rPr>
              <a:t> .</a:t>
            </a:r>
          </a:p>
          <a:p>
            <a:pPr marL="914400" lvl="1" indent="-457200" algn="just">
              <a:lnSpc>
                <a:spcPct val="150000"/>
              </a:lnSpc>
              <a:buFont typeface="Wingdings" panose="05000000000000000000" pitchFamily="2" charset="2"/>
              <a:buChar char="q"/>
            </a:pPr>
            <a:r>
              <a:rPr lang="es-ES_tradnl" dirty="0" smtClean="0">
                <a:latin typeface="Arial" charset="0"/>
              </a:rPr>
              <a:t>Cuerdas, ganchos, elementos de </a:t>
            </a:r>
            <a:r>
              <a:rPr lang="es-ES_tradnl" dirty="0" err="1" smtClean="0">
                <a:latin typeface="Arial" charset="0"/>
              </a:rPr>
              <a:t>brechado</a:t>
            </a:r>
            <a:r>
              <a:rPr lang="es-ES_tradnl" dirty="0">
                <a:latin typeface="Arial" charset="0"/>
              </a:rPr>
              <a:t> </a:t>
            </a:r>
            <a:r>
              <a:rPr lang="es-ES_tradnl" dirty="0" smtClean="0">
                <a:latin typeface="Arial" charset="0"/>
              </a:rPr>
              <a:t>mecánico y explosivo.</a:t>
            </a:r>
          </a:p>
          <a:p>
            <a:pPr marL="457200" indent="-457200" algn="just">
              <a:lnSpc>
                <a:spcPct val="150000"/>
              </a:lnSpc>
              <a:buFont typeface="Wingdings" panose="05000000000000000000" pitchFamily="2" charset="2"/>
              <a:buChar char="q"/>
            </a:pPr>
            <a:endParaRPr lang="es-ES_tradnl" sz="2200" dirty="0">
              <a:latin typeface="Arial" charset="0"/>
            </a:endParaRPr>
          </a:p>
        </p:txBody>
      </p:sp>
      <p:sp>
        <p:nvSpPr>
          <p:cNvPr id="17" name="Rectángulo 16"/>
          <p:cNvSpPr/>
          <p:nvPr/>
        </p:nvSpPr>
        <p:spPr>
          <a:xfrm>
            <a:off x="537610" y="1555467"/>
            <a:ext cx="4075334"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ES_tradnl" altLang="es-CL" b="1" dirty="0" smtClean="0">
                <a:solidFill>
                  <a:schemeClr val="bg1"/>
                </a:solidFill>
                <a:latin typeface="Arial" charset="0"/>
              </a:rPr>
              <a:t>PREPARACIÓN PARA EL ATAQUE</a:t>
            </a:r>
            <a:endParaRPr lang="es-CL" altLang="es-CL" b="1" dirty="0">
              <a:solidFill>
                <a:schemeClr val="bg1"/>
              </a:solidFill>
              <a:latin typeface="Arial" panose="020B0604020202020204" pitchFamily="34" charset="0"/>
            </a:endParaRPr>
          </a:p>
        </p:txBody>
      </p:sp>
      <p:sp>
        <p:nvSpPr>
          <p:cNvPr id="18" name="Rectángulo 17"/>
          <p:cNvSpPr/>
          <p:nvPr/>
        </p:nvSpPr>
        <p:spPr>
          <a:xfrm>
            <a:off x="2019463" y="950809"/>
            <a:ext cx="8189581" cy="461665"/>
          </a:xfrm>
          <a:prstGeom prst="rect">
            <a:avLst/>
          </a:prstGeom>
          <a:solidFill>
            <a:schemeClr val="bg1"/>
          </a:solidFill>
          <a:ln>
            <a:solidFill>
              <a:schemeClr val="accent5">
                <a:lumMod val="50000"/>
              </a:schemeClr>
            </a:solidFill>
          </a:ln>
        </p:spPr>
        <p:txBody>
          <a:bodyPr wrap="square">
            <a:spAutoFit/>
          </a:bodyPr>
          <a:lstStyle/>
          <a:p>
            <a:pPr algn="ctr">
              <a:spcBef>
                <a:spcPct val="50000"/>
              </a:spcBef>
            </a:pPr>
            <a:r>
              <a:rPr lang="es-CL" altLang="es-CL" sz="2400" b="1" dirty="0" smtClean="0">
                <a:solidFill>
                  <a:srgbClr val="002060"/>
                </a:solidFill>
                <a:latin typeface="Arial" panose="020B0604020202020204" pitchFamily="34" charset="0"/>
              </a:rPr>
              <a:t>ATAQUE A UN ÁREA EDIFICADA</a:t>
            </a:r>
            <a:endParaRPr lang="es-CL" altLang="es-CL" sz="2400" b="1" dirty="0">
              <a:solidFill>
                <a:srgbClr val="002060"/>
              </a:solidFill>
              <a:latin typeface="Arial" panose="020B0604020202020204" pitchFamily="34" charset="0"/>
            </a:endParaRPr>
          </a:p>
        </p:txBody>
      </p:sp>
    </p:spTree>
    <p:extLst>
      <p:ext uri="{BB962C8B-B14F-4D97-AF65-F5344CB8AC3E}">
        <p14:creationId xmlns:p14="http://schemas.microsoft.com/office/powerpoint/2010/main" val="1335884510"/>
      </p:ext>
    </p:extLst>
  </p:cSld>
  <p:clrMapOvr>
    <a:masterClrMapping/>
  </p:clrMapOvr>
  <p:transition>
    <p:fad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o 1"/>
          <p:cNvGrpSpPr/>
          <p:nvPr/>
        </p:nvGrpSpPr>
        <p:grpSpPr>
          <a:xfrm>
            <a:off x="-2543" y="-227629"/>
            <a:ext cx="12498595" cy="7088804"/>
            <a:chOff x="-2543" y="-227629"/>
            <a:chExt cx="12498595" cy="7088804"/>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30</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TÁCTICA III</a:t>
              </a:r>
            </a:p>
          </p:txBody>
        </p:sp>
      </p:grpSp>
      <p:sp>
        <p:nvSpPr>
          <p:cNvPr id="16" name="2 Subtítulo"/>
          <p:cNvSpPr>
            <a:spLocks noGrp="1"/>
          </p:cNvSpPr>
          <p:nvPr>
            <p:ph type="subTitle" idx="1"/>
          </p:nvPr>
        </p:nvSpPr>
        <p:spPr>
          <a:xfrm>
            <a:off x="537610" y="1965352"/>
            <a:ext cx="11207087" cy="4126985"/>
          </a:xfrm>
        </p:spPr>
        <p:style>
          <a:lnRef idx="2">
            <a:schemeClr val="accent5"/>
          </a:lnRef>
          <a:fillRef idx="1">
            <a:schemeClr val="lt1"/>
          </a:fillRef>
          <a:effectRef idx="0">
            <a:schemeClr val="accent5"/>
          </a:effectRef>
          <a:fontRef idx="minor">
            <a:schemeClr val="dk1"/>
          </a:fontRef>
        </p:style>
        <p:txBody>
          <a:bodyPr anchor="t">
            <a:noAutofit/>
          </a:bodyPr>
          <a:lstStyle/>
          <a:p>
            <a:pPr marL="457200" indent="-457200" algn="just">
              <a:lnSpc>
                <a:spcPct val="150000"/>
              </a:lnSpc>
              <a:buFont typeface="Wingdings" panose="05000000000000000000" pitchFamily="2" charset="2"/>
              <a:buChar char="Ø"/>
            </a:pPr>
            <a:r>
              <a:rPr lang="es-ES_tradnl" sz="2000" b="1" dirty="0" smtClean="0">
                <a:latin typeface="Arial" charset="0"/>
              </a:rPr>
              <a:t>Munición:</a:t>
            </a:r>
          </a:p>
          <a:p>
            <a:pPr marL="914400" lvl="1" indent="-457200" algn="just">
              <a:lnSpc>
                <a:spcPct val="150000"/>
              </a:lnSpc>
              <a:buFont typeface="Wingdings" panose="05000000000000000000" pitchFamily="2" charset="2"/>
              <a:buChar char="q"/>
            </a:pPr>
            <a:r>
              <a:rPr lang="es-ES_tradnl" dirty="0" smtClean="0">
                <a:latin typeface="Arial" charset="0"/>
              </a:rPr>
              <a:t>Granadas </a:t>
            </a:r>
            <a:r>
              <a:rPr lang="es-ES_tradnl" dirty="0">
                <a:latin typeface="Arial" charset="0"/>
              </a:rPr>
              <a:t>de mano, cargadores adicionales y granadas de </a:t>
            </a:r>
            <a:r>
              <a:rPr lang="es-ES_tradnl" dirty="0" smtClean="0">
                <a:latin typeface="Arial" charset="0"/>
              </a:rPr>
              <a:t>humo y </a:t>
            </a:r>
            <a:r>
              <a:rPr lang="es-ES_tradnl" dirty="0" err="1" smtClean="0">
                <a:latin typeface="Arial" charset="0"/>
              </a:rPr>
              <a:t>stun</a:t>
            </a:r>
            <a:r>
              <a:rPr lang="es-ES_tradnl" dirty="0" smtClean="0">
                <a:latin typeface="Arial" charset="0"/>
              </a:rPr>
              <a:t>.</a:t>
            </a:r>
            <a:endParaRPr lang="es-ES_tradnl" dirty="0">
              <a:latin typeface="Arial" charset="0"/>
            </a:endParaRPr>
          </a:p>
          <a:p>
            <a:pPr marL="914400" lvl="1" indent="-457200" algn="just">
              <a:lnSpc>
                <a:spcPct val="150000"/>
              </a:lnSpc>
              <a:buFont typeface="Wingdings" panose="05000000000000000000" pitchFamily="2" charset="2"/>
              <a:buChar char="q"/>
            </a:pPr>
            <a:r>
              <a:rPr lang="es-ES_tradnl" dirty="0">
                <a:latin typeface="Arial" charset="0"/>
              </a:rPr>
              <a:t>P</a:t>
            </a:r>
            <a:r>
              <a:rPr lang="es-ES_tradnl" dirty="0" smtClean="0">
                <a:latin typeface="Arial" charset="0"/>
              </a:rPr>
              <a:t>reparar </a:t>
            </a:r>
            <a:r>
              <a:rPr lang="es-ES_tradnl" dirty="0">
                <a:latin typeface="Arial" charset="0"/>
              </a:rPr>
              <a:t>c</a:t>
            </a:r>
            <a:r>
              <a:rPr lang="es-ES_tradnl" dirty="0" smtClean="0">
                <a:latin typeface="Arial" charset="0"/>
              </a:rPr>
              <a:t>argas explosivas para </a:t>
            </a:r>
            <a:r>
              <a:rPr lang="es-ES_tradnl" dirty="0" err="1" smtClean="0">
                <a:latin typeface="Arial" charset="0"/>
              </a:rPr>
              <a:t>brechado</a:t>
            </a:r>
            <a:r>
              <a:rPr lang="es-ES_tradnl" dirty="0">
                <a:latin typeface="Arial" charset="0"/>
              </a:rPr>
              <a:t>.</a:t>
            </a:r>
            <a:endParaRPr lang="es-ES_tradnl" dirty="0" smtClean="0">
              <a:latin typeface="Arial" charset="0"/>
            </a:endParaRPr>
          </a:p>
          <a:p>
            <a:pPr marL="914400" lvl="1" indent="-457200" algn="just">
              <a:lnSpc>
                <a:spcPct val="150000"/>
              </a:lnSpc>
              <a:buFont typeface="Wingdings" panose="05000000000000000000" pitchFamily="2" charset="2"/>
              <a:buChar char="q"/>
            </a:pPr>
            <a:r>
              <a:rPr lang="es-ES_tradnl" dirty="0">
                <a:latin typeface="Arial" charset="0"/>
              </a:rPr>
              <a:t>O</a:t>
            </a:r>
            <a:r>
              <a:rPr lang="es-ES_tradnl" dirty="0" smtClean="0">
                <a:latin typeface="Arial" charset="0"/>
              </a:rPr>
              <a:t>rganizar </a:t>
            </a:r>
            <a:r>
              <a:rPr lang="es-ES_tradnl" dirty="0">
                <a:latin typeface="Arial" charset="0"/>
              </a:rPr>
              <a:t>partidas especiales de reaprovisionamiento que seguirán de cerca de las tropas de asalto</a:t>
            </a:r>
            <a:r>
              <a:rPr lang="es-ES_tradnl" dirty="0" smtClean="0">
                <a:latin typeface="Arial" charset="0"/>
              </a:rPr>
              <a:t>.</a:t>
            </a:r>
          </a:p>
          <a:p>
            <a:pPr marL="457200" indent="-457200" algn="just">
              <a:lnSpc>
                <a:spcPct val="150000"/>
              </a:lnSpc>
              <a:buFont typeface="Wingdings" panose="05000000000000000000" pitchFamily="2" charset="2"/>
              <a:buChar char="Ø"/>
            </a:pPr>
            <a:r>
              <a:rPr lang="es-ES_tradnl" sz="2000" b="1" dirty="0">
                <a:latin typeface="Arial" charset="0"/>
              </a:rPr>
              <a:t>Sanidad:</a:t>
            </a:r>
          </a:p>
          <a:p>
            <a:pPr marL="914400" lvl="1" indent="-457200" algn="just">
              <a:lnSpc>
                <a:spcPct val="150000"/>
              </a:lnSpc>
              <a:buFont typeface="Wingdings" panose="05000000000000000000" pitchFamily="2" charset="2"/>
              <a:buChar char="q"/>
            </a:pPr>
            <a:r>
              <a:rPr lang="es-ES_tradnl" dirty="0">
                <a:latin typeface="Arial" charset="0"/>
              </a:rPr>
              <a:t>Se deberán organizar puntos de evacuación de heridos y postas especiales de atención en lugares seguros.</a:t>
            </a:r>
          </a:p>
          <a:p>
            <a:pPr marL="457200" indent="-457200" algn="just">
              <a:lnSpc>
                <a:spcPct val="150000"/>
              </a:lnSpc>
              <a:buFont typeface="Wingdings" panose="05000000000000000000" pitchFamily="2" charset="2"/>
              <a:buChar char="q"/>
            </a:pPr>
            <a:endParaRPr lang="es-ES_tradnl" sz="2200" dirty="0">
              <a:latin typeface="Arial" charset="0"/>
            </a:endParaRPr>
          </a:p>
        </p:txBody>
      </p:sp>
      <p:sp>
        <p:nvSpPr>
          <p:cNvPr id="17" name="Rectángulo 16"/>
          <p:cNvSpPr/>
          <p:nvPr/>
        </p:nvSpPr>
        <p:spPr>
          <a:xfrm>
            <a:off x="537610" y="1483747"/>
            <a:ext cx="4075334"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ES_tradnl" altLang="es-CL" b="1" dirty="0" smtClean="0">
                <a:solidFill>
                  <a:schemeClr val="bg1"/>
                </a:solidFill>
                <a:latin typeface="Arial" charset="0"/>
              </a:rPr>
              <a:t>PREPARACIÓN PARA EL ATAQUE</a:t>
            </a:r>
            <a:endParaRPr lang="es-CL" altLang="es-CL" b="1" dirty="0">
              <a:solidFill>
                <a:schemeClr val="bg1"/>
              </a:solidFill>
              <a:latin typeface="Arial" panose="020B0604020202020204" pitchFamily="34" charset="0"/>
            </a:endParaRPr>
          </a:p>
        </p:txBody>
      </p:sp>
      <p:sp>
        <p:nvSpPr>
          <p:cNvPr id="18" name="Rectángulo 17"/>
          <p:cNvSpPr/>
          <p:nvPr/>
        </p:nvSpPr>
        <p:spPr>
          <a:xfrm>
            <a:off x="2019463" y="950809"/>
            <a:ext cx="8189581" cy="461665"/>
          </a:xfrm>
          <a:prstGeom prst="rect">
            <a:avLst/>
          </a:prstGeom>
          <a:solidFill>
            <a:schemeClr val="bg1"/>
          </a:solidFill>
          <a:ln>
            <a:solidFill>
              <a:schemeClr val="accent5">
                <a:lumMod val="50000"/>
              </a:schemeClr>
            </a:solidFill>
          </a:ln>
        </p:spPr>
        <p:txBody>
          <a:bodyPr wrap="square">
            <a:spAutoFit/>
          </a:bodyPr>
          <a:lstStyle/>
          <a:p>
            <a:pPr algn="ctr">
              <a:spcBef>
                <a:spcPct val="50000"/>
              </a:spcBef>
            </a:pPr>
            <a:r>
              <a:rPr lang="es-CL" altLang="es-CL" sz="2400" b="1" dirty="0" smtClean="0">
                <a:solidFill>
                  <a:srgbClr val="002060"/>
                </a:solidFill>
                <a:latin typeface="Arial" panose="020B0604020202020204" pitchFamily="34" charset="0"/>
              </a:rPr>
              <a:t>ATAQUE A UN ÁREA EDIFICADA</a:t>
            </a:r>
            <a:endParaRPr lang="es-CL" altLang="es-CL" sz="2400" b="1" dirty="0">
              <a:solidFill>
                <a:srgbClr val="002060"/>
              </a:solidFill>
              <a:latin typeface="Arial" panose="020B0604020202020204" pitchFamily="34" charset="0"/>
            </a:endParaRPr>
          </a:p>
        </p:txBody>
      </p:sp>
    </p:spTree>
    <p:extLst>
      <p:ext uri="{BB962C8B-B14F-4D97-AF65-F5344CB8AC3E}">
        <p14:creationId xmlns:p14="http://schemas.microsoft.com/office/powerpoint/2010/main" val="1864255585"/>
      </p:ext>
    </p:extLst>
  </p:cSld>
  <p:clrMapOvr>
    <a:masterClrMapping/>
  </p:clrMapOvr>
  <p:transition>
    <p:fade/>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o 1"/>
          <p:cNvGrpSpPr/>
          <p:nvPr/>
        </p:nvGrpSpPr>
        <p:grpSpPr>
          <a:xfrm>
            <a:off x="-2543" y="-227629"/>
            <a:ext cx="12498595" cy="7088804"/>
            <a:chOff x="-2543" y="-227629"/>
            <a:chExt cx="12498595" cy="7088804"/>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31</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TÁCTICA III</a:t>
              </a:r>
            </a:p>
          </p:txBody>
        </p:sp>
      </p:grpSp>
      <p:sp>
        <p:nvSpPr>
          <p:cNvPr id="16" name="2 Subtítulo"/>
          <p:cNvSpPr>
            <a:spLocks noGrp="1"/>
          </p:cNvSpPr>
          <p:nvPr>
            <p:ph type="subTitle" idx="1"/>
          </p:nvPr>
        </p:nvSpPr>
        <p:spPr>
          <a:xfrm>
            <a:off x="537609" y="2130836"/>
            <a:ext cx="11207087" cy="3875648"/>
          </a:xfrm>
        </p:spPr>
        <p:style>
          <a:lnRef idx="2">
            <a:schemeClr val="accent5"/>
          </a:lnRef>
          <a:fillRef idx="1">
            <a:schemeClr val="lt1"/>
          </a:fillRef>
          <a:effectRef idx="0">
            <a:schemeClr val="accent5"/>
          </a:effectRef>
          <a:fontRef idx="minor">
            <a:schemeClr val="dk1"/>
          </a:fontRef>
        </p:style>
        <p:txBody>
          <a:bodyPr anchor="t">
            <a:noAutofit/>
          </a:bodyPr>
          <a:lstStyle/>
          <a:p>
            <a:pPr marL="457200" indent="-457200" algn="just">
              <a:lnSpc>
                <a:spcPct val="150000"/>
              </a:lnSpc>
              <a:buFont typeface="Wingdings" panose="05000000000000000000" pitchFamily="2" charset="2"/>
              <a:buChar char="Ø"/>
            </a:pPr>
            <a:r>
              <a:rPr lang="es-ES_tradnl" sz="2000" b="1" dirty="0">
                <a:latin typeface="Arial" charset="0"/>
              </a:rPr>
              <a:t>Alimentación:</a:t>
            </a:r>
          </a:p>
          <a:p>
            <a:pPr marL="914400" lvl="1" indent="-457200" algn="just">
              <a:lnSpc>
                <a:spcPct val="150000"/>
              </a:lnSpc>
              <a:buFont typeface="Wingdings" panose="05000000000000000000" pitchFamily="2" charset="2"/>
              <a:buChar char="q"/>
            </a:pPr>
            <a:r>
              <a:rPr lang="es-ES_tradnl" dirty="0">
                <a:latin typeface="Arial" charset="0"/>
              </a:rPr>
              <a:t>La alimentación será difícil por cuanto los combates suceden en contacto muy estrecho, </a:t>
            </a:r>
            <a:r>
              <a:rPr lang="es-ES_tradnl" dirty="0" smtClean="0">
                <a:latin typeface="Arial" charset="0"/>
              </a:rPr>
              <a:t>primar raciones de combate.</a:t>
            </a:r>
          </a:p>
          <a:p>
            <a:pPr marL="457200" indent="-457200" algn="just">
              <a:lnSpc>
                <a:spcPct val="150000"/>
              </a:lnSpc>
              <a:buFont typeface="Wingdings" panose="05000000000000000000" pitchFamily="2" charset="2"/>
              <a:buChar char="Ø"/>
            </a:pPr>
            <a:r>
              <a:rPr lang="es-ES_tradnl" sz="2000" b="1" dirty="0" smtClean="0">
                <a:latin typeface="Arial" charset="0"/>
              </a:rPr>
              <a:t>Consideraciones Civiles:</a:t>
            </a:r>
          </a:p>
          <a:p>
            <a:pPr marL="914400" lvl="1" indent="-457200" algn="just">
              <a:lnSpc>
                <a:spcPct val="150000"/>
              </a:lnSpc>
              <a:buFont typeface="Wingdings" panose="05000000000000000000" pitchFamily="2" charset="2"/>
              <a:buChar char="q"/>
            </a:pPr>
            <a:r>
              <a:rPr lang="es-ES_tradnl" dirty="0" smtClean="0">
                <a:latin typeface="Arial" charset="0"/>
              </a:rPr>
              <a:t>Evacuación de no combatientes y PG.</a:t>
            </a:r>
          </a:p>
          <a:p>
            <a:pPr marL="914400" lvl="1" indent="-457200" algn="just">
              <a:lnSpc>
                <a:spcPct val="150000"/>
              </a:lnSpc>
              <a:buFont typeface="Wingdings" panose="05000000000000000000" pitchFamily="2" charset="2"/>
              <a:buChar char="q"/>
            </a:pPr>
            <a:r>
              <a:rPr lang="es-ES_tradnl" dirty="0" smtClean="0">
                <a:latin typeface="Arial" charset="0"/>
              </a:rPr>
              <a:t>Concentrarlos en lugares protegidos.</a:t>
            </a:r>
          </a:p>
        </p:txBody>
      </p:sp>
      <p:sp>
        <p:nvSpPr>
          <p:cNvPr id="17" name="Rectángulo 16"/>
          <p:cNvSpPr/>
          <p:nvPr/>
        </p:nvSpPr>
        <p:spPr>
          <a:xfrm>
            <a:off x="537610" y="1555467"/>
            <a:ext cx="4075334"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ES_tradnl" altLang="es-CL" b="1" dirty="0" smtClean="0">
                <a:solidFill>
                  <a:schemeClr val="bg1"/>
                </a:solidFill>
                <a:latin typeface="Arial" charset="0"/>
              </a:rPr>
              <a:t>PREPARACIÓN PARA EL ATAQUE</a:t>
            </a:r>
            <a:endParaRPr lang="es-CL" altLang="es-CL" b="1" dirty="0">
              <a:solidFill>
                <a:schemeClr val="bg1"/>
              </a:solidFill>
              <a:latin typeface="Arial" panose="020B0604020202020204" pitchFamily="34" charset="0"/>
            </a:endParaRPr>
          </a:p>
        </p:txBody>
      </p:sp>
      <p:sp>
        <p:nvSpPr>
          <p:cNvPr id="18" name="Rectángulo 17"/>
          <p:cNvSpPr/>
          <p:nvPr/>
        </p:nvSpPr>
        <p:spPr>
          <a:xfrm>
            <a:off x="2019463" y="950809"/>
            <a:ext cx="8189581" cy="461665"/>
          </a:xfrm>
          <a:prstGeom prst="rect">
            <a:avLst/>
          </a:prstGeom>
          <a:solidFill>
            <a:schemeClr val="bg1"/>
          </a:solidFill>
          <a:ln>
            <a:solidFill>
              <a:schemeClr val="accent5">
                <a:lumMod val="50000"/>
              </a:schemeClr>
            </a:solidFill>
          </a:ln>
        </p:spPr>
        <p:txBody>
          <a:bodyPr wrap="square">
            <a:spAutoFit/>
          </a:bodyPr>
          <a:lstStyle/>
          <a:p>
            <a:pPr algn="ctr">
              <a:spcBef>
                <a:spcPct val="50000"/>
              </a:spcBef>
            </a:pPr>
            <a:r>
              <a:rPr lang="es-CL" altLang="es-CL" sz="2400" b="1" dirty="0" smtClean="0">
                <a:solidFill>
                  <a:srgbClr val="002060"/>
                </a:solidFill>
                <a:latin typeface="Arial" panose="020B0604020202020204" pitchFamily="34" charset="0"/>
              </a:rPr>
              <a:t>ATAQUE A UN ÁREA EDIFICADA</a:t>
            </a:r>
            <a:endParaRPr lang="es-CL" altLang="es-CL" sz="2400" b="1" dirty="0">
              <a:solidFill>
                <a:srgbClr val="002060"/>
              </a:solidFill>
              <a:latin typeface="Arial" panose="020B0604020202020204" pitchFamily="34" charset="0"/>
            </a:endParaRPr>
          </a:p>
        </p:txBody>
      </p:sp>
    </p:spTree>
    <p:extLst>
      <p:ext uri="{BB962C8B-B14F-4D97-AF65-F5344CB8AC3E}">
        <p14:creationId xmlns:p14="http://schemas.microsoft.com/office/powerpoint/2010/main" val="3615663713"/>
      </p:ext>
    </p:extLst>
  </p:cSld>
  <p:clrMapOvr>
    <a:masterClrMapping/>
  </p:clrMapOvr>
  <p:transition>
    <p:fade/>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o 1"/>
          <p:cNvGrpSpPr/>
          <p:nvPr/>
        </p:nvGrpSpPr>
        <p:grpSpPr>
          <a:xfrm>
            <a:off x="-2543" y="-227629"/>
            <a:ext cx="12498595" cy="7088804"/>
            <a:chOff x="-2543" y="-227629"/>
            <a:chExt cx="12498595" cy="7088804"/>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32</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TÁCTICA III</a:t>
              </a:r>
            </a:p>
          </p:txBody>
        </p:sp>
      </p:grpSp>
      <p:sp>
        <p:nvSpPr>
          <p:cNvPr id="16" name="2 Subtítulo"/>
          <p:cNvSpPr>
            <a:spLocks noGrp="1"/>
          </p:cNvSpPr>
          <p:nvPr>
            <p:ph type="subTitle" idx="1"/>
          </p:nvPr>
        </p:nvSpPr>
        <p:spPr>
          <a:xfrm>
            <a:off x="537609" y="2130836"/>
            <a:ext cx="11207087" cy="3875648"/>
          </a:xfrm>
        </p:spPr>
        <p:style>
          <a:lnRef idx="2">
            <a:schemeClr val="accent5"/>
          </a:lnRef>
          <a:fillRef idx="1">
            <a:schemeClr val="lt1"/>
          </a:fillRef>
          <a:effectRef idx="0">
            <a:schemeClr val="accent5"/>
          </a:effectRef>
          <a:fontRef idx="minor">
            <a:schemeClr val="dk1"/>
          </a:fontRef>
        </p:style>
        <p:txBody>
          <a:bodyPr anchor="t">
            <a:noAutofit/>
          </a:bodyPr>
          <a:lstStyle/>
          <a:p>
            <a:pPr marL="457200" indent="-457200" algn="just">
              <a:lnSpc>
                <a:spcPct val="150000"/>
              </a:lnSpc>
              <a:buFont typeface="+mj-lt"/>
              <a:buAutoNum type="arabicPeriod"/>
            </a:pPr>
            <a:r>
              <a:rPr lang="es-ES" sz="2000" dirty="0" smtClean="0">
                <a:latin typeface="Arial" charset="0"/>
              </a:rPr>
              <a:t>Aislar la edificación.</a:t>
            </a:r>
          </a:p>
          <a:p>
            <a:pPr marL="457200" indent="-457200" algn="just">
              <a:lnSpc>
                <a:spcPct val="150000"/>
              </a:lnSpc>
              <a:buFont typeface="+mj-lt"/>
              <a:buAutoNum type="arabicPeriod"/>
            </a:pPr>
            <a:r>
              <a:rPr lang="es-ES" sz="2000" dirty="0" smtClean="0">
                <a:latin typeface="Arial" charset="0"/>
              </a:rPr>
              <a:t>Ganar y mantener la superioridad de fuego (dentro y fuera del enemigo)</a:t>
            </a:r>
          </a:p>
          <a:p>
            <a:pPr marL="457200" indent="-457200" algn="just">
              <a:lnSpc>
                <a:spcPct val="150000"/>
              </a:lnSpc>
              <a:buFont typeface="+mj-lt"/>
              <a:buAutoNum type="arabicPeriod"/>
            </a:pPr>
            <a:r>
              <a:rPr lang="es-ES" sz="2000" dirty="0" smtClean="0">
                <a:latin typeface="Arial" charset="0"/>
              </a:rPr>
              <a:t>Ganar el acceso hacia el interior del edificio.</a:t>
            </a:r>
          </a:p>
          <a:p>
            <a:pPr marL="457200" indent="-457200" algn="just">
              <a:lnSpc>
                <a:spcPct val="150000"/>
              </a:lnSpc>
              <a:buFont typeface="+mj-lt"/>
              <a:buAutoNum type="arabicPeriod"/>
            </a:pPr>
            <a:r>
              <a:rPr lang="es-ES" sz="2000" dirty="0" smtClean="0">
                <a:latin typeface="Arial" charset="0"/>
              </a:rPr>
              <a:t>Moverse dentro del edificio.</a:t>
            </a:r>
          </a:p>
          <a:p>
            <a:pPr marL="457200" indent="-457200" algn="just">
              <a:lnSpc>
                <a:spcPct val="150000"/>
              </a:lnSpc>
              <a:buFont typeface="+mj-lt"/>
              <a:buAutoNum type="arabicPeriod"/>
            </a:pPr>
            <a:r>
              <a:rPr lang="es-ES" sz="2000" dirty="0" smtClean="0">
                <a:latin typeface="Arial" charset="0"/>
              </a:rPr>
              <a:t>Tomarse posiciones de ventaja.</a:t>
            </a:r>
          </a:p>
          <a:p>
            <a:pPr marL="457200" indent="-457200" algn="just">
              <a:lnSpc>
                <a:spcPct val="150000"/>
              </a:lnSpc>
              <a:buFont typeface="+mj-lt"/>
              <a:buAutoNum type="arabicPeriod"/>
            </a:pPr>
            <a:r>
              <a:rPr lang="es-ES" sz="2000" dirty="0" smtClean="0">
                <a:latin typeface="Arial" charset="0"/>
              </a:rPr>
              <a:t>Control del tempo.</a:t>
            </a:r>
          </a:p>
          <a:p>
            <a:pPr marL="457200" indent="-457200" algn="just">
              <a:lnSpc>
                <a:spcPct val="150000"/>
              </a:lnSpc>
              <a:buFont typeface="+mj-lt"/>
              <a:buAutoNum type="arabicPeriod"/>
            </a:pPr>
            <a:endParaRPr lang="es-ES_tradnl" sz="2000" b="1" dirty="0" smtClean="0">
              <a:latin typeface="Arial" charset="0"/>
            </a:endParaRPr>
          </a:p>
          <a:p>
            <a:pPr marL="457200" indent="-457200" algn="just">
              <a:lnSpc>
                <a:spcPct val="150000"/>
              </a:lnSpc>
              <a:buFont typeface="+mj-lt"/>
              <a:buAutoNum type="arabicPeriod"/>
            </a:pPr>
            <a:endParaRPr lang="es-ES_tradnl" sz="2000" b="1" dirty="0">
              <a:latin typeface="Arial" charset="0"/>
            </a:endParaRPr>
          </a:p>
        </p:txBody>
      </p:sp>
      <p:sp>
        <p:nvSpPr>
          <p:cNvPr id="17" name="Rectángulo 16"/>
          <p:cNvSpPr/>
          <p:nvPr/>
        </p:nvSpPr>
        <p:spPr>
          <a:xfrm>
            <a:off x="537610" y="1555467"/>
            <a:ext cx="2369364" cy="507831"/>
          </a:xfrm>
          <a:prstGeom prst="rect">
            <a:avLst/>
          </a:prstGeom>
          <a:solidFill>
            <a:srgbClr val="002060"/>
          </a:solidFill>
          <a:ln>
            <a:solidFill>
              <a:schemeClr val="accent5">
                <a:lumMod val="50000"/>
              </a:schemeClr>
            </a:solidFill>
          </a:ln>
        </p:spPr>
        <p:txBody>
          <a:bodyPr wrap="square">
            <a:spAutoFit/>
          </a:bodyPr>
          <a:lstStyle/>
          <a:p>
            <a:pPr marL="457200" indent="-457200" algn="just">
              <a:lnSpc>
                <a:spcPct val="150000"/>
              </a:lnSpc>
              <a:buSzPct val="100000"/>
            </a:pPr>
            <a:r>
              <a:rPr lang="es-ES_tradnl" b="1" dirty="0" smtClean="0">
                <a:solidFill>
                  <a:schemeClr val="bg1"/>
                </a:solidFill>
                <a:latin typeface="Arial" charset="0"/>
              </a:rPr>
              <a:t>TAREAS CRÍTICAS</a:t>
            </a:r>
            <a:endParaRPr lang="es-ES_tradnl" b="1" dirty="0">
              <a:solidFill>
                <a:schemeClr val="bg1"/>
              </a:solidFill>
              <a:latin typeface="Arial" charset="0"/>
            </a:endParaRPr>
          </a:p>
        </p:txBody>
      </p:sp>
      <p:sp>
        <p:nvSpPr>
          <p:cNvPr id="18" name="Rectángulo 17"/>
          <p:cNvSpPr/>
          <p:nvPr/>
        </p:nvSpPr>
        <p:spPr>
          <a:xfrm>
            <a:off x="2019463" y="950809"/>
            <a:ext cx="8189581" cy="461665"/>
          </a:xfrm>
          <a:prstGeom prst="rect">
            <a:avLst/>
          </a:prstGeom>
          <a:solidFill>
            <a:schemeClr val="bg1"/>
          </a:solidFill>
          <a:ln>
            <a:solidFill>
              <a:schemeClr val="accent5">
                <a:lumMod val="50000"/>
              </a:schemeClr>
            </a:solidFill>
          </a:ln>
        </p:spPr>
        <p:txBody>
          <a:bodyPr wrap="square">
            <a:spAutoFit/>
          </a:bodyPr>
          <a:lstStyle/>
          <a:p>
            <a:pPr algn="ctr">
              <a:spcBef>
                <a:spcPct val="50000"/>
              </a:spcBef>
            </a:pPr>
            <a:r>
              <a:rPr lang="es-CL" altLang="es-CL" sz="2400" b="1" dirty="0" smtClean="0">
                <a:solidFill>
                  <a:srgbClr val="002060"/>
                </a:solidFill>
                <a:latin typeface="Arial" panose="020B0604020202020204" pitchFamily="34" charset="0"/>
              </a:rPr>
              <a:t>ATAQUE A UN ÁREA EDIFICADA</a:t>
            </a:r>
            <a:endParaRPr lang="es-CL" altLang="es-CL" sz="2400" b="1" dirty="0">
              <a:solidFill>
                <a:srgbClr val="002060"/>
              </a:solidFill>
              <a:latin typeface="Arial" panose="020B0604020202020204" pitchFamily="34" charset="0"/>
            </a:endParaRPr>
          </a:p>
        </p:txBody>
      </p:sp>
      <p:pic>
        <p:nvPicPr>
          <p:cNvPr id="3" name="Imagen 2"/>
          <p:cNvPicPr>
            <a:picLocks noChangeAspect="1"/>
          </p:cNvPicPr>
          <p:nvPr/>
        </p:nvPicPr>
        <p:blipFill>
          <a:blip r:embed="rId6"/>
          <a:stretch>
            <a:fillRect/>
          </a:stretch>
        </p:blipFill>
        <p:spPr>
          <a:xfrm>
            <a:off x="7757319" y="3224699"/>
            <a:ext cx="3952875" cy="2895600"/>
          </a:xfrm>
          <a:prstGeom prst="rect">
            <a:avLst/>
          </a:prstGeom>
        </p:spPr>
      </p:pic>
    </p:spTree>
    <p:extLst>
      <p:ext uri="{BB962C8B-B14F-4D97-AF65-F5344CB8AC3E}">
        <p14:creationId xmlns:p14="http://schemas.microsoft.com/office/powerpoint/2010/main" val="4133078666"/>
      </p:ext>
    </p:extLst>
  </p:cSld>
  <p:clrMapOvr>
    <a:masterClrMapping/>
  </p:clrMapOvr>
  <p:transition>
    <p:fade/>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o 1"/>
          <p:cNvGrpSpPr/>
          <p:nvPr/>
        </p:nvGrpSpPr>
        <p:grpSpPr>
          <a:xfrm>
            <a:off x="-2543" y="-227629"/>
            <a:ext cx="12498595" cy="7088804"/>
            <a:chOff x="-2543" y="-227629"/>
            <a:chExt cx="12498595" cy="7088804"/>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33</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TÁCTICA III</a:t>
              </a:r>
            </a:p>
          </p:txBody>
        </p:sp>
      </p:grpSp>
      <p:sp>
        <p:nvSpPr>
          <p:cNvPr id="18" name="Rectángulo 17"/>
          <p:cNvSpPr/>
          <p:nvPr/>
        </p:nvSpPr>
        <p:spPr>
          <a:xfrm>
            <a:off x="2059584" y="173145"/>
            <a:ext cx="8189581" cy="461665"/>
          </a:xfrm>
          <a:prstGeom prst="rect">
            <a:avLst/>
          </a:prstGeom>
          <a:solidFill>
            <a:schemeClr val="bg1"/>
          </a:solidFill>
          <a:ln>
            <a:solidFill>
              <a:schemeClr val="accent5">
                <a:lumMod val="50000"/>
              </a:schemeClr>
            </a:solidFill>
          </a:ln>
        </p:spPr>
        <p:txBody>
          <a:bodyPr wrap="square">
            <a:spAutoFit/>
          </a:bodyPr>
          <a:lstStyle/>
          <a:p>
            <a:pPr algn="ctr">
              <a:spcBef>
                <a:spcPct val="50000"/>
              </a:spcBef>
            </a:pPr>
            <a:r>
              <a:rPr lang="es-CL" altLang="es-CL" sz="2400" b="1" dirty="0" smtClean="0">
                <a:solidFill>
                  <a:srgbClr val="002060"/>
                </a:solidFill>
                <a:latin typeface="Arial" panose="020B0604020202020204" pitchFamily="34" charset="0"/>
              </a:rPr>
              <a:t>ATAQUE A UN ÁREA EDIFICADA</a:t>
            </a:r>
            <a:endParaRPr lang="es-CL" altLang="es-CL" sz="2400" b="1" dirty="0">
              <a:solidFill>
                <a:srgbClr val="002060"/>
              </a:solidFill>
              <a:latin typeface="Arial" panose="020B0604020202020204" pitchFamily="34" charset="0"/>
            </a:endParaRPr>
          </a:p>
        </p:txBody>
      </p:sp>
      <p:sp>
        <p:nvSpPr>
          <p:cNvPr id="54" name="2 Subtítulo"/>
          <p:cNvSpPr>
            <a:spLocks noGrp="1"/>
          </p:cNvSpPr>
          <p:nvPr>
            <p:ph type="subTitle" idx="1"/>
          </p:nvPr>
        </p:nvSpPr>
        <p:spPr>
          <a:xfrm>
            <a:off x="503034" y="1085850"/>
            <a:ext cx="11207087" cy="5041284"/>
          </a:xfrm>
        </p:spPr>
        <p:style>
          <a:lnRef idx="2">
            <a:schemeClr val="accent5"/>
          </a:lnRef>
          <a:fillRef idx="1">
            <a:schemeClr val="lt1"/>
          </a:fillRef>
          <a:effectRef idx="0">
            <a:schemeClr val="accent5"/>
          </a:effectRef>
          <a:fontRef idx="minor">
            <a:schemeClr val="dk1"/>
          </a:fontRef>
        </p:style>
        <p:txBody>
          <a:bodyPr anchor="t">
            <a:noAutofit/>
          </a:bodyPr>
          <a:lstStyle/>
          <a:p>
            <a:pPr marL="457200" indent="-457200" algn="just">
              <a:lnSpc>
                <a:spcPct val="150000"/>
              </a:lnSpc>
              <a:buFont typeface="+mj-lt"/>
              <a:buAutoNum type="arabicPeriod"/>
            </a:pPr>
            <a:endParaRPr lang="es-ES_tradnl" sz="2000" b="1" dirty="0" smtClean="0">
              <a:latin typeface="Arial" charset="0"/>
            </a:endParaRPr>
          </a:p>
          <a:p>
            <a:pPr marL="457200" indent="-457200" algn="just">
              <a:lnSpc>
                <a:spcPct val="150000"/>
              </a:lnSpc>
              <a:buFont typeface="+mj-lt"/>
              <a:buAutoNum type="arabicPeriod"/>
            </a:pPr>
            <a:endParaRPr lang="es-ES_tradnl" sz="2000" b="1" dirty="0">
              <a:latin typeface="Arial" charset="0"/>
            </a:endParaRPr>
          </a:p>
        </p:txBody>
      </p:sp>
      <p:sp>
        <p:nvSpPr>
          <p:cNvPr id="55" name="Rectángulo 54"/>
          <p:cNvSpPr/>
          <p:nvPr/>
        </p:nvSpPr>
        <p:spPr>
          <a:xfrm>
            <a:off x="678881" y="1119052"/>
            <a:ext cx="1521974" cy="507831"/>
          </a:xfrm>
          <a:prstGeom prst="rect">
            <a:avLst/>
          </a:prstGeom>
          <a:solidFill>
            <a:srgbClr val="002060"/>
          </a:solidFill>
          <a:ln>
            <a:solidFill>
              <a:schemeClr val="accent5">
                <a:lumMod val="50000"/>
              </a:schemeClr>
            </a:solidFill>
          </a:ln>
        </p:spPr>
        <p:txBody>
          <a:bodyPr wrap="square">
            <a:spAutoFit/>
          </a:bodyPr>
          <a:lstStyle/>
          <a:p>
            <a:pPr marL="457200" indent="-457200" algn="just">
              <a:lnSpc>
                <a:spcPct val="150000"/>
              </a:lnSpc>
              <a:buSzPct val="100000"/>
            </a:pPr>
            <a:r>
              <a:rPr lang="es-ES_tradnl" b="1" dirty="0" smtClean="0">
                <a:solidFill>
                  <a:schemeClr val="bg1"/>
                </a:solidFill>
                <a:latin typeface="Arial" charset="0"/>
              </a:rPr>
              <a:t>EJECUCIÓN</a:t>
            </a:r>
            <a:endParaRPr lang="es-ES_tradnl" b="1" dirty="0">
              <a:solidFill>
                <a:schemeClr val="bg1"/>
              </a:solidFill>
              <a:latin typeface="Arial" charset="0"/>
            </a:endParaRPr>
          </a:p>
        </p:txBody>
      </p:sp>
      <p:grpSp>
        <p:nvGrpSpPr>
          <p:cNvPr id="19" name="Grupo 18"/>
          <p:cNvGrpSpPr/>
          <p:nvPr/>
        </p:nvGrpSpPr>
        <p:grpSpPr>
          <a:xfrm>
            <a:off x="2356932" y="1119052"/>
            <a:ext cx="8752346" cy="3859978"/>
            <a:chOff x="2739070" y="445989"/>
            <a:chExt cx="7082665" cy="2882758"/>
          </a:xfrm>
        </p:grpSpPr>
        <p:sp>
          <p:nvSpPr>
            <p:cNvPr id="21" name="Line 159"/>
            <p:cNvSpPr>
              <a:spLocks noChangeShapeType="1"/>
            </p:cNvSpPr>
            <p:nvPr/>
          </p:nvSpPr>
          <p:spPr bwMode="auto">
            <a:xfrm>
              <a:off x="2739070" y="1035644"/>
              <a:ext cx="1111006" cy="0"/>
            </a:xfrm>
            <a:prstGeom prst="line">
              <a:avLst/>
            </a:prstGeom>
            <a:noFill/>
            <a:ln w="9525">
              <a:solidFill>
                <a:schemeClr val="tx1"/>
              </a:solidFill>
              <a:round/>
              <a:headEnd/>
              <a:tailEnd/>
            </a:ln>
          </p:spPr>
          <p:txBody>
            <a:bodyPr wrap="none" anchor="ctr"/>
            <a:lstStyle/>
            <a:p>
              <a:endParaRPr lang="es-CL"/>
            </a:p>
          </p:txBody>
        </p:sp>
        <p:sp>
          <p:nvSpPr>
            <p:cNvPr id="22" name="Line 160"/>
            <p:cNvSpPr>
              <a:spLocks noChangeShapeType="1"/>
            </p:cNvSpPr>
            <p:nvPr/>
          </p:nvSpPr>
          <p:spPr bwMode="auto">
            <a:xfrm flipV="1">
              <a:off x="3850076" y="445989"/>
              <a:ext cx="0" cy="589655"/>
            </a:xfrm>
            <a:prstGeom prst="line">
              <a:avLst/>
            </a:prstGeom>
            <a:noFill/>
            <a:ln w="9525">
              <a:solidFill>
                <a:schemeClr val="tx1"/>
              </a:solidFill>
              <a:round/>
              <a:headEnd/>
              <a:tailEnd/>
            </a:ln>
          </p:spPr>
          <p:txBody>
            <a:bodyPr wrap="none" anchor="ctr"/>
            <a:lstStyle/>
            <a:p>
              <a:endParaRPr lang="es-CL"/>
            </a:p>
          </p:txBody>
        </p:sp>
        <p:sp>
          <p:nvSpPr>
            <p:cNvPr id="23" name="Line 161"/>
            <p:cNvSpPr>
              <a:spLocks noChangeShapeType="1"/>
            </p:cNvSpPr>
            <p:nvPr/>
          </p:nvSpPr>
          <p:spPr bwMode="auto">
            <a:xfrm>
              <a:off x="4405580" y="445989"/>
              <a:ext cx="0" cy="589655"/>
            </a:xfrm>
            <a:prstGeom prst="line">
              <a:avLst/>
            </a:prstGeom>
            <a:noFill/>
            <a:ln w="9525">
              <a:solidFill>
                <a:schemeClr val="tx1"/>
              </a:solidFill>
              <a:round/>
              <a:headEnd/>
              <a:tailEnd/>
            </a:ln>
          </p:spPr>
          <p:txBody>
            <a:bodyPr wrap="none" anchor="ctr"/>
            <a:lstStyle/>
            <a:p>
              <a:endParaRPr lang="es-CL"/>
            </a:p>
          </p:txBody>
        </p:sp>
        <p:sp>
          <p:nvSpPr>
            <p:cNvPr id="24" name="Line 162"/>
            <p:cNvSpPr>
              <a:spLocks noChangeShapeType="1"/>
            </p:cNvSpPr>
            <p:nvPr/>
          </p:nvSpPr>
          <p:spPr bwMode="auto">
            <a:xfrm>
              <a:off x="4405580" y="1035644"/>
              <a:ext cx="3610771" cy="0"/>
            </a:xfrm>
            <a:prstGeom prst="line">
              <a:avLst/>
            </a:prstGeom>
            <a:noFill/>
            <a:ln w="9525">
              <a:solidFill>
                <a:schemeClr val="tx1"/>
              </a:solidFill>
              <a:round/>
              <a:headEnd/>
              <a:tailEnd/>
            </a:ln>
          </p:spPr>
          <p:txBody>
            <a:bodyPr wrap="none" anchor="ctr"/>
            <a:lstStyle/>
            <a:p>
              <a:endParaRPr lang="es-CL"/>
            </a:p>
          </p:txBody>
        </p:sp>
        <p:sp>
          <p:nvSpPr>
            <p:cNvPr id="25" name="Line 163"/>
            <p:cNvSpPr>
              <a:spLocks noChangeShapeType="1"/>
            </p:cNvSpPr>
            <p:nvPr/>
          </p:nvSpPr>
          <p:spPr bwMode="auto">
            <a:xfrm flipV="1">
              <a:off x="8016350" y="445989"/>
              <a:ext cx="0" cy="589655"/>
            </a:xfrm>
            <a:prstGeom prst="line">
              <a:avLst/>
            </a:prstGeom>
            <a:noFill/>
            <a:ln w="9525">
              <a:solidFill>
                <a:schemeClr val="tx1"/>
              </a:solidFill>
              <a:round/>
              <a:headEnd/>
              <a:tailEnd/>
            </a:ln>
          </p:spPr>
          <p:txBody>
            <a:bodyPr wrap="none" anchor="ctr"/>
            <a:lstStyle/>
            <a:p>
              <a:endParaRPr lang="es-CL"/>
            </a:p>
          </p:txBody>
        </p:sp>
        <p:sp>
          <p:nvSpPr>
            <p:cNvPr id="26" name="Line 164"/>
            <p:cNvSpPr>
              <a:spLocks noChangeShapeType="1"/>
            </p:cNvSpPr>
            <p:nvPr/>
          </p:nvSpPr>
          <p:spPr bwMode="auto">
            <a:xfrm>
              <a:off x="8571853" y="445989"/>
              <a:ext cx="0" cy="589655"/>
            </a:xfrm>
            <a:prstGeom prst="line">
              <a:avLst/>
            </a:prstGeom>
            <a:noFill/>
            <a:ln w="9525">
              <a:solidFill>
                <a:schemeClr val="tx1"/>
              </a:solidFill>
              <a:round/>
              <a:headEnd/>
              <a:tailEnd/>
            </a:ln>
          </p:spPr>
          <p:txBody>
            <a:bodyPr wrap="none" anchor="ctr"/>
            <a:lstStyle/>
            <a:p>
              <a:endParaRPr lang="es-CL"/>
            </a:p>
          </p:txBody>
        </p:sp>
        <p:sp>
          <p:nvSpPr>
            <p:cNvPr id="27" name="Line 165"/>
            <p:cNvSpPr>
              <a:spLocks noChangeShapeType="1"/>
            </p:cNvSpPr>
            <p:nvPr/>
          </p:nvSpPr>
          <p:spPr bwMode="auto">
            <a:xfrm>
              <a:off x="8571853" y="1035644"/>
              <a:ext cx="1249882" cy="0"/>
            </a:xfrm>
            <a:prstGeom prst="line">
              <a:avLst/>
            </a:prstGeom>
            <a:noFill/>
            <a:ln w="9525">
              <a:solidFill>
                <a:schemeClr val="tx1"/>
              </a:solidFill>
              <a:round/>
              <a:headEnd/>
              <a:tailEnd/>
            </a:ln>
          </p:spPr>
          <p:txBody>
            <a:bodyPr wrap="none" anchor="ctr"/>
            <a:lstStyle/>
            <a:p>
              <a:endParaRPr lang="es-CL"/>
            </a:p>
          </p:txBody>
        </p:sp>
        <p:sp>
          <p:nvSpPr>
            <p:cNvPr id="28" name="Line 166"/>
            <p:cNvSpPr>
              <a:spLocks noChangeShapeType="1"/>
            </p:cNvSpPr>
            <p:nvPr/>
          </p:nvSpPr>
          <p:spPr bwMode="auto">
            <a:xfrm>
              <a:off x="2739070" y="1363230"/>
              <a:ext cx="1111006" cy="0"/>
            </a:xfrm>
            <a:prstGeom prst="line">
              <a:avLst/>
            </a:prstGeom>
            <a:noFill/>
            <a:ln w="9525">
              <a:solidFill>
                <a:schemeClr val="tx1"/>
              </a:solidFill>
              <a:round/>
              <a:headEnd/>
              <a:tailEnd/>
            </a:ln>
          </p:spPr>
          <p:txBody>
            <a:bodyPr wrap="none" anchor="ctr"/>
            <a:lstStyle/>
            <a:p>
              <a:endParaRPr lang="es-CL"/>
            </a:p>
          </p:txBody>
        </p:sp>
        <p:sp>
          <p:nvSpPr>
            <p:cNvPr id="29" name="Line 167"/>
            <p:cNvSpPr>
              <a:spLocks noChangeShapeType="1"/>
            </p:cNvSpPr>
            <p:nvPr/>
          </p:nvSpPr>
          <p:spPr bwMode="auto">
            <a:xfrm>
              <a:off x="3850076" y="1363230"/>
              <a:ext cx="0" cy="1965517"/>
            </a:xfrm>
            <a:prstGeom prst="line">
              <a:avLst/>
            </a:prstGeom>
            <a:noFill/>
            <a:ln w="9525">
              <a:solidFill>
                <a:schemeClr val="tx1"/>
              </a:solidFill>
              <a:round/>
              <a:headEnd/>
              <a:tailEnd/>
            </a:ln>
          </p:spPr>
          <p:txBody>
            <a:bodyPr wrap="none" anchor="ctr"/>
            <a:lstStyle/>
            <a:p>
              <a:endParaRPr lang="es-CL"/>
            </a:p>
          </p:txBody>
        </p:sp>
        <p:sp>
          <p:nvSpPr>
            <p:cNvPr id="30" name="Line 168"/>
            <p:cNvSpPr>
              <a:spLocks noChangeShapeType="1"/>
            </p:cNvSpPr>
            <p:nvPr/>
          </p:nvSpPr>
          <p:spPr bwMode="auto">
            <a:xfrm flipH="1">
              <a:off x="2808508" y="3328747"/>
              <a:ext cx="1041568" cy="0"/>
            </a:xfrm>
            <a:prstGeom prst="line">
              <a:avLst/>
            </a:prstGeom>
            <a:noFill/>
            <a:ln w="9525">
              <a:solidFill>
                <a:schemeClr val="tx1"/>
              </a:solidFill>
              <a:round/>
              <a:headEnd/>
              <a:tailEnd/>
            </a:ln>
          </p:spPr>
          <p:txBody>
            <a:bodyPr wrap="none" anchor="ctr"/>
            <a:lstStyle/>
            <a:p>
              <a:endParaRPr lang="es-CL"/>
            </a:p>
          </p:txBody>
        </p:sp>
        <p:sp>
          <p:nvSpPr>
            <p:cNvPr id="31" name="Line 169"/>
            <p:cNvSpPr>
              <a:spLocks noChangeShapeType="1"/>
            </p:cNvSpPr>
            <p:nvPr/>
          </p:nvSpPr>
          <p:spPr bwMode="auto">
            <a:xfrm>
              <a:off x="8571853" y="1363230"/>
              <a:ext cx="1249882" cy="0"/>
            </a:xfrm>
            <a:prstGeom prst="line">
              <a:avLst/>
            </a:prstGeom>
            <a:noFill/>
            <a:ln w="9525">
              <a:solidFill>
                <a:schemeClr val="tx1"/>
              </a:solidFill>
              <a:round/>
              <a:headEnd/>
              <a:tailEnd/>
            </a:ln>
          </p:spPr>
          <p:txBody>
            <a:bodyPr wrap="none" anchor="ctr"/>
            <a:lstStyle/>
            <a:p>
              <a:endParaRPr lang="es-CL"/>
            </a:p>
          </p:txBody>
        </p:sp>
        <p:sp>
          <p:nvSpPr>
            <p:cNvPr id="32" name="Line 170"/>
            <p:cNvSpPr>
              <a:spLocks noChangeShapeType="1"/>
            </p:cNvSpPr>
            <p:nvPr/>
          </p:nvSpPr>
          <p:spPr bwMode="auto">
            <a:xfrm>
              <a:off x="8571853" y="1363230"/>
              <a:ext cx="0" cy="1899999"/>
            </a:xfrm>
            <a:prstGeom prst="line">
              <a:avLst/>
            </a:prstGeom>
            <a:noFill/>
            <a:ln w="9525">
              <a:solidFill>
                <a:schemeClr val="tx1"/>
              </a:solidFill>
              <a:round/>
              <a:headEnd/>
              <a:tailEnd/>
            </a:ln>
          </p:spPr>
          <p:txBody>
            <a:bodyPr wrap="none" anchor="ctr"/>
            <a:lstStyle/>
            <a:p>
              <a:endParaRPr lang="es-CL"/>
            </a:p>
          </p:txBody>
        </p:sp>
        <p:sp>
          <p:nvSpPr>
            <p:cNvPr id="33" name="Line 171"/>
            <p:cNvSpPr>
              <a:spLocks noChangeShapeType="1"/>
            </p:cNvSpPr>
            <p:nvPr/>
          </p:nvSpPr>
          <p:spPr bwMode="auto">
            <a:xfrm>
              <a:off x="8571853" y="3263229"/>
              <a:ext cx="1180444" cy="0"/>
            </a:xfrm>
            <a:prstGeom prst="line">
              <a:avLst/>
            </a:prstGeom>
            <a:noFill/>
            <a:ln w="9525">
              <a:solidFill>
                <a:schemeClr val="tx1"/>
              </a:solidFill>
              <a:round/>
              <a:headEnd/>
              <a:tailEnd/>
            </a:ln>
          </p:spPr>
          <p:txBody>
            <a:bodyPr wrap="none" anchor="ctr"/>
            <a:lstStyle/>
            <a:p>
              <a:endParaRPr lang="es-CL"/>
            </a:p>
          </p:txBody>
        </p:sp>
        <p:sp>
          <p:nvSpPr>
            <p:cNvPr id="34" name="Line 172"/>
            <p:cNvSpPr>
              <a:spLocks noChangeShapeType="1"/>
            </p:cNvSpPr>
            <p:nvPr/>
          </p:nvSpPr>
          <p:spPr bwMode="auto">
            <a:xfrm>
              <a:off x="4405580" y="1428747"/>
              <a:ext cx="0" cy="1637931"/>
            </a:xfrm>
            <a:prstGeom prst="line">
              <a:avLst/>
            </a:prstGeom>
            <a:noFill/>
            <a:ln w="28575">
              <a:solidFill>
                <a:schemeClr val="tx1"/>
              </a:solidFill>
              <a:round/>
              <a:headEnd/>
              <a:tailEnd/>
            </a:ln>
          </p:spPr>
          <p:txBody>
            <a:bodyPr wrap="none" anchor="ctr"/>
            <a:lstStyle/>
            <a:p>
              <a:endParaRPr lang="es-CL"/>
            </a:p>
          </p:txBody>
        </p:sp>
        <p:sp>
          <p:nvSpPr>
            <p:cNvPr id="35" name="Line 173"/>
            <p:cNvSpPr>
              <a:spLocks noChangeShapeType="1"/>
            </p:cNvSpPr>
            <p:nvPr/>
          </p:nvSpPr>
          <p:spPr bwMode="auto">
            <a:xfrm>
              <a:off x="4405580" y="1428747"/>
              <a:ext cx="3610771" cy="0"/>
            </a:xfrm>
            <a:prstGeom prst="line">
              <a:avLst/>
            </a:prstGeom>
            <a:noFill/>
            <a:ln w="28575">
              <a:solidFill>
                <a:schemeClr val="tx1"/>
              </a:solidFill>
              <a:round/>
              <a:headEnd/>
              <a:tailEnd/>
            </a:ln>
          </p:spPr>
          <p:txBody>
            <a:bodyPr wrap="none" anchor="ctr"/>
            <a:lstStyle/>
            <a:p>
              <a:endParaRPr lang="es-CL"/>
            </a:p>
          </p:txBody>
        </p:sp>
        <p:sp>
          <p:nvSpPr>
            <p:cNvPr id="36" name="Line 174"/>
            <p:cNvSpPr>
              <a:spLocks noChangeShapeType="1"/>
            </p:cNvSpPr>
            <p:nvPr/>
          </p:nvSpPr>
          <p:spPr bwMode="auto">
            <a:xfrm>
              <a:off x="8016350" y="1428747"/>
              <a:ext cx="0" cy="1637931"/>
            </a:xfrm>
            <a:prstGeom prst="line">
              <a:avLst/>
            </a:prstGeom>
            <a:noFill/>
            <a:ln w="28575">
              <a:solidFill>
                <a:schemeClr val="tx1"/>
              </a:solidFill>
              <a:round/>
              <a:headEnd/>
              <a:tailEnd/>
            </a:ln>
          </p:spPr>
          <p:txBody>
            <a:bodyPr wrap="none" anchor="ctr"/>
            <a:lstStyle/>
            <a:p>
              <a:endParaRPr lang="es-CL"/>
            </a:p>
          </p:txBody>
        </p:sp>
        <p:sp>
          <p:nvSpPr>
            <p:cNvPr id="37" name="Line 175"/>
            <p:cNvSpPr>
              <a:spLocks noChangeShapeType="1"/>
            </p:cNvSpPr>
            <p:nvPr/>
          </p:nvSpPr>
          <p:spPr bwMode="auto">
            <a:xfrm>
              <a:off x="4405580" y="3066678"/>
              <a:ext cx="2499764" cy="0"/>
            </a:xfrm>
            <a:prstGeom prst="line">
              <a:avLst/>
            </a:prstGeom>
            <a:noFill/>
            <a:ln w="28575">
              <a:solidFill>
                <a:schemeClr val="tx1"/>
              </a:solidFill>
              <a:round/>
              <a:headEnd/>
              <a:tailEnd/>
            </a:ln>
          </p:spPr>
          <p:txBody>
            <a:bodyPr wrap="none" anchor="ctr"/>
            <a:lstStyle/>
            <a:p>
              <a:endParaRPr lang="es-CL"/>
            </a:p>
          </p:txBody>
        </p:sp>
        <p:sp>
          <p:nvSpPr>
            <p:cNvPr id="38" name="Line 176"/>
            <p:cNvSpPr>
              <a:spLocks noChangeShapeType="1"/>
            </p:cNvSpPr>
            <p:nvPr/>
          </p:nvSpPr>
          <p:spPr bwMode="auto">
            <a:xfrm>
              <a:off x="7460847" y="3066678"/>
              <a:ext cx="555503" cy="0"/>
            </a:xfrm>
            <a:prstGeom prst="line">
              <a:avLst/>
            </a:prstGeom>
            <a:noFill/>
            <a:ln w="28575">
              <a:solidFill>
                <a:schemeClr val="tx1"/>
              </a:solidFill>
              <a:round/>
              <a:headEnd/>
              <a:tailEnd/>
            </a:ln>
          </p:spPr>
          <p:txBody>
            <a:bodyPr wrap="none" anchor="ctr"/>
            <a:lstStyle/>
            <a:p>
              <a:endParaRPr lang="es-CL"/>
            </a:p>
          </p:txBody>
        </p:sp>
        <p:sp>
          <p:nvSpPr>
            <p:cNvPr id="39" name="Line 177"/>
            <p:cNvSpPr>
              <a:spLocks noChangeShapeType="1"/>
            </p:cNvSpPr>
            <p:nvPr/>
          </p:nvSpPr>
          <p:spPr bwMode="auto">
            <a:xfrm>
              <a:off x="4405580" y="2018402"/>
              <a:ext cx="833255" cy="0"/>
            </a:xfrm>
            <a:prstGeom prst="line">
              <a:avLst/>
            </a:prstGeom>
            <a:noFill/>
            <a:ln w="28575">
              <a:solidFill>
                <a:schemeClr val="tx1"/>
              </a:solidFill>
              <a:round/>
              <a:headEnd/>
              <a:tailEnd/>
            </a:ln>
          </p:spPr>
          <p:txBody>
            <a:bodyPr wrap="none" anchor="ctr"/>
            <a:lstStyle/>
            <a:p>
              <a:endParaRPr lang="es-CL"/>
            </a:p>
          </p:txBody>
        </p:sp>
        <p:sp>
          <p:nvSpPr>
            <p:cNvPr id="40" name="Line 178"/>
            <p:cNvSpPr>
              <a:spLocks noChangeShapeType="1"/>
            </p:cNvSpPr>
            <p:nvPr/>
          </p:nvSpPr>
          <p:spPr bwMode="auto">
            <a:xfrm>
              <a:off x="5586024" y="2018402"/>
              <a:ext cx="347189" cy="0"/>
            </a:xfrm>
            <a:prstGeom prst="line">
              <a:avLst/>
            </a:prstGeom>
            <a:noFill/>
            <a:ln w="9525">
              <a:solidFill>
                <a:schemeClr val="tx1"/>
              </a:solidFill>
              <a:round/>
              <a:headEnd/>
              <a:tailEnd/>
            </a:ln>
          </p:spPr>
          <p:txBody>
            <a:bodyPr wrap="none" anchor="ctr"/>
            <a:lstStyle/>
            <a:p>
              <a:endParaRPr lang="es-CL"/>
            </a:p>
          </p:txBody>
        </p:sp>
        <p:sp>
          <p:nvSpPr>
            <p:cNvPr id="41" name="Line 179"/>
            <p:cNvSpPr>
              <a:spLocks noChangeShapeType="1"/>
            </p:cNvSpPr>
            <p:nvPr/>
          </p:nvSpPr>
          <p:spPr bwMode="auto">
            <a:xfrm flipV="1">
              <a:off x="5724900" y="1428747"/>
              <a:ext cx="0" cy="589655"/>
            </a:xfrm>
            <a:prstGeom prst="line">
              <a:avLst/>
            </a:prstGeom>
            <a:noFill/>
            <a:ln w="28575">
              <a:solidFill>
                <a:schemeClr val="tx1"/>
              </a:solidFill>
              <a:round/>
              <a:headEnd/>
              <a:tailEnd/>
            </a:ln>
          </p:spPr>
          <p:txBody>
            <a:bodyPr wrap="none" anchor="ctr"/>
            <a:lstStyle/>
            <a:p>
              <a:endParaRPr lang="es-CL"/>
            </a:p>
          </p:txBody>
        </p:sp>
        <p:sp>
          <p:nvSpPr>
            <p:cNvPr id="42" name="Line 180"/>
            <p:cNvSpPr>
              <a:spLocks noChangeShapeType="1"/>
            </p:cNvSpPr>
            <p:nvPr/>
          </p:nvSpPr>
          <p:spPr bwMode="auto">
            <a:xfrm>
              <a:off x="6141527" y="2018402"/>
              <a:ext cx="1180444" cy="0"/>
            </a:xfrm>
            <a:prstGeom prst="line">
              <a:avLst/>
            </a:prstGeom>
            <a:noFill/>
            <a:ln w="28575">
              <a:solidFill>
                <a:schemeClr val="tx1"/>
              </a:solidFill>
              <a:round/>
              <a:headEnd/>
              <a:tailEnd/>
            </a:ln>
          </p:spPr>
          <p:txBody>
            <a:bodyPr wrap="none" anchor="ctr"/>
            <a:lstStyle/>
            <a:p>
              <a:endParaRPr lang="es-CL"/>
            </a:p>
          </p:txBody>
        </p:sp>
        <p:sp>
          <p:nvSpPr>
            <p:cNvPr id="43" name="Line 181"/>
            <p:cNvSpPr>
              <a:spLocks noChangeShapeType="1"/>
            </p:cNvSpPr>
            <p:nvPr/>
          </p:nvSpPr>
          <p:spPr bwMode="auto">
            <a:xfrm>
              <a:off x="7599723" y="2018402"/>
              <a:ext cx="416627" cy="0"/>
            </a:xfrm>
            <a:prstGeom prst="line">
              <a:avLst/>
            </a:prstGeom>
            <a:noFill/>
            <a:ln w="28575">
              <a:solidFill>
                <a:schemeClr val="tx1"/>
              </a:solidFill>
              <a:round/>
              <a:headEnd/>
              <a:tailEnd/>
            </a:ln>
          </p:spPr>
          <p:txBody>
            <a:bodyPr wrap="none" anchor="ctr"/>
            <a:lstStyle/>
            <a:p>
              <a:endParaRPr lang="es-CL"/>
            </a:p>
          </p:txBody>
        </p:sp>
        <p:sp>
          <p:nvSpPr>
            <p:cNvPr id="44" name="Line 182"/>
            <p:cNvSpPr>
              <a:spLocks noChangeShapeType="1"/>
            </p:cNvSpPr>
            <p:nvPr/>
          </p:nvSpPr>
          <p:spPr bwMode="auto">
            <a:xfrm>
              <a:off x="6488716" y="2018402"/>
              <a:ext cx="0" cy="196552"/>
            </a:xfrm>
            <a:prstGeom prst="line">
              <a:avLst/>
            </a:prstGeom>
            <a:noFill/>
            <a:ln w="28575">
              <a:solidFill>
                <a:schemeClr val="tx1"/>
              </a:solidFill>
              <a:round/>
              <a:headEnd/>
              <a:tailEnd/>
            </a:ln>
          </p:spPr>
          <p:txBody>
            <a:bodyPr wrap="none" anchor="ctr"/>
            <a:lstStyle/>
            <a:p>
              <a:endParaRPr lang="es-CL"/>
            </a:p>
          </p:txBody>
        </p:sp>
        <p:sp>
          <p:nvSpPr>
            <p:cNvPr id="45" name="Line 183"/>
            <p:cNvSpPr>
              <a:spLocks noChangeShapeType="1"/>
            </p:cNvSpPr>
            <p:nvPr/>
          </p:nvSpPr>
          <p:spPr bwMode="auto">
            <a:xfrm>
              <a:off x="6488716" y="2411506"/>
              <a:ext cx="0" cy="327586"/>
            </a:xfrm>
            <a:prstGeom prst="line">
              <a:avLst/>
            </a:prstGeom>
            <a:noFill/>
            <a:ln w="28575">
              <a:solidFill>
                <a:schemeClr val="tx1"/>
              </a:solidFill>
              <a:round/>
              <a:headEnd/>
              <a:tailEnd/>
            </a:ln>
          </p:spPr>
          <p:txBody>
            <a:bodyPr wrap="none" anchor="ctr"/>
            <a:lstStyle/>
            <a:p>
              <a:endParaRPr lang="es-CL"/>
            </a:p>
          </p:txBody>
        </p:sp>
        <p:sp>
          <p:nvSpPr>
            <p:cNvPr id="46" name="Line 184"/>
            <p:cNvSpPr>
              <a:spLocks noChangeShapeType="1"/>
            </p:cNvSpPr>
            <p:nvPr/>
          </p:nvSpPr>
          <p:spPr bwMode="auto">
            <a:xfrm>
              <a:off x="6488716" y="3001161"/>
              <a:ext cx="0" cy="65517"/>
            </a:xfrm>
            <a:prstGeom prst="line">
              <a:avLst/>
            </a:prstGeom>
            <a:noFill/>
            <a:ln w="28575">
              <a:solidFill>
                <a:schemeClr val="tx1"/>
              </a:solidFill>
              <a:round/>
              <a:headEnd/>
              <a:tailEnd/>
            </a:ln>
          </p:spPr>
          <p:txBody>
            <a:bodyPr wrap="none" anchor="ctr"/>
            <a:lstStyle/>
            <a:p>
              <a:endParaRPr lang="es-CL"/>
            </a:p>
          </p:txBody>
        </p:sp>
        <p:sp>
          <p:nvSpPr>
            <p:cNvPr id="47" name="Line 185"/>
            <p:cNvSpPr>
              <a:spLocks noChangeShapeType="1"/>
            </p:cNvSpPr>
            <p:nvPr/>
          </p:nvSpPr>
          <p:spPr bwMode="auto">
            <a:xfrm flipH="1">
              <a:off x="5655462" y="2542540"/>
              <a:ext cx="833255" cy="0"/>
            </a:xfrm>
            <a:prstGeom prst="line">
              <a:avLst/>
            </a:prstGeom>
            <a:noFill/>
            <a:ln w="28575">
              <a:solidFill>
                <a:schemeClr val="tx1"/>
              </a:solidFill>
              <a:round/>
              <a:headEnd/>
              <a:tailEnd/>
            </a:ln>
          </p:spPr>
          <p:txBody>
            <a:bodyPr wrap="none" anchor="ctr"/>
            <a:lstStyle/>
            <a:p>
              <a:endParaRPr lang="es-CL"/>
            </a:p>
          </p:txBody>
        </p:sp>
        <p:sp>
          <p:nvSpPr>
            <p:cNvPr id="48" name="Line 186"/>
            <p:cNvSpPr>
              <a:spLocks noChangeShapeType="1"/>
            </p:cNvSpPr>
            <p:nvPr/>
          </p:nvSpPr>
          <p:spPr bwMode="auto">
            <a:xfrm flipH="1">
              <a:off x="4405580" y="2542540"/>
              <a:ext cx="833255" cy="0"/>
            </a:xfrm>
            <a:prstGeom prst="line">
              <a:avLst/>
            </a:prstGeom>
            <a:noFill/>
            <a:ln w="28575">
              <a:solidFill>
                <a:schemeClr val="tx1"/>
              </a:solidFill>
              <a:round/>
              <a:headEnd/>
              <a:tailEnd/>
            </a:ln>
          </p:spPr>
          <p:txBody>
            <a:bodyPr wrap="none" anchor="ctr"/>
            <a:lstStyle/>
            <a:p>
              <a:endParaRPr lang="es-CL"/>
            </a:p>
          </p:txBody>
        </p:sp>
        <p:sp>
          <p:nvSpPr>
            <p:cNvPr id="49" name="Line 188"/>
            <p:cNvSpPr>
              <a:spLocks noChangeShapeType="1"/>
            </p:cNvSpPr>
            <p:nvPr/>
          </p:nvSpPr>
          <p:spPr bwMode="auto">
            <a:xfrm flipH="1" flipV="1">
              <a:off x="6072089" y="1887368"/>
              <a:ext cx="69438" cy="131034"/>
            </a:xfrm>
            <a:prstGeom prst="line">
              <a:avLst/>
            </a:prstGeom>
            <a:noFill/>
            <a:ln w="9525">
              <a:solidFill>
                <a:schemeClr val="tx1"/>
              </a:solidFill>
              <a:round/>
              <a:headEnd/>
              <a:tailEnd/>
            </a:ln>
          </p:spPr>
          <p:txBody>
            <a:bodyPr wrap="none" anchor="ctr"/>
            <a:lstStyle/>
            <a:p>
              <a:endParaRPr lang="es-CL"/>
            </a:p>
          </p:txBody>
        </p:sp>
        <p:sp>
          <p:nvSpPr>
            <p:cNvPr id="50" name="Line 189"/>
            <p:cNvSpPr>
              <a:spLocks noChangeShapeType="1"/>
            </p:cNvSpPr>
            <p:nvPr/>
          </p:nvSpPr>
          <p:spPr bwMode="auto">
            <a:xfrm flipH="1">
              <a:off x="5516586" y="2018402"/>
              <a:ext cx="69438" cy="131034"/>
            </a:xfrm>
            <a:prstGeom prst="line">
              <a:avLst/>
            </a:prstGeom>
            <a:noFill/>
            <a:ln w="9525">
              <a:solidFill>
                <a:schemeClr val="tx1"/>
              </a:solidFill>
              <a:round/>
              <a:headEnd/>
              <a:tailEnd/>
            </a:ln>
          </p:spPr>
          <p:txBody>
            <a:bodyPr wrap="none" anchor="ctr"/>
            <a:lstStyle/>
            <a:p>
              <a:endParaRPr lang="es-CL"/>
            </a:p>
          </p:txBody>
        </p:sp>
        <p:sp>
          <p:nvSpPr>
            <p:cNvPr id="51" name="Line 190"/>
            <p:cNvSpPr>
              <a:spLocks noChangeShapeType="1"/>
            </p:cNvSpPr>
            <p:nvPr/>
          </p:nvSpPr>
          <p:spPr bwMode="auto">
            <a:xfrm flipV="1">
              <a:off x="7321971" y="1887368"/>
              <a:ext cx="138876" cy="131034"/>
            </a:xfrm>
            <a:prstGeom prst="line">
              <a:avLst/>
            </a:prstGeom>
            <a:noFill/>
            <a:ln w="9525">
              <a:solidFill>
                <a:schemeClr val="tx1"/>
              </a:solidFill>
              <a:round/>
              <a:headEnd/>
              <a:tailEnd/>
            </a:ln>
          </p:spPr>
          <p:txBody>
            <a:bodyPr wrap="none" anchor="ctr"/>
            <a:lstStyle/>
            <a:p>
              <a:endParaRPr lang="es-CL"/>
            </a:p>
          </p:txBody>
        </p:sp>
        <p:sp>
          <p:nvSpPr>
            <p:cNvPr id="52" name="Line 191"/>
            <p:cNvSpPr>
              <a:spLocks noChangeShapeType="1"/>
            </p:cNvSpPr>
            <p:nvPr/>
          </p:nvSpPr>
          <p:spPr bwMode="auto">
            <a:xfrm flipH="1" flipV="1">
              <a:off x="5516586" y="2411506"/>
              <a:ext cx="138876" cy="131034"/>
            </a:xfrm>
            <a:prstGeom prst="line">
              <a:avLst/>
            </a:prstGeom>
            <a:noFill/>
            <a:ln w="9525">
              <a:solidFill>
                <a:schemeClr val="tx1"/>
              </a:solidFill>
              <a:round/>
              <a:headEnd/>
              <a:tailEnd/>
            </a:ln>
          </p:spPr>
          <p:txBody>
            <a:bodyPr wrap="none" anchor="ctr"/>
            <a:lstStyle/>
            <a:p>
              <a:endParaRPr lang="es-CL"/>
            </a:p>
          </p:txBody>
        </p:sp>
        <p:sp>
          <p:nvSpPr>
            <p:cNvPr id="53" name="Line 192"/>
            <p:cNvSpPr>
              <a:spLocks noChangeShapeType="1"/>
            </p:cNvSpPr>
            <p:nvPr/>
          </p:nvSpPr>
          <p:spPr bwMode="auto">
            <a:xfrm flipH="1" flipV="1">
              <a:off x="7321971" y="2870126"/>
              <a:ext cx="138876" cy="196552"/>
            </a:xfrm>
            <a:prstGeom prst="line">
              <a:avLst/>
            </a:prstGeom>
            <a:noFill/>
            <a:ln w="9525">
              <a:solidFill>
                <a:schemeClr val="tx1"/>
              </a:solidFill>
              <a:round/>
              <a:headEnd/>
              <a:tailEnd/>
            </a:ln>
          </p:spPr>
          <p:txBody>
            <a:bodyPr wrap="none" anchor="ctr"/>
            <a:lstStyle/>
            <a:p>
              <a:endParaRPr lang="es-CL"/>
            </a:p>
          </p:txBody>
        </p:sp>
      </p:grpSp>
    </p:spTree>
    <p:extLst>
      <p:ext uri="{BB962C8B-B14F-4D97-AF65-F5344CB8AC3E}">
        <p14:creationId xmlns:p14="http://schemas.microsoft.com/office/powerpoint/2010/main" val="4162141089"/>
      </p:ext>
    </p:extLst>
  </p:cSld>
  <p:clrMapOvr>
    <a:masterClrMapping/>
  </p:clrMapOvr>
  <p:transition>
    <p:fade/>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o 1"/>
          <p:cNvGrpSpPr/>
          <p:nvPr/>
        </p:nvGrpSpPr>
        <p:grpSpPr>
          <a:xfrm>
            <a:off x="-2543" y="-227629"/>
            <a:ext cx="12498595" cy="7088804"/>
            <a:chOff x="-2543" y="-227629"/>
            <a:chExt cx="12498595" cy="7088804"/>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34</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TÁCTICA III</a:t>
              </a:r>
            </a:p>
          </p:txBody>
        </p:sp>
      </p:grpSp>
      <p:sp>
        <p:nvSpPr>
          <p:cNvPr id="18" name="Rectángulo 17"/>
          <p:cNvSpPr/>
          <p:nvPr/>
        </p:nvSpPr>
        <p:spPr>
          <a:xfrm>
            <a:off x="2059584" y="173145"/>
            <a:ext cx="8189581" cy="461665"/>
          </a:xfrm>
          <a:prstGeom prst="rect">
            <a:avLst/>
          </a:prstGeom>
          <a:solidFill>
            <a:schemeClr val="bg1"/>
          </a:solidFill>
          <a:ln>
            <a:solidFill>
              <a:schemeClr val="accent5">
                <a:lumMod val="50000"/>
              </a:schemeClr>
            </a:solidFill>
          </a:ln>
        </p:spPr>
        <p:txBody>
          <a:bodyPr wrap="square">
            <a:spAutoFit/>
          </a:bodyPr>
          <a:lstStyle/>
          <a:p>
            <a:pPr algn="ctr">
              <a:spcBef>
                <a:spcPct val="50000"/>
              </a:spcBef>
            </a:pPr>
            <a:r>
              <a:rPr lang="es-CL" altLang="es-CL" sz="2400" b="1" dirty="0" smtClean="0">
                <a:solidFill>
                  <a:srgbClr val="002060"/>
                </a:solidFill>
                <a:latin typeface="Arial" panose="020B0604020202020204" pitchFamily="34" charset="0"/>
              </a:rPr>
              <a:t>ATAQUE A UN ÁREA EDIFICADA</a:t>
            </a:r>
            <a:endParaRPr lang="es-CL" altLang="es-CL" sz="2400" b="1" dirty="0">
              <a:solidFill>
                <a:srgbClr val="002060"/>
              </a:solidFill>
              <a:latin typeface="Arial" panose="020B0604020202020204" pitchFamily="34" charset="0"/>
            </a:endParaRPr>
          </a:p>
        </p:txBody>
      </p:sp>
      <p:sp>
        <p:nvSpPr>
          <p:cNvPr id="54" name="2 Subtítulo"/>
          <p:cNvSpPr>
            <a:spLocks noGrp="1"/>
          </p:cNvSpPr>
          <p:nvPr>
            <p:ph type="subTitle" idx="1"/>
          </p:nvPr>
        </p:nvSpPr>
        <p:spPr>
          <a:xfrm>
            <a:off x="482600" y="1570010"/>
            <a:ext cx="11207087" cy="4557123"/>
          </a:xfrm>
        </p:spPr>
        <p:style>
          <a:lnRef idx="2">
            <a:schemeClr val="accent5"/>
          </a:lnRef>
          <a:fillRef idx="1">
            <a:schemeClr val="lt1"/>
          </a:fillRef>
          <a:effectRef idx="0">
            <a:schemeClr val="accent5"/>
          </a:effectRef>
          <a:fontRef idx="minor">
            <a:schemeClr val="dk1"/>
          </a:fontRef>
        </p:style>
        <p:txBody>
          <a:bodyPr anchor="t">
            <a:noAutofit/>
          </a:bodyPr>
          <a:lstStyle/>
          <a:p>
            <a:pPr marL="342900" indent="-342900" algn="just">
              <a:lnSpc>
                <a:spcPct val="150000"/>
              </a:lnSpc>
              <a:buFont typeface="Wingdings" panose="05000000000000000000" pitchFamily="2" charset="2"/>
              <a:buChar char="Ø"/>
            </a:pPr>
            <a:r>
              <a:rPr lang="es-ES_tradnl" sz="2000" dirty="0" smtClean="0">
                <a:latin typeface="Arial" charset="0"/>
              </a:rPr>
              <a:t>Preferentemente de arriba hacia abajo.</a:t>
            </a:r>
          </a:p>
          <a:p>
            <a:pPr marL="914400" lvl="1" indent="-457200" algn="just">
              <a:lnSpc>
                <a:spcPct val="150000"/>
              </a:lnSpc>
              <a:buFont typeface="Wingdings" panose="05000000000000000000" pitchFamily="2" charset="2"/>
              <a:buChar char="q"/>
            </a:pPr>
            <a:r>
              <a:rPr lang="es-ES_tradnl" sz="1800" dirty="0" smtClean="0">
                <a:latin typeface="Arial" charset="0"/>
              </a:rPr>
              <a:t>Facilidad natural.</a:t>
            </a:r>
          </a:p>
          <a:p>
            <a:pPr marL="914400" lvl="1" indent="-457200" algn="just">
              <a:lnSpc>
                <a:spcPct val="150000"/>
              </a:lnSpc>
              <a:buFont typeface="Wingdings" panose="05000000000000000000" pitchFamily="2" charset="2"/>
              <a:buChar char="q"/>
            </a:pPr>
            <a:r>
              <a:rPr lang="es-ES_tradnl" sz="1800" dirty="0" smtClean="0">
                <a:latin typeface="Arial" charset="0"/>
              </a:rPr>
              <a:t>León acorralado.</a:t>
            </a:r>
          </a:p>
          <a:p>
            <a:pPr marL="914400" lvl="1" indent="-457200" algn="just">
              <a:lnSpc>
                <a:spcPct val="150000"/>
              </a:lnSpc>
              <a:buFont typeface="Wingdings" panose="05000000000000000000" pitchFamily="2" charset="2"/>
              <a:buChar char="q"/>
            </a:pPr>
            <a:r>
              <a:rPr lang="es-ES_tradnl" sz="1800" dirty="0" smtClean="0">
                <a:latin typeface="Arial" charset="0"/>
              </a:rPr>
              <a:t>Exposición a los fuegos del elemento de apoyo.</a:t>
            </a:r>
          </a:p>
          <a:p>
            <a:pPr marL="355600" indent="-355600" algn="just">
              <a:lnSpc>
                <a:spcPct val="150000"/>
              </a:lnSpc>
              <a:buFont typeface="Wingdings" panose="05000000000000000000" pitchFamily="2" charset="2"/>
              <a:buChar char="Ø"/>
            </a:pPr>
            <a:r>
              <a:rPr lang="es-ES_tradnl" sz="2000" dirty="0" smtClean="0">
                <a:latin typeface="Arial" charset="0"/>
              </a:rPr>
              <a:t>Técnicas de CQB.</a:t>
            </a:r>
          </a:p>
          <a:p>
            <a:pPr marL="812800" lvl="1" indent="-355600" algn="just">
              <a:lnSpc>
                <a:spcPct val="150000"/>
              </a:lnSpc>
              <a:buFont typeface="Wingdings" panose="05000000000000000000" pitchFamily="2" charset="2"/>
              <a:buChar char="q"/>
            </a:pPr>
            <a:r>
              <a:rPr lang="es-ES_tradnl" sz="1800" dirty="0" smtClean="0">
                <a:latin typeface="Arial" charset="0"/>
              </a:rPr>
              <a:t>Dispersión.</a:t>
            </a:r>
          </a:p>
          <a:p>
            <a:pPr marL="812800" lvl="1" indent="-355600" algn="just">
              <a:lnSpc>
                <a:spcPct val="150000"/>
              </a:lnSpc>
              <a:buFont typeface="Wingdings" panose="05000000000000000000" pitchFamily="2" charset="2"/>
              <a:buChar char="q"/>
            </a:pPr>
            <a:r>
              <a:rPr lang="es-ES_tradnl" sz="1800" dirty="0" smtClean="0">
                <a:latin typeface="Arial" charset="0"/>
              </a:rPr>
              <a:t>Avance.</a:t>
            </a:r>
          </a:p>
          <a:p>
            <a:pPr marL="812800" lvl="1" indent="-355600" algn="just">
              <a:lnSpc>
                <a:spcPct val="150000"/>
              </a:lnSpc>
              <a:buFont typeface="Wingdings" panose="05000000000000000000" pitchFamily="2" charset="2"/>
              <a:buChar char="q"/>
            </a:pPr>
            <a:r>
              <a:rPr lang="es-ES_tradnl" sz="1800" dirty="0" smtClean="0">
                <a:latin typeface="Arial" charset="0"/>
              </a:rPr>
              <a:t>Medidas de coordinación.</a:t>
            </a:r>
          </a:p>
          <a:p>
            <a:pPr marL="355600" indent="-355600" algn="just">
              <a:lnSpc>
                <a:spcPct val="150000"/>
              </a:lnSpc>
              <a:buFont typeface="Wingdings" panose="05000000000000000000" pitchFamily="2" charset="2"/>
              <a:buChar char="Ø"/>
            </a:pPr>
            <a:r>
              <a:rPr lang="es-ES_tradnl" sz="2000" dirty="0" smtClean="0">
                <a:latin typeface="Arial" charset="0"/>
              </a:rPr>
              <a:t>Consolidar la posición.</a:t>
            </a:r>
          </a:p>
          <a:p>
            <a:pPr marL="914400" lvl="1" indent="-457200" algn="just">
              <a:lnSpc>
                <a:spcPct val="150000"/>
              </a:lnSpc>
              <a:buFont typeface="Wingdings" panose="05000000000000000000" pitchFamily="2" charset="2"/>
              <a:buChar char="q"/>
            </a:pPr>
            <a:endParaRPr lang="es-ES_tradnl" sz="1800" dirty="0">
              <a:latin typeface="Arial" charset="0"/>
            </a:endParaRPr>
          </a:p>
          <a:p>
            <a:pPr marL="285750" indent="-285750" algn="just">
              <a:lnSpc>
                <a:spcPct val="150000"/>
              </a:lnSpc>
              <a:buFont typeface="Wingdings" panose="05000000000000000000" pitchFamily="2" charset="2"/>
              <a:buChar char="Ø"/>
            </a:pPr>
            <a:endParaRPr lang="es-ES_tradnl" sz="2200" dirty="0">
              <a:latin typeface="Arial" charset="0"/>
            </a:endParaRPr>
          </a:p>
        </p:txBody>
      </p:sp>
      <p:sp>
        <p:nvSpPr>
          <p:cNvPr id="55" name="Rectángulo 54"/>
          <p:cNvSpPr/>
          <p:nvPr/>
        </p:nvSpPr>
        <p:spPr>
          <a:xfrm>
            <a:off x="482600" y="947026"/>
            <a:ext cx="4593949" cy="507831"/>
          </a:xfrm>
          <a:prstGeom prst="rect">
            <a:avLst/>
          </a:prstGeom>
          <a:solidFill>
            <a:srgbClr val="002060"/>
          </a:solidFill>
          <a:ln>
            <a:solidFill>
              <a:schemeClr val="accent5">
                <a:lumMod val="50000"/>
              </a:schemeClr>
            </a:solidFill>
          </a:ln>
        </p:spPr>
        <p:txBody>
          <a:bodyPr wrap="square">
            <a:spAutoFit/>
          </a:bodyPr>
          <a:lstStyle/>
          <a:p>
            <a:pPr marL="457200" indent="-457200" algn="just">
              <a:lnSpc>
                <a:spcPct val="150000"/>
              </a:lnSpc>
              <a:buSzPct val="100000"/>
            </a:pPr>
            <a:r>
              <a:rPr lang="es-ES_tradnl" b="1" dirty="0" smtClean="0">
                <a:solidFill>
                  <a:schemeClr val="bg1"/>
                </a:solidFill>
                <a:latin typeface="Arial" charset="0"/>
              </a:rPr>
              <a:t>CONSIDERACIONES EN LA EJECUCIÓN</a:t>
            </a:r>
            <a:endParaRPr lang="es-ES_tradnl" b="1" dirty="0">
              <a:solidFill>
                <a:schemeClr val="bg1"/>
              </a:solidFill>
              <a:latin typeface="Arial" charset="0"/>
            </a:endParaRPr>
          </a:p>
        </p:txBody>
      </p:sp>
    </p:spTree>
    <p:extLst>
      <p:ext uri="{BB962C8B-B14F-4D97-AF65-F5344CB8AC3E}">
        <p14:creationId xmlns:p14="http://schemas.microsoft.com/office/powerpoint/2010/main" val="2925526183"/>
      </p:ext>
    </p:extLst>
  </p:cSld>
  <p:clrMapOvr>
    <a:masterClrMapping/>
  </p:clrMapOvr>
  <p:transition>
    <p:fade/>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o 1"/>
          <p:cNvGrpSpPr/>
          <p:nvPr/>
        </p:nvGrpSpPr>
        <p:grpSpPr>
          <a:xfrm>
            <a:off x="-2543" y="-227629"/>
            <a:ext cx="12498595" cy="7088804"/>
            <a:chOff x="-2543" y="-227629"/>
            <a:chExt cx="12498595" cy="7088804"/>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35</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TÁCTICA III</a:t>
              </a:r>
            </a:p>
          </p:txBody>
        </p:sp>
      </p:grpSp>
      <p:sp>
        <p:nvSpPr>
          <p:cNvPr id="18" name="Rectángulo 17"/>
          <p:cNvSpPr/>
          <p:nvPr/>
        </p:nvSpPr>
        <p:spPr>
          <a:xfrm>
            <a:off x="2059584" y="173145"/>
            <a:ext cx="8189581" cy="461665"/>
          </a:xfrm>
          <a:prstGeom prst="rect">
            <a:avLst/>
          </a:prstGeom>
          <a:solidFill>
            <a:schemeClr val="bg1"/>
          </a:solidFill>
          <a:ln>
            <a:solidFill>
              <a:schemeClr val="accent5">
                <a:lumMod val="50000"/>
              </a:schemeClr>
            </a:solidFill>
          </a:ln>
        </p:spPr>
        <p:txBody>
          <a:bodyPr wrap="square">
            <a:spAutoFit/>
          </a:bodyPr>
          <a:lstStyle/>
          <a:p>
            <a:pPr algn="ctr">
              <a:spcBef>
                <a:spcPct val="50000"/>
              </a:spcBef>
            </a:pPr>
            <a:r>
              <a:rPr lang="es-CL" altLang="es-CL" sz="2400" b="1" dirty="0" smtClean="0">
                <a:solidFill>
                  <a:srgbClr val="002060"/>
                </a:solidFill>
                <a:latin typeface="Arial" panose="020B0604020202020204" pitchFamily="34" charset="0"/>
              </a:rPr>
              <a:t>DEFENSA DE</a:t>
            </a:r>
            <a:r>
              <a:rPr lang="es-CL" altLang="es-CL" sz="2400" b="1" dirty="0" smtClean="0">
                <a:solidFill>
                  <a:srgbClr val="002060"/>
                </a:solidFill>
                <a:latin typeface="Arial" panose="020B0604020202020204" pitchFamily="34" charset="0"/>
              </a:rPr>
              <a:t> UN </a:t>
            </a:r>
            <a:r>
              <a:rPr lang="es-CL" altLang="es-CL" sz="2400" b="1" dirty="0" smtClean="0">
                <a:solidFill>
                  <a:srgbClr val="002060"/>
                </a:solidFill>
                <a:latin typeface="Arial" panose="020B0604020202020204" pitchFamily="34" charset="0"/>
              </a:rPr>
              <a:t>ÁREA EDIFICADA</a:t>
            </a:r>
            <a:endParaRPr lang="es-CL" altLang="es-CL" sz="2400" b="1" dirty="0">
              <a:solidFill>
                <a:srgbClr val="002060"/>
              </a:solidFill>
              <a:latin typeface="Arial" panose="020B0604020202020204" pitchFamily="34" charset="0"/>
            </a:endParaRPr>
          </a:p>
        </p:txBody>
      </p:sp>
      <p:sp>
        <p:nvSpPr>
          <p:cNvPr id="54" name="2 Subtítulo"/>
          <p:cNvSpPr>
            <a:spLocks noGrp="1"/>
          </p:cNvSpPr>
          <p:nvPr>
            <p:ph type="subTitle" idx="1"/>
          </p:nvPr>
        </p:nvSpPr>
        <p:spPr>
          <a:xfrm>
            <a:off x="482600" y="1570010"/>
            <a:ext cx="11207087" cy="4557123"/>
          </a:xfrm>
        </p:spPr>
        <p:style>
          <a:lnRef idx="2">
            <a:schemeClr val="accent5"/>
          </a:lnRef>
          <a:fillRef idx="1">
            <a:schemeClr val="lt1"/>
          </a:fillRef>
          <a:effectRef idx="0">
            <a:schemeClr val="accent5"/>
          </a:effectRef>
          <a:fontRef idx="minor">
            <a:schemeClr val="dk1"/>
          </a:fontRef>
        </p:style>
        <p:txBody>
          <a:bodyPr anchor="t">
            <a:noAutofit/>
          </a:bodyPr>
          <a:lstStyle/>
          <a:p>
            <a:pPr marL="457200" indent="-457200" algn="just">
              <a:lnSpc>
                <a:spcPct val="150000"/>
              </a:lnSpc>
              <a:buFont typeface="Wingdings" panose="05000000000000000000" pitchFamily="2" charset="2"/>
              <a:buChar char="Ø"/>
            </a:pPr>
            <a:r>
              <a:rPr lang="es-ES" sz="1900" dirty="0" smtClean="0">
                <a:latin typeface="Arial" charset="0"/>
              </a:rPr>
              <a:t>Un </a:t>
            </a:r>
            <a:r>
              <a:rPr lang="es-ES" sz="1900" dirty="0">
                <a:latin typeface="Arial" charset="0"/>
              </a:rPr>
              <a:t>centro poblado, puede aprovecharse para reforzar la potencia de un C.P.C. o ser ocupado por todas las fuerzas que efectúan la defensa</a:t>
            </a:r>
            <a:r>
              <a:rPr lang="es-ES" sz="1900" dirty="0" smtClean="0">
                <a:latin typeface="Arial" charset="0"/>
              </a:rPr>
              <a:t>.</a:t>
            </a:r>
          </a:p>
          <a:p>
            <a:pPr marL="457200" indent="-457200" algn="just">
              <a:lnSpc>
                <a:spcPct val="150000"/>
              </a:lnSpc>
              <a:buFont typeface="Wingdings" panose="05000000000000000000" pitchFamily="2" charset="2"/>
              <a:buChar char="Ø"/>
            </a:pPr>
            <a:r>
              <a:rPr lang="es-ES" sz="1900" dirty="0" smtClean="0">
                <a:latin typeface="Arial" charset="0"/>
              </a:rPr>
              <a:t>Seguridad fuera </a:t>
            </a:r>
            <a:r>
              <a:rPr lang="es-ES" sz="1900" dirty="0">
                <a:latin typeface="Arial" charset="0"/>
              </a:rPr>
              <a:t>del área </a:t>
            </a:r>
            <a:r>
              <a:rPr lang="es-ES" sz="1900" dirty="0" smtClean="0">
                <a:latin typeface="Arial" charset="0"/>
              </a:rPr>
              <a:t>edificada (perímetro </a:t>
            </a:r>
            <a:r>
              <a:rPr lang="es-ES" sz="1900" dirty="0">
                <a:latin typeface="Arial" charset="0"/>
              </a:rPr>
              <a:t>de la </a:t>
            </a:r>
            <a:r>
              <a:rPr lang="es-ES" sz="1900" dirty="0" smtClean="0">
                <a:latin typeface="Arial" charset="0"/>
              </a:rPr>
              <a:t>ciudad) </a:t>
            </a:r>
          </a:p>
          <a:p>
            <a:pPr marL="457200" indent="-457200" algn="just">
              <a:lnSpc>
                <a:spcPct val="150000"/>
              </a:lnSpc>
              <a:buFont typeface="Wingdings" panose="05000000000000000000" pitchFamily="2" charset="2"/>
              <a:buChar char="Ø"/>
            </a:pPr>
            <a:r>
              <a:rPr lang="es-ES" sz="1900" dirty="0" smtClean="0">
                <a:latin typeface="Arial" charset="0"/>
              </a:rPr>
              <a:t>Cubriendo avenidas </a:t>
            </a:r>
            <a:r>
              <a:rPr lang="es-ES" sz="1900" dirty="0">
                <a:latin typeface="Arial" charset="0"/>
              </a:rPr>
              <a:t>de aproximación </a:t>
            </a:r>
            <a:r>
              <a:rPr lang="es-ES" sz="1900" dirty="0" smtClean="0">
                <a:latin typeface="Arial" charset="0"/>
              </a:rPr>
              <a:t>y </a:t>
            </a:r>
            <a:r>
              <a:rPr lang="es-ES" sz="1900" dirty="0">
                <a:latin typeface="Arial" charset="0"/>
              </a:rPr>
              <a:t>el resto mediante el patrullaje, obstáculos y/o </a:t>
            </a:r>
            <a:r>
              <a:rPr lang="es-ES" sz="1900" dirty="0" smtClean="0">
                <a:latin typeface="Arial" charset="0"/>
              </a:rPr>
              <a:t>fuego.</a:t>
            </a:r>
          </a:p>
          <a:p>
            <a:pPr marL="457200" indent="-457200" algn="just">
              <a:lnSpc>
                <a:spcPct val="150000"/>
              </a:lnSpc>
              <a:buFont typeface="Wingdings" panose="05000000000000000000" pitchFamily="2" charset="2"/>
              <a:buChar char="Ø"/>
            </a:pPr>
            <a:r>
              <a:rPr lang="es-ES" sz="1900" dirty="0" smtClean="0">
                <a:latin typeface="Arial" charset="0"/>
              </a:rPr>
              <a:t>Plan de obstáculos.</a:t>
            </a:r>
          </a:p>
          <a:p>
            <a:pPr marL="457200" indent="-457200" algn="just">
              <a:lnSpc>
                <a:spcPct val="150000"/>
              </a:lnSpc>
              <a:buFont typeface="Wingdings" panose="05000000000000000000" pitchFamily="2" charset="2"/>
              <a:buChar char="Ø"/>
            </a:pPr>
            <a:r>
              <a:rPr lang="es-ES" sz="1900" dirty="0" smtClean="0">
                <a:latin typeface="Arial" charset="0"/>
              </a:rPr>
              <a:t>Tareas de vigilancia</a:t>
            </a:r>
            <a:r>
              <a:rPr lang="es-ES" sz="1900" dirty="0">
                <a:latin typeface="Arial" charset="0"/>
              </a:rPr>
              <a:t>.</a:t>
            </a:r>
          </a:p>
          <a:p>
            <a:pPr marL="457200" indent="-457200" algn="just">
              <a:lnSpc>
                <a:spcPct val="150000"/>
              </a:lnSpc>
              <a:buFont typeface="Wingdings" panose="05000000000000000000" pitchFamily="2" charset="2"/>
              <a:buChar char="Ø"/>
            </a:pPr>
            <a:r>
              <a:rPr lang="es-ES" sz="1900" dirty="0">
                <a:latin typeface="Arial" charset="0"/>
              </a:rPr>
              <a:t>Mientras más grande sea el centro poblado, mayor será el </a:t>
            </a:r>
            <a:r>
              <a:rPr lang="es-ES" sz="1900" dirty="0" smtClean="0">
                <a:latin typeface="Arial" charset="0"/>
              </a:rPr>
              <a:t>problema.</a:t>
            </a:r>
          </a:p>
          <a:p>
            <a:pPr marL="457200" indent="-457200" algn="just">
              <a:lnSpc>
                <a:spcPct val="150000"/>
              </a:lnSpc>
              <a:buFont typeface="Wingdings" panose="05000000000000000000" pitchFamily="2" charset="2"/>
              <a:buChar char="Ø"/>
            </a:pPr>
            <a:r>
              <a:rPr lang="es-ES" sz="1900" dirty="0" smtClean="0">
                <a:latin typeface="Arial" charset="0"/>
              </a:rPr>
              <a:t>Romper el contacto/Desgaste.</a:t>
            </a:r>
            <a:endParaRPr lang="es-ES" sz="1900" dirty="0">
              <a:latin typeface="Arial" charset="0"/>
            </a:endParaRPr>
          </a:p>
        </p:txBody>
      </p:sp>
      <p:sp>
        <p:nvSpPr>
          <p:cNvPr id="55" name="Rectángulo 54"/>
          <p:cNvSpPr/>
          <p:nvPr/>
        </p:nvSpPr>
        <p:spPr>
          <a:xfrm>
            <a:off x="482600" y="947026"/>
            <a:ext cx="2506259" cy="507831"/>
          </a:xfrm>
          <a:prstGeom prst="rect">
            <a:avLst/>
          </a:prstGeom>
          <a:solidFill>
            <a:srgbClr val="002060"/>
          </a:solidFill>
          <a:ln>
            <a:solidFill>
              <a:schemeClr val="accent5">
                <a:lumMod val="50000"/>
              </a:schemeClr>
            </a:solidFill>
          </a:ln>
        </p:spPr>
        <p:txBody>
          <a:bodyPr wrap="square">
            <a:spAutoFit/>
          </a:bodyPr>
          <a:lstStyle/>
          <a:p>
            <a:pPr marL="457200" indent="-457200" algn="just">
              <a:lnSpc>
                <a:spcPct val="150000"/>
              </a:lnSpc>
              <a:buSzPct val="100000"/>
            </a:pPr>
            <a:r>
              <a:rPr lang="es-ES_tradnl" b="1" dirty="0" smtClean="0">
                <a:solidFill>
                  <a:schemeClr val="bg1"/>
                </a:solidFill>
                <a:latin typeface="Arial" charset="0"/>
              </a:rPr>
              <a:t>CONSIDERACIONES</a:t>
            </a:r>
            <a:endParaRPr lang="es-ES_tradnl" b="1" dirty="0">
              <a:solidFill>
                <a:schemeClr val="bg1"/>
              </a:solidFill>
              <a:latin typeface="Arial" charset="0"/>
            </a:endParaRPr>
          </a:p>
        </p:txBody>
      </p:sp>
    </p:spTree>
    <p:extLst>
      <p:ext uri="{BB962C8B-B14F-4D97-AF65-F5344CB8AC3E}">
        <p14:creationId xmlns:p14="http://schemas.microsoft.com/office/powerpoint/2010/main" val="2661156736"/>
      </p:ext>
    </p:extLst>
  </p:cSld>
  <p:clrMapOvr>
    <a:masterClrMapping/>
  </p:clrMapOvr>
  <p:transition>
    <p:fade/>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o 1"/>
          <p:cNvGrpSpPr/>
          <p:nvPr/>
        </p:nvGrpSpPr>
        <p:grpSpPr>
          <a:xfrm>
            <a:off x="-2543" y="-227629"/>
            <a:ext cx="12498595" cy="7088804"/>
            <a:chOff x="-2543" y="-227629"/>
            <a:chExt cx="12498595" cy="7088804"/>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36</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TÁCTICA III</a:t>
              </a:r>
            </a:p>
          </p:txBody>
        </p:sp>
      </p:grpSp>
      <p:sp>
        <p:nvSpPr>
          <p:cNvPr id="18" name="Rectángulo 17"/>
          <p:cNvSpPr/>
          <p:nvPr/>
        </p:nvSpPr>
        <p:spPr>
          <a:xfrm>
            <a:off x="2059584" y="173145"/>
            <a:ext cx="8189581" cy="461665"/>
          </a:xfrm>
          <a:prstGeom prst="rect">
            <a:avLst/>
          </a:prstGeom>
          <a:solidFill>
            <a:schemeClr val="bg1"/>
          </a:solidFill>
          <a:ln>
            <a:solidFill>
              <a:schemeClr val="accent5">
                <a:lumMod val="50000"/>
              </a:schemeClr>
            </a:solidFill>
          </a:ln>
        </p:spPr>
        <p:txBody>
          <a:bodyPr wrap="square">
            <a:spAutoFit/>
          </a:bodyPr>
          <a:lstStyle/>
          <a:p>
            <a:pPr algn="ctr">
              <a:spcBef>
                <a:spcPct val="50000"/>
              </a:spcBef>
            </a:pPr>
            <a:r>
              <a:rPr lang="es-CL" altLang="es-CL" sz="2400" b="1" dirty="0" smtClean="0">
                <a:solidFill>
                  <a:srgbClr val="002060"/>
                </a:solidFill>
                <a:latin typeface="Arial" panose="020B0604020202020204" pitchFamily="34" charset="0"/>
              </a:rPr>
              <a:t>DEFENSA DE</a:t>
            </a:r>
            <a:r>
              <a:rPr lang="es-CL" altLang="es-CL" sz="2400" b="1" dirty="0" smtClean="0">
                <a:solidFill>
                  <a:srgbClr val="002060"/>
                </a:solidFill>
                <a:latin typeface="Arial" panose="020B0604020202020204" pitchFamily="34" charset="0"/>
              </a:rPr>
              <a:t> UN </a:t>
            </a:r>
            <a:r>
              <a:rPr lang="es-CL" altLang="es-CL" sz="2400" b="1" dirty="0" smtClean="0">
                <a:solidFill>
                  <a:srgbClr val="002060"/>
                </a:solidFill>
                <a:latin typeface="Arial" panose="020B0604020202020204" pitchFamily="34" charset="0"/>
              </a:rPr>
              <a:t>ÁREA EDIFICADA</a:t>
            </a:r>
            <a:endParaRPr lang="es-CL" altLang="es-CL" sz="2400" b="1" dirty="0">
              <a:solidFill>
                <a:srgbClr val="002060"/>
              </a:solidFill>
              <a:latin typeface="Arial" panose="020B0604020202020204" pitchFamily="34" charset="0"/>
            </a:endParaRPr>
          </a:p>
        </p:txBody>
      </p:sp>
      <p:sp>
        <p:nvSpPr>
          <p:cNvPr id="54" name="2 Subtítulo"/>
          <p:cNvSpPr>
            <a:spLocks noGrp="1"/>
          </p:cNvSpPr>
          <p:nvPr>
            <p:ph type="subTitle" idx="1"/>
          </p:nvPr>
        </p:nvSpPr>
        <p:spPr>
          <a:xfrm>
            <a:off x="482600" y="1570010"/>
            <a:ext cx="11207087" cy="4557123"/>
          </a:xfrm>
        </p:spPr>
        <p:style>
          <a:lnRef idx="2">
            <a:schemeClr val="accent5"/>
          </a:lnRef>
          <a:fillRef idx="1">
            <a:schemeClr val="lt1"/>
          </a:fillRef>
          <a:effectRef idx="0">
            <a:schemeClr val="accent5"/>
          </a:effectRef>
          <a:fontRef idx="minor">
            <a:schemeClr val="dk1"/>
          </a:fontRef>
        </p:style>
        <p:txBody>
          <a:bodyPr anchor="t">
            <a:noAutofit/>
          </a:bodyPr>
          <a:lstStyle/>
          <a:p>
            <a:pPr marL="457200" indent="-457200" algn="just">
              <a:lnSpc>
                <a:spcPct val="150000"/>
              </a:lnSpc>
              <a:buFont typeface="Wingdings" panose="05000000000000000000" pitchFamily="2" charset="2"/>
              <a:buChar char="Ø"/>
            </a:pPr>
            <a:r>
              <a:rPr lang="es-ES" sz="1900" dirty="0">
                <a:latin typeface="Arial" charset="0"/>
              </a:rPr>
              <a:t>V</a:t>
            </a:r>
            <a:r>
              <a:rPr lang="es-ES" sz="1900" dirty="0" smtClean="0">
                <a:latin typeface="Arial" charset="0"/>
              </a:rPr>
              <a:t>ías </a:t>
            </a:r>
            <a:r>
              <a:rPr lang="es-ES" sz="1900" dirty="0">
                <a:latin typeface="Arial" charset="0"/>
              </a:rPr>
              <a:t>de retirada reconocidas hacia los edificios ubicados en profundidad del </a:t>
            </a:r>
            <a:r>
              <a:rPr lang="es-ES" sz="1900" dirty="0" smtClean="0">
                <a:latin typeface="Arial" charset="0"/>
              </a:rPr>
              <a:t>dispositivo.</a:t>
            </a:r>
          </a:p>
          <a:p>
            <a:pPr marL="457200" indent="-457200" algn="just">
              <a:lnSpc>
                <a:spcPct val="150000"/>
              </a:lnSpc>
              <a:buFont typeface="Wingdings" panose="05000000000000000000" pitchFamily="2" charset="2"/>
              <a:buChar char="Ø"/>
            </a:pPr>
            <a:r>
              <a:rPr lang="es-ES" sz="1900" dirty="0" smtClean="0">
                <a:latin typeface="Arial" charset="0"/>
              </a:rPr>
              <a:t>Apoyo mutuo.</a:t>
            </a:r>
          </a:p>
          <a:p>
            <a:pPr marL="457200" indent="-457200" algn="just">
              <a:lnSpc>
                <a:spcPct val="150000"/>
              </a:lnSpc>
              <a:buFont typeface="Wingdings" panose="05000000000000000000" pitchFamily="2" charset="2"/>
              <a:buChar char="Ø"/>
            </a:pPr>
            <a:r>
              <a:rPr lang="es-ES" sz="1900" dirty="0" smtClean="0">
                <a:latin typeface="Arial" charset="0"/>
              </a:rPr>
              <a:t>360°.</a:t>
            </a:r>
          </a:p>
          <a:p>
            <a:pPr marL="457200" indent="-457200" algn="just">
              <a:lnSpc>
                <a:spcPct val="150000"/>
              </a:lnSpc>
              <a:buFont typeface="Wingdings" panose="05000000000000000000" pitchFamily="2" charset="2"/>
              <a:buChar char="Ø"/>
            </a:pPr>
            <a:r>
              <a:rPr lang="es-ES" sz="1900" dirty="0" smtClean="0">
                <a:latin typeface="Arial" charset="0"/>
              </a:rPr>
              <a:t>Reserva para contraataques.</a:t>
            </a:r>
          </a:p>
          <a:p>
            <a:pPr marL="457200" indent="-457200" algn="just">
              <a:lnSpc>
                <a:spcPct val="150000"/>
              </a:lnSpc>
              <a:buFont typeface="Wingdings" panose="05000000000000000000" pitchFamily="2" charset="2"/>
              <a:buChar char="Ø"/>
            </a:pPr>
            <a:r>
              <a:rPr lang="es-ES" sz="1900" dirty="0" smtClean="0">
                <a:latin typeface="Arial" charset="0"/>
              </a:rPr>
              <a:t>Puntos fuertes (intersecciones)</a:t>
            </a:r>
          </a:p>
          <a:p>
            <a:pPr marL="457200" indent="-457200" algn="just">
              <a:lnSpc>
                <a:spcPct val="150000"/>
              </a:lnSpc>
              <a:buFont typeface="Wingdings" panose="05000000000000000000" pitchFamily="2" charset="2"/>
              <a:buChar char="Ø"/>
            </a:pPr>
            <a:endParaRPr lang="es-ES" sz="1900" dirty="0" smtClean="0">
              <a:latin typeface="Arial" charset="0"/>
            </a:endParaRPr>
          </a:p>
          <a:p>
            <a:pPr marL="457200" indent="-457200" algn="just">
              <a:lnSpc>
                <a:spcPct val="150000"/>
              </a:lnSpc>
              <a:buFont typeface="Wingdings" panose="05000000000000000000" pitchFamily="2" charset="2"/>
              <a:buChar char="Ø"/>
            </a:pPr>
            <a:endParaRPr lang="es-ES" sz="1900" b="1" dirty="0">
              <a:latin typeface="Arial" charset="0"/>
            </a:endParaRPr>
          </a:p>
          <a:p>
            <a:pPr marL="457200" indent="-457200" algn="just">
              <a:lnSpc>
                <a:spcPct val="150000"/>
              </a:lnSpc>
              <a:buFont typeface="Wingdings" panose="05000000000000000000" pitchFamily="2" charset="2"/>
              <a:buChar char="Ø"/>
            </a:pPr>
            <a:endParaRPr lang="es-ES" sz="1900" dirty="0">
              <a:latin typeface="Arial" charset="0"/>
            </a:endParaRPr>
          </a:p>
        </p:txBody>
      </p:sp>
      <p:sp>
        <p:nvSpPr>
          <p:cNvPr id="55" name="Rectángulo 54"/>
          <p:cNvSpPr/>
          <p:nvPr/>
        </p:nvSpPr>
        <p:spPr>
          <a:xfrm>
            <a:off x="482601" y="947026"/>
            <a:ext cx="2574498" cy="507831"/>
          </a:xfrm>
          <a:prstGeom prst="rect">
            <a:avLst/>
          </a:prstGeom>
          <a:solidFill>
            <a:srgbClr val="002060"/>
          </a:solidFill>
          <a:ln>
            <a:solidFill>
              <a:schemeClr val="accent5">
                <a:lumMod val="50000"/>
              </a:schemeClr>
            </a:solidFill>
          </a:ln>
        </p:spPr>
        <p:txBody>
          <a:bodyPr wrap="square">
            <a:spAutoFit/>
          </a:bodyPr>
          <a:lstStyle/>
          <a:p>
            <a:pPr marL="457200" indent="-457200" algn="just">
              <a:lnSpc>
                <a:spcPct val="150000"/>
              </a:lnSpc>
              <a:buSzPct val="100000"/>
            </a:pPr>
            <a:r>
              <a:rPr lang="es-ES_tradnl" b="1" dirty="0" smtClean="0">
                <a:solidFill>
                  <a:schemeClr val="bg1"/>
                </a:solidFill>
                <a:latin typeface="Arial" charset="0"/>
              </a:rPr>
              <a:t>CONSIDERACIONES</a:t>
            </a:r>
            <a:endParaRPr lang="es-ES_tradnl" b="1" dirty="0">
              <a:solidFill>
                <a:schemeClr val="bg1"/>
              </a:solidFill>
              <a:latin typeface="Arial" charset="0"/>
            </a:endParaRPr>
          </a:p>
        </p:txBody>
      </p:sp>
    </p:spTree>
    <p:extLst>
      <p:ext uri="{BB962C8B-B14F-4D97-AF65-F5344CB8AC3E}">
        <p14:creationId xmlns:p14="http://schemas.microsoft.com/office/powerpoint/2010/main" val="2030772847"/>
      </p:ext>
    </p:extLst>
  </p:cSld>
  <p:clrMapOvr>
    <a:masterClrMapping/>
  </p:clrMapOvr>
  <p:transition>
    <p:fade/>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o 1"/>
          <p:cNvGrpSpPr/>
          <p:nvPr/>
        </p:nvGrpSpPr>
        <p:grpSpPr>
          <a:xfrm>
            <a:off x="-2543" y="-227629"/>
            <a:ext cx="12498595" cy="7088804"/>
            <a:chOff x="-2543" y="-227629"/>
            <a:chExt cx="12498595" cy="7088804"/>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37</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TÁCTICA III</a:t>
              </a:r>
            </a:p>
          </p:txBody>
        </p:sp>
      </p:grpSp>
      <p:sp>
        <p:nvSpPr>
          <p:cNvPr id="18" name="Rectángulo 17"/>
          <p:cNvSpPr/>
          <p:nvPr/>
        </p:nvSpPr>
        <p:spPr>
          <a:xfrm>
            <a:off x="2059584" y="173145"/>
            <a:ext cx="8189581" cy="461665"/>
          </a:xfrm>
          <a:prstGeom prst="rect">
            <a:avLst/>
          </a:prstGeom>
          <a:solidFill>
            <a:schemeClr val="bg1"/>
          </a:solidFill>
          <a:ln>
            <a:solidFill>
              <a:schemeClr val="accent5">
                <a:lumMod val="50000"/>
              </a:schemeClr>
            </a:solidFill>
          </a:ln>
        </p:spPr>
        <p:txBody>
          <a:bodyPr wrap="square">
            <a:spAutoFit/>
          </a:bodyPr>
          <a:lstStyle/>
          <a:p>
            <a:pPr algn="ctr">
              <a:spcBef>
                <a:spcPct val="50000"/>
              </a:spcBef>
            </a:pPr>
            <a:r>
              <a:rPr lang="es-CL" altLang="es-CL" sz="2400" b="1" dirty="0" smtClean="0">
                <a:solidFill>
                  <a:srgbClr val="002060"/>
                </a:solidFill>
                <a:latin typeface="Arial" panose="020B0604020202020204" pitchFamily="34" charset="0"/>
              </a:rPr>
              <a:t>DEFENSA DE</a:t>
            </a:r>
            <a:r>
              <a:rPr lang="es-CL" altLang="es-CL" sz="2400" b="1" dirty="0" smtClean="0">
                <a:solidFill>
                  <a:srgbClr val="002060"/>
                </a:solidFill>
                <a:latin typeface="Arial" panose="020B0604020202020204" pitchFamily="34" charset="0"/>
              </a:rPr>
              <a:t> UN </a:t>
            </a:r>
            <a:r>
              <a:rPr lang="es-CL" altLang="es-CL" sz="2400" b="1" dirty="0" smtClean="0">
                <a:solidFill>
                  <a:srgbClr val="002060"/>
                </a:solidFill>
                <a:latin typeface="Arial" panose="020B0604020202020204" pitchFamily="34" charset="0"/>
              </a:rPr>
              <a:t>ÁREA EDIFICADA</a:t>
            </a:r>
            <a:endParaRPr lang="es-CL" altLang="es-CL" sz="2400" b="1" dirty="0">
              <a:solidFill>
                <a:srgbClr val="002060"/>
              </a:solidFill>
              <a:latin typeface="Arial" panose="020B0604020202020204" pitchFamily="34" charset="0"/>
            </a:endParaRPr>
          </a:p>
        </p:txBody>
      </p:sp>
      <p:sp>
        <p:nvSpPr>
          <p:cNvPr id="54" name="2 Subtítulo"/>
          <p:cNvSpPr>
            <a:spLocks noGrp="1"/>
          </p:cNvSpPr>
          <p:nvPr>
            <p:ph type="subTitle" idx="1"/>
          </p:nvPr>
        </p:nvSpPr>
        <p:spPr>
          <a:xfrm>
            <a:off x="482600" y="1570010"/>
            <a:ext cx="11207087" cy="4557123"/>
          </a:xfrm>
        </p:spPr>
        <p:style>
          <a:lnRef idx="2">
            <a:schemeClr val="accent5"/>
          </a:lnRef>
          <a:fillRef idx="1">
            <a:schemeClr val="lt1"/>
          </a:fillRef>
          <a:effectRef idx="0">
            <a:schemeClr val="accent5"/>
          </a:effectRef>
          <a:fontRef idx="minor">
            <a:schemeClr val="dk1"/>
          </a:fontRef>
        </p:style>
        <p:txBody>
          <a:bodyPr anchor="t">
            <a:noAutofit/>
          </a:bodyPr>
          <a:lstStyle/>
          <a:p>
            <a:pPr marL="285750" lvl="0" indent="-285750" algn="just">
              <a:lnSpc>
                <a:spcPct val="150000"/>
              </a:lnSpc>
              <a:buSzPct val="100000"/>
              <a:buFont typeface="Wingdings" panose="05000000000000000000" pitchFamily="2" charset="2"/>
              <a:buChar char="Ø"/>
            </a:pPr>
            <a:r>
              <a:rPr lang="es-ES" sz="1800" dirty="0" smtClean="0">
                <a:solidFill>
                  <a:prstClr val="black"/>
                </a:solidFill>
                <a:latin typeface="Arial" charset="0"/>
              </a:rPr>
              <a:t>Jamás </a:t>
            </a:r>
            <a:r>
              <a:rPr lang="es-ES" sz="1800" dirty="0">
                <a:solidFill>
                  <a:prstClr val="black"/>
                </a:solidFill>
                <a:latin typeface="Arial" charset="0"/>
              </a:rPr>
              <a:t>se ocupará una habitación con un sólo individuo, siempre en parejas como mínimo.</a:t>
            </a:r>
          </a:p>
          <a:p>
            <a:pPr marL="285750" lvl="0" indent="-285750" algn="just">
              <a:lnSpc>
                <a:spcPct val="150000"/>
              </a:lnSpc>
              <a:buSzPct val="100000"/>
              <a:buFont typeface="Wingdings" panose="05000000000000000000" pitchFamily="2" charset="2"/>
              <a:buChar char="Ø"/>
            </a:pPr>
            <a:r>
              <a:rPr lang="es-ES" sz="1800" dirty="0">
                <a:solidFill>
                  <a:prstClr val="black"/>
                </a:solidFill>
                <a:latin typeface="Arial" charset="0"/>
              </a:rPr>
              <a:t>Cualquier vía de ingreso al edificio deberá </a:t>
            </a:r>
            <a:r>
              <a:rPr lang="es-ES" sz="1800" dirty="0" smtClean="0">
                <a:solidFill>
                  <a:prstClr val="black"/>
                </a:solidFill>
                <a:latin typeface="Arial" charset="0"/>
              </a:rPr>
              <a:t>ser cubierta </a:t>
            </a:r>
            <a:r>
              <a:rPr lang="es-ES" sz="1800" dirty="0">
                <a:solidFill>
                  <a:prstClr val="black"/>
                </a:solidFill>
                <a:latin typeface="Arial" charset="0"/>
              </a:rPr>
              <a:t>(</a:t>
            </a:r>
            <a:r>
              <a:rPr lang="es-ES" sz="1800" dirty="0" smtClean="0">
                <a:solidFill>
                  <a:prstClr val="black"/>
                </a:solidFill>
                <a:latin typeface="Arial" charset="0"/>
              </a:rPr>
              <a:t>fuego, observación </a:t>
            </a:r>
            <a:r>
              <a:rPr lang="es-ES" sz="1800" dirty="0">
                <a:solidFill>
                  <a:prstClr val="black"/>
                </a:solidFill>
                <a:latin typeface="Arial" charset="0"/>
              </a:rPr>
              <a:t>o </a:t>
            </a:r>
            <a:r>
              <a:rPr lang="es-ES" sz="1800" dirty="0" smtClean="0">
                <a:solidFill>
                  <a:prstClr val="black"/>
                </a:solidFill>
                <a:latin typeface="Arial" charset="0"/>
              </a:rPr>
              <a:t>bloqueo) </a:t>
            </a:r>
          </a:p>
          <a:p>
            <a:pPr marL="285750" lvl="0" indent="-285750" algn="just">
              <a:lnSpc>
                <a:spcPct val="150000"/>
              </a:lnSpc>
              <a:buSzPct val="100000"/>
              <a:buFont typeface="Wingdings" panose="05000000000000000000" pitchFamily="2" charset="2"/>
              <a:buChar char="Ø"/>
            </a:pPr>
            <a:r>
              <a:rPr lang="es-ES" sz="1800" dirty="0" smtClean="0">
                <a:solidFill>
                  <a:prstClr val="black"/>
                </a:solidFill>
                <a:latin typeface="Arial" charset="0"/>
              </a:rPr>
              <a:t>Evitar la concentración.</a:t>
            </a:r>
          </a:p>
          <a:p>
            <a:pPr marL="285750" lvl="0" indent="-285750" algn="just">
              <a:lnSpc>
                <a:spcPct val="150000"/>
              </a:lnSpc>
              <a:buSzPct val="100000"/>
              <a:buFont typeface="Wingdings" panose="05000000000000000000" pitchFamily="2" charset="2"/>
              <a:buChar char="Ø"/>
            </a:pPr>
            <a:r>
              <a:rPr lang="es-ES" sz="1800" dirty="0" smtClean="0">
                <a:solidFill>
                  <a:prstClr val="black"/>
                </a:solidFill>
                <a:latin typeface="Arial" charset="0"/>
              </a:rPr>
              <a:t>Deberán </a:t>
            </a:r>
            <a:r>
              <a:rPr lang="es-ES" sz="1800" dirty="0">
                <a:solidFill>
                  <a:prstClr val="black"/>
                </a:solidFill>
                <a:latin typeface="Arial" charset="0"/>
              </a:rPr>
              <a:t>desplegarse tropas en edificios adyacentes que puedan servir de base para un contra </a:t>
            </a:r>
            <a:r>
              <a:rPr lang="es-ES" sz="1800" dirty="0" smtClean="0">
                <a:solidFill>
                  <a:prstClr val="black"/>
                </a:solidFill>
                <a:latin typeface="Arial" charset="0"/>
              </a:rPr>
              <a:t>ataque</a:t>
            </a:r>
            <a:r>
              <a:rPr lang="es-ES" sz="1800" dirty="0">
                <a:solidFill>
                  <a:prstClr val="black"/>
                </a:solidFill>
                <a:latin typeface="Arial" charset="0"/>
              </a:rPr>
              <a:t>.</a:t>
            </a:r>
          </a:p>
          <a:p>
            <a:pPr marL="273050" lvl="0" indent="-273050" algn="just">
              <a:lnSpc>
                <a:spcPct val="150000"/>
              </a:lnSpc>
              <a:buSzPct val="100000"/>
              <a:buFont typeface="Wingdings" panose="05000000000000000000" pitchFamily="2" charset="2"/>
              <a:buChar char="Ø"/>
            </a:pPr>
            <a:r>
              <a:rPr lang="es-ES" sz="1800" dirty="0">
                <a:solidFill>
                  <a:prstClr val="black"/>
                </a:solidFill>
                <a:latin typeface="Arial" charset="0"/>
              </a:rPr>
              <a:t>Cualquier edificio que se seleccione, deberá poseer una vía de acceso a cubierto para un posible repliegue y para efectos de reaprovisionamiento. </a:t>
            </a:r>
          </a:p>
          <a:p>
            <a:pPr marL="285750" lvl="0" indent="-285750" algn="just">
              <a:lnSpc>
                <a:spcPct val="150000"/>
              </a:lnSpc>
              <a:buSzPct val="100000"/>
              <a:buFont typeface="Wingdings" panose="05000000000000000000" pitchFamily="2" charset="2"/>
              <a:buChar char="Ø"/>
            </a:pPr>
            <a:endParaRPr lang="es-ES" sz="1800" dirty="0">
              <a:solidFill>
                <a:prstClr val="black"/>
              </a:solidFill>
              <a:latin typeface="Arial" charset="0"/>
            </a:endParaRPr>
          </a:p>
          <a:p>
            <a:pPr marL="457200" indent="-457200" algn="just">
              <a:lnSpc>
                <a:spcPct val="150000"/>
              </a:lnSpc>
              <a:buFont typeface="Wingdings" panose="05000000000000000000" pitchFamily="2" charset="2"/>
              <a:buChar char="Ø"/>
            </a:pPr>
            <a:endParaRPr lang="es-ES" sz="1900" dirty="0" smtClean="0">
              <a:latin typeface="Arial" charset="0"/>
            </a:endParaRPr>
          </a:p>
          <a:p>
            <a:pPr marL="457200" indent="-457200" algn="just">
              <a:lnSpc>
                <a:spcPct val="150000"/>
              </a:lnSpc>
              <a:buFont typeface="Wingdings" panose="05000000000000000000" pitchFamily="2" charset="2"/>
              <a:buChar char="Ø"/>
            </a:pPr>
            <a:endParaRPr lang="es-ES" sz="1900" b="1" dirty="0">
              <a:latin typeface="Arial" charset="0"/>
            </a:endParaRPr>
          </a:p>
          <a:p>
            <a:pPr marL="457200" indent="-457200" algn="just">
              <a:lnSpc>
                <a:spcPct val="150000"/>
              </a:lnSpc>
              <a:buFont typeface="Wingdings" panose="05000000000000000000" pitchFamily="2" charset="2"/>
              <a:buChar char="Ø"/>
            </a:pPr>
            <a:endParaRPr lang="es-ES" sz="1900" dirty="0">
              <a:latin typeface="Arial" charset="0"/>
            </a:endParaRPr>
          </a:p>
        </p:txBody>
      </p:sp>
      <p:sp>
        <p:nvSpPr>
          <p:cNvPr id="55" name="Rectángulo 54"/>
          <p:cNvSpPr/>
          <p:nvPr/>
        </p:nvSpPr>
        <p:spPr>
          <a:xfrm>
            <a:off x="482601" y="947026"/>
            <a:ext cx="2683680" cy="507831"/>
          </a:xfrm>
          <a:prstGeom prst="rect">
            <a:avLst/>
          </a:prstGeom>
          <a:solidFill>
            <a:srgbClr val="002060"/>
          </a:solidFill>
          <a:ln>
            <a:solidFill>
              <a:schemeClr val="accent5">
                <a:lumMod val="50000"/>
              </a:schemeClr>
            </a:solidFill>
          </a:ln>
        </p:spPr>
        <p:txBody>
          <a:bodyPr wrap="square">
            <a:spAutoFit/>
          </a:bodyPr>
          <a:lstStyle/>
          <a:p>
            <a:pPr marL="457200" indent="-457200" algn="just">
              <a:lnSpc>
                <a:spcPct val="150000"/>
              </a:lnSpc>
              <a:buSzPct val="100000"/>
            </a:pPr>
            <a:r>
              <a:rPr lang="es-ES_tradnl" b="1" dirty="0" smtClean="0">
                <a:solidFill>
                  <a:schemeClr val="bg1"/>
                </a:solidFill>
                <a:latin typeface="Arial" charset="0"/>
              </a:rPr>
              <a:t>FACTORES TÁCTICOS</a:t>
            </a:r>
            <a:endParaRPr lang="es-ES_tradnl" b="1" dirty="0">
              <a:solidFill>
                <a:schemeClr val="bg1"/>
              </a:solidFill>
              <a:latin typeface="Arial" charset="0"/>
            </a:endParaRPr>
          </a:p>
        </p:txBody>
      </p:sp>
    </p:spTree>
    <p:extLst>
      <p:ext uri="{BB962C8B-B14F-4D97-AF65-F5344CB8AC3E}">
        <p14:creationId xmlns:p14="http://schemas.microsoft.com/office/powerpoint/2010/main" val="472719516"/>
      </p:ext>
    </p:extLst>
  </p:cSld>
  <p:clrMapOvr>
    <a:masterClrMapping/>
  </p:clrMapOvr>
  <p:transition>
    <p:fade/>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2" name="CustomShape 6"/>
          <p:cNvSpPr/>
          <p:nvPr/>
        </p:nvSpPr>
        <p:spPr>
          <a:xfrm>
            <a:off x="-6350" y="2482850"/>
            <a:ext cx="12192000" cy="190500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UT N°1 : </a:t>
            </a:r>
          </a:p>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“ACCIONES EN ÁREAS URBANAS”</a:t>
            </a: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38</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sp>
        <p:nvSpPr>
          <p:cNvPr id="16395" name="19 CuadroTexto"/>
          <p:cNvSpPr txBox="1">
            <a:spLocks noChangeArrowheads="1"/>
          </p:cNvSpPr>
          <p:nvPr/>
        </p:nvSpPr>
        <p:spPr bwMode="auto">
          <a:xfrm>
            <a:off x="0" y="5830888"/>
            <a:ext cx="12192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00000"/>
              </a:lnSpc>
              <a:spcBef>
                <a:spcPct val="0"/>
              </a:spcBef>
              <a:buFontTx/>
              <a:buNone/>
            </a:pPr>
            <a:r>
              <a:rPr lang="es-CL" altLang="es-CL" sz="1600" b="1" dirty="0">
                <a:solidFill>
                  <a:srgbClr val="002060"/>
                </a:solidFill>
                <a:latin typeface="Arial Black" panose="020B0A04020102020204" pitchFamily="34" charset="0"/>
              </a:rPr>
              <a:t>Valparaíso, febrero de 2022.</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TÁCTICA III</a:t>
            </a:r>
          </a:p>
        </p:txBody>
      </p:sp>
    </p:spTree>
    <p:extLst>
      <p:ext uri="{BB962C8B-B14F-4D97-AF65-F5344CB8AC3E}">
        <p14:creationId xmlns:p14="http://schemas.microsoft.com/office/powerpoint/2010/main" val="1078385407"/>
      </p:ext>
    </p:extLst>
  </p:cSld>
  <p:clrMapOvr>
    <a:masterClrMapping/>
  </p:clrMapOvr>
  <p:transition>
    <p:fade/>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1611</TotalTime>
  <Words>2536</Words>
  <Application>Microsoft Office PowerPoint</Application>
  <PresentationFormat>Panorámica</PresentationFormat>
  <Paragraphs>445</Paragraphs>
  <Slides>38</Slides>
  <Notes>38</Notes>
  <HiddenSlides>0</HiddenSlides>
  <MMClips>0</MMClips>
  <ScaleCrop>false</ScaleCrop>
  <HeadingPairs>
    <vt:vector size="6" baseType="variant">
      <vt:variant>
        <vt:lpstr>Fuentes usadas</vt:lpstr>
      </vt:variant>
      <vt:variant>
        <vt:i4>9</vt:i4>
      </vt:variant>
      <vt:variant>
        <vt:lpstr>Tema</vt:lpstr>
      </vt:variant>
      <vt:variant>
        <vt:i4>1</vt:i4>
      </vt:variant>
      <vt:variant>
        <vt:lpstr>Títulos de diapositiva</vt:lpstr>
      </vt:variant>
      <vt:variant>
        <vt:i4>38</vt:i4>
      </vt:variant>
    </vt:vector>
  </HeadingPairs>
  <TitlesOfParts>
    <vt:vector size="48" baseType="lpstr">
      <vt:lpstr>ＭＳ Ｐゴシック</vt:lpstr>
      <vt:lpstr>ＭＳ Ｐゴシック</vt:lpstr>
      <vt:lpstr>Arial</vt:lpstr>
      <vt:lpstr>Arial Black</vt:lpstr>
      <vt:lpstr>Calibri</vt:lpstr>
      <vt:lpstr>Calibri Light</vt:lpstr>
      <vt:lpstr>DejaVu Sans</vt:lpstr>
      <vt:lpstr>Times New Roman</vt:lpstr>
      <vt:lpstr>Wingdings</vt:lpstr>
      <vt:lpstr>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SO IM Gustavo Serrano Ugarte</dc:creator>
  <cp:lastModifiedBy>C10 Oficial 7ª División T1° Javier Reinike Larraín</cp:lastModifiedBy>
  <cp:revision>109</cp:revision>
  <dcterms:created xsi:type="dcterms:W3CDTF">2021-10-04T13:40:01Z</dcterms:created>
  <dcterms:modified xsi:type="dcterms:W3CDTF">2022-03-22T11:29:37Z</dcterms:modified>
</cp:coreProperties>
</file>