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  <p:sldId id="263" r:id="rId6"/>
    <p:sldId id="265" r:id="rId7"/>
    <p:sldId id="257" r:id="rId8"/>
    <p:sldId id="261" r:id="rId9"/>
    <p:sldId id="262" r:id="rId10"/>
    <p:sldId id="264" r:id="rId11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020"/>
    <p:restoredTop sz="93590"/>
  </p:normalViewPr>
  <p:slideViewPr>
    <p:cSldViewPr snapToGrid="0" snapToObjects="1">
      <p:cViewPr varScale="1">
        <p:scale>
          <a:sx n="95" d="100"/>
          <a:sy n="95" d="100"/>
        </p:scale>
        <p:origin x="200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FF518-BBF8-A54A-AF99-8EA3A6BF0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09C81D3-BF89-9049-96B4-CFDF986741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66C488D-AD7F-F24A-A1B0-CC4518C8E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11EF815-D10E-A847-831B-7D1EC8942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B053A0-CC4B-B44B-987F-F2C81CB72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27060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3F5CA2-EE52-4746-AF5E-E16AE47AD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781BEE9-C361-AC4E-9697-861DDB5087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EEF95BE-94FD-4A4C-BCA0-0B701F8AC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5E6F938-9CAB-C346-AA77-0FEF3690D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89BD7D9-4FDB-8346-9ABB-E583AC095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9258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600E09F-DB5D-6749-8018-3DC3F3D959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DDFF1D5-8222-EB45-94DA-995C9D65C4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E81CE5-B9F3-AE44-9B6C-A35CF82623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96DE127-D4D8-8B4F-A880-74948C29D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4F24FB-0A1A-024B-8FBB-B931DAEB8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01337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0C98F6-2E3E-5C40-AAFE-EA6714BC69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9A6B34D-EDDB-444B-BF1F-DD04414762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CD3A5B-049E-044F-B940-5E7A9ECC4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4DD2AF1-1EE3-3D41-AC37-773FDCE5A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4D721F-C5B4-3E46-9836-1CCA03E3B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11960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AB1B6D-50E3-AB4C-9E7D-19231A120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E4FD70C-85A7-C546-9B24-0170C339D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60C1EC7-A0E6-B342-9D42-51862BEF5E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7E23B15-30B7-BA4F-B666-C44421A1D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0D8B24-1CFA-BE44-9CDA-6710C29B73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521443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AE42994-553C-5B4D-94AD-D86B01ECD9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46810BA-2110-9D46-9CF7-9BB51A062A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3EC03B3-1538-AA47-A1CA-6496F3A6D5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258CB21-4A20-1A4A-A07B-7E4071A4B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0517410-6880-7F4A-8707-FD03F2004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351B698-D8AC-2244-818D-CFCC3F8D26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44516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442AD8-A130-F54B-958D-54CB775D3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B5E8E9B-779C-4340-8D29-928326D39D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0442FC8-DA4D-5749-B593-3B87B51DB0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0913E9D-CEA6-D549-BE03-5EEA849406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C602A6C-B3DA-ED46-B34E-9F640F7754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E7659B4E-0A4D-5D4B-8690-753515F0B9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39B40A1-3E2E-6844-B82C-AE9061485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350C9CA-4C88-9B46-8BCC-F3A8D9495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88390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745B90-82D0-CC48-8FF9-CDE8839B7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9C2150A7-85AE-1A42-AD9D-CC9F074C2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904DC3A-B37E-FB45-AD23-E183E03CBD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28C00F3-1506-8749-9718-565E62260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76679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02A16B4-3CAE-684C-952E-B65A1B83B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F39F033-E175-3B45-B515-8047B0B1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656A768-DAB1-C540-A549-F5AA6DA1F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18696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94A3AA-1FCD-6340-A5A4-B00A17357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F54701D-2B6E-1645-A0F4-86E361FCB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DF43211-5EA1-504D-8730-F40C024F15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B80C17F-B5A0-2842-B397-22AF5844B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CE0041F-8ECA-154B-B457-D2E7F205C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D4A1C6A-A60B-1241-B14D-3D0CFB382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88791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4AD1D9-105F-6C49-B95B-9FC16FF64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4E43312-6F48-9C44-AD9E-0D09F34C48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07A4441-041B-D141-8BC2-8304DEC970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C2176A-6340-6E45-8F5E-1B6DE9CB2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BED6FD6-9EF2-C645-9F30-D95340184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47AD729-0B98-9140-8D46-9000F18D9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7216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6FEBECC-3759-CF40-A915-876AD27471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19BC258-34A2-114D-BE4E-0DDB098B23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4719E1-73E6-F64F-84E9-CAF76E0785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A70C1E-3233-954B-B1CB-328530F53227}" type="datetimeFigureOut">
              <a:rPr lang="es-CL" smtClean="0"/>
              <a:t>26-07-18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776C0C-D68B-D148-8E09-B874F3165E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4DC1E71-054D-0145-8C30-56BB8653AC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D164-1915-7240-BC1D-1324B3481BB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601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490F60-DD57-3F4F-ADFC-3B320694E60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Calor latente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CC9A926-24ED-AD47-8ED5-1AD8F81163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CL" dirty="0"/>
              <a:t>Fisca I 1A 2018</a:t>
            </a:r>
          </a:p>
        </p:txBody>
      </p:sp>
    </p:spTree>
    <p:extLst>
      <p:ext uri="{BB962C8B-B14F-4D97-AF65-F5344CB8AC3E}">
        <p14:creationId xmlns:p14="http://schemas.microsoft.com/office/powerpoint/2010/main" val="5017512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2E3D9C-9669-B54F-BDD7-9D7818803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Ejercicio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47A998F-4FE2-D94D-8AA5-D7702949A7A7}"/>
              </a:ext>
            </a:extLst>
          </p:cNvPr>
          <p:cNvSpPr txBox="1"/>
          <p:nvPr/>
        </p:nvSpPr>
        <p:spPr>
          <a:xfrm>
            <a:off x="651354" y="1690688"/>
            <a:ext cx="107981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Determina la energía térmica necesaria para transformar 40 g de hielo a -10 ºC y a presión atmosférica </a:t>
            </a:r>
          </a:p>
          <a:p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en vapor de agua a una temperatura de 100 ºC.</a:t>
            </a:r>
          </a:p>
          <a:p>
            <a:r>
              <a:rPr lang="es-CL" b="1" dirty="0">
                <a:latin typeface="Arial" panose="020B0604020202020204" pitchFamily="34" charset="0"/>
                <a:cs typeface="Arial" panose="020B0604020202020204" pitchFamily="34" charset="0"/>
              </a:rPr>
              <a:t>Datos: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s-CL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s-CL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fusión_hielo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 = 80 cal/g ; </a:t>
            </a:r>
            <a:r>
              <a:rPr lang="es-CL" i="1" dirty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es-CL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vap_agua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 = 540 cal/g ; </a:t>
            </a:r>
            <a:r>
              <a:rPr lang="es-CL" i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CL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hielo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 = 2,114 </a:t>
            </a:r>
            <a:r>
              <a:rPr lang="es-CL" i="1" dirty="0">
                <a:latin typeface="Arial" panose="020B0604020202020204" pitchFamily="34" charset="0"/>
                <a:cs typeface="Arial" panose="020B0604020202020204" pitchFamily="34" charset="0"/>
              </a:rPr>
              <a:t>J/gºC 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; </a:t>
            </a:r>
            <a:r>
              <a:rPr lang="es-CL" i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s-CL" i="1" baseline="-25000" dirty="0">
                <a:latin typeface="Arial" panose="020B0604020202020204" pitchFamily="34" charset="0"/>
                <a:cs typeface="Arial" panose="020B0604020202020204" pitchFamily="34" charset="0"/>
              </a:rPr>
              <a:t>agua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 = 4,181 </a:t>
            </a:r>
            <a:r>
              <a:rPr lang="es-CL" i="1" dirty="0">
                <a:latin typeface="Arial" panose="020B0604020202020204" pitchFamily="34" charset="0"/>
                <a:cs typeface="Arial" panose="020B0604020202020204" pitchFamily="34" charset="0"/>
              </a:rPr>
              <a:t>J/gºC </a:t>
            </a:r>
            <a:r>
              <a:rPr lang="es-CL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77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ECE1294-200A-9543-92FB-9345BDAC2B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03" y="1070999"/>
            <a:ext cx="11677707" cy="463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7735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4EDCDDC-2EEC-C747-903F-D9517C14EA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1022350"/>
            <a:ext cx="57912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528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B6A4C8A-5CC0-F04B-99C6-2AE28F96CA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242" y="0"/>
            <a:ext cx="1072151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077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838557-7407-E040-9501-D2165C6BB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Calor latente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CF81D647-1331-F848-B049-EA084A4A19F0}"/>
              </a:ext>
            </a:extLst>
          </p:cNvPr>
          <p:cNvSpPr/>
          <p:nvPr/>
        </p:nvSpPr>
        <p:spPr>
          <a:xfrm>
            <a:off x="660400" y="169068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CL" b="0" i="0" dirty="0">
                <a:solidFill>
                  <a:srgbClr val="000000"/>
                </a:solidFill>
                <a:effectLst/>
                <a:latin typeface="Open Sans"/>
              </a:rPr>
              <a:t>El</a:t>
            </a:r>
            <a:r>
              <a:rPr lang="es-CL" b="1" i="0" dirty="0">
                <a:solidFill>
                  <a:srgbClr val="000000"/>
                </a:solidFill>
                <a:effectLst/>
                <a:latin typeface="Open Sans"/>
              </a:rPr>
              <a:t> calor específico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/>
              </a:rPr>
              <a:t> de una sustancia es la cantidad de calor que hay que suministrar a una unidad de masa de esa sustancia para elevar su temperatura en una unidad</a:t>
            </a:r>
            <a:endParaRPr lang="es-CL" dirty="0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082994F-A955-4A43-844D-DFF9CA750DDD}"/>
              </a:ext>
            </a:extLst>
          </p:cNvPr>
          <p:cNvSpPr/>
          <p:nvPr/>
        </p:nvSpPr>
        <p:spPr>
          <a:xfrm>
            <a:off x="660400" y="3016251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s-CL" b="0" i="0" dirty="0">
                <a:solidFill>
                  <a:srgbClr val="000000"/>
                </a:solidFill>
                <a:effectLst/>
                <a:latin typeface="Open Sans"/>
              </a:rPr>
              <a:t>El</a:t>
            </a:r>
            <a:r>
              <a:rPr lang="es-CL" b="1" i="0" dirty="0">
                <a:solidFill>
                  <a:srgbClr val="000000"/>
                </a:solidFill>
                <a:effectLst/>
                <a:latin typeface="Open Sans"/>
              </a:rPr>
              <a:t> calor latente</a:t>
            </a:r>
            <a:r>
              <a:rPr lang="es-CL" b="0" i="0" dirty="0">
                <a:solidFill>
                  <a:srgbClr val="000000"/>
                </a:solidFill>
                <a:effectLst/>
                <a:latin typeface="Open Sans"/>
              </a:rPr>
              <a:t> es la energía (calor) necesario para que una sustancia cambie de fase (estado). Si el cambio es de sólido a líquido se denomina calor de fusión. Si el cambio es de líquido a gaseoso se denomina calor de vaporización.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2071629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7024B5-70B3-7740-8361-CDC33A023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Ejemplo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8DE1CAD8-E934-3749-87A2-86F261F10601}"/>
              </a:ext>
            </a:extLst>
          </p:cNvPr>
          <p:cNvSpPr/>
          <p:nvPr/>
        </p:nvSpPr>
        <p:spPr>
          <a:xfrm>
            <a:off x="633663" y="1578393"/>
            <a:ext cx="109246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b="0" i="0" dirty="0">
                <a:solidFill>
                  <a:srgbClr val="555555"/>
                </a:solidFill>
                <a:effectLst/>
                <a:latin typeface="Helvetica Neue" panose="02000503000000020004" pitchFamily="2" charset="0"/>
              </a:rPr>
              <a:t>Calcular la cantidad de calor que se requiere para transformar 100 gramos de hielo que están a una temperatura de  –15° C en agua a 0° C.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60045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45C4B61-A7E2-284A-8BB4-E93E1C90F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436"/>
            <a:ext cx="12192000" cy="6427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72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A22362A-85E8-C84E-9FF2-EE5BD2138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17" y="495299"/>
            <a:ext cx="5631348" cy="3788833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56254F8F-786B-FD4D-991E-E0779E3AB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0849" y="3031068"/>
            <a:ext cx="6054866" cy="325120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3B535EB7-39DA-E44E-A386-FEECB75675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21140" y="237068"/>
            <a:ext cx="3123527" cy="252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2262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2C5ED56-2091-1244-94F0-0FFEDF2715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800" y="0"/>
            <a:ext cx="5080000" cy="66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8191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</TotalTime>
  <Words>75</Words>
  <Application>Microsoft Macintosh PowerPoint</Application>
  <PresentationFormat>Panorámica</PresentationFormat>
  <Paragraphs>11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Helvetica Neue</vt:lpstr>
      <vt:lpstr>Open Sans</vt:lpstr>
      <vt:lpstr>Tema de Office</vt:lpstr>
      <vt:lpstr>Calor latente</vt:lpstr>
      <vt:lpstr>Presentación de PowerPoint</vt:lpstr>
      <vt:lpstr>Presentación de PowerPoint</vt:lpstr>
      <vt:lpstr>Presentación de PowerPoint</vt:lpstr>
      <vt:lpstr>Calor latente</vt:lpstr>
      <vt:lpstr>Ejemplo</vt:lpstr>
      <vt:lpstr>Presentación de PowerPoint</vt:lpstr>
      <vt:lpstr>Presentación de PowerPoint</vt:lpstr>
      <vt:lpstr>Presentación de PowerPoint</vt:lpstr>
      <vt:lpstr>Ejercicio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Calor latente</dc:title>
  <dc:creator>Microsoft Office User</dc:creator>
  <cp:lastModifiedBy>Microsoft Office User</cp:lastModifiedBy>
  <cp:revision>8</cp:revision>
  <dcterms:created xsi:type="dcterms:W3CDTF">2018-07-25T02:19:44Z</dcterms:created>
  <dcterms:modified xsi:type="dcterms:W3CDTF">2018-07-26T12:37:26Z</dcterms:modified>
</cp:coreProperties>
</file>