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"/>
  </p:notesMasterIdLst>
  <p:sldIdLst>
    <p:sldId id="270" r:id="rId2"/>
    <p:sldId id="378" r:id="rId3"/>
    <p:sldId id="381" r:id="rId4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7B1E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26" autoAdjust="0"/>
    <p:restoredTop sz="94660"/>
  </p:normalViewPr>
  <p:slideViewPr>
    <p:cSldViewPr snapToGrid="0">
      <p:cViewPr varScale="1">
        <p:scale>
          <a:sx n="67" d="100"/>
          <a:sy n="67" d="100"/>
        </p:scale>
        <p:origin x="331" y="6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29A03C-5458-4E95-A92E-DF810230ED9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02-11-2025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02-11-2025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fade thruBlk="1"/>
  </p:transition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TRIATLÓN 2025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3218336" y="1820538"/>
            <a:ext cx="9811494" cy="2368669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>
                <a:latin typeface="Arial" pitchFamily="34" charset="0"/>
                <a:cs typeface="Arial" pitchFamily="34" charset="0"/>
              </a:rPr>
              <a:t>“SUPERANDO LOS LÍMITES”</a:t>
            </a:r>
          </a:p>
          <a:p>
            <a:pPr algn="ctr"/>
            <a:r>
              <a:rPr lang="es-ES" sz="2400" dirty="0" smtClean="0">
                <a:latin typeface="Arial" pitchFamily="34" charset="0"/>
                <a:cs typeface="Arial" pitchFamily="34" charset="0"/>
              </a:rPr>
              <a:t>EL TRIATLÓN COMO HERRAMIENTA DE DESARROLLO PERSONAL.</a:t>
            </a:r>
            <a:endParaRPr lang="es-C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/>
          <a:srcRect l="19406" t="28500" r="60906" b="25875"/>
          <a:stretch/>
        </p:blipFill>
        <p:spPr>
          <a:xfrm>
            <a:off x="3388377" y="5072050"/>
            <a:ext cx="2555100" cy="33307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/>
          <a:srcRect l="28758" t="21125" r="50499" b="31875"/>
          <a:stretch/>
        </p:blipFill>
        <p:spPr>
          <a:xfrm>
            <a:off x="10286464" y="5056647"/>
            <a:ext cx="2629065" cy="33509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1" y="-332657"/>
            <a:ext cx="16259441" cy="9809314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TRIATLÓN 2025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/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9" name="25 Rectángulo redondeado"/>
          <p:cNvSpPr/>
          <p:nvPr/>
        </p:nvSpPr>
        <p:spPr>
          <a:xfrm>
            <a:off x="2187347" y="1946795"/>
            <a:ext cx="8835390" cy="5161641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latin typeface="Arial" pitchFamily="34" charset="0"/>
                <a:cs typeface="Arial" pitchFamily="34" charset="0"/>
              </a:rPr>
              <a:t>TEMARIO</a:t>
            </a:r>
          </a:p>
          <a:p>
            <a:pPr algn="ctr"/>
            <a:endParaRPr lang="es-ES" sz="4800" dirty="0">
              <a:latin typeface="Arial" pitchFamily="34" charset="0"/>
              <a:cs typeface="Arial" pitchFamily="34" charset="0"/>
            </a:endParaRPr>
          </a:p>
          <a:p>
            <a:r>
              <a:rPr lang="es-ES" sz="3200" dirty="0" smtClean="0">
                <a:latin typeface="Arial" pitchFamily="34" charset="0"/>
                <a:cs typeface="Arial" pitchFamily="34" charset="0"/>
              </a:rPr>
              <a:t>1.- Introducción</a:t>
            </a:r>
          </a:p>
          <a:p>
            <a:r>
              <a:rPr lang="es-ES" sz="3200" dirty="0" smtClean="0">
                <a:latin typeface="Arial" pitchFamily="34" charset="0"/>
                <a:cs typeface="Arial" pitchFamily="34" charset="0"/>
              </a:rPr>
              <a:t>2.- Presentación Diego Moya</a:t>
            </a:r>
          </a:p>
          <a:p>
            <a:r>
              <a:rPr lang="es-ES" sz="3200" dirty="0" smtClean="0">
                <a:latin typeface="Arial" pitchFamily="34" charset="0"/>
                <a:cs typeface="Arial" pitchFamily="34" charset="0"/>
              </a:rPr>
              <a:t>3.- 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Break</a:t>
            </a:r>
            <a:endParaRPr lang="es-ES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4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.- 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Presentación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Andree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3200" dirty="0" err="1" smtClean="0">
                <a:latin typeface="Arial" pitchFamily="34" charset="0"/>
                <a:cs typeface="Arial" pitchFamily="34" charset="0"/>
              </a:rPr>
              <a:t>Buc</a:t>
            </a:r>
            <a:endParaRPr lang="es-ES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5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.- </a:t>
            </a:r>
            <a:r>
              <a:rPr lang="es-ES" sz="3200" dirty="0" smtClean="0">
                <a:latin typeface="Arial" pitchFamily="34" charset="0"/>
                <a:cs typeface="Arial" pitchFamily="34" charset="0"/>
              </a:rPr>
              <a:t>Agradecimientos y término del seminario </a:t>
            </a:r>
            <a:endParaRPr lang="es-CL" sz="12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09408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TRIATLÓN 2025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3218336" y="1820538"/>
            <a:ext cx="9811494" cy="2368669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>
                <a:latin typeface="Arial" pitchFamily="34" charset="0"/>
                <a:cs typeface="Arial" pitchFamily="34" charset="0"/>
              </a:rPr>
              <a:t>“SUPERANDO LOS LÍMITES”</a:t>
            </a:r>
          </a:p>
          <a:p>
            <a:pPr algn="ctr"/>
            <a:r>
              <a:rPr lang="es-ES" sz="2400" dirty="0" smtClean="0">
                <a:latin typeface="Arial" pitchFamily="34" charset="0"/>
                <a:cs typeface="Arial" pitchFamily="34" charset="0"/>
              </a:rPr>
              <a:t>EL TRIATLÓN COMO HERRAMIENTA DE DESARROLLO PERSONAL.</a:t>
            </a:r>
            <a:endParaRPr lang="es-C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/>
          <a:srcRect l="19406" t="28500" r="60906" b="25875"/>
          <a:stretch/>
        </p:blipFill>
        <p:spPr>
          <a:xfrm>
            <a:off x="3388377" y="5072050"/>
            <a:ext cx="2555100" cy="33307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/>
          <a:srcRect l="28758" t="21125" r="50499" b="31875"/>
          <a:stretch/>
        </p:blipFill>
        <p:spPr>
          <a:xfrm>
            <a:off x="10286464" y="5056647"/>
            <a:ext cx="2629065" cy="33509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493739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4094</TotalTime>
  <Words>116</Words>
  <Application>Microsoft Office PowerPoint</Application>
  <PresentationFormat>Personalizado</PresentationFormat>
  <Paragraphs>26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Century</vt:lpstr>
      <vt:lpstr>Gadugi</vt:lpstr>
      <vt:lpstr>Lucida Console</vt:lpstr>
      <vt:lpstr>Lucida Fax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José Sánchez</cp:lastModifiedBy>
  <cp:revision>158</cp:revision>
  <dcterms:created xsi:type="dcterms:W3CDTF">2021-12-17T19:50:40Z</dcterms:created>
  <dcterms:modified xsi:type="dcterms:W3CDTF">2025-11-03T02:57:57Z</dcterms:modified>
</cp:coreProperties>
</file>