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359" r:id="rId3"/>
    <p:sldId id="457" r:id="rId4"/>
    <p:sldId id="456" r:id="rId5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68"/>
    <p:restoredTop sz="94774"/>
  </p:normalViewPr>
  <p:slideViewPr>
    <p:cSldViewPr snapToGrid="0">
      <p:cViewPr varScale="1">
        <p:scale>
          <a:sx n="61" d="100"/>
          <a:sy n="61" d="100"/>
        </p:scale>
        <p:origin x="248" y="1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3FEFE5-914A-5234-D1C4-B2E82EF73B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2CDFF5-208A-FC95-5BB6-4A7B3F3B9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CF065-7C6E-6142-09F7-B1ED0BD85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2F1D46-1EA8-1B64-0FAE-2B0ED28E2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0826A8-3236-1375-CC84-08E6F2B06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041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0B85B3-DECC-35C2-A57F-9479EDF80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6D2913-D90E-A34C-C319-EDBCC77E3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646F68-2009-B71E-3E08-CF6A43D95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AF69EB-8F8F-0A4C-5033-B54443171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470C9F-938C-DE58-C4D6-B01F5527E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2944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B473E1-2B62-E86B-885B-0143636A6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D956DE-9D63-243D-B31D-F4B07B223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75CA07-BC5F-FF0F-06BC-CB2A8A832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730633-7C48-E51E-F567-59D61AB2B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5A69EE-86EF-77CC-9C7A-268F12F9D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2075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878E57-8639-437E-9C5B-8CF7A8FC0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1EEF3B-0B9A-F1EC-ADAF-E5B0531C63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BE75AD2-E586-C9CA-2E8C-EF37394DC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393285F-D3A2-4874-18A0-7AC33ECD7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DFC5CB7-0107-90E4-66B4-8CB9793A7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AC05F10-770A-3322-1D01-125678C66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2513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CF5603-16E2-91AB-3951-28AB8EA89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964DB9-ABB9-0383-803E-09E058B47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EFED2F-3F06-6EC1-E060-3FD23FAAB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85418FB-BC9E-DBE9-DDC4-9CB93DB3B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D893EF-4A83-4214-D4A2-55018C410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BBB4382-4D81-8ADC-2F42-B843BB418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49B3D4B-F17F-1E7A-B110-F1915C0C3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19A5FF-5702-66DB-7A45-1384106DC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45690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EDD8C0-50A5-9394-6CBA-06B523F4A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F8415C8-59C6-57A9-980D-AE0060D3E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98382F-7510-F258-A8D1-15509065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0F4CC7A-CF0A-B247-571D-5260512F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674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DDE25C1-F5BA-C7E5-DDA7-5F2F1AB70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149F20C-0CFD-397E-D4E2-266C2401D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90C8072-1C6F-8F3B-670F-80BA84C95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5896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3DC7D1-A0B3-8F2A-EA3C-2545AD268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020CA-E0DA-8C32-A3EB-6C37F8306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90D547E-3B6D-59C5-18FC-E8ADBB8AE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2FD24E7-A6DF-5D9C-C29F-E75CB0ED2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CEB953-2013-2E60-6AD5-B19BB1C3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F20D67-EEFF-046E-1FF1-589649A1F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25580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D46F8B-3879-D9FD-CD44-0314F16A8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859BA98-AA45-9032-00D9-7F84FE4EC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DEC965C-CBA1-6ACE-048F-BBE30D102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99E90D-9027-3645-76AF-7DE9CF71F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D97A64E-0037-5E40-125C-ACB385E41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BBDD4D-92FC-8236-9A41-47AB16AB2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6567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E8BE4C-626C-9ADB-0D9B-22FDA65F1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F25C1E4-15E4-FE8C-D371-49BA9515B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CF5181-3CBB-2AB1-4012-8F93B3301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9B59A8-7A87-61EC-1B3F-2395F4B6B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3C07A5-B6B2-81A0-229D-AAEE5D7E6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498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437818-48FF-3117-C9DE-A50C8FE362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BF34550-323F-30CD-B6A5-FEBAF0A23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7DE153-0E17-4241-C6D7-3BD7C1277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F97C7E-C548-59B1-B054-DF644034D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97694A-5CF8-08B7-A2AE-2B6832EB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2243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34CDF5-3388-21B8-ABCF-9636F5D478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4D8FFAD-BBF7-C1C6-6ADA-100D199FA2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46005D9-981C-0B4A-85CB-ED032321B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4E7990-0DA8-2B34-E488-B0DD64807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589F4EE-19CF-B268-0027-8193C51A2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824767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4E9F61-A33C-902C-E14F-B008D7017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DEC8E3-0C41-5C42-8189-37BEFA4B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638F99-28F1-B3AE-A36C-83F10ACC4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B95601-2EAB-0D09-5CC4-47CC5F08E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D12C5C-E0C6-C95B-E041-B0136180B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171750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9BA742-205D-1185-2286-E5272EF93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0CB120-4B23-5240-00FD-23FEC8811B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2AD531-0228-F632-4A98-42193100B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024B88-24AF-DEE8-9245-D11B480EE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C7B865-6BC9-BAA1-C1CD-AF37B5DE8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6413157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2AA042-AA23-44A5-36A4-5B5A13AB1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02C981-6482-A069-B050-26C05FBEAA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738E9E5-E06D-7FA2-63CE-174B065C73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A4DC6C2-906E-9E36-F58A-B8BBD997C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B7FDDB-5F74-3F36-13CB-6AF4EBA8E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5468E43-F42E-6775-A4B8-BF81D66E9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64723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FFC241-4625-6956-7C48-CE20B2F1A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9DC84E4-7FFC-EF80-1FFC-82F28610FD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B07293F-DB1A-D719-417C-B1A0998DF9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B0EE6F0-935F-EE96-EFF6-DBB07294B9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82B04D8-3CE2-A31C-1891-AD60E9FE57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0AD7F09-61B8-2175-A1AB-B19F1347C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CFF1827-ACE3-87C3-F987-7AEE7C901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8982400-B75F-C76B-2BFD-6183E1C8F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320396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947FB6-BD67-34EF-4F67-DF6FC5030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3E379A7-6E9A-B515-89F4-CE0A668A2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1C27DD0-5677-7CC5-4C56-906CBDE61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EF5AA3A-1524-2E2C-4AC5-0ED15C947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677242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157529C-FDFA-C2FE-F632-81DF76530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751769-3FE1-A13F-7582-6E4B832D8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2A87189-04B2-9E38-0942-6B02816F5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773899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9DB310-0CAD-09BE-AA4C-98A3FD43C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38306C-DD4C-3824-03EB-E95600374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B8E6C0B-999B-AE6D-BAED-2C68E0CC90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705B241-065D-6CC9-D8A1-6DEC1B610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4E69452-54C8-E698-5287-1708313FC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E2171C9-B47E-8BB2-74E0-4C52EEC84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6967375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C5027D-9AFE-428C-390A-9A58A3351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CD1A20E-683E-C741-0C39-C920026BD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205A05-F842-8E68-8C89-5E4EC66843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7F52C2-A101-12C8-345E-93A019779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813E84A-4CDC-6757-3B9D-42555604B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EE380C8-F3D4-6E19-E14B-E186CF287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020119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DA002-C5AB-CEE3-9C37-28E47877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CB9BBFD-BF7A-B5A9-41AC-D8091466D2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E875AD-972D-564E-5AE4-4F92FB794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7BAB4F-BD77-1FD5-5C76-A3DD0C839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9AC8B6-825F-0B1E-0D3E-64307D708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719514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3DD0509-0622-1A73-AB35-443DFA76C9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FAEFF7B-D7A6-43E1-2259-0307E814B8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1A578D-632E-20FA-679D-5F7CB6130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516FE4A-19FA-3B58-223C-4087EE09F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08BEAD-182F-6703-7ED4-B1748BFBD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93226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72A0CE3-5745-C6C4-0AAA-09942BD00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58F004-FB25-6B89-C5BE-409311092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7833F6-150A-4D20-3CDC-F3EC5F7C47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7B14C-7FEF-FD4A-9889-D3A6E6981573}" type="datetimeFigureOut">
              <a:rPr lang="es-ES_tradnl" smtClean="0"/>
              <a:t>26/5/26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6A7045-D4C1-0EB7-EF69-04EE5ACAF5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934154-18BF-7567-C801-89FA0B62A6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79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C6C826A-CC89-9391-C901-CD8DF5541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C42BFA-878B-F396-779E-F82E13157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B18176-97A1-ACCF-9A51-F283754EAC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7B9564-2977-8A43-9725-67C217C7A0F0}" type="datetimeFigureOut">
              <a:rPr lang="es-ES_tradnl" smtClean="0"/>
              <a:t>26/5/26</a:t>
            </a:fld>
            <a:endParaRPr lang="es-ES_tradn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455E7F-5534-C2B6-EE23-30D68D710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CD2280-69F2-39B5-DC8B-85DD9FA3A1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EB8D87-77E2-1145-834F-2560ACE0B27D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580947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fensive fighting position - Wikipedia">
            <a:extLst>
              <a:ext uri="{FF2B5EF4-FFF2-40B4-BE49-F238E27FC236}">
                <a16:creationId xmlns:a16="http://schemas.microsoft.com/office/drawing/2014/main" id="{18283EFC-5753-060B-1857-885BCEB5F6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4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A50F623-E587-F796-05AD-916348504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EVALUACIÓN DEFENSA </a:t>
            </a:r>
          </a:p>
        </p:txBody>
      </p:sp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391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AA96EFE-7771-451C-3D2C-15E58DFB7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5400"/>
              <a:t>Situación: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F052F7-EC9D-F8D3-7461-84D0BE844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lvl="0"/>
            <a:r>
              <a:rPr lang="es-ES_tradnl" sz="2000" dirty="0"/>
              <a:t>Usted es el comandante del 1 </a:t>
            </a:r>
            <a:r>
              <a:rPr lang="es-ES_tradnl" sz="2000" dirty="0" err="1"/>
              <a:t>plt</a:t>
            </a:r>
            <a:r>
              <a:rPr lang="es-ES_tradnl" sz="2000" dirty="0"/>
              <a:t> de la compañía 312 del </a:t>
            </a:r>
            <a:r>
              <a:rPr lang="es-ES_tradnl" sz="2000" dirty="0" err="1"/>
              <a:t>Bn</a:t>
            </a:r>
            <a:r>
              <a:rPr lang="es-ES_tradnl" sz="2000" dirty="0"/>
              <a:t> 31, su misión es cubrir el CSSA, con el propósito de impedir que fuerzas enemigas destruyan los suministros logísticos acopiados en el lugar. </a:t>
            </a:r>
          </a:p>
          <a:p>
            <a:pPr lvl="0"/>
            <a:r>
              <a:rPr lang="es-ES_tradnl" sz="2000" dirty="0"/>
              <a:t>Reportes de inteligencia informan que una unidad de magnitud pelotón de infantería motorizada apoyada por 1 tanque T-55 se aproximan a su ubicación al parecer por la ruta 1 o 2. Usted cuenta con autosuficiencia  logística de 72 horas en el EFL AB C1, 3 dotaciones básicas por arma, </a:t>
            </a:r>
            <a:r>
              <a:rPr lang="es-ES_tradnl" sz="2000" b="1" u="sng" dirty="0"/>
              <a:t>además de 6 cohetes LAW, 1 equipo de ingenieros con capacidad de instalación de hasta 6 minas y 2 LAV III. </a:t>
            </a:r>
          </a:p>
          <a:p>
            <a:r>
              <a:rPr lang="es-ES_tradnl" sz="2000" dirty="0"/>
              <a:t>Se viven las 1000 y la defensa debe estar establecida a 1300. Prepare su plan inicial en base a </a:t>
            </a:r>
            <a:r>
              <a:rPr lang="es-ES_tradnl" sz="2000" b="1" u="sng" dirty="0"/>
              <a:t>una defensa de móvil. </a:t>
            </a:r>
          </a:p>
          <a:p>
            <a:r>
              <a:rPr lang="es-ES_tradnl" sz="2000" dirty="0"/>
              <a:t>Su defensa debe señalar al menos:</a:t>
            </a:r>
          </a:p>
          <a:p>
            <a:pPr marL="457200" lvl="1" indent="0">
              <a:buNone/>
            </a:pPr>
            <a:r>
              <a:rPr lang="es-ES_tradnl" sz="2000" dirty="0"/>
              <a:t>Zona de seguridad, defensa y reserva, LPR, LFFP, LD, Posiciones de combate, posiciones alternativas, posiciones suplementarias.</a:t>
            </a:r>
          </a:p>
          <a:p>
            <a:endParaRPr lang="en-US" sz="2000" b="1" u="sng" dirty="0"/>
          </a:p>
          <a:p>
            <a:pPr lvl="0"/>
            <a:endParaRPr lang="en-US" sz="2000" dirty="0"/>
          </a:p>
          <a:p>
            <a:endParaRPr lang="es-ES_tradnl" sz="2000" dirty="0"/>
          </a:p>
        </p:txBody>
      </p:sp>
    </p:spTree>
    <p:extLst>
      <p:ext uri="{BB962C8B-B14F-4D97-AF65-F5344CB8AC3E}">
        <p14:creationId xmlns:p14="http://schemas.microsoft.com/office/powerpoint/2010/main" val="252155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F4C809-3901-1A89-7475-9F4CD810F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FF856CBD-5FC8-9B0A-7310-9684DBE4F2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5134"/>
            <a:ext cx="12192000" cy="686313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48A78DD-7BC5-5606-F2DF-94818E15A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3131" y="2781713"/>
            <a:ext cx="1078813" cy="64728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9D5A2633-3BFD-908D-461F-B1914CDDA363}"/>
              </a:ext>
            </a:extLst>
          </p:cNvPr>
          <p:cNvCxnSpPr>
            <a:cxnSpLocks/>
          </p:cNvCxnSpPr>
          <p:nvPr/>
        </p:nvCxnSpPr>
        <p:spPr>
          <a:xfrm flipH="1">
            <a:off x="-1" y="1456150"/>
            <a:ext cx="1219200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430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4168</TotalTime>
  <Words>174</Words>
  <Application>Microsoft Macintosh PowerPoint</Application>
  <PresentationFormat>Panorámica</PresentationFormat>
  <Paragraphs>8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Calibri Light</vt:lpstr>
      <vt:lpstr>Tema de Office</vt:lpstr>
      <vt:lpstr>1_Tema de Office</vt:lpstr>
      <vt:lpstr>EVALUACIÓN DEFENSA </vt:lpstr>
      <vt:lpstr>Situación: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PILARES TÁCTICOS:  OFENSA, DEFENSA Y SEGURIDAD</dc:title>
  <dc:creator>federico vonderweth</dc:creator>
  <cp:lastModifiedBy>Friedrich von der Weth</cp:lastModifiedBy>
  <cp:revision>27</cp:revision>
  <dcterms:created xsi:type="dcterms:W3CDTF">2023-12-17T11:46:34Z</dcterms:created>
  <dcterms:modified xsi:type="dcterms:W3CDTF">2026-05-26T21:31:28Z</dcterms:modified>
</cp:coreProperties>
</file>