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70" r:id="rId4"/>
    <p:sldId id="271" r:id="rId5"/>
    <p:sldId id="269" r:id="rId6"/>
    <p:sldId id="260" r:id="rId7"/>
    <p:sldId id="266" r:id="rId8"/>
    <p:sldId id="261" r:id="rId9"/>
    <p:sldId id="262" r:id="rId10"/>
    <p:sldId id="263" r:id="rId11"/>
    <p:sldId id="264" r:id="rId12"/>
    <p:sldId id="265" r:id="rId13"/>
    <p:sldId id="256" r:id="rId14"/>
    <p:sldId id="257" r:id="rId15"/>
    <p:sldId id="258" r:id="rId16"/>
    <p:sldId id="259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4624" autoAdjust="0"/>
  </p:normalViewPr>
  <p:slideViewPr>
    <p:cSldViewPr>
      <p:cViewPr>
        <p:scale>
          <a:sx n="100" d="100"/>
          <a:sy n="100" d="100"/>
        </p:scale>
        <p:origin x="-516" y="5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t>12/07/2020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t>12/07/2020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t>12/07/2020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t>12/07/2020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t>12/07/2020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t>12/07/2020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t>12/07/2020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t>12/07/2020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t>12/07/2020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t>12/07/2020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t>12/07/2020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B0435-3D8E-4EC5-94AE-3F9C15F482F6}" type="datetimeFigureOut">
              <a:rPr lang="es-ES" smtClean="0"/>
              <a:t>12/07/2020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149A6D-116A-4205-A835-B25527B32A24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14480" y="1142984"/>
            <a:ext cx="6096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0638972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3801" y="347729"/>
            <a:ext cx="10978700" cy="619473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571480"/>
            <a:ext cx="4357686" cy="3364184"/>
          </a:xfrm>
          <a:prstGeom prst="rect">
            <a:avLst/>
          </a:prstGeom>
        </p:spPr>
      </p:pic>
      <p:sp>
        <p:nvSpPr>
          <p:cNvPr id="3" name="CuadroTexto 1"/>
          <p:cNvSpPr txBox="1"/>
          <p:nvPr/>
        </p:nvSpPr>
        <p:spPr>
          <a:xfrm>
            <a:off x="5072066" y="642918"/>
            <a:ext cx="494537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NUESTRO SISTEMA DE TRANSPORTE DEBE PRIVILEGIAR EL SISTEMA PUBLICO </a:t>
            </a:r>
            <a:endParaRPr lang="es-CL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9125" y="2714620"/>
            <a:ext cx="4707140" cy="2786082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239151" y="4434284"/>
            <a:ext cx="57616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LOS AUTOMOVILES ELECTRICOS SOLO REPRESENTAN EL 1% DE MERCADO AUTOMOTRIZ </a:t>
            </a:r>
            <a:endParaRPr lang="es-CL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0462" y="3286124"/>
            <a:ext cx="4473538" cy="2857520"/>
          </a:xfrm>
          <a:prstGeom prst="rect">
            <a:avLst/>
          </a:prstGeom>
        </p:spPr>
      </p:pic>
      <p:sp>
        <p:nvSpPr>
          <p:cNvPr id="3" name="CuadroTexto 1"/>
          <p:cNvSpPr txBox="1"/>
          <p:nvPr/>
        </p:nvSpPr>
        <p:spPr>
          <a:xfrm>
            <a:off x="4429124" y="428604"/>
            <a:ext cx="45231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NUESTRO CONSUMO DE ENERGIA BASADO EN CARBON, DIESEL, Y EL AGUA DE LOS EMBALSES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2844" y="428604"/>
            <a:ext cx="4279816" cy="2562958"/>
          </a:xfrm>
          <a:prstGeom prst="rect">
            <a:avLst/>
          </a:prstGeom>
        </p:spPr>
      </p:pic>
      <p:sp>
        <p:nvSpPr>
          <p:cNvPr id="5" name="CuadroTexto 2"/>
          <p:cNvSpPr txBox="1"/>
          <p:nvPr/>
        </p:nvSpPr>
        <p:spPr>
          <a:xfrm>
            <a:off x="285720" y="3357562"/>
            <a:ext cx="43577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EN LA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ACTUALIDAD</a:t>
            </a:r>
          </a:p>
          <a:p>
            <a:endParaRPr lang="es-CL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55,6 %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TERMOELECTRICIDAD</a:t>
            </a:r>
          </a:p>
          <a:p>
            <a:endParaRPr lang="es-CL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26,8 %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HIDROELECTRICIDAD</a:t>
            </a:r>
          </a:p>
          <a:p>
            <a:endParaRPr lang="es-CL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17,6 % ERNC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NERGÍA ELÉCTRICA | RECURSOS PARA NUESTRA CLA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857232"/>
            <a:ext cx="7020405" cy="50877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Qué es la energía? - Tipos de energía para niños - Energías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a Ley de Ohm. Fórmula, ejemplos de cálculo - Electrónica Unicr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928802"/>
            <a:ext cx="5736387" cy="30003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Potencia eléctrica: Ley de jou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9460" name="AutoShape 4" descr="Potencia eléctrica: Ley de jou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9462" name="AutoShape 6" descr="Potencia eléctrica: Ley de jou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9464" name="Picture 8" descr="Ley de Watt — MecatrónicaLATA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233453"/>
            <a:ext cx="5124754" cy="38386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Transformadores de potencia | Mind Ma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269310"/>
            <a:ext cx="5553750" cy="41599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ircuitos de Corriente Alterna. R, L, C, RL, RC y RL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714356"/>
            <a:ext cx="6534150" cy="53435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orriente medida que atraviesa la bobina y el condensador - La web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500174"/>
            <a:ext cx="7204026" cy="37360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603" y="0"/>
            <a:ext cx="10096603" cy="7572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327751" y="-4464863"/>
            <a:ext cx="20471751" cy="1132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66" y="0"/>
            <a:ext cx="9715566" cy="728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48</Words>
  <Application>Microsoft Office PowerPoint</Application>
  <PresentationFormat>Presentación en pantalla (4:3)</PresentationFormat>
  <Paragraphs>10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de Windows</dc:creator>
  <cp:lastModifiedBy>Usuario de Windows</cp:lastModifiedBy>
  <cp:revision>7</cp:revision>
  <dcterms:created xsi:type="dcterms:W3CDTF">2020-07-12T21:24:07Z</dcterms:created>
  <dcterms:modified xsi:type="dcterms:W3CDTF">2020-07-12T23:03:42Z</dcterms:modified>
</cp:coreProperties>
</file>