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diagrams/quickStyle3.xml" ContentType="application/vnd.openxmlformats-officedocument.drawingml.diagram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ata2.xml" ContentType="application/vnd.openxmlformats-officedocument.drawingml.diagramData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diagrams/quickStyle5.xml" ContentType="application/vnd.openxmlformats-officedocument.drawingml.diagramStyle+xml"/>
  <Override PartName="/ppt/diagrams/layout3.xml" ContentType="application/vnd.openxmlformats-officedocument.drawingml.diagramLayout+xml"/>
  <Override PartName="/ppt/diagrams/colors3.xml" ContentType="application/vnd.openxmlformats-officedocument.drawingml.diagramColor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colors4.xml" ContentType="application/vnd.openxmlformats-officedocument.drawingml.diagramColor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colors5.xml" ContentType="application/vnd.openxmlformats-officedocument.drawingml.diagramColor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  <Override PartName="/ppt/media/image28.jpeg" ContentType="image/jpeg"/>
  <Override PartName="/ppt/media/image1.png" ContentType="image/png"/>
  <Override PartName="/ppt/media/image15.jpeg" ContentType="image/jpeg"/>
  <Override PartName="/ppt/media/image4.gif" ContentType="image/gif"/>
  <Override PartName="/ppt/media/image2.png" ContentType="image/png"/>
  <Override PartName="/ppt/media/image17.jpeg" ContentType="image/jpeg"/>
  <Override PartName="/ppt/media/image3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jpeg" ContentType="image/jpeg"/>
  <Override PartName="/ppt/media/image10.png" ContentType="image/png"/>
  <Override PartName="/ppt/media/image29.jpeg" ContentType="image/jpeg"/>
  <Override PartName="/ppt/media/image11.png" ContentType="image/png"/>
  <Override PartName="/ppt/media/image12.jpeg" ContentType="image/jpeg"/>
  <Override PartName="/ppt/media/image13.png" ContentType="image/png"/>
  <Override PartName="/ppt/media/image14.jpeg" ContentType="image/jpeg"/>
  <Override PartName="/ppt/media/image16.jpeg" ContentType="image/jpe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jpeg" ContentType="image/jpe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jpeg" ContentType="image/jpeg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</p:sld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slide" Target="slides/slide6.xml"/><Relationship Id="rId20" Type="http://schemas.openxmlformats.org/officeDocument/2006/relationships/slide" Target="slides/slide7.xml"/><Relationship Id="rId21" Type="http://schemas.openxmlformats.org/officeDocument/2006/relationships/slide" Target="slides/slide8.xml"/><Relationship Id="rId22" Type="http://schemas.openxmlformats.org/officeDocument/2006/relationships/slide" Target="slides/slide9.xml"/><Relationship Id="rId23" Type="http://schemas.openxmlformats.org/officeDocument/2006/relationships/slide" Target="slides/slide10.xml"/><Relationship Id="rId24" Type="http://schemas.openxmlformats.org/officeDocument/2006/relationships/slide" Target="slides/slide11.xml"/><Relationship Id="rId25" Type="http://schemas.openxmlformats.org/officeDocument/2006/relationships/slide" Target="slides/slide12.xml"/><Relationship Id="rId26" Type="http://schemas.openxmlformats.org/officeDocument/2006/relationships/slide" Target="slides/slide13.xml"/><Relationship Id="rId27" Type="http://schemas.openxmlformats.org/officeDocument/2006/relationships/slide" Target="slides/slide14.xml"/><Relationship Id="rId28" Type="http://schemas.openxmlformats.org/officeDocument/2006/relationships/slide" Target="slides/slide15.xml"/><Relationship Id="rId29" Type="http://schemas.openxmlformats.org/officeDocument/2006/relationships/slide" Target="slides/slide16.xml"/><Relationship Id="rId30" Type="http://schemas.openxmlformats.org/officeDocument/2006/relationships/slide" Target="slides/slide17.xml"/><Relationship Id="rId31" Type="http://schemas.openxmlformats.org/officeDocument/2006/relationships/slide" Target="slides/slide18.xml"/><Relationship Id="rId32" Type="http://schemas.openxmlformats.org/officeDocument/2006/relationships/slide" Target="slides/slide19.xml"/><Relationship Id="rId33" Type="http://schemas.openxmlformats.org/officeDocument/2006/relationships/slide" Target="slides/slide20.xml"/><Relationship Id="rId34" Type="http://schemas.openxmlformats.org/officeDocument/2006/relationships/slide" Target="slides/slide21.xml"/><Relationship Id="rId35" Type="http://schemas.openxmlformats.org/officeDocument/2006/relationships/slide" Target="slides/slide22.xml"/><Relationship Id="rId36" Type="http://schemas.openxmlformats.org/officeDocument/2006/relationships/presProps" Target="presProps.xml"/>
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7F045A-2757-41DD-910A-683CC02E9F78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6C1FD527-0FB1-4A5D-AD54-43F0222B8696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L" sz="1800" dirty="0" smtClean="0">
              <a:solidFill>
                <a:srgbClr val="002060"/>
              </a:solidFill>
            </a:rPr>
            <a:t>Georreferenciar diques, varaderos, desembarcaderos, muelles, espigones, toda construcción para el desarrollo de la actividad marítima que se interne en las aguas de los ríos Aysén, Los Palos y Aguas Muertas.</a:t>
          </a:r>
          <a:endParaRPr lang="es-CL" dirty="0"/>
        </a:p>
      </dgm:t>
    </dgm:pt>
    <dgm:pt modelId="{F32EF6D3-1172-4FBE-9577-30504B3DA76A}" type="parTrans" cxnId="{244B9A2C-84CE-4AC5-BCCC-0E42DE77B80E}">
      <dgm:prSet/>
      <dgm:spPr/>
      <dgm:t>
        <a:bodyPr/>
        <a:lstStyle/>
        <a:p>
          <a:endParaRPr lang="es-CL"/>
        </a:p>
      </dgm:t>
    </dgm:pt>
    <dgm:pt modelId="{FF4D9B32-B1C7-4E50-A17D-EB5824EEF127}" type="sibTrans" cxnId="{244B9A2C-84CE-4AC5-BCCC-0E42DE77B80E}">
      <dgm:prSet/>
      <dgm:spPr/>
      <dgm:t>
        <a:bodyPr/>
        <a:lstStyle/>
        <a:p>
          <a:endParaRPr lang="es-CL"/>
        </a:p>
      </dgm:t>
    </dgm:pt>
    <dgm:pt modelId="{E7FAB48A-BAA4-4C88-B759-150D1445B5B6}">
      <dgm:prSet phldrT="[Texto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L" sz="1800" dirty="0" smtClean="0">
              <a:solidFill>
                <a:srgbClr val="002060"/>
              </a:solidFill>
            </a:rPr>
            <a:t>Elaborar un programa de fiscalizaciones intersectoriales, objeto verificar en terreno el cumplimiento de la normativa vigente.</a:t>
          </a:r>
        </a:p>
      </dgm:t>
    </dgm:pt>
    <dgm:pt modelId="{813D43AB-F526-4F70-B77C-B9020436ACDB}" type="parTrans" cxnId="{40B9D3B7-2BCF-4A93-B083-029FF409369B}">
      <dgm:prSet/>
      <dgm:spPr/>
      <dgm:t>
        <a:bodyPr/>
        <a:lstStyle/>
        <a:p>
          <a:endParaRPr lang="es-CL"/>
        </a:p>
      </dgm:t>
    </dgm:pt>
    <dgm:pt modelId="{51F8FC81-DF5A-412A-A9F2-34DAB3BFE826}" type="sibTrans" cxnId="{40B9D3B7-2BCF-4A93-B083-029FF409369B}">
      <dgm:prSet/>
      <dgm:spPr/>
      <dgm:t>
        <a:bodyPr/>
        <a:lstStyle/>
        <a:p>
          <a:endParaRPr lang="es-CL"/>
        </a:p>
      </dgm:t>
    </dgm:pt>
    <dgm:pt modelId="{5EE159D1-CD4E-4C1E-A1B6-5DFDE8AFD348}" type="pres">
      <dgm:prSet presAssocID="{467F045A-2757-41DD-910A-683CC02E9F7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32B1731D-51BA-41AB-90BF-9593A3481394}" type="pres">
      <dgm:prSet presAssocID="{6C1FD527-0FB1-4A5D-AD54-43F0222B8696}" presName="arrow" presStyleLbl="node1" presStyleIdx="0" presStyleCnt="2" custScaleX="94351" custScaleY="111931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39B162E-730C-4C06-9175-FC7EAF06D9D4}" type="pres">
      <dgm:prSet presAssocID="{E7FAB48A-BAA4-4C88-B759-150D1445B5B6}" presName="arrow" presStyleLbl="node1" presStyleIdx="1" presStyleCnt="2" custScaleX="99949" custScaleY="96389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CD0352AF-C36B-4413-BBF5-CD374DBCADA8}" type="presOf" srcId="{E7FAB48A-BAA4-4C88-B759-150D1445B5B6}" destId="{139B162E-730C-4C06-9175-FC7EAF06D9D4}" srcOrd="0" destOrd="0" presId="urn:microsoft.com/office/officeart/2005/8/layout/arrow5"/>
    <dgm:cxn modelId="{9BFC50CE-69F6-41B4-850C-5779E9F14696}" type="presOf" srcId="{467F045A-2757-41DD-910A-683CC02E9F78}" destId="{5EE159D1-CD4E-4C1E-A1B6-5DFDE8AFD348}" srcOrd="0" destOrd="0" presId="urn:microsoft.com/office/officeart/2005/8/layout/arrow5"/>
    <dgm:cxn modelId="{3CE174E9-97D3-459D-8B3D-72E047216595}" type="presOf" srcId="{6C1FD527-0FB1-4A5D-AD54-43F0222B8696}" destId="{32B1731D-51BA-41AB-90BF-9593A3481394}" srcOrd="0" destOrd="0" presId="urn:microsoft.com/office/officeart/2005/8/layout/arrow5"/>
    <dgm:cxn modelId="{40B9D3B7-2BCF-4A93-B083-029FF409369B}" srcId="{467F045A-2757-41DD-910A-683CC02E9F78}" destId="{E7FAB48A-BAA4-4C88-B759-150D1445B5B6}" srcOrd="1" destOrd="0" parTransId="{813D43AB-F526-4F70-B77C-B9020436ACDB}" sibTransId="{51F8FC81-DF5A-412A-A9F2-34DAB3BFE826}"/>
    <dgm:cxn modelId="{244B9A2C-84CE-4AC5-BCCC-0E42DE77B80E}" srcId="{467F045A-2757-41DD-910A-683CC02E9F78}" destId="{6C1FD527-0FB1-4A5D-AD54-43F0222B8696}" srcOrd="0" destOrd="0" parTransId="{F32EF6D3-1172-4FBE-9577-30504B3DA76A}" sibTransId="{FF4D9B32-B1C7-4E50-A17D-EB5824EEF127}"/>
    <dgm:cxn modelId="{A96164C9-C017-4FE6-99EA-956A6A4D62F4}" type="presParOf" srcId="{5EE159D1-CD4E-4C1E-A1B6-5DFDE8AFD348}" destId="{32B1731D-51BA-41AB-90BF-9593A3481394}" srcOrd="0" destOrd="0" presId="urn:microsoft.com/office/officeart/2005/8/layout/arrow5"/>
    <dgm:cxn modelId="{B5BB50A7-F443-41AB-A22E-44AB2E965832}" type="presParOf" srcId="{5EE159D1-CD4E-4C1E-A1B6-5DFDE8AFD348}" destId="{139B162E-730C-4C06-9175-FC7EAF06D9D4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E4A0DF-0D4D-470C-AA57-469F628952B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A06BD911-45DF-4FEF-89A9-0A0A9EFD865B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CL" dirty="0" smtClean="0"/>
            <a:t>Identificar sectores con mayor concentración de desechos y basuras, para dar paso a la organización de diversas campañas de limpieza. </a:t>
          </a:r>
          <a:endParaRPr lang="es-CL" dirty="0"/>
        </a:p>
      </dgm:t>
    </dgm:pt>
    <dgm:pt modelId="{754AD3A2-2F38-45B9-86B0-838E59DC2BEC}" type="parTrans" cxnId="{9BD9E485-4B81-4D04-A132-BA92FFBFC2F6}">
      <dgm:prSet/>
      <dgm:spPr/>
      <dgm:t>
        <a:bodyPr/>
        <a:lstStyle/>
        <a:p>
          <a:endParaRPr lang="es-CL"/>
        </a:p>
      </dgm:t>
    </dgm:pt>
    <dgm:pt modelId="{3FDEB961-01D2-4EDD-9733-C5D3D417B164}" type="sibTrans" cxnId="{9BD9E485-4B81-4D04-A132-BA92FFBFC2F6}">
      <dgm:prSet/>
      <dgm:spPr/>
      <dgm:t>
        <a:bodyPr/>
        <a:lstStyle/>
        <a:p>
          <a:endParaRPr lang="es-CL"/>
        </a:p>
      </dgm:t>
    </dgm:pt>
    <dgm:pt modelId="{17C9E3C3-474E-4DE2-9012-94549FDD44C5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CL" dirty="0" smtClean="0"/>
            <a:t>Coordinación entre Autoridades,  sector privado, instituciones educacionales, sindicatos de pescadores y organizaciones sociales, grupos ambientalistas, entre otros. </a:t>
          </a:r>
          <a:endParaRPr lang="es-CL" dirty="0"/>
        </a:p>
      </dgm:t>
    </dgm:pt>
    <dgm:pt modelId="{B5715F11-4AF7-4C79-9F84-8F492ED54BC4}" type="parTrans" cxnId="{AF540062-1F70-4BD9-9579-F6BD280A7D4D}">
      <dgm:prSet/>
      <dgm:spPr/>
      <dgm:t>
        <a:bodyPr/>
        <a:lstStyle/>
        <a:p>
          <a:endParaRPr lang="es-CL"/>
        </a:p>
      </dgm:t>
    </dgm:pt>
    <dgm:pt modelId="{9832A385-8385-41C0-AA3D-6B50FF921082}" type="sibTrans" cxnId="{AF540062-1F70-4BD9-9579-F6BD280A7D4D}">
      <dgm:prSet/>
      <dgm:spPr/>
      <dgm:t>
        <a:bodyPr/>
        <a:lstStyle/>
        <a:p>
          <a:endParaRPr lang="es-CL"/>
        </a:p>
      </dgm:t>
    </dgm:pt>
    <dgm:pt modelId="{BEC4ECEC-D05D-4917-B05A-59929D25968E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CL" dirty="0" smtClean="0"/>
            <a:t>Ejecutar campaña de educación y concientización ambiental, a través de talleres de educación ambiental y de reciclaje, orientados a las juntas de vecinos, empresas y comunidad escolar.</a:t>
          </a:r>
          <a:endParaRPr lang="es-CL" dirty="0"/>
        </a:p>
      </dgm:t>
    </dgm:pt>
    <dgm:pt modelId="{35E84AB5-B3F1-488D-B624-0AF9B7DDF8EC}" type="parTrans" cxnId="{F1DE8E0E-4F5A-47F3-ACBF-D1C47B2805FB}">
      <dgm:prSet/>
      <dgm:spPr/>
      <dgm:t>
        <a:bodyPr/>
        <a:lstStyle/>
        <a:p>
          <a:endParaRPr lang="es-CL"/>
        </a:p>
      </dgm:t>
    </dgm:pt>
    <dgm:pt modelId="{7773BCC5-06A4-4018-B2E1-FFB0767C54BB}" type="sibTrans" cxnId="{F1DE8E0E-4F5A-47F3-ACBF-D1C47B2805FB}">
      <dgm:prSet/>
      <dgm:spPr/>
      <dgm:t>
        <a:bodyPr/>
        <a:lstStyle/>
        <a:p>
          <a:endParaRPr lang="es-CL"/>
        </a:p>
      </dgm:t>
    </dgm:pt>
    <dgm:pt modelId="{5106F983-A61E-4131-A15E-97FB6BEB3095}" type="pres">
      <dgm:prSet presAssocID="{AFE4A0DF-0D4D-470C-AA57-469F628952B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9BF7D73B-8F7F-4D0F-A012-636A941346F6}" type="pres">
      <dgm:prSet presAssocID="{A06BD911-45DF-4FEF-89A9-0A0A9EFD865B}" presName="composite" presStyleCnt="0"/>
      <dgm:spPr/>
    </dgm:pt>
    <dgm:pt modelId="{A8AAF765-A609-497A-8875-399511B7FCDD}" type="pres">
      <dgm:prSet presAssocID="{A06BD911-45DF-4FEF-89A9-0A0A9EFD865B}" presName="imgShp" presStyleLbl="fgImgPlace1" presStyleIdx="0" presStyleCnt="3"/>
      <dgm:spPr/>
    </dgm:pt>
    <dgm:pt modelId="{B36039A5-8559-412A-9170-7E5157280E3E}" type="pres">
      <dgm:prSet presAssocID="{A06BD911-45DF-4FEF-89A9-0A0A9EFD865B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F6B9C66-8956-4A6D-AA0B-BE7B1C1ED144}" type="pres">
      <dgm:prSet presAssocID="{3FDEB961-01D2-4EDD-9733-C5D3D417B164}" presName="spacing" presStyleCnt="0"/>
      <dgm:spPr/>
    </dgm:pt>
    <dgm:pt modelId="{1CAA9C94-E74B-4517-B52B-6EC0B3B89CAC}" type="pres">
      <dgm:prSet presAssocID="{17C9E3C3-474E-4DE2-9012-94549FDD44C5}" presName="composite" presStyleCnt="0"/>
      <dgm:spPr/>
    </dgm:pt>
    <dgm:pt modelId="{9B84F40F-3522-4B5E-B42E-C734B48DB2EB}" type="pres">
      <dgm:prSet presAssocID="{17C9E3C3-474E-4DE2-9012-94549FDD44C5}" presName="imgShp" presStyleLbl="fgImgPlace1" presStyleIdx="1" presStyleCnt="3"/>
      <dgm:spPr/>
    </dgm:pt>
    <dgm:pt modelId="{522EA85B-5BB1-44DB-8875-B46218DCD1EA}" type="pres">
      <dgm:prSet presAssocID="{17C9E3C3-474E-4DE2-9012-94549FDD44C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8B54BEF-DD00-4493-BDBE-24BD13BD8AA6}" type="pres">
      <dgm:prSet presAssocID="{9832A385-8385-41C0-AA3D-6B50FF921082}" presName="spacing" presStyleCnt="0"/>
      <dgm:spPr/>
    </dgm:pt>
    <dgm:pt modelId="{FDC40168-A810-4128-BBEA-0F3E821C0387}" type="pres">
      <dgm:prSet presAssocID="{BEC4ECEC-D05D-4917-B05A-59929D25968E}" presName="composite" presStyleCnt="0"/>
      <dgm:spPr/>
    </dgm:pt>
    <dgm:pt modelId="{043B692C-E838-42CB-84D2-F3027E5F4087}" type="pres">
      <dgm:prSet presAssocID="{BEC4ECEC-D05D-4917-B05A-59929D25968E}" presName="imgShp" presStyleLbl="fgImgPlace1" presStyleIdx="2" presStyleCnt="3"/>
      <dgm:spPr/>
    </dgm:pt>
    <dgm:pt modelId="{A2555AC7-872B-4049-BFAD-52200E77F26B}" type="pres">
      <dgm:prSet presAssocID="{BEC4ECEC-D05D-4917-B05A-59929D25968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DFC3690F-7763-444C-AB30-BE69D7FFD07F}" type="presOf" srcId="{BEC4ECEC-D05D-4917-B05A-59929D25968E}" destId="{A2555AC7-872B-4049-BFAD-52200E77F26B}" srcOrd="0" destOrd="0" presId="urn:microsoft.com/office/officeart/2005/8/layout/vList3"/>
    <dgm:cxn modelId="{3C0D76D1-84B3-4368-9971-D9826CB99D94}" type="presOf" srcId="{A06BD911-45DF-4FEF-89A9-0A0A9EFD865B}" destId="{B36039A5-8559-412A-9170-7E5157280E3E}" srcOrd="0" destOrd="0" presId="urn:microsoft.com/office/officeart/2005/8/layout/vList3"/>
    <dgm:cxn modelId="{F1DE8E0E-4F5A-47F3-ACBF-D1C47B2805FB}" srcId="{AFE4A0DF-0D4D-470C-AA57-469F628952B8}" destId="{BEC4ECEC-D05D-4917-B05A-59929D25968E}" srcOrd="2" destOrd="0" parTransId="{35E84AB5-B3F1-488D-B624-0AF9B7DDF8EC}" sibTransId="{7773BCC5-06A4-4018-B2E1-FFB0767C54BB}"/>
    <dgm:cxn modelId="{AF540062-1F70-4BD9-9579-F6BD280A7D4D}" srcId="{AFE4A0DF-0D4D-470C-AA57-469F628952B8}" destId="{17C9E3C3-474E-4DE2-9012-94549FDD44C5}" srcOrd="1" destOrd="0" parTransId="{B5715F11-4AF7-4C79-9F84-8F492ED54BC4}" sibTransId="{9832A385-8385-41C0-AA3D-6B50FF921082}"/>
    <dgm:cxn modelId="{DB2D22A3-EC8B-4EA9-9CE3-A78DA4FA13A7}" type="presOf" srcId="{17C9E3C3-474E-4DE2-9012-94549FDD44C5}" destId="{522EA85B-5BB1-44DB-8875-B46218DCD1EA}" srcOrd="0" destOrd="0" presId="urn:microsoft.com/office/officeart/2005/8/layout/vList3"/>
    <dgm:cxn modelId="{B306B2A3-25D7-419B-8CF3-57C72CB1315A}" type="presOf" srcId="{AFE4A0DF-0D4D-470C-AA57-469F628952B8}" destId="{5106F983-A61E-4131-A15E-97FB6BEB3095}" srcOrd="0" destOrd="0" presId="urn:microsoft.com/office/officeart/2005/8/layout/vList3"/>
    <dgm:cxn modelId="{9BD9E485-4B81-4D04-A132-BA92FFBFC2F6}" srcId="{AFE4A0DF-0D4D-470C-AA57-469F628952B8}" destId="{A06BD911-45DF-4FEF-89A9-0A0A9EFD865B}" srcOrd="0" destOrd="0" parTransId="{754AD3A2-2F38-45B9-86B0-838E59DC2BEC}" sibTransId="{3FDEB961-01D2-4EDD-9733-C5D3D417B164}"/>
    <dgm:cxn modelId="{D150581B-66B6-42AD-A107-019AFCAE91DC}" type="presParOf" srcId="{5106F983-A61E-4131-A15E-97FB6BEB3095}" destId="{9BF7D73B-8F7F-4D0F-A012-636A941346F6}" srcOrd="0" destOrd="0" presId="urn:microsoft.com/office/officeart/2005/8/layout/vList3"/>
    <dgm:cxn modelId="{122D936E-DECD-44E2-B5D3-EC202600231C}" type="presParOf" srcId="{9BF7D73B-8F7F-4D0F-A012-636A941346F6}" destId="{A8AAF765-A609-497A-8875-399511B7FCDD}" srcOrd="0" destOrd="0" presId="urn:microsoft.com/office/officeart/2005/8/layout/vList3"/>
    <dgm:cxn modelId="{67DC1DB2-ECB7-440A-9514-01D5B690BACF}" type="presParOf" srcId="{9BF7D73B-8F7F-4D0F-A012-636A941346F6}" destId="{B36039A5-8559-412A-9170-7E5157280E3E}" srcOrd="1" destOrd="0" presId="urn:microsoft.com/office/officeart/2005/8/layout/vList3"/>
    <dgm:cxn modelId="{52A391E7-F152-4A51-92D1-9DAF75CD7B1C}" type="presParOf" srcId="{5106F983-A61E-4131-A15E-97FB6BEB3095}" destId="{AF6B9C66-8956-4A6D-AA0B-BE7B1C1ED144}" srcOrd="1" destOrd="0" presId="urn:microsoft.com/office/officeart/2005/8/layout/vList3"/>
    <dgm:cxn modelId="{498FFCB9-A220-497B-B98D-BEA198B7A97B}" type="presParOf" srcId="{5106F983-A61E-4131-A15E-97FB6BEB3095}" destId="{1CAA9C94-E74B-4517-B52B-6EC0B3B89CAC}" srcOrd="2" destOrd="0" presId="urn:microsoft.com/office/officeart/2005/8/layout/vList3"/>
    <dgm:cxn modelId="{5B3A4EBE-40C1-461F-8932-0EECAF0136B7}" type="presParOf" srcId="{1CAA9C94-E74B-4517-B52B-6EC0B3B89CAC}" destId="{9B84F40F-3522-4B5E-B42E-C734B48DB2EB}" srcOrd="0" destOrd="0" presId="urn:microsoft.com/office/officeart/2005/8/layout/vList3"/>
    <dgm:cxn modelId="{46A4A3C3-771F-490C-B72E-F04B776B84EF}" type="presParOf" srcId="{1CAA9C94-E74B-4517-B52B-6EC0B3B89CAC}" destId="{522EA85B-5BB1-44DB-8875-B46218DCD1EA}" srcOrd="1" destOrd="0" presId="urn:microsoft.com/office/officeart/2005/8/layout/vList3"/>
    <dgm:cxn modelId="{C5D36403-ED2C-4F3F-95E5-B4AB1CBE9DD4}" type="presParOf" srcId="{5106F983-A61E-4131-A15E-97FB6BEB3095}" destId="{D8B54BEF-DD00-4493-BDBE-24BD13BD8AA6}" srcOrd="3" destOrd="0" presId="urn:microsoft.com/office/officeart/2005/8/layout/vList3"/>
    <dgm:cxn modelId="{10F47E69-F767-46AB-A6C6-0DB021AFCA50}" type="presParOf" srcId="{5106F983-A61E-4131-A15E-97FB6BEB3095}" destId="{FDC40168-A810-4128-BBEA-0F3E821C0387}" srcOrd="4" destOrd="0" presId="urn:microsoft.com/office/officeart/2005/8/layout/vList3"/>
    <dgm:cxn modelId="{C97139EC-B577-4BAF-A625-EC982A2C6F47}" type="presParOf" srcId="{FDC40168-A810-4128-BBEA-0F3E821C0387}" destId="{043B692C-E838-42CB-84D2-F3027E5F4087}" srcOrd="0" destOrd="0" presId="urn:microsoft.com/office/officeart/2005/8/layout/vList3"/>
    <dgm:cxn modelId="{C22189E8-CA28-45CE-A360-16924E56122F}" type="presParOf" srcId="{FDC40168-A810-4128-BBEA-0F3E821C0387}" destId="{A2555AC7-872B-4049-BFAD-52200E77F26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7D25FA-AF57-4249-A286-BA5D0469886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8EEE67EF-04F4-4327-9F11-7B3903394AFF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CL" dirty="0" smtClean="0">
              <a:solidFill>
                <a:srgbClr val="002060"/>
              </a:solidFill>
            </a:rPr>
            <a:t>Identificar naves varadas que se encuentran en condición de abandono y empresas interesadas en efectuar el retiro o desguace de éstas, que hayan sido declaradas a favor del FISCO.</a:t>
          </a:r>
          <a:endParaRPr lang="es-CL" dirty="0">
            <a:solidFill>
              <a:srgbClr val="002060"/>
            </a:solidFill>
          </a:endParaRPr>
        </a:p>
      </dgm:t>
    </dgm:pt>
    <dgm:pt modelId="{0CAE3F00-691D-4BC9-9118-777C5B12ACDB}" type="parTrans" cxnId="{C99B0CF9-3D3C-4D69-8672-0A97DD9F76DE}">
      <dgm:prSet/>
      <dgm:spPr/>
      <dgm:t>
        <a:bodyPr/>
        <a:lstStyle/>
        <a:p>
          <a:endParaRPr lang="es-CL"/>
        </a:p>
      </dgm:t>
    </dgm:pt>
    <dgm:pt modelId="{38D35825-D5ED-4DA9-A058-C99834D1C869}" type="sibTrans" cxnId="{C99B0CF9-3D3C-4D69-8672-0A97DD9F76DE}">
      <dgm:prSet/>
      <dgm:spPr/>
      <dgm:t>
        <a:bodyPr/>
        <a:lstStyle/>
        <a:p>
          <a:endParaRPr lang="es-CL"/>
        </a:p>
      </dgm:t>
    </dgm:pt>
    <dgm:pt modelId="{979B0F30-D59E-4DEA-ABB3-559E2C44E347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CL" dirty="0" smtClean="0">
              <a:solidFill>
                <a:srgbClr val="002060"/>
              </a:solidFill>
            </a:rPr>
            <a:t>Efectuar las licitaciones públicas o privadas</a:t>
          </a:r>
          <a:r>
            <a:rPr lang="es-CL" dirty="0" smtClean="0"/>
            <a:t>.</a:t>
          </a:r>
          <a:endParaRPr lang="es-CL" dirty="0"/>
        </a:p>
      </dgm:t>
    </dgm:pt>
    <dgm:pt modelId="{1CD34AD6-663B-4965-A6DE-2D681E2F228A}" type="parTrans" cxnId="{84201C3E-C0F5-40C3-A2B0-D45CDAEB21EC}">
      <dgm:prSet/>
      <dgm:spPr/>
      <dgm:t>
        <a:bodyPr/>
        <a:lstStyle/>
        <a:p>
          <a:endParaRPr lang="es-CL"/>
        </a:p>
      </dgm:t>
    </dgm:pt>
    <dgm:pt modelId="{DC3A9976-49A0-42F5-A3B5-EC140C0DCD04}" type="sibTrans" cxnId="{84201C3E-C0F5-40C3-A2B0-D45CDAEB21EC}">
      <dgm:prSet/>
      <dgm:spPr/>
      <dgm:t>
        <a:bodyPr/>
        <a:lstStyle/>
        <a:p>
          <a:endParaRPr lang="es-CL"/>
        </a:p>
      </dgm:t>
    </dgm:pt>
    <dgm:pt modelId="{0526851E-8B74-4676-AF00-906A2E1C281A}" type="pres">
      <dgm:prSet presAssocID="{6D7D25FA-AF57-4249-A286-BA5D046988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27EAFE16-432B-4531-A289-290193DB9E60}" type="pres">
      <dgm:prSet presAssocID="{8EEE67EF-04F4-4327-9F11-7B3903394AF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60AD40A-597E-4FD4-A4E4-BE4451FB1887}" type="pres">
      <dgm:prSet presAssocID="{38D35825-D5ED-4DA9-A058-C99834D1C869}" presName="spacer" presStyleCnt="0"/>
      <dgm:spPr/>
    </dgm:pt>
    <dgm:pt modelId="{BB243797-E359-4A42-A08A-93A4C4EEBB02}" type="pres">
      <dgm:prSet presAssocID="{979B0F30-D59E-4DEA-ABB3-559E2C44E34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D54EE218-98DD-4A39-ABEC-8666A591753F}" type="presOf" srcId="{979B0F30-D59E-4DEA-ABB3-559E2C44E347}" destId="{BB243797-E359-4A42-A08A-93A4C4EEBB02}" srcOrd="0" destOrd="0" presId="urn:microsoft.com/office/officeart/2005/8/layout/vList2"/>
    <dgm:cxn modelId="{C99B0CF9-3D3C-4D69-8672-0A97DD9F76DE}" srcId="{6D7D25FA-AF57-4249-A286-BA5D04698860}" destId="{8EEE67EF-04F4-4327-9F11-7B3903394AFF}" srcOrd="0" destOrd="0" parTransId="{0CAE3F00-691D-4BC9-9118-777C5B12ACDB}" sibTransId="{38D35825-D5ED-4DA9-A058-C99834D1C869}"/>
    <dgm:cxn modelId="{C2CADD3D-963D-4C90-BB50-988F0AF489F8}" type="presOf" srcId="{8EEE67EF-04F4-4327-9F11-7B3903394AFF}" destId="{27EAFE16-432B-4531-A289-290193DB9E60}" srcOrd="0" destOrd="0" presId="urn:microsoft.com/office/officeart/2005/8/layout/vList2"/>
    <dgm:cxn modelId="{82C54200-0192-454C-AAF9-22C8A07C7CC4}" type="presOf" srcId="{6D7D25FA-AF57-4249-A286-BA5D04698860}" destId="{0526851E-8B74-4676-AF00-906A2E1C281A}" srcOrd="0" destOrd="0" presId="urn:microsoft.com/office/officeart/2005/8/layout/vList2"/>
    <dgm:cxn modelId="{84201C3E-C0F5-40C3-A2B0-D45CDAEB21EC}" srcId="{6D7D25FA-AF57-4249-A286-BA5D04698860}" destId="{979B0F30-D59E-4DEA-ABB3-559E2C44E347}" srcOrd="1" destOrd="0" parTransId="{1CD34AD6-663B-4965-A6DE-2D681E2F228A}" sibTransId="{DC3A9976-49A0-42F5-A3B5-EC140C0DCD04}"/>
    <dgm:cxn modelId="{81C0E876-603D-431A-B0CA-6243971EE7E6}" type="presParOf" srcId="{0526851E-8B74-4676-AF00-906A2E1C281A}" destId="{27EAFE16-432B-4531-A289-290193DB9E60}" srcOrd="0" destOrd="0" presId="urn:microsoft.com/office/officeart/2005/8/layout/vList2"/>
    <dgm:cxn modelId="{2EAA0EBC-6A16-47D4-96B7-449FD57ADD6F}" type="presParOf" srcId="{0526851E-8B74-4676-AF00-906A2E1C281A}" destId="{260AD40A-597E-4FD4-A4E4-BE4451FB1887}" srcOrd="1" destOrd="0" presId="urn:microsoft.com/office/officeart/2005/8/layout/vList2"/>
    <dgm:cxn modelId="{C30BA0BC-EFE0-42A4-8AAA-7599D9D967E8}" type="presParOf" srcId="{0526851E-8B74-4676-AF00-906A2E1C281A}" destId="{BB243797-E359-4A42-A08A-93A4C4EEBB0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841BFB4-CD0D-481C-B9AB-619FD91EFAC2}" type="doc">
      <dgm:prSet loTypeId="urn:microsoft.com/office/officeart/2005/8/layout/hProcess11" loCatId="process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es-CL"/>
        </a:p>
      </dgm:t>
    </dgm:pt>
    <dgm:pt modelId="{C8A707CF-6054-4658-B471-DBF583727633}">
      <dgm:prSet/>
      <dgm:spPr/>
      <dgm:t>
        <a:bodyPr/>
        <a:lstStyle/>
        <a:p>
          <a:pPr rtl="0"/>
          <a:r>
            <a:rPr lang="es-ES" dirty="0" smtClean="0">
              <a:solidFill>
                <a:srgbClr val="00B050"/>
              </a:solidFill>
            </a:rPr>
            <a:t>Notificación irregularidades detectadas</a:t>
          </a:r>
          <a:br>
            <a:rPr lang="es-ES" dirty="0" smtClean="0">
              <a:solidFill>
                <a:srgbClr val="00B050"/>
              </a:solidFill>
            </a:rPr>
          </a:br>
          <a:r>
            <a:rPr lang="es-ES" dirty="0" smtClean="0">
              <a:solidFill>
                <a:srgbClr val="00B050"/>
              </a:solidFill>
            </a:rPr>
            <a:t> (Junio - Septiembre).</a:t>
          </a:r>
          <a:endParaRPr lang="es-CL" dirty="0">
            <a:solidFill>
              <a:srgbClr val="00B050"/>
            </a:solidFill>
          </a:endParaRPr>
        </a:p>
      </dgm:t>
    </dgm:pt>
    <dgm:pt modelId="{3CF9F2B8-BFAD-47E8-B632-EDE1C12BFCFD}" type="parTrans" cxnId="{699824F3-7A50-444A-BC2A-89CD9F0369B4}">
      <dgm:prSet/>
      <dgm:spPr/>
      <dgm:t>
        <a:bodyPr/>
        <a:lstStyle/>
        <a:p>
          <a:endParaRPr lang="es-CL"/>
        </a:p>
      </dgm:t>
    </dgm:pt>
    <dgm:pt modelId="{2B2AD976-71DE-463B-861B-C59237CB0E43}" type="sibTrans" cxnId="{699824F3-7A50-444A-BC2A-89CD9F0369B4}">
      <dgm:prSet/>
      <dgm:spPr/>
      <dgm:t>
        <a:bodyPr/>
        <a:lstStyle/>
        <a:p>
          <a:endParaRPr lang="es-CL"/>
        </a:p>
      </dgm:t>
    </dgm:pt>
    <dgm:pt modelId="{2045A214-0211-414B-BD3A-1E43EC10C444}">
      <dgm:prSet/>
      <dgm:spPr/>
      <dgm:t>
        <a:bodyPr/>
        <a:lstStyle/>
        <a:p>
          <a:pPr rtl="0"/>
          <a:r>
            <a:rPr lang="es-ES" dirty="0" smtClean="0">
              <a:solidFill>
                <a:srgbClr val="FF0000"/>
              </a:solidFill>
            </a:rPr>
            <a:t>Coordinación retiro embarcaciones abandonadas</a:t>
          </a:r>
          <a:br>
            <a:rPr lang="es-ES" dirty="0" smtClean="0">
              <a:solidFill>
                <a:srgbClr val="FF0000"/>
              </a:solidFill>
            </a:rPr>
          </a:br>
          <a:r>
            <a:rPr lang="es-ES" dirty="0" smtClean="0">
              <a:solidFill>
                <a:srgbClr val="FF0000"/>
              </a:solidFill>
            </a:rPr>
            <a:t> (Agosto - Noviembre).</a:t>
          </a:r>
          <a:endParaRPr lang="es-CL" dirty="0">
            <a:solidFill>
              <a:srgbClr val="FF0000"/>
            </a:solidFill>
          </a:endParaRPr>
        </a:p>
      </dgm:t>
    </dgm:pt>
    <dgm:pt modelId="{E8A203DD-40E7-4816-85CA-7CE639C4B474}" type="parTrans" cxnId="{C6A6AF80-FB23-4748-96B0-9EA10EB8FDC9}">
      <dgm:prSet/>
      <dgm:spPr/>
      <dgm:t>
        <a:bodyPr/>
        <a:lstStyle/>
        <a:p>
          <a:endParaRPr lang="es-CL"/>
        </a:p>
      </dgm:t>
    </dgm:pt>
    <dgm:pt modelId="{7ED722E8-EF61-4BE1-B31A-96D6D636380B}" type="sibTrans" cxnId="{C6A6AF80-FB23-4748-96B0-9EA10EB8FDC9}">
      <dgm:prSet/>
      <dgm:spPr/>
      <dgm:t>
        <a:bodyPr/>
        <a:lstStyle/>
        <a:p>
          <a:endParaRPr lang="es-CL"/>
        </a:p>
      </dgm:t>
    </dgm:pt>
    <dgm:pt modelId="{3136EE2F-489F-45A4-9CA1-A82E1D04F84D}">
      <dgm:prSet/>
      <dgm:spPr/>
      <dgm:t>
        <a:bodyPr/>
        <a:lstStyle/>
        <a:p>
          <a:pPr rtl="0"/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Limpieza borde de río</a:t>
          </a:r>
          <a:br>
            <a:rPr lang="es-ES" dirty="0" smtClean="0">
              <a:solidFill>
                <a:schemeClr val="accent4">
                  <a:lumMod val="75000"/>
                </a:schemeClr>
              </a:solidFill>
            </a:rPr>
          </a:br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 </a:t>
          </a:r>
          <a:r>
            <a:rPr lang="es-ES" b="1" dirty="0" smtClean="0">
              <a:solidFill>
                <a:schemeClr val="accent4">
                  <a:lumMod val="75000"/>
                </a:schemeClr>
              </a:solidFill>
            </a:rPr>
            <a:t>Día internacional de limpieza de playas*</a:t>
          </a:r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/>
          </a:r>
          <a:br>
            <a:rPr lang="es-ES" dirty="0" smtClean="0">
              <a:solidFill>
                <a:schemeClr val="accent4">
                  <a:lumMod val="75000"/>
                </a:schemeClr>
              </a:solidFill>
            </a:rPr>
          </a:br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(Septiembre).</a:t>
          </a:r>
          <a:endParaRPr lang="es-CL" dirty="0"/>
        </a:p>
      </dgm:t>
    </dgm:pt>
    <dgm:pt modelId="{0E0CB88B-04E7-4408-9449-7B085F8B56C7}" type="parTrans" cxnId="{7F7FF1EA-7BE1-4849-88E0-65FB77E4E95B}">
      <dgm:prSet/>
      <dgm:spPr/>
      <dgm:t>
        <a:bodyPr/>
        <a:lstStyle/>
        <a:p>
          <a:endParaRPr lang="es-CL"/>
        </a:p>
      </dgm:t>
    </dgm:pt>
    <dgm:pt modelId="{5C810E52-8E95-4663-8741-CA9AA0C06604}" type="sibTrans" cxnId="{7F7FF1EA-7BE1-4849-88E0-65FB77E4E95B}">
      <dgm:prSet/>
      <dgm:spPr/>
      <dgm:t>
        <a:bodyPr/>
        <a:lstStyle/>
        <a:p>
          <a:endParaRPr lang="es-CL"/>
        </a:p>
      </dgm:t>
    </dgm:pt>
    <dgm:pt modelId="{1BB853D9-CC33-4759-AA6D-C1793EFABBEB}">
      <dgm:prSet/>
      <dgm:spPr/>
      <dgm:t>
        <a:bodyPr/>
        <a:lstStyle/>
        <a:p>
          <a:r>
            <a:rPr lang="es-MX" dirty="0" smtClean="0">
              <a:solidFill>
                <a:schemeClr val="accent5">
                  <a:lumMod val="50000"/>
                </a:schemeClr>
              </a:solidFill>
            </a:rPr>
            <a:t>Sesión Ordinaria</a:t>
          </a:r>
          <a:br>
            <a:rPr lang="es-MX" dirty="0" smtClean="0">
              <a:solidFill>
                <a:schemeClr val="accent5">
                  <a:lumMod val="50000"/>
                </a:schemeClr>
              </a:solidFill>
            </a:rPr>
          </a:br>
          <a:r>
            <a:rPr lang="es-MX" dirty="0" smtClean="0">
              <a:solidFill>
                <a:schemeClr val="accent5">
                  <a:lumMod val="50000"/>
                </a:schemeClr>
              </a:solidFill>
            </a:rPr>
            <a:t>Mesa Técnica</a:t>
          </a:r>
          <a:br>
            <a:rPr lang="es-MX" dirty="0" smtClean="0">
              <a:solidFill>
                <a:schemeClr val="accent5">
                  <a:lumMod val="50000"/>
                </a:schemeClr>
              </a:solidFill>
            </a:rPr>
          </a:br>
          <a:r>
            <a:rPr lang="es-MX" dirty="0" smtClean="0">
              <a:solidFill>
                <a:schemeClr val="accent5">
                  <a:lumMod val="50000"/>
                </a:schemeClr>
              </a:solidFill>
            </a:rPr>
            <a:t>(Junio)</a:t>
          </a:r>
          <a:endParaRPr lang="es-CL" dirty="0"/>
        </a:p>
      </dgm:t>
    </dgm:pt>
    <dgm:pt modelId="{F91F7344-6641-4314-ACA4-54583257A80A}" type="parTrans" cxnId="{74A8EFD7-A946-4F7C-B1EA-85B95731FD85}">
      <dgm:prSet/>
      <dgm:spPr/>
      <dgm:t>
        <a:bodyPr/>
        <a:lstStyle/>
        <a:p>
          <a:endParaRPr lang="es-CL"/>
        </a:p>
      </dgm:t>
    </dgm:pt>
    <dgm:pt modelId="{08135DF4-4803-45E1-903E-DE43B4B9DD5E}" type="sibTrans" cxnId="{74A8EFD7-A946-4F7C-B1EA-85B95731FD85}">
      <dgm:prSet/>
      <dgm:spPr/>
      <dgm:t>
        <a:bodyPr/>
        <a:lstStyle/>
        <a:p>
          <a:endParaRPr lang="es-CL"/>
        </a:p>
      </dgm:t>
    </dgm:pt>
    <dgm:pt modelId="{F77D7556-43CF-402E-8DEB-447240D4C34D}">
      <dgm:prSet/>
      <dgm:spPr/>
      <dgm:t>
        <a:bodyPr/>
        <a:lstStyle/>
        <a:p>
          <a:r>
            <a:rPr lang="es-CL" dirty="0" smtClean="0">
              <a:solidFill>
                <a:schemeClr val="accent4">
                  <a:lumMod val="75000"/>
                </a:schemeClr>
              </a:solidFill>
            </a:rPr>
            <a:t>Proponer calendario de campaña de educación y concientización ambiental</a:t>
          </a:r>
          <a:br>
            <a:rPr lang="es-CL" dirty="0" smtClean="0">
              <a:solidFill>
                <a:schemeClr val="accent4">
                  <a:lumMod val="75000"/>
                </a:schemeClr>
              </a:solidFill>
            </a:rPr>
          </a:br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Mensual/Bimestral</a:t>
          </a:r>
          <a:r>
            <a:rPr lang="es-CL" dirty="0" smtClean="0">
              <a:solidFill>
                <a:schemeClr val="accent4">
                  <a:lumMod val="75000"/>
                </a:schemeClr>
              </a:solidFill>
            </a:rPr>
            <a:t/>
          </a:r>
          <a:br>
            <a:rPr lang="es-CL" dirty="0" smtClean="0">
              <a:solidFill>
                <a:schemeClr val="accent4">
                  <a:lumMod val="75000"/>
                </a:schemeClr>
              </a:solidFill>
            </a:rPr>
          </a:br>
          <a:r>
            <a:rPr lang="es-CL" dirty="0" smtClean="0">
              <a:solidFill>
                <a:schemeClr val="accent4">
                  <a:lumMod val="75000"/>
                </a:schemeClr>
              </a:solidFill>
            </a:rPr>
            <a:t>(Mayo-Junio)</a:t>
          </a:r>
          <a:endParaRPr lang="es-CL" dirty="0">
            <a:solidFill>
              <a:schemeClr val="accent4">
                <a:lumMod val="75000"/>
              </a:schemeClr>
            </a:solidFill>
          </a:endParaRPr>
        </a:p>
      </dgm:t>
    </dgm:pt>
    <dgm:pt modelId="{ECA1C926-5DDB-4D66-9984-22C8294D02A0}" type="parTrans" cxnId="{43968917-4586-441C-966C-4AD0432071B3}">
      <dgm:prSet/>
      <dgm:spPr/>
      <dgm:t>
        <a:bodyPr/>
        <a:lstStyle/>
        <a:p>
          <a:endParaRPr lang="es-CL"/>
        </a:p>
      </dgm:t>
    </dgm:pt>
    <dgm:pt modelId="{B615B042-0822-4500-BA5E-2757EED4A23C}" type="sibTrans" cxnId="{43968917-4586-441C-966C-4AD0432071B3}">
      <dgm:prSet/>
      <dgm:spPr/>
      <dgm:t>
        <a:bodyPr/>
        <a:lstStyle/>
        <a:p>
          <a:endParaRPr lang="es-CL"/>
        </a:p>
      </dgm:t>
    </dgm:pt>
    <dgm:pt modelId="{D25E74DE-35ED-4CB0-99E3-7407604F1F9B}">
      <dgm:prSet/>
      <dgm:spPr/>
      <dgm:t>
        <a:bodyPr/>
        <a:lstStyle/>
        <a:p>
          <a:r>
            <a:rPr lang="es-MX" dirty="0" smtClean="0">
              <a:solidFill>
                <a:schemeClr val="accent5">
                  <a:lumMod val="50000"/>
                </a:schemeClr>
              </a:solidFill>
            </a:rPr>
            <a:t>Sesión Ordinaria</a:t>
          </a:r>
          <a:br>
            <a:rPr lang="es-MX" dirty="0" smtClean="0">
              <a:solidFill>
                <a:schemeClr val="accent5">
                  <a:lumMod val="50000"/>
                </a:schemeClr>
              </a:solidFill>
            </a:rPr>
          </a:br>
          <a:r>
            <a:rPr lang="es-MX" dirty="0" smtClean="0">
              <a:solidFill>
                <a:schemeClr val="accent5">
                  <a:lumMod val="50000"/>
                </a:schemeClr>
              </a:solidFill>
            </a:rPr>
            <a:t>Mesa Técnica</a:t>
          </a:r>
          <a:br>
            <a:rPr lang="es-MX" dirty="0" smtClean="0">
              <a:solidFill>
                <a:schemeClr val="accent5">
                  <a:lumMod val="50000"/>
                </a:schemeClr>
              </a:solidFill>
            </a:rPr>
          </a:br>
          <a:r>
            <a:rPr lang="es-MX" dirty="0" smtClean="0">
              <a:solidFill>
                <a:schemeClr val="accent5">
                  <a:lumMod val="50000"/>
                </a:schemeClr>
              </a:solidFill>
            </a:rPr>
            <a:t>(Agosto)</a:t>
          </a:r>
          <a:endParaRPr lang="es-CL" dirty="0"/>
        </a:p>
      </dgm:t>
    </dgm:pt>
    <dgm:pt modelId="{C9ADF6A8-71ED-4C36-87CA-E8F580228713}" type="parTrans" cxnId="{85DA4D09-682A-4465-896A-F24AEA208CC4}">
      <dgm:prSet/>
      <dgm:spPr/>
      <dgm:t>
        <a:bodyPr/>
        <a:lstStyle/>
        <a:p>
          <a:endParaRPr lang="es-CL"/>
        </a:p>
      </dgm:t>
    </dgm:pt>
    <dgm:pt modelId="{E8D253DE-D53E-4C57-BC41-B5946D4BE616}" type="sibTrans" cxnId="{85DA4D09-682A-4465-896A-F24AEA208CC4}">
      <dgm:prSet/>
      <dgm:spPr/>
      <dgm:t>
        <a:bodyPr/>
        <a:lstStyle/>
        <a:p>
          <a:endParaRPr lang="es-CL"/>
        </a:p>
      </dgm:t>
    </dgm:pt>
    <dgm:pt modelId="{1A1EAB34-BEFA-4A71-9799-981D89476D59}" type="pres">
      <dgm:prSet presAssocID="{C841BFB4-CD0D-481C-B9AB-619FD91EFAC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C97AF8C9-2D47-4613-9278-5F3F2D5114AA}" type="pres">
      <dgm:prSet presAssocID="{C841BFB4-CD0D-481C-B9AB-619FD91EFAC2}" presName="arrow" presStyleLbl="bgShp" presStyleIdx="0" presStyleCnt="1"/>
      <dgm:spPr/>
    </dgm:pt>
    <dgm:pt modelId="{4110A977-F27A-4621-8BE1-F0600ACC3159}" type="pres">
      <dgm:prSet presAssocID="{C841BFB4-CD0D-481C-B9AB-619FD91EFAC2}" presName="points" presStyleCnt="0"/>
      <dgm:spPr/>
    </dgm:pt>
    <dgm:pt modelId="{7824F701-E132-4BFF-BE68-4E4040820E80}" type="pres">
      <dgm:prSet presAssocID="{F77D7556-43CF-402E-8DEB-447240D4C34D}" presName="compositeA" presStyleCnt="0"/>
      <dgm:spPr/>
    </dgm:pt>
    <dgm:pt modelId="{56298C1B-7FFC-4396-B80C-16378C4CF10F}" type="pres">
      <dgm:prSet presAssocID="{F77D7556-43CF-402E-8DEB-447240D4C34D}" presName="textA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EE9D2BA-1C42-48E2-95BC-4580FE1E3154}" type="pres">
      <dgm:prSet presAssocID="{F77D7556-43CF-402E-8DEB-447240D4C34D}" presName="circleA" presStyleLbl="node1" presStyleIdx="0" presStyleCnt="6"/>
      <dgm:spPr>
        <a:solidFill>
          <a:schemeClr val="accent4">
            <a:lumMod val="75000"/>
          </a:schemeClr>
        </a:solidFill>
      </dgm:spPr>
    </dgm:pt>
    <dgm:pt modelId="{EB3A5129-660D-46C0-818E-9E16CC0B7C34}" type="pres">
      <dgm:prSet presAssocID="{F77D7556-43CF-402E-8DEB-447240D4C34D}" presName="spaceA" presStyleCnt="0"/>
      <dgm:spPr/>
    </dgm:pt>
    <dgm:pt modelId="{049BD256-12A4-462A-B95D-D19845FD5280}" type="pres">
      <dgm:prSet presAssocID="{B615B042-0822-4500-BA5E-2757EED4A23C}" presName="space" presStyleCnt="0"/>
      <dgm:spPr/>
    </dgm:pt>
    <dgm:pt modelId="{91A8E94E-C6C1-47EC-9A66-1517549FB090}" type="pres">
      <dgm:prSet presAssocID="{1BB853D9-CC33-4759-AA6D-C1793EFABBEB}" presName="compositeB" presStyleCnt="0"/>
      <dgm:spPr/>
    </dgm:pt>
    <dgm:pt modelId="{AD2386D6-6934-46A0-A6DA-7F4CC2D8E86D}" type="pres">
      <dgm:prSet presAssocID="{1BB853D9-CC33-4759-AA6D-C1793EFABBEB}" presName="textB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90729D1-AE1F-47D2-9CF5-236DED90008B}" type="pres">
      <dgm:prSet presAssocID="{1BB853D9-CC33-4759-AA6D-C1793EFABBEB}" presName="circleB" presStyleLbl="node1" presStyleIdx="1" presStyleCnt="6"/>
      <dgm:spPr>
        <a:solidFill>
          <a:schemeClr val="accent5">
            <a:lumMod val="75000"/>
          </a:schemeClr>
        </a:solidFill>
      </dgm:spPr>
    </dgm:pt>
    <dgm:pt modelId="{D1ECD220-F137-4C18-818F-F2B309A1A41D}" type="pres">
      <dgm:prSet presAssocID="{1BB853D9-CC33-4759-AA6D-C1793EFABBEB}" presName="spaceB" presStyleCnt="0"/>
      <dgm:spPr/>
    </dgm:pt>
    <dgm:pt modelId="{91FB5619-4AE5-4AC8-9710-399FDBBA27DE}" type="pres">
      <dgm:prSet presAssocID="{08135DF4-4803-45E1-903E-DE43B4B9DD5E}" presName="space" presStyleCnt="0"/>
      <dgm:spPr/>
    </dgm:pt>
    <dgm:pt modelId="{A360D745-E25C-4645-A0C9-4A514CD6081F}" type="pres">
      <dgm:prSet presAssocID="{C8A707CF-6054-4658-B471-DBF583727633}" presName="compositeA" presStyleCnt="0"/>
      <dgm:spPr/>
    </dgm:pt>
    <dgm:pt modelId="{C7561491-7809-462B-B604-D2570A6B4E47}" type="pres">
      <dgm:prSet presAssocID="{C8A707CF-6054-4658-B471-DBF583727633}" presName="textA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F860C94-552F-4904-91FF-9B0D971BFC8A}" type="pres">
      <dgm:prSet presAssocID="{C8A707CF-6054-4658-B471-DBF583727633}" presName="circleA" presStyleLbl="node1" presStyleIdx="2" presStyleCnt="6"/>
      <dgm:spPr>
        <a:solidFill>
          <a:srgbClr val="00B050"/>
        </a:solidFill>
      </dgm:spPr>
    </dgm:pt>
    <dgm:pt modelId="{D0065F92-E9C6-455D-97DB-FBA0A8529AEC}" type="pres">
      <dgm:prSet presAssocID="{C8A707CF-6054-4658-B471-DBF583727633}" presName="spaceA" presStyleCnt="0"/>
      <dgm:spPr/>
    </dgm:pt>
    <dgm:pt modelId="{A3D259AF-B950-42BF-9C33-545E814E2F38}" type="pres">
      <dgm:prSet presAssocID="{2B2AD976-71DE-463B-861B-C59237CB0E43}" presName="space" presStyleCnt="0"/>
      <dgm:spPr/>
    </dgm:pt>
    <dgm:pt modelId="{06027B93-966C-417D-A7ED-C752851C828C}" type="pres">
      <dgm:prSet presAssocID="{D25E74DE-35ED-4CB0-99E3-7407604F1F9B}" presName="compositeB" presStyleCnt="0"/>
      <dgm:spPr/>
    </dgm:pt>
    <dgm:pt modelId="{B5DF36D7-50B3-415D-9FE3-1F86DB5BDD45}" type="pres">
      <dgm:prSet presAssocID="{D25E74DE-35ED-4CB0-99E3-7407604F1F9B}" presName="textB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60AC435-F498-4A89-AB4F-91DE078ED747}" type="pres">
      <dgm:prSet presAssocID="{D25E74DE-35ED-4CB0-99E3-7407604F1F9B}" presName="circleB" presStyleLbl="node1" presStyleIdx="3" presStyleCnt="6"/>
      <dgm:spPr>
        <a:solidFill>
          <a:schemeClr val="accent5">
            <a:lumMod val="75000"/>
          </a:schemeClr>
        </a:solidFill>
      </dgm:spPr>
    </dgm:pt>
    <dgm:pt modelId="{0F8945FD-4B5B-4658-A700-2C737332075F}" type="pres">
      <dgm:prSet presAssocID="{D25E74DE-35ED-4CB0-99E3-7407604F1F9B}" presName="spaceB" presStyleCnt="0"/>
      <dgm:spPr/>
    </dgm:pt>
    <dgm:pt modelId="{98C34937-27F2-4AD4-A824-318D6682D322}" type="pres">
      <dgm:prSet presAssocID="{E8D253DE-D53E-4C57-BC41-B5946D4BE616}" presName="space" presStyleCnt="0"/>
      <dgm:spPr/>
    </dgm:pt>
    <dgm:pt modelId="{455DC9CB-69DB-4B27-BF0D-D6B71B0C7CDE}" type="pres">
      <dgm:prSet presAssocID="{2045A214-0211-414B-BD3A-1E43EC10C444}" presName="compositeA" presStyleCnt="0"/>
      <dgm:spPr/>
    </dgm:pt>
    <dgm:pt modelId="{F796204F-6C35-4216-B13C-7F2AFDE858E5}" type="pres">
      <dgm:prSet presAssocID="{2045A214-0211-414B-BD3A-1E43EC10C444}" presName="textA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487E75B-27A5-45AE-9F91-150FB736C51E}" type="pres">
      <dgm:prSet presAssocID="{2045A214-0211-414B-BD3A-1E43EC10C444}" presName="circleA" presStyleLbl="node1" presStyleIdx="4" presStyleCnt="6"/>
      <dgm:spPr>
        <a:solidFill>
          <a:srgbClr val="FF0000"/>
        </a:solidFill>
      </dgm:spPr>
    </dgm:pt>
    <dgm:pt modelId="{AD2B4561-1ACF-4965-A155-E1FE4D6307A7}" type="pres">
      <dgm:prSet presAssocID="{2045A214-0211-414B-BD3A-1E43EC10C444}" presName="spaceA" presStyleCnt="0"/>
      <dgm:spPr/>
    </dgm:pt>
    <dgm:pt modelId="{C401DBAD-86AD-4966-BC87-E4229840EDCF}" type="pres">
      <dgm:prSet presAssocID="{7ED722E8-EF61-4BE1-B31A-96D6D636380B}" presName="space" presStyleCnt="0"/>
      <dgm:spPr/>
    </dgm:pt>
    <dgm:pt modelId="{9ED22D29-5AFD-4920-A837-01AB68728498}" type="pres">
      <dgm:prSet presAssocID="{3136EE2F-489F-45A4-9CA1-A82E1D04F84D}" presName="compositeB" presStyleCnt="0"/>
      <dgm:spPr/>
    </dgm:pt>
    <dgm:pt modelId="{02686F62-E068-427A-AE5C-3FDB6E5CEEDA}" type="pres">
      <dgm:prSet presAssocID="{3136EE2F-489F-45A4-9CA1-A82E1D04F84D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F2B5219-ED30-4988-84C2-7329A8D4BFA2}" type="pres">
      <dgm:prSet presAssocID="{3136EE2F-489F-45A4-9CA1-A82E1D04F84D}" presName="circleB" presStyleLbl="node1" presStyleIdx="5" presStyleCnt="6"/>
      <dgm:spPr>
        <a:solidFill>
          <a:schemeClr val="accent4">
            <a:lumMod val="75000"/>
          </a:schemeClr>
        </a:solidFill>
      </dgm:spPr>
    </dgm:pt>
    <dgm:pt modelId="{20883B48-A3B3-4C3F-A872-F909355BB2F6}" type="pres">
      <dgm:prSet presAssocID="{3136EE2F-489F-45A4-9CA1-A82E1D04F84D}" presName="spaceB" presStyleCnt="0"/>
      <dgm:spPr/>
    </dgm:pt>
  </dgm:ptLst>
  <dgm:cxnLst>
    <dgm:cxn modelId="{1FA3ABE9-BC40-404E-9B2C-7D5C714EA964}" type="presOf" srcId="{D25E74DE-35ED-4CB0-99E3-7407604F1F9B}" destId="{B5DF36D7-50B3-415D-9FE3-1F86DB5BDD45}" srcOrd="0" destOrd="0" presId="urn:microsoft.com/office/officeart/2005/8/layout/hProcess11"/>
    <dgm:cxn modelId="{A582E2E4-B09D-4760-A7CF-E5093D9C8106}" type="presOf" srcId="{1BB853D9-CC33-4759-AA6D-C1793EFABBEB}" destId="{AD2386D6-6934-46A0-A6DA-7F4CC2D8E86D}" srcOrd="0" destOrd="0" presId="urn:microsoft.com/office/officeart/2005/8/layout/hProcess11"/>
    <dgm:cxn modelId="{43968917-4586-441C-966C-4AD0432071B3}" srcId="{C841BFB4-CD0D-481C-B9AB-619FD91EFAC2}" destId="{F77D7556-43CF-402E-8DEB-447240D4C34D}" srcOrd="0" destOrd="0" parTransId="{ECA1C926-5DDB-4D66-9984-22C8294D02A0}" sibTransId="{B615B042-0822-4500-BA5E-2757EED4A23C}"/>
    <dgm:cxn modelId="{7F7FF1EA-7BE1-4849-88E0-65FB77E4E95B}" srcId="{C841BFB4-CD0D-481C-B9AB-619FD91EFAC2}" destId="{3136EE2F-489F-45A4-9CA1-A82E1D04F84D}" srcOrd="5" destOrd="0" parTransId="{0E0CB88B-04E7-4408-9449-7B085F8B56C7}" sibTransId="{5C810E52-8E95-4663-8741-CA9AA0C06604}"/>
    <dgm:cxn modelId="{699824F3-7A50-444A-BC2A-89CD9F0369B4}" srcId="{C841BFB4-CD0D-481C-B9AB-619FD91EFAC2}" destId="{C8A707CF-6054-4658-B471-DBF583727633}" srcOrd="2" destOrd="0" parTransId="{3CF9F2B8-BFAD-47E8-B632-EDE1C12BFCFD}" sibTransId="{2B2AD976-71DE-463B-861B-C59237CB0E43}"/>
    <dgm:cxn modelId="{4C1485D5-8023-4DD5-82FE-0907ED139A08}" type="presOf" srcId="{C841BFB4-CD0D-481C-B9AB-619FD91EFAC2}" destId="{1A1EAB34-BEFA-4A71-9799-981D89476D59}" srcOrd="0" destOrd="0" presId="urn:microsoft.com/office/officeart/2005/8/layout/hProcess11"/>
    <dgm:cxn modelId="{B4D8C6F3-6F51-4615-81CE-397D944B65A7}" type="presOf" srcId="{2045A214-0211-414B-BD3A-1E43EC10C444}" destId="{F796204F-6C35-4216-B13C-7F2AFDE858E5}" srcOrd="0" destOrd="0" presId="urn:microsoft.com/office/officeart/2005/8/layout/hProcess11"/>
    <dgm:cxn modelId="{C6A6AF80-FB23-4748-96B0-9EA10EB8FDC9}" srcId="{C841BFB4-CD0D-481C-B9AB-619FD91EFAC2}" destId="{2045A214-0211-414B-BD3A-1E43EC10C444}" srcOrd="4" destOrd="0" parTransId="{E8A203DD-40E7-4816-85CA-7CE639C4B474}" sibTransId="{7ED722E8-EF61-4BE1-B31A-96D6D636380B}"/>
    <dgm:cxn modelId="{0714EF11-3277-40C9-96CF-C6656BF048B7}" type="presOf" srcId="{F77D7556-43CF-402E-8DEB-447240D4C34D}" destId="{56298C1B-7FFC-4396-B80C-16378C4CF10F}" srcOrd="0" destOrd="0" presId="urn:microsoft.com/office/officeart/2005/8/layout/hProcess11"/>
    <dgm:cxn modelId="{85DA4D09-682A-4465-896A-F24AEA208CC4}" srcId="{C841BFB4-CD0D-481C-B9AB-619FD91EFAC2}" destId="{D25E74DE-35ED-4CB0-99E3-7407604F1F9B}" srcOrd="3" destOrd="0" parTransId="{C9ADF6A8-71ED-4C36-87CA-E8F580228713}" sibTransId="{E8D253DE-D53E-4C57-BC41-B5946D4BE616}"/>
    <dgm:cxn modelId="{74A8EFD7-A946-4F7C-B1EA-85B95731FD85}" srcId="{C841BFB4-CD0D-481C-B9AB-619FD91EFAC2}" destId="{1BB853D9-CC33-4759-AA6D-C1793EFABBEB}" srcOrd="1" destOrd="0" parTransId="{F91F7344-6641-4314-ACA4-54583257A80A}" sibTransId="{08135DF4-4803-45E1-903E-DE43B4B9DD5E}"/>
    <dgm:cxn modelId="{F7ACB35B-FBB4-4F49-8D9B-87F6A2A7391E}" type="presOf" srcId="{3136EE2F-489F-45A4-9CA1-A82E1D04F84D}" destId="{02686F62-E068-427A-AE5C-3FDB6E5CEEDA}" srcOrd="0" destOrd="0" presId="urn:microsoft.com/office/officeart/2005/8/layout/hProcess11"/>
    <dgm:cxn modelId="{7985C1F0-A2E9-4FEC-8BB0-F2971BF5790F}" type="presOf" srcId="{C8A707CF-6054-4658-B471-DBF583727633}" destId="{C7561491-7809-462B-B604-D2570A6B4E47}" srcOrd="0" destOrd="0" presId="urn:microsoft.com/office/officeart/2005/8/layout/hProcess11"/>
    <dgm:cxn modelId="{5777F8FE-300B-4932-9425-028181299FDE}" type="presParOf" srcId="{1A1EAB34-BEFA-4A71-9799-981D89476D59}" destId="{C97AF8C9-2D47-4613-9278-5F3F2D5114AA}" srcOrd="0" destOrd="0" presId="urn:microsoft.com/office/officeart/2005/8/layout/hProcess11"/>
    <dgm:cxn modelId="{0517CA6C-B0FC-41E0-A192-5F5B01A567B7}" type="presParOf" srcId="{1A1EAB34-BEFA-4A71-9799-981D89476D59}" destId="{4110A977-F27A-4621-8BE1-F0600ACC3159}" srcOrd="1" destOrd="0" presId="urn:microsoft.com/office/officeart/2005/8/layout/hProcess11"/>
    <dgm:cxn modelId="{0AB639F2-6D56-4A66-A1B8-68C54EAD83F2}" type="presParOf" srcId="{4110A977-F27A-4621-8BE1-F0600ACC3159}" destId="{7824F701-E132-4BFF-BE68-4E4040820E80}" srcOrd="0" destOrd="0" presId="urn:microsoft.com/office/officeart/2005/8/layout/hProcess11"/>
    <dgm:cxn modelId="{C220C0D1-47AC-4BA0-965C-6E14DF5D7F63}" type="presParOf" srcId="{7824F701-E132-4BFF-BE68-4E4040820E80}" destId="{56298C1B-7FFC-4396-B80C-16378C4CF10F}" srcOrd="0" destOrd="0" presId="urn:microsoft.com/office/officeart/2005/8/layout/hProcess11"/>
    <dgm:cxn modelId="{C672BC28-4EBC-43B8-A0EE-72CE846B6004}" type="presParOf" srcId="{7824F701-E132-4BFF-BE68-4E4040820E80}" destId="{3EE9D2BA-1C42-48E2-95BC-4580FE1E3154}" srcOrd="1" destOrd="0" presId="urn:microsoft.com/office/officeart/2005/8/layout/hProcess11"/>
    <dgm:cxn modelId="{2612D6A5-BEB8-4F06-B70C-25F68B68178E}" type="presParOf" srcId="{7824F701-E132-4BFF-BE68-4E4040820E80}" destId="{EB3A5129-660D-46C0-818E-9E16CC0B7C34}" srcOrd="2" destOrd="0" presId="urn:microsoft.com/office/officeart/2005/8/layout/hProcess11"/>
    <dgm:cxn modelId="{11B73AA8-1687-4789-AD5C-5D200B7F48DB}" type="presParOf" srcId="{4110A977-F27A-4621-8BE1-F0600ACC3159}" destId="{049BD256-12A4-462A-B95D-D19845FD5280}" srcOrd="1" destOrd="0" presId="urn:microsoft.com/office/officeart/2005/8/layout/hProcess11"/>
    <dgm:cxn modelId="{D1CDD30C-57A5-445A-ACCB-58C6A2147819}" type="presParOf" srcId="{4110A977-F27A-4621-8BE1-F0600ACC3159}" destId="{91A8E94E-C6C1-47EC-9A66-1517549FB090}" srcOrd="2" destOrd="0" presId="urn:microsoft.com/office/officeart/2005/8/layout/hProcess11"/>
    <dgm:cxn modelId="{11D95755-B4BD-44C9-BB87-37CDA75D66C2}" type="presParOf" srcId="{91A8E94E-C6C1-47EC-9A66-1517549FB090}" destId="{AD2386D6-6934-46A0-A6DA-7F4CC2D8E86D}" srcOrd="0" destOrd="0" presId="urn:microsoft.com/office/officeart/2005/8/layout/hProcess11"/>
    <dgm:cxn modelId="{650AEBB5-7F06-463B-9620-DCAFD582F720}" type="presParOf" srcId="{91A8E94E-C6C1-47EC-9A66-1517549FB090}" destId="{F90729D1-AE1F-47D2-9CF5-236DED90008B}" srcOrd="1" destOrd="0" presId="urn:microsoft.com/office/officeart/2005/8/layout/hProcess11"/>
    <dgm:cxn modelId="{58192F17-D699-49C1-9099-1A77F23AE432}" type="presParOf" srcId="{91A8E94E-C6C1-47EC-9A66-1517549FB090}" destId="{D1ECD220-F137-4C18-818F-F2B309A1A41D}" srcOrd="2" destOrd="0" presId="urn:microsoft.com/office/officeart/2005/8/layout/hProcess11"/>
    <dgm:cxn modelId="{D0A0A261-9F2D-465E-94A9-D9EE93D71270}" type="presParOf" srcId="{4110A977-F27A-4621-8BE1-F0600ACC3159}" destId="{91FB5619-4AE5-4AC8-9710-399FDBBA27DE}" srcOrd="3" destOrd="0" presId="urn:microsoft.com/office/officeart/2005/8/layout/hProcess11"/>
    <dgm:cxn modelId="{CFECFCCE-26BC-49B7-9232-529B4DEC759C}" type="presParOf" srcId="{4110A977-F27A-4621-8BE1-F0600ACC3159}" destId="{A360D745-E25C-4645-A0C9-4A514CD6081F}" srcOrd="4" destOrd="0" presId="urn:microsoft.com/office/officeart/2005/8/layout/hProcess11"/>
    <dgm:cxn modelId="{801828FD-5FC6-41F1-B5B8-999827E8D7A5}" type="presParOf" srcId="{A360D745-E25C-4645-A0C9-4A514CD6081F}" destId="{C7561491-7809-462B-B604-D2570A6B4E47}" srcOrd="0" destOrd="0" presId="urn:microsoft.com/office/officeart/2005/8/layout/hProcess11"/>
    <dgm:cxn modelId="{EA7C761A-2F2A-4044-9553-A290DC219BF3}" type="presParOf" srcId="{A360D745-E25C-4645-A0C9-4A514CD6081F}" destId="{7F860C94-552F-4904-91FF-9B0D971BFC8A}" srcOrd="1" destOrd="0" presId="urn:microsoft.com/office/officeart/2005/8/layout/hProcess11"/>
    <dgm:cxn modelId="{A08D15D4-3097-407C-BBF9-BA80212DEDAB}" type="presParOf" srcId="{A360D745-E25C-4645-A0C9-4A514CD6081F}" destId="{D0065F92-E9C6-455D-97DB-FBA0A8529AEC}" srcOrd="2" destOrd="0" presId="urn:microsoft.com/office/officeart/2005/8/layout/hProcess11"/>
    <dgm:cxn modelId="{D7E118BF-4756-444D-9798-009A137AEC60}" type="presParOf" srcId="{4110A977-F27A-4621-8BE1-F0600ACC3159}" destId="{A3D259AF-B950-42BF-9C33-545E814E2F38}" srcOrd="5" destOrd="0" presId="urn:microsoft.com/office/officeart/2005/8/layout/hProcess11"/>
    <dgm:cxn modelId="{BB6C358D-9548-4AC9-9AAE-619F57D845C7}" type="presParOf" srcId="{4110A977-F27A-4621-8BE1-F0600ACC3159}" destId="{06027B93-966C-417D-A7ED-C752851C828C}" srcOrd="6" destOrd="0" presId="urn:microsoft.com/office/officeart/2005/8/layout/hProcess11"/>
    <dgm:cxn modelId="{124070A2-55F5-45AE-BC5A-B7B6CCD43391}" type="presParOf" srcId="{06027B93-966C-417D-A7ED-C752851C828C}" destId="{B5DF36D7-50B3-415D-9FE3-1F86DB5BDD45}" srcOrd="0" destOrd="0" presId="urn:microsoft.com/office/officeart/2005/8/layout/hProcess11"/>
    <dgm:cxn modelId="{01E487C5-2E38-44A4-9F64-3D49B4E84F6C}" type="presParOf" srcId="{06027B93-966C-417D-A7ED-C752851C828C}" destId="{260AC435-F498-4A89-AB4F-91DE078ED747}" srcOrd="1" destOrd="0" presId="urn:microsoft.com/office/officeart/2005/8/layout/hProcess11"/>
    <dgm:cxn modelId="{77D3883B-0D1E-4595-A333-EDECCEA81D65}" type="presParOf" srcId="{06027B93-966C-417D-A7ED-C752851C828C}" destId="{0F8945FD-4B5B-4658-A700-2C737332075F}" srcOrd="2" destOrd="0" presId="urn:microsoft.com/office/officeart/2005/8/layout/hProcess11"/>
    <dgm:cxn modelId="{A7A9D5FC-D186-4450-B391-400CE3A18634}" type="presParOf" srcId="{4110A977-F27A-4621-8BE1-F0600ACC3159}" destId="{98C34937-27F2-4AD4-A824-318D6682D322}" srcOrd="7" destOrd="0" presId="urn:microsoft.com/office/officeart/2005/8/layout/hProcess11"/>
    <dgm:cxn modelId="{690DCBD9-179B-46D1-AF47-2FE8A0F0C8FF}" type="presParOf" srcId="{4110A977-F27A-4621-8BE1-F0600ACC3159}" destId="{455DC9CB-69DB-4B27-BF0D-D6B71B0C7CDE}" srcOrd="8" destOrd="0" presId="urn:microsoft.com/office/officeart/2005/8/layout/hProcess11"/>
    <dgm:cxn modelId="{11FE8002-E1E3-4156-B259-D5A52D8EC11A}" type="presParOf" srcId="{455DC9CB-69DB-4B27-BF0D-D6B71B0C7CDE}" destId="{F796204F-6C35-4216-B13C-7F2AFDE858E5}" srcOrd="0" destOrd="0" presId="urn:microsoft.com/office/officeart/2005/8/layout/hProcess11"/>
    <dgm:cxn modelId="{402809A6-4C58-4D40-A6BF-1D393AA20AD9}" type="presParOf" srcId="{455DC9CB-69DB-4B27-BF0D-D6B71B0C7CDE}" destId="{A487E75B-27A5-45AE-9F91-150FB736C51E}" srcOrd="1" destOrd="0" presId="urn:microsoft.com/office/officeart/2005/8/layout/hProcess11"/>
    <dgm:cxn modelId="{F0F8BAAD-282E-43E4-8053-FF44BF0826CB}" type="presParOf" srcId="{455DC9CB-69DB-4B27-BF0D-D6B71B0C7CDE}" destId="{AD2B4561-1ACF-4965-A155-E1FE4D6307A7}" srcOrd="2" destOrd="0" presId="urn:microsoft.com/office/officeart/2005/8/layout/hProcess11"/>
    <dgm:cxn modelId="{31B96CF7-7635-4BF6-8C7A-9032BE5DEDF7}" type="presParOf" srcId="{4110A977-F27A-4621-8BE1-F0600ACC3159}" destId="{C401DBAD-86AD-4966-BC87-E4229840EDCF}" srcOrd="9" destOrd="0" presId="urn:microsoft.com/office/officeart/2005/8/layout/hProcess11"/>
    <dgm:cxn modelId="{C46BD00A-29D2-4A0A-809A-F64523E44F3F}" type="presParOf" srcId="{4110A977-F27A-4621-8BE1-F0600ACC3159}" destId="{9ED22D29-5AFD-4920-A837-01AB68728498}" srcOrd="10" destOrd="0" presId="urn:microsoft.com/office/officeart/2005/8/layout/hProcess11"/>
    <dgm:cxn modelId="{59D9E682-BFEE-4ABA-AD59-33196F922529}" type="presParOf" srcId="{9ED22D29-5AFD-4920-A837-01AB68728498}" destId="{02686F62-E068-427A-AE5C-3FDB6E5CEEDA}" srcOrd="0" destOrd="0" presId="urn:microsoft.com/office/officeart/2005/8/layout/hProcess11"/>
    <dgm:cxn modelId="{F0D0E048-0E64-4F47-A765-581DBA2A7342}" type="presParOf" srcId="{9ED22D29-5AFD-4920-A837-01AB68728498}" destId="{DF2B5219-ED30-4988-84C2-7329A8D4BFA2}" srcOrd="1" destOrd="0" presId="urn:microsoft.com/office/officeart/2005/8/layout/hProcess11"/>
    <dgm:cxn modelId="{09A49571-7678-4FA0-A8E4-EE9A74637D7E}" type="presParOf" srcId="{9ED22D29-5AFD-4920-A837-01AB68728498}" destId="{20883B48-A3B3-4C3F-A872-F909355BB2F6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026F945-E5B6-4B04-99B1-692BAE6829CA}" type="doc">
      <dgm:prSet loTypeId="urn:microsoft.com/office/officeart/2005/8/layout/hProcess11" loCatId="process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es-CL"/>
        </a:p>
      </dgm:t>
    </dgm:pt>
    <dgm:pt modelId="{79ED544D-067C-4CFE-A318-925154C49859}">
      <dgm:prSet/>
      <dgm:spPr/>
      <dgm:t>
        <a:bodyPr/>
        <a:lstStyle/>
        <a:p>
          <a:pPr rtl="0"/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Limpieza borde de río Sector Aguas Muertas </a:t>
          </a:r>
          <a:br>
            <a:rPr lang="es-ES" dirty="0" smtClean="0">
              <a:solidFill>
                <a:schemeClr val="accent4">
                  <a:lumMod val="75000"/>
                </a:schemeClr>
              </a:solidFill>
            </a:rPr>
          </a:br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 </a:t>
          </a:r>
          <a:r>
            <a:rPr lang="es-ES" b="1" dirty="0" smtClean="0">
              <a:solidFill>
                <a:schemeClr val="accent4">
                  <a:lumMod val="75000"/>
                </a:schemeClr>
              </a:solidFill>
            </a:rPr>
            <a:t>Mes del Mar*</a:t>
          </a:r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/>
          </a:r>
          <a:br>
            <a:rPr lang="es-ES" dirty="0" smtClean="0">
              <a:solidFill>
                <a:schemeClr val="accent4">
                  <a:lumMod val="75000"/>
                </a:schemeClr>
              </a:solidFill>
            </a:rPr>
          </a:br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(Abril-Mayo).</a:t>
          </a:r>
          <a:endParaRPr lang="es-CL" b="1" dirty="0">
            <a:solidFill>
              <a:schemeClr val="accent4">
                <a:lumMod val="75000"/>
              </a:schemeClr>
            </a:solidFill>
          </a:endParaRPr>
        </a:p>
      </dgm:t>
    </dgm:pt>
    <dgm:pt modelId="{6704F4D5-AB10-402D-BA50-D953F8E72006}" type="parTrans" cxnId="{AAD7F56C-39FA-438C-B8D8-80FCC389D195}">
      <dgm:prSet/>
      <dgm:spPr/>
      <dgm:t>
        <a:bodyPr/>
        <a:lstStyle/>
        <a:p>
          <a:endParaRPr lang="es-CL"/>
        </a:p>
      </dgm:t>
    </dgm:pt>
    <dgm:pt modelId="{93C83FF6-1DFA-40B0-AFC5-549BF9361F81}" type="sibTrans" cxnId="{AAD7F56C-39FA-438C-B8D8-80FCC389D195}">
      <dgm:prSet/>
      <dgm:spPr/>
      <dgm:t>
        <a:bodyPr/>
        <a:lstStyle/>
        <a:p>
          <a:endParaRPr lang="es-CL"/>
        </a:p>
      </dgm:t>
    </dgm:pt>
    <dgm:pt modelId="{FB0A88FB-520B-4006-904B-F905A3D9175D}">
      <dgm:prSet/>
      <dgm:spPr/>
      <dgm:t>
        <a:bodyPr/>
        <a:lstStyle/>
        <a:p>
          <a:pPr rtl="0"/>
          <a:r>
            <a:rPr lang="es-ES" dirty="0" smtClean="0">
              <a:solidFill>
                <a:srgbClr val="FF0000"/>
              </a:solidFill>
            </a:rPr>
            <a:t>Levantamiento catastro de naves abandonadas </a:t>
          </a:r>
          <a:br>
            <a:rPr lang="es-ES" dirty="0" smtClean="0">
              <a:solidFill>
                <a:srgbClr val="FF0000"/>
              </a:solidFill>
            </a:rPr>
          </a:br>
          <a:r>
            <a:rPr lang="es-ES" dirty="0" smtClean="0">
              <a:solidFill>
                <a:srgbClr val="FF0000"/>
              </a:solidFill>
            </a:rPr>
            <a:t>(Abril - Septiembre)</a:t>
          </a:r>
          <a:endParaRPr lang="es-CL" dirty="0">
            <a:solidFill>
              <a:srgbClr val="FF0000"/>
            </a:solidFill>
          </a:endParaRPr>
        </a:p>
      </dgm:t>
    </dgm:pt>
    <dgm:pt modelId="{6604368B-6E6F-4D7D-8628-10D06F4A7104}" type="parTrans" cxnId="{326AC726-AC53-49E0-8CE3-FD8A9AD39709}">
      <dgm:prSet/>
      <dgm:spPr/>
      <dgm:t>
        <a:bodyPr/>
        <a:lstStyle/>
        <a:p>
          <a:endParaRPr lang="es-CL"/>
        </a:p>
      </dgm:t>
    </dgm:pt>
    <dgm:pt modelId="{94A33E1D-B4B7-4106-9178-BF81E4573CCC}" type="sibTrans" cxnId="{326AC726-AC53-49E0-8CE3-FD8A9AD39709}">
      <dgm:prSet/>
      <dgm:spPr/>
      <dgm:t>
        <a:bodyPr/>
        <a:lstStyle/>
        <a:p>
          <a:endParaRPr lang="es-CL"/>
        </a:p>
      </dgm:t>
    </dgm:pt>
    <dgm:pt modelId="{F3252E81-F339-4F6A-BB87-40CA637CC61F}">
      <dgm:prSet/>
      <dgm:spPr/>
      <dgm:t>
        <a:bodyPr/>
        <a:lstStyle/>
        <a:p>
          <a:pPr rtl="0"/>
          <a:r>
            <a:rPr lang="es-CL" dirty="0" smtClean="0">
              <a:solidFill>
                <a:schemeClr val="accent4">
                  <a:lumMod val="75000"/>
                </a:schemeClr>
              </a:solidFill>
            </a:rPr>
            <a:t>Identificar sectores con mayor concentración de desechos y basuras</a:t>
          </a:r>
          <a:br>
            <a:rPr lang="es-CL" dirty="0" smtClean="0">
              <a:solidFill>
                <a:schemeClr val="accent4">
                  <a:lumMod val="75000"/>
                </a:schemeClr>
              </a:solidFill>
            </a:rPr>
          </a:br>
          <a:r>
            <a:rPr lang="es-CL" dirty="0" smtClean="0">
              <a:solidFill>
                <a:schemeClr val="accent4">
                  <a:lumMod val="75000"/>
                </a:schemeClr>
              </a:solidFill>
            </a:rPr>
            <a:t>(Mayo)</a:t>
          </a:r>
          <a:endParaRPr lang="es-CL" dirty="0">
            <a:solidFill>
              <a:schemeClr val="accent4">
                <a:lumMod val="75000"/>
              </a:schemeClr>
            </a:solidFill>
          </a:endParaRPr>
        </a:p>
      </dgm:t>
    </dgm:pt>
    <dgm:pt modelId="{0CF63CE6-D4F2-4C35-A6D4-ECDC620413EE}" type="parTrans" cxnId="{1214BF10-C717-472C-B1A1-5931C4EB27D7}">
      <dgm:prSet/>
      <dgm:spPr/>
      <dgm:t>
        <a:bodyPr/>
        <a:lstStyle/>
        <a:p>
          <a:endParaRPr lang="es-CL"/>
        </a:p>
      </dgm:t>
    </dgm:pt>
    <dgm:pt modelId="{F002CCDE-890A-4236-9E62-49F5341B8DD4}" type="sibTrans" cxnId="{1214BF10-C717-472C-B1A1-5931C4EB27D7}">
      <dgm:prSet/>
      <dgm:spPr/>
      <dgm:t>
        <a:bodyPr/>
        <a:lstStyle/>
        <a:p>
          <a:endParaRPr lang="es-CL"/>
        </a:p>
      </dgm:t>
    </dgm:pt>
    <dgm:pt modelId="{F1AED096-C09A-4C39-B778-E832D43DF344}">
      <dgm:prSet/>
      <dgm:spPr/>
      <dgm:t>
        <a:bodyPr/>
        <a:lstStyle/>
        <a:p>
          <a:r>
            <a:rPr lang="es-MX" dirty="0" smtClean="0">
              <a:solidFill>
                <a:schemeClr val="accent5">
                  <a:lumMod val="50000"/>
                </a:schemeClr>
              </a:solidFill>
            </a:rPr>
            <a:t>Sesión Ordinaria</a:t>
          </a:r>
          <a:br>
            <a:rPr lang="es-MX" dirty="0" smtClean="0">
              <a:solidFill>
                <a:schemeClr val="accent5">
                  <a:lumMod val="50000"/>
                </a:schemeClr>
              </a:solidFill>
            </a:rPr>
          </a:br>
          <a:r>
            <a:rPr lang="es-MX" dirty="0" smtClean="0">
              <a:solidFill>
                <a:schemeClr val="accent5">
                  <a:lumMod val="50000"/>
                </a:schemeClr>
              </a:solidFill>
            </a:rPr>
            <a:t>Mesa Técnica</a:t>
          </a:r>
          <a:br>
            <a:rPr lang="es-MX" dirty="0" smtClean="0">
              <a:solidFill>
                <a:schemeClr val="accent5">
                  <a:lumMod val="50000"/>
                </a:schemeClr>
              </a:solidFill>
            </a:rPr>
          </a:br>
          <a:r>
            <a:rPr lang="es-MX" dirty="0" smtClean="0">
              <a:solidFill>
                <a:schemeClr val="accent5">
                  <a:lumMod val="50000"/>
                </a:schemeClr>
              </a:solidFill>
            </a:rPr>
            <a:t>(Abril)</a:t>
          </a:r>
          <a:endParaRPr lang="es-CL" dirty="0">
            <a:solidFill>
              <a:schemeClr val="accent5">
                <a:lumMod val="50000"/>
              </a:schemeClr>
            </a:solidFill>
          </a:endParaRPr>
        </a:p>
      </dgm:t>
    </dgm:pt>
    <dgm:pt modelId="{2EBBCB6A-241C-45CE-811B-192E76E624EC}" type="parTrans" cxnId="{061BD220-F66D-40DB-8F8B-41AD43998C56}">
      <dgm:prSet/>
      <dgm:spPr/>
      <dgm:t>
        <a:bodyPr/>
        <a:lstStyle/>
        <a:p>
          <a:endParaRPr lang="es-CL"/>
        </a:p>
      </dgm:t>
    </dgm:pt>
    <dgm:pt modelId="{2B6CB9A5-0F6D-4312-8138-5D5F5DF62605}" type="sibTrans" cxnId="{061BD220-F66D-40DB-8F8B-41AD43998C56}">
      <dgm:prSet/>
      <dgm:spPr/>
      <dgm:t>
        <a:bodyPr/>
        <a:lstStyle/>
        <a:p>
          <a:endParaRPr lang="es-CL"/>
        </a:p>
      </dgm:t>
    </dgm:pt>
    <dgm:pt modelId="{78E63591-DA85-481E-A65C-D6455DB9E7CB}">
      <dgm:prSet/>
      <dgm:spPr/>
      <dgm:t>
        <a:bodyPr/>
        <a:lstStyle/>
        <a:p>
          <a:pPr rtl="0"/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Proponer calendario actividades de limpieza borde de río </a:t>
          </a:r>
          <a:br>
            <a:rPr lang="es-ES" dirty="0" smtClean="0">
              <a:solidFill>
                <a:schemeClr val="accent4">
                  <a:lumMod val="75000"/>
                </a:schemeClr>
              </a:solidFill>
            </a:rPr>
          </a:br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Mensual/Bimestral/Trimestral</a:t>
          </a:r>
          <a:br>
            <a:rPr lang="es-ES" dirty="0" smtClean="0">
              <a:solidFill>
                <a:schemeClr val="accent4">
                  <a:lumMod val="75000"/>
                </a:schemeClr>
              </a:solidFill>
            </a:rPr>
          </a:br>
          <a:r>
            <a:rPr lang="es-ES" dirty="0" smtClean="0">
              <a:solidFill>
                <a:schemeClr val="accent4">
                  <a:lumMod val="75000"/>
                </a:schemeClr>
              </a:solidFill>
            </a:rPr>
            <a:t>(Mayo - Junio)</a:t>
          </a:r>
          <a:endParaRPr lang="es-CL" dirty="0">
            <a:solidFill>
              <a:schemeClr val="accent5">
                <a:lumMod val="50000"/>
              </a:schemeClr>
            </a:solidFill>
          </a:endParaRPr>
        </a:p>
      </dgm:t>
    </dgm:pt>
    <dgm:pt modelId="{8A85F2DB-4252-4D6D-B20E-731D8FA035AF}" type="parTrans" cxnId="{AB70421C-6248-4788-9929-33ABEA464CF1}">
      <dgm:prSet/>
      <dgm:spPr/>
      <dgm:t>
        <a:bodyPr/>
        <a:lstStyle/>
        <a:p>
          <a:endParaRPr lang="es-CL"/>
        </a:p>
      </dgm:t>
    </dgm:pt>
    <dgm:pt modelId="{3183C888-B050-492D-9964-5919F9104043}" type="sibTrans" cxnId="{AB70421C-6248-4788-9929-33ABEA464CF1}">
      <dgm:prSet/>
      <dgm:spPr/>
      <dgm:t>
        <a:bodyPr/>
        <a:lstStyle/>
        <a:p>
          <a:endParaRPr lang="es-CL"/>
        </a:p>
      </dgm:t>
    </dgm:pt>
    <dgm:pt modelId="{0792AFD8-90A9-4ED6-855B-68ABB143FDA7}">
      <dgm:prSet/>
      <dgm:spPr/>
      <dgm:t>
        <a:bodyPr/>
        <a:lstStyle/>
        <a:p>
          <a:pPr rtl="0"/>
          <a:r>
            <a:rPr lang="es-CL" dirty="0" smtClean="0">
              <a:solidFill>
                <a:srgbClr val="00B050"/>
              </a:solidFill>
            </a:rPr>
            <a:t>Establecer Programa de fiscalizaciones intersectoriales/autónomas</a:t>
          </a:r>
          <a:r>
            <a:rPr lang="es-ES" dirty="0" smtClean="0">
              <a:solidFill>
                <a:srgbClr val="00B050"/>
              </a:solidFill>
            </a:rPr>
            <a:t/>
          </a:r>
          <a:br>
            <a:rPr lang="es-ES" dirty="0" smtClean="0">
              <a:solidFill>
                <a:srgbClr val="00B050"/>
              </a:solidFill>
            </a:rPr>
          </a:br>
          <a:r>
            <a:rPr lang="es-ES" dirty="0" smtClean="0">
              <a:solidFill>
                <a:srgbClr val="00B050"/>
              </a:solidFill>
            </a:rPr>
            <a:t>(Mayo)</a:t>
          </a:r>
          <a:endParaRPr lang="es-CL" dirty="0">
            <a:solidFill>
              <a:schemeClr val="accent4">
                <a:lumMod val="75000"/>
              </a:schemeClr>
            </a:solidFill>
          </a:endParaRPr>
        </a:p>
      </dgm:t>
    </dgm:pt>
    <dgm:pt modelId="{52A09A9C-609F-4422-99E5-ADFA3B730DC6}" type="parTrans" cxnId="{810FC1B4-D9A8-491C-99E3-ED6C4D1DE72F}">
      <dgm:prSet/>
      <dgm:spPr/>
      <dgm:t>
        <a:bodyPr/>
        <a:lstStyle/>
        <a:p>
          <a:endParaRPr lang="es-CL"/>
        </a:p>
      </dgm:t>
    </dgm:pt>
    <dgm:pt modelId="{7909E056-316E-40C6-A076-F8BA23C52E3B}" type="sibTrans" cxnId="{810FC1B4-D9A8-491C-99E3-ED6C4D1DE72F}">
      <dgm:prSet/>
      <dgm:spPr/>
      <dgm:t>
        <a:bodyPr/>
        <a:lstStyle/>
        <a:p>
          <a:endParaRPr lang="es-CL"/>
        </a:p>
      </dgm:t>
    </dgm:pt>
    <dgm:pt modelId="{F70A3301-ACB5-44FE-AEDF-E46E21715B02}" type="pres">
      <dgm:prSet presAssocID="{A026F945-E5B6-4B04-99B1-692BAE6829C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D40A8568-B1D6-4639-8203-F2854108BA88}" type="pres">
      <dgm:prSet presAssocID="{A026F945-E5B6-4B04-99B1-692BAE6829CA}" presName="arrow" presStyleLbl="bgShp" presStyleIdx="0" presStyleCnt="1" custLinFactNeighborX="-280" custLinFactNeighborY="-506"/>
      <dgm:spPr/>
    </dgm:pt>
    <dgm:pt modelId="{ECF747DF-3385-46D8-99B1-43AFED48F3D7}" type="pres">
      <dgm:prSet presAssocID="{A026F945-E5B6-4B04-99B1-692BAE6829CA}" presName="points" presStyleCnt="0"/>
      <dgm:spPr/>
    </dgm:pt>
    <dgm:pt modelId="{7C354677-075F-4B7A-962A-19F453A2A6DE}" type="pres">
      <dgm:prSet presAssocID="{F1AED096-C09A-4C39-B778-E832D43DF344}" presName="compositeA" presStyleCnt="0"/>
      <dgm:spPr/>
    </dgm:pt>
    <dgm:pt modelId="{DC4204FC-0D80-4370-BD3B-1376A7AD569C}" type="pres">
      <dgm:prSet presAssocID="{F1AED096-C09A-4C39-B778-E832D43DF344}" presName="textA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92F5E7B-72C5-4AD9-9986-99EBB28A527E}" type="pres">
      <dgm:prSet presAssocID="{F1AED096-C09A-4C39-B778-E832D43DF344}" presName="circleA" presStyleLbl="node1" presStyleIdx="0" presStyleCnt="6"/>
      <dgm:spPr/>
      <dgm:t>
        <a:bodyPr/>
        <a:lstStyle/>
        <a:p>
          <a:endParaRPr lang="es-CL"/>
        </a:p>
      </dgm:t>
    </dgm:pt>
    <dgm:pt modelId="{55A69F51-D868-4A24-B020-2311347A4334}" type="pres">
      <dgm:prSet presAssocID="{F1AED096-C09A-4C39-B778-E832D43DF344}" presName="spaceA" presStyleCnt="0"/>
      <dgm:spPr/>
    </dgm:pt>
    <dgm:pt modelId="{1382F2C8-3F61-47D8-88D2-EFCFED0CFEFA}" type="pres">
      <dgm:prSet presAssocID="{2B6CB9A5-0F6D-4312-8138-5D5F5DF62605}" presName="space" presStyleCnt="0"/>
      <dgm:spPr/>
    </dgm:pt>
    <dgm:pt modelId="{B51BB9D9-9019-4753-B7E7-8F822FB81DC3}" type="pres">
      <dgm:prSet presAssocID="{79ED544D-067C-4CFE-A318-925154C49859}" presName="compositeB" presStyleCnt="0"/>
      <dgm:spPr/>
    </dgm:pt>
    <dgm:pt modelId="{45985C14-ED06-4148-9F6D-0A803618C4BA}" type="pres">
      <dgm:prSet presAssocID="{79ED544D-067C-4CFE-A318-925154C49859}" presName="textB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256C7A0-6AD8-4778-B0D6-61AAF34DBE24}" type="pres">
      <dgm:prSet presAssocID="{79ED544D-067C-4CFE-A318-925154C49859}" presName="circleB" presStyleLbl="node1" presStyleIdx="1" presStyleCnt="6"/>
      <dgm:spPr>
        <a:solidFill>
          <a:schemeClr val="accent4">
            <a:lumMod val="75000"/>
          </a:schemeClr>
        </a:solidFill>
      </dgm:spPr>
    </dgm:pt>
    <dgm:pt modelId="{8196E5F7-30CE-4AD4-B3CD-5AF31337E68B}" type="pres">
      <dgm:prSet presAssocID="{79ED544D-067C-4CFE-A318-925154C49859}" presName="spaceB" presStyleCnt="0"/>
      <dgm:spPr/>
    </dgm:pt>
    <dgm:pt modelId="{D28808FB-BFC7-4B90-A678-F9156659BDCC}" type="pres">
      <dgm:prSet presAssocID="{93C83FF6-1DFA-40B0-AFC5-549BF9361F81}" presName="space" presStyleCnt="0"/>
      <dgm:spPr/>
    </dgm:pt>
    <dgm:pt modelId="{65C6B0D5-9EE1-449E-9768-76249AE1364D}" type="pres">
      <dgm:prSet presAssocID="{FB0A88FB-520B-4006-904B-F905A3D9175D}" presName="compositeA" presStyleCnt="0"/>
      <dgm:spPr/>
    </dgm:pt>
    <dgm:pt modelId="{0EF30BAD-9961-4397-9252-5925F1D5CC39}" type="pres">
      <dgm:prSet presAssocID="{FB0A88FB-520B-4006-904B-F905A3D9175D}" presName="textA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C085C6C-4282-4DB1-A4F6-97421FA328DE}" type="pres">
      <dgm:prSet presAssocID="{FB0A88FB-520B-4006-904B-F905A3D9175D}" presName="circleA" presStyleLbl="node1" presStyleIdx="2" presStyleCnt="6"/>
      <dgm:spPr>
        <a:solidFill>
          <a:srgbClr val="FF2600"/>
        </a:solidFill>
      </dgm:spPr>
      <dgm:t>
        <a:bodyPr/>
        <a:lstStyle/>
        <a:p>
          <a:endParaRPr lang="es-CL"/>
        </a:p>
      </dgm:t>
    </dgm:pt>
    <dgm:pt modelId="{539857D2-A896-49AA-8DEC-6E0CA65D1EA8}" type="pres">
      <dgm:prSet presAssocID="{FB0A88FB-520B-4006-904B-F905A3D9175D}" presName="spaceA" presStyleCnt="0"/>
      <dgm:spPr/>
    </dgm:pt>
    <dgm:pt modelId="{1D821284-D581-4C31-8C2E-9D849179BFC8}" type="pres">
      <dgm:prSet presAssocID="{94A33E1D-B4B7-4106-9178-BF81E4573CCC}" presName="space" presStyleCnt="0"/>
      <dgm:spPr/>
    </dgm:pt>
    <dgm:pt modelId="{EB787D7A-7AC3-4D3E-9181-283D7CF9CA44}" type="pres">
      <dgm:prSet presAssocID="{F3252E81-F339-4F6A-BB87-40CA637CC61F}" presName="compositeB" presStyleCnt="0"/>
      <dgm:spPr/>
    </dgm:pt>
    <dgm:pt modelId="{76E47FC2-C238-4C9A-8F32-87C06E77B90B}" type="pres">
      <dgm:prSet presAssocID="{F3252E81-F339-4F6A-BB87-40CA637CC61F}" presName="textB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D1CD5B0-6197-47B7-9624-92E9AFF98ADA}" type="pres">
      <dgm:prSet presAssocID="{F3252E81-F339-4F6A-BB87-40CA637CC61F}" presName="circleB" presStyleLbl="node1" presStyleIdx="3" presStyleCnt="6"/>
      <dgm:spPr>
        <a:solidFill>
          <a:schemeClr val="accent4">
            <a:lumMod val="75000"/>
          </a:schemeClr>
        </a:solidFill>
      </dgm:spPr>
      <dgm:t>
        <a:bodyPr/>
        <a:lstStyle/>
        <a:p>
          <a:endParaRPr lang="es-CL"/>
        </a:p>
      </dgm:t>
    </dgm:pt>
    <dgm:pt modelId="{82E7654E-BFB0-449B-BC32-9B1C81FE489E}" type="pres">
      <dgm:prSet presAssocID="{F3252E81-F339-4F6A-BB87-40CA637CC61F}" presName="spaceB" presStyleCnt="0"/>
      <dgm:spPr/>
    </dgm:pt>
    <dgm:pt modelId="{3C3C29E1-9F6D-4E69-B569-73135CF4EC2D}" type="pres">
      <dgm:prSet presAssocID="{F002CCDE-890A-4236-9E62-49F5341B8DD4}" presName="space" presStyleCnt="0"/>
      <dgm:spPr/>
    </dgm:pt>
    <dgm:pt modelId="{807B9399-B5F3-44C2-82B8-041520B1C035}" type="pres">
      <dgm:prSet presAssocID="{0792AFD8-90A9-4ED6-855B-68ABB143FDA7}" presName="compositeA" presStyleCnt="0"/>
      <dgm:spPr/>
    </dgm:pt>
    <dgm:pt modelId="{5B3BCC35-7814-44E3-B7E5-B3BE7FD3A5C6}" type="pres">
      <dgm:prSet presAssocID="{0792AFD8-90A9-4ED6-855B-68ABB143FDA7}" presName="textA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A0F36E9-9198-4FA3-9ADE-8D827FC4B825}" type="pres">
      <dgm:prSet presAssocID="{0792AFD8-90A9-4ED6-855B-68ABB143FDA7}" presName="circleA" presStyleLbl="node1" presStyleIdx="4" presStyleCnt="6"/>
      <dgm:spPr>
        <a:solidFill>
          <a:schemeClr val="accent5">
            <a:lumMod val="75000"/>
          </a:schemeClr>
        </a:solidFill>
      </dgm:spPr>
    </dgm:pt>
    <dgm:pt modelId="{1040E425-1952-40A6-8223-3146A6DF6BF1}" type="pres">
      <dgm:prSet presAssocID="{0792AFD8-90A9-4ED6-855B-68ABB143FDA7}" presName="spaceA" presStyleCnt="0"/>
      <dgm:spPr/>
    </dgm:pt>
    <dgm:pt modelId="{AD29CA77-C537-4157-8E41-345C30FC7AED}" type="pres">
      <dgm:prSet presAssocID="{7909E056-316E-40C6-A076-F8BA23C52E3B}" presName="space" presStyleCnt="0"/>
      <dgm:spPr/>
    </dgm:pt>
    <dgm:pt modelId="{D1AB72E8-2FA2-45EC-A18D-E7BF2EB353EB}" type="pres">
      <dgm:prSet presAssocID="{78E63591-DA85-481E-A65C-D6455DB9E7CB}" presName="compositeB" presStyleCnt="0"/>
      <dgm:spPr/>
    </dgm:pt>
    <dgm:pt modelId="{C1A68E55-975F-4E0C-95FD-8A07D011A0C7}" type="pres">
      <dgm:prSet presAssocID="{78E63591-DA85-481E-A65C-D6455DB9E7CB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D7000AD-1A7A-4B73-B1AF-D530FED161A3}" type="pres">
      <dgm:prSet presAssocID="{78E63591-DA85-481E-A65C-D6455DB9E7CB}" presName="circleB" presStyleLbl="node1" presStyleIdx="5" presStyleCnt="6"/>
      <dgm:spPr>
        <a:solidFill>
          <a:schemeClr val="accent4">
            <a:lumMod val="75000"/>
          </a:schemeClr>
        </a:solidFill>
      </dgm:spPr>
    </dgm:pt>
    <dgm:pt modelId="{D9AE6368-72B4-49F8-A13D-7940B2E1CC63}" type="pres">
      <dgm:prSet presAssocID="{78E63591-DA85-481E-A65C-D6455DB9E7CB}" presName="spaceB" presStyleCnt="0"/>
      <dgm:spPr/>
    </dgm:pt>
  </dgm:ptLst>
  <dgm:cxnLst>
    <dgm:cxn modelId="{1453F157-9DBD-4058-AE8C-6335DA32F366}" type="presOf" srcId="{79ED544D-067C-4CFE-A318-925154C49859}" destId="{45985C14-ED06-4148-9F6D-0A803618C4BA}" srcOrd="0" destOrd="0" presId="urn:microsoft.com/office/officeart/2005/8/layout/hProcess11"/>
    <dgm:cxn modelId="{0853ACCB-E354-41CD-81A8-FD970193A3DA}" type="presOf" srcId="{A026F945-E5B6-4B04-99B1-692BAE6829CA}" destId="{F70A3301-ACB5-44FE-AEDF-E46E21715B02}" srcOrd="0" destOrd="0" presId="urn:microsoft.com/office/officeart/2005/8/layout/hProcess11"/>
    <dgm:cxn modelId="{326AC726-AC53-49E0-8CE3-FD8A9AD39709}" srcId="{A026F945-E5B6-4B04-99B1-692BAE6829CA}" destId="{FB0A88FB-520B-4006-904B-F905A3D9175D}" srcOrd="2" destOrd="0" parTransId="{6604368B-6E6F-4D7D-8628-10D06F4A7104}" sibTransId="{94A33E1D-B4B7-4106-9178-BF81E4573CCC}"/>
    <dgm:cxn modelId="{810FC1B4-D9A8-491C-99E3-ED6C4D1DE72F}" srcId="{A026F945-E5B6-4B04-99B1-692BAE6829CA}" destId="{0792AFD8-90A9-4ED6-855B-68ABB143FDA7}" srcOrd="4" destOrd="0" parTransId="{52A09A9C-609F-4422-99E5-ADFA3B730DC6}" sibTransId="{7909E056-316E-40C6-A076-F8BA23C52E3B}"/>
    <dgm:cxn modelId="{1214BF10-C717-472C-B1A1-5931C4EB27D7}" srcId="{A026F945-E5B6-4B04-99B1-692BAE6829CA}" destId="{F3252E81-F339-4F6A-BB87-40CA637CC61F}" srcOrd="3" destOrd="0" parTransId="{0CF63CE6-D4F2-4C35-A6D4-ECDC620413EE}" sibTransId="{F002CCDE-890A-4236-9E62-49F5341B8DD4}"/>
    <dgm:cxn modelId="{05BBF316-3771-4232-924E-C8A4DD464880}" type="presOf" srcId="{0792AFD8-90A9-4ED6-855B-68ABB143FDA7}" destId="{5B3BCC35-7814-44E3-B7E5-B3BE7FD3A5C6}" srcOrd="0" destOrd="0" presId="urn:microsoft.com/office/officeart/2005/8/layout/hProcess11"/>
    <dgm:cxn modelId="{6974CF6D-F0B5-4753-87AA-851E2FE13F7A}" type="presOf" srcId="{78E63591-DA85-481E-A65C-D6455DB9E7CB}" destId="{C1A68E55-975F-4E0C-95FD-8A07D011A0C7}" srcOrd="0" destOrd="0" presId="urn:microsoft.com/office/officeart/2005/8/layout/hProcess11"/>
    <dgm:cxn modelId="{F4448D4A-9822-43F1-BF52-E2F4385D945A}" type="presOf" srcId="{F1AED096-C09A-4C39-B778-E832D43DF344}" destId="{DC4204FC-0D80-4370-BD3B-1376A7AD569C}" srcOrd="0" destOrd="0" presId="urn:microsoft.com/office/officeart/2005/8/layout/hProcess11"/>
    <dgm:cxn modelId="{9966EE0F-4E97-46EC-931B-03335C18B085}" type="presOf" srcId="{F3252E81-F339-4F6A-BB87-40CA637CC61F}" destId="{76E47FC2-C238-4C9A-8F32-87C06E77B90B}" srcOrd="0" destOrd="0" presId="urn:microsoft.com/office/officeart/2005/8/layout/hProcess11"/>
    <dgm:cxn modelId="{061BD220-F66D-40DB-8F8B-41AD43998C56}" srcId="{A026F945-E5B6-4B04-99B1-692BAE6829CA}" destId="{F1AED096-C09A-4C39-B778-E832D43DF344}" srcOrd="0" destOrd="0" parTransId="{2EBBCB6A-241C-45CE-811B-192E76E624EC}" sibTransId="{2B6CB9A5-0F6D-4312-8138-5D5F5DF62605}"/>
    <dgm:cxn modelId="{AB70421C-6248-4788-9929-33ABEA464CF1}" srcId="{A026F945-E5B6-4B04-99B1-692BAE6829CA}" destId="{78E63591-DA85-481E-A65C-D6455DB9E7CB}" srcOrd="5" destOrd="0" parTransId="{8A85F2DB-4252-4D6D-B20E-731D8FA035AF}" sibTransId="{3183C888-B050-492D-9964-5919F9104043}"/>
    <dgm:cxn modelId="{D5D1D356-9421-47C1-84EC-51B7D430FD3A}" type="presOf" srcId="{FB0A88FB-520B-4006-904B-F905A3D9175D}" destId="{0EF30BAD-9961-4397-9252-5925F1D5CC39}" srcOrd="0" destOrd="0" presId="urn:microsoft.com/office/officeart/2005/8/layout/hProcess11"/>
    <dgm:cxn modelId="{AAD7F56C-39FA-438C-B8D8-80FCC389D195}" srcId="{A026F945-E5B6-4B04-99B1-692BAE6829CA}" destId="{79ED544D-067C-4CFE-A318-925154C49859}" srcOrd="1" destOrd="0" parTransId="{6704F4D5-AB10-402D-BA50-D953F8E72006}" sibTransId="{93C83FF6-1DFA-40B0-AFC5-549BF9361F81}"/>
    <dgm:cxn modelId="{87244EA4-DAC6-446E-AFC2-7253101A4456}" type="presParOf" srcId="{F70A3301-ACB5-44FE-AEDF-E46E21715B02}" destId="{D40A8568-B1D6-4639-8203-F2854108BA88}" srcOrd="0" destOrd="0" presId="urn:microsoft.com/office/officeart/2005/8/layout/hProcess11"/>
    <dgm:cxn modelId="{BA26CAAD-50C1-49A8-A125-8D06394FE875}" type="presParOf" srcId="{F70A3301-ACB5-44FE-AEDF-E46E21715B02}" destId="{ECF747DF-3385-46D8-99B1-43AFED48F3D7}" srcOrd="1" destOrd="0" presId="urn:microsoft.com/office/officeart/2005/8/layout/hProcess11"/>
    <dgm:cxn modelId="{5B5DDEBC-2FF0-4D09-BA50-06DC1B933784}" type="presParOf" srcId="{ECF747DF-3385-46D8-99B1-43AFED48F3D7}" destId="{7C354677-075F-4B7A-962A-19F453A2A6DE}" srcOrd="0" destOrd="0" presId="urn:microsoft.com/office/officeart/2005/8/layout/hProcess11"/>
    <dgm:cxn modelId="{3179E4EF-7B2E-4836-B1CC-59F6398B6B3C}" type="presParOf" srcId="{7C354677-075F-4B7A-962A-19F453A2A6DE}" destId="{DC4204FC-0D80-4370-BD3B-1376A7AD569C}" srcOrd="0" destOrd="0" presId="urn:microsoft.com/office/officeart/2005/8/layout/hProcess11"/>
    <dgm:cxn modelId="{ECDB0187-6C6B-4C5D-ADF2-2D53075AD845}" type="presParOf" srcId="{7C354677-075F-4B7A-962A-19F453A2A6DE}" destId="{192F5E7B-72C5-4AD9-9986-99EBB28A527E}" srcOrd="1" destOrd="0" presId="urn:microsoft.com/office/officeart/2005/8/layout/hProcess11"/>
    <dgm:cxn modelId="{EAB359A3-CB3B-477B-B2CC-9540326ADD9E}" type="presParOf" srcId="{7C354677-075F-4B7A-962A-19F453A2A6DE}" destId="{55A69F51-D868-4A24-B020-2311347A4334}" srcOrd="2" destOrd="0" presId="urn:microsoft.com/office/officeart/2005/8/layout/hProcess11"/>
    <dgm:cxn modelId="{D29247F9-0D1E-46EF-8E82-4DEA4A818BCA}" type="presParOf" srcId="{ECF747DF-3385-46D8-99B1-43AFED48F3D7}" destId="{1382F2C8-3F61-47D8-88D2-EFCFED0CFEFA}" srcOrd="1" destOrd="0" presId="urn:microsoft.com/office/officeart/2005/8/layout/hProcess11"/>
    <dgm:cxn modelId="{5218567C-B0C9-4424-9579-77D5C3F6635D}" type="presParOf" srcId="{ECF747DF-3385-46D8-99B1-43AFED48F3D7}" destId="{B51BB9D9-9019-4753-B7E7-8F822FB81DC3}" srcOrd="2" destOrd="0" presId="urn:microsoft.com/office/officeart/2005/8/layout/hProcess11"/>
    <dgm:cxn modelId="{D2F5A8FA-E86D-48C1-8F7A-31D83934C5B5}" type="presParOf" srcId="{B51BB9D9-9019-4753-B7E7-8F822FB81DC3}" destId="{45985C14-ED06-4148-9F6D-0A803618C4BA}" srcOrd="0" destOrd="0" presId="urn:microsoft.com/office/officeart/2005/8/layout/hProcess11"/>
    <dgm:cxn modelId="{E22238AC-51E6-4F3F-8E74-4A8756A0FD37}" type="presParOf" srcId="{B51BB9D9-9019-4753-B7E7-8F822FB81DC3}" destId="{9256C7A0-6AD8-4778-B0D6-61AAF34DBE24}" srcOrd="1" destOrd="0" presId="urn:microsoft.com/office/officeart/2005/8/layout/hProcess11"/>
    <dgm:cxn modelId="{18CA09AE-782D-4AA5-BB5C-7BC6802FE30E}" type="presParOf" srcId="{B51BB9D9-9019-4753-B7E7-8F822FB81DC3}" destId="{8196E5F7-30CE-4AD4-B3CD-5AF31337E68B}" srcOrd="2" destOrd="0" presId="urn:microsoft.com/office/officeart/2005/8/layout/hProcess11"/>
    <dgm:cxn modelId="{A43EFF01-CE38-4809-A9E5-D6DE7865B959}" type="presParOf" srcId="{ECF747DF-3385-46D8-99B1-43AFED48F3D7}" destId="{D28808FB-BFC7-4B90-A678-F9156659BDCC}" srcOrd="3" destOrd="0" presId="urn:microsoft.com/office/officeart/2005/8/layout/hProcess11"/>
    <dgm:cxn modelId="{66FB4545-5D73-4D1A-AEC5-363934AAB1F9}" type="presParOf" srcId="{ECF747DF-3385-46D8-99B1-43AFED48F3D7}" destId="{65C6B0D5-9EE1-449E-9768-76249AE1364D}" srcOrd="4" destOrd="0" presId="urn:microsoft.com/office/officeart/2005/8/layout/hProcess11"/>
    <dgm:cxn modelId="{40B0C915-04CE-4558-98BB-03BEC37EEA01}" type="presParOf" srcId="{65C6B0D5-9EE1-449E-9768-76249AE1364D}" destId="{0EF30BAD-9961-4397-9252-5925F1D5CC39}" srcOrd="0" destOrd="0" presId="urn:microsoft.com/office/officeart/2005/8/layout/hProcess11"/>
    <dgm:cxn modelId="{E600F90E-A2EB-438C-AD8E-F2EA28C305AA}" type="presParOf" srcId="{65C6B0D5-9EE1-449E-9768-76249AE1364D}" destId="{2C085C6C-4282-4DB1-A4F6-97421FA328DE}" srcOrd="1" destOrd="0" presId="urn:microsoft.com/office/officeart/2005/8/layout/hProcess11"/>
    <dgm:cxn modelId="{71F50964-8919-4DBB-A084-395E72E16041}" type="presParOf" srcId="{65C6B0D5-9EE1-449E-9768-76249AE1364D}" destId="{539857D2-A896-49AA-8DEC-6E0CA65D1EA8}" srcOrd="2" destOrd="0" presId="urn:microsoft.com/office/officeart/2005/8/layout/hProcess11"/>
    <dgm:cxn modelId="{882A87CA-94A8-41D3-B002-D0597A277EFF}" type="presParOf" srcId="{ECF747DF-3385-46D8-99B1-43AFED48F3D7}" destId="{1D821284-D581-4C31-8C2E-9D849179BFC8}" srcOrd="5" destOrd="0" presId="urn:microsoft.com/office/officeart/2005/8/layout/hProcess11"/>
    <dgm:cxn modelId="{83668504-99D8-4976-9FB0-86757741DD84}" type="presParOf" srcId="{ECF747DF-3385-46D8-99B1-43AFED48F3D7}" destId="{EB787D7A-7AC3-4D3E-9181-283D7CF9CA44}" srcOrd="6" destOrd="0" presId="urn:microsoft.com/office/officeart/2005/8/layout/hProcess11"/>
    <dgm:cxn modelId="{33137C10-7DFA-4FFE-A6E3-E81A6534D374}" type="presParOf" srcId="{EB787D7A-7AC3-4D3E-9181-283D7CF9CA44}" destId="{76E47FC2-C238-4C9A-8F32-87C06E77B90B}" srcOrd="0" destOrd="0" presId="urn:microsoft.com/office/officeart/2005/8/layout/hProcess11"/>
    <dgm:cxn modelId="{37CAFDA7-16E8-47A0-88C8-987FD1C14037}" type="presParOf" srcId="{EB787D7A-7AC3-4D3E-9181-283D7CF9CA44}" destId="{4D1CD5B0-6197-47B7-9624-92E9AFF98ADA}" srcOrd="1" destOrd="0" presId="urn:microsoft.com/office/officeart/2005/8/layout/hProcess11"/>
    <dgm:cxn modelId="{2A5DCA3D-500F-4B4E-AD5F-DC29CBC6DDFC}" type="presParOf" srcId="{EB787D7A-7AC3-4D3E-9181-283D7CF9CA44}" destId="{82E7654E-BFB0-449B-BC32-9B1C81FE489E}" srcOrd="2" destOrd="0" presId="urn:microsoft.com/office/officeart/2005/8/layout/hProcess11"/>
    <dgm:cxn modelId="{6443F2E3-E15C-4B01-A557-4E887F915FD0}" type="presParOf" srcId="{ECF747DF-3385-46D8-99B1-43AFED48F3D7}" destId="{3C3C29E1-9F6D-4E69-B569-73135CF4EC2D}" srcOrd="7" destOrd="0" presId="urn:microsoft.com/office/officeart/2005/8/layout/hProcess11"/>
    <dgm:cxn modelId="{93A862AA-164A-41FF-A91D-35C47CDED008}" type="presParOf" srcId="{ECF747DF-3385-46D8-99B1-43AFED48F3D7}" destId="{807B9399-B5F3-44C2-82B8-041520B1C035}" srcOrd="8" destOrd="0" presId="urn:microsoft.com/office/officeart/2005/8/layout/hProcess11"/>
    <dgm:cxn modelId="{F9D916BD-A068-4486-B10B-7A35F6DA039C}" type="presParOf" srcId="{807B9399-B5F3-44C2-82B8-041520B1C035}" destId="{5B3BCC35-7814-44E3-B7E5-B3BE7FD3A5C6}" srcOrd="0" destOrd="0" presId="urn:microsoft.com/office/officeart/2005/8/layout/hProcess11"/>
    <dgm:cxn modelId="{A8C8211E-D17A-45F1-AA63-CEA5290F2FCE}" type="presParOf" srcId="{807B9399-B5F3-44C2-82B8-041520B1C035}" destId="{FA0F36E9-9198-4FA3-9ADE-8D827FC4B825}" srcOrd="1" destOrd="0" presId="urn:microsoft.com/office/officeart/2005/8/layout/hProcess11"/>
    <dgm:cxn modelId="{B7A837DE-6B83-4685-970C-C9A17F59BB5A}" type="presParOf" srcId="{807B9399-B5F3-44C2-82B8-041520B1C035}" destId="{1040E425-1952-40A6-8223-3146A6DF6BF1}" srcOrd="2" destOrd="0" presId="urn:microsoft.com/office/officeart/2005/8/layout/hProcess11"/>
    <dgm:cxn modelId="{EA06DDED-0BC2-482A-977C-4D19F0AB4B30}" type="presParOf" srcId="{ECF747DF-3385-46D8-99B1-43AFED48F3D7}" destId="{AD29CA77-C537-4157-8E41-345C30FC7AED}" srcOrd="9" destOrd="0" presId="urn:microsoft.com/office/officeart/2005/8/layout/hProcess11"/>
    <dgm:cxn modelId="{90CAB866-A70E-4C52-9203-F05594DCD8CA}" type="presParOf" srcId="{ECF747DF-3385-46D8-99B1-43AFED48F3D7}" destId="{D1AB72E8-2FA2-45EC-A18D-E7BF2EB353EB}" srcOrd="10" destOrd="0" presId="urn:microsoft.com/office/officeart/2005/8/layout/hProcess11"/>
    <dgm:cxn modelId="{AF8A073A-1764-4D23-BBA6-D704E8B5D83C}" type="presParOf" srcId="{D1AB72E8-2FA2-45EC-A18D-E7BF2EB353EB}" destId="{C1A68E55-975F-4E0C-95FD-8A07D011A0C7}" srcOrd="0" destOrd="0" presId="urn:microsoft.com/office/officeart/2005/8/layout/hProcess11"/>
    <dgm:cxn modelId="{425513AC-4CD5-4823-AB21-05D7F03F69BE}" type="presParOf" srcId="{D1AB72E8-2FA2-45EC-A18D-E7BF2EB353EB}" destId="{6D7000AD-1A7A-4B73-B1AF-D530FED161A3}" srcOrd="1" destOrd="0" presId="urn:microsoft.com/office/officeart/2005/8/layout/hProcess11"/>
    <dgm:cxn modelId="{0EDC7473-2ACE-4AC8-9D85-82E0BA71420C}" type="presParOf" srcId="{D1AB72E8-2FA2-45EC-A18D-E7BF2EB353EB}" destId="{D9AE6368-72B4-49F8-A13D-7940B2E1CC6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480" y="274680"/>
            <a:ext cx="10972440" cy="585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s-CL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67D2BAD-50D6-4D8A-A25A-E95DB816233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6810C113-E46F-49BB-889C-702CF6E747F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ADAFF7D9-D2C8-4830-8935-8FD0CD2B14F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6"/>
          </p:nvPr>
        </p:nvSpPr>
        <p:spPr/>
        <p:txBody>
          <a:bodyPr/>
          <a:p>
            <a:fld id="{CD1E9311-0265-4A50-A5B7-15C0B7285A2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4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52B2A10-29F7-491F-81B7-E9357359F9B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FD6933A2-1D21-482A-81E8-FE4181CD3EE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mediaAndTx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102BDA43-8A18-4D85-928F-28CDDE46F6B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274680"/>
            <a:ext cx="10972440" cy="585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DD3D9245-3BAA-426E-994A-5C9491D0CBE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E405E8B4-A820-4298-9184-F4E3BBEB10B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609480" y="274680"/>
            <a:ext cx="5354280" cy="585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/>
          </p:nvPr>
        </p:nvSpPr>
        <p:spPr>
          <a:xfrm>
            <a:off x="6231960" y="274680"/>
            <a:ext cx="5354280" cy="585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86A77EC3-E14D-49B8-BB6E-32F0E370E41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B551CD62-9DE6-46D6-B20A-139D4DC60AC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3EE7D6CB-13FE-44E0-A4D9-68F1C16EA04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s-CL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914400" y="1122480"/>
            <a:ext cx="10362960" cy="2387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 algn="ctr">
              <a:lnSpc>
                <a:spcPct val="90000"/>
              </a:lnSpc>
              <a:buNone/>
            </a:pPr>
            <a:r>
              <a:rPr b="0" lang="es-ES" sz="60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6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0036BA0-8402-4616-9889-18DB3D70383A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895C4C1-776B-44E3-8017-C7B1FA0F2606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es-ES" sz="32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32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32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800" strike="noStrike" u="none">
                <a:solidFill>
                  <a:schemeClr val="dk1"/>
                </a:solidFill>
                <a:uFillTx/>
                <a:latin typeface="Calibri"/>
              </a:rPr>
              <a:t>Segundo nivel</a:t>
            </a: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400" strike="noStrike" u="none">
                <a:solidFill>
                  <a:schemeClr val="dk1"/>
                </a:solidFill>
                <a:uFillTx/>
                <a:latin typeface="Calibri"/>
              </a:rPr>
              <a:t>Tercer nivel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000" strike="noStrike" u="none">
                <a:solidFill>
                  <a:schemeClr val="dk1"/>
                </a:solidFill>
                <a:uFillTx/>
                <a:latin typeface="Calibri"/>
              </a:rPr>
              <a:t>Cuarto nivel</a:t>
            </a:r>
            <a:endParaRPr b="0" lang="es-CL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000" strike="noStrike" u="none">
                <a:solidFill>
                  <a:schemeClr val="dk1"/>
                </a:solidFill>
                <a:uFillTx/>
                <a:latin typeface="Calibri"/>
              </a:rPr>
              <a:t>Quinto nivel</a:t>
            </a:r>
            <a:endParaRPr b="0" lang="es-CL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s-ES" sz="16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16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3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EBD563D-E9F4-4CA1-9C26-85D97EE1EF59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es-ES" sz="32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32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s-ES" sz="3200" strike="noStrike" u="none">
                <a:solidFill>
                  <a:schemeClr val="dk1"/>
                </a:solidFill>
                <a:uFillTx/>
                <a:latin typeface="Calibri"/>
              </a:rPr>
              <a:t>Haga clic en el icono para agregar una imagen</a:t>
            </a:r>
            <a:endParaRPr b="0" lang="es-CL" sz="32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s-ES" sz="16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16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dt" idx="3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ftr" idx="3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9" name="PlaceHolder 6"/>
          <p:cNvSpPr>
            <a:spLocks noGrp="1"/>
          </p:cNvSpPr>
          <p:nvPr>
            <p:ph type="sldNum" idx="3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CFD5B86-6053-4BC9-B1A9-F35908D1AB33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es-ES" sz="44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 vert="eaVer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8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400" strike="noStrike" u="none">
                <a:solidFill>
                  <a:schemeClr val="dk1"/>
                </a:solidFill>
                <a:uFillTx/>
                <a:latin typeface="Calibri"/>
              </a:rPr>
              <a:t>Segundo nivel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000" strike="noStrike" u="none">
                <a:solidFill>
                  <a:schemeClr val="dk1"/>
                </a:solidFill>
                <a:uFillTx/>
                <a:latin typeface="Calibri"/>
              </a:rPr>
              <a:t>Tercer nivel</a:t>
            </a:r>
            <a:endParaRPr b="0" lang="es-CL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Cuarto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Quinto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5F82D7C-81EB-483C-ACDF-D7DD0EA101E0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 vert="eaVert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es-ES" sz="44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 vert="eaVer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8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400" strike="noStrike" u="none">
                <a:solidFill>
                  <a:schemeClr val="dk1"/>
                </a:solidFill>
                <a:uFillTx/>
                <a:latin typeface="Calibri"/>
              </a:rPr>
              <a:t>Segundo nivel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000" strike="noStrike" u="none">
                <a:solidFill>
                  <a:schemeClr val="dk1"/>
                </a:solidFill>
                <a:uFillTx/>
                <a:latin typeface="Calibri"/>
              </a:rPr>
              <a:t>Tercer nivel</a:t>
            </a:r>
            <a:endParaRPr b="0" lang="es-CL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Cuarto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Quinto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E9B052A-F914-432D-962B-0ED3167FA193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body"/>
          </p:nvPr>
        </p:nvSpPr>
        <p:spPr>
          <a:xfrm>
            <a:off x="609480" y="274680"/>
            <a:ext cx="10972440" cy="58510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>
              <a:lnSpc>
                <a:spcPct val="100000"/>
              </a:lnSpc>
              <a:buNone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457200" indent="0">
              <a:lnSpc>
                <a:spcPct val="100000"/>
              </a:lnSpc>
              <a:buNone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Segundo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914400" indent="0">
              <a:lnSpc>
                <a:spcPct val="100000"/>
              </a:lnSpc>
              <a:buNone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Tercer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1371600" indent="0">
              <a:lnSpc>
                <a:spcPct val="100000"/>
              </a:lnSpc>
              <a:buNone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Cuarto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marL="1828800" indent="0">
              <a:lnSpc>
                <a:spcPct val="100000"/>
              </a:lnSpc>
              <a:buNone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Quinto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dt" idx="10"/>
          </p:nvPr>
        </p:nvSpPr>
        <p:spPr>
          <a:xfrm>
            <a:off x="609480" y="6245280"/>
            <a:ext cx="2844360" cy="47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ftr" idx="11"/>
          </p:nvPr>
        </p:nvSpPr>
        <p:spPr>
          <a:xfrm>
            <a:off x="4165560" y="6245280"/>
            <a:ext cx="3860280" cy="47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sldNum" idx="12"/>
          </p:nvPr>
        </p:nvSpPr>
        <p:spPr>
          <a:xfrm>
            <a:off x="8737560" y="6245280"/>
            <a:ext cx="2844360" cy="47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ES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5A313AE-FB6D-4DE1-9959-CA75AD3DA932}" type="slidenum">
              <a:rPr b="0" lang="es-ES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s-CL" sz="4400" strike="noStrike" u="none">
                <a:solidFill>
                  <a:schemeClr val="dk1"/>
                </a:solidFill>
                <a:uFillTx/>
                <a:latin typeface="Calibri"/>
              </a:rPr>
              <a:t>Pulse para editar el formato del texto de título</a:t>
            </a: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es-ES" sz="44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8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400" strike="noStrike" u="none">
                <a:solidFill>
                  <a:schemeClr val="dk1"/>
                </a:solidFill>
                <a:uFillTx/>
                <a:latin typeface="Calibri"/>
              </a:rPr>
              <a:t>Segundo nivel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000" strike="noStrike" u="none">
                <a:solidFill>
                  <a:schemeClr val="dk1"/>
                </a:solidFill>
                <a:uFillTx/>
                <a:latin typeface="Calibri"/>
              </a:rPr>
              <a:t>Tercer nivel</a:t>
            </a:r>
            <a:endParaRPr b="0" lang="es-CL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Cuarto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Quinto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C5367DC-D162-4021-BC4E-6FC979FA8EBD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es-ES" sz="60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6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s-ES" sz="24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EBEA93CA-72F8-40AD-A98D-D11675513B88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es-ES" sz="44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8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400" strike="noStrike" u="none">
                <a:solidFill>
                  <a:schemeClr val="dk1"/>
                </a:solidFill>
                <a:uFillTx/>
                <a:latin typeface="Calibri"/>
              </a:rPr>
              <a:t>Segundo nivel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000" strike="noStrike" u="none">
                <a:solidFill>
                  <a:schemeClr val="dk1"/>
                </a:solidFill>
                <a:uFillTx/>
                <a:latin typeface="Calibri"/>
              </a:rPr>
              <a:t>Tercer nivel</a:t>
            </a:r>
            <a:endParaRPr b="0" lang="es-CL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Cuarto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Quinto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8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400" strike="noStrike" u="none">
                <a:solidFill>
                  <a:schemeClr val="dk1"/>
                </a:solidFill>
                <a:uFillTx/>
                <a:latin typeface="Calibri"/>
              </a:rPr>
              <a:t>Segundo nivel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000" strike="noStrike" u="none">
                <a:solidFill>
                  <a:schemeClr val="dk1"/>
                </a:solidFill>
                <a:uFillTx/>
                <a:latin typeface="Calibri"/>
              </a:rPr>
              <a:t>Tercer nivel</a:t>
            </a:r>
            <a:endParaRPr b="0" lang="es-CL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Cuarto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Quinto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EC30986-69EC-43B9-868C-44BE0AD030D7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es-ES" sz="44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es-ES" sz="24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8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400" strike="noStrike" u="none">
                <a:solidFill>
                  <a:schemeClr val="dk1"/>
                </a:solidFill>
                <a:uFillTx/>
                <a:latin typeface="Calibri"/>
              </a:rPr>
              <a:t>Segundo nivel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000" strike="noStrike" u="none">
                <a:solidFill>
                  <a:schemeClr val="dk1"/>
                </a:solidFill>
                <a:uFillTx/>
                <a:latin typeface="Calibri"/>
              </a:rPr>
              <a:t>Tercer nivel</a:t>
            </a:r>
            <a:endParaRPr b="0" lang="es-CL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Cuarto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Quinto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es-ES" sz="24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800" strike="noStrike" u="none">
                <a:solidFill>
                  <a:schemeClr val="dk1"/>
                </a:solidFill>
                <a:uFillTx/>
                <a:latin typeface="Calibri"/>
              </a:rPr>
              <a:t>Haga clic para modificar el estilo de texto del patrón</a:t>
            </a:r>
            <a:endParaRPr b="0" lang="es-CL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400" strike="noStrike" u="none">
                <a:solidFill>
                  <a:schemeClr val="dk1"/>
                </a:solidFill>
                <a:uFillTx/>
                <a:latin typeface="Calibri"/>
              </a:rPr>
              <a:t>Segundo nivel</a:t>
            </a:r>
            <a:endParaRPr b="0" lang="es-CL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2000" strike="noStrike" u="none">
                <a:solidFill>
                  <a:schemeClr val="dk1"/>
                </a:solidFill>
                <a:uFillTx/>
                <a:latin typeface="Calibri"/>
              </a:rPr>
              <a:t>Tercer nivel</a:t>
            </a:r>
            <a:endParaRPr b="0" lang="es-CL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Cuarto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s-ES" sz="1800" strike="noStrike" u="none">
                <a:solidFill>
                  <a:schemeClr val="dk1"/>
                </a:solidFill>
                <a:uFillTx/>
                <a:latin typeface="Calibri"/>
              </a:rPr>
              <a:t>Quinto nivel</a:t>
            </a:r>
            <a:endParaRPr b="0" lang="es-CL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9" name="PlaceHolder 8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1EF0E57-5564-44EC-8114-E213FA52F477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es-ES" sz="4400" strike="noStrike" u="none">
                <a:solidFill>
                  <a:schemeClr val="dk1"/>
                </a:solidFill>
                <a:uFillTx/>
                <a:latin typeface="Calibri Light"/>
              </a:rPr>
              <a:t>Haga clic para modificar el estilo de título del patrón</a:t>
            </a:r>
            <a:endParaRPr b="0" lang="es-CL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&lt;fecha/hora&gt;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s-CL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s-CL" sz="1400" strike="noStrike" u="none">
                <a:solidFill>
                  <a:srgbClr val="000000"/>
                </a:solidFill>
                <a:uFillTx/>
                <a:latin typeface="Times New Roman"/>
              </a:rPr>
              <a:t>&lt;pie de página&gt;</a:t>
            </a:r>
            <a:endParaRPr b="0" lang="es-CL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es-CL" sz="1200" strike="noStrike" u="none">
                <a:solidFill>
                  <a:srgbClr val="8b8b8b"/>
                </a:solidFill>
                <a:uFillTx/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E69714CD-1EA8-49C6-BF6C-8500BA835E2C}" type="slidenum">
              <a:rPr b="0" lang="es-CL" sz="1200" strike="noStrike" u="none">
                <a:solidFill>
                  <a:srgbClr val="8b8b8b"/>
                </a:solidFill>
                <a:uFillTx/>
                <a:latin typeface="Calibri"/>
              </a:rPr>
              <a:t>&lt;número&gt;</a:t>
            </a:fld>
            <a:endParaRPr b="0" lang="es-CL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gif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slideLayout" Target="../slideLayouts/slideLayout4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4.gif"/><Relationship Id="rId5" Type="http://schemas.openxmlformats.org/officeDocument/2006/relationships/image" Target="../media/image3.png"/><Relationship Id="rId6" Type="http://schemas.openxmlformats.org/officeDocument/2006/relationships/image" Target="../media/image6.png"/><Relationship Id="rId7" Type="http://schemas.openxmlformats.org/officeDocument/2006/relationships/image" Target="../media/image4.gif"/><Relationship Id="rId8" Type="http://schemas.openxmlformats.org/officeDocument/2006/relationships/hyperlink" Target="file:///C:/Users/121222957/Downloads/D.P.P.%20AYS.%20-%20ACTA%20REUNI&#211;N%20MESA%20T&#201;CNICA%20PLAN%20SIMPSON%20OCT%2011%202024.pdf" TargetMode="External"/><Relationship Id="rId9" Type="http://schemas.openxmlformats.org/officeDocument/2006/relationships/image" Target="../media/image19.png"/><Relationship Id="rId10" Type="http://schemas.openxmlformats.org/officeDocument/2006/relationships/image" Target="../media/image20.png"/><Relationship Id="rId11" Type="http://schemas.openxmlformats.org/officeDocument/2006/relationships/slideLayout" Target="../slideLayouts/slideLayout4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7.png"/><Relationship Id="rId8" Type="http://schemas.openxmlformats.org/officeDocument/2006/relationships/slideLayout" Target="../slideLayouts/slideLayout4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4.gif"/><Relationship Id="rId5" Type="http://schemas.openxmlformats.org/officeDocument/2006/relationships/image" Target="../media/image3.png"/><Relationship Id="rId6" Type="http://schemas.openxmlformats.org/officeDocument/2006/relationships/image" Target="../media/image6.png"/><Relationship Id="rId7" Type="http://schemas.openxmlformats.org/officeDocument/2006/relationships/image" Target="../media/image4.gif"/><Relationship Id="rId8" Type="http://schemas.openxmlformats.org/officeDocument/2006/relationships/hyperlink" Target="file:///C:/Users/121222957/Downloads/D.P.P.%20AYS.%20RES.%20EX.%20342%20-%20CONFORMACION%20MESA%20DE%20TRABAJO%20PLAN%20SIMPSON.pdf" TargetMode="External"/><Relationship Id="rId9" Type="http://schemas.openxmlformats.org/officeDocument/2006/relationships/image" Target="../media/image19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slideLayout" Target="../slideLayouts/slideLayout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7.png"/><Relationship Id="rId8" Type="http://schemas.openxmlformats.org/officeDocument/2006/relationships/slideLayout" Target="../slideLayouts/slideLayout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4.gif"/><Relationship Id="rId3" Type="http://schemas.openxmlformats.org/officeDocument/2006/relationships/image" Target="../media/image6.png"/><Relationship Id="rId4" Type="http://schemas.openxmlformats.org/officeDocument/2006/relationships/image" Target="../media/image4.gif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jpeg"/><Relationship Id="rId9" Type="http://schemas.openxmlformats.org/officeDocument/2006/relationships/image" Target="../media/image2.png"/><Relationship Id="rId10" Type="http://schemas.openxmlformats.org/officeDocument/2006/relationships/image" Target="../media/image3.png"/><Relationship Id="rId11" Type="http://schemas.openxmlformats.org/officeDocument/2006/relationships/slideLayout" Target="../slideLayouts/slideLayout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28.jpeg"/><Relationship Id="rId7" Type="http://schemas.openxmlformats.org/officeDocument/2006/relationships/image" Target="../media/image28.jpeg"/><Relationship Id="rId8" Type="http://schemas.openxmlformats.org/officeDocument/2006/relationships/image" Target="../media/image29.jpe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slideLayout" Target="../slideLayouts/slideLayout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7.png"/><Relationship Id="rId8" Type="http://schemas.openxmlformats.org/officeDocument/2006/relationships/slideLayout" Target="../slideLayouts/slideLayout4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slideLayout" Target="../slideLayouts/slideLayout4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35.png"/><Relationship Id="rId11" Type="http://schemas.openxmlformats.org/officeDocument/2006/relationships/image" Target="../media/image36.png"/><Relationship Id="rId12" Type="http://schemas.openxmlformats.org/officeDocument/2006/relationships/image" Target="../media/image37.png"/><Relationship Id="rId13" Type="http://schemas.openxmlformats.org/officeDocument/2006/relationships/image" Target="../media/image10.png"/><Relationship Id="rId14" Type="http://schemas.openxmlformats.org/officeDocument/2006/relationships/image" Target="../media/image38.png"/><Relationship Id="rId15" Type="http://schemas.openxmlformats.org/officeDocument/2006/relationships/slideLayout" Target="../slideLayouts/slideLayout4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diagramData" Target="../diagrams/data4.xml"/><Relationship Id="rId8" Type="http://schemas.openxmlformats.org/officeDocument/2006/relationships/diagramLayout" Target="../diagrams/layout4.xml"/><Relationship Id="rId9" Type="http://schemas.openxmlformats.org/officeDocument/2006/relationships/diagramQuickStyle" Target="../diagrams/quickStyle4.xml"/><Relationship Id="rId10" Type="http://schemas.openxmlformats.org/officeDocument/2006/relationships/diagramColors" Target="../diagrams/colors4.xml"/><Relationship Id="rId11" Type="http://schemas.openxmlformats.org/officeDocument/2006/relationships/diagramData" Target="../diagrams/data5.xml"/><Relationship Id="rId12" Type="http://schemas.openxmlformats.org/officeDocument/2006/relationships/diagramLayout" Target="../diagrams/layout5.xml"/><Relationship Id="rId13" Type="http://schemas.openxmlformats.org/officeDocument/2006/relationships/diagramQuickStyle" Target="../diagrams/quickStyle5.xml"/><Relationship Id="rId14" Type="http://schemas.openxmlformats.org/officeDocument/2006/relationships/diagramColors" Target="../diagrams/colors5.xml"/><Relationship Id="rId15" Type="http://schemas.openxmlformats.org/officeDocument/2006/relationships/slideLayout" Target="../slideLayouts/slideLayout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7.png"/><Relationship Id="rId8" Type="http://schemas.openxmlformats.org/officeDocument/2006/relationships/slideLayout" Target="../slideLayouts/slideLayout4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7.png"/><Relationship Id="rId8" Type="http://schemas.openxmlformats.org/officeDocument/2006/relationships/slideLayout" Target="../slideLayouts/slideLayout4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6.png"/><Relationship Id="rId7" Type="http://schemas.openxmlformats.org/officeDocument/2006/relationships/image" Target="../media/image4.gif"/><Relationship Id="rId8" Type="http://schemas.openxmlformats.org/officeDocument/2006/relationships/image" Target="../media/image39.jpeg"/><Relationship Id="rId9" Type="http://schemas.openxmlformats.org/officeDocument/2006/relationships/slideLayout" Target="../slideLayouts/slideLayout4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slideLayout" Target="../slideLayouts/slideLayout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7.png"/><Relationship Id="rId8" Type="http://schemas.openxmlformats.org/officeDocument/2006/relationships/slideLayout" Target="../slideLayouts/slideLayout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7.png"/><Relationship Id="rId8" Type="http://schemas.openxmlformats.org/officeDocument/2006/relationships/slideLayout" Target="../slideLayouts/slideLayout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8.png"/><Relationship Id="rId8" Type="http://schemas.openxmlformats.org/officeDocument/2006/relationships/slideLayout" Target="../slideLayouts/slideLayout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diagramData" Target="../diagrams/data1.xml"/><Relationship Id="rId2" Type="http://schemas.openxmlformats.org/officeDocument/2006/relationships/diagramLayout" Target="../diagrams/layout1.xml"/><Relationship Id="rId3" Type="http://schemas.openxmlformats.org/officeDocument/2006/relationships/diagramQuickStyle" Target="../diagrams/quickStyle1.xml"/><Relationship Id="rId4" Type="http://schemas.openxmlformats.org/officeDocument/2006/relationships/diagramColors" Target="../diagrams/colors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4.gif"/><Relationship Id="rId8" Type="http://schemas.openxmlformats.org/officeDocument/2006/relationships/image" Target="../media/image3.png"/><Relationship Id="rId9" Type="http://schemas.openxmlformats.org/officeDocument/2006/relationships/image" Target="../media/image6.png"/><Relationship Id="rId10" Type="http://schemas.openxmlformats.org/officeDocument/2006/relationships/image" Target="../media/image9.jpe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jpeg"/><Relationship Id="rId14" Type="http://schemas.openxmlformats.org/officeDocument/2006/relationships/image" Target="../media/image13.png"/><Relationship Id="rId15" Type="http://schemas.openxmlformats.org/officeDocument/2006/relationships/image" Target="../media/image4.gif"/><Relationship Id="rId16" Type="http://schemas.openxmlformats.org/officeDocument/2006/relationships/slideLayout" Target="../slideLayouts/slideLayout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diagramData" Target="../diagrams/data2.xml"/><Relationship Id="rId7" Type="http://schemas.openxmlformats.org/officeDocument/2006/relationships/diagramLayout" Target="../diagrams/layout2.xml"/><Relationship Id="rId8" Type="http://schemas.openxmlformats.org/officeDocument/2006/relationships/diagramQuickStyle" Target="../diagrams/quickStyle2.xml"/><Relationship Id="rId9" Type="http://schemas.openxmlformats.org/officeDocument/2006/relationships/diagramColors" Target="../diagrams/colors2.xml"/><Relationship Id="rId10" Type="http://schemas.openxmlformats.org/officeDocument/2006/relationships/image" Target="../media/image14.jpeg"/><Relationship Id="rId11" Type="http://schemas.openxmlformats.org/officeDocument/2006/relationships/image" Target="../media/image15.jpeg"/><Relationship Id="rId12" Type="http://schemas.openxmlformats.org/officeDocument/2006/relationships/image" Target="../media/image16.jpeg"/><Relationship Id="rId13" Type="http://schemas.openxmlformats.org/officeDocument/2006/relationships/image" Target="../media/image4.gif"/><Relationship Id="rId14" Type="http://schemas.openxmlformats.org/officeDocument/2006/relationships/slideLayout" Target="../slideLayouts/slideLayout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diagramData" Target="../diagrams/data3.xml"/><Relationship Id="rId7" Type="http://schemas.openxmlformats.org/officeDocument/2006/relationships/diagramLayout" Target="../diagrams/layout3.xml"/><Relationship Id="rId8" Type="http://schemas.openxmlformats.org/officeDocument/2006/relationships/diagramQuickStyle" Target="../diagrams/quickStyle3.xml"/><Relationship Id="rId9" Type="http://schemas.openxmlformats.org/officeDocument/2006/relationships/diagramColors" Target="../diagrams/colors3.xml"/><Relationship Id="rId10" Type="http://schemas.openxmlformats.org/officeDocument/2006/relationships/image" Target="../media/image17.jpeg"/><Relationship Id="rId11" Type="http://schemas.openxmlformats.org/officeDocument/2006/relationships/image" Target="../media/image4.gif"/><Relationship Id="rId12" Type="http://schemas.openxmlformats.org/officeDocument/2006/relationships/slideLayout" Target="../slideLayouts/slideLayout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4.gif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4.gif"/><Relationship Id="rId7" Type="http://schemas.openxmlformats.org/officeDocument/2006/relationships/image" Target="../media/image7.png"/><Relationship Id="rId8" Type="http://schemas.openxmlformats.org/officeDocument/2006/relationships/slideLayout" Target="../slideLayouts/slideLayout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ángulo 11"/>
          <p:cNvSpPr/>
          <p:nvPr/>
        </p:nvSpPr>
        <p:spPr>
          <a:xfrm>
            <a:off x="-7920" y="6262560"/>
            <a:ext cx="12191760" cy="526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P A T R I O T I S M O</a:t>
            </a:r>
            <a:endParaRPr b="0" lang="es-CL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HONOR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LEALTAD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         VALENTÍA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         INTEGRIDAD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  DEBER</a:t>
            </a:r>
            <a:endParaRPr b="0" lang="es-CL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1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72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cxnSp>
        <p:nvCxnSpPr>
          <p:cNvPr id="73" name="Conector recto 25"/>
          <p:cNvCxnSpPr/>
          <p:nvPr/>
        </p:nvCxnSpPr>
        <p:spPr>
          <a:xfrm>
            <a:off x="10800" y="6352920"/>
            <a:ext cx="12192480" cy="24120"/>
          </a:xfrm>
          <a:prstGeom prst="straightConnector1">
            <a:avLst/>
          </a:prstGeom>
          <a:ln w="28575">
            <a:solidFill>
              <a:srgbClr val="ffff00"/>
            </a:solidFill>
          </a:ln>
        </p:spPr>
      </p:cxnSp>
      <p:cxnSp>
        <p:nvCxnSpPr>
          <p:cNvPr id="74" name="Conector recto 26"/>
          <p:cNvCxnSpPr/>
          <p:nvPr/>
        </p:nvCxnSpPr>
        <p:spPr>
          <a:xfrm>
            <a:off x="-14040" y="609480"/>
            <a:ext cx="12191760" cy="24120"/>
          </a:xfrm>
          <a:prstGeom prst="straightConnector1">
            <a:avLst/>
          </a:prstGeom>
          <a:ln w="28575">
            <a:solidFill>
              <a:srgbClr val="5b9bd5">
                <a:lumMod val="40000"/>
                <a:lumOff val="60000"/>
              </a:srgbClr>
            </a:solidFill>
          </a:ln>
        </p:spPr>
      </p:cxnSp>
      <p:pic>
        <p:nvPicPr>
          <p:cNvPr id="75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76" name="Imagen 8" descr=""/>
          <p:cNvPicPr/>
          <p:nvPr/>
        </p:nvPicPr>
        <p:blipFill>
          <a:blip r:embed="rId3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sp>
        <p:nvSpPr>
          <p:cNvPr id="77" name="CuadroTexto 9"/>
          <p:cNvSpPr/>
          <p:nvPr/>
        </p:nvSpPr>
        <p:spPr>
          <a:xfrm>
            <a:off x="4474080" y="-23760"/>
            <a:ext cx="32133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CL" sz="1200" strike="noStrike" u="none">
                <a:solidFill>
                  <a:schemeClr val="lt1"/>
                </a:solidFill>
                <a:uFillTx/>
                <a:latin typeface="Calibri"/>
              </a:rPr>
              <a:t>ARMADA DE CHILE</a:t>
            </a:r>
            <a:endParaRPr b="0" lang="es-CL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CL" sz="1200" strike="noStrike" u="none">
                <a:solidFill>
                  <a:schemeClr val="lt1"/>
                </a:solidFill>
                <a:uFillTx/>
                <a:latin typeface="Calibri"/>
              </a:rPr>
              <a:t>GOBERNACIÓN MARÍTIMA DE AYSÉN</a:t>
            </a:r>
            <a:endParaRPr b="0" lang="es-CL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MX" sz="1200" strike="noStrike" u="none">
                <a:solidFill>
                  <a:schemeClr val="lt1"/>
                </a:solidFill>
                <a:uFillTx/>
                <a:latin typeface="Calibri"/>
              </a:rPr>
              <a:t>CAPITANÍA DE PUERTO DE PUERTO CHACABUCO</a:t>
            </a:r>
            <a:endParaRPr b="0" lang="es-CL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8" name="Imagen 14" descr=""/>
          <p:cNvPicPr/>
          <p:nvPr/>
        </p:nvPicPr>
        <p:blipFill>
          <a:blip r:embed="rId4"/>
          <a:stretch/>
        </p:blipFill>
        <p:spPr>
          <a:xfrm>
            <a:off x="8597520" y="585000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79" name="CuadroTexto 63"/>
          <p:cNvSpPr/>
          <p:nvPr/>
        </p:nvSpPr>
        <p:spPr>
          <a:xfrm>
            <a:off x="1762200" y="5521320"/>
            <a:ext cx="2010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s-CL" sz="1800" strike="noStrike" u="none">
                <a:solidFill>
                  <a:schemeClr val="lt1"/>
                </a:solidFill>
                <a:uFillTx/>
                <a:latin typeface="Futura Medium"/>
              </a:rPr>
              <a:t>CONCLUSIONES</a:t>
            </a:r>
            <a:endParaRPr b="0" lang="es-CL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80" name="Imagen 65" descr=""/>
          <p:cNvPicPr/>
          <p:nvPr/>
        </p:nvPicPr>
        <p:blipFill>
          <a:blip r:embed="rId5"/>
          <a:srcRect l="465" t="89169" r="382" b="5121"/>
          <a:stretch/>
        </p:blipFill>
        <p:spPr>
          <a:xfrm>
            <a:off x="34920" y="6404040"/>
            <a:ext cx="12142440" cy="436320"/>
          </a:xfrm>
          <a:prstGeom prst="rect">
            <a:avLst/>
          </a:prstGeom>
          <a:ln w="0">
            <a:noFill/>
          </a:ln>
        </p:spPr>
      </p:pic>
      <p:sp>
        <p:nvSpPr>
          <p:cNvPr id="81" name="CuadroTexto 58"/>
          <p:cNvSpPr/>
          <p:nvPr/>
        </p:nvSpPr>
        <p:spPr>
          <a:xfrm>
            <a:off x="9154800" y="6033600"/>
            <a:ext cx="1819080" cy="303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es-CL" sz="1400" strike="noStrike" u="none">
                <a:solidFill>
                  <a:srgbClr val="002060"/>
                </a:solidFill>
                <a:uFillTx/>
                <a:latin typeface="Abadi MT Condensed Light"/>
              </a:rPr>
              <a:t>PUERTO AYSÉN, ABR 15 2025.</a:t>
            </a:r>
            <a:endParaRPr b="0" lang="es-CL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82" name="Picture 8" descr=""/>
          <p:cNvPicPr/>
          <p:nvPr/>
        </p:nvPicPr>
        <p:blipFill>
          <a:blip r:embed="rId6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83" name="CuadroTexto 1"/>
          <p:cNvSpPr/>
          <p:nvPr/>
        </p:nvSpPr>
        <p:spPr>
          <a:xfrm>
            <a:off x="2999520" y="1330560"/>
            <a:ext cx="6176520" cy="441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ES" sz="4400" strike="noStrike" u="none">
                <a:solidFill>
                  <a:srgbClr val="002060"/>
                </a:solidFill>
                <a:uFillTx/>
                <a:latin typeface="Century Gothic"/>
              </a:rPr>
              <a:t>MESA TÉCNICA DE COORDINACIÓN DEL DESARROLLO E IMPLEMENTACIÓN DEL </a:t>
            </a:r>
            <a:r>
              <a:rPr b="1" lang="es-ES" sz="5400" strike="noStrike" u="none">
                <a:solidFill>
                  <a:srgbClr val="002060"/>
                </a:solidFill>
                <a:uFillTx/>
                <a:latin typeface="Century Gothic"/>
              </a:rPr>
              <a:t>“PLAN SIMPSON”</a:t>
            </a:r>
            <a:endParaRPr b="0" lang="es-CL" sz="5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Imagen 2" descr=""/>
          <p:cNvPicPr/>
          <p:nvPr/>
        </p:nvPicPr>
        <p:blipFill>
          <a:blip r:embed="rId1"/>
          <a:srcRect l="19346" t="14513" r="21424" b="12810"/>
          <a:stretch/>
        </p:blipFill>
        <p:spPr>
          <a:xfrm>
            <a:off x="366480" y="726120"/>
            <a:ext cx="8507880" cy="586908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2" descr=""/>
          <p:cNvPicPr/>
          <p:nvPr/>
        </p:nvPicPr>
        <p:blipFill>
          <a:blip r:embed="rId2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205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206" name="Picture 2" descr="Imagen relacionada"/>
          <p:cNvPicPr/>
          <p:nvPr/>
        </p:nvPicPr>
        <p:blipFill>
          <a:blip r:embed="rId3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207" name="Imagen 14" descr=""/>
          <p:cNvPicPr/>
          <p:nvPr/>
        </p:nvPicPr>
        <p:blipFill>
          <a:blip r:embed="rId4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208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209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210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11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212" name="Imagen 8" descr=""/>
          <p:cNvPicPr/>
          <p:nvPr/>
        </p:nvPicPr>
        <p:blipFill>
          <a:blip r:embed="rId5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213" name="Picture 8" descr=""/>
          <p:cNvPicPr/>
          <p:nvPr/>
        </p:nvPicPr>
        <p:blipFill>
          <a:blip r:embed="rId6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214" name="CuadroTexto 9"/>
          <p:cNvSpPr/>
          <p:nvPr/>
        </p:nvSpPr>
        <p:spPr>
          <a:xfrm>
            <a:off x="4915080" y="97560"/>
            <a:ext cx="35812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ACTA DE ÚLTIMA REUNIÓN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15" name="Imagen 14" descr=""/>
          <p:cNvPicPr/>
          <p:nvPr/>
        </p:nvPicPr>
        <p:blipFill>
          <a:blip r:embed="rId7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216" name="Imagen 3" descr="">
            <a:hlinkClick r:id="rId8"/>
          </p:cNvPr>
          <p:cNvPicPr/>
          <p:nvPr/>
        </p:nvPicPr>
        <p:blipFill>
          <a:blip r:embed="rId9"/>
          <a:stretch/>
        </p:blipFill>
        <p:spPr>
          <a:xfrm>
            <a:off x="9428760" y="3113280"/>
            <a:ext cx="1023840" cy="1023840"/>
          </a:xfrm>
          <a:prstGeom prst="rect">
            <a:avLst/>
          </a:prstGeom>
          <a:ln w="0">
            <a:noFill/>
          </a:ln>
        </p:spPr>
      </p:pic>
      <p:pic>
        <p:nvPicPr>
          <p:cNvPr id="217" name="Imagen 5" descr=""/>
          <p:cNvPicPr/>
          <p:nvPr/>
        </p:nvPicPr>
        <p:blipFill>
          <a:blip r:embed="rId10"/>
          <a:stretch/>
        </p:blipFill>
        <p:spPr>
          <a:xfrm>
            <a:off x="9335520" y="1893600"/>
            <a:ext cx="1197360" cy="1073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219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220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221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222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223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224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25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226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228" name="Text Box 12"/>
          <p:cNvSpPr/>
          <p:nvPr/>
        </p:nvSpPr>
        <p:spPr>
          <a:xfrm>
            <a:off x="647640" y="1895400"/>
            <a:ext cx="5454360" cy="496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Bienvenida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“</a:t>
            </a: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Simpson”.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Acta de última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Conformación de la Mesa Técnica de coordinación.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Tareas de fiscalización por servicio.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de trabajo.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Cierre de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39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9" name="CuadroTexto 9"/>
          <p:cNvSpPr/>
          <p:nvPr/>
        </p:nvSpPr>
        <p:spPr>
          <a:xfrm>
            <a:off x="5349960" y="74160"/>
            <a:ext cx="1045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TABLA</a:t>
            </a:r>
            <a:r>
              <a:rPr b="1" lang="es-MX" sz="2400" strike="noStrike" u="none">
                <a:solidFill>
                  <a:srgbClr val="ffff00"/>
                </a:solidFill>
                <a:uFillTx/>
                <a:latin typeface="Calibri"/>
              </a:rPr>
              <a:t>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30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231" name="Imagen 1" descr=""/>
          <p:cNvPicPr/>
          <p:nvPr/>
        </p:nvPicPr>
        <p:blipFill>
          <a:blip r:embed="rId7"/>
          <a:stretch/>
        </p:blipFill>
        <p:spPr>
          <a:xfrm>
            <a:off x="5343480" y="1321920"/>
            <a:ext cx="6548400" cy="4256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Imagen 1" descr=""/>
          <p:cNvPicPr/>
          <p:nvPr/>
        </p:nvPicPr>
        <p:blipFill>
          <a:blip r:embed="rId1"/>
          <a:srcRect l="19980" t="15408" r="19592" b="19198"/>
          <a:stretch/>
        </p:blipFill>
        <p:spPr>
          <a:xfrm>
            <a:off x="6353640" y="812520"/>
            <a:ext cx="3883320" cy="236232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2" descr=""/>
          <p:cNvPicPr/>
          <p:nvPr/>
        </p:nvPicPr>
        <p:blipFill>
          <a:blip r:embed="rId2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234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235" name="Picture 2" descr="Imagen relacionada"/>
          <p:cNvPicPr/>
          <p:nvPr/>
        </p:nvPicPr>
        <p:blipFill>
          <a:blip r:embed="rId3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236" name="Imagen 14" descr=""/>
          <p:cNvPicPr/>
          <p:nvPr/>
        </p:nvPicPr>
        <p:blipFill>
          <a:blip r:embed="rId4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237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238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239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40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241" name="Imagen 8" descr=""/>
          <p:cNvPicPr/>
          <p:nvPr/>
        </p:nvPicPr>
        <p:blipFill>
          <a:blip r:embed="rId5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8" descr=""/>
          <p:cNvPicPr/>
          <p:nvPr/>
        </p:nvPicPr>
        <p:blipFill>
          <a:blip r:embed="rId6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243" name="CuadroTexto 9"/>
          <p:cNvSpPr/>
          <p:nvPr/>
        </p:nvSpPr>
        <p:spPr>
          <a:xfrm>
            <a:off x="3283200" y="97560"/>
            <a:ext cx="6845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CONFORMACIÓN MESA TÉCNICA DE COORDINACIÓN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44" name="Imagen 14" descr=""/>
          <p:cNvPicPr/>
          <p:nvPr/>
        </p:nvPicPr>
        <p:blipFill>
          <a:blip r:embed="rId7"/>
          <a:stretch/>
        </p:blipFill>
        <p:spPr>
          <a:xfrm>
            <a:off x="2621880" y="255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245" name="Imagen 3" descr="">
            <a:hlinkClick r:id="rId8"/>
          </p:cNvPr>
          <p:cNvPicPr/>
          <p:nvPr/>
        </p:nvPicPr>
        <p:blipFill>
          <a:blip r:embed="rId9"/>
          <a:stretch/>
        </p:blipFill>
        <p:spPr>
          <a:xfrm>
            <a:off x="8724240" y="1939680"/>
            <a:ext cx="1023840" cy="1023840"/>
          </a:xfrm>
          <a:prstGeom prst="rect">
            <a:avLst/>
          </a:prstGeom>
          <a:ln w="0">
            <a:noFill/>
          </a:ln>
        </p:spPr>
      </p:pic>
      <p:pic>
        <p:nvPicPr>
          <p:cNvPr id="246" name="Imagen 7" descr=""/>
          <p:cNvPicPr/>
          <p:nvPr/>
        </p:nvPicPr>
        <p:blipFill>
          <a:blip r:embed="rId10"/>
          <a:srcRect l="46810" t="15787" r="9770" b="48130"/>
          <a:stretch/>
        </p:blipFill>
        <p:spPr>
          <a:xfrm>
            <a:off x="6229800" y="3571200"/>
            <a:ext cx="5292720" cy="2472480"/>
          </a:xfrm>
          <a:prstGeom prst="rect">
            <a:avLst/>
          </a:prstGeom>
          <a:ln cap="sq" w="38100">
            <a:solidFill>
              <a:srgbClr val="ff0000"/>
            </a:solidFill>
            <a:miter/>
          </a:ln>
          <a:effectLst>
            <a:outerShdw algn="tl" blurRad="50760" dir="2700000" dist="37674" rotWithShape="0">
              <a:srgbClr val="000000">
                <a:alpha val="43000"/>
              </a:srgbClr>
            </a:outerShdw>
          </a:effectLst>
        </p:spPr>
      </p:pic>
      <p:pic>
        <p:nvPicPr>
          <p:cNvPr id="247" name="Imagen 10" descr=""/>
          <p:cNvPicPr/>
          <p:nvPr/>
        </p:nvPicPr>
        <p:blipFill>
          <a:blip r:embed="rId11"/>
          <a:srcRect l="26105" t="24429" r="28042" b="18824"/>
          <a:stretch/>
        </p:blipFill>
        <p:spPr>
          <a:xfrm>
            <a:off x="535680" y="2170800"/>
            <a:ext cx="5429160" cy="3889080"/>
          </a:xfrm>
          <a:prstGeom prst="rect">
            <a:avLst/>
          </a:prstGeom>
          <a:ln cap="sq" w="38100">
            <a:solidFill>
              <a:srgbClr val="ff0000"/>
            </a:solidFill>
            <a:miter/>
          </a:ln>
          <a:effectLst>
            <a:outerShdw algn="tl" blurRad="50760" dir="2700000" dist="37674" rotWithShape="0">
              <a:srgbClr val="000000">
                <a:alpha val="43000"/>
              </a:srgbClr>
            </a:outerShdw>
          </a:effectLst>
        </p:spPr>
      </p:pic>
      <p:sp>
        <p:nvSpPr>
          <p:cNvPr id="248" name="Rectángulo 23"/>
          <p:cNvSpPr/>
          <p:nvPr/>
        </p:nvSpPr>
        <p:spPr>
          <a:xfrm>
            <a:off x="511200" y="1156680"/>
            <a:ext cx="5569920" cy="1004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Resolución Exenta D.P.P. AYS. N°342, de fecha  25 de Octubre de 2024.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250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251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252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253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254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255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56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257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259" name="Text Box 12"/>
          <p:cNvSpPr/>
          <p:nvPr/>
        </p:nvSpPr>
        <p:spPr>
          <a:xfrm>
            <a:off x="647640" y="1895400"/>
            <a:ext cx="5454360" cy="496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Bienvenida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“</a:t>
            </a: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Simpson”.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Acta de última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Conformación de la Mesa Técnica de coordinación.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Tareas de fiscalización por Servicio.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de trabajo.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Cierre de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39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60" name="CuadroTexto 9"/>
          <p:cNvSpPr/>
          <p:nvPr/>
        </p:nvSpPr>
        <p:spPr>
          <a:xfrm>
            <a:off x="5349960" y="74160"/>
            <a:ext cx="1045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TABLA</a:t>
            </a:r>
            <a:r>
              <a:rPr b="1" lang="es-MX" sz="2400" strike="noStrike" u="none">
                <a:solidFill>
                  <a:srgbClr val="ffff00"/>
                </a:solidFill>
                <a:uFillTx/>
                <a:latin typeface="Calibri"/>
              </a:rPr>
              <a:t>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61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262" name="Imagen 1" descr=""/>
          <p:cNvPicPr/>
          <p:nvPr/>
        </p:nvPicPr>
        <p:blipFill>
          <a:blip r:embed="rId7"/>
          <a:stretch/>
        </p:blipFill>
        <p:spPr>
          <a:xfrm>
            <a:off x="5343480" y="1321920"/>
            <a:ext cx="6548400" cy="4256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264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265" name="Imagen 14" descr=""/>
          <p:cNvPicPr/>
          <p:nvPr/>
        </p:nvPicPr>
        <p:blipFill>
          <a:blip r:embed="rId2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266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267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268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69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270" name="Picture 8" descr=""/>
          <p:cNvPicPr/>
          <p:nvPr/>
        </p:nvPicPr>
        <p:blipFill>
          <a:blip r:embed="rId3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271" name="CuadroTexto 9"/>
          <p:cNvSpPr/>
          <p:nvPr/>
        </p:nvSpPr>
        <p:spPr>
          <a:xfrm>
            <a:off x="4754160" y="73440"/>
            <a:ext cx="54295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TAREAS DE FISCALIZACIÓN POR SERVICIO</a:t>
            </a:r>
            <a:r>
              <a:rPr b="1" lang="es-MX" sz="2400" strike="noStrike" u="none">
                <a:solidFill>
                  <a:srgbClr val="ffff00"/>
                </a:solidFill>
                <a:uFillTx/>
                <a:latin typeface="Calibri"/>
              </a:rPr>
              <a:t>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72" name="Imagen 14" descr=""/>
          <p:cNvPicPr/>
          <p:nvPr/>
        </p:nvPicPr>
        <p:blipFill>
          <a:blip r:embed="rId4"/>
          <a:stretch/>
        </p:blipFill>
        <p:spPr>
          <a:xfrm>
            <a:off x="4020480" y="11160"/>
            <a:ext cx="732960" cy="620280"/>
          </a:xfrm>
          <a:prstGeom prst="rect">
            <a:avLst/>
          </a:prstGeom>
          <a:ln w="0">
            <a:noFill/>
          </a:ln>
        </p:spPr>
      </p:pic>
      <p:grpSp>
        <p:nvGrpSpPr>
          <p:cNvPr id="273" name="Grupo 6"/>
          <p:cNvGrpSpPr/>
          <p:nvPr/>
        </p:nvGrpSpPr>
        <p:grpSpPr>
          <a:xfrm>
            <a:off x="338400" y="1085040"/>
            <a:ext cx="11693520" cy="4973760"/>
            <a:chOff x="338400" y="1085040"/>
            <a:chExt cx="11693520" cy="4973760"/>
          </a:xfrm>
        </p:grpSpPr>
        <p:sp>
          <p:nvSpPr>
            <p:cNvPr id="274" name="Forma libre 7"/>
            <p:cNvSpPr/>
            <p:nvPr/>
          </p:nvSpPr>
          <p:spPr>
            <a:xfrm>
              <a:off x="353520" y="1085040"/>
              <a:ext cx="2519640" cy="41018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4101840"/>
                <a:gd name="textAreaBottom" fmla="*/ 4102200 h 4101840"/>
              </a:gdLst>
              <a:ahLst/>
              <a:rect l="textAreaLeft" t="textAreaTop" r="textAreaRight" b="textAreaBottom"/>
              <a:pathLst>
                <a:path w="2772341" h="2820235">
                  <a:moveTo>
                    <a:pt x="221787" y="0"/>
                  </a:moveTo>
                  <a:lnTo>
                    <a:pt x="2550554" y="0"/>
                  </a:lnTo>
                  <a:cubicBezTo>
                    <a:pt x="2673044" y="0"/>
                    <a:pt x="2772341" y="99297"/>
                    <a:pt x="2772341" y="221787"/>
                  </a:cubicBezTo>
                  <a:lnTo>
                    <a:pt x="2772341" y="2820235"/>
                  </a:lnTo>
                  <a:lnTo>
                    <a:pt x="2772341" y="2820235"/>
                  </a:lnTo>
                  <a:lnTo>
                    <a:pt x="0" y="2820235"/>
                  </a:lnTo>
                  <a:lnTo>
                    <a:pt x="0" y="2820235"/>
                  </a:lnTo>
                  <a:lnTo>
                    <a:pt x="0" y="221787"/>
                  </a:lnTo>
                  <a:cubicBezTo>
                    <a:pt x="0" y="99297"/>
                    <a:pt x="99297" y="0"/>
                    <a:pt x="221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82800" rIns="82800" tIns="118440" bIns="17640" anchor="t">
              <a:noAutofit/>
            </a:bodyPr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Fiscalización  de  sistemas  de  alcantarillado  y  condiciones  sanitarias  en diversos  muelles,  como  Muelle  Salas,  Muelle  Hospital,  y  Muelle Caderón.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defTabSz="622440">
                <a:lnSpc>
                  <a:spcPct val="90000"/>
                </a:lnSpc>
                <a:spcAft>
                  <a:spcPts val="241"/>
                </a:spcAft>
              </a:pP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Clausura  de  accesos  a  instalaciones  con  riesgos  significativos  para  la seguridad.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defTabSz="622440">
                <a:lnSpc>
                  <a:spcPct val="90000"/>
                </a:lnSpc>
                <a:spcAft>
                  <a:spcPts val="241"/>
                </a:spcAft>
              </a:pP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Verificación de residuos peligrosos en áreas clave como Muelle Villegas.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75" name="Forma libre 8"/>
            <p:cNvSpPr/>
            <p:nvPr/>
          </p:nvSpPr>
          <p:spPr>
            <a:xfrm>
              <a:off x="338400" y="5187240"/>
              <a:ext cx="2519640" cy="81648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816480"/>
                <a:gd name="textAreaBottom" fmla="*/ 816840 h 816480"/>
              </a:gdLst>
              <a:ahLst/>
              <a:rect l="textAreaLeft" t="textAreaTop" r="textAreaRight" b="textAreaBottom"/>
              <a:pathLst>
                <a:path w="2634955" h="845783">
                  <a:moveTo>
                    <a:pt x="0" y="0"/>
                  </a:moveTo>
                  <a:lnTo>
                    <a:pt x="2634955" y="0"/>
                  </a:lnTo>
                  <a:lnTo>
                    <a:pt x="2634955" y="845783"/>
                  </a:lnTo>
                  <a:lnTo>
                    <a:pt x="0" y="8457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76320" rIns="804600" tIns="0" bIns="0" anchor="ctr">
              <a:noAutofit/>
            </a:bodyPr>
            <a:p>
              <a:pPr algn="ctr" defTabSz="888840">
                <a:lnSpc>
                  <a:spcPct val="90000"/>
                </a:lnSpc>
                <a:spcAft>
                  <a:spcPts val="700"/>
                </a:spcAft>
              </a:pPr>
              <a:r>
                <a:rPr b="1" lang="es-MX" sz="2000" strike="noStrike" u="none">
                  <a:solidFill>
                    <a:schemeClr val="lt1"/>
                  </a:solidFill>
                  <a:uFillTx/>
                  <a:latin typeface="Calibri"/>
                </a:rPr>
                <a:t>SEREMI DE SALUD </a:t>
              </a:r>
              <a:endParaRPr b="0" lang="es-CL" sz="20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76" name="Forma libre 10"/>
            <p:cNvSpPr/>
            <p:nvPr/>
          </p:nvSpPr>
          <p:spPr>
            <a:xfrm>
              <a:off x="3281400" y="1085040"/>
              <a:ext cx="2519640" cy="41018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4101840"/>
                <a:gd name="textAreaBottom" fmla="*/ 4102200 h 4101840"/>
              </a:gdLst>
              <a:ahLst/>
              <a:rect l="textAreaLeft" t="textAreaTop" r="textAreaRight" b="textAreaBottom"/>
              <a:pathLst>
                <a:path w="2751130" h="2623502">
                  <a:moveTo>
                    <a:pt x="209880" y="0"/>
                  </a:moveTo>
                  <a:lnTo>
                    <a:pt x="2541250" y="0"/>
                  </a:lnTo>
                  <a:cubicBezTo>
                    <a:pt x="2657164" y="0"/>
                    <a:pt x="2751130" y="93966"/>
                    <a:pt x="2751130" y="209880"/>
                  </a:cubicBezTo>
                  <a:lnTo>
                    <a:pt x="2751130" y="2623502"/>
                  </a:lnTo>
                  <a:lnTo>
                    <a:pt x="2751130" y="2623502"/>
                  </a:lnTo>
                  <a:lnTo>
                    <a:pt x="0" y="2623502"/>
                  </a:lnTo>
                  <a:lnTo>
                    <a:pt x="0" y="2623502"/>
                  </a:lnTo>
                  <a:lnTo>
                    <a:pt x="0" y="209880"/>
                  </a:lnTo>
                  <a:cubicBezTo>
                    <a:pt x="0" y="93966"/>
                    <a:pt x="93966" y="0"/>
                    <a:pt x="2098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79200" rIns="79200" tIns="114840" bIns="17640" anchor="t">
              <a:noAutofit/>
            </a:bodyPr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Proceso de solicitud de destinación para la Caleta Aguas Muertas ante la Subsecretaría para las Fuerzas Armadas.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defTabSz="622440">
                <a:lnSpc>
                  <a:spcPct val="90000"/>
                </a:lnSpc>
                <a:spcAft>
                  <a:spcPts val="241"/>
                </a:spcAft>
              </a:pP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Preparación  de  un  Plan  de  Administración  para  pescadores  artesanales, fortaleciendo el uso sostenible del sector.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77" name="Forma libre 11"/>
            <p:cNvSpPr/>
            <p:nvPr/>
          </p:nvSpPr>
          <p:spPr>
            <a:xfrm>
              <a:off x="3286800" y="5187240"/>
              <a:ext cx="2519640" cy="81648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816480"/>
                <a:gd name="textAreaBottom" fmla="*/ 816840 h 816480"/>
              </a:gdLst>
              <a:ahLst/>
              <a:rect l="textAreaLeft" t="textAreaTop" r="textAreaRight" b="textAreaBottom"/>
              <a:pathLst>
                <a:path w="2634955" h="845783">
                  <a:moveTo>
                    <a:pt x="0" y="0"/>
                  </a:moveTo>
                  <a:lnTo>
                    <a:pt x="2634955" y="0"/>
                  </a:lnTo>
                  <a:lnTo>
                    <a:pt x="2634955" y="845783"/>
                  </a:lnTo>
                  <a:lnTo>
                    <a:pt x="0" y="8457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76320" rIns="804600" tIns="0" bIns="0" anchor="ctr">
              <a:noAutofit/>
            </a:bodyPr>
            <a:p>
              <a:pPr algn="ctr" defTabSz="888840">
                <a:lnSpc>
                  <a:spcPct val="90000"/>
                </a:lnSpc>
                <a:spcAft>
                  <a:spcPts val="700"/>
                </a:spcAft>
              </a:pPr>
              <a:r>
                <a:rPr b="1" lang="es-MX" sz="2000" strike="noStrike" u="none">
                  <a:solidFill>
                    <a:schemeClr val="lt1"/>
                  </a:solidFill>
                  <a:uFillTx/>
                  <a:latin typeface="Calibri"/>
                </a:rPr>
                <a:t>SERNAPESCA </a:t>
              </a:r>
              <a:endParaRPr b="0" lang="es-CL" sz="20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78" name="Elipse 12"/>
            <p:cNvSpPr/>
            <p:nvPr/>
          </p:nvSpPr>
          <p:spPr>
            <a:xfrm>
              <a:off x="5158440" y="5150160"/>
              <a:ext cx="921960" cy="890280"/>
            </a:xfrm>
            <a:prstGeom prst="ellipse">
              <a:avLst/>
            </a:prstGeom>
            <a:blipFill rotWithShape="0">
              <a:blip r:embed="rId5"/>
              <a:srcRect/>
              <a:stretch/>
            </a:blipFill>
            <a:ln>
              <a:solidFill>
                <a:srgbClr val="d1deef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0"/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es-CL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79" name="Elipse 9"/>
            <p:cNvSpPr/>
            <p:nvPr/>
          </p:nvSpPr>
          <p:spPr>
            <a:xfrm>
              <a:off x="2228760" y="5150160"/>
              <a:ext cx="921960" cy="890280"/>
            </a:xfrm>
            <a:prstGeom prst="ellipse">
              <a:avLst/>
            </a:prstGeom>
            <a:blipFill rotWithShape="0">
              <a:blip r:embed="rId6"/>
              <a:srcRect/>
              <a:stretch/>
            </a:blipFill>
            <a:ln>
              <a:solidFill>
                <a:srgbClr val="d1deef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0"/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es-CL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80" name="Forma libre 13"/>
            <p:cNvSpPr/>
            <p:nvPr/>
          </p:nvSpPr>
          <p:spPr>
            <a:xfrm>
              <a:off x="6208920" y="1085040"/>
              <a:ext cx="2519640" cy="41018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4101840"/>
                <a:gd name="textAreaBottom" fmla="*/ 4102200 h 4101840"/>
              </a:gdLst>
              <a:ahLst/>
              <a:rect l="textAreaLeft" t="textAreaTop" r="textAreaRight" b="textAreaBottom"/>
              <a:pathLst>
                <a:path w="2847332" h="2427713">
                  <a:moveTo>
                    <a:pt x="194217" y="0"/>
                  </a:moveTo>
                  <a:lnTo>
                    <a:pt x="2653115" y="0"/>
                  </a:lnTo>
                  <a:cubicBezTo>
                    <a:pt x="2760378" y="0"/>
                    <a:pt x="2847332" y="86954"/>
                    <a:pt x="2847332" y="194217"/>
                  </a:cubicBezTo>
                  <a:lnTo>
                    <a:pt x="2847332" y="2427713"/>
                  </a:lnTo>
                  <a:lnTo>
                    <a:pt x="2847332" y="2427713"/>
                  </a:lnTo>
                  <a:lnTo>
                    <a:pt x="0" y="2427713"/>
                  </a:lnTo>
                  <a:lnTo>
                    <a:pt x="0" y="2427713"/>
                  </a:lnTo>
                  <a:lnTo>
                    <a:pt x="0" y="194217"/>
                  </a:lnTo>
                  <a:cubicBezTo>
                    <a:pt x="0" y="86954"/>
                    <a:pt x="86954" y="0"/>
                    <a:pt x="1942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74520" rIns="74520" tIns="110160" bIns="17640" anchor="t">
              <a:noAutofit/>
            </a:bodyPr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Avance en el trámite de declaratoria de humedal urbano para el estero de  Aguas Muertas, promoviendo la conservación del ecosistema.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81" name="Forma libre 14"/>
            <p:cNvSpPr/>
            <p:nvPr/>
          </p:nvSpPr>
          <p:spPr>
            <a:xfrm>
              <a:off x="6158520" y="5187240"/>
              <a:ext cx="2519640" cy="81648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816480"/>
                <a:gd name="textAreaBottom" fmla="*/ 816840 h 816480"/>
              </a:gdLst>
              <a:ahLst/>
              <a:rect l="textAreaLeft" t="textAreaTop" r="textAreaRight" b="textAreaBottom"/>
              <a:pathLst>
                <a:path w="2634955" h="845783">
                  <a:moveTo>
                    <a:pt x="0" y="0"/>
                  </a:moveTo>
                  <a:lnTo>
                    <a:pt x="2634955" y="0"/>
                  </a:lnTo>
                  <a:lnTo>
                    <a:pt x="2634955" y="845783"/>
                  </a:lnTo>
                  <a:lnTo>
                    <a:pt x="0" y="8457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76320" rIns="804600" tIns="0" bIns="0" anchor="ctr">
              <a:noAutofit/>
            </a:bodyPr>
            <a:p>
              <a:pPr algn="ctr" defTabSz="888840">
                <a:lnSpc>
                  <a:spcPct val="90000"/>
                </a:lnSpc>
                <a:spcAft>
                  <a:spcPts val="700"/>
                </a:spcAft>
              </a:pPr>
              <a:r>
                <a:rPr b="1" lang="es-MX" sz="2000" strike="noStrike" u="none">
                  <a:solidFill>
                    <a:schemeClr val="lt1"/>
                  </a:solidFill>
                  <a:uFillTx/>
                  <a:latin typeface="Calibri"/>
                </a:rPr>
                <a:t>SEREMI DE MEDIO AMBIENTE</a:t>
              </a:r>
              <a:endParaRPr b="0" lang="es-CL" sz="20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82" name="Forma libre 17"/>
            <p:cNvSpPr/>
            <p:nvPr/>
          </p:nvSpPr>
          <p:spPr>
            <a:xfrm>
              <a:off x="9136800" y="1085040"/>
              <a:ext cx="2519640" cy="41018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4101840"/>
                <a:gd name="textAreaBottom" fmla="*/ 4102200 h 4101840"/>
              </a:gdLst>
              <a:ahLst/>
              <a:rect l="textAreaLeft" t="textAreaTop" r="textAreaRight" b="textAreaBottom"/>
              <a:pathLst>
                <a:path w="3001819" h="2182160">
                  <a:moveTo>
                    <a:pt x="174573" y="0"/>
                  </a:moveTo>
                  <a:lnTo>
                    <a:pt x="2827246" y="0"/>
                  </a:lnTo>
                  <a:cubicBezTo>
                    <a:pt x="2923660" y="0"/>
                    <a:pt x="3001819" y="78159"/>
                    <a:pt x="3001819" y="174573"/>
                  </a:cubicBezTo>
                  <a:lnTo>
                    <a:pt x="3001819" y="2182160"/>
                  </a:lnTo>
                  <a:lnTo>
                    <a:pt x="3001819" y="2182160"/>
                  </a:lnTo>
                  <a:lnTo>
                    <a:pt x="0" y="2182160"/>
                  </a:lnTo>
                  <a:lnTo>
                    <a:pt x="0" y="2182160"/>
                  </a:lnTo>
                  <a:lnTo>
                    <a:pt x="0" y="174573"/>
                  </a:lnTo>
                  <a:cubicBezTo>
                    <a:pt x="0" y="78159"/>
                    <a:pt x="78159" y="0"/>
                    <a:pt x="1745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68760" rIns="68760" tIns="104400" bIns="17640" anchor="t">
              <a:noAutofit/>
            </a:bodyPr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Realización  de  fiscalizaciones  mensuales  para  identificar  ocupaciones irregulares en las riberas de los ríos.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defTabSz="622440">
                <a:lnSpc>
                  <a:spcPct val="90000"/>
                </a:lnSpc>
                <a:spcAft>
                  <a:spcPts val="241"/>
                </a:spcAft>
              </a:pP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Actualización del catastro de sectores de interés para el Plan Simpson.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83" name="Elipse 16"/>
            <p:cNvSpPr/>
            <p:nvPr/>
          </p:nvSpPr>
          <p:spPr>
            <a:xfrm>
              <a:off x="8148600" y="5168520"/>
              <a:ext cx="921960" cy="890280"/>
            </a:xfrm>
            <a:prstGeom prst="ellipse">
              <a:avLst/>
            </a:prstGeom>
            <a:blipFill rotWithShape="0">
              <a:blip r:embed="rId7"/>
              <a:srcRect/>
              <a:stretch/>
            </a:blipFill>
            <a:ln>
              <a:solidFill>
                <a:srgbClr val="d1deef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0"/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es-CL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284" name="Forma libre 18"/>
            <p:cNvSpPr/>
            <p:nvPr/>
          </p:nvSpPr>
          <p:spPr>
            <a:xfrm>
              <a:off x="9136800" y="5187240"/>
              <a:ext cx="2519640" cy="81648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816480"/>
                <a:gd name="textAreaBottom" fmla="*/ 816840 h 816480"/>
              </a:gdLst>
              <a:ahLst/>
              <a:rect l="textAreaLeft" t="textAreaTop" r="textAreaRight" b="textAreaBottom"/>
              <a:pathLst>
                <a:path w="2634955" h="845783">
                  <a:moveTo>
                    <a:pt x="0" y="0"/>
                  </a:moveTo>
                  <a:lnTo>
                    <a:pt x="2634955" y="0"/>
                  </a:lnTo>
                  <a:lnTo>
                    <a:pt x="2634955" y="845783"/>
                  </a:lnTo>
                  <a:lnTo>
                    <a:pt x="0" y="8457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76320" rIns="804600" tIns="0" bIns="0" anchor="ctr">
              <a:noAutofit/>
            </a:bodyPr>
            <a:p>
              <a:pPr algn="ctr" defTabSz="888840">
                <a:lnSpc>
                  <a:spcPct val="90000"/>
                </a:lnSpc>
                <a:spcAft>
                  <a:spcPts val="700"/>
                </a:spcAft>
              </a:pPr>
              <a:r>
                <a:rPr b="1" lang="es-MX" sz="2000" strike="noStrike" u="none">
                  <a:solidFill>
                    <a:schemeClr val="lt1"/>
                  </a:solidFill>
                  <a:uFillTx/>
                  <a:latin typeface="Calibri"/>
                </a:rPr>
                <a:t>SEREMI DE BIENES NACIONALES</a:t>
              </a:r>
              <a:endParaRPr b="0" lang="es-CL" sz="20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85" name="Elipse 19"/>
            <p:cNvSpPr/>
            <p:nvPr/>
          </p:nvSpPr>
          <p:spPr>
            <a:xfrm>
              <a:off x="11109960" y="5150160"/>
              <a:ext cx="921960" cy="890280"/>
            </a:xfrm>
            <a:prstGeom prst="ellipse">
              <a:avLst/>
            </a:prstGeom>
            <a:blipFill rotWithShape="0">
              <a:blip r:embed="rId8"/>
              <a:srcRect/>
              <a:stretch/>
            </a:blipFill>
            <a:ln>
              <a:solidFill>
                <a:srgbClr val="d1deef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0"/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es-CL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pic>
        <p:nvPicPr>
          <p:cNvPr id="286" name="Picture 2" descr="Imagen relacionada"/>
          <p:cNvPicPr/>
          <p:nvPr/>
        </p:nvPicPr>
        <p:blipFill>
          <a:blip r:embed="rId9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287" name="Imagen 8" descr=""/>
          <p:cNvPicPr/>
          <p:nvPr/>
        </p:nvPicPr>
        <p:blipFill>
          <a:blip r:embed="rId10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289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290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291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292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293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294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295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296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grpSp>
        <p:nvGrpSpPr>
          <p:cNvPr id="298" name="Grupo 18"/>
          <p:cNvGrpSpPr/>
          <p:nvPr/>
        </p:nvGrpSpPr>
        <p:grpSpPr>
          <a:xfrm>
            <a:off x="511200" y="1251720"/>
            <a:ext cx="11362680" cy="4521240"/>
            <a:chOff x="511200" y="1251720"/>
            <a:chExt cx="11362680" cy="4521240"/>
          </a:xfrm>
        </p:grpSpPr>
        <p:sp>
          <p:nvSpPr>
            <p:cNvPr id="299" name="Forma libre 19"/>
            <p:cNvSpPr/>
            <p:nvPr/>
          </p:nvSpPr>
          <p:spPr>
            <a:xfrm>
              <a:off x="511200" y="1251720"/>
              <a:ext cx="2519640" cy="35636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3563640"/>
                <a:gd name="textAreaBottom" fmla="*/ 3564000 h 3563640"/>
              </a:gdLst>
              <a:ahLst/>
              <a:rect l="textAreaLeft" t="textAreaTop" r="textAreaRight" b="textAreaBottom"/>
              <a:pathLst>
                <a:path w="2561989" h="1912470">
                  <a:moveTo>
                    <a:pt x="152998" y="0"/>
                  </a:moveTo>
                  <a:lnTo>
                    <a:pt x="2408991" y="0"/>
                  </a:lnTo>
                  <a:cubicBezTo>
                    <a:pt x="2493489" y="0"/>
                    <a:pt x="2561989" y="68500"/>
                    <a:pt x="2561989" y="152998"/>
                  </a:cubicBezTo>
                  <a:lnTo>
                    <a:pt x="2561989" y="1912470"/>
                  </a:lnTo>
                  <a:lnTo>
                    <a:pt x="2561989" y="1912470"/>
                  </a:lnTo>
                  <a:lnTo>
                    <a:pt x="0" y="1912470"/>
                  </a:lnTo>
                  <a:lnTo>
                    <a:pt x="0" y="1912470"/>
                  </a:lnTo>
                  <a:lnTo>
                    <a:pt x="0" y="152998"/>
                  </a:lnTo>
                  <a:cubicBezTo>
                    <a:pt x="0" y="68500"/>
                    <a:pt x="68500" y="0"/>
                    <a:pt x="1529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62640" rIns="62640" tIns="98280" bIns="17640" anchor="t">
              <a:noAutofit/>
            </a:bodyPr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Supervisión  de  proyectos  de  infraestructura  marítima  y  portuaria  en cuerpos de agua navegables. 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defTabSz="622440">
                <a:lnSpc>
                  <a:spcPct val="90000"/>
                </a:lnSpc>
                <a:spcAft>
                  <a:spcPts val="241"/>
                </a:spcAft>
              </a:pP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Implementación  de  normativas  técnicas  para  garantizar  la  seguridad  y sostenibilidad de las construcciones.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300" name="Forma libre 20"/>
            <p:cNvSpPr/>
            <p:nvPr/>
          </p:nvSpPr>
          <p:spPr>
            <a:xfrm>
              <a:off x="511200" y="4369320"/>
              <a:ext cx="2519640" cy="14036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1403640"/>
                <a:gd name="textAreaBottom" fmla="*/ 1404000 h 1403640"/>
              </a:gdLst>
              <a:ahLst/>
              <a:rect l="textAreaLeft" t="textAreaTop" r="textAreaRight" b="textAreaBottom"/>
              <a:pathLst>
                <a:path w="2561989" h="822362">
                  <a:moveTo>
                    <a:pt x="0" y="0"/>
                  </a:moveTo>
                  <a:lnTo>
                    <a:pt x="2561989" y="0"/>
                  </a:lnTo>
                  <a:lnTo>
                    <a:pt x="2561989" y="822362"/>
                  </a:lnTo>
                  <a:lnTo>
                    <a:pt x="0" y="822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60840" rIns="777960" tIns="0" bIns="0" anchor="ctr">
              <a:noAutofit/>
            </a:bodyPr>
            <a:p>
              <a:pPr defTabSz="711360">
                <a:lnSpc>
                  <a:spcPct val="90000"/>
                </a:lnSpc>
                <a:spcAft>
                  <a:spcPts val="700"/>
                </a:spcAft>
              </a:pPr>
              <a:r>
                <a:rPr b="1" lang="es-MX" sz="2000" strike="noStrike" u="none">
                  <a:solidFill>
                    <a:schemeClr val="lt1"/>
                  </a:solidFill>
                  <a:uFillTx/>
                  <a:latin typeface="Calibri"/>
                </a:rPr>
                <a:t>DIRECCIÓN DE OBRAS PORTUARIAS </a:t>
              </a:r>
              <a:endParaRPr b="0" lang="es-CL" sz="20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301" name="Elipse 21"/>
            <p:cNvSpPr/>
            <p:nvPr/>
          </p:nvSpPr>
          <p:spPr>
            <a:xfrm>
              <a:off x="2109240" y="4711320"/>
              <a:ext cx="896400" cy="896400"/>
            </a:xfrm>
            <a:prstGeom prst="ellipse">
              <a:avLst/>
            </a:prstGeom>
            <a:blipFill rotWithShape="0">
              <a:blip r:embed="rId6"/>
              <a:srcRect/>
              <a:stretch/>
            </a:blipFill>
            <a:ln>
              <a:solidFill>
                <a:srgbClr val="d1deef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0"/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es-CL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302" name="Forma libre 23"/>
            <p:cNvSpPr/>
            <p:nvPr/>
          </p:nvSpPr>
          <p:spPr>
            <a:xfrm>
              <a:off x="3458880" y="1251720"/>
              <a:ext cx="2519640" cy="35636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3563640"/>
                <a:gd name="textAreaBottom" fmla="*/ 3564000 h 3563640"/>
              </a:gdLst>
              <a:ahLst/>
              <a:rect l="textAreaLeft" t="textAreaTop" r="textAreaRight" b="textAreaBottom"/>
              <a:pathLst>
                <a:path w="2561989" h="1912470">
                  <a:moveTo>
                    <a:pt x="152998" y="0"/>
                  </a:moveTo>
                  <a:lnTo>
                    <a:pt x="2408991" y="0"/>
                  </a:lnTo>
                  <a:cubicBezTo>
                    <a:pt x="2493489" y="0"/>
                    <a:pt x="2561989" y="68500"/>
                    <a:pt x="2561989" y="152998"/>
                  </a:cubicBezTo>
                  <a:lnTo>
                    <a:pt x="2561989" y="1912470"/>
                  </a:lnTo>
                  <a:lnTo>
                    <a:pt x="2561989" y="1912470"/>
                  </a:lnTo>
                  <a:lnTo>
                    <a:pt x="0" y="1912470"/>
                  </a:lnTo>
                  <a:lnTo>
                    <a:pt x="0" y="1912470"/>
                  </a:lnTo>
                  <a:lnTo>
                    <a:pt x="0" y="152998"/>
                  </a:lnTo>
                  <a:cubicBezTo>
                    <a:pt x="0" y="68500"/>
                    <a:pt x="68500" y="0"/>
                    <a:pt x="1529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62640" rIns="62640" tIns="98280" bIns="17640" anchor="t">
              <a:noAutofit/>
            </a:bodyPr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Desarrollo de un plan maestro para la gestión de riberas y drenaje de aguas lluvias en Puerto Aysén y Puerto Chacabuco.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defTabSz="622440">
                <a:lnSpc>
                  <a:spcPct val="90000"/>
                </a:lnSpc>
                <a:spcAft>
                  <a:spcPts val="210"/>
                </a:spcAft>
              </a:pPr>
              <a:endParaRPr b="0" lang="es-CL" sz="14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303" name="Forma libre 24"/>
            <p:cNvSpPr/>
            <p:nvPr/>
          </p:nvSpPr>
          <p:spPr>
            <a:xfrm>
              <a:off x="3449520" y="4369320"/>
              <a:ext cx="2519640" cy="14036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1403640"/>
                <a:gd name="textAreaBottom" fmla="*/ 1404000 h 1403640"/>
              </a:gdLst>
              <a:ahLst/>
              <a:rect l="textAreaLeft" t="textAreaTop" r="textAreaRight" b="textAreaBottom"/>
              <a:pathLst>
                <a:path w="2561989" h="822362">
                  <a:moveTo>
                    <a:pt x="0" y="0"/>
                  </a:moveTo>
                  <a:lnTo>
                    <a:pt x="2561989" y="0"/>
                  </a:lnTo>
                  <a:lnTo>
                    <a:pt x="2561989" y="822362"/>
                  </a:lnTo>
                  <a:lnTo>
                    <a:pt x="0" y="822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53280" rIns="775440" tIns="0" bIns="0" anchor="ctr">
              <a:noAutofit/>
            </a:bodyPr>
            <a:p>
              <a:pPr defTabSz="622440">
                <a:lnSpc>
                  <a:spcPct val="90000"/>
                </a:lnSpc>
                <a:spcAft>
                  <a:spcPts val="700"/>
                </a:spcAft>
              </a:pPr>
              <a:r>
                <a:rPr b="1" lang="es-MX" sz="2000" strike="noStrike" u="none">
                  <a:solidFill>
                    <a:schemeClr val="lt1"/>
                  </a:solidFill>
                  <a:uFillTx/>
                  <a:latin typeface="Calibri"/>
                </a:rPr>
                <a:t>DIRECCIÓN DE OBRAS HIDRÁULICAS </a:t>
              </a:r>
              <a:endParaRPr b="0" lang="es-CL" sz="20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304" name="Elipse 25"/>
            <p:cNvSpPr/>
            <p:nvPr/>
          </p:nvSpPr>
          <p:spPr>
            <a:xfrm>
              <a:off x="5086800" y="4717080"/>
              <a:ext cx="896400" cy="896400"/>
            </a:xfrm>
            <a:prstGeom prst="ellipse">
              <a:avLst/>
            </a:prstGeom>
            <a:blipFill rotWithShape="0">
              <a:blip r:embed="rId7"/>
              <a:srcRect/>
              <a:stretch/>
            </a:blipFill>
            <a:ln>
              <a:solidFill>
                <a:srgbClr val="d1deef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0"/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es-CL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305" name="Forma libre 26"/>
            <p:cNvSpPr/>
            <p:nvPr/>
          </p:nvSpPr>
          <p:spPr>
            <a:xfrm>
              <a:off x="6406560" y="1251720"/>
              <a:ext cx="2519640" cy="35636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3563640"/>
                <a:gd name="textAreaBottom" fmla="*/ 3564000 h 3563640"/>
              </a:gdLst>
              <a:ahLst/>
              <a:rect l="textAreaLeft" t="textAreaTop" r="textAreaRight" b="textAreaBottom"/>
              <a:pathLst>
                <a:path w="2561989" h="1912470">
                  <a:moveTo>
                    <a:pt x="152998" y="0"/>
                  </a:moveTo>
                  <a:lnTo>
                    <a:pt x="2408991" y="0"/>
                  </a:lnTo>
                  <a:cubicBezTo>
                    <a:pt x="2493489" y="0"/>
                    <a:pt x="2561989" y="68500"/>
                    <a:pt x="2561989" y="152998"/>
                  </a:cubicBezTo>
                  <a:lnTo>
                    <a:pt x="2561989" y="1912470"/>
                  </a:lnTo>
                  <a:lnTo>
                    <a:pt x="2561989" y="1912470"/>
                  </a:lnTo>
                  <a:lnTo>
                    <a:pt x="0" y="1912470"/>
                  </a:lnTo>
                  <a:lnTo>
                    <a:pt x="0" y="1912470"/>
                  </a:lnTo>
                  <a:lnTo>
                    <a:pt x="0" y="152998"/>
                  </a:lnTo>
                  <a:cubicBezTo>
                    <a:pt x="0" y="68500"/>
                    <a:pt x="68500" y="0"/>
                    <a:pt x="1529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62640" rIns="62640" tIns="98280" bIns="17640" anchor="t">
              <a:noAutofit/>
            </a:bodyPr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Supervisión  de  servicios  de  transporte  marítimo  y  fluvial  bajo  contratos vigentes.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defTabSz="622440">
                <a:lnSpc>
                  <a:spcPct val="90000"/>
                </a:lnSpc>
                <a:spcAft>
                  <a:spcPts val="241"/>
                </a:spcAft>
              </a:pP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Coordinación con la autoridad marítima para actividades no incluidas en dichos contratos.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306" name="Forma libre 29"/>
            <p:cNvSpPr/>
            <p:nvPr/>
          </p:nvSpPr>
          <p:spPr>
            <a:xfrm>
              <a:off x="9354240" y="1251720"/>
              <a:ext cx="2519640" cy="35636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3563640"/>
                <a:gd name="textAreaBottom" fmla="*/ 3564000 h 3563640"/>
              </a:gdLst>
              <a:ahLst/>
              <a:rect l="textAreaLeft" t="textAreaTop" r="textAreaRight" b="textAreaBottom"/>
              <a:pathLst>
                <a:path w="2561989" h="1912470">
                  <a:moveTo>
                    <a:pt x="152998" y="0"/>
                  </a:moveTo>
                  <a:lnTo>
                    <a:pt x="2408991" y="0"/>
                  </a:lnTo>
                  <a:cubicBezTo>
                    <a:pt x="2493489" y="0"/>
                    <a:pt x="2561989" y="68500"/>
                    <a:pt x="2561989" y="152998"/>
                  </a:cubicBezTo>
                  <a:lnTo>
                    <a:pt x="2561989" y="1912470"/>
                  </a:lnTo>
                  <a:lnTo>
                    <a:pt x="2561989" y="1912470"/>
                  </a:lnTo>
                  <a:lnTo>
                    <a:pt x="0" y="1912470"/>
                  </a:lnTo>
                  <a:lnTo>
                    <a:pt x="0" y="1912470"/>
                  </a:lnTo>
                  <a:lnTo>
                    <a:pt x="0" y="152998"/>
                  </a:lnTo>
                  <a:cubicBezTo>
                    <a:pt x="0" y="68500"/>
                    <a:pt x="68500" y="0"/>
                    <a:pt x="1529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62640" rIns="62640" tIns="98280" bIns="17640" anchor="t">
              <a:noAutofit/>
            </a:bodyPr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Diagnóstico en terreno de infraestructura energética en las riberas. 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defTabSz="622440">
                <a:lnSpc>
                  <a:spcPct val="90000"/>
                </a:lnSpc>
                <a:spcAft>
                  <a:spcPts val="241"/>
                </a:spcAft>
              </a:pP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  <a:p>
              <a:pPr lvl="1" marL="285840" indent="-285840" defTabSz="622440">
                <a:lnSpc>
                  <a:spcPct val="90000"/>
                </a:lnSpc>
                <a:spcAft>
                  <a:spcPts val="241"/>
                </a:spcAft>
                <a:buClr>
                  <a:srgbClr val="002060"/>
                </a:buClr>
                <a:buFont typeface="Wingdings" charset="2"/>
                <a:buChar char=""/>
              </a:pPr>
              <a:r>
                <a:rPr b="0" lang="es-MX" sz="1600" strike="noStrike" u="none">
                  <a:solidFill>
                    <a:srgbClr val="002060"/>
                  </a:solidFill>
                  <a:uFillTx/>
                  <a:latin typeface="Calibri"/>
                </a:rPr>
                <a:t>Promoción de proyectos de energías renovables para optimizar el uso de recursos locales.</a:t>
              </a:r>
              <a:endParaRPr b="0" lang="es-CL" sz="1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307" name="Forma libre 30"/>
            <p:cNvSpPr/>
            <p:nvPr/>
          </p:nvSpPr>
          <p:spPr>
            <a:xfrm>
              <a:off x="9326520" y="4369320"/>
              <a:ext cx="2519640" cy="14036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1403640"/>
                <a:gd name="textAreaBottom" fmla="*/ 1404000 h 1403640"/>
              </a:gdLst>
              <a:ahLst/>
              <a:rect l="textAreaLeft" t="textAreaTop" r="textAreaRight" b="textAreaBottom"/>
              <a:pathLst>
                <a:path w="2561989" h="822362">
                  <a:moveTo>
                    <a:pt x="0" y="0"/>
                  </a:moveTo>
                  <a:lnTo>
                    <a:pt x="2561989" y="0"/>
                  </a:lnTo>
                  <a:lnTo>
                    <a:pt x="2561989" y="822362"/>
                  </a:lnTo>
                  <a:lnTo>
                    <a:pt x="0" y="822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53280" rIns="775440" tIns="0" bIns="0" anchor="ctr">
              <a:noAutofit/>
            </a:bodyPr>
            <a:p>
              <a:pPr algn="ctr" defTabSz="622440">
                <a:lnSpc>
                  <a:spcPct val="90000"/>
                </a:lnSpc>
                <a:spcAft>
                  <a:spcPts val="700"/>
                </a:spcAft>
              </a:pPr>
              <a:r>
                <a:rPr b="1" lang="es-MX" sz="2000" strike="noStrike" u="none">
                  <a:solidFill>
                    <a:schemeClr val="lt1"/>
                  </a:solidFill>
                  <a:uFillTx/>
                  <a:latin typeface="Calibri"/>
                </a:rPr>
                <a:t>SEREMI DE ENERGÍA</a:t>
              </a:r>
              <a:endParaRPr b="0" lang="es-CL" sz="20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308" name="Elipse 31"/>
            <p:cNvSpPr/>
            <p:nvPr/>
          </p:nvSpPr>
          <p:spPr>
            <a:xfrm>
              <a:off x="10949760" y="4717080"/>
              <a:ext cx="896400" cy="896400"/>
            </a:xfrm>
            <a:prstGeom prst="ellipse">
              <a:avLst/>
            </a:prstGeom>
            <a:blipFill rotWithShape="0">
              <a:blip r:embed="rId8"/>
              <a:srcRect/>
              <a:stretch/>
            </a:blipFill>
            <a:ln>
              <a:solidFill>
                <a:srgbClr val="d1deef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0"/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es-CL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309" name="Forma libre 43"/>
            <p:cNvSpPr/>
            <p:nvPr/>
          </p:nvSpPr>
          <p:spPr>
            <a:xfrm>
              <a:off x="6388200" y="4369320"/>
              <a:ext cx="2519640" cy="1403640"/>
            </a:xfrm>
            <a:custGeom>
              <a:avLst/>
              <a:gdLst>
                <a:gd name="textAreaLeft" fmla="*/ 0 w 2519640"/>
                <a:gd name="textAreaRight" fmla="*/ 2520000 w 2519640"/>
                <a:gd name="textAreaTop" fmla="*/ 0 h 1403640"/>
                <a:gd name="textAreaBottom" fmla="*/ 1404000 h 1403640"/>
              </a:gdLst>
              <a:ahLst/>
              <a:rect l="textAreaLeft" t="textAreaTop" r="textAreaRight" b="textAreaBottom"/>
              <a:pathLst>
                <a:path w="2561989" h="822362">
                  <a:moveTo>
                    <a:pt x="0" y="0"/>
                  </a:moveTo>
                  <a:lnTo>
                    <a:pt x="2561989" y="0"/>
                  </a:lnTo>
                  <a:lnTo>
                    <a:pt x="2561989" y="822362"/>
                  </a:lnTo>
                  <a:lnTo>
                    <a:pt x="0" y="822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numCol="1" spcCol="1440" lIns="53280" rIns="775440" tIns="0" bIns="0" anchor="ctr">
              <a:noAutofit/>
            </a:bodyPr>
            <a:p>
              <a:pPr defTabSz="622440">
                <a:lnSpc>
                  <a:spcPct val="90000"/>
                </a:lnSpc>
                <a:spcAft>
                  <a:spcPts val="700"/>
                </a:spcAft>
              </a:pPr>
              <a:r>
                <a:rPr b="1" lang="es-MX" sz="2000" strike="noStrike" u="none">
                  <a:solidFill>
                    <a:schemeClr val="lt1"/>
                  </a:solidFill>
                  <a:uFillTx/>
                  <a:latin typeface="Calibri"/>
                </a:rPr>
                <a:t>SEREMI DE TRANSPORTES Y TELECOM. </a:t>
              </a:r>
              <a:endParaRPr b="0" lang="es-CL" sz="20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310" name="Elipse 44"/>
            <p:cNvSpPr/>
            <p:nvPr/>
          </p:nvSpPr>
          <p:spPr>
            <a:xfrm>
              <a:off x="7995240" y="4717080"/>
              <a:ext cx="896400" cy="896400"/>
            </a:xfrm>
            <a:prstGeom prst="ellipse">
              <a:avLst/>
            </a:prstGeom>
            <a:blipFill rotWithShape="0">
              <a:blip r:embed="rId9"/>
              <a:srcRect/>
              <a:stretch/>
            </a:blipFill>
            <a:ln>
              <a:solidFill>
                <a:srgbClr val="d1deef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0"/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endParaRPr b="0" lang="es-CL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pic>
        <p:nvPicPr>
          <p:cNvPr id="311" name="Imagen 1" descr=""/>
          <p:cNvPicPr/>
          <p:nvPr/>
        </p:nvPicPr>
        <p:blipFill>
          <a:blip r:embed="rId10"/>
          <a:stretch/>
        </p:blipFill>
        <p:spPr>
          <a:xfrm>
            <a:off x="3006720" y="6480"/>
            <a:ext cx="6224040" cy="658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313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314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315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316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317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318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319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320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321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322" name="Text Box 12"/>
          <p:cNvSpPr/>
          <p:nvPr/>
        </p:nvSpPr>
        <p:spPr>
          <a:xfrm>
            <a:off x="647640" y="1895400"/>
            <a:ext cx="5454360" cy="496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Bienvenida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“</a:t>
            </a: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Simpson”.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Acta de última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Conformación de la Mesa Técnica de coordinación.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Tareas de fiscalización por servicio.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chemeClr val="accent4"/>
                </a:solidFill>
                <a:uFillTx/>
                <a:latin typeface="Arial"/>
                <a:ea typeface="Microsoft YaHei"/>
              </a:rPr>
              <a:t>Plan de trabajo</a:t>
            </a:r>
            <a:r>
              <a:rPr b="1" i="1" lang="es-CL" sz="2400" strike="noStrike" u="none">
                <a:solidFill>
                  <a:schemeClr val="accent4">
                    <a:lumMod val="75000"/>
                  </a:schemeClr>
                </a:solidFill>
                <a:uFillTx/>
                <a:latin typeface="Arial"/>
                <a:ea typeface="Microsoft YaHei"/>
              </a:rPr>
              <a:t>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Cierre de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39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3" name="CuadroTexto 9"/>
          <p:cNvSpPr/>
          <p:nvPr/>
        </p:nvSpPr>
        <p:spPr>
          <a:xfrm>
            <a:off x="5349960" y="74160"/>
            <a:ext cx="1045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TABLA</a:t>
            </a:r>
            <a:r>
              <a:rPr b="1" lang="es-MX" sz="2400" strike="noStrike" u="none">
                <a:solidFill>
                  <a:srgbClr val="ffff00"/>
                </a:solidFill>
                <a:uFillTx/>
                <a:latin typeface="Calibri"/>
              </a:rPr>
              <a:t>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24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325" name="Imagen 1" descr=""/>
          <p:cNvPicPr/>
          <p:nvPr/>
        </p:nvPicPr>
        <p:blipFill>
          <a:blip r:embed="rId7"/>
          <a:stretch/>
        </p:blipFill>
        <p:spPr>
          <a:xfrm>
            <a:off x="5343480" y="1321920"/>
            <a:ext cx="6548400" cy="4256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327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328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329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330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331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332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333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rgbClr val="ffffff"/>
                </a:solidFill>
                <a:uFillTx/>
                <a:latin typeface="Calibri"/>
              </a:endParaRPr>
            </a:p>
          </p:txBody>
        </p:sp>
      </p:grpSp>
      <p:pic>
        <p:nvPicPr>
          <p:cNvPr id="334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335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336" name="CuadroTexto 9"/>
          <p:cNvSpPr/>
          <p:nvPr/>
        </p:nvSpPr>
        <p:spPr>
          <a:xfrm>
            <a:off x="4990320" y="86760"/>
            <a:ext cx="2507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rgbClr val="bdd7ee"/>
                </a:solidFill>
                <a:uFillTx/>
                <a:latin typeface="Calibri"/>
              </a:rPr>
              <a:t>PLAN DE TRABAJO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37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sp>
        <p:nvSpPr>
          <p:cNvPr id="338" name="Rectángulo 8"/>
          <p:cNvSpPr/>
          <p:nvPr/>
        </p:nvSpPr>
        <p:spPr>
          <a:xfrm>
            <a:off x="724680" y="915120"/>
            <a:ext cx="9880560" cy="618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 algn="just">
              <a:lnSpc>
                <a:spcPct val="10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Para el desarrollo de las actividades del presente año, se propone la </a:t>
            </a:r>
            <a:r>
              <a:rPr b="1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ejecución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 de las etapas del plan </a:t>
            </a:r>
            <a:r>
              <a:rPr b="1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en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 </a:t>
            </a:r>
            <a:r>
              <a:rPr b="1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forma simultanea.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algn="just">
              <a:lnSpc>
                <a:spcPct val="10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Reunión en forma ordinaria de carácter bimestral, sin perjuicio de la convocatoria a otras sesiones de carácter extraordinario a iniciativa del Sr. Delegado Presidencial Provincial. 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algn="just">
              <a:lnSpc>
                <a:spcPct val="10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Ejecución de actividades de terreno, visitas, talleres, conforme a disponibilidad de los distintos servicios y/o integrantes de la mesa.    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algn="just">
              <a:lnSpc>
                <a:spcPct val="10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Difusión general de las actividades propias de la mesa relacionado con las funciones y tareas realizadas por cada servicio. (autónoma o conjunta).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algn="just">
              <a:lnSpc>
                <a:spcPct val="10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Designación de Coordinadores de “Grupos de Tarea” para cada Etapa del Plan. 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	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(Ej.: Etapa 1 = Autoridad Marítima – Seremi Bienes Nacionales – D.O.P. 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	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       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Etapa 2 = Seremi Medio Ambiente – I.M. de Aysén.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	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       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Etapa 3 = Autoridad Marítima - I.M. de Aysén.)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340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341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342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343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344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345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346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rgbClr val="ffffff"/>
                </a:solidFill>
                <a:uFillTx/>
                <a:latin typeface="Calibri"/>
              </a:endParaRPr>
            </a:p>
          </p:txBody>
        </p:sp>
      </p:grpSp>
      <p:pic>
        <p:nvPicPr>
          <p:cNvPr id="347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348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349" name="CuadroTexto 9"/>
          <p:cNvSpPr/>
          <p:nvPr/>
        </p:nvSpPr>
        <p:spPr>
          <a:xfrm>
            <a:off x="4990320" y="86760"/>
            <a:ext cx="2507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rgbClr val="bdd7ee"/>
                </a:solidFill>
                <a:uFillTx/>
                <a:latin typeface="Calibri"/>
              </a:rPr>
              <a:t>PLAN DE TRABAJO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50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sp>
        <p:nvSpPr>
          <p:cNvPr id="351" name="Rectángulo 8"/>
          <p:cNvSpPr/>
          <p:nvPr/>
        </p:nvSpPr>
        <p:spPr>
          <a:xfrm>
            <a:off x="905040" y="1212120"/>
            <a:ext cx="9662760" cy="130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 algn="just">
              <a:lnSpc>
                <a:spcPct val="10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Se sugiere incluir en Mesa Técnica de Trabajo a siguientes Servicios: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52" name="Imagen 24" descr=""/>
          <p:cNvPicPr/>
          <p:nvPr/>
        </p:nvPicPr>
        <p:blipFill>
          <a:blip r:embed="rId7"/>
          <a:stretch/>
        </p:blipFill>
        <p:spPr>
          <a:xfrm>
            <a:off x="904680" y="2279160"/>
            <a:ext cx="2137680" cy="785520"/>
          </a:xfrm>
          <a:prstGeom prst="rect">
            <a:avLst/>
          </a:prstGeom>
          <a:ln w="0">
            <a:noFill/>
          </a:ln>
        </p:spPr>
      </p:pic>
      <p:pic>
        <p:nvPicPr>
          <p:cNvPr id="353" name="Imagen 25" descr=""/>
          <p:cNvPicPr/>
          <p:nvPr/>
        </p:nvPicPr>
        <p:blipFill>
          <a:blip r:embed="rId8"/>
          <a:stretch/>
        </p:blipFill>
        <p:spPr>
          <a:xfrm>
            <a:off x="6027120" y="1958760"/>
            <a:ext cx="2078640" cy="1426680"/>
          </a:xfrm>
          <a:prstGeom prst="rect">
            <a:avLst/>
          </a:prstGeom>
          <a:ln w="0">
            <a:noFill/>
          </a:ln>
        </p:spPr>
      </p:pic>
      <p:pic>
        <p:nvPicPr>
          <p:cNvPr id="354" name="Imagen 26" descr=""/>
          <p:cNvPicPr/>
          <p:nvPr/>
        </p:nvPicPr>
        <p:blipFill>
          <a:blip r:embed="rId9"/>
          <a:stretch/>
        </p:blipFill>
        <p:spPr>
          <a:xfrm>
            <a:off x="8896320" y="1865880"/>
            <a:ext cx="2013480" cy="1612080"/>
          </a:xfrm>
          <a:prstGeom prst="rect">
            <a:avLst/>
          </a:prstGeom>
          <a:ln w="0">
            <a:noFill/>
          </a:ln>
        </p:spPr>
      </p:pic>
      <p:pic>
        <p:nvPicPr>
          <p:cNvPr id="355" name="Imagen 27" descr=""/>
          <p:cNvPicPr/>
          <p:nvPr/>
        </p:nvPicPr>
        <p:blipFill>
          <a:blip r:embed="rId10"/>
          <a:stretch/>
        </p:blipFill>
        <p:spPr>
          <a:xfrm>
            <a:off x="9438480" y="4300920"/>
            <a:ext cx="1316160" cy="1477800"/>
          </a:xfrm>
          <a:prstGeom prst="rect">
            <a:avLst/>
          </a:prstGeom>
          <a:ln w="0">
            <a:noFill/>
          </a:ln>
        </p:spPr>
      </p:pic>
      <p:pic>
        <p:nvPicPr>
          <p:cNvPr id="356" name="Imagen 28" descr=""/>
          <p:cNvPicPr/>
          <p:nvPr/>
        </p:nvPicPr>
        <p:blipFill>
          <a:blip r:embed="rId11"/>
          <a:stretch/>
        </p:blipFill>
        <p:spPr>
          <a:xfrm>
            <a:off x="3832560" y="1969920"/>
            <a:ext cx="1403640" cy="1403640"/>
          </a:xfrm>
          <a:prstGeom prst="rect">
            <a:avLst/>
          </a:prstGeom>
          <a:ln w="0">
            <a:noFill/>
          </a:ln>
        </p:spPr>
      </p:pic>
      <p:pic>
        <p:nvPicPr>
          <p:cNvPr id="357" name="Imagen 29" descr=""/>
          <p:cNvPicPr/>
          <p:nvPr/>
        </p:nvPicPr>
        <p:blipFill>
          <a:blip r:embed="rId12"/>
          <a:stretch/>
        </p:blipFill>
        <p:spPr>
          <a:xfrm>
            <a:off x="6451200" y="4125240"/>
            <a:ext cx="2091240" cy="1829160"/>
          </a:xfrm>
          <a:prstGeom prst="rect">
            <a:avLst/>
          </a:prstGeom>
          <a:ln w="0">
            <a:noFill/>
          </a:ln>
        </p:spPr>
      </p:pic>
      <p:pic>
        <p:nvPicPr>
          <p:cNvPr id="358" name="Imagen 30" descr=""/>
          <p:cNvPicPr/>
          <p:nvPr/>
        </p:nvPicPr>
        <p:blipFill>
          <a:blip r:embed="rId13"/>
          <a:srcRect l="0" t="9642" r="0" b="8953"/>
          <a:stretch/>
        </p:blipFill>
        <p:spPr>
          <a:xfrm>
            <a:off x="952920" y="4125240"/>
            <a:ext cx="2154600" cy="1753920"/>
          </a:xfrm>
          <a:prstGeom prst="rect">
            <a:avLst/>
          </a:prstGeom>
          <a:ln w="0">
            <a:noFill/>
          </a:ln>
        </p:spPr>
      </p:pic>
      <p:pic>
        <p:nvPicPr>
          <p:cNvPr id="359" name="Imagen 1" descr=""/>
          <p:cNvPicPr/>
          <p:nvPr/>
        </p:nvPicPr>
        <p:blipFill>
          <a:blip r:embed="rId14"/>
          <a:srcRect l="7412" t="15413" r="86240" b="74429"/>
          <a:stretch/>
        </p:blipFill>
        <p:spPr>
          <a:xfrm>
            <a:off x="4003560" y="4184280"/>
            <a:ext cx="1551600" cy="1396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361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362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363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364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365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366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367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rgbClr val="ffffff"/>
                </a:solidFill>
                <a:uFillTx/>
                <a:latin typeface="Calibri"/>
              </a:endParaRPr>
            </a:p>
          </p:txBody>
        </p:sp>
      </p:grpSp>
      <p:pic>
        <p:nvPicPr>
          <p:cNvPr id="368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369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370" name="CuadroTexto 9"/>
          <p:cNvSpPr/>
          <p:nvPr/>
        </p:nvSpPr>
        <p:spPr>
          <a:xfrm>
            <a:off x="4990320" y="86760"/>
            <a:ext cx="2507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rgbClr val="bdd7ee"/>
                </a:solidFill>
                <a:uFillTx/>
                <a:latin typeface="Calibri"/>
              </a:rPr>
              <a:t>PLAN DE TRABAJO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71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4" name="Diagram4"/>
          <p:cNvGraphicFramePr/>
          <p:nvPr>
            <p:extLst>
              <p:ext uri="{D42A27DB-BD31-4B8C-83A1-F6EECF244321}">
                <p14:modId xmlns:p14="http://schemas.microsoft.com/office/powerpoint/2010/main" val="1829355142"/>
              </p:ext>
            </p:extLst>
          </p:nvPr>
        </p:nvGraphicFramePr>
        <p:xfrm>
          <a:off x="412200" y="3231000"/>
          <a:ext cx="11528640" cy="223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Diagram5"/>
          <p:cNvGraphicFramePr/>
          <p:nvPr>
            <p:extLst>
              <p:ext uri="{D42A27DB-BD31-4B8C-83A1-F6EECF244321}">
                <p14:modId xmlns:p14="http://schemas.microsoft.com/office/powerpoint/2010/main" val="231793740"/>
              </p:ext>
            </p:extLst>
          </p:nvPr>
        </p:nvGraphicFramePr>
        <p:xfrm>
          <a:off x="511200" y="745920"/>
          <a:ext cx="11429280" cy="230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372" name="Elipse 19"/>
          <p:cNvSpPr/>
          <p:nvPr/>
        </p:nvSpPr>
        <p:spPr>
          <a:xfrm>
            <a:off x="6945480" y="5905440"/>
            <a:ext cx="229680" cy="229680"/>
          </a:xfrm>
          <a:prstGeom prst="ellipse">
            <a:avLst/>
          </a:prstGeom>
          <a:solidFill>
            <a:srgbClr val="ff2600"/>
          </a:solidFill>
          <a:ln>
            <a:solidFill>
              <a:srgbClr val="ffffff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0"/>
          <a:effectRef idx="0">
            <a:schemeClr val="accent5">
              <a:shade val="50000"/>
              <a:hueOff val="268329"/>
              <a:satOff val="-6535"/>
              <a:lumOff val="28597"/>
              <a:alphaOff val="0"/>
            </a:schemeClr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es-CL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3" name="Elipse 20"/>
          <p:cNvSpPr/>
          <p:nvPr/>
        </p:nvSpPr>
        <p:spPr>
          <a:xfrm>
            <a:off x="2665800" y="5905440"/>
            <a:ext cx="229680" cy="229680"/>
          </a:xfrm>
          <a:prstGeom prst="ellipse">
            <a:avLst/>
          </a:prstGeom>
          <a:solidFill>
            <a:srgbClr val="00b050"/>
          </a:solidFill>
          <a:ln>
            <a:solidFill>
              <a:srgbClr val="ffffff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0"/>
          <a:effectRef idx="0">
            <a:schemeClr val="accent5">
              <a:shade val="50000"/>
              <a:hueOff val="268329"/>
              <a:satOff val="-6535"/>
              <a:lumOff val="28597"/>
              <a:alphaOff val="0"/>
            </a:schemeClr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es-CL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4" name="Elipse 21"/>
          <p:cNvSpPr/>
          <p:nvPr/>
        </p:nvSpPr>
        <p:spPr>
          <a:xfrm>
            <a:off x="4805640" y="5905440"/>
            <a:ext cx="229680" cy="22968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0"/>
          <a:effectRef idx="0">
            <a:schemeClr val="accent5">
              <a:shade val="50000"/>
              <a:hueOff val="402493"/>
              <a:satOff val="-9802"/>
              <a:lumOff val="42896"/>
              <a:alphaOff val="0"/>
            </a:schemeClr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es-CL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5" name="Elipse 25"/>
          <p:cNvSpPr/>
          <p:nvPr/>
        </p:nvSpPr>
        <p:spPr>
          <a:xfrm>
            <a:off x="526320" y="5905440"/>
            <a:ext cx="229680" cy="229680"/>
          </a:xfrm>
          <a:prstGeom prst="ellipse">
            <a:avLst/>
          </a:prstGeom>
          <a:solidFill>
            <a:srgbClr val="325490"/>
          </a:solidFill>
          <a:ln>
            <a:solidFill>
              <a:srgbClr val="ffffff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shade val="50000"/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es-CL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6" name="Rectángulo 27"/>
          <p:cNvSpPr/>
          <p:nvPr/>
        </p:nvSpPr>
        <p:spPr>
          <a:xfrm>
            <a:off x="117360" y="5600880"/>
            <a:ext cx="2193120" cy="324360"/>
          </a:xfrm>
          <a:prstGeom prst="rect">
            <a:avLst/>
          </a:prstGeom>
          <a:noFill/>
          <a:ln w="0"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es-MX" sz="1400" strike="noStrike" u="sng">
                <a:solidFill>
                  <a:srgbClr val="002060"/>
                </a:solidFill>
                <a:uFillTx/>
                <a:latin typeface="Calibri"/>
              </a:rPr>
              <a:t>Simbología</a:t>
            </a:r>
            <a:endParaRPr b="0" lang="es-CL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7" name="Rectángulo 29"/>
          <p:cNvSpPr/>
          <p:nvPr/>
        </p:nvSpPr>
        <p:spPr>
          <a:xfrm>
            <a:off x="2905560" y="5915520"/>
            <a:ext cx="2052360" cy="39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1440" lIns="78120" rIns="78120" tIns="78120" bIns="78120" anchor="b">
            <a:noAutofit/>
          </a:bodyPr>
          <a:p>
            <a:pPr defTabSz="488880">
              <a:lnSpc>
                <a:spcPct val="90000"/>
              </a:lnSpc>
              <a:spcAft>
                <a:spcPts val="386"/>
              </a:spcAft>
            </a:pPr>
            <a:r>
              <a:rPr b="0" lang="es-MX" sz="1100" strike="noStrike" u="none">
                <a:solidFill>
                  <a:srgbClr val="00b050"/>
                </a:solidFill>
                <a:uFillTx/>
                <a:latin typeface="Calibri"/>
              </a:rPr>
              <a:t>Etapa 1</a:t>
            </a:r>
            <a:br>
              <a:rPr sz="1100"/>
            </a:br>
            <a:endParaRPr b="0" lang="es-CL" sz="11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8" name="Rectángulo 30"/>
          <p:cNvSpPr/>
          <p:nvPr/>
        </p:nvSpPr>
        <p:spPr>
          <a:xfrm>
            <a:off x="5054760" y="5915520"/>
            <a:ext cx="2052360" cy="39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1440" lIns="78120" rIns="78120" tIns="78120" bIns="78120" anchor="b">
            <a:noAutofit/>
          </a:bodyPr>
          <a:p>
            <a:pPr defTabSz="488880">
              <a:lnSpc>
                <a:spcPct val="90000"/>
              </a:lnSpc>
              <a:spcAft>
                <a:spcPts val="386"/>
              </a:spcAft>
            </a:pPr>
            <a:r>
              <a:rPr b="0" lang="es-MX" sz="1100" strike="noStrike" u="none">
                <a:solidFill>
                  <a:schemeClr val="accent4">
                    <a:lumMod val="75000"/>
                  </a:schemeClr>
                </a:solidFill>
                <a:uFillTx/>
                <a:latin typeface="Calibri"/>
              </a:rPr>
              <a:t>Etapa 2</a:t>
            </a:r>
            <a:br>
              <a:rPr sz="1100"/>
            </a:br>
            <a:endParaRPr b="0" lang="es-CL" sz="11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9" name="Rectángulo 31"/>
          <p:cNvSpPr/>
          <p:nvPr/>
        </p:nvSpPr>
        <p:spPr>
          <a:xfrm>
            <a:off x="7203960" y="5915520"/>
            <a:ext cx="2052360" cy="39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1440" lIns="78120" rIns="78120" tIns="78120" bIns="78120" anchor="b">
            <a:noAutofit/>
          </a:bodyPr>
          <a:p>
            <a:pPr defTabSz="488880">
              <a:lnSpc>
                <a:spcPct val="90000"/>
              </a:lnSpc>
              <a:spcAft>
                <a:spcPts val="386"/>
              </a:spcAft>
            </a:pPr>
            <a:r>
              <a:rPr b="0" lang="es-MX" sz="1100" strike="noStrike" u="none">
                <a:solidFill>
                  <a:srgbClr val="ff0000"/>
                </a:solidFill>
                <a:uFillTx/>
                <a:latin typeface="Calibri"/>
              </a:rPr>
              <a:t>Etapa 3</a:t>
            </a:r>
            <a:br>
              <a:rPr sz="1100"/>
            </a:br>
            <a:endParaRPr b="0" lang="es-CL" sz="11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0" name="Rectángulo 32"/>
          <p:cNvSpPr/>
          <p:nvPr/>
        </p:nvSpPr>
        <p:spPr>
          <a:xfrm>
            <a:off x="756360" y="5915520"/>
            <a:ext cx="2052360" cy="39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1440" lIns="78120" rIns="78120" tIns="78120" bIns="78120" anchor="b">
            <a:noAutofit/>
          </a:bodyPr>
          <a:p>
            <a:pPr defTabSz="488880">
              <a:lnSpc>
                <a:spcPct val="90000"/>
              </a:lnSpc>
              <a:spcAft>
                <a:spcPts val="386"/>
              </a:spcAft>
            </a:pPr>
            <a:r>
              <a:rPr b="0" lang="es-MX" sz="1100" strike="noStrike" u="none">
                <a:solidFill>
                  <a:schemeClr val="accent5">
                    <a:lumMod val="50000"/>
                  </a:schemeClr>
                </a:solidFill>
                <a:uFillTx/>
                <a:latin typeface="Calibri"/>
              </a:rPr>
              <a:t>General</a:t>
            </a:r>
            <a:br>
              <a:rPr sz="1100"/>
            </a:br>
            <a:endParaRPr b="0" lang="es-CL" sz="11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cxnSp>
        <p:nvCxnSpPr>
          <p:cNvPr id="381" name="Conector recto 3"/>
          <p:cNvCxnSpPr/>
          <p:nvPr/>
        </p:nvCxnSpPr>
        <p:spPr>
          <a:xfrm>
            <a:off x="169200" y="5600880"/>
            <a:ext cx="7764480" cy="360"/>
          </a:xfrm>
          <a:prstGeom prst="straightConnector1">
            <a:avLst/>
          </a:prstGeom>
          <a:ln w="38100">
            <a:solidFill>
              <a:srgbClr val="5b9bd5"/>
            </a:solidFill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85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86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87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88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89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90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91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92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93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94" name="Text Box 12"/>
          <p:cNvSpPr/>
          <p:nvPr/>
        </p:nvSpPr>
        <p:spPr>
          <a:xfrm>
            <a:off x="647640" y="1895400"/>
            <a:ext cx="5454360" cy="496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Bienvenida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“</a:t>
            </a: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Simpson”.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Acta de última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Conformación de la Mesa Técnica de coordinación.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Tareas de fiscalización por servicio.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de trabajo.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Cierre de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39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" name="CuadroTexto 9"/>
          <p:cNvSpPr/>
          <p:nvPr/>
        </p:nvSpPr>
        <p:spPr>
          <a:xfrm>
            <a:off x="5349960" y="74160"/>
            <a:ext cx="1045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TABLA</a:t>
            </a:r>
            <a:r>
              <a:rPr b="1" lang="es-MX" sz="2400" strike="noStrike" u="none">
                <a:solidFill>
                  <a:srgbClr val="ffff00"/>
                </a:solidFill>
                <a:uFillTx/>
                <a:latin typeface="Calibri"/>
              </a:rPr>
              <a:t>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96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97" name="Imagen 1" descr=""/>
          <p:cNvPicPr/>
          <p:nvPr/>
        </p:nvPicPr>
        <p:blipFill>
          <a:blip r:embed="rId7"/>
          <a:stretch/>
        </p:blipFill>
        <p:spPr>
          <a:xfrm>
            <a:off x="5343480" y="1321920"/>
            <a:ext cx="6548400" cy="4256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383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384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385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386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387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388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389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390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391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392" name="Text Box 12"/>
          <p:cNvSpPr/>
          <p:nvPr/>
        </p:nvSpPr>
        <p:spPr>
          <a:xfrm>
            <a:off x="647640" y="1895400"/>
            <a:ext cx="5454360" cy="496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Bienvenida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“</a:t>
            </a: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Simpson”.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Acta de última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Conformación de la Mesa Técnica de coordinación.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Tareas de fiscalización por servicio.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de trabajo.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chemeClr val="accent4"/>
                </a:solidFill>
                <a:uFillTx/>
                <a:latin typeface="Arial"/>
                <a:ea typeface="Microsoft YaHei"/>
              </a:rPr>
              <a:t>Cierre de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39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3" name="CuadroTexto 9"/>
          <p:cNvSpPr/>
          <p:nvPr/>
        </p:nvSpPr>
        <p:spPr>
          <a:xfrm>
            <a:off x="5349960" y="74160"/>
            <a:ext cx="1045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TABLA</a:t>
            </a:r>
            <a:r>
              <a:rPr b="1" lang="es-MX" sz="2400" strike="noStrike" u="none">
                <a:solidFill>
                  <a:srgbClr val="ffff00"/>
                </a:solidFill>
                <a:uFillTx/>
                <a:latin typeface="Calibri"/>
              </a:rPr>
              <a:t>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94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395" name="Imagen 1" descr=""/>
          <p:cNvPicPr/>
          <p:nvPr/>
        </p:nvPicPr>
        <p:blipFill>
          <a:blip r:embed="rId7"/>
          <a:stretch/>
        </p:blipFill>
        <p:spPr>
          <a:xfrm>
            <a:off x="5343480" y="1321920"/>
            <a:ext cx="6548400" cy="4256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Rectángulo 11"/>
          <p:cNvSpPr/>
          <p:nvPr/>
        </p:nvSpPr>
        <p:spPr>
          <a:xfrm>
            <a:off x="-7920" y="6262560"/>
            <a:ext cx="12191760" cy="526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P A T R I O T I S M O</a:t>
            </a:r>
            <a:endParaRPr b="0" lang="es-CL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HONOR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LEALTAD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         VALENTÍA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         INTEGRIDAD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	</a:t>
            </a:r>
            <a:r>
              <a:rPr b="0" lang="es-CL" sz="1400" strike="noStrike" u="none">
                <a:solidFill>
                  <a:srgbClr val="ffffff"/>
                </a:solidFill>
                <a:uFillTx/>
                <a:latin typeface="Calibri"/>
              </a:rPr>
              <a:t>  DEBER</a:t>
            </a:r>
            <a:endParaRPr b="0" lang="es-CL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97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398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cxnSp>
        <p:nvCxnSpPr>
          <p:cNvPr id="399" name="Conector recto 25"/>
          <p:cNvCxnSpPr/>
          <p:nvPr/>
        </p:nvCxnSpPr>
        <p:spPr>
          <a:xfrm>
            <a:off x="10800" y="6352920"/>
            <a:ext cx="12192480" cy="24120"/>
          </a:xfrm>
          <a:prstGeom prst="straightConnector1">
            <a:avLst/>
          </a:prstGeom>
          <a:ln w="28575">
            <a:solidFill>
              <a:srgbClr val="ffff00"/>
            </a:solidFill>
          </a:ln>
        </p:spPr>
      </p:cxnSp>
      <p:cxnSp>
        <p:nvCxnSpPr>
          <p:cNvPr id="400" name="Conector recto 26"/>
          <p:cNvCxnSpPr/>
          <p:nvPr/>
        </p:nvCxnSpPr>
        <p:spPr>
          <a:xfrm>
            <a:off x="-14040" y="609480"/>
            <a:ext cx="12191760" cy="24120"/>
          </a:xfrm>
          <a:prstGeom prst="straightConnector1">
            <a:avLst/>
          </a:prstGeom>
          <a:ln w="28575">
            <a:solidFill>
              <a:srgbClr val="5b9bd5">
                <a:lumMod val="40000"/>
                <a:lumOff val="60000"/>
              </a:srgbClr>
            </a:solidFill>
          </a:ln>
        </p:spPr>
      </p:cxnSp>
      <p:pic>
        <p:nvPicPr>
          <p:cNvPr id="401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402" name="Imagen 8" descr=""/>
          <p:cNvPicPr/>
          <p:nvPr/>
        </p:nvPicPr>
        <p:blipFill>
          <a:blip r:embed="rId3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sp>
        <p:nvSpPr>
          <p:cNvPr id="403" name="CuadroTexto 9"/>
          <p:cNvSpPr/>
          <p:nvPr/>
        </p:nvSpPr>
        <p:spPr>
          <a:xfrm>
            <a:off x="4474080" y="-23760"/>
            <a:ext cx="32133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CL" sz="1200" strike="noStrike" u="none">
                <a:solidFill>
                  <a:schemeClr val="lt1"/>
                </a:solidFill>
                <a:uFillTx/>
                <a:latin typeface="Calibri"/>
              </a:rPr>
              <a:t>ARMADA DE CHILE</a:t>
            </a:r>
            <a:endParaRPr b="0" lang="es-CL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CL" sz="1200" strike="noStrike" u="none">
                <a:solidFill>
                  <a:schemeClr val="lt1"/>
                </a:solidFill>
                <a:uFillTx/>
                <a:latin typeface="Calibri"/>
              </a:rPr>
              <a:t>GOBERNACIÓN MARÍTIMA DE AYSÉN</a:t>
            </a:r>
            <a:endParaRPr b="0" lang="es-CL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MX" sz="1200" strike="noStrike" u="none">
                <a:solidFill>
                  <a:schemeClr val="lt1"/>
                </a:solidFill>
                <a:uFillTx/>
                <a:latin typeface="Calibri"/>
              </a:rPr>
              <a:t>CAPITANÍA DE PUERTO DE PUERTO CHACABUCO</a:t>
            </a:r>
            <a:endParaRPr b="0" lang="es-CL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4" name="CuadroTexto 63"/>
          <p:cNvSpPr/>
          <p:nvPr/>
        </p:nvSpPr>
        <p:spPr>
          <a:xfrm>
            <a:off x="1762200" y="5521320"/>
            <a:ext cx="2010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s-CL" sz="1800" strike="noStrike" u="none">
                <a:solidFill>
                  <a:schemeClr val="lt1"/>
                </a:solidFill>
                <a:uFillTx/>
                <a:latin typeface="Futura Medium"/>
              </a:rPr>
              <a:t>CONCLUSIONES</a:t>
            </a:r>
            <a:endParaRPr b="0" lang="es-CL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05" name="Imagen 65" descr=""/>
          <p:cNvPicPr/>
          <p:nvPr/>
        </p:nvPicPr>
        <p:blipFill>
          <a:blip r:embed="rId4"/>
          <a:srcRect l="465" t="89169" r="382" b="5121"/>
          <a:stretch/>
        </p:blipFill>
        <p:spPr>
          <a:xfrm>
            <a:off x="34920" y="6404040"/>
            <a:ext cx="12142440" cy="436320"/>
          </a:xfrm>
          <a:prstGeom prst="rect">
            <a:avLst/>
          </a:prstGeom>
          <a:ln w="0">
            <a:noFill/>
          </a:ln>
        </p:spPr>
      </p:pic>
      <p:pic>
        <p:nvPicPr>
          <p:cNvPr id="406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pic>
        <p:nvPicPr>
          <p:cNvPr id="407" name="Picture 8" descr=""/>
          <p:cNvPicPr/>
          <p:nvPr/>
        </p:nvPicPr>
        <p:blipFill>
          <a:blip r:embed="rId6"/>
          <a:stretch/>
        </p:blipFill>
        <p:spPr>
          <a:xfrm>
            <a:off x="8471520" y="770760"/>
            <a:ext cx="1221120" cy="1917720"/>
          </a:xfrm>
          <a:prstGeom prst="rect">
            <a:avLst/>
          </a:prstGeom>
          <a:ln w="0">
            <a:noFill/>
          </a:ln>
        </p:spPr>
      </p:pic>
      <p:pic>
        <p:nvPicPr>
          <p:cNvPr id="408" name="Imagen 14" descr=""/>
          <p:cNvPicPr/>
          <p:nvPr/>
        </p:nvPicPr>
        <p:blipFill>
          <a:blip r:embed="rId7"/>
          <a:stretch/>
        </p:blipFill>
        <p:spPr>
          <a:xfrm>
            <a:off x="8540640" y="4703040"/>
            <a:ext cx="1301400" cy="1099080"/>
          </a:xfrm>
          <a:prstGeom prst="rect">
            <a:avLst/>
          </a:prstGeom>
          <a:ln w="0">
            <a:noFill/>
          </a:ln>
        </p:spPr>
      </p:pic>
      <p:sp>
        <p:nvSpPr>
          <p:cNvPr id="409" name="CuadroTexto 3"/>
          <p:cNvSpPr/>
          <p:nvPr/>
        </p:nvSpPr>
        <p:spPr>
          <a:xfrm>
            <a:off x="6675840" y="3506760"/>
            <a:ext cx="4812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CL" sz="1800" strike="noStrike" u="none">
                <a:solidFill>
                  <a:srgbClr val="001f60"/>
                </a:solidFill>
                <a:uFillTx/>
                <a:latin typeface="Century Gothic"/>
              </a:rPr>
              <a:t>100 AÑOS AL  SERVICIO DE LA ARMADA DE CHILE Y DE LA REGIÓN</a:t>
            </a:r>
            <a:endParaRPr b="0" lang="es-CL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0" name="CuadroTexto 6"/>
          <p:cNvSpPr/>
          <p:nvPr/>
        </p:nvSpPr>
        <p:spPr>
          <a:xfrm>
            <a:off x="8547120" y="4298400"/>
            <a:ext cx="11779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s-CL" sz="1800" strike="noStrike" u="none">
                <a:solidFill>
                  <a:srgbClr val="001f60"/>
                </a:solidFill>
                <a:uFillTx/>
                <a:latin typeface="Calibri"/>
              </a:rPr>
              <a:t>1925-2025</a:t>
            </a:r>
            <a:endParaRPr b="0" lang="es-CL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1" name="CuadroTexto 27"/>
          <p:cNvSpPr/>
          <p:nvPr/>
        </p:nvSpPr>
        <p:spPr>
          <a:xfrm>
            <a:off x="6019560" y="2652840"/>
            <a:ext cx="5920200" cy="51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es-CL" sz="2800" strike="noStrike" u="none">
                <a:solidFill>
                  <a:srgbClr val="001f60"/>
                </a:solidFill>
                <a:uFillTx/>
                <a:latin typeface="Futura Medium"/>
              </a:rPr>
              <a:t>TÉRMINO DE LA EXPOSICIÓN</a:t>
            </a:r>
            <a:endParaRPr b="0" lang="es-CL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12" name="Imagen 1" descr=""/>
          <p:cNvPicPr/>
          <p:nvPr/>
        </p:nvPicPr>
        <p:blipFill>
          <a:blip r:embed="rId8"/>
          <a:stretch/>
        </p:blipFill>
        <p:spPr>
          <a:xfrm>
            <a:off x="918360" y="1810800"/>
            <a:ext cx="5093280" cy="35247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414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415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416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417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418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419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rgbClr val="ffffff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420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rgbClr val="ffffff"/>
                </a:solidFill>
                <a:uFillTx/>
                <a:latin typeface="Calibri"/>
              </a:endParaRPr>
            </a:p>
          </p:txBody>
        </p:sp>
      </p:grpSp>
      <p:pic>
        <p:nvPicPr>
          <p:cNvPr id="421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422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423" name="CuadroTexto 9"/>
          <p:cNvSpPr/>
          <p:nvPr/>
        </p:nvSpPr>
        <p:spPr>
          <a:xfrm>
            <a:off x="4990320" y="86760"/>
            <a:ext cx="2507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rgbClr val="bdd7ee"/>
                </a:solidFill>
                <a:uFillTx/>
                <a:latin typeface="Calibri"/>
              </a:rPr>
              <a:t>PLAN DE TRABAJO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24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sp>
        <p:nvSpPr>
          <p:cNvPr id="425" name="Rectángulo 8"/>
          <p:cNvSpPr/>
          <p:nvPr/>
        </p:nvSpPr>
        <p:spPr>
          <a:xfrm>
            <a:off x="724680" y="894960"/>
            <a:ext cx="10975320" cy="527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 algn="just">
              <a:lnSpc>
                <a:spcPct val="10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Participación limpieza de Playas Sector Aguas Muertas (Armada).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00280" indent="-343080" algn="just">
              <a:lnSpc>
                <a:spcPct val="100000"/>
              </a:lnSpc>
              <a:buClr>
                <a:srgbClr val="5b9bd5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chemeClr val="accent1"/>
                </a:solidFill>
                <a:uFillTx/>
                <a:latin typeface="Arial"/>
                <a:ea typeface="SimSun"/>
              </a:rPr>
              <a:t>Ejecutado día 31 de mayo 2025, con la participación de la Delegación Presidencial Provincial de Aysén, empresas privadas del ámbito marítimo y la Autoridad Marítima.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algn="just">
              <a:lnSpc>
                <a:spcPct val="10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Integrar nuevas instituciones a la Mesa.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00280" indent="-343080" algn="just">
              <a:lnSpc>
                <a:spcPct val="100000"/>
              </a:lnSpc>
              <a:buClr>
                <a:srgbClr val="5b9bd5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chemeClr val="accent1"/>
                </a:solidFill>
                <a:uFillTx/>
                <a:latin typeface="Arial"/>
                <a:ea typeface="SimSun"/>
              </a:rPr>
              <a:t>Resolución Exenta D.P.P.A N°137, 16 de mayo de 2025, aprueba conformación de mesa de trabajo e indica instituciones que la componen.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es-MX" sz="2000" strike="noStrike" u="none">
                <a:solidFill>
                  <a:schemeClr val="accent1"/>
                </a:solidFill>
                <a:uFillTx/>
                <a:latin typeface="Arial"/>
                <a:ea typeface="SimSun"/>
              </a:rPr>
              <a:t> 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algn="just">
              <a:lnSpc>
                <a:spcPct val="15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Generar Grupos de trabajos, a definir en próxima reunión.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algn="just">
              <a:lnSpc>
                <a:spcPct val="150000"/>
              </a:lnSpc>
              <a:buClr>
                <a:srgbClr val="002060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Enviar Oficio a Subsecretaría FFAA solicitando incluir Río Aysén a DS 12. (</a:t>
            </a:r>
            <a:r>
              <a:rPr b="0" lang="es-MX" sz="2000" strike="noStrike" u="none">
                <a:solidFill>
                  <a:schemeClr val="accent1"/>
                </a:solidFill>
                <a:uFillTx/>
                <a:latin typeface="Arial"/>
                <a:ea typeface="SimSun"/>
              </a:rPr>
              <a:t>Delegación Presidencial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).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algn="just">
              <a:lnSpc>
                <a:spcPct val="150000"/>
              </a:lnSpc>
              <a:buClr>
                <a:srgbClr val="5b9bd5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chemeClr val="accent1"/>
                </a:solidFill>
                <a:uFillTx/>
                <a:latin typeface="Arial"/>
                <a:ea typeface="SimSun"/>
              </a:rPr>
              <a:t>DIRETRAB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 sugiere realizar talleres a las empresas sujetas a fiscalización.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3080" indent="-343080" algn="just">
              <a:lnSpc>
                <a:spcPct val="150000"/>
              </a:lnSpc>
              <a:buClr>
                <a:srgbClr val="5b9bd5"/>
              </a:buClr>
              <a:buFont typeface="Wingdings" charset="2"/>
              <a:buChar char=""/>
            </a:pPr>
            <a:r>
              <a:rPr b="0" lang="es-MX" sz="2000" strike="noStrike" u="none">
                <a:solidFill>
                  <a:schemeClr val="accent1"/>
                </a:solidFill>
                <a:uFillTx/>
                <a:latin typeface="Arial"/>
                <a:ea typeface="SimSun"/>
              </a:rPr>
              <a:t>SERNAPESCA</a:t>
            </a:r>
            <a:r>
              <a:rPr b="0" lang="es-MX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 informa proceso destinación para Caleta Aguas Muertas, ante Subsecretaría FFAA.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99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100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101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102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103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104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05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106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107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108" name="Text Box 12"/>
          <p:cNvSpPr/>
          <p:nvPr/>
        </p:nvSpPr>
        <p:spPr>
          <a:xfrm>
            <a:off x="647640" y="1093320"/>
            <a:ext cx="5482440" cy="5764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Bienvenida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“</a:t>
            </a: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Simpson”.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Acta de última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Conformación de la Mesa Técnica de coordinación.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Tareas de fiscalización por servicio.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de trabajo.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Cierre de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39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9" name="CuadroTexto 9"/>
          <p:cNvSpPr/>
          <p:nvPr/>
        </p:nvSpPr>
        <p:spPr>
          <a:xfrm>
            <a:off x="5349960" y="74160"/>
            <a:ext cx="1045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TABLA</a:t>
            </a:r>
            <a:r>
              <a:rPr b="1" lang="es-MX" sz="2400" strike="noStrike" u="none">
                <a:solidFill>
                  <a:srgbClr val="ffff00"/>
                </a:solidFill>
                <a:uFillTx/>
                <a:latin typeface="Calibri"/>
              </a:rPr>
              <a:t>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10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111" name="Imagen 1" descr=""/>
          <p:cNvPicPr/>
          <p:nvPr/>
        </p:nvPicPr>
        <p:blipFill>
          <a:blip r:embed="rId7"/>
          <a:stretch/>
        </p:blipFill>
        <p:spPr>
          <a:xfrm>
            <a:off x="5343480" y="1321920"/>
            <a:ext cx="6548400" cy="4256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113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114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115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116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117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118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19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120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121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122" name="Text Box 12"/>
          <p:cNvSpPr/>
          <p:nvPr/>
        </p:nvSpPr>
        <p:spPr>
          <a:xfrm>
            <a:off x="647640" y="1895400"/>
            <a:ext cx="5454360" cy="496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Bienvenida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“</a:t>
            </a:r>
            <a:r>
              <a:rPr b="1" i="1" lang="es-CL" sz="24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Plan Simpson”.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Acta de última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Conformación de la Mesa Técnica de coordinación.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Avances por Servicios.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de trabajo.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Cierre de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39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3" name="CuadroTexto 9"/>
          <p:cNvSpPr/>
          <p:nvPr/>
        </p:nvSpPr>
        <p:spPr>
          <a:xfrm>
            <a:off x="5349960" y="74160"/>
            <a:ext cx="1045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TABLA</a:t>
            </a:r>
            <a:r>
              <a:rPr b="1" lang="es-MX" sz="2400" strike="noStrike" u="none">
                <a:solidFill>
                  <a:srgbClr val="ffff00"/>
                </a:solidFill>
                <a:uFillTx/>
                <a:latin typeface="Calibri"/>
              </a:rPr>
              <a:t>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24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125" name="Imagen 1" descr=""/>
          <p:cNvPicPr/>
          <p:nvPr/>
        </p:nvPicPr>
        <p:blipFill>
          <a:blip r:embed="rId7"/>
          <a:stretch/>
        </p:blipFill>
        <p:spPr>
          <a:xfrm>
            <a:off x="5343480" y="1321920"/>
            <a:ext cx="6548400" cy="4256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127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128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129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130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131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132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33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134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135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136" name="CuadroTexto 9"/>
          <p:cNvSpPr/>
          <p:nvPr/>
        </p:nvSpPr>
        <p:spPr>
          <a:xfrm>
            <a:off x="4864680" y="69840"/>
            <a:ext cx="21315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PLAN SIMPSON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37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sp>
        <p:nvSpPr>
          <p:cNvPr id="138" name="Text Box 1"/>
          <p:cNvSpPr/>
          <p:nvPr/>
        </p:nvSpPr>
        <p:spPr>
          <a:xfrm>
            <a:off x="827640" y="1370520"/>
            <a:ext cx="10614600" cy="2039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algn="just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r>
              <a:rPr b="0" lang="es-CL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Organizar, planificar y conducir las </a:t>
            </a:r>
            <a:r>
              <a:rPr b="1" lang="es-CL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tareas de control y regulación de la actividad marítima-fluvial que se desarrolla en los ríos Aysén, Los Palos y Aguas Muertas y contribuir con el ordenamiento y mejora de las condiciones ambientales del borde costero </a:t>
            </a:r>
            <a:r>
              <a:rPr b="0" lang="es-CL" sz="2000" strike="noStrike" u="none">
                <a:solidFill>
                  <a:srgbClr val="002060"/>
                </a:solidFill>
                <a:uFillTx/>
                <a:latin typeface="Arial"/>
                <a:ea typeface="SimSun"/>
              </a:rPr>
              <a:t>coordinando la limpieza de las riberas y fondos de ríos, desguace, retiro de naves y artefactos navales en condición de abandono en el sector.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algn="just">
              <a:lnSpc>
                <a:spcPct val="90000"/>
              </a:lnSpc>
              <a:spcBef>
                <a:spcPts val="100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endParaRPr b="0" lang="es-CL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algn="just">
              <a:lnSpc>
                <a:spcPct val="90000"/>
              </a:lnSpc>
              <a:spcBef>
                <a:spcPts val="100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endParaRPr b="0" lang="es-CL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algn="ctr">
              <a:lnSpc>
                <a:spcPct val="90000"/>
              </a:lnSpc>
              <a:spcBef>
                <a:spcPts val="100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endParaRPr b="0" lang="es-CL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39" name="Imagen 3" descr=""/>
          <p:cNvPicPr/>
          <p:nvPr/>
        </p:nvPicPr>
        <p:blipFill>
          <a:blip r:embed="rId7"/>
          <a:stretch/>
        </p:blipFill>
        <p:spPr>
          <a:xfrm>
            <a:off x="3402000" y="3220920"/>
            <a:ext cx="5541480" cy="24757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" name="Diagram1"/>
          <p:cNvGraphicFramePr/>
          <p:nvPr>
            <p:extLst>
              <p:ext uri="{D42A27DB-BD31-4B8C-83A1-F6EECF244321}">
                <p14:modId xmlns:p14="http://schemas.microsoft.com/office/powerpoint/2010/main" val="1402152609"/>
              </p:ext>
            </p:extLst>
          </p:nvPr>
        </p:nvGraphicFramePr>
        <p:xfrm>
          <a:off x="1729800" y="792720"/>
          <a:ext cx="9050040" cy="5418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40" name="Picture 2" descr=""/>
          <p:cNvPicPr/>
          <p:nvPr/>
        </p:nvPicPr>
        <p:blipFill>
          <a:blip r:embed="rId5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141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142" name="Picture 2" descr="Imagen relacionada"/>
          <p:cNvPicPr/>
          <p:nvPr/>
        </p:nvPicPr>
        <p:blipFill>
          <a:blip r:embed="rId6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143" name="Imagen 14" descr=""/>
          <p:cNvPicPr/>
          <p:nvPr/>
        </p:nvPicPr>
        <p:blipFill>
          <a:blip r:embed="rId7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144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145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146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47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148" name="Imagen 8" descr=""/>
          <p:cNvPicPr/>
          <p:nvPr/>
        </p:nvPicPr>
        <p:blipFill>
          <a:blip r:embed="rId8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149" name="Picture 8" descr=""/>
          <p:cNvPicPr/>
          <p:nvPr/>
        </p:nvPicPr>
        <p:blipFill>
          <a:blip r:embed="rId9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150" name="Text Box 1"/>
          <p:cNvSpPr/>
          <p:nvPr/>
        </p:nvSpPr>
        <p:spPr>
          <a:xfrm>
            <a:off x="1919520" y="583560"/>
            <a:ext cx="8352720" cy="91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r>
              <a:rPr b="1" lang="es-CL" sz="2400" strike="noStrike" u="none">
                <a:solidFill>
                  <a:srgbClr val="002060"/>
                </a:solidFill>
                <a:uFillTx/>
                <a:latin typeface="Calibri"/>
              </a:rPr>
              <a:t>PRIMERA ETAPA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r>
              <a:rPr b="1" lang="es-CL" sz="2400" strike="noStrike" u="none">
                <a:solidFill>
                  <a:srgbClr val="002060"/>
                </a:solidFill>
                <a:uFillTx/>
                <a:latin typeface="Calibri"/>
              </a:rPr>
              <a:t>CATASTRO DE INFRAESTRUCTURA EN EL BORDE COSTERO.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51" name="Picture 2" descr="https://dppaysen.dpp.gob.cl/media/2021/07/LOGOS-DETALLE-DPP-CUADRADOS-2021-35.jpg"/>
          <p:cNvPicPr/>
          <p:nvPr/>
        </p:nvPicPr>
        <p:blipFill>
          <a:blip r:embed="rId10"/>
          <a:stretch/>
        </p:blipFill>
        <p:spPr>
          <a:xfrm>
            <a:off x="1290960" y="4826520"/>
            <a:ext cx="1356480" cy="1213200"/>
          </a:xfrm>
          <a:prstGeom prst="rect">
            <a:avLst/>
          </a:prstGeom>
          <a:ln w="0">
            <a:noFill/>
          </a:ln>
        </p:spPr>
      </p:pic>
      <p:pic>
        <p:nvPicPr>
          <p:cNvPr id="152" name="Imagen 19" descr=""/>
          <p:cNvPicPr/>
          <p:nvPr/>
        </p:nvPicPr>
        <p:blipFill>
          <a:blip r:embed="rId11"/>
          <a:srcRect l="0" t="9642" r="0" b="8953"/>
          <a:stretch/>
        </p:blipFill>
        <p:spPr>
          <a:xfrm>
            <a:off x="3273840" y="4839480"/>
            <a:ext cx="1503360" cy="1223640"/>
          </a:xfrm>
          <a:prstGeom prst="rect">
            <a:avLst/>
          </a:prstGeom>
          <a:ln w="0">
            <a:noFill/>
          </a:ln>
        </p:spPr>
      </p:pic>
      <p:pic>
        <p:nvPicPr>
          <p:cNvPr id="153" name="Picture 6" descr="https://portal.sma.gob.cl/wp-content/uploads/2023/11/logo23-1.png"/>
          <p:cNvPicPr/>
          <p:nvPr/>
        </p:nvPicPr>
        <p:blipFill>
          <a:blip r:embed="rId12"/>
          <a:stretch/>
        </p:blipFill>
        <p:spPr>
          <a:xfrm>
            <a:off x="7930080" y="5139360"/>
            <a:ext cx="3619080" cy="780840"/>
          </a:xfrm>
          <a:prstGeom prst="rect">
            <a:avLst/>
          </a:prstGeom>
          <a:ln w="0">
            <a:noFill/>
          </a:ln>
        </p:spPr>
      </p:pic>
      <p:pic>
        <p:nvPicPr>
          <p:cNvPr id="154" name="Picture 8" descr="Sii - Servicio de impuestos internos"/>
          <p:cNvPicPr/>
          <p:nvPr/>
        </p:nvPicPr>
        <p:blipFill>
          <a:blip r:embed="rId13"/>
          <a:stretch/>
        </p:blipFill>
        <p:spPr>
          <a:xfrm>
            <a:off x="5403240" y="5135040"/>
            <a:ext cx="1552320" cy="561600"/>
          </a:xfrm>
          <a:prstGeom prst="rect">
            <a:avLst/>
          </a:prstGeom>
          <a:ln w="0">
            <a:noFill/>
          </a:ln>
        </p:spPr>
      </p:pic>
      <p:pic>
        <p:nvPicPr>
          <p:cNvPr id="155" name="Imagen 1" descr=""/>
          <p:cNvPicPr/>
          <p:nvPr/>
        </p:nvPicPr>
        <p:blipFill>
          <a:blip r:embed="rId14"/>
          <a:stretch/>
        </p:blipFill>
        <p:spPr>
          <a:xfrm>
            <a:off x="5958720" y="3219120"/>
            <a:ext cx="1020960" cy="1020960"/>
          </a:xfrm>
          <a:prstGeom prst="rect">
            <a:avLst/>
          </a:prstGeom>
          <a:ln w="0">
            <a:noFill/>
          </a:ln>
        </p:spPr>
      </p:pic>
      <p:sp>
        <p:nvSpPr>
          <p:cNvPr id="156" name="CuadroTexto 9"/>
          <p:cNvSpPr/>
          <p:nvPr/>
        </p:nvSpPr>
        <p:spPr>
          <a:xfrm>
            <a:off x="4864680" y="69840"/>
            <a:ext cx="21315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PLAN SIMPSON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57" name="Imagen 14" descr=""/>
          <p:cNvPicPr/>
          <p:nvPr/>
        </p:nvPicPr>
        <p:blipFill>
          <a:blip r:embed="rId15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159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160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161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162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163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164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65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166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167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val="2076401730"/>
              </p:ext>
            </p:extLst>
          </p:nvPr>
        </p:nvGraphicFramePr>
        <p:xfrm>
          <a:off x="1366560" y="1866240"/>
          <a:ext cx="10630080" cy="418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68" name="Text Box 1"/>
          <p:cNvSpPr/>
          <p:nvPr/>
        </p:nvSpPr>
        <p:spPr>
          <a:xfrm>
            <a:off x="1366560" y="662400"/>
            <a:ext cx="9504720" cy="91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r>
              <a:rPr b="1" lang="es-CL" sz="2400" strike="noStrike" u="none">
                <a:solidFill>
                  <a:srgbClr val="002060"/>
                </a:solidFill>
                <a:uFillTx/>
                <a:latin typeface="Calibri"/>
              </a:rPr>
              <a:t>SEGUNDA ETAPA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r>
              <a:rPr b="1" lang="es-CL" sz="2400" strike="noStrike" u="none">
                <a:solidFill>
                  <a:srgbClr val="002060"/>
                </a:solidFill>
                <a:uFillTx/>
                <a:latin typeface="Calibri"/>
              </a:rPr>
              <a:t>CAMPAÑA DE EDUCACIÓN Y LIMPIEZA BORDE COSTERO, LIMPIEZA DE RIVERAS Y FONDOS DE RÍOS.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69" name="Picture 4" descr="Región de Aysén se suma a limpieza de playas 2023 – MMA"/>
          <p:cNvPicPr/>
          <p:nvPr/>
        </p:nvPicPr>
        <p:blipFill>
          <a:blip r:embed="rId10"/>
          <a:stretch/>
        </p:blipFill>
        <p:spPr>
          <a:xfrm>
            <a:off x="1609560" y="1675800"/>
            <a:ext cx="2614680" cy="1574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70" name="Picture 6" descr="https://mma.gob.cl/wp-content/uploads/2018/04/IMG_1297-e1524589401831-1.jpg"/>
          <p:cNvPicPr/>
          <p:nvPr/>
        </p:nvPicPr>
        <p:blipFill>
          <a:blip r:embed="rId11"/>
          <a:stretch/>
        </p:blipFill>
        <p:spPr>
          <a:xfrm>
            <a:off x="1609560" y="4656600"/>
            <a:ext cx="2614680" cy="15778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71" name="Imagen 19" descr=""/>
          <p:cNvPicPr/>
          <p:nvPr/>
        </p:nvPicPr>
        <p:blipFill>
          <a:blip r:embed="rId12"/>
          <a:stretch/>
        </p:blipFill>
        <p:spPr>
          <a:xfrm>
            <a:off x="1609560" y="3179160"/>
            <a:ext cx="2614680" cy="1557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172" name="CuadroTexto 9"/>
          <p:cNvSpPr/>
          <p:nvPr/>
        </p:nvSpPr>
        <p:spPr>
          <a:xfrm>
            <a:off x="4864680" y="69840"/>
            <a:ext cx="21315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PLAN SIMPSON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73" name="Imagen 14" descr=""/>
          <p:cNvPicPr/>
          <p:nvPr/>
        </p:nvPicPr>
        <p:blipFill>
          <a:blip r:embed="rId13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175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176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177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178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179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180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81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182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183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" name="Diagram3"/>
          <p:cNvGraphicFramePr/>
          <p:nvPr>
            <p:extLst>
              <p:ext uri="{D42A27DB-BD31-4B8C-83A1-F6EECF244321}">
                <p14:modId xmlns:p14="http://schemas.microsoft.com/office/powerpoint/2010/main" val="3266686129"/>
              </p:ext>
            </p:extLst>
          </p:nvPr>
        </p:nvGraphicFramePr>
        <p:xfrm>
          <a:off x="511200" y="2282760"/>
          <a:ext cx="6264360" cy="2741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84" name="Text Box 1"/>
          <p:cNvSpPr/>
          <p:nvPr/>
        </p:nvSpPr>
        <p:spPr>
          <a:xfrm>
            <a:off x="1416240" y="802080"/>
            <a:ext cx="9504720" cy="91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r>
              <a:rPr b="1" lang="es-CL" sz="2400" strike="noStrike" u="none">
                <a:solidFill>
                  <a:srgbClr val="002060"/>
                </a:solidFill>
                <a:uFillTx/>
                <a:latin typeface="Calibri"/>
              </a:rPr>
              <a:t>TERCERA ETAPA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r>
              <a:rPr b="1" lang="es-CL" sz="2400" strike="noStrike" u="none">
                <a:solidFill>
                  <a:srgbClr val="002060"/>
                </a:solidFill>
                <a:uFillTx/>
                <a:latin typeface="Calibri"/>
              </a:rPr>
              <a:t>DESGUACE Y RETIRO DE NAVES EN CONDICIÓN DE ABANDONO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85" name="Picture 2" descr="https://www.armada.cl/armada/site/artic/20220129/imag/foto_0000000820220129095950/WhatsApp_Image_2022-01-28_at_16.jpeg"/>
          <p:cNvPicPr/>
          <p:nvPr/>
        </p:nvPicPr>
        <p:blipFill>
          <a:blip r:embed="rId10"/>
          <a:stretch/>
        </p:blipFill>
        <p:spPr>
          <a:xfrm>
            <a:off x="6888960" y="1814400"/>
            <a:ext cx="4032000" cy="4032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186" name="Text Box 1"/>
          <p:cNvSpPr/>
          <p:nvPr/>
        </p:nvSpPr>
        <p:spPr>
          <a:xfrm>
            <a:off x="7680960" y="5685480"/>
            <a:ext cx="2664000" cy="44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3080"/>
                <a:tab algn="l" pos="10782360"/>
              </a:tabLst>
            </a:pPr>
            <a:r>
              <a:rPr b="0" lang="es-CL" sz="2000" strike="noStrike" u="none">
                <a:solidFill>
                  <a:srgbClr val="002060"/>
                </a:solidFill>
                <a:uFillTx/>
                <a:latin typeface="Calibri"/>
              </a:rPr>
              <a:t>Fotografía referencial.</a:t>
            </a:r>
            <a:endParaRPr b="0" lang="es-CL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7" name="CuadroTexto 9"/>
          <p:cNvSpPr/>
          <p:nvPr/>
        </p:nvSpPr>
        <p:spPr>
          <a:xfrm>
            <a:off x="4864680" y="69840"/>
            <a:ext cx="21315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PLAN SIMPSON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88" name="Imagen 14" descr=""/>
          <p:cNvPicPr/>
          <p:nvPr/>
        </p:nvPicPr>
        <p:blipFill>
          <a:blip r:embed="rId11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2" descr=""/>
          <p:cNvPicPr/>
          <p:nvPr/>
        </p:nvPicPr>
        <p:blipFill>
          <a:blip r:embed="rId1"/>
          <a:srcRect l="0" t="0" r="0" b="94756"/>
          <a:stretch/>
        </p:blipFill>
        <p:spPr>
          <a:xfrm>
            <a:off x="20520" y="25560"/>
            <a:ext cx="12162960" cy="620280"/>
          </a:xfrm>
          <a:prstGeom prst="rect">
            <a:avLst/>
          </a:prstGeom>
          <a:ln w="0">
            <a:noFill/>
          </a:ln>
        </p:spPr>
      </p:pic>
      <p:sp>
        <p:nvSpPr>
          <p:cNvPr id="190" name="Rectángulo 2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noFill/>
          <a:ln w="57150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191" name="Picture 2" descr="Imagen relacionada"/>
          <p:cNvPicPr/>
          <p:nvPr/>
        </p:nvPicPr>
        <p:blipFill>
          <a:blip r:embed="rId2"/>
          <a:stretch/>
        </p:blipFill>
        <p:spPr>
          <a:xfrm>
            <a:off x="117360" y="33480"/>
            <a:ext cx="786960" cy="1010880"/>
          </a:xfrm>
          <a:prstGeom prst="rect">
            <a:avLst/>
          </a:prstGeom>
          <a:ln w="0">
            <a:noFill/>
          </a:ln>
        </p:spPr>
      </p:pic>
      <p:pic>
        <p:nvPicPr>
          <p:cNvPr id="192" name="Imagen 14" descr=""/>
          <p:cNvPicPr/>
          <p:nvPr/>
        </p:nvPicPr>
        <p:blipFill>
          <a:blip r:embed="rId3"/>
          <a:stretch/>
        </p:blipFill>
        <p:spPr>
          <a:xfrm>
            <a:off x="11442600" y="6246720"/>
            <a:ext cx="734760" cy="620280"/>
          </a:xfrm>
          <a:prstGeom prst="rect">
            <a:avLst/>
          </a:prstGeom>
          <a:ln w="0">
            <a:noFill/>
          </a:ln>
        </p:spPr>
      </p:pic>
      <p:sp>
        <p:nvSpPr>
          <p:cNvPr id="193" name="Elipse 34"/>
          <p:cNvSpPr/>
          <p:nvPr/>
        </p:nvSpPr>
        <p:spPr>
          <a:xfrm>
            <a:off x="11634840" y="6384960"/>
            <a:ext cx="337680" cy="317160"/>
          </a:xfrm>
          <a:prstGeom prst="ellipse">
            <a:avLst/>
          </a:prstGeom>
          <a:solidFill>
            <a:srgbClr val="ffffff"/>
          </a:solidFill>
          <a:ln>
            <a:solidFill>
              <a:srgbClr val="5b9bd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es-CL" sz="1200" strike="noStrike" u="none">
              <a:solidFill>
                <a:srgbClr val="002060"/>
              </a:solidFill>
              <a:uFillTx/>
              <a:latin typeface="Calibri"/>
            </a:endParaRPr>
          </a:p>
        </p:txBody>
      </p:sp>
      <p:grpSp>
        <p:nvGrpSpPr>
          <p:cNvPr id="194" name="Grupo 4"/>
          <p:cNvGrpSpPr/>
          <p:nvPr/>
        </p:nvGrpSpPr>
        <p:grpSpPr>
          <a:xfrm>
            <a:off x="0" y="6206040"/>
            <a:ext cx="12237840" cy="651600"/>
            <a:chOff x="0" y="6206040"/>
            <a:chExt cx="12237840" cy="651600"/>
          </a:xfrm>
        </p:grpSpPr>
        <p:sp>
          <p:nvSpPr>
            <p:cNvPr id="195" name="Rectángulo 13"/>
            <p:cNvSpPr/>
            <p:nvPr/>
          </p:nvSpPr>
          <p:spPr>
            <a:xfrm>
              <a:off x="0" y="6263280"/>
              <a:ext cx="12237840" cy="594360"/>
            </a:xfrm>
            <a:prstGeom prst="rect">
              <a:avLst/>
            </a:prstGeom>
            <a:solidFill>
              <a:srgbClr val="011893"/>
            </a:solidFill>
            <a:ln>
              <a:solidFill>
                <a:srgbClr val="437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P A T R I O T I S M O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HONOR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LEALTAD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VALENTÍA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       INTEGRIDAD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	</a:t>
              </a:r>
              <a:r>
                <a:rPr b="0" lang="es-CL" sz="1100" strike="noStrike" u="none">
                  <a:solidFill>
                    <a:schemeClr val="lt1"/>
                  </a:solidFill>
                  <a:uFillTx/>
                  <a:latin typeface="Arial"/>
                </a:rPr>
                <a:t>  DEBER</a:t>
              </a:r>
              <a:endParaRPr b="0" lang="es-CL" sz="11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96" name="Proceso alternativo 7"/>
            <p:cNvSpPr/>
            <p:nvPr/>
          </p:nvSpPr>
          <p:spPr>
            <a:xfrm flipV="1">
              <a:off x="0" y="6205320"/>
              <a:ext cx="12237840" cy="58680"/>
            </a:xfrm>
            <a:prstGeom prst="flowChartAlternateProcess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scene3d>
              <a:camera prst="orthographicFront"/>
              <a:lightRig dir="t" rig="threeP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7920" bIns="792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es-CL" sz="1800" strike="noStrike" u="none">
                <a:solidFill>
                  <a:schemeClr val="lt1"/>
                </a:solidFill>
                <a:uFillTx/>
                <a:latin typeface="Calibri"/>
              </a:endParaRPr>
            </a:p>
          </p:txBody>
        </p:sp>
      </p:grpSp>
      <p:pic>
        <p:nvPicPr>
          <p:cNvPr id="197" name="Imagen 8" descr=""/>
          <p:cNvPicPr/>
          <p:nvPr/>
        </p:nvPicPr>
        <p:blipFill>
          <a:blip r:embed="rId4"/>
          <a:stretch/>
        </p:blipFill>
        <p:spPr>
          <a:xfrm>
            <a:off x="10685520" y="90360"/>
            <a:ext cx="657000" cy="95544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8" descr=""/>
          <p:cNvPicPr/>
          <p:nvPr/>
        </p:nvPicPr>
        <p:blipFill>
          <a:blip r:embed="rId5"/>
          <a:stretch/>
        </p:blipFill>
        <p:spPr>
          <a:xfrm>
            <a:off x="11422800" y="73440"/>
            <a:ext cx="609120" cy="970560"/>
          </a:xfrm>
          <a:prstGeom prst="rect">
            <a:avLst/>
          </a:prstGeom>
          <a:ln w="0">
            <a:noFill/>
          </a:ln>
        </p:spPr>
      </p:pic>
      <p:sp>
        <p:nvSpPr>
          <p:cNvPr id="199" name="Text Box 12"/>
          <p:cNvSpPr/>
          <p:nvPr/>
        </p:nvSpPr>
        <p:spPr>
          <a:xfrm>
            <a:off x="647640" y="1895400"/>
            <a:ext cx="5454360" cy="496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Bienvenida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864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“</a:t>
            </a: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Simpson”.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ffc000"/>
                </a:solidFill>
                <a:uFillTx/>
                <a:latin typeface="Arial"/>
                <a:ea typeface="Microsoft YaHei"/>
              </a:rPr>
              <a:t>Acta de última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Conformación de la Mesa Técnica de coordinación.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Tareas de fiscalización por servicio.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CL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Plan de trabajo.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buClr>
                <a:srgbClr val="001f60"/>
              </a:buClr>
              <a:buFont typeface="OpenSymbol"/>
              <a:buAutoNum type="arabicPeriod" startAt="3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331280"/>
                <a:tab algn="l" pos="10780560"/>
              </a:tabLst>
            </a:pPr>
            <a:r>
              <a:rPr b="1" i="1" lang="es-MX" sz="2400" strike="noStrike" u="none">
                <a:solidFill>
                  <a:srgbClr val="001f60"/>
                </a:solidFill>
                <a:uFillTx/>
                <a:latin typeface="Arial"/>
                <a:ea typeface="Microsoft YaHei"/>
              </a:rPr>
              <a:t>Cierra de reunión.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57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57200" indent="-453960">
              <a:lnSpc>
                <a:spcPct val="90000"/>
              </a:lnSpc>
              <a:spcBef>
                <a:spcPts val="601"/>
              </a:spcBef>
              <a:spcAft>
                <a:spcPts val="601"/>
              </a:spcAft>
              <a:tabLst>
                <a:tab algn="l" pos="0"/>
              </a:tabLst>
            </a:pP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0" name="CuadroTexto 9"/>
          <p:cNvSpPr/>
          <p:nvPr/>
        </p:nvSpPr>
        <p:spPr>
          <a:xfrm>
            <a:off x="5349960" y="74160"/>
            <a:ext cx="1045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es-MX" sz="2400" strike="noStrike" u="none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Calibri"/>
              </a:rPr>
              <a:t>TABLA</a:t>
            </a:r>
            <a:r>
              <a:rPr b="1" lang="es-MX" sz="2400" strike="noStrike" u="none">
                <a:solidFill>
                  <a:srgbClr val="ffff00"/>
                </a:solidFill>
                <a:uFillTx/>
                <a:latin typeface="Calibri"/>
              </a:rPr>
              <a:t> </a:t>
            </a:r>
            <a:endParaRPr b="0" lang="es-CL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1" name="Imagen 14" descr=""/>
          <p:cNvPicPr/>
          <p:nvPr/>
        </p:nvPicPr>
        <p:blipFill>
          <a:blip r:embed="rId6"/>
          <a:stretch/>
        </p:blipFill>
        <p:spPr>
          <a:xfrm>
            <a:off x="4224600" y="9360"/>
            <a:ext cx="732960" cy="620280"/>
          </a:xfrm>
          <a:prstGeom prst="rect">
            <a:avLst/>
          </a:prstGeom>
          <a:ln w="0">
            <a:noFill/>
          </a:ln>
        </p:spPr>
      </p:pic>
      <p:pic>
        <p:nvPicPr>
          <p:cNvPr id="202" name="Imagen 1" descr=""/>
          <p:cNvPicPr/>
          <p:nvPr/>
        </p:nvPicPr>
        <p:blipFill>
          <a:blip r:embed="rId7"/>
          <a:stretch/>
        </p:blipFill>
        <p:spPr>
          <a:xfrm>
            <a:off x="5343480" y="1321920"/>
            <a:ext cx="6548400" cy="4256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18_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Exposición QUINZONA</Template>
  <TotalTime>42359</TotalTime>
  <Application>LibreOffice/24.8.0.3$Windows_X86_64 LibreOffice_project/0bdf1299c94fe897b119f97f3c613e9dca6be583</Application>
  <AppVersion>15.0000</AppVersion>
  <Words>1476</Words>
  <Paragraphs>229</Paragraphs>
  <Company>Microsoft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2021-02-24T21:06:23Z</dcterms:created>
  <dc:creator>Felipe Rodríguez Muñoz</dc:creator>
  <dc:description/>
  <dc:language>es-CL</dc:language>
  <cp:lastModifiedBy/>
  <cp:lastPrinted>2021-04-23T02:50:54Z</cp:lastPrinted>
  <dcterms:modified xsi:type="dcterms:W3CDTF">2025-07-25T11:03:54Z</dcterms:modified>
  <cp:revision>724</cp:revision>
  <dc:subject/>
  <dc:title>Presentación de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22</vt:i4>
  </property>
  <property fmtid="{D5CDD505-2E9C-101B-9397-08002B2CF9AE}" pid="3" name="PresentationFormat">
    <vt:lpwstr>Panorámica</vt:lpwstr>
  </property>
  <property fmtid="{D5CDD505-2E9C-101B-9397-08002B2CF9AE}" pid="4" name="Slides">
    <vt:i4>22</vt:i4>
  </property>
</Properties>
</file>