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"/>
  </p:notesMasterIdLst>
  <p:sldIdLst>
    <p:sldId id="270" r:id="rId2"/>
    <p:sldId id="337" r:id="rId3"/>
    <p:sldId id="378" r:id="rId4"/>
    <p:sldId id="380" r:id="rId5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7B1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94660"/>
  </p:normalViewPr>
  <p:slideViewPr>
    <p:cSldViewPr snapToGrid="0">
      <p:cViewPr varScale="1">
        <p:scale>
          <a:sx n="31" d="100"/>
          <a:sy n="31" d="100"/>
        </p:scale>
        <p:origin x="840" y="48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D7439A7-4391-4193-8A2E-13E95E8C36DD}" type="presOf" srcId="{A7DCE923-8697-445A-BADD-9F7265DCFEC0}" destId="{09F98427-636B-4895-9808-D6DD1975D6E0}" srcOrd="0" destOrd="0" presId="urn:microsoft.com/office/officeart/2008/layout/LinedList"/>
    <dgm:cxn modelId="{0624DDE7-998B-408F-ABB4-7D8161CB83C4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D75B70D-F0AA-464A-8FC4-6664C21433A3}" type="presParOf" srcId="{0DDC1740-7DB0-4C8B-AA91-DC94BD8206EA}" destId="{0B7C09AE-274D-47F8-886A-DE7A1032E45F}" srcOrd="0" destOrd="0" presId="urn:microsoft.com/office/officeart/2008/layout/LinedList"/>
    <dgm:cxn modelId="{FEBFD099-20CC-4AB8-B0C6-EFDBC49C8638}" type="presParOf" srcId="{0DDC1740-7DB0-4C8B-AA91-DC94BD8206EA}" destId="{FE867EA2-DF52-4494-A958-8036F5B6EC72}" srcOrd="1" destOrd="0" presId="urn:microsoft.com/office/officeart/2008/layout/LinedList"/>
    <dgm:cxn modelId="{606C52CE-C571-4BDE-A850-922B900D83F3}" type="presParOf" srcId="{FE867EA2-DF52-4494-A958-8036F5B6EC72}" destId="{09F98427-636B-4895-9808-D6DD1975D6E0}" srcOrd="0" destOrd="0" presId="urn:microsoft.com/office/officeart/2008/layout/LinedList"/>
    <dgm:cxn modelId="{00ED5C26-E49E-46C5-9F2D-F8146256E95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D7439A7-4391-4193-8A2E-13E95E8C36DD}" type="presOf" srcId="{A7DCE923-8697-445A-BADD-9F7265DCFEC0}" destId="{09F98427-636B-4895-9808-D6DD1975D6E0}" srcOrd="0" destOrd="0" presId="urn:microsoft.com/office/officeart/2008/layout/LinedList"/>
    <dgm:cxn modelId="{0624DDE7-998B-408F-ABB4-7D8161CB83C4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D75B70D-F0AA-464A-8FC4-6664C21433A3}" type="presParOf" srcId="{0DDC1740-7DB0-4C8B-AA91-DC94BD8206EA}" destId="{0B7C09AE-274D-47F8-886A-DE7A1032E45F}" srcOrd="0" destOrd="0" presId="urn:microsoft.com/office/officeart/2008/layout/LinedList"/>
    <dgm:cxn modelId="{FEBFD099-20CC-4AB8-B0C6-EFDBC49C8638}" type="presParOf" srcId="{0DDC1740-7DB0-4C8B-AA91-DC94BD8206EA}" destId="{FE867EA2-DF52-4494-A958-8036F5B6EC72}" srcOrd="1" destOrd="0" presId="urn:microsoft.com/office/officeart/2008/layout/LinedList"/>
    <dgm:cxn modelId="{606C52CE-C571-4BDE-A850-922B900D83F3}" type="presParOf" srcId="{FE867EA2-DF52-4494-A958-8036F5B6EC72}" destId="{09F98427-636B-4895-9808-D6DD1975D6E0}" srcOrd="0" destOrd="0" presId="urn:microsoft.com/office/officeart/2008/layout/LinedList"/>
    <dgm:cxn modelId="{00ED5C26-E49E-46C5-9F2D-F8146256E95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115572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1155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115572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115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05-11-2023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05-11-2023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 thruBlk="1"/>
  </p:transition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2729877" y="2201404"/>
            <a:ext cx="11510229" cy="3228579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smtClean="0">
                <a:latin typeface="Arial" pitchFamily="34" charset="0"/>
                <a:cs typeface="Arial" pitchFamily="34" charset="0"/>
              </a:rPr>
              <a:t>“EL POR QUÉ DE LAS SANCIONES FÍSICAS” </a:t>
            </a:r>
            <a:endParaRPr lang="es-CL" sz="5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redondeado 2"/>
          <p:cNvSpPr/>
          <p:nvPr/>
        </p:nvSpPr>
        <p:spPr>
          <a:xfrm>
            <a:off x="11065710" y="7183587"/>
            <a:ext cx="4487779" cy="788411"/>
          </a:xfrm>
          <a:prstGeom prst="roundRect">
            <a:avLst/>
          </a:prstGeom>
          <a:solidFill>
            <a:schemeClr val="tx1">
              <a:lumMod val="50000"/>
              <a:lumOff val="50000"/>
              <a:alpha val="66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JAVIER REINIKE LARRAÍN</a:t>
            </a:r>
          </a:p>
          <a:p>
            <a:pPr algn="ctr"/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TENIENTE 1° IM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1" y="-332657"/>
            <a:ext cx="16259441" cy="9809314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PROCESOS DE CALIFICACIONES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/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/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938238" y="3730221"/>
            <a:ext cx="136490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GENERALIDADES.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CALIFICACIONES DEL OFDIV AL BRIGADIER.</a:t>
            </a:r>
            <a:endParaRPr lang="es-CL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CALIFICACIONES DEL ODG AL BRIGADIER DE GDIA.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CALIFICACIONES A LA DIVISIÓN.</a:t>
            </a:r>
            <a:endParaRPr lang="es-CL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2564780" y="1906859"/>
            <a:ext cx="11809141" cy="115972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lang="es-CL" sz="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71913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1" y="-332657"/>
            <a:ext cx="16259441" cy="9809314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PROCESOS DE CALIFICACIONES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/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/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938238" y="3730221"/>
            <a:ext cx="136490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REF. : 1) REGLAMENTO INTERNO ESNAVAL</a:t>
            </a:r>
          </a:p>
          <a:p>
            <a:pPr lvl="3">
              <a:lnSpc>
                <a:spcPct val="150000"/>
              </a:lnSpc>
            </a:pPr>
            <a:r>
              <a:rPr lang="es-CL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2) MANUAL DEL CADETE (MAR 2022)</a:t>
            </a:r>
          </a:p>
          <a:p>
            <a:pPr marL="2057400" lvl="3" indent="-708025" defTabSz="438150">
              <a:lnSpc>
                <a:spcPct val="150000"/>
              </a:lnSpc>
            </a:pPr>
            <a:r>
              <a:rPr lang="es-CL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3) OPI N° 608 PAUTAS PARA LA ELABORACIÓN     DE CALIFICACIONES (DPTO. EJECUTIVO)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441318" y="1863983"/>
            <a:ext cx="4346435" cy="115972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  <a:endParaRPr lang="es-CL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9408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1" y="-335706"/>
            <a:ext cx="16259441" cy="9815411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3" name="25 Rectángulo redondeado"/>
          <p:cNvSpPr/>
          <p:nvPr/>
        </p:nvSpPr>
        <p:spPr>
          <a:xfrm>
            <a:off x="2525341" y="4194073"/>
            <a:ext cx="11201400" cy="3228579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>
                <a:latin typeface="Arial" pitchFamily="34" charset="0"/>
                <a:cs typeface="Arial" pitchFamily="34" charset="0"/>
              </a:rPr>
              <a:t>TÉRMINO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96178337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3661</TotalTime>
  <Words>137</Words>
  <Application>Microsoft Office PowerPoint</Application>
  <PresentationFormat>Personalizado</PresentationFormat>
  <Paragraphs>31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Aharoni</vt:lpstr>
      <vt:lpstr>Arial</vt:lpstr>
      <vt:lpstr>Calibri</vt:lpstr>
      <vt:lpstr>Calibri Light</vt:lpstr>
      <vt:lpstr>Century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16941282-0</cp:lastModifiedBy>
  <cp:revision>152</cp:revision>
  <dcterms:created xsi:type="dcterms:W3CDTF">2021-12-17T19:50:40Z</dcterms:created>
  <dcterms:modified xsi:type="dcterms:W3CDTF">2023-11-05T11:43:02Z</dcterms:modified>
</cp:coreProperties>
</file>