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BCEC59-079A-4F97-913B-D81976AA3057}" type="datetimeFigureOut">
              <a:rPr lang="es-CL" smtClean="0"/>
              <a:t>03-06-2022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8D6ED-AB17-4E6E-BC94-19E1C7C9550C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772400" cy="1470025"/>
          </a:xfrm>
        </p:spPr>
        <p:txBody>
          <a:bodyPr/>
          <a:lstStyle/>
          <a:p>
            <a:r>
              <a:rPr lang="es-MX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Yo en la escuela naval</a:t>
            </a:r>
            <a:endParaRPr lang="es-CL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43108" y="5143512"/>
            <a:ext cx="5143536" cy="928694"/>
          </a:xfrm>
        </p:spPr>
        <p:txBody>
          <a:bodyPr>
            <a:normAutofit fontScale="55000" lnSpcReduction="20000"/>
          </a:bodyPr>
          <a:lstStyle/>
          <a:p>
            <a:pPr marL="514350" indent="-514350"/>
            <a:r>
              <a:rPr lang="es-MX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Brigadier mayor </a:t>
            </a:r>
          </a:p>
          <a:p>
            <a:pPr marL="514350" indent="-514350"/>
            <a:r>
              <a:rPr lang="es-MX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A.Soto</a:t>
            </a:r>
            <a:r>
              <a:rPr lang="es-MX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M.</a:t>
            </a:r>
          </a:p>
          <a:p>
            <a:pPr marL="514350" indent="-514350"/>
            <a:r>
              <a:rPr lang="es-MX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1°H</a:t>
            </a:r>
          </a:p>
          <a:p>
            <a:pPr marL="514350" indent="-514350">
              <a:buAutoNum type="alphaUcPeriod"/>
            </a:pPr>
            <a:endParaRPr lang="es-CL" b="1" i="1" dirty="0"/>
          </a:p>
        </p:txBody>
      </p:sp>
      <p:pic>
        <p:nvPicPr>
          <p:cNvPr id="4" name="3 Imagen" descr="tit_Motes20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2000240"/>
            <a:ext cx="7929618" cy="28810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Mejor alumno</a:t>
            </a:r>
            <a:endParaRPr lang="es-CL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3 Marcador de contenido" descr="descarg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2071678"/>
            <a:ext cx="3024575" cy="228601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Mejores notas</a:t>
            </a:r>
            <a:endParaRPr lang="es-CL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3 Marcador de contenido" descr="descarg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1538" y="1714488"/>
            <a:ext cx="2800629" cy="271464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15</Words>
  <Application>Microsoft Office PowerPoint</Application>
  <PresentationFormat>Presentación en pantalla (4:3)</PresentationFormat>
  <Paragraphs>6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Tema de Office</vt:lpstr>
      <vt:lpstr>Yo en la escuela naval</vt:lpstr>
      <vt:lpstr>Mejor alumno</vt:lpstr>
      <vt:lpstr>Mejores notas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3</cp:revision>
  <dcterms:created xsi:type="dcterms:W3CDTF">2022-06-03T12:26:51Z</dcterms:created>
  <dcterms:modified xsi:type="dcterms:W3CDTF">2022-06-03T12:55:42Z</dcterms:modified>
</cp:coreProperties>
</file>