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65" r:id="rId3"/>
    <p:sldId id="264" r:id="rId4"/>
    <p:sldId id="261" r:id="rId5"/>
    <p:sldId id="258" r:id="rId6"/>
    <p:sldId id="260" r:id="rId7"/>
    <p:sldId id="259" r:id="rId8"/>
    <p:sldId id="257" r:id="rId9"/>
    <p:sldId id="262" r:id="rId10"/>
    <p:sldId id="263" r:id="rId11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C84AB-4716-4E68-80CF-6B0920C53D2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10CCD-3F2C-4FEE-A109-97EB12E201D4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C84AB-4716-4E68-80CF-6B0920C53D2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10CCD-3F2C-4FEE-A109-97EB12E201D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C84AB-4716-4E68-80CF-6B0920C53D2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10CCD-3F2C-4FEE-A109-97EB12E201D4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C84AB-4716-4E68-80CF-6B0920C53D2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10CCD-3F2C-4FEE-A109-97EB12E201D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C84AB-4716-4E68-80CF-6B0920C53D2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10CCD-3F2C-4FEE-A109-97EB12E201D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C84AB-4716-4E68-80CF-6B0920C53D2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510CCD-3F2C-4FEE-A109-97EB12E201D4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8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C84AB-4716-4E68-80CF-6B0920C53D2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10CCD-3F2C-4FEE-A109-97EB12E201D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C84AB-4716-4E68-80CF-6B0920C53D2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9510CCD-3F2C-4FEE-A109-97EB12E201D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825C84AB-4716-4E68-80CF-6B0920C53D2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10CCD-3F2C-4FEE-A109-97EB12E201D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C84AB-4716-4E68-80CF-6B0920C53D2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10CCD-3F2C-4FEE-A109-97EB12E201D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C84AB-4716-4E68-80CF-6B0920C53D2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10CCD-3F2C-4FEE-A109-97EB12E201D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25C84AB-4716-4E68-80CF-6B0920C53D29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9510CCD-3F2C-4FEE-A109-97EB12E201D4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42976" y="357166"/>
            <a:ext cx="6343672" cy="928694"/>
          </a:xfrm>
        </p:spPr>
        <p:txBody>
          <a:bodyPr>
            <a:normAutofit/>
          </a:bodyPr>
          <a:lstStyle/>
          <a:p>
            <a:r>
              <a:rPr lang="es-CL" sz="2800" b="1" spc="300" dirty="0" smtClean="0">
                <a:latin typeface="Arial" pitchFamily="34" charset="0"/>
                <a:cs typeface="Arial" pitchFamily="34" charset="0"/>
              </a:rPr>
              <a:t>Yo en la escuela naval</a:t>
            </a:r>
            <a:endParaRPr lang="es-CL" sz="2800" b="1" spc="3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4429132"/>
            <a:ext cx="4214810" cy="1752600"/>
          </a:xfrm>
        </p:spPr>
        <p:txBody>
          <a:bodyPr/>
          <a:lstStyle/>
          <a:p>
            <a:pPr algn="l"/>
            <a:r>
              <a:rPr lang="es-CL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Ignacio Sánchez</a:t>
            </a:r>
          </a:p>
          <a:p>
            <a:pPr algn="l"/>
            <a:r>
              <a:rPr lang="es-CL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1°C</a:t>
            </a:r>
          </a:p>
          <a:p>
            <a:pPr algn="l"/>
            <a:r>
              <a:rPr lang="es-CL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31/05/2023</a:t>
            </a:r>
          </a:p>
          <a:p>
            <a:pPr algn="l"/>
            <a:r>
              <a:rPr lang="es-CL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Herramientas tecnológicas</a:t>
            </a:r>
            <a:endParaRPr lang="es-CL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L" sz="3600" dirty="0" smtClean="0">
                <a:solidFill>
                  <a:schemeClr val="accent1">
                    <a:lumMod val="75000"/>
                  </a:schemeClr>
                </a:solidFill>
              </a:rPr>
              <a:t>LLEGAMOS Y NOS FUIMOS</a:t>
            </a:r>
            <a:endParaRPr lang="es-CL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3 Marcador de contenido" descr="LLEGAMO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01035" y="1600200"/>
            <a:ext cx="6779929" cy="4525963"/>
          </a:xfrm>
        </p:spPr>
      </p:pic>
    </p:spTree>
  </p:cSld>
  <p:clrMapOvr>
    <a:masterClrMapping/>
  </p:clrMapOvr>
  <p:transition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5786" y="1071546"/>
            <a:ext cx="7467600" cy="1143000"/>
          </a:xfrm>
        </p:spPr>
        <p:txBody>
          <a:bodyPr/>
          <a:lstStyle/>
          <a:p>
            <a:pPr algn="ctr"/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QUIRIQUINAS</a:t>
            </a:r>
            <a:endParaRPr lang="es-CL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3 Marcador de contenido" descr="quiriquin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7" y="2428868"/>
            <a:ext cx="3429024" cy="2571768"/>
          </a:xfrm>
        </p:spPr>
      </p:pic>
      <p:pic>
        <p:nvPicPr>
          <p:cNvPr id="5" name="4 Imagen" descr="quiriquina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2428868"/>
            <a:ext cx="3929090" cy="2571768"/>
          </a:xfrm>
          <a:prstGeom prst="rect">
            <a:avLst/>
          </a:prstGeom>
        </p:spPr>
      </p:pic>
    </p:spTree>
  </p:cSld>
  <p:clrMapOvr>
    <a:masterClrMapping/>
  </p:clrMapOvr>
  <p:transition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L" sz="3600" dirty="0" smtClean="0">
                <a:solidFill>
                  <a:schemeClr val="accent1">
                    <a:lumMod val="75000"/>
                  </a:schemeClr>
                </a:solidFill>
              </a:rPr>
              <a:t>APRENDIMOS A DISPARAR</a:t>
            </a:r>
            <a:endParaRPr lang="es-CL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3 Marcador de contenido" descr="disparo 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47800" y="2032095"/>
            <a:ext cx="5486400" cy="3662172"/>
          </a:xfrm>
        </p:spPr>
      </p:pic>
    </p:spTree>
  </p:cSld>
  <p:clrMapOvr>
    <a:masterClrMapping/>
  </p:clrMapOvr>
  <p:transition>
    <p:zoom dir="in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s-CL" sz="4000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Visitamos muchos lugares</a:t>
            </a:r>
            <a:endParaRPr lang="es-CL" sz="4000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4" name="3 Marcador de contenido" descr="visit escu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643050"/>
            <a:ext cx="3357586" cy="2071701"/>
          </a:xfrm>
        </p:spPr>
      </p:pic>
      <p:pic>
        <p:nvPicPr>
          <p:cNvPr id="5" name="4 Imagen" descr="museo maritimo na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643050"/>
            <a:ext cx="3657600" cy="2059969"/>
          </a:xfrm>
          <a:prstGeom prst="rect">
            <a:avLst/>
          </a:prstGeom>
        </p:spPr>
      </p:pic>
      <p:pic>
        <p:nvPicPr>
          <p:cNvPr id="6" name="5 Imagen" descr="huasca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4143380"/>
            <a:ext cx="3343260" cy="2428892"/>
          </a:xfrm>
          <a:prstGeom prst="rect">
            <a:avLst/>
          </a:prstGeom>
        </p:spPr>
      </p:pic>
      <p:pic>
        <p:nvPicPr>
          <p:cNvPr id="7" name="6 Imagen" descr="visit aer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57752" y="4143380"/>
            <a:ext cx="3657600" cy="2420112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42910" y="1357298"/>
            <a:ext cx="2786082" cy="369332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chemeClr val="bg1"/>
                </a:solidFill>
              </a:rPr>
              <a:t>ESCUADRA NACIONAL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929190" y="1357298"/>
            <a:ext cx="3544560" cy="369332"/>
          </a:xfrm>
          <a:prstGeom prst="rect">
            <a:avLst/>
          </a:prstGeom>
          <a:solidFill>
            <a:schemeClr val="tx2"/>
          </a:solidFill>
        </p:spPr>
        <p:txBody>
          <a:bodyPr wrap="none" rtlCol="0">
            <a:spAutoFit/>
          </a:bodyPr>
          <a:lstStyle/>
          <a:p>
            <a:r>
              <a:rPr lang="es-CL" b="1" dirty="0" smtClean="0">
                <a:solidFill>
                  <a:schemeClr val="bg1"/>
                </a:solidFill>
              </a:rPr>
              <a:t>MUSEO MARITIMO NACIONAL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428728" y="3929066"/>
            <a:ext cx="1338828" cy="369332"/>
          </a:xfrm>
          <a:prstGeom prst="rect">
            <a:avLst/>
          </a:prstGeom>
          <a:solidFill>
            <a:schemeClr val="tx2"/>
          </a:solidFill>
        </p:spPr>
        <p:txBody>
          <a:bodyPr wrap="none" rtlCol="0">
            <a:spAutoFit/>
          </a:bodyPr>
          <a:lstStyle/>
          <a:p>
            <a:r>
              <a:rPr lang="es-CL" b="1" dirty="0" smtClean="0">
                <a:solidFill>
                  <a:schemeClr val="bg1"/>
                </a:solidFill>
              </a:rPr>
              <a:t>HUASCAR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715008" y="3929066"/>
            <a:ext cx="2317686" cy="369332"/>
          </a:xfrm>
          <a:prstGeom prst="rect">
            <a:avLst/>
          </a:prstGeom>
          <a:solidFill>
            <a:schemeClr val="tx2"/>
          </a:solidFill>
        </p:spPr>
        <p:txBody>
          <a:bodyPr wrap="none" rtlCol="0">
            <a:spAutoFit/>
          </a:bodyPr>
          <a:lstStyle/>
          <a:p>
            <a:r>
              <a:rPr lang="es-CL" b="1" dirty="0" smtClean="0">
                <a:solidFill>
                  <a:schemeClr val="bg1"/>
                </a:solidFill>
              </a:rPr>
              <a:t>BASE</a:t>
            </a:r>
            <a:r>
              <a:rPr lang="es-CL" dirty="0" smtClean="0"/>
              <a:t> </a:t>
            </a:r>
            <a:r>
              <a:rPr lang="es-CL" b="1" dirty="0" smtClean="0">
                <a:solidFill>
                  <a:schemeClr val="bg1"/>
                </a:solidFill>
              </a:rPr>
              <a:t>AERONAVAL</a:t>
            </a:r>
            <a:endParaRPr lang="es-CL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blinds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L" sz="3600" dirty="0" smtClean="0">
                <a:solidFill>
                  <a:schemeClr val="accent1">
                    <a:lumMod val="75000"/>
                  </a:schemeClr>
                </a:solidFill>
              </a:rPr>
              <a:t>GANAMOS EL LAUTARO</a:t>
            </a:r>
            <a:endParaRPr lang="es-CL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3 Marcador de contenido" descr="LAUTAR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4405" y="1600200"/>
            <a:ext cx="6793190" cy="4525963"/>
          </a:xfrm>
        </p:spPr>
      </p:pic>
    </p:spTree>
  </p:cSld>
  <p:clrMapOvr>
    <a:masterClrMapping/>
  </p:clrMapOvr>
  <p:transition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L" sz="3600" dirty="0" smtClean="0">
                <a:solidFill>
                  <a:schemeClr val="accent1">
                    <a:lumMod val="75000"/>
                  </a:schemeClr>
                </a:solidFill>
              </a:rPr>
              <a:t>Y FINALMENTE FUIMOS CADETES</a:t>
            </a:r>
            <a:endParaRPr lang="es-CL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3 Marcador de contenido" descr="CADETES 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94405" y="1600200"/>
            <a:ext cx="6793190" cy="4525963"/>
          </a:xfrm>
        </p:spPr>
      </p:pic>
    </p:spTree>
  </p:cSld>
  <p:clrMapOvr>
    <a:masterClrMapping/>
  </p:clrMapOvr>
  <p:transition>
    <p:comb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>
                <a:solidFill>
                  <a:schemeClr val="accent1">
                    <a:lumMod val="75000"/>
                  </a:schemeClr>
                </a:solidFill>
              </a:rPr>
              <a:t>Comenzaron las clases…</a:t>
            </a:r>
            <a:endParaRPr lang="es-CL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3 Marcador de contenido" descr="IMG_1460 clas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3691" y="1600200"/>
            <a:ext cx="6034617" cy="4525963"/>
          </a:xfrm>
        </p:spPr>
      </p:pic>
    </p:spTree>
  </p:cSld>
  <p:clrMapOvr>
    <a:masterClrMapping/>
  </p:clrMapOvr>
  <p:transition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L" sz="3600" dirty="0" smtClean="0">
                <a:solidFill>
                  <a:schemeClr val="accent1">
                    <a:lumMod val="75000"/>
                  </a:schemeClr>
                </a:solidFill>
              </a:rPr>
              <a:t>HICIMOS MUCHAS ACTIVIDADES</a:t>
            </a:r>
            <a:endParaRPr lang="es-CL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3 Marcador de contenido" descr="LIBR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571612"/>
            <a:ext cx="3214710" cy="2428892"/>
          </a:xfrm>
        </p:spPr>
      </p:pic>
      <p:pic>
        <p:nvPicPr>
          <p:cNvPr id="5" name="4 Imagen" descr="PRUSIAN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571612"/>
            <a:ext cx="3371848" cy="2441448"/>
          </a:xfrm>
          <a:prstGeom prst="rect">
            <a:avLst/>
          </a:prstGeom>
        </p:spPr>
      </p:pic>
      <p:pic>
        <p:nvPicPr>
          <p:cNvPr id="6" name="5 Imagen" descr="MIS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43240" y="4572008"/>
            <a:ext cx="2928958" cy="2000264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L" sz="3600" dirty="0" smtClean="0">
                <a:solidFill>
                  <a:schemeClr val="accent1">
                    <a:lumMod val="75000"/>
                  </a:schemeClr>
                </a:solidFill>
              </a:rPr>
              <a:t>HASTA QUE LLEGO EL DIA</a:t>
            </a:r>
            <a:endParaRPr lang="es-CL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3 Marcador de contenido" descr="21 M 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428736"/>
            <a:ext cx="3657600" cy="2441448"/>
          </a:xfrm>
        </p:spPr>
      </p:pic>
      <p:pic>
        <p:nvPicPr>
          <p:cNvPr id="5" name="4 Imagen" descr="21 M 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428736"/>
            <a:ext cx="3657600" cy="2441448"/>
          </a:xfrm>
          <a:prstGeom prst="rect">
            <a:avLst/>
          </a:prstGeom>
        </p:spPr>
      </p:pic>
      <p:pic>
        <p:nvPicPr>
          <p:cNvPr id="6" name="5 Imagen" descr="21 M 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4286256"/>
            <a:ext cx="3657600" cy="2441448"/>
          </a:xfrm>
          <a:prstGeom prst="rect">
            <a:avLst/>
          </a:prstGeom>
        </p:spPr>
      </p:pic>
      <p:pic>
        <p:nvPicPr>
          <p:cNvPr id="7" name="6 Imagen" descr="21 M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3504" y="4286256"/>
            <a:ext cx="3657600" cy="2441448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643306" y="3857628"/>
            <a:ext cx="1857388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 smtClean="0">
                <a:solidFill>
                  <a:schemeClr val="accent1">
                    <a:lumMod val="75000"/>
                  </a:schemeClr>
                </a:solidFill>
              </a:rPr>
              <a:t>21 MAYO</a:t>
            </a:r>
            <a:endParaRPr lang="es-CL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strips dir="ru"/>
  </p:transition>
</p:sld>
</file>

<file path=ppt/theme/theme1.xml><?xml version="1.0" encoding="utf-8"?>
<a:theme xmlns:a="http://schemas.openxmlformats.org/drawingml/2006/main" name="Técnico">
  <a:themeElements>
    <a:clrScheme name="Técnico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écnico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écnic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70</TotalTime>
  <Words>51</Words>
  <Application>Microsoft Office PowerPoint</Application>
  <PresentationFormat>Presentación en pantalla 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Técnico</vt:lpstr>
      <vt:lpstr>Yo en la escuela naval</vt:lpstr>
      <vt:lpstr>LLEGAMOS Y NOS FUIMOS</vt:lpstr>
      <vt:lpstr>QUIRIQUINAS</vt:lpstr>
      <vt:lpstr>APRENDIMOS A DISPARAR</vt:lpstr>
      <vt:lpstr>Visitamos muchos lugares</vt:lpstr>
      <vt:lpstr>GANAMOS EL LAUTARO</vt:lpstr>
      <vt:lpstr>Y FINALMENTE FUIMOS CADETES</vt:lpstr>
      <vt:lpstr>Comenzaron las clases…</vt:lpstr>
      <vt:lpstr>HICIMOS MUCHAS ACTIVIDADES</vt:lpstr>
      <vt:lpstr>HASTA QUE LLEGO EL DIA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User</dc:creator>
  <cp:lastModifiedBy>User</cp:lastModifiedBy>
  <cp:revision>7</cp:revision>
  <dcterms:created xsi:type="dcterms:W3CDTF">2023-05-31T15:39:37Z</dcterms:created>
  <dcterms:modified xsi:type="dcterms:W3CDTF">2023-05-31T16:49:57Z</dcterms:modified>
</cp:coreProperties>
</file>