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BD65-9325-4D9A-93A3-0FAFF62D4B3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90E7-BA69-47C9-B322-B57DA040E2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BD65-9325-4D9A-93A3-0FAFF62D4B3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90E7-BA69-47C9-B322-B57DA040E2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BD65-9325-4D9A-93A3-0FAFF62D4B3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90E7-BA69-47C9-B322-B57DA040E2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BD65-9325-4D9A-93A3-0FAFF62D4B3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90E7-BA69-47C9-B322-B57DA040E2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BD65-9325-4D9A-93A3-0FAFF62D4B3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90E7-BA69-47C9-B322-B57DA040E2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BD65-9325-4D9A-93A3-0FAFF62D4B3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90E7-BA69-47C9-B322-B57DA040E2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BD65-9325-4D9A-93A3-0FAFF62D4B3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90E7-BA69-47C9-B322-B57DA040E2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BD65-9325-4D9A-93A3-0FAFF62D4B3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90E7-BA69-47C9-B322-B57DA040E2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BD65-9325-4D9A-93A3-0FAFF62D4B3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90E7-BA69-47C9-B322-B57DA040E2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BD65-9325-4D9A-93A3-0FAFF62D4B3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90E7-BA69-47C9-B322-B57DA040E2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BD65-9325-4D9A-93A3-0FAFF62D4B3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90E7-BA69-47C9-B322-B57DA040E2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4BD65-9325-4D9A-93A3-0FAFF62D4B3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790E7-BA69-47C9-B322-B57DA040E27E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Yo en la Escuela Naval 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>
                <a:solidFill>
                  <a:schemeClr val="tx1"/>
                </a:solidFill>
              </a:rPr>
              <a:t>Luciano Castro</a:t>
            </a:r>
          </a:p>
          <a:p>
            <a:r>
              <a:rPr lang="es-CL" dirty="0" smtClean="0">
                <a:solidFill>
                  <a:schemeClr val="tx1"/>
                </a:solidFill>
              </a:rPr>
              <a:t>1 Cepo</a:t>
            </a:r>
          </a:p>
          <a:p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026" name="AutoShape 2" descr="Escuela Naval – Valparaíso -Enelpr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8" name="AutoShape 4" descr="Escuela Naval – Valparaíso -Enelpr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030" name="Picture 6" descr="Escuela Naval – Valparaíso -Enelp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85728"/>
            <a:ext cx="1288594" cy="928694"/>
          </a:xfrm>
          <a:prstGeom prst="rect">
            <a:avLst/>
          </a:prstGeom>
          <a:noFill/>
        </p:spPr>
      </p:pic>
      <p:pic>
        <p:nvPicPr>
          <p:cNvPr id="7" name="6 Imagen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57166"/>
            <a:ext cx="1743075" cy="2071678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Desfiles</a:t>
            </a:r>
            <a:br>
              <a:rPr lang="es-CL" dirty="0" smtClean="0"/>
            </a:br>
            <a:endParaRPr lang="es-CL" dirty="0"/>
          </a:p>
        </p:txBody>
      </p:sp>
      <p:pic>
        <p:nvPicPr>
          <p:cNvPr id="6" name="5 Marcador de contenido" descr="FOTOS-ANIVERSARIO-204-ESNAVAL-676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3000372"/>
            <a:ext cx="4452960" cy="2661957"/>
          </a:xfrm>
        </p:spPr>
      </p:pic>
      <p:sp>
        <p:nvSpPr>
          <p:cNvPr id="7" name="6 CuadroTexto"/>
          <p:cNvSpPr txBox="1"/>
          <p:nvPr/>
        </p:nvSpPr>
        <p:spPr>
          <a:xfrm>
            <a:off x="142844" y="2071678"/>
            <a:ext cx="97362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Uno al ingresar a la escuela naval tendrá una gran cantidad de desfiles para los cuales tendrá</a:t>
            </a:r>
            <a:endParaRPr lang="es-CL" dirty="0"/>
          </a:p>
          <a:p>
            <a:r>
              <a:rPr lang="es-CL" dirty="0" smtClean="0"/>
              <a:t>Una gran preparación  ya que la escuela siempre querrá que todo salga bien</a:t>
            </a:r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4" name="3 Imagen" descr="principal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000240"/>
            <a:ext cx="8667750" cy="4762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10800000" flipV="1">
            <a:off x="3000364" y="285728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Deportes</a:t>
            </a:r>
            <a:endParaRPr lang="es-CL" dirty="0"/>
          </a:p>
        </p:txBody>
      </p:sp>
      <p:sp>
        <p:nvSpPr>
          <p:cNvPr id="6" name="5 CuadroTexto"/>
          <p:cNvSpPr txBox="1"/>
          <p:nvPr/>
        </p:nvSpPr>
        <p:spPr>
          <a:xfrm>
            <a:off x="928662" y="642918"/>
            <a:ext cx="81950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El nivel deportivo de la escuela naval es muy alto, esta </a:t>
            </a:r>
            <a:r>
              <a:rPr lang="es-CL" dirty="0" err="1" smtClean="0"/>
              <a:t>institucion</a:t>
            </a:r>
            <a:endParaRPr lang="es-CL" dirty="0" smtClean="0"/>
          </a:p>
          <a:p>
            <a:r>
              <a:rPr lang="es-CL" dirty="0" smtClean="0"/>
              <a:t>Se preocupa de que </a:t>
            </a:r>
            <a:r>
              <a:rPr lang="es-CL" dirty="0"/>
              <a:t>s</a:t>
            </a:r>
            <a:r>
              <a:rPr lang="es-CL" dirty="0" smtClean="0"/>
              <a:t>us representantes </a:t>
            </a:r>
            <a:r>
              <a:rPr lang="es-CL" dirty="0" err="1" smtClean="0"/>
              <a:t>esten</a:t>
            </a:r>
            <a:r>
              <a:rPr lang="es-CL" dirty="0" smtClean="0"/>
              <a:t> al mejor nivel para</a:t>
            </a:r>
          </a:p>
          <a:p>
            <a:r>
              <a:rPr lang="es-CL" dirty="0" smtClean="0"/>
              <a:t>Que puedan alcanzar su mejor nivel 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Carretas</a:t>
            </a:r>
            <a:endParaRPr lang="es-CL" dirty="0"/>
          </a:p>
        </p:txBody>
      </p:sp>
      <p:pic>
        <p:nvPicPr>
          <p:cNvPr id="4" name="3 Marcador de contenido" descr="escuela_nav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2714620"/>
            <a:ext cx="5715000" cy="3000375"/>
          </a:xfrm>
        </p:spPr>
      </p:pic>
      <p:sp>
        <p:nvSpPr>
          <p:cNvPr id="5" name="4 CuadroTexto"/>
          <p:cNvSpPr txBox="1"/>
          <p:nvPr/>
        </p:nvSpPr>
        <p:spPr>
          <a:xfrm>
            <a:off x="571472" y="1500174"/>
            <a:ext cx="7998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Uno al entrar a la escuela naval conoce gente que jamás se olvidará de ellos ya que </a:t>
            </a:r>
          </a:p>
          <a:p>
            <a:r>
              <a:rPr lang="es-CL" dirty="0" smtClean="0"/>
              <a:t>Gracias a ellos se conoce el compañerismo, la lealtad y el buen comportamiento 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103</Words>
  <Application>Microsoft Office PowerPoint</Application>
  <PresentationFormat>Presentación en pantalla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Yo en la Escuela Naval </vt:lpstr>
      <vt:lpstr>Desfiles </vt:lpstr>
      <vt:lpstr>Diapositiva 3</vt:lpstr>
      <vt:lpstr>Carretas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User</dc:creator>
  <cp:lastModifiedBy>User</cp:lastModifiedBy>
  <cp:revision>5</cp:revision>
  <dcterms:created xsi:type="dcterms:W3CDTF">2024-06-05T12:38:43Z</dcterms:created>
  <dcterms:modified xsi:type="dcterms:W3CDTF">2024-06-05T13:26:16Z</dcterms:modified>
</cp:coreProperties>
</file>