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53F747-CCDB-CAC4-3A0D-1584255AFD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F59FA93-91E8-97BA-407F-01BAD6B763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393A0E-F774-F329-1350-E2E89664A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B92601-5195-C780-3054-3D00B57DC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43A66F-07DD-C681-976A-6C9AD276D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5427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3D3B7B-9781-E1B2-F976-2D8EF9602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34E8C4-6AD7-A4B4-93E2-B26FB58176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09996B-46B0-8E55-A0C2-FE7D2765C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CE13BD-0ECB-0B7E-2272-8E5AF4113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EBBFD8-34B4-1E79-5AF5-89BB82132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885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F3DCAF-9BF3-347D-790A-0DBBDBF14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1D6BA5F-2BF5-C49A-F96D-A4ACD06B8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BC6B5D-70D9-613A-61DF-11E8A41D3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3832B3-155F-6435-0324-8EABA5633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92FD02D-CD39-03F4-B6FB-6B60B9FC1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6772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D3A8EB-979D-579B-B55B-354DAAC02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C14A40E-7969-AB90-D608-D4AE64F9FA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B2DB08C-4506-988A-051C-60F8AA57C8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A606BFD-8376-D65C-8ADD-7A5DB9350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63392C3-044F-0A8A-5B33-29584D52A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0888A86-65C9-C4F5-9E32-15B90B9E9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3304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2833AC-8FB8-2296-FCCE-0465C8315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E2CC6C8-4F64-A9B0-B8FF-BD98E5F267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6EEEF71-5027-AA07-37DA-4D1915934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EF8EC8A-35C5-0697-4D07-02BA3805B0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7A4A02A-8EA9-DB0F-2D19-7902E6FCEC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E686F3B-9C53-38C6-15FD-A17463824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D451274-FAE2-3A65-D4EB-97ED0C0BC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4B15913-69CD-4637-AE55-469F3F31F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6349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8B6427-3C6C-AD60-D67D-D4D96BDE7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DF81574-96E4-ABA7-5A31-F8A98F937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E97DBA8-2CC2-8660-91E5-EDC3A32BB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90547F8-38F7-C305-3B1D-D0DBC35E5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17133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12C52A1-FC13-345F-96C0-07F9A3D12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6D0FFBA-7520-95E4-94B5-585165C48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A9C9D5-68D7-E653-6BC2-FF7F6A11C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7057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AB0DD2-66CA-7A48-FEE3-F7626973C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A8C7F15-662F-8B4D-B51A-4A9DC3001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449AB21-E157-FDD7-717F-7CED9A05BF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C11BB27-E83E-15E1-0946-A5EE9D7B3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37F0671-FF9F-056B-BE69-B61305877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A1A36B9-7309-5E33-5D79-0F81AAADC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22442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D87666-834A-44C6-53CF-D0DCC4137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E77FA58-93E3-8E85-15A8-233E8EA903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422978C-D894-CED0-75E2-F11D481C7C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4CCBCCD-A47E-F0A6-6C97-2360EB2A4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2604C79-046B-B3BF-0AC1-6E3E339A4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9E7140D-29EF-D03B-05C8-28A830935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26242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95BA8F-D4EB-8B37-C473-4A0F80B75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99A69A8-B842-47A9-B48D-3523752DD8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1ADBE0-0DCA-13D8-15E8-E7E02E075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A9970C-A0DA-2ADE-9811-E0DF1F601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34445F-2CDE-D69E-D084-F92175C37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8651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6A82746-0798-D0ED-85E2-9864A7810D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9E63C10-B060-610A-80F6-E540161FB6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E1D9B9F-6994-6649-2C64-05004184D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90C7F9-1FF3-7DB9-23C5-A161FBED6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A886AD-523A-2833-2A15-15C8AF0B6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9678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07BD218-0D02-1DC4-DE48-569670DA2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F5B49B0-3B1B-5FEA-AAF5-AA142BCC5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9BE983-FEA6-9F65-647E-60E1B3ED3B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7CE0006-9483-29CD-4926-BEA1E51C74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D76C63F-88B2-F4E8-590A-7323CE1363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0902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CC4F3FF-1355-E68E-7E4D-24C8F20DE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79" y="373062"/>
            <a:ext cx="4410075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7F8FA3A-500A-8EFD-A998-AD02CD513C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908" y="520400"/>
            <a:ext cx="5216013" cy="306304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C8F7DB6-AF24-1D0E-3DBC-5B3D46EFF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746" y="3633333"/>
            <a:ext cx="5216013" cy="292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59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9CF5504-C4AF-E306-564F-51C5D65D7B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119062"/>
            <a:ext cx="5829300" cy="387667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3EDB377-DDFD-743D-4EE6-BBF1BAF24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9503" y="1855838"/>
            <a:ext cx="3792794" cy="379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339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805A6B5-6670-6B4E-99C8-116F81143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206" y="398205"/>
            <a:ext cx="4370439" cy="3277829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064EB295-FEC9-46AB-8779-93A3F03963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1488" y="411877"/>
            <a:ext cx="6219518" cy="287756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D675598-1369-5B08-675B-E81DB9957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2207" y="3568560"/>
            <a:ext cx="4694903" cy="313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567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6E1F4F-4F5F-5C9F-F8AF-7DE74B17E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58AF0F-D565-C5FF-6337-B1590F827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38626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0</Words>
  <Application>Microsoft Office PowerPoint</Application>
  <PresentationFormat>Panorámica</PresentationFormat>
  <Paragraphs>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Eduardo Sims</dc:creator>
  <cp:lastModifiedBy>Eduardo Sims</cp:lastModifiedBy>
  <cp:revision>3</cp:revision>
  <dcterms:created xsi:type="dcterms:W3CDTF">2024-09-04T19:05:07Z</dcterms:created>
  <dcterms:modified xsi:type="dcterms:W3CDTF">2024-09-04T20:20:36Z</dcterms:modified>
</cp:coreProperties>
</file>