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9CF4474-DEB7-400E-B1E9-8BCA6C1F79EB}" v="11" dt="2026-03-15T23:24:13.44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6" autoAdjust="0"/>
    <p:restoredTop sz="94660"/>
  </p:normalViewPr>
  <p:slideViewPr>
    <p:cSldViewPr snapToGrid="0">
      <p:cViewPr varScale="1">
        <p:scale>
          <a:sx n="65" d="100"/>
          <a:sy n="65" d="100"/>
        </p:scale>
        <p:origin x="72" y="5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vier Huidobro" userId="4def3e42e962dce9" providerId="LiveId" clId="{139C7962-D121-472B-8307-51B76D4CBAF4}"/>
    <pc:docChg chg="undo redo custSel addSld delSld modSld">
      <pc:chgData name="Javier Huidobro" userId="4def3e42e962dce9" providerId="LiveId" clId="{139C7962-D121-472B-8307-51B76D4CBAF4}" dt="2026-03-15T23:32:03.733" v="1185" actId="27636"/>
      <pc:docMkLst>
        <pc:docMk/>
      </pc:docMkLst>
      <pc:sldChg chg="addSp delSp modSp mod">
        <pc:chgData name="Javier Huidobro" userId="4def3e42e962dce9" providerId="LiveId" clId="{139C7962-D121-472B-8307-51B76D4CBAF4}" dt="2026-03-15T22:56:47.189" v="76" actId="14100"/>
        <pc:sldMkLst>
          <pc:docMk/>
          <pc:sldMk cId="510780871" sldId="259"/>
        </pc:sldMkLst>
        <pc:spChg chg="mod">
          <ac:chgData name="Javier Huidobro" userId="4def3e42e962dce9" providerId="LiveId" clId="{139C7962-D121-472B-8307-51B76D4CBAF4}" dt="2026-03-15T22:56:23.147" v="71" actId="26606"/>
          <ac:spMkLst>
            <pc:docMk/>
            <pc:sldMk cId="510780871" sldId="259"/>
            <ac:spMk id="2" creationId="{0AA42C87-0AC6-45D4-A2F6-A42320E92805}"/>
          </ac:spMkLst>
        </pc:spChg>
        <pc:spChg chg="mod">
          <ac:chgData name="Javier Huidobro" userId="4def3e42e962dce9" providerId="LiveId" clId="{139C7962-D121-472B-8307-51B76D4CBAF4}" dt="2026-03-15T22:56:47.189" v="76" actId="14100"/>
          <ac:spMkLst>
            <pc:docMk/>
            <pc:sldMk cId="510780871" sldId="259"/>
            <ac:spMk id="3" creationId="{09BC9307-AD28-47CB-8180-14B5AAEB7CDD}"/>
          </ac:spMkLst>
        </pc:spChg>
        <pc:spChg chg="add del">
          <ac:chgData name="Javier Huidobro" userId="4def3e42e962dce9" providerId="LiveId" clId="{139C7962-D121-472B-8307-51B76D4CBAF4}" dt="2026-03-15T22:56:23.147" v="71" actId="26606"/>
          <ac:spMkLst>
            <pc:docMk/>
            <pc:sldMk cId="510780871" sldId="259"/>
            <ac:spMk id="20" creationId="{3F088236-D655-4F88-B238-E16762358025}"/>
          </ac:spMkLst>
        </pc:spChg>
        <pc:spChg chg="add del">
          <ac:chgData name="Javier Huidobro" userId="4def3e42e962dce9" providerId="LiveId" clId="{139C7962-D121-472B-8307-51B76D4CBAF4}" dt="2026-03-15T22:56:23.147" v="71" actId="26606"/>
          <ac:spMkLst>
            <pc:docMk/>
            <pc:sldMk cId="510780871" sldId="259"/>
            <ac:spMk id="22" creationId="{3DAC0C92-199E-475C-9390-119A9B027276}"/>
          </ac:spMkLst>
        </pc:spChg>
        <pc:spChg chg="add del">
          <ac:chgData name="Javier Huidobro" userId="4def3e42e962dce9" providerId="LiveId" clId="{139C7962-D121-472B-8307-51B76D4CBAF4}" dt="2026-03-15T22:56:23.147" v="71" actId="26606"/>
          <ac:spMkLst>
            <pc:docMk/>
            <pc:sldMk cId="510780871" sldId="259"/>
            <ac:spMk id="24" creationId="{C4CFB339-0ED8-4FE2-9EF1-6D1375B8499B}"/>
          </ac:spMkLst>
        </pc:spChg>
        <pc:spChg chg="add del">
          <ac:chgData name="Javier Huidobro" userId="4def3e42e962dce9" providerId="LiveId" clId="{139C7962-D121-472B-8307-51B76D4CBAF4}" dt="2026-03-15T22:56:23.147" v="71" actId="26606"/>
          <ac:spMkLst>
            <pc:docMk/>
            <pc:sldMk cId="510780871" sldId="259"/>
            <ac:spMk id="26" creationId="{31896C80-2069-4431-9C19-83B913734490}"/>
          </ac:spMkLst>
        </pc:spChg>
        <pc:spChg chg="add del">
          <ac:chgData name="Javier Huidobro" userId="4def3e42e962dce9" providerId="LiveId" clId="{139C7962-D121-472B-8307-51B76D4CBAF4}" dt="2026-03-15T22:56:23.147" v="71" actId="26606"/>
          <ac:spMkLst>
            <pc:docMk/>
            <pc:sldMk cId="510780871" sldId="259"/>
            <ac:spMk id="28" creationId="{BF120A21-0841-4823-B0C4-28AEBCEF9B78}"/>
          </ac:spMkLst>
        </pc:spChg>
        <pc:spChg chg="add del">
          <ac:chgData name="Javier Huidobro" userId="4def3e42e962dce9" providerId="LiveId" clId="{139C7962-D121-472B-8307-51B76D4CBAF4}" dt="2026-03-15T22:56:23.147" v="71" actId="26606"/>
          <ac:spMkLst>
            <pc:docMk/>
            <pc:sldMk cId="510780871" sldId="259"/>
            <ac:spMk id="30" creationId="{DBB05BAE-BBD3-4289-899F-A6851503C6B0}"/>
          </ac:spMkLst>
        </pc:spChg>
        <pc:spChg chg="add del">
          <ac:chgData name="Javier Huidobro" userId="4def3e42e962dce9" providerId="LiveId" clId="{139C7962-D121-472B-8307-51B76D4CBAF4}" dt="2026-03-15T22:56:23.147" v="71" actId="26606"/>
          <ac:spMkLst>
            <pc:docMk/>
            <pc:sldMk cId="510780871" sldId="259"/>
            <ac:spMk id="32" creationId="{9874D11C-36F5-4BBE-A490-019A54E953B0}"/>
          </ac:spMkLst>
        </pc:spChg>
        <pc:picChg chg="del">
          <ac:chgData name="Javier Huidobro" userId="4def3e42e962dce9" providerId="LiveId" clId="{139C7962-D121-472B-8307-51B76D4CBAF4}" dt="2026-03-15T22:54:57.721" v="66" actId="478"/>
          <ac:picMkLst>
            <pc:docMk/>
            <pc:sldMk cId="510780871" sldId="259"/>
            <ac:picMk id="4" creationId="{86216D5E-AF9F-4C72-AE9B-11D46037C4A0}"/>
          </ac:picMkLst>
        </pc:picChg>
        <pc:picChg chg="add mod">
          <ac:chgData name="Javier Huidobro" userId="4def3e42e962dce9" providerId="LiveId" clId="{139C7962-D121-472B-8307-51B76D4CBAF4}" dt="2026-03-15T22:56:40.483" v="75" actId="1076"/>
          <ac:picMkLst>
            <pc:docMk/>
            <pc:sldMk cId="510780871" sldId="259"/>
            <ac:picMk id="5" creationId="{E9AC9A93-79E1-8C06-7730-9CB378857570}"/>
          </ac:picMkLst>
        </pc:picChg>
      </pc:sldChg>
      <pc:sldChg chg="addSp delSp modSp mod">
        <pc:chgData name="Javier Huidobro" userId="4def3e42e962dce9" providerId="LiveId" clId="{139C7962-D121-472B-8307-51B76D4CBAF4}" dt="2026-03-15T23:11:01.609" v="179" actId="20577"/>
        <pc:sldMkLst>
          <pc:docMk/>
          <pc:sldMk cId="4118812011" sldId="260"/>
        </pc:sldMkLst>
        <pc:spChg chg="mod">
          <ac:chgData name="Javier Huidobro" userId="4def3e42e962dce9" providerId="LiveId" clId="{139C7962-D121-472B-8307-51B76D4CBAF4}" dt="2026-03-15T23:11:01.609" v="179" actId="20577"/>
          <ac:spMkLst>
            <pc:docMk/>
            <pc:sldMk cId="4118812011" sldId="260"/>
            <ac:spMk id="3" creationId="{09BC9307-AD28-47CB-8180-14B5AAEB7CDD}"/>
          </ac:spMkLst>
        </pc:spChg>
        <pc:picChg chg="add mod">
          <ac:chgData name="Javier Huidobro" userId="4def3e42e962dce9" providerId="LiveId" clId="{139C7962-D121-472B-8307-51B76D4CBAF4}" dt="2026-03-15T23:10:46.971" v="177" actId="1076"/>
          <ac:picMkLst>
            <pc:docMk/>
            <pc:sldMk cId="4118812011" sldId="260"/>
            <ac:picMk id="4" creationId="{2DF5AE75-9EA0-7953-0538-2297E7CECD03}"/>
          </ac:picMkLst>
        </pc:picChg>
        <pc:picChg chg="del">
          <ac:chgData name="Javier Huidobro" userId="4def3e42e962dce9" providerId="LiveId" clId="{139C7962-D121-472B-8307-51B76D4CBAF4}" dt="2026-03-15T22:56:58.800" v="77" actId="478"/>
          <ac:picMkLst>
            <pc:docMk/>
            <pc:sldMk cId="4118812011" sldId="260"/>
            <ac:picMk id="5" creationId="{B2C42EBA-149C-48CD-89C3-917932A7A8CE}"/>
          </ac:picMkLst>
        </pc:picChg>
      </pc:sldChg>
      <pc:sldChg chg="modSp mod">
        <pc:chgData name="Javier Huidobro" userId="4def3e42e962dce9" providerId="LiveId" clId="{139C7962-D121-472B-8307-51B76D4CBAF4}" dt="2026-03-15T23:29:23.508" v="979" actId="20577"/>
        <pc:sldMkLst>
          <pc:docMk/>
          <pc:sldMk cId="2226854608" sldId="261"/>
        </pc:sldMkLst>
        <pc:spChg chg="mod">
          <ac:chgData name="Javier Huidobro" userId="4def3e42e962dce9" providerId="LiveId" clId="{139C7962-D121-472B-8307-51B76D4CBAF4}" dt="2026-03-15T23:27:13.799" v="745" actId="1076"/>
          <ac:spMkLst>
            <pc:docMk/>
            <pc:sldMk cId="2226854608" sldId="261"/>
            <ac:spMk id="2" creationId="{0AA42C87-0AC6-45D4-A2F6-A42320E92805}"/>
          </ac:spMkLst>
        </pc:spChg>
        <pc:spChg chg="mod">
          <ac:chgData name="Javier Huidobro" userId="4def3e42e962dce9" providerId="LiveId" clId="{139C7962-D121-472B-8307-51B76D4CBAF4}" dt="2026-03-15T23:29:23.508" v="979" actId="20577"/>
          <ac:spMkLst>
            <pc:docMk/>
            <pc:sldMk cId="2226854608" sldId="261"/>
            <ac:spMk id="3" creationId="{09BC9307-AD28-47CB-8180-14B5AAEB7CDD}"/>
          </ac:spMkLst>
        </pc:spChg>
        <pc:picChg chg="mod">
          <ac:chgData name="Javier Huidobro" userId="4def3e42e962dce9" providerId="LiveId" clId="{139C7962-D121-472B-8307-51B76D4CBAF4}" dt="2026-03-15T23:27:10.765" v="744" actId="1076"/>
          <ac:picMkLst>
            <pc:docMk/>
            <pc:sldMk cId="2226854608" sldId="261"/>
            <ac:picMk id="5" creationId="{B2C42EBA-149C-48CD-89C3-917932A7A8CE}"/>
          </ac:picMkLst>
        </pc:picChg>
      </pc:sldChg>
      <pc:sldChg chg="modSp mod">
        <pc:chgData name="Javier Huidobro" userId="4def3e42e962dce9" providerId="LiveId" clId="{139C7962-D121-472B-8307-51B76D4CBAF4}" dt="2026-03-15T23:32:03.733" v="1185" actId="27636"/>
        <pc:sldMkLst>
          <pc:docMk/>
          <pc:sldMk cId="2796689412" sldId="262"/>
        </pc:sldMkLst>
        <pc:spChg chg="mod">
          <ac:chgData name="Javier Huidobro" userId="4def3e42e962dce9" providerId="LiveId" clId="{139C7962-D121-472B-8307-51B76D4CBAF4}" dt="2026-03-15T23:30:14.038" v="1060" actId="14100"/>
          <ac:spMkLst>
            <pc:docMk/>
            <pc:sldMk cId="2796689412" sldId="262"/>
            <ac:spMk id="2" creationId="{0AA42C87-0AC6-45D4-A2F6-A42320E92805}"/>
          </ac:spMkLst>
        </pc:spChg>
        <pc:spChg chg="mod">
          <ac:chgData name="Javier Huidobro" userId="4def3e42e962dce9" providerId="LiveId" clId="{139C7962-D121-472B-8307-51B76D4CBAF4}" dt="2026-03-15T23:32:03.733" v="1185" actId="27636"/>
          <ac:spMkLst>
            <pc:docMk/>
            <pc:sldMk cId="2796689412" sldId="262"/>
            <ac:spMk id="3" creationId="{09BC9307-AD28-47CB-8180-14B5AAEB7CDD}"/>
          </ac:spMkLst>
        </pc:spChg>
      </pc:sldChg>
      <pc:sldChg chg="addSp delSp modSp add del mod">
        <pc:chgData name="Javier Huidobro" userId="4def3e42e962dce9" providerId="LiveId" clId="{139C7962-D121-472B-8307-51B76D4CBAF4}" dt="2026-03-15T23:31:09.448" v="1080" actId="47"/>
        <pc:sldMkLst>
          <pc:docMk/>
          <pc:sldMk cId="1611985873" sldId="263"/>
        </pc:sldMkLst>
        <pc:spChg chg="mod">
          <ac:chgData name="Javier Huidobro" userId="4def3e42e962dce9" providerId="LiveId" clId="{139C7962-D121-472B-8307-51B76D4CBAF4}" dt="2026-03-15T23:30:55.555" v="1078" actId="20577"/>
          <ac:spMkLst>
            <pc:docMk/>
            <pc:sldMk cId="1611985873" sldId="263"/>
            <ac:spMk id="2" creationId="{910484CB-02CC-E2D9-0D2D-8EB3D81F1750}"/>
          </ac:spMkLst>
        </pc:spChg>
        <pc:spChg chg="del">
          <ac:chgData name="Javier Huidobro" userId="4def3e42e962dce9" providerId="LiveId" clId="{139C7962-D121-472B-8307-51B76D4CBAF4}" dt="2026-03-15T23:31:07.665" v="1079" actId="478"/>
          <ac:spMkLst>
            <pc:docMk/>
            <pc:sldMk cId="1611985873" sldId="263"/>
            <ac:spMk id="3" creationId="{24552879-C5B8-8677-1177-6BEACF01066B}"/>
          </ac:spMkLst>
        </pc:spChg>
        <pc:spChg chg="add mod">
          <ac:chgData name="Javier Huidobro" userId="4def3e42e962dce9" providerId="LiveId" clId="{139C7962-D121-472B-8307-51B76D4CBAF4}" dt="2026-03-15T23:31:07.665" v="1079" actId="478"/>
          <ac:spMkLst>
            <pc:docMk/>
            <pc:sldMk cId="1611985873" sldId="263"/>
            <ac:spMk id="6" creationId="{CFD3E648-B4D7-83D5-7D26-25BF3C8C4DA9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3/15/2026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3/15/2026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3/15/2026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>
            <a:extLst>
              <a:ext uri="{FF2B5EF4-FFF2-40B4-BE49-F238E27FC236}">
                <a16:creationId xmlns:a16="http://schemas.microsoft.com/office/drawing/2014/main" id="{9B8A5A16-7BE9-4AA1-9B5E-00FAFA5C86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A93528F3-EFCB-4F9C-AC6F-A130BC6FAC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433639C4-7BA8-46BF-B77F-C44F350F89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5B4FA542-2523-4BD8-BCF7-09F23BB6A2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Rectangle 23">
              <a:extLst>
                <a:ext uri="{FF2B5EF4-FFF2-40B4-BE49-F238E27FC236}">
                  <a16:creationId xmlns:a16="http://schemas.microsoft.com/office/drawing/2014/main" id="{0DC937BF-4C1E-4507-B43D-0C7644CAE7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37" name="Rectangle 25">
              <a:extLst>
                <a:ext uri="{FF2B5EF4-FFF2-40B4-BE49-F238E27FC236}">
                  <a16:creationId xmlns:a16="http://schemas.microsoft.com/office/drawing/2014/main" id="{47E376DE-2C96-4763-AD42-01D60C2B0D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38" name="Isosceles Triangle 37">
              <a:extLst>
                <a:ext uri="{FF2B5EF4-FFF2-40B4-BE49-F238E27FC236}">
                  <a16:creationId xmlns:a16="http://schemas.microsoft.com/office/drawing/2014/main" id="{B158AF34-A9BC-4D79-9525-2D35595408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39" name="Rectangle 27">
              <a:extLst>
                <a:ext uri="{FF2B5EF4-FFF2-40B4-BE49-F238E27FC236}">
                  <a16:creationId xmlns:a16="http://schemas.microsoft.com/office/drawing/2014/main" id="{9C7FAAF9-2552-422D-846A-3ADC4AD46D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40" name="Rectangle 28">
              <a:extLst>
                <a:ext uri="{FF2B5EF4-FFF2-40B4-BE49-F238E27FC236}">
                  <a16:creationId xmlns:a16="http://schemas.microsoft.com/office/drawing/2014/main" id="{AE9C7168-E636-4C02-96D2-6D58240358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41" name="Rectangle 29">
              <a:extLst>
                <a:ext uri="{FF2B5EF4-FFF2-40B4-BE49-F238E27FC236}">
                  <a16:creationId xmlns:a16="http://schemas.microsoft.com/office/drawing/2014/main" id="{EFA004EC-0377-4ED7-AA13-B901F5D0BE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42" name="Isosceles Triangle 41">
              <a:extLst>
                <a:ext uri="{FF2B5EF4-FFF2-40B4-BE49-F238E27FC236}">
                  <a16:creationId xmlns:a16="http://schemas.microsoft.com/office/drawing/2014/main" id="{7874CAB0-23F6-4DCB-B2FB-6ABE95AA59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43" name="Isosceles Triangle 42">
              <a:extLst>
                <a:ext uri="{FF2B5EF4-FFF2-40B4-BE49-F238E27FC236}">
                  <a16:creationId xmlns:a16="http://schemas.microsoft.com/office/drawing/2014/main" id="{8024AF93-149D-4CDC-9A3F-5B87F347D0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</p:grpSp>
      <p:sp>
        <p:nvSpPr>
          <p:cNvPr id="3" name="Subtitle 2">
            <a:extLst>
              <a:ext uri="{FF2B5EF4-FFF2-40B4-BE49-F238E27FC236}">
                <a16:creationId xmlns:a16="http://schemas.microsoft.com/office/drawing/2014/main" id="{CDD19B88-FB23-42DF-8C7E-CCEFF64DDF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>
            <a:normAutofit/>
          </a:bodyPr>
          <a:lstStyle/>
          <a:p>
            <a:endParaRPr lang="es-CL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B850311-7D7D-4D7C-A800-B8516F5C7E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1257" y="2404534"/>
            <a:ext cx="9012746" cy="164630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s-CL">
                <a:solidFill>
                  <a:srgbClr val="FFFFFF"/>
                </a:solidFill>
              </a:rPr>
              <a:t>CC. Javier HUIDOBRO Bono</a:t>
            </a:r>
          </a:p>
        </p:txBody>
      </p:sp>
    </p:spTree>
    <p:extLst>
      <p:ext uri="{BB962C8B-B14F-4D97-AF65-F5344CB8AC3E}">
        <p14:creationId xmlns:p14="http://schemas.microsoft.com/office/powerpoint/2010/main" val="2204878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F4444CE-BC8D-4D61-B303-4C05614E62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2423CA5-E2E1-4789-B759-9906C1C940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"/>
            <a:ext cx="4660126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id="{73772B81-181F-48B7-8826-4D9686D15D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660127" y="-3"/>
            <a:ext cx="1056745" cy="6858001"/>
          </a:xfrm>
          <a:prstGeom prst="triangle">
            <a:avLst>
              <a:gd name="adj" fmla="val 100000"/>
            </a:avLst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AA42C87-0AC6-45D4-A2F6-A42320E928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754" y="643467"/>
            <a:ext cx="4203045" cy="1375608"/>
          </a:xfrm>
        </p:spPr>
        <p:txBody>
          <a:bodyPr anchor="ctr">
            <a:normAutofit/>
          </a:bodyPr>
          <a:lstStyle/>
          <a:p>
            <a:r>
              <a:rPr lang="es-CL">
                <a:solidFill>
                  <a:schemeClr val="bg1"/>
                </a:solidFill>
              </a:rPr>
              <a:t>Experiencia profesional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BC9307-AD28-47CB-8180-14B5AAEB7C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3754" y="2160590"/>
            <a:ext cx="3973943" cy="3440110"/>
          </a:xfrm>
        </p:spPr>
        <p:txBody>
          <a:bodyPr>
            <a:normAutofit/>
          </a:bodyPr>
          <a:lstStyle/>
          <a:p>
            <a:r>
              <a:rPr lang="es-CL" sz="2000" dirty="0">
                <a:solidFill>
                  <a:schemeClr val="bg1"/>
                </a:solidFill>
              </a:rPr>
              <a:t>Escuela Naval 2000 al 2003</a:t>
            </a:r>
          </a:p>
          <a:p>
            <a:r>
              <a:rPr lang="es-CL" sz="2000" dirty="0">
                <a:solidFill>
                  <a:schemeClr val="bg1"/>
                </a:solidFill>
              </a:rPr>
              <a:t>Guardiamarina 2004.</a:t>
            </a:r>
          </a:p>
          <a:p>
            <a:r>
              <a:rPr lang="es-CL" sz="2000" dirty="0">
                <a:solidFill>
                  <a:schemeClr val="bg1"/>
                </a:solidFill>
              </a:rPr>
              <a:t>Rompehielos Almirante </a:t>
            </a:r>
            <a:r>
              <a:rPr lang="es-CL" sz="2000" dirty="0" err="1">
                <a:solidFill>
                  <a:schemeClr val="bg1"/>
                </a:solidFill>
              </a:rPr>
              <a:t>Viel</a:t>
            </a:r>
            <a:r>
              <a:rPr lang="es-CL" sz="2000" dirty="0">
                <a:solidFill>
                  <a:schemeClr val="bg1"/>
                </a:solidFill>
              </a:rPr>
              <a:t> 2005-2006</a:t>
            </a:r>
          </a:p>
          <a:p>
            <a:r>
              <a:rPr lang="es-CL" sz="2000" dirty="0">
                <a:solidFill>
                  <a:schemeClr val="bg1"/>
                </a:solidFill>
              </a:rPr>
              <a:t>N.E. Brasil 2005.</a:t>
            </a:r>
          </a:p>
          <a:p>
            <a:r>
              <a:rPr lang="es-CL" sz="2000" dirty="0">
                <a:solidFill>
                  <a:schemeClr val="bg1"/>
                </a:solidFill>
              </a:rPr>
              <a:t>FASAR, OFDIV SMO 2007.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DE9D231-FAED-4557-BA6D-9287307AB4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1" y="1708242"/>
            <a:ext cx="5143500" cy="3429000"/>
          </a:xfrm>
          <a:prstGeom prst="rect">
            <a:avLst/>
          </a:prstGeom>
        </p:spPr>
      </p:pic>
      <p:sp>
        <p:nvSpPr>
          <p:cNvPr id="15" name="Isosceles Triangle 14">
            <a:extLst>
              <a:ext uri="{FF2B5EF4-FFF2-40B4-BE49-F238E27FC236}">
                <a16:creationId xmlns:a16="http://schemas.microsoft.com/office/drawing/2014/main" id="{B2205F6E-03C6-4E92-877C-E2482F659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55696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57917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717ECA1-AF5D-4DD8-AB91-A845B30E20F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6392" r="1" b="1"/>
          <a:stretch/>
        </p:blipFill>
        <p:spPr>
          <a:xfrm>
            <a:off x="452814" y="-1"/>
            <a:ext cx="4431171" cy="2621148"/>
          </a:xfrm>
          <a:custGeom>
            <a:avLst/>
            <a:gdLst/>
            <a:ahLst/>
            <a:cxnLst/>
            <a:rect l="l" t="t" r="r" b="b"/>
            <a:pathLst>
              <a:path w="4431171" h="2621148">
                <a:moveTo>
                  <a:pt x="389783" y="0"/>
                </a:moveTo>
                <a:lnTo>
                  <a:pt x="4431171" y="0"/>
                </a:lnTo>
                <a:lnTo>
                  <a:pt x="4431171" y="1"/>
                </a:lnTo>
                <a:lnTo>
                  <a:pt x="3573751" y="1"/>
                </a:lnTo>
                <a:lnTo>
                  <a:pt x="3182231" y="2621148"/>
                </a:lnTo>
                <a:lnTo>
                  <a:pt x="0" y="2621148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AA42C87-0AC6-45D4-A2F6-A42320E928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9225" y="609600"/>
            <a:ext cx="5114776" cy="1320800"/>
          </a:xfrm>
        </p:spPr>
        <p:txBody>
          <a:bodyPr>
            <a:normAutofit/>
          </a:bodyPr>
          <a:lstStyle/>
          <a:p>
            <a:r>
              <a:rPr lang="es-CL"/>
              <a:t>Experiencia profesional</a:t>
            </a:r>
            <a:endParaRPr lang="es-CL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32A5C57-CBFF-4B93-ACB5-B7794EA3BF2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139" r="19512" b="-2"/>
          <a:stretch/>
        </p:blipFill>
        <p:spPr>
          <a:xfrm>
            <a:off x="1" y="2621147"/>
            <a:ext cx="3635044" cy="4236853"/>
          </a:xfrm>
          <a:custGeom>
            <a:avLst/>
            <a:gdLst/>
            <a:ahLst/>
            <a:cxnLst/>
            <a:rect l="l" t="t" r="r" b="b"/>
            <a:pathLst>
              <a:path w="3635044" h="4236853">
                <a:moveTo>
                  <a:pt x="452813" y="0"/>
                </a:moveTo>
                <a:lnTo>
                  <a:pt x="3635044" y="0"/>
                </a:lnTo>
                <a:lnTo>
                  <a:pt x="3002185" y="4236853"/>
                </a:lnTo>
                <a:lnTo>
                  <a:pt x="0" y="4236853"/>
                </a:lnTo>
                <a:lnTo>
                  <a:pt x="0" y="3045007"/>
                </a:lnTo>
                <a:close/>
              </a:path>
            </a:pathLst>
          </a:custGeom>
        </p:spPr>
      </p:pic>
      <p:sp>
        <p:nvSpPr>
          <p:cNvPr id="41" name="Isosceles Triangle 30">
            <a:extLst>
              <a:ext uri="{FF2B5EF4-FFF2-40B4-BE49-F238E27FC236}">
                <a16:creationId xmlns:a16="http://schemas.microsoft.com/office/drawing/2014/main" id="{990521D1-5B76-4521-A740-A335F5B84E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L"/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F23FE84D-03CE-4670-A16A-7886B1B9E4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54292" y="2621146"/>
            <a:ext cx="325647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BC9307-AD28-47CB-8180-14B5AAEB7C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59224" y="2160589"/>
            <a:ext cx="5862889" cy="3880773"/>
          </a:xfrm>
        </p:spPr>
        <p:txBody>
          <a:bodyPr>
            <a:normAutofit/>
          </a:bodyPr>
          <a:lstStyle/>
          <a:p>
            <a:r>
              <a:rPr lang="es-CL" sz="2000" dirty="0"/>
              <a:t>Oficial Piloto Aquiles 2010-2011.</a:t>
            </a:r>
          </a:p>
          <a:p>
            <a:endParaRPr lang="es-CL" sz="2000" dirty="0"/>
          </a:p>
          <a:p>
            <a:r>
              <a:rPr lang="es-CL" sz="2000" dirty="0"/>
              <a:t>Oficial Piloto – Acción FFG Prat 2012-2014.</a:t>
            </a:r>
          </a:p>
          <a:p>
            <a:endParaRPr lang="es-CL" sz="2000" dirty="0"/>
          </a:p>
          <a:p>
            <a:r>
              <a:rPr lang="es-CL" sz="2000" dirty="0" err="1"/>
              <a:t>Unitas</a:t>
            </a:r>
            <a:r>
              <a:rPr lang="es-CL" sz="2000" dirty="0"/>
              <a:t> Perú 2014 (OPV Toro).</a:t>
            </a:r>
          </a:p>
          <a:p>
            <a:endParaRPr lang="es-CL" sz="2000" dirty="0"/>
          </a:p>
          <a:p>
            <a:r>
              <a:rPr lang="es-CL" sz="2000" dirty="0"/>
              <a:t>Intercambio FLOMAR a bordo Destructor Almirante Brown 2015.</a:t>
            </a:r>
          </a:p>
        </p:txBody>
      </p:sp>
    </p:spTree>
    <p:extLst>
      <p:ext uri="{BB962C8B-B14F-4D97-AF65-F5344CB8AC3E}">
        <p14:creationId xmlns:p14="http://schemas.microsoft.com/office/powerpoint/2010/main" val="19959206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A42C87-0AC6-45D4-A2F6-A42320E928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 anchor="t">
            <a:normAutofit/>
          </a:bodyPr>
          <a:lstStyle/>
          <a:p>
            <a:r>
              <a:rPr lang="es-CL" dirty="0"/>
              <a:t>Experiencia profesional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BC9307-AD28-47CB-8180-14B5AAEB7C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4532385" cy="388077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s-CL" dirty="0"/>
              <a:t>AAWO FF Riveros – CIGN 2016</a:t>
            </a:r>
          </a:p>
          <a:p>
            <a:pPr>
              <a:lnSpc>
                <a:spcPct val="90000"/>
              </a:lnSpc>
            </a:pPr>
            <a:endParaRPr lang="es-CL" dirty="0"/>
          </a:p>
          <a:p>
            <a:pPr>
              <a:lnSpc>
                <a:spcPct val="90000"/>
              </a:lnSpc>
            </a:pPr>
            <a:r>
              <a:rPr lang="es-CL" dirty="0"/>
              <a:t>PWO(A) – PWO(U) – OFOPER FF Riveros 2017 – 2019.</a:t>
            </a:r>
          </a:p>
          <a:p>
            <a:pPr>
              <a:lnSpc>
                <a:spcPct val="90000"/>
              </a:lnSpc>
            </a:pPr>
            <a:endParaRPr lang="es-CL" dirty="0"/>
          </a:p>
          <a:p>
            <a:pPr>
              <a:lnSpc>
                <a:spcPct val="90000"/>
              </a:lnSpc>
            </a:pPr>
            <a:r>
              <a:rPr lang="es-CL" dirty="0"/>
              <a:t>Staff RIMPAC 2018.</a:t>
            </a:r>
          </a:p>
          <a:p>
            <a:pPr>
              <a:lnSpc>
                <a:spcPct val="90000"/>
              </a:lnSpc>
            </a:pPr>
            <a:endParaRPr lang="es-CL" dirty="0"/>
          </a:p>
          <a:p>
            <a:pPr>
              <a:lnSpc>
                <a:spcPct val="90000"/>
              </a:lnSpc>
            </a:pPr>
            <a:r>
              <a:rPr lang="es-MX" dirty="0"/>
              <a:t>OFOPER FF Blanco (Operación Pacífico) 2020</a:t>
            </a:r>
          </a:p>
          <a:p>
            <a:pPr>
              <a:lnSpc>
                <a:spcPct val="90000"/>
              </a:lnSpc>
            </a:pPr>
            <a:endParaRPr lang="es-MX" dirty="0"/>
          </a:p>
          <a:p>
            <a:pPr>
              <a:lnSpc>
                <a:spcPct val="90000"/>
              </a:lnSpc>
            </a:pPr>
            <a:r>
              <a:rPr lang="es-MX" dirty="0"/>
              <a:t>XO FF Blanco 2021.</a:t>
            </a:r>
          </a:p>
          <a:p>
            <a:pPr>
              <a:lnSpc>
                <a:spcPct val="90000"/>
              </a:lnSpc>
            </a:pPr>
            <a:endParaRPr lang="es-MX" dirty="0"/>
          </a:p>
          <a:p>
            <a:pPr>
              <a:lnSpc>
                <a:spcPct val="90000"/>
              </a:lnSpc>
            </a:pPr>
            <a:endParaRPr lang="es-CL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E9AC9A93-79E1-8C06-7730-9CB37885757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458" r="23732" b="2"/>
          <a:stretch>
            <a:fillRect/>
          </a:stretch>
        </p:blipFill>
        <p:spPr>
          <a:xfrm>
            <a:off x="5209719" y="1341621"/>
            <a:ext cx="5950459" cy="5232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7808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F4444CE-BC8D-4D61-B303-4C05614E62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2423CA5-E2E1-4789-B759-9906C1C940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"/>
            <a:ext cx="4660126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73772B81-181F-48B7-8826-4D9686D15D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660127" y="-3"/>
            <a:ext cx="1056745" cy="6858001"/>
          </a:xfrm>
          <a:prstGeom prst="triangle">
            <a:avLst>
              <a:gd name="adj" fmla="val 100000"/>
            </a:avLst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AA42C87-0AC6-45D4-A2F6-A42320E928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5774" y="643467"/>
            <a:ext cx="5348683" cy="1375608"/>
          </a:xfrm>
        </p:spPr>
        <p:txBody>
          <a:bodyPr anchor="ctr">
            <a:normAutofit/>
          </a:bodyPr>
          <a:lstStyle/>
          <a:p>
            <a:r>
              <a:rPr lang="es-CL" dirty="0">
                <a:solidFill>
                  <a:schemeClr val="bg1"/>
                </a:solidFill>
              </a:rPr>
              <a:t>Experiencia profesional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BC9307-AD28-47CB-8180-14B5AAEB7C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5774" y="2146076"/>
            <a:ext cx="3973943" cy="344011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endParaRPr lang="es-CL" sz="2000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</a:pPr>
            <a:r>
              <a:rPr lang="pt-BR" sz="2000" dirty="0">
                <a:solidFill>
                  <a:schemeClr val="bg1"/>
                </a:solidFill>
              </a:rPr>
              <a:t>Sub Jefe Centro Naval de Liderazgo (DIRECPERS) 2022</a:t>
            </a:r>
          </a:p>
          <a:p>
            <a:pPr>
              <a:lnSpc>
                <a:spcPct val="90000"/>
              </a:lnSpc>
            </a:pPr>
            <a:r>
              <a:rPr lang="pt-BR" sz="2000" dirty="0">
                <a:solidFill>
                  <a:schemeClr val="bg1"/>
                </a:solidFill>
              </a:rPr>
              <a:t>Academia de Guerra (alumno) 2023</a:t>
            </a:r>
          </a:p>
          <a:p>
            <a:pPr>
              <a:lnSpc>
                <a:spcPct val="90000"/>
              </a:lnSpc>
            </a:pPr>
            <a:r>
              <a:rPr lang="pt-BR" sz="2000" dirty="0">
                <a:solidFill>
                  <a:schemeClr val="bg1"/>
                </a:solidFill>
              </a:rPr>
              <a:t>Comandante Casma 2024</a:t>
            </a:r>
          </a:p>
          <a:p>
            <a:pPr>
              <a:lnSpc>
                <a:spcPct val="90000"/>
              </a:lnSpc>
            </a:pPr>
            <a:r>
              <a:rPr lang="pt-BR" sz="2000" dirty="0">
                <a:solidFill>
                  <a:schemeClr val="bg1"/>
                </a:solidFill>
              </a:rPr>
              <a:t>Escuela Naval desde 2025</a:t>
            </a:r>
          </a:p>
          <a:p>
            <a:pPr>
              <a:lnSpc>
                <a:spcPct val="90000"/>
              </a:lnSpc>
            </a:pPr>
            <a:endParaRPr lang="pt-BR" sz="2000" dirty="0">
              <a:solidFill>
                <a:schemeClr val="bg1"/>
              </a:solidFill>
            </a:endParaRPr>
          </a:p>
        </p:txBody>
      </p:sp>
      <p:sp>
        <p:nvSpPr>
          <p:cNvPr id="16" name="Isosceles Triangle 15">
            <a:extLst>
              <a:ext uri="{FF2B5EF4-FFF2-40B4-BE49-F238E27FC236}">
                <a16:creationId xmlns:a16="http://schemas.microsoft.com/office/drawing/2014/main" id="{B2205F6E-03C6-4E92-877C-E2482F659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55696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2DF5AE75-9EA0-7953-0538-2297E7CECD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6353" y="1839923"/>
            <a:ext cx="7725647" cy="4346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8120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2C42EBA-149C-48CD-89C3-917932A7A8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091" t="12959"/>
          <a:stretch/>
        </p:blipFill>
        <p:spPr>
          <a:xfrm>
            <a:off x="1" y="10"/>
            <a:ext cx="12191999" cy="6857990"/>
          </a:xfrm>
          <a:prstGeom prst="rect">
            <a:avLst/>
          </a:prstGeom>
        </p:spPr>
      </p:pic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2A4588C6-4069-4731-BFB4-10F1E6D378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L"/>
          </a:p>
        </p:txBody>
      </p:sp>
      <p:sp>
        <p:nvSpPr>
          <p:cNvPr id="23" name="Parallelogram 22">
            <a:extLst>
              <a:ext uri="{FF2B5EF4-FFF2-40B4-BE49-F238E27FC236}">
                <a16:creationId xmlns:a16="http://schemas.microsoft.com/office/drawing/2014/main" id="{23370524-0FE7-41B4-ABCF-7FB26B6CF1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24188" y="0"/>
            <a:ext cx="9372600" cy="6858000"/>
          </a:xfrm>
          <a:prstGeom prst="parallelogram">
            <a:avLst>
              <a:gd name="adj" fmla="val 14937"/>
            </a:avLst>
          </a:prstGeom>
          <a:solidFill>
            <a:schemeClr val="bg1">
              <a:alpha val="9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E0A9CA40-1F57-4A6D-ACDA-F720AA468C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B2A94EDB-B0FE-4678-8E69-0F137AE3BE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Rectangle 23">
            <a:extLst>
              <a:ext uri="{FF2B5EF4-FFF2-40B4-BE49-F238E27FC236}">
                <a16:creationId xmlns:a16="http://schemas.microsoft.com/office/drawing/2014/main" id="{4E93B92B-0DD5-4277-9D69-972ABADC35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L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AA42C87-0AC6-45D4-A2F6-A42320E928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2544" y="607917"/>
            <a:ext cx="7348068" cy="1320800"/>
          </a:xfrm>
        </p:spPr>
        <p:txBody>
          <a:bodyPr anchor="t">
            <a:normAutofit/>
          </a:bodyPr>
          <a:lstStyle/>
          <a:p>
            <a:r>
              <a:rPr lang="es-CL" dirty="0"/>
              <a:t>Experiencia Académica, docencia</a:t>
            </a:r>
          </a:p>
        </p:txBody>
      </p:sp>
      <p:sp>
        <p:nvSpPr>
          <p:cNvPr id="31" name="Rectangle 25">
            <a:extLst>
              <a:ext uri="{FF2B5EF4-FFF2-40B4-BE49-F238E27FC236}">
                <a16:creationId xmlns:a16="http://schemas.microsoft.com/office/drawing/2014/main" id="{7CE87768-354E-4E3F-8202-9F387CF505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L"/>
          </a:p>
        </p:txBody>
      </p:sp>
      <p:sp>
        <p:nvSpPr>
          <p:cNvPr id="33" name="Isosceles Triangle 32">
            <a:extLst>
              <a:ext uri="{FF2B5EF4-FFF2-40B4-BE49-F238E27FC236}">
                <a16:creationId xmlns:a16="http://schemas.microsoft.com/office/drawing/2014/main" id="{09E5B98F-BD75-4A30-BF72-0A91074702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L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BC9307-AD28-47CB-8180-14B5AAEB7C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86047" y="1496820"/>
            <a:ext cx="6487955" cy="4544542"/>
          </a:xfrm>
        </p:spPr>
        <p:txBody>
          <a:bodyPr>
            <a:normAutofit/>
          </a:bodyPr>
          <a:lstStyle/>
          <a:p>
            <a:endParaRPr lang="es-CL" dirty="0"/>
          </a:p>
          <a:p>
            <a:r>
              <a:rPr lang="es-CL" dirty="0"/>
              <a:t>Profesor Cursos Capacitación Escuadra 7M-9M 2017-2018-2019.</a:t>
            </a:r>
          </a:p>
          <a:p>
            <a:pPr>
              <a:lnSpc>
                <a:spcPct val="90000"/>
              </a:lnSpc>
            </a:pPr>
            <a:r>
              <a:rPr lang="es-CL" dirty="0"/>
              <a:t>Profesor Guerra de Superficie CBGN 2020. </a:t>
            </a:r>
          </a:p>
          <a:p>
            <a:pPr>
              <a:lnSpc>
                <a:spcPct val="90000"/>
              </a:lnSpc>
            </a:pPr>
            <a:r>
              <a:rPr lang="es-CL" dirty="0"/>
              <a:t>Profesor Guerra de Superficie CIGN 2021.</a:t>
            </a:r>
          </a:p>
          <a:p>
            <a:pPr>
              <a:lnSpc>
                <a:spcPct val="90000"/>
              </a:lnSpc>
            </a:pPr>
            <a:r>
              <a:rPr lang="es-CL" dirty="0"/>
              <a:t>Profesor de Mando y Liderazgo en el curso de mando para Sargentos en la APOLINAV 2022.</a:t>
            </a:r>
          </a:p>
          <a:p>
            <a:pPr>
              <a:lnSpc>
                <a:spcPct val="90000"/>
              </a:lnSpc>
            </a:pPr>
            <a:r>
              <a:rPr lang="es-CL" dirty="0"/>
              <a:t>Profesor de Mando y Liderazgo para Oficiales del área de Ingeniería y Cubierta en la APOLINAV 2022.</a:t>
            </a:r>
          </a:p>
          <a:p>
            <a:pPr>
              <a:lnSpc>
                <a:spcPct val="90000"/>
              </a:lnSpc>
            </a:pPr>
            <a:r>
              <a:rPr lang="es-CL" dirty="0"/>
              <a:t>Profesor de mando y liderazgo en la Escuela Naval, 3º y 4º año, 2025.</a:t>
            </a:r>
          </a:p>
          <a:p>
            <a:pPr>
              <a:lnSpc>
                <a:spcPct val="90000"/>
              </a:lnSpc>
            </a:pPr>
            <a:endParaRPr lang="es-CL" dirty="0"/>
          </a:p>
          <a:p>
            <a:endParaRPr lang="es-CL" dirty="0"/>
          </a:p>
        </p:txBody>
      </p:sp>
      <p:sp>
        <p:nvSpPr>
          <p:cNvPr id="35" name="Rectangle 27">
            <a:extLst>
              <a:ext uri="{FF2B5EF4-FFF2-40B4-BE49-F238E27FC236}">
                <a16:creationId xmlns:a16="http://schemas.microsoft.com/office/drawing/2014/main" id="{8AAB91E3-41BE-4478-BF23-A24D43E146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L"/>
          </a:p>
        </p:txBody>
      </p:sp>
      <p:sp>
        <p:nvSpPr>
          <p:cNvPr id="37" name="Rectangle 28">
            <a:extLst>
              <a:ext uri="{FF2B5EF4-FFF2-40B4-BE49-F238E27FC236}">
                <a16:creationId xmlns:a16="http://schemas.microsoft.com/office/drawing/2014/main" id="{96DFC7EA-8516-41F1-8ED9-C0A8E1E086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L"/>
          </a:p>
        </p:txBody>
      </p:sp>
      <p:sp>
        <p:nvSpPr>
          <p:cNvPr id="39" name="Rectangle 29">
            <a:extLst>
              <a:ext uri="{FF2B5EF4-FFF2-40B4-BE49-F238E27FC236}">
                <a16:creationId xmlns:a16="http://schemas.microsoft.com/office/drawing/2014/main" id="{E24E972C-8744-4CFA-B783-41EA3CC381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L"/>
          </a:p>
        </p:txBody>
      </p:sp>
      <p:sp>
        <p:nvSpPr>
          <p:cNvPr id="41" name="Isosceles Triangle 40">
            <a:extLst>
              <a:ext uri="{FF2B5EF4-FFF2-40B4-BE49-F238E27FC236}">
                <a16:creationId xmlns:a16="http://schemas.microsoft.com/office/drawing/2014/main" id="{C7C88F2E-E233-48BA-B85F-D06BA522B7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268546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A42C87-0AC6-45D4-A2F6-A42320E928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9562" y="609600"/>
            <a:ext cx="6994986" cy="1320800"/>
          </a:xfrm>
        </p:spPr>
        <p:txBody>
          <a:bodyPr>
            <a:normAutofit/>
          </a:bodyPr>
          <a:lstStyle/>
          <a:p>
            <a:r>
              <a:rPr lang="es-CL" dirty="0"/>
              <a:t>Experiencia Académica, estudios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2F668CD-9DAD-4A9C-9F98-5E5B66D78B5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480" r="9301" b="9090"/>
          <a:stretch/>
        </p:blipFill>
        <p:spPr>
          <a:xfrm>
            <a:off x="20" y="10"/>
            <a:ext cx="2734036" cy="6867719"/>
          </a:xfrm>
          <a:custGeom>
            <a:avLst/>
            <a:gdLst/>
            <a:ahLst/>
            <a:cxnLst/>
            <a:rect l="l" t="t" r="r" b="b"/>
            <a:pathLst>
              <a:path w="2734056" h="6858000">
                <a:moveTo>
                  <a:pt x="0" y="0"/>
                </a:moveTo>
                <a:lnTo>
                  <a:pt x="1674254" y="0"/>
                </a:lnTo>
                <a:lnTo>
                  <a:pt x="2734056" y="6850199"/>
                </a:lnTo>
                <a:lnTo>
                  <a:pt x="2734056" y="6858000"/>
                </a:lnTo>
                <a:lnTo>
                  <a:pt x="461457" y="6858000"/>
                </a:lnTo>
                <a:lnTo>
                  <a:pt x="0" y="4134118"/>
                </a:lnTo>
                <a:close/>
              </a:path>
            </a:pathLst>
          </a:custGeom>
        </p:spPr>
      </p:pic>
      <p:sp>
        <p:nvSpPr>
          <p:cNvPr id="46" name="Isosceles Triangle 45">
            <a:extLst>
              <a:ext uri="{FF2B5EF4-FFF2-40B4-BE49-F238E27FC236}">
                <a16:creationId xmlns:a16="http://schemas.microsoft.com/office/drawing/2014/main" id="{ECD25CC7-FC66-488C-8D61-0FE7ECF161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13201"/>
            <a:ext cx="476655" cy="2844800"/>
          </a:xfrm>
          <a:prstGeom prst="triangle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L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BC9307-AD28-47CB-8180-14B5AAEB7C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54710" y="1135624"/>
            <a:ext cx="7994522" cy="5818241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</a:pPr>
            <a:endParaRPr lang="es-CL" sz="1500" dirty="0"/>
          </a:p>
          <a:p>
            <a:r>
              <a:rPr lang="es-CL" sz="2000" b="1" dirty="0"/>
              <a:t>Diplomado en Habilidades Directivas Universidad Marítima 2007.</a:t>
            </a:r>
          </a:p>
          <a:p>
            <a:r>
              <a:rPr lang="es-CL" sz="2000" dirty="0"/>
              <a:t>Licenciado en Ciencias Navales y Marítimas mención Navegación 2008-2009.</a:t>
            </a:r>
          </a:p>
          <a:p>
            <a:r>
              <a:rPr lang="es-CL" sz="2000" dirty="0"/>
              <a:t>Diplomado en Fundamentación Filosófica Universidad de los Andes 2013-2014.</a:t>
            </a:r>
          </a:p>
          <a:p>
            <a:pPr>
              <a:lnSpc>
                <a:spcPct val="90000"/>
              </a:lnSpc>
            </a:pPr>
            <a:r>
              <a:rPr lang="es-CL" sz="2000" b="1" dirty="0"/>
              <a:t>Magister en Filosofía Pontificia Universidad Católica de Valparaíso 2019-2020-2021.</a:t>
            </a:r>
          </a:p>
          <a:p>
            <a:pPr>
              <a:lnSpc>
                <a:spcPct val="90000"/>
              </a:lnSpc>
            </a:pPr>
            <a:r>
              <a:rPr lang="es-CL" sz="2000" dirty="0"/>
              <a:t>Diplomado en antropología y ética Universidad de los Andes 2021</a:t>
            </a:r>
          </a:p>
          <a:p>
            <a:pPr>
              <a:lnSpc>
                <a:spcPct val="90000"/>
              </a:lnSpc>
            </a:pPr>
            <a:r>
              <a:rPr lang="es-CL" sz="2000" b="1" dirty="0"/>
              <a:t>Programa de liderazgo estratégico Universidad de defensa de Reino Unido 2022.</a:t>
            </a:r>
          </a:p>
          <a:p>
            <a:pPr>
              <a:lnSpc>
                <a:spcPct val="90000"/>
              </a:lnSpc>
            </a:pPr>
            <a:r>
              <a:rPr lang="es-CL" sz="2000" dirty="0"/>
              <a:t>Diplomado en gestión institucional Universidad Andrés Bello 2022</a:t>
            </a:r>
          </a:p>
          <a:p>
            <a:pPr>
              <a:lnSpc>
                <a:spcPct val="90000"/>
              </a:lnSpc>
            </a:pPr>
            <a:r>
              <a:rPr lang="es-CL" sz="2000" dirty="0"/>
              <a:t>Magister en Ciencias Navales y Marítimas Academia de Guerra 2023.</a:t>
            </a:r>
          </a:p>
          <a:p>
            <a:pPr>
              <a:lnSpc>
                <a:spcPct val="90000"/>
              </a:lnSpc>
            </a:pPr>
            <a:r>
              <a:rPr lang="es-CL" sz="2000" b="1" dirty="0"/>
              <a:t>Diplomado en liderazgo y gestión de talento Universidad de los Andes 2024</a:t>
            </a:r>
          </a:p>
          <a:p>
            <a:pPr>
              <a:lnSpc>
                <a:spcPct val="90000"/>
              </a:lnSpc>
            </a:pPr>
            <a:r>
              <a:rPr lang="es-CL" sz="2000" b="1" dirty="0"/>
              <a:t>Actual alumno del Doctorado en Filosofía en la PUCV.</a:t>
            </a:r>
          </a:p>
          <a:p>
            <a:pPr>
              <a:lnSpc>
                <a:spcPct val="90000"/>
              </a:lnSpc>
            </a:pPr>
            <a:r>
              <a:rPr lang="es-CL" sz="2000" b="1" dirty="0"/>
              <a:t>Actual alumno del diplomado CORE de la Universidad Adolfo Ibáñez.</a:t>
            </a:r>
          </a:p>
          <a:p>
            <a:pPr>
              <a:lnSpc>
                <a:spcPct val="90000"/>
              </a:lnSpc>
            </a:pPr>
            <a:r>
              <a:rPr lang="es-CL" sz="2000" b="1" dirty="0"/>
              <a:t>Publicación artículos y libro “¿son la agresividad y la guerra parte del ser humano” en EUV</a:t>
            </a:r>
          </a:p>
          <a:p>
            <a:pPr>
              <a:lnSpc>
                <a:spcPct val="90000"/>
              </a:lnSpc>
            </a:pPr>
            <a:endParaRPr lang="es-CL" sz="1500" dirty="0"/>
          </a:p>
        </p:txBody>
      </p:sp>
    </p:spTree>
    <p:extLst>
      <p:ext uri="{BB962C8B-B14F-4D97-AF65-F5344CB8AC3E}">
        <p14:creationId xmlns:p14="http://schemas.microsoft.com/office/powerpoint/2010/main" val="279668941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193</TotalTime>
  <Words>342</Words>
  <Application>Microsoft Office PowerPoint</Application>
  <PresentationFormat>Panorámica</PresentationFormat>
  <Paragraphs>53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1" baseType="lpstr">
      <vt:lpstr>Arial</vt:lpstr>
      <vt:lpstr>Trebuchet MS</vt:lpstr>
      <vt:lpstr>Wingdings 3</vt:lpstr>
      <vt:lpstr>Facet</vt:lpstr>
      <vt:lpstr>CC. Javier HUIDOBRO Bono</vt:lpstr>
      <vt:lpstr>Experiencia profesional</vt:lpstr>
      <vt:lpstr>Experiencia profesional</vt:lpstr>
      <vt:lpstr>Experiencia profesional</vt:lpstr>
      <vt:lpstr>Experiencia profesional</vt:lpstr>
      <vt:lpstr>Experiencia Académica, docencia</vt:lpstr>
      <vt:lpstr>Experiencia Académica, estudios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CC. Javier HUIDOBRO Bono</dc:title>
  <dc:creator>Javier Huidobro</dc:creator>
  <cp:lastModifiedBy>Javier Huidobro</cp:lastModifiedBy>
  <cp:revision>2</cp:revision>
  <dcterms:created xsi:type="dcterms:W3CDTF">2022-03-17T18:24:07Z</dcterms:created>
  <dcterms:modified xsi:type="dcterms:W3CDTF">2026-03-15T23:32:05Z</dcterms:modified>
</cp:coreProperties>
</file>