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1"/>
  </p:notesMasterIdLst>
  <p:sldIdLst>
    <p:sldId id="256" r:id="rId2"/>
    <p:sldId id="257" r:id="rId3"/>
    <p:sldId id="267" r:id="rId4"/>
    <p:sldId id="284" r:id="rId5"/>
    <p:sldId id="285" r:id="rId6"/>
    <p:sldId id="281" r:id="rId7"/>
    <p:sldId id="282" r:id="rId8"/>
    <p:sldId id="280" r:id="rId9"/>
    <p:sldId id="283" r:id="rId10"/>
  </p:sldIdLst>
  <p:sldSz cx="9144000" cy="5143500" type="screen16x9"/>
  <p:notesSz cx="6858000" cy="9144000"/>
  <p:embeddedFontLst>
    <p:embeddedFont>
      <p:font typeface="Arvo" panose="020B0604020202020204" charset="0"/>
      <p:regular r:id="rId12"/>
      <p:bold r:id="rId13"/>
      <p:italic r:id="rId14"/>
      <p:boldItalic r:id="rId15"/>
    </p:embeddedFont>
    <p:embeddedFont>
      <p:font typeface="Cabin" panose="020B0604020202020204" charset="0"/>
      <p:regular r:id="rId16"/>
      <p:bold r:id="rId17"/>
      <p:italic r:id="rId18"/>
      <p:boldItalic r:id="rId19"/>
    </p:embeddedFont>
    <p:embeddedFont>
      <p:font typeface="Roboto Condensed" panose="020B0604020202020204" charset="0"/>
      <p:regular r:id="rId20"/>
      <p:bold r:id="rId21"/>
      <p:italic r:id="rId22"/>
      <p:boldItalic r:id="rId23"/>
    </p:embeddedFont>
    <p:embeddedFont>
      <p:font typeface="Roboto Condensed Light" panose="020B060402020202020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3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C75D6C-9602-4002-A95E-3D3BF74BAE1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20FF7BF-8E53-4355-B62D-91E78A3FA7E4}">
      <dgm:prSet phldrT="[Texto]"/>
      <dgm:spPr/>
      <dgm:t>
        <a:bodyPr/>
        <a:lstStyle/>
        <a:p>
          <a:r>
            <a:rPr lang="es-ES" dirty="0"/>
            <a:t>Suprimir u omitir </a:t>
          </a:r>
        </a:p>
      </dgm:t>
    </dgm:pt>
    <dgm:pt modelId="{9FDFEF6C-9B4B-4CDB-ADAC-304A0819A437}" type="parTrans" cxnId="{BAA15858-1130-4F29-9CBC-569EF3F57D84}">
      <dgm:prSet/>
      <dgm:spPr/>
      <dgm:t>
        <a:bodyPr/>
        <a:lstStyle/>
        <a:p>
          <a:endParaRPr lang="es-ES"/>
        </a:p>
      </dgm:t>
    </dgm:pt>
    <dgm:pt modelId="{052B84A9-B5B4-46A6-BE6A-8CCC36264B13}" type="sibTrans" cxnId="{BAA15858-1130-4F29-9CBC-569EF3F57D84}">
      <dgm:prSet/>
      <dgm:spPr/>
      <dgm:t>
        <a:bodyPr/>
        <a:lstStyle/>
        <a:p>
          <a:endParaRPr lang="es-ES"/>
        </a:p>
      </dgm:t>
    </dgm:pt>
    <dgm:pt modelId="{92934137-6169-40A0-8391-B9AB3E5B3B65}">
      <dgm:prSet phldrT="[Texto]"/>
      <dgm:spPr/>
      <dgm:t>
        <a:bodyPr/>
        <a:lstStyle/>
        <a:p>
          <a:r>
            <a:rPr lang="es-ES" dirty="0"/>
            <a:t>Seleccionar </a:t>
          </a:r>
        </a:p>
      </dgm:t>
    </dgm:pt>
    <dgm:pt modelId="{8A820D6E-D69A-4792-8167-06AA59A0FE3F}" type="parTrans" cxnId="{9F229189-D4FF-4EDD-ADA9-D621C5544B73}">
      <dgm:prSet/>
      <dgm:spPr/>
      <dgm:t>
        <a:bodyPr/>
        <a:lstStyle/>
        <a:p>
          <a:endParaRPr lang="es-ES"/>
        </a:p>
      </dgm:t>
    </dgm:pt>
    <dgm:pt modelId="{26F371E1-1284-4174-ACA3-E227C0DFDABD}" type="sibTrans" cxnId="{9F229189-D4FF-4EDD-ADA9-D621C5544B73}">
      <dgm:prSet/>
      <dgm:spPr/>
      <dgm:t>
        <a:bodyPr/>
        <a:lstStyle/>
        <a:p>
          <a:endParaRPr lang="es-ES"/>
        </a:p>
      </dgm:t>
    </dgm:pt>
    <dgm:pt modelId="{FD03AC70-DB85-4A6B-9F8E-5DFBA6AE8939}">
      <dgm:prSet/>
      <dgm:spPr/>
      <dgm:t>
        <a:bodyPr/>
        <a:lstStyle/>
        <a:p>
          <a:r>
            <a:rPr lang="es-ES" dirty="0"/>
            <a:t>Generalizar </a:t>
          </a:r>
        </a:p>
      </dgm:t>
    </dgm:pt>
    <dgm:pt modelId="{B79FB319-343D-46E8-B82F-439827F1C187}" type="parTrans" cxnId="{D610DD87-EF51-4337-9268-B8E0AB35FCB2}">
      <dgm:prSet/>
      <dgm:spPr/>
      <dgm:t>
        <a:bodyPr/>
        <a:lstStyle/>
        <a:p>
          <a:endParaRPr lang="es-ES"/>
        </a:p>
      </dgm:t>
    </dgm:pt>
    <dgm:pt modelId="{1532EB3D-3F72-4ADE-A97D-3E5DD9FEC650}" type="sibTrans" cxnId="{D610DD87-EF51-4337-9268-B8E0AB35FCB2}">
      <dgm:prSet/>
      <dgm:spPr/>
      <dgm:t>
        <a:bodyPr/>
        <a:lstStyle/>
        <a:p>
          <a:endParaRPr lang="es-ES"/>
        </a:p>
      </dgm:t>
    </dgm:pt>
    <dgm:pt modelId="{B953802F-8ED4-4F6E-823D-48118058F825}">
      <dgm:prSet/>
      <dgm:spPr/>
      <dgm:t>
        <a:bodyPr/>
        <a:lstStyle/>
        <a:p>
          <a:r>
            <a:rPr lang="es-ES" dirty="0"/>
            <a:t>Fusionar o construir </a:t>
          </a:r>
        </a:p>
      </dgm:t>
    </dgm:pt>
    <dgm:pt modelId="{7E1E60E0-DBFC-413C-B57D-D8D9493CF695}" type="parTrans" cxnId="{AB7B043E-F81F-4DE4-90CB-BDCD01679BD3}">
      <dgm:prSet/>
      <dgm:spPr/>
      <dgm:t>
        <a:bodyPr/>
        <a:lstStyle/>
        <a:p>
          <a:endParaRPr lang="es-ES"/>
        </a:p>
      </dgm:t>
    </dgm:pt>
    <dgm:pt modelId="{92A04C5B-E551-4A45-ADFF-9DDCDBFFABE5}" type="sibTrans" cxnId="{AB7B043E-F81F-4DE4-90CB-BDCD01679BD3}">
      <dgm:prSet/>
      <dgm:spPr/>
      <dgm:t>
        <a:bodyPr/>
        <a:lstStyle/>
        <a:p>
          <a:endParaRPr lang="es-ES"/>
        </a:p>
      </dgm:t>
    </dgm:pt>
    <dgm:pt modelId="{EAF6BCC5-A34E-490E-A396-E84E4488F68F}" type="pres">
      <dgm:prSet presAssocID="{FBC75D6C-9602-4002-A95E-3D3BF74BAE14}" presName="outerComposite" presStyleCnt="0">
        <dgm:presLayoutVars>
          <dgm:chMax val="5"/>
          <dgm:dir/>
          <dgm:resizeHandles val="exact"/>
        </dgm:presLayoutVars>
      </dgm:prSet>
      <dgm:spPr/>
    </dgm:pt>
    <dgm:pt modelId="{6E340DDF-3082-4485-B252-ABBA9D4B77E4}" type="pres">
      <dgm:prSet presAssocID="{FBC75D6C-9602-4002-A95E-3D3BF74BAE14}" presName="dummyMaxCanvas" presStyleCnt="0">
        <dgm:presLayoutVars/>
      </dgm:prSet>
      <dgm:spPr/>
    </dgm:pt>
    <dgm:pt modelId="{FEA8B44B-EDC6-41BC-9072-C266531FD14F}" type="pres">
      <dgm:prSet presAssocID="{FBC75D6C-9602-4002-A95E-3D3BF74BAE14}" presName="FourNodes_1" presStyleLbl="node1" presStyleIdx="0" presStyleCnt="4">
        <dgm:presLayoutVars>
          <dgm:bulletEnabled val="1"/>
        </dgm:presLayoutVars>
      </dgm:prSet>
      <dgm:spPr/>
    </dgm:pt>
    <dgm:pt modelId="{9CCFD36D-A8E6-4CCC-A69B-31AE124CFE4B}" type="pres">
      <dgm:prSet presAssocID="{FBC75D6C-9602-4002-A95E-3D3BF74BAE14}" presName="FourNodes_2" presStyleLbl="node1" presStyleIdx="1" presStyleCnt="4">
        <dgm:presLayoutVars>
          <dgm:bulletEnabled val="1"/>
        </dgm:presLayoutVars>
      </dgm:prSet>
      <dgm:spPr/>
    </dgm:pt>
    <dgm:pt modelId="{691E2A58-B92E-41C9-B0EC-6330353F6B5B}" type="pres">
      <dgm:prSet presAssocID="{FBC75D6C-9602-4002-A95E-3D3BF74BAE14}" presName="FourNodes_3" presStyleLbl="node1" presStyleIdx="2" presStyleCnt="4">
        <dgm:presLayoutVars>
          <dgm:bulletEnabled val="1"/>
        </dgm:presLayoutVars>
      </dgm:prSet>
      <dgm:spPr/>
    </dgm:pt>
    <dgm:pt modelId="{13943812-FEFA-4080-8A01-CEAF395A59BE}" type="pres">
      <dgm:prSet presAssocID="{FBC75D6C-9602-4002-A95E-3D3BF74BAE14}" presName="FourNodes_4" presStyleLbl="node1" presStyleIdx="3" presStyleCnt="4">
        <dgm:presLayoutVars>
          <dgm:bulletEnabled val="1"/>
        </dgm:presLayoutVars>
      </dgm:prSet>
      <dgm:spPr/>
    </dgm:pt>
    <dgm:pt modelId="{23FC8C1E-466D-4AFF-BD06-FC57227A947E}" type="pres">
      <dgm:prSet presAssocID="{FBC75D6C-9602-4002-A95E-3D3BF74BAE14}" presName="FourConn_1-2" presStyleLbl="fgAccFollowNode1" presStyleIdx="0" presStyleCnt="3">
        <dgm:presLayoutVars>
          <dgm:bulletEnabled val="1"/>
        </dgm:presLayoutVars>
      </dgm:prSet>
      <dgm:spPr/>
    </dgm:pt>
    <dgm:pt modelId="{2F4958C9-0F8C-4A35-A8EE-52A5BB5ED2C5}" type="pres">
      <dgm:prSet presAssocID="{FBC75D6C-9602-4002-A95E-3D3BF74BAE14}" presName="FourConn_2-3" presStyleLbl="fgAccFollowNode1" presStyleIdx="1" presStyleCnt="3">
        <dgm:presLayoutVars>
          <dgm:bulletEnabled val="1"/>
        </dgm:presLayoutVars>
      </dgm:prSet>
      <dgm:spPr/>
    </dgm:pt>
    <dgm:pt modelId="{73A1209C-2B0E-4C03-ACE2-0E9F366277E3}" type="pres">
      <dgm:prSet presAssocID="{FBC75D6C-9602-4002-A95E-3D3BF74BAE14}" presName="FourConn_3-4" presStyleLbl="fgAccFollowNode1" presStyleIdx="2" presStyleCnt="3">
        <dgm:presLayoutVars>
          <dgm:bulletEnabled val="1"/>
        </dgm:presLayoutVars>
      </dgm:prSet>
      <dgm:spPr/>
    </dgm:pt>
    <dgm:pt modelId="{979E2DCC-EFCE-47BF-AAE2-7E16AB556F25}" type="pres">
      <dgm:prSet presAssocID="{FBC75D6C-9602-4002-A95E-3D3BF74BAE14}" presName="FourNodes_1_text" presStyleLbl="node1" presStyleIdx="3" presStyleCnt="4">
        <dgm:presLayoutVars>
          <dgm:bulletEnabled val="1"/>
        </dgm:presLayoutVars>
      </dgm:prSet>
      <dgm:spPr/>
    </dgm:pt>
    <dgm:pt modelId="{68C6CB88-7A2F-4506-86C4-ECB6073CD1EF}" type="pres">
      <dgm:prSet presAssocID="{FBC75D6C-9602-4002-A95E-3D3BF74BAE14}" presName="FourNodes_2_text" presStyleLbl="node1" presStyleIdx="3" presStyleCnt="4">
        <dgm:presLayoutVars>
          <dgm:bulletEnabled val="1"/>
        </dgm:presLayoutVars>
      </dgm:prSet>
      <dgm:spPr/>
    </dgm:pt>
    <dgm:pt modelId="{5D45CFB6-0CA4-4DB4-A31A-EB8A48C10FF7}" type="pres">
      <dgm:prSet presAssocID="{FBC75D6C-9602-4002-A95E-3D3BF74BAE14}" presName="FourNodes_3_text" presStyleLbl="node1" presStyleIdx="3" presStyleCnt="4">
        <dgm:presLayoutVars>
          <dgm:bulletEnabled val="1"/>
        </dgm:presLayoutVars>
      </dgm:prSet>
      <dgm:spPr/>
    </dgm:pt>
    <dgm:pt modelId="{F511001D-4776-4163-A4E7-7AE9FBE0F3B6}" type="pres">
      <dgm:prSet presAssocID="{FBC75D6C-9602-4002-A95E-3D3BF74BAE1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B877917-1FEA-4B81-B69E-EA1B1140691F}" type="presOf" srcId="{FD03AC70-DB85-4A6B-9F8E-5DFBA6AE8939}" destId="{691E2A58-B92E-41C9-B0EC-6330353F6B5B}" srcOrd="0" destOrd="0" presId="urn:microsoft.com/office/officeart/2005/8/layout/vProcess5"/>
    <dgm:cxn modelId="{CBA9282E-130B-472F-8E08-CD35215358E7}" type="presOf" srcId="{FD03AC70-DB85-4A6B-9F8E-5DFBA6AE8939}" destId="{5D45CFB6-0CA4-4DB4-A31A-EB8A48C10FF7}" srcOrd="1" destOrd="0" presId="urn:microsoft.com/office/officeart/2005/8/layout/vProcess5"/>
    <dgm:cxn modelId="{92636F39-2B8D-4716-B340-697A7B85D26E}" type="presOf" srcId="{E20FF7BF-8E53-4355-B62D-91E78A3FA7E4}" destId="{FEA8B44B-EDC6-41BC-9072-C266531FD14F}" srcOrd="0" destOrd="0" presId="urn:microsoft.com/office/officeart/2005/8/layout/vProcess5"/>
    <dgm:cxn modelId="{AB7B043E-F81F-4DE4-90CB-BDCD01679BD3}" srcId="{FBC75D6C-9602-4002-A95E-3D3BF74BAE14}" destId="{B953802F-8ED4-4F6E-823D-48118058F825}" srcOrd="3" destOrd="0" parTransId="{7E1E60E0-DBFC-413C-B57D-D8D9493CF695}" sibTransId="{92A04C5B-E551-4A45-ADFF-9DDCDBFFABE5}"/>
    <dgm:cxn modelId="{D74C9966-7551-4266-BBEE-291ACF263BCD}" type="presOf" srcId="{92934137-6169-40A0-8391-B9AB3E5B3B65}" destId="{9CCFD36D-A8E6-4CCC-A69B-31AE124CFE4B}" srcOrd="0" destOrd="0" presId="urn:microsoft.com/office/officeart/2005/8/layout/vProcess5"/>
    <dgm:cxn modelId="{FB1FE550-1EE7-46DB-BD9D-530F8D94E67A}" type="presOf" srcId="{26F371E1-1284-4174-ACA3-E227C0DFDABD}" destId="{2F4958C9-0F8C-4A35-A8EE-52A5BB5ED2C5}" srcOrd="0" destOrd="0" presId="urn:microsoft.com/office/officeart/2005/8/layout/vProcess5"/>
    <dgm:cxn modelId="{BAA15858-1130-4F29-9CBC-569EF3F57D84}" srcId="{FBC75D6C-9602-4002-A95E-3D3BF74BAE14}" destId="{E20FF7BF-8E53-4355-B62D-91E78A3FA7E4}" srcOrd="0" destOrd="0" parTransId="{9FDFEF6C-9B4B-4CDB-ADAC-304A0819A437}" sibTransId="{052B84A9-B5B4-46A6-BE6A-8CCC36264B13}"/>
    <dgm:cxn modelId="{D610DD87-EF51-4337-9268-B8E0AB35FCB2}" srcId="{FBC75D6C-9602-4002-A95E-3D3BF74BAE14}" destId="{FD03AC70-DB85-4A6B-9F8E-5DFBA6AE8939}" srcOrd="2" destOrd="0" parTransId="{B79FB319-343D-46E8-B82F-439827F1C187}" sibTransId="{1532EB3D-3F72-4ADE-A97D-3E5DD9FEC650}"/>
    <dgm:cxn modelId="{9F229189-D4FF-4EDD-ADA9-D621C5544B73}" srcId="{FBC75D6C-9602-4002-A95E-3D3BF74BAE14}" destId="{92934137-6169-40A0-8391-B9AB3E5B3B65}" srcOrd="1" destOrd="0" parTransId="{8A820D6E-D69A-4792-8167-06AA59A0FE3F}" sibTransId="{26F371E1-1284-4174-ACA3-E227C0DFDABD}"/>
    <dgm:cxn modelId="{8F91DE92-3DFA-43C8-8F5E-7F44144C85A5}" type="presOf" srcId="{B953802F-8ED4-4F6E-823D-48118058F825}" destId="{F511001D-4776-4163-A4E7-7AE9FBE0F3B6}" srcOrd="1" destOrd="0" presId="urn:microsoft.com/office/officeart/2005/8/layout/vProcess5"/>
    <dgm:cxn modelId="{6F4CA4A5-0854-4DE9-8576-3D6FF40EA5F1}" type="presOf" srcId="{1532EB3D-3F72-4ADE-A97D-3E5DD9FEC650}" destId="{73A1209C-2B0E-4C03-ACE2-0E9F366277E3}" srcOrd="0" destOrd="0" presId="urn:microsoft.com/office/officeart/2005/8/layout/vProcess5"/>
    <dgm:cxn modelId="{17BEDCAA-B3F8-495A-9CFB-6083A8AE2739}" type="presOf" srcId="{E20FF7BF-8E53-4355-B62D-91E78A3FA7E4}" destId="{979E2DCC-EFCE-47BF-AAE2-7E16AB556F25}" srcOrd="1" destOrd="0" presId="urn:microsoft.com/office/officeart/2005/8/layout/vProcess5"/>
    <dgm:cxn modelId="{34785DC5-9A8C-4FC1-A844-3D2DE5AB567E}" type="presOf" srcId="{FBC75D6C-9602-4002-A95E-3D3BF74BAE14}" destId="{EAF6BCC5-A34E-490E-A396-E84E4488F68F}" srcOrd="0" destOrd="0" presId="urn:microsoft.com/office/officeart/2005/8/layout/vProcess5"/>
    <dgm:cxn modelId="{427660C9-A08A-4FC5-8B81-D4CED0C77009}" type="presOf" srcId="{B953802F-8ED4-4F6E-823D-48118058F825}" destId="{13943812-FEFA-4080-8A01-CEAF395A59BE}" srcOrd="0" destOrd="0" presId="urn:microsoft.com/office/officeart/2005/8/layout/vProcess5"/>
    <dgm:cxn modelId="{3B0206D1-2206-4821-97BE-4A61DE7F46C0}" type="presOf" srcId="{052B84A9-B5B4-46A6-BE6A-8CCC36264B13}" destId="{23FC8C1E-466D-4AFF-BD06-FC57227A947E}" srcOrd="0" destOrd="0" presId="urn:microsoft.com/office/officeart/2005/8/layout/vProcess5"/>
    <dgm:cxn modelId="{800CEAF5-6786-4009-B09D-668FE665E820}" type="presOf" srcId="{92934137-6169-40A0-8391-B9AB3E5B3B65}" destId="{68C6CB88-7A2F-4506-86C4-ECB6073CD1EF}" srcOrd="1" destOrd="0" presId="urn:microsoft.com/office/officeart/2005/8/layout/vProcess5"/>
    <dgm:cxn modelId="{24C9DDC7-CD15-491C-A400-7B6AF663E895}" type="presParOf" srcId="{EAF6BCC5-A34E-490E-A396-E84E4488F68F}" destId="{6E340DDF-3082-4485-B252-ABBA9D4B77E4}" srcOrd="0" destOrd="0" presId="urn:microsoft.com/office/officeart/2005/8/layout/vProcess5"/>
    <dgm:cxn modelId="{888A038F-3A1A-48A0-9582-9850AEE0F11D}" type="presParOf" srcId="{EAF6BCC5-A34E-490E-A396-E84E4488F68F}" destId="{FEA8B44B-EDC6-41BC-9072-C266531FD14F}" srcOrd="1" destOrd="0" presId="urn:microsoft.com/office/officeart/2005/8/layout/vProcess5"/>
    <dgm:cxn modelId="{4D6D04DD-11FA-4BFA-BFB7-2313071EF8DA}" type="presParOf" srcId="{EAF6BCC5-A34E-490E-A396-E84E4488F68F}" destId="{9CCFD36D-A8E6-4CCC-A69B-31AE124CFE4B}" srcOrd="2" destOrd="0" presId="urn:microsoft.com/office/officeart/2005/8/layout/vProcess5"/>
    <dgm:cxn modelId="{50D6D674-5B52-4448-8236-6E541AE43613}" type="presParOf" srcId="{EAF6BCC5-A34E-490E-A396-E84E4488F68F}" destId="{691E2A58-B92E-41C9-B0EC-6330353F6B5B}" srcOrd="3" destOrd="0" presId="urn:microsoft.com/office/officeart/2005/8/layout/vProcess5"/>
    <dgm:cxn modelId="{C76CEBCC-6574-440A-A666-0DA5DF4F80AC}" type="presParOf" srcId="{EAF6BCC5-A34E-490E-A396-E84E4488F68F}" destId="{13943812-FEFA-4080-8A01-CEAF395A59BE}" srcOrd="4" destOrd="0" presId="urn:microsoft.com/office/officeart/2005/8/layout/vProcess5"/>
    <dgm:cxn modelId="{D94D7778-5048-4936-A2EF-340EC68D5C57}" type="presParOf" srcId="{EAF6BCC5-A34E-490E-A396-E84E4488F68F}" destId="{23FC8C1E-466D-4AFF-BD06-FC57227A947E}" srcOrd="5" destOrd="0" presId="urn:microsoft.com/office/officeart/2005/8/layout/vProcess5"/>
    <dgm:cxn modelId="{3E43D4E1-F816-4936-A4EF-69350F1ABCA9}" type="presParOf" srcId="{EAF6BCC5-A34E-490E-A396-E84E4488F68F}" destId="{2F4958C9-0F8C-4A35-A8EE-52A5BB5ED2C5}" srcOrd="6" destOrd="0" presId="urn:microsoft.com/office/officeart/2005/8/layout/vProcess5"/>
    <dgm:cxn modelId="{2C427F56-BA5B-422B-9E1F-B3E81B4AE869}" type="presParOf" srcId="{EAF6BCC5-A34E-490E-A396-E84E4488F68F}" destId="{73A1209C-2B0E-4C03-ACE2-0E9F366277E3}" srcOrd="7" destOrd="0" presId="urn:microsoft.com/office/officeart/2005/8/layout/vProcess5"/>
    <dgm:cxn modelId="{36C600A9-E96A-4363-AB1B-C713D5214EEF}" type="presParOf" srcId="{EAF6BCC5-A34E-490E-A396-E84E4488F68F}" destId="{979E2DCC-EFCE-47BF-AAE2-7E16AB556F25}" srcOrd="8" destOrd="0" presId="urn:microsoft.com/office/officeart/2005/8/layout/vProcess5"/>
    <dgm:cxn modelId="{429D7B03-BEED-4926-97BD-4D2CB8FA1220}" type="presParOf" srcId="{EAF6BCC5-A34E-490E-A396-E84E4488F68F}" destId="{68C6CB88-7A2F-4506-86C4-ECB6073CD1EF}" srcOrd="9" destOrd="0" presId="urn:microsoft.com/office/officeart/2005/8/layout/vProcess5"/>
    <dgm:cxn modelId="{B469A913-67D8-4193-B294-0D9D942FAEC7}" type="presParOf" srcId="{EAF6BCC5-A34E-490E-A396-E84E4488F68F}" destId="{5D45CFB6-0CA4-4DB4-A31A-EB8A48C10FF7}" srcOrd="10" destOrd="0" presId="urn:microsoft.com/office/officeart/2005/8/layout/vProcess5"/>
    <dgm:cxn modelId="{B75C8E50-407C-4E6E-8F1A-2CE969D9F609}" type="presParOf" srcId="{EAF6BCC5-A34E-490E-A396-E84E4488F68F}" destId="{F511001D-4776-4163-A4E7-7AE9FBE0F3B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A8B44B-EDC6-41BC-9072-C266531FD14F}">
      <dsp:nvSpPr>
        <dsp:cNvPr id="0" name=""/>
        <dsp:cNvSpPr/>
      </dsp:nvSpPr>
      <dsp:spPr>
        <a:xfrm>
          <a:off x="0" y="0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Suprimir u omitir </a:t>
          </a:r>
        </a:p>
      </dsp:txBody>
      <dsp:txXfrm>
        <a:off x="20622" y="20622"/>
        <a:ext cx="6396185" cy="662844"/>
      </dsp:txXfrm>
    </dsp:sp>
    <dsp:sp modelId="{9CCFD36D-A8E6-4CCC-A69B-31AE124CFE4B}">
      <dsp:nvSpPr>
        <dsp:cNvPr id="0" name=""/>
        <dsp:cNvSpPr/>
      </dsp:nvSpPr>
      <dsp:spPr>
        <a:xfrm>
          <a:off x="604293" y="832104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Seleccionar </a:t>
          </a:r>
        </a:p>
      </dsp:txBody>
      <dsp:txXfrm>
        <a:off x="624915" y="852726"/>
        <a:ext cx="6112251" cy="662844"/>
      </dsp:txXfrm>
    </dsp:sp>
    <dsp:sp modelId="{691E2A58-B92E-41C9-B0EC-6330353F6B5B}">
      <dsp:nvSpPr>
        <dsp:cNvPr id="0" name=""/>
        <dsp:cNvSpPr/>
      </dsp:nvSpPr>
      <dsp:spPr>
        <a:xfrm>
          <a:off x="1199567" y="1664208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Generalizar </a:t>
          </a:r>
        </a:p>
      </dsp:txBody>
      <dsp:txXfrm>
        <a:off x="1220189" y="1684830"/>
        <a:ext cx="6121270" cy="662844"/>
      </dsp:txXfrm>
    </dsp:sp>
    <dsp:sp modelId="{13943812-FEFA-4080-8A01-CEAF395A59BE}">
      <dsp:nvSpPr>
        <dsp:cNvPr id="0" name=""/>
        <dsp:cNvSpPr/>
      </dsp:nvSpPr>
      <dsp:spPr>
        <a:xfrm>
          <a:off x="1803861" y="2496312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Fusionar o construir </a:t>
          </a:r>
        </a:p>
      </dsp:txBody>
      <dsp:txXfrm>
        <a:off x="1824483" y="2516934"/>
        <a:ext cx="6112251" cy="662844"/>
      </dsp:txXfrm>
    </dsp:sp>
    <dsp:sp modelId="{23FC8C1E-466D-4AFF-BD06-FC57227A947E}">
      <dsp:nvSpPr>
        <dsp:cNvPr id="0" name=""/>
        <dsp:cNvSpPr/>
      </dsp:nvSpPr>
      <dsp:spPr>
        <a:xfrm>
          <a:off x="6757789" y="539267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6860762" y="539267"/>
        <a:ext cx="251711" cy="344387"/>
      </dsp:txXfrm>
    </dsp:sp>
    <dsp:sp modelId="{2F4958C9-0F8C-4A35-A8EE-52A5BB5ED2C5}">
      <dsp:nvSpPr>
        <dsp:cNvPr id="0" name=""/>
        <dsp:cNvSpPr/>
      </dsp:nvSpPr>
      <dsp:spPr>
        <a:xfrm>
          <a:off x="7362082" y="1371371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7465055" y="1371371"/>
        <a:ext cx="251711" cy="344387"/>
      </dsp:txXfrm>
    </dsp:sp>
    <dsp:sp modelId="{73A1209C-2B0E-4C03-ACE2-0E9F366277E3}">
      <dsp:nvSpPr>
        <dsp:cNvPr id="0" name=""/>
        <dsp:cNvSpPr/>
      </dsp:nvSpPr>
      <dsp:spPr>
        <a:xfrm>
          <a:off x="7957357" y="2203475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8060330" y="2203475"/>
        <a:ext cx="251711" cy="3443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59300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6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/>
              <a:t>MÓDULO III: RESUMEN Y SÍNTESIS</a:t>
            </a: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Objetivos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911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956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Reconocer la diferencia entre resumen y síntesis.</a:t>
            </a:r>
          </a:p>
          <a:p>
            <a:pPr marL="365760" lvl="0" indent="-28956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Aplicar el esquema de llaves para resumir información. </a:t>
            </a:r>
          </a:p>
          <a:p>
            <a:pPr marL="76200" lvl="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322" name="Google Shape;322;p22"/>
          <p:cNvSpPr/>
          <p:nvPr/>
        </p:nvSpPr>
        <p:spPr>
          <a:xfrm>
            <a:off x="3378600" y="1888450"/>
            <a:ext cx="2386800" cy="2386800"/>
          </a:xfrm>
          <a:prstGeom prst="diamond">
            <a:avLst/>
          </a:prstGeom>
          <a:solidFill>
            <a:srgbClr val="C7D3E6"/>
          </a:solidFill>
          <a:ln w="38100" cap="flat" cmpd="sng">
            <a:solidFill>
              <a:srgbClr val="92A8C8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 dirty="0">
                <a:solidFill>
                  <a:srgbClr val="263248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SINTESIS </a:t>
            </a:r>
          </a:p>
        </p:txBody>
      </p:sp>
      <p:sp>
        <p:nvSpPr>
          <p:cNvPr id="323" name="Google Shape;323;p22"/>
          <p:cNvSpPr/>
          <p:nvPr/>
        </p:nvSpPr>
        <p:spPr>
          <a:xfrm>
            <a:off x="1601400" y="1888450"/>
            <a:ext cx="2386800" cy="2386800"/>
          </a:xfrm>
          <a:prstGeom prst="diamond">
            <a:avLst/>
          </a:prstGeom>
          <a:noFill/>
          <a:ln w="76200" cap="flat" cmpd="sng">
            <a:solidFill>
              <a:srgbClr val="FF98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RESUMEN</a:t>
            </a:r>
            <a:endParaRPr dirty="0">
              <a:solidFill>
                <a:srgbClr val="D26F00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324" name="Google Shape;324;p22"/>
          <p:cNvSpPr/>
          <p:nvPr/>
        </p:nvSpPr>
        <p:spPr>
          <a:xfrm>
            <a:off x="5155800" y="1888450"/>
            <a:ext cx="2386800" cy="2386800"/>
          </a:xfrm>
          <a:prstGeom prst="diamond">
            <a:avLst/>
          </a:prstGeom>
          <a:noFill/>
          <a:ln w="76200" cap="flat" cmpd="sng">
            <a:solidFill>
              <a:srgbClr val="FF98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solidFill>
                  <a:srgbClr val="D26F00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ESQUEMA DE LLAVES </a:t>
            </a:r>
            <a:endParaRPr lang="en" dirty="0">
              <a:solidFill>
                <a:srgbClr val="D26F00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grpSp>
        <p:nvGrpSpPr>
          <p:cNvPr id="325" name="Google Shape;325;p22"/>
          <p:cNvGrpSpPr/>
          <p:nvPr/>
        </p:nvGrpSpPr>
        <p:grpSpPr>
          <a:xfrm>
            <a:off x="263101" y="580106"/>
            <a:ext cx="407743" cy="391135"/>
            <a:chOff x="5233525" y="4954450"/>
            <a:chExt cx="538275" cy="516350"/>
          </a:xfrm>
        </p:grpSpPr>
        <p:sp>
          <p:nvSpPr>
            <p:cNvPr id="326" name="Google Shape;326;p22"/>
            <p:cNvSpPr/>
            <p:nvPr/>
          </p:nvSpPr>
          <p:spPr>
            <a:xfrm>
              <a:off x="5637825" y="4954450"/>
              <a:ext cx="89525" cy="89525"/>
            </a:xfrm>
            <a:custGeom>
              <a:avLst/>
              <a:gdLst/>
              <a:ahLst/>
              <a:cxnLst/>
              <a:rect l="0" t="0" r="0" b="0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2"/>
            <p:cNvSpPr/>
            <p:nvPr/>
          </p:nvSpPr>
          <p:spPr>
            <a:xfrm>
              <a:off x="5323025" y="4980625"/>
              <a:ext cx="88925" cy="88925"/>
            </a:xfrm>
            <a:custGeom>
              <a:avLst/>
              <a:gdLst/>
              <a:ahLst/>
              <a:cxnLst/>
              <a:rect l="0" t="0" r="0" b="0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2"/>
            <p:cNvSpPr/>
            <p:nvPr/>
          </p:nvSpPr>
          <p:spPr>
            <a:xfrm>
              <a:off x="5233525" y="5255225"/>
              <a:ext cx="89525" cy="89525"/>
            </a:xfrm>
            <a:custGeom>
              <a:avLst/>
              <a:gdLst/>
              <a:ahLst/>
              <a:cxnLst/>
              <a:rect l="0" t="0" r="0" b="0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2"/>
            <p:cNvSpPr/>
            <p:nvPr/>
          </p:nvSpPr>
          <p:spPr>
            <a:xfrm>
              <a:off x="5453325" y="5382475"/>
              <a:ext cx="88925" cy="88325"/>
            </a:xfrm>
            <a:custGeom>
              <a:avLst/>
              <a:gdLst/>
              <a:ahLst/>
              <a:cxnLst/>
              <a:rect l="0" t="0" r="0" b="0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2"/>
            <p:cNvSpPr/>
            <p:nvPr/>
          </p:nvSpPr>
          <p:spPr>
            <a:xfrm>
              <a:off x="5682875" y="5188875"/>
              <a:ext cx="88925" cy="89525"/>
            </a:xfrm>
            <a:custGeom>
              <a:avLst/>
              <a:gdLst/>
              <a:ahLst/>
              <a:cxnLst/>
              <a:rect l="0" t="0" r="0" b="0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2"/>
            <p:cNvSpPr/>
            <p:nvPr/>
          </p:nvSpPr>
          <p:spPr>
            <a:xfrm>
              <a:off x="5411925" y="5110925"/>
              <a:ext cx="188775" cy="189400"/>
            </a:xfrm>
            <a:custGeom>
              <a:avLst/>
              <a:gdLst/>
              <a:ahLst/>
              <a:cxnLst/>
              <a:rect l="0" t="0" r="0" b="0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2"/>
            <p:cNvSpPr/>
            <p:nvPr/>
          </p:nvSpPr>
          <p:spPr>
            <a:xfrm>
              <a:off x="5367475" y="5025075"/>
              <a:ext cx="81600" cy="105975"/>
            </a:xfrm>
            <a:custGeom>
              <a:avLst/>
              <a:gdLst/>
              <a:ahLst/>
              <a:cxnLst/>
              <a:rect l="0" t="0" r="0" b="0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2"/>
            <p:cNvSpPr/>
            <p:nvPr/>
          </p:nvSpPr>
          <p:spPr>
            <a:xfrm>
              <a:off x="5567800" y="4999500"/>
              <a:ext cx="115100" cy="133975"/>
            </a:xfrm>
            <a:custGeom>
              <a:avLst/>
              <a:gdLst/>
              <a:ahLst/>
              <a:cxnLst/>
              <a:rect l="0" t="0" r="0" b="0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2"/>
            <p:cNvSpPr/>
            <p:nvPr/>
          </p:nvSpPr>
          <p:spPr>
            <a:xfrm>
              <a:off x="5600075" y="5217475"/>
              <a:ext cx="127275" cy="16475"/>
            </a:xfrm>
            <a:custGeom>
              <a:avLst/>
              <a:gdLst/>
              <a:ahLst/>
              <a:cxnLst/>
              <a:rect l="0" t="0" r="0" b="0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2"/>
            <p:cNvSpPr/>
            <p:nvPr/>
          </p:nvSpPr>
          <p:spPr>
            <a:xfrm>
              <a:off x="5497775" y="5299675"/>
              <a:ext cx="4900" cy="126675"/>
            </a:xfrm>
            <a:custGeom>
              <a:avLst/>
              <a:gdLst/>
              <a:ahLst/>
              <a:cxnLst/>
              <a:rect l="0" t="0" r="0" b="0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2"/>
            <p:cNvSpPr/>
            <p:nvPr/>
          </p:nvSpPr>
          <p:spPr>
            <a:xfrm>
              <a:off x="5277975" y="5241825"/>
              <a:ext cx="141275" cy="58500"/>
            </a:xfrm>
            <a:custGeom>
              <a:avLst/>
              <a:gdLst/>
              <a:ahLst/>
              <a:cxnLst/>
              <a:rect l="0" t="0" r="0" b="0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70EB009B-BC4D-4D0F-9374-9524F08C29F3}"/>
              </a:ext>
            </a:extLst>
          </p:cNvPr>
          <p:cNvSpPr/>
          <p:nvPr/>
        </p:nvSpPr>
        <p:spPr>
          <a:xfrm>
            <a:off x="861237" y="417781"/>
            <a:ext cx="7759025" cy="9112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¿Cuál es la importancia de los siguientes conceptos? </a:t>
            </a:r>
          </a:p>
          <a:p>
            <a:pPr algn="ctr"/>
            <a:r>
              <a:rPr lang="es-CL" sz="2000" dirty="0"/>
              <a:t>¿De qué manera se pueden aplicar?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5258400" cy="384464"/>
          </a:xfrm>
        </p:spPr>
        <p:txBody>
          <a:bodyPr/>
          <a:lstStyle/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OBSERVA EL SIGUIENTE EJEMPLO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1310" t="24844" r="23791" b="6332"/>
          <a:stretch/>
        </p:blipFill>
        <p:spPr>
          <a:xfrm>
            <a:off x="0" y="384464"/>
            <a:ext cx="7716190" cy="33666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21170" t="24361" r="24284" b="43963"/>
          <a:stretch/>
        </p:blipFill>
        <p:spPr>
          <a:xfrm>
            <a:off x="83128" y="3678382"/>
            <a:ext cx="7096992" cy="145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16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CL" sz="3200" dirty="0"/>
              <a:t>MACRORREGLAS </a:t>
            </a:r>
            <a:r>
              <a:rPr lang="es-CL" sz="3200" b="0" i="1" dirty="0"/>
              <a:t>(</a:t>
            </a:r>
            <a:r>
              <a:rPr lang="es-CL" sz="3200" b="0" i="1" dirty="0" err="1"/>
              <a:t>T.A.van</a:t>
            </a:r>
            <a:r>
              <a:rPr lang="es-CL" sz="3200" b="0" i="1" dirty="0"/>
              <a:t> </a:t>
            </a:r>
            <a:r>
              <a:rPr lang="es-CL" sz="3200" b="0" i="1" dirty="0" err="1"/>
              <a:t>Dijk</a:t>
            </a:r>
            <a:r>
              <a:rPr lang="es-CL" sz="3200" b="0" i="1" dirty="0"/>
              <a:t>)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899966701"/>
              </p:ext>
            </p:extLst>
          </p:nvPr>
        </p:nvGraphicFramePr>
        <p:xfrm>
          <a:off x="1" y="1246909"/>
          <a:ext cx="9019308" cy="32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7884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5A535E8-EE27-4D97-AF9B-1C5D1FA10B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0F7643-BAB4-49A6-BD27-C91F7C2ABD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20419" r="26279" b="15435"/>
          <a:stretch/>
        </p:blipFill>
        <p:spPr>
          <a:xfrm>
            <a:off x="0" y="701507"/>
            <a:ext cx="9144000" cy="445238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44436" y="0"/>
            <a:ext cx="6899564" cy="701507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Actividad 1: Lea el siguiente texto.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Aplique las </a:t>
            </a:r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macrorreglas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Rotule, según lo subrayado..</a:t>
            </a:r>
          </a:p>
        </p:txBody>
      </p:sp>
    </p:spTree>
    <p:extLst>
      <p:ext uri="{BB962C8B-B14F-4D97-AF65-F5344CB8AC3E}">
        <p14:creationId xmlns:p14="http://schemas.microsoft.com/office/powerpoint/2010/main" val="2230973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2" name="CuadroTexto 1"/>
          <p:cNvSpPr txBox="1"/>
          <p:nvPr/>
        </p:nvSpPr>
        <p:spPr>
          <a:xfrm>
            <a:off x="0" y="81642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Roboto Condensed"/>
              </a:rPr>
              <a:t>ORGANIZADORES GRÁFICOS </a:t>
            </a:r>
            <a:endParaRPr lang="es-CL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405245" y="1501937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MAPA CONCEPTUAL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3726604" y="1501938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MAPA MENTAL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3404753" y="3294696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LÍNEA DE TIEMPO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047963" y="1501938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ESQUEMA</a:t>
            </a:r>
            <a:r>
              <a:rPr lang="es-CL" dirty="0"/>
              <a:t> 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27263" t="57638" r="43303" b="15744"/>
          <a:stretch/>
        </p:blipFill>
        <p:spPr>
          <a:xfrm>
            <a:off x="295874" y="1864134"/>
            <a:ext cx="2464643" cy="119079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/>
          <a:srcRect l="53555" t="25873" r="16101" b="20241"/>
          <a:stretch/>
        </p:blipFill>
        <p:spPr>
          <a:xfrm>
            <a:off x="3108611" y="1887194"/>
            <a:ext cx="2533653" cy="116773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/>
          <a:srcRect l="52729" t="43814" r="16845" b="24421"/>
          <a:stretch/>
        </p:blipFill>
        <p:spPr>
          <a:xfrm>
            <a:off x="2760518" y="3716790"/>
            <a:ext cx="3190008" cy="123531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l="25693" t="32638" r="38011" b="29127"/>
          <a:stretch/>
        </p:blipFill>
        <p:spPr>
          <a:xfrm>
            <a:off x="6109855" y="1864134"/>
            <a:ext cx="2712025" cy="119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83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6A62179-0A22-4BFE-AF20-318FE774879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F61AD4F-29E0-4C2A-927D-6919E93B1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22" t="34217" r="57891" b="18745"/>
          <a:stretch/>
        </p:blipFill>
        <p:spPr>
          <a:xfrm>
            <a:off x="744280" y="861237"/>
            <a:ext cx="5773478" cy="331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18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EN SÍNTESIS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405244" y="1361209"/>
            <a:ext cx="8188037" cy="76892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s-CL" dirty="0"/>
          </a:p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“(…) resumimos porque la cantidad de información que podemos memorizar y procesar es limitada; resumimos porque es necesario </a:t>
            </a:r>
            <a:r>
              <a:rPr lang="es-CL" b="1" u="sng" dirty="0">
                <a:solidFill>
                  <a:schemeClr val="accent1">
                    <a:lumMod val="50000"/>
                  </a:schemeClr>
                </a:solidFill>
              </a:rPr>
              <a:t>priorizar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en la toma de decisiones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; resumimos 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porque queremos separar lo imprescindible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 de lo redundante”. (</a:t>
            </a:r>
            <a:r>
              <a:rPr lang="es-CL" dirty="0" err="1">
                <a:solidFill>
                  <a:schemeClr val="accent1">
                    <a:lumMod val="50000"/>
                  </a:schemeClr>
                </a:solidFill>
              </a:rPr>
              <a:t>Doardi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2017)</a:t>
            </a:r>
            <a:br>
              <a:rPr lang="es-CL" dirty="0"/>
            </a:b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405244" y="2261099"/>
            <a:ext cx="8188037" cy="76892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s-CL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“Resumir eficientemente es más que simplemente disminuir la cantidad de información: implica organizarla y analizarla”. (</a:t>
            </a:r>
            <a:r>
              <a:rPr lang="es-CL" dirty="0" err="1">
                <a:solidFill>
                  <a:schemeClr val="accent1">
                    <a:lumMod val="50000"/>
                  </a:schemeClr>
                </a:solidFill>
              </a:rPr>
              <a:t>Biggs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1983)</a:t>
            </a:r>
            <a:br>
              <a:rPr lang="es-CL" dirty="0"/>
            </a:b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50736071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187</Words>
  <Application>Microsoft Office PowerPoint</Application>
  <PresentationFormat>Presentación en pantalla (16:9)</PresentationFormat>
  <Paragraphs>39</Paragraphs>
  <Slides>9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Cabin</vt:lpstr>
      <vt:lpstr>Roboto Condensed</vt:lpstr>
      <vt:lpstr>Noto Sans Symbols</vt:lpstr>
      <vt:lpstr>Roboto Condensed Light</vt:lpstr>
      <vt:lpstr>Arvo</vt:lpstr>
      <vt:lpstr>Salerio template</vt:lpstr>
      <vt:lpstr>MÓDULO III: RESUMEN Y SÍNTESIS</vt:lpstr>
      <vt:lpstr>Objetivos</vt:lpstr>
      <vt:lpstr>Presentación de PowerPoint</vt:lpstr>
      <vt:lpstr>OBSERVA EL SIGUIENTE EJEMPLO </vt:lpstr>
      <vt:lpstr>MACRORREGLAS (T.A.van Dijk)</vt:lpstr>
      <vt:lpstr>Presentación de PowerPoint</vt:lpstr>
      <vt:lpstr>Presentación de PowerPoint</vt:lpstr>
      <vt:lpstr>Presentación de PowerPoint</vt:lpstr>
      <vt:lpstr>EN SÍNTESIS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34</cp:revision>
  <dcterms:modified xsi:type="dcterms:W3CDTF">2021-03-29T00:08:08Z</dcterms:modified>
</cp:coreProperties>
</file>