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trictFirstAndLastChars="0" embedTrueTypeFonts="1" saveSubsetFonts="1" autoCompressPictures="0">
  <p:sldMasterIdLst>
    <p:sldMasterId id="2147483657" r:id="rId1"/>
  </p:sldMasterIdLst>
  <p:notesMasterIdLst>
    <p:notesMasterId r:id="rId13"/>
  </p:notesMasterIdLst>
  <p:sldIdLst>
    <p:sldId id="256" r:id="rId2"/>
    <p:sldId id="257" r:id="rId3"/>
    <p:sldId id="292" r:id="rId4"/>
    <p:sldId id="281" r:id="rId5"/>
    <p:sldId id="287" r:id="rId6"/>
    <p:sldId id="288" r:id="rId7"/>
    <p:sldId id="289" r:id="rId8"/>
    <p:sldId id="285" r:id="rId9"/>
    <p:sldId id="290" r:id="rId10"/>
    <p:sldId id="291" r:id="rId11"/>
    <p:sldId id="283" r:id="rId12"/>
  </p:sldIdLst>
  <p:sldSz cx="9144000" cy="5143500" type="screen16x9"/>
  <p:notesSz cx="6858000" cy="9144000"/>
  <p:embeddedFontLst>
    <p:embeddedFont>
      <p:font typeface="Roboto Condensed" panose="020B0604020202020204" charset="0"/>
      <p:regular r:id="rId14"/>
      <p:bold r:id="rId15"/>
      <p:italic r:id="rId16"/>
      <p:boldItalic r:id="rId17"/>
    </p:embeddedFont>
    <p:embeddedFont>
      <p:font typeface="Cabin" panose="020B0604020202020204" charset="0"/>
      <p:regular r:id="rId18"/>
      <p:bold r:id="rId19"/>
      <p:italic r:id="rId20"/>
      <p:boldItalic r:id="rId21"/>
    </p:embeddedFont>
    <p:embeddedFont>
      <p:font typeface="Roboto Condensed Light" panose="020B0604020202020204" charset="0"/>
      <p:regular r:id="rId22"/>
      <p:bold r:id="rId23"/>
      <p:italic r:id="rId24"/>
      <p:boldItalic r:id="rId25"/>
    </p:embeddedFont>
    <p:embeddedFont>
      <p:font typeface="Arvo" panose="020B0604020202020204" charset="0"/>
      <p:regular r:id="rId26"/>
      <p:bold r:id="rId27"/>
      <p:italic r:id="rId28"/>
      <p:boldItalic r:id="rId29"/>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24C5BC95-28D6-4276-9FBC-873EF2F5AB16}">
  <a:tblStyle styleId="{24C5BC95-28D6-4276-9FBC-873EF2F5AB16}" styleName="Table_0">
    <a:wholeTbl>
      <a:tcTxStyle>
        <a:font>
          <a:latin typeface="Arial"/>
          <a:ea typeface="Arial"/>
          <a:cs typeface="Arial"/>
        </a:font>
        <a:srgbClr val="000000"/>
      </a:tcTxStyle>
      <a:tcStyle>
        <a:tcBdr>
          <a:left>
            <a:ln w="9525" cap="flat" cmpd="sng">
              <a:solidFill>
                <a:srgbClr val="000000"/>
              </a:solidFill>
              <a:prstDash val="solid"/>
              <a:round/>
              <a:headEnd type="none" w="sm" len="sm"/>
              <a:tailEnd type="none" w="sm" len="sm"/>
            </a:ln>
          </a:left>
          <a:right>
            <a:ln w="9525" cap="flat" cmpd="sng">
              <a:solidFill>
                <a:srgbClr val="000000"/>
              </a:solidFill>
              <a:prstDash val="solid"/>
              <a:round/>
              <a:headEnd type="none" w="sm" len="sm"/>
              <a:tailEnd type="none" w="sm" len="sm"/>
            </a:ln>
          </a:right>
          <a:top>
            <a:ln w="9525" cap="flat" cmpd="sng">
              <a:solidFill>
                <a:srgbClr val="000000"/>
              </a:solidFill>
              <a:prstDash val="solid"/>
              <a:round/>
              <a:headEnd type="none" w="sm" len="sm"/>
              <a:tailEnd type="none" w="sm" len="sm"/>
            </a:ln>
          </a:top>
          <a:bottom>
            <a:ln w="9525" cap="flat" cmpd="sng">
              <a:solidFill>
                <a:srgbClr val="000000"/>
              </a:solidFill>
              <a:prstDash val="solid"/>
              <a:round/>
              <a:headEnd type="none" w="sm" len="sm"/>
              <a:tailEnd type="none" w="sm" len="sm"/>
            </a:ln>
          </a:bottom>
          <a:insideH>
            <a:ln w="9525" cap="flat" cmpd="sng">
              <a:solidFill>
                <a:srgbClr val="000000"/>
              </a:solidFill>
              <a:prstDash val="solid"/>
              <a:round/>
              <a:headEnd type="none" w="sm" len="sm"/>
              <a:tailEnd type="none" w="sm" len="sm"/>
            </a:ln>
          </a:insideH>
          <a:insideV>
            <a:ln w="9525" cap="flat" cmpd="sng">
              <a:solidFill>
                <a:srgbClr val="000000"/>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211" autoAdjust="0"/>
    <p:restoredTop sz="94226" autoAdjust="0"/>
  </p:normalViewPr>
  <p:slideViewPr>
    <p:cSldViewPr snapToGrid="0">
      <p:cViewPr>
        <p:scale>
          <a:sx n="110" d="100"/>
          <a:sy n="110" d="100"/>
        </p:scale>
        <p:origin x="725" y="5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notesMaster" Target="notesMasters/notesMaster1.xml"/><Relationship Id="rId18" Type="http://schemas.openxmlformats.org/officeDocument/2006/relationships/font" Target="fonts/font5.fntdata"/><Relationship Id="rId26" Type="http://schemas.openxmlformats.org/officeDocument/2006/relationships/font" Target="fonts/font13.fntdata"/><Relationship Id="rId3" Type="http://schemas.openxmlformats.org/officeDocument/2006/relationships/slide" Target="slides/slide2.xml"/><Relationship Id="rId21" Type="http://schemas.openxmlformats.org/officeDocument/2006/relationships/font" Target="fonts/font8.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4.fntdata"/><Relationship Id="rId25" Type="http://schemas.openxmlformats.org/officeDocument/2006/relationships/font" Target="fonts/font12.fntdata"/><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font" Target="fonts/font3.fntdata"/><Relationship Id="rId20" Type="http://schemas.openxmlformats.org/officeDocument/2006/relationships/font" Target="fonts/font7.fntdata"/><Relationship Id="rId29" Type="http://schemas.openxmlformats.org/officeDocument/2006/relationships/font" Target="fonts/font16.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11.fntdata"/><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font" Target="fonts/font2.fntdata"/><Relationship Id="rId23" Type="http://schemas.openxmlformats.org/officeDocument/2006/relationships/font" Target="fonts/font10.fntdata"/><Relationship Id="rId28" Type="http://schemas.openxmlformats.org/officeDocument/2006/relationships/font" Target="fonts/font15.fntdata"/><Relationship Id="rId10" Type="http://schemas.openxmlformats.org/officeDocument/2006/relationships/slide" Target="slides/slide9.xml"/><Relationship Id="rId19" Type="http://schemas.openxmlformats.org/officeDocument/2006/relationships/font" Target="fonts/font6.fntdata"/><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1.fntdata"/><Relationship Id="rId22" Type="http://schemas.openxmlformats.org/officeDocument/2006/relationships/font" Target="fonts/font9.fntdata"/><Relationship Id="rId27" Type="http://schemas.openxmlformats.org/officeDocument/2006/relationships/font" Target="fonts/font14.fntdata"/><Relationship Id="rId30" Type="http://schemas.openxmlformats.org/officeDocument/2006/relationships/presProps" Target="presProps.xml"/><Relationship Id="rId8" Type="http://schemas.openxmlformats.org/officeDocument/2006/relationships/slide" Target="slides/slide7.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BC75D6C-9602-4002-A95E-3D3BF74BAE14}" type="doc">
      <dgm:prSet loTypeId="urn:microsoft.com/office/officeart/2005/8/layout/vProcess5" loCatId="process" qsTypeId="urn:microsoft.com/office/officeart/2005/8/quickstyle/simple1" qsCatId="simple" csTypeId="urn:microsoft.com/office/officeart/2005/8/colors/accent1_2" csCatId="accent1" phldr="1"/>
      <dgm:spPr/>
      <dgm:t>
        <a:bodyPr/>
        <a:lstStyle/>
        <a:p>
          <a:endParaRPr lang="es-ES"/>
        </a:p>
      </dgm:t>
    </dgm:pt>
    <dgm:pt modelId="{E20FF7BF-8E53-4355-B62D-91E78A3FA7E4}">
      <dgm:prSet phldrT="[Texto]"/>
      <dgm:spPr/>
      <dgm:t>
        <a:bodyPr/>
        <a:lstStyle/>
        <a:p>
          <a:r>
            <a:rPr lang="es-ES" dirty="0" smtClean="0"/>
            <a:t>Suprimir u omitir </a:t>
          </a:r>
          <a:endParaRPr lang="es-ES" dirty="0"/>
        </a:p>
      </dgm:t>
    </dgm:pt>
    <dgm:pt modelId="{9FDFEF6C-9B4B-4CDB-ADAC-304A0819A437}" type="parTrans" cxnId="{BAA15858-1130-4F29-9CBC-569EF3F57D84}">
      <dgm:prSet/>
      <dgm:spPr/>
      <dgm:t>
        <a:bodyPr/>
        <a:lstStyle/>
        <a:p>
          <a:endParaRPr lang="es-ES"/>
        </a:p>
      </dgm:t>
    </dgm:pt>
    <dgm:pt modelId="{052B84A9-B5B4-46A6-BE6A-8CCC36264B13}" type="sibTrans" cxnId="{BAA15858-1130-4F29-9CBC-569EF3F57D84}">
      <dgm:prSet/>
      <dgm:spPr/>
      <dgm:t>
        <a:bodyPr/>
        <a:lstStyle/>
        <a:p>
          <a:endParaRPr lang="es-ES"/>
        </a:p>
      </dgm:t>
    </dgm:pt>
    <dgm:pt modelId="{92934137-6169-40A0-8391-B9AB3E5B3B65}">
      <dgm:prSet phldrT="[Texto]"/>
      <dgm:spPr/>
      <dgm:t>
        <a:bodyPr/>
        <a:lstStyle/>
        <a:p>
          <a:r>
            <a:rPr lang="es-ES" dirty="0" smtClean="0"/>
            <a:t>Seleccionar </a:t>
          </a:r>
          <a:endParaRPr lang="es-ES" dirty="0"/>
        </a:p>
      </dgm:t>
    </dgm:pt>
    <dgm:pt modelId="{8A820D6E-D69A-4792-8167-06AA59A0FE3F}" type="parTrans" cxnId="{9F229189-D4FF-4EDD-ADA9-D621C5544B73}">
      <dgm:prSet/>
      <dgm:spPr/>
      <dgm:t>
        <a:bodyPr/>
        <a:lstStyle/>
        <a:p>
          <a:endParaRPr lang="es-ES"/>
        </a:p>
      </dgm:t>
    </dgm:pt>
    <dgm:pt modelId="{26F371E1-1284-4174-ACA3-E227C0DFDABD}" type="sibTrans" cxnId="{9F229189-D4FF-4EDD-ADA9-D621C5544B73}">
      <dgm:prSet/>
      <dgm:spPr/>
      <dgm:t>
        <a:bodyPr/>
        <a:lstStyle/>
        <a:p>
          <a:endParaRPr lang="es-ES"/>
        </a:p>
      </dgm:t>
    </dgm:pt>
    <dgm:pt modelId="{FD03AC70-DB85-4A6B-9F8E-5DFBA6AE8939}">
      <dgm:prSet/>
      <dgm:spPr/>
      <dgm:t>
        <a:bodyPr/>
        <a:lstStyle/>
        <a:p>
          <a:r>
            <a:rPr lang="es-ES" dirty="0" smtClean="0"/>
            <a:t>Generalizar </a:t>
          </a:r>
          <a:endParaRPr lang="es-ES" dirty="0"/>
        </a:p>
      </dgm:t>
    </dgm:pt>
    <dgm:pt modelId="{B79FB319-343D-46E8-B82F-439827F1C187}" type="parTrans" cxnId="{D610DD87-EF51-4337-9268-B8E0AB35FCB2}">
      <dgm:prSet/>
      <dgm:spPr/>
      <dgm:t>
        <a:bodyPr/>
        <a:lstStyle/>
        <a:p>
          <a:endParaRPr lang="es-ES"/>
        </a:p>
      </dgm:t>
    </dgm:pt>
    <dgm:pt modelId="{1532EB3D-3F72-4ADE-A97D-3E5DD9FEC650}" type="sibTrans" cxnId="{D610DD87-EF51-4337-9268-B8E0AB35FCB2}">
      <dgm:prSet/>
      <dgm:spPr/>
      <dgm:t>
        <a:bodyPr/>
        <a:lstStyle/>
        <a:p>
          <a:endParaRPr lang="es-ES"/>
        </a:p>
      </dgm:t>
    </dgm:pt>
    <dgm:pt modelId="{B953802F-8ED4-4F6E-823D-48118058F825}">
      <dgm:prSet/>
      <dgm:spPr/>
      <dgm:t>
        <a:bodyPr/>
        <a:lstStyle/>
        <a:p>
          <a:r>
            <a:rPr lang="es-ES" dirty="0" smtClean="0"/>
            <a:t>Fusionar o construir </a:t>
          </a:r>
          <a:endParaRPr lang="es-ES" dirty="0"/>
        </a:p>
      </dgm:t>
    </dgm:pt>
    <dgm:pt modelId="{7E1E60E0-DBFC-413C-B57D-D8D9493CF695}" type="parTrans" cxnId="{AB7B043E-F81F-4DE4-90CB-BDCD01679BD3}">
      <dgm:prSet/>
      <dgm:spPr/>
      <dgm:t>
        <a:bodyPr/>
        <a:lstStyle/>
        <a:p>
          <a:endParaRPr lang="es-ES"/>
        </a:p>
      </dgm:t>
    </dgm:pt>
    <dgm:pt modelId="{92A04C5B-E551-4A45-ADFF-9DDCDBFFABE5}" type="sibTrans" cxnId="{AB7B043E-F81F-4DE4-90CB-BDCD01679BD3}">
      <dgm:prSet/>
      <dgm:spPr/>
      <dgm:t>
        <a:bodyPr/>
        <a:lstStyle/>
        <a:p>
          <a:endParaRPr lang="es-ES"/>
        </a:p>
      </dgm:t>
    </dgm:pt>
    <dgm:pt modelId="{EAF6BCC5-A34E-490E-A396-E84E4488F68F}" type="pres">
      <dgm:prSet presAssocID="{FBC75D6C-9602-4002-A95E-3D3BF74BAE14}" presName="outerComposite" presStyleCnt="0">
        <dgm:presLayoutVars>
          <dgm:chMax val="5"/>
          <dgm:dir/>
          <dgm:resizeHandles val="exact"/>
        </dgm:presLayoutVars>
      </dgm:prSet>
      <dgm:spPr/>
      <dgm:t>
        <a:bodyPr/>
        <a:lstStyle/>
        <a:p>
          <a:endParaRPr lang="es-ES"/>
        </a:p>
      </dgm:t>
    </dgm:pt>
    <dgm:pt modelId="{6E340DDF-3082-4485-B252-ABBA9D4B77E4}" type="pres">
      <dgm:prSet presAssocID="{FBC75D6C-9602-4002-A95E-3D3BF74BAE14}" presName="dummyMaxCanvas" presStyleCnt="0">
        <dgm:presLayoutVars/>
      </dgm:prSet>
      <dgm:spPr/>
    </dgm:pt>
    <dgm:pt modelId="{FEA8B44B-EDC6-41BC-9072-C266531FD14F}" type="pres">
      <dgm:prSet presAssocID="{FBC75D6C-9602-4002-A95E-3D3BF74BAE14}" presName="FourNodes_1" presStyleLbl="node1" presStyleIdx="0" presStyleCnt="4">
        <dgm:presLayoutVars>
          <dgm:bulletEnabled val="1"/>
        </dgm:presLayoutVars>
      </dgm:prSet>
      <dgm:spPr/>
      <dgm:t>
        <a:bodyPr/>
        <a:lstStyle/>
        <a:p>
          <a:endParaRPr lang="es-ES"/>
        </a:p>
      </dgm:t>
    </dgm:pt>
    <dgm:pt modelId="{9CCFD36D-A8E6-4CCC-A69B-31AE124CFE4B}" type="pres">
      <dgm:prSet presAssocID="{FBC75D6C-9602-4002-A95E-3D3BF74BAE14}" presName="FourNodes_2" presStyleLbl="node1" presStyleIdx="1" presStyleCnt="4">
        <dgm:presLayoutVars>
          <dgm:bulletEnabled val="1"/>
        </dgm:presLayoutVars>
      </dgm:prSet>
      <dgm:spPr/>
      <dgm:t>
        <a:bodyPr/>
        <a:lstStyle/>
        <a:p>
          <a:endParaRPr lang="es-ES"/>
        </a:p>
      </dgm:t>
    </dgm:pt>
    <dgm:pt modelId="{691E2A58-B92E-41C9-B0EC-6330353F6B5B}" type="pres">
      <dgm:prSet presAssocID="{FBC75D6C-9602-4002-A95E-3D3BF74BAE14}" presName="FourNodes_3" presStyleLbl="node1" presStyleIdx="2" presStyleCnt="4">
        <dgm:presLayoutVars>
          <dgm:bulletEnabled val="1"/>
        </dgm:presLayoutVars>
      </dgm:prSet>
      <dgm:spPr/>
      <dgm:t>
        <a:bodyPr/>
        <a:lstStyle/>
        <a:p>
          <a:endParaRPr lang="es-ES"/>
        </a:p>
      </dgm:t>
    </dgm:pt>
    <dgm:pt modelId="{13943812-FEFA-4080-8A01-CEAF395A59BE}" type="pres">
      <dgm:prSet presAssocID="{FBC75D6C-9602-4002-A95E-3D3BF74BAE14}" presName="FourNodes_4" presStyleLbl="node1" presStyleIdx="3" presStyleCnt="4">
        <dgm:presLayoutVars>
          <dgm:bulletEnabled val="1"/>
        </dgm:presLayoutVars>
      </dgm:prSet>
      <dgm:spPr/>
      <dgm:t>
        <a:bodyPr/>
        <a:lstStyle/>
        <a:p>
          <a:endParaRPr lang="es-ES"/>
        </a:p>
      </dgm:t>
    </dgm:pt>
    <dgm:pt modelId="{23FC8C1E-466D-4AFF-BD06-FC57227A947E}" type="pres">
      <dgm:prSet presAssocID="{FBC75D6C-9602-4002-A95E-3D3BF74BAE14}" presName="FourConn_1-2" presStyleLbl="fgAccFollowNode1" presStyleIdx="0" presStyleCnt="3">
        <dgm:presLayoutVars>
          <dgm:bulletEnabled val="1"/>
        </dgm:presLayoutVars>
      </dgm:prSet>
      <dgm:spPr/>
      <dgm:t>
        <a:bodyPr/>
        <a:lstStyle/>
        <a:p>
          <a:endParaRPr lang="es-ES"/>
        </a:p>
      </dgm:t>
    </dgm:pt>
    <dgm:pt modelId="{2F4958C9-0F8C-4A35-A8EE-52A5BB5ED2C5}" type="pres">
      <dgm:prSet presAssocID="{FBC75D6C-9602-4002-A95E-3D3BF74BAE14}" presName="FourConn_2-3" presStyleLbl="fgAccFollowNode1" presStyleIdx="1" presStyleCnt="3">
        <dgm:presLayoutVars>
          <dgm:bulletEnabled val="1"/>
        </dgm:presLayoutVars>
      </dgm:prSet>
      <dgm:spPr/>
      <dgm:t>
        <a:bodyPr/>
        <a:lstStyle/>
        <a:p>
          <a:endParaRPr lang="es-ES"/>
        </a:p>
      </dgm:t>
    </dgm:pt>
    <dgm:pt modelId="{73A1209C-2B0E-4C03-ACE2-0E9F366277E3}" type="pres">
      <dgm:prSet presAssocID="{FBC75D6C-9602-4002-A95E-3D3BF74BAE14}" presName="FourConn_3-4" presStyleLbl="fgAccFollowNode1" presStyleIdx="2" presStyleCnt="3">
        <dgm:presLayoutVars>
          <dgm:bulletEnabled val="1"/>
        </dgm:presLayoutVars>
      </dgm:prSet>
      <dgm:spPr/>
      <dgm:t>
        <a:bodyPr/>
        <a:lstStyle/>
        <a:p>
          <a:endParaRPr lang="es-ES"/>
        </a:p>
      </dgm:t>
    </dgm:pt>
    <dgm:pt modelId="{979E2DCC-EFCE-47BF-AAE2-7E16AB556F25}" type="pres">
      <dgm:prSet presAssocID="{FBC75D6C-9602-4002-A95E-3D3BF74BAE14}" presName="FourNodes_1_text" presStyleLbl="node1" presStyleIdx="3" presStyleCnt="4">
        <dgm:presLayoutVars>
          <dgm:bulletEnabled val="1"/>
        </dgm:presLayoutVars>
      </dgm:prSet>
      <dgm:spPr/>
      <dgm:t>
        <a:bodyPr/>
        <a:lstStyle/>
        <a:p>
          <a:endParaRPr lang="es-ES"/>
        </a:p>
      </dgm:t>
    </dgm:pt>
    <dgm:pt modelId="{68C6CB88-7A2F-4506-86C4-ECB6073CD1EF}" type="pres">
      <dgm:prSet presAssocID="{FBC75D6C-9602-4002-A95E-3D3BF74BAE14}" presName="FourNodes_2_text" presStyleLbl="node1" presStyleIdx="3" presStyleCnt="4">
        <dgm:presLayoutVars>
          <dgm:bulletEnabled val="1"/>
        </dgm:presLayoutVars>
      </dgm:prSet>
      <dgm:spPr/>
      <dgm:t>
        <a:bodyPr/>
        <a:lstStyle/>
        <a:p>
          <a:endParaRPr lang="es-ES"/>
        </a:p>
      </dgm:t>
    </dgm:pt>
    <dgm:pt modelId="{5D45CFB6-0CA4-4DB4-A31A-EB8A48C10FF7}" type="pres">
      <dgm:prSet presAssocID="{FBC75D6C-9602-4002-A95E-3D3BF74BAE14}" presName="FourNodes_3_text" presStyleLbl="node1" presStyleIdx="3" presStyleCnt="4">
        <dgm:presLayoutVars>
          <dgm:bulletEnabled val="1"/>
        </dgm:presLayoutVars>
      </dgm:prSet>
      <dgm:spPr/>
      <dgm:t>
        <a:bodyPr/>
        <a:lstStyle/>
        <a:p>
          <a:endParaRPr lang="es-ES"/>
        </a:p>
      </dgm:t>
    </dgm:pt>
    <dgm:pt modelId="{F511001D-4776-4163-A4E7-7AE9FBE0F3B6}" type="pres">
      <dgm:prSet presAssocID="{FBC75D6C-9602-4002-A95E-3D3BF74BAE14}" presName="FourNodes_4_text" presStyleLbl="node1" presStyleIdx="3" presStyleCnt="4">
        <dgm:presLayoutVars>
          <dgm:bulletEnabled val="1"/>
        </dgm:presLayoutVars>
      </dgm:prSet>
      <dgm:spPr/>
      <dgm:t>
        <a:bodyPr/>
        <a:lstStyle/>
        <a:p>
          <a:endParaRPr lang="es-ES"/>
        </a:p>
      </dgm:t>
    </dgm:pt>
  </dgm:ptLst>
  <dgm:cxnLst>
    <dgm:cxn modelId="{427660C9-A08A-4FC5-8B81-D4CED0C77009}" type="presOf" srcId="{B953802F-8ED4-4F6E-823D-48118058F825}" destId="{13943812-FEFA-4080-8A01-CEAF395A59BE}" srcOrd="0" destOrd="0" presId="urn:microsoft.com/office/officeart/2005/8/layout/vProcess5"/>
    <dgm:cxn modelId="{34785DC5-9A8C-4FC1-A844-3D2DE5AB567E}" type="presOf" srcId="{FBC75D6C-9602-4002-A95E-3D3BF74BAE14}" destId="{EAF6BCC5-A34E-490E-A396-E84E4488F68F}" srcOrd="0" destOrd="0" presId="urn:microsoft.com/office/officeart/2005/8/layout/vProcess5"/>
    <dgm:cxn modelId="{CBA9282E-130B-472F-8E08-CD35215358E7}" type="presOf" srcId="{FD03AC70-DB85-4A6B-9F8E-5DFBA6AE8939}" destId="{5D45CFB6-0CA4-4DB4-A31A-EB8A48C10FF7}" srcOrd="1" destOrd="0" presId="urn:microsoft.com/office/officeart/2005/8/layout/vProcess5"/>
    <dgm:cxn modelId="{92636F39-2B8D-4716-B340-697A7B85D26E}" type="presOf" srcId="{E20FF7BF-8E53-4355-B62D-91E78A3FA7E4}" destId="{FEA8B44B-EDC6-41BC-9072-C266531FD14F}" srcOrd="0" destOrd="0" presId="urn:microsoft.com/office/officeart/2005/8/layout/vProcess5"/>
    <dgm:cxn modelId="{BAA15858-1130-4F29-9CBC-569EF3F57D84}" srcId="{FBC75D6C-9602-4002-A95E-3D3BF74BAE14}" destId="{E20FF7BF-8E53-4355-B62D-91E78A3FA7E4}" srcOrd="0" destOrd="0" parTransId="{9FDFEF6C-9B4B-4CDB-ADAC-304A0819A437}" sibTransId="{052B84A9-B5B4-46A6-BE6A-8CCC36264B13}"/>
    <dgm:cxn modelId="{AB7B043E-F81F-4DE4-90CB-BDCD01679BD3}" srcId="{FBC75D6C-9602-4002-A95E-3D3BF74BAE14}" destId="{B953802F-8ED4-4F6E-823D-48118058F825}" srcOrd="3" destOrd="0" parTransId="{7E1E60E0-DBFC-413C-B57D-D8D9493CF695}" sibTransId="{92A04C5B-E551-4A45-ADFF-9DDCDBFFABE5}"/>
    <dgm:cxn modelId="{3B0206D1-2206-4821-97BE-4A61DE7F46C0}" type="presOf" srcId="{052B84A9-B5B4-46A6-BE6A-8CCC36264B13}" destId="{23FC8C1E-466D-4AFF-BD06-FC57227A947E}" srcOrd="0" destOrd="0" presId="urn:microsoft.com/office/officeart/2005/8/layout/vProcess5"/>
    <dgm:cxn modelId="{FB1FE550-1EE7-46DB-BD9D-530F8D94E67A}" type="presOf" srcId="{26F371E1-1284-4174-ACA3-E227C0DFDABD}" destId="{2F4958C9-0F8C-4A35-A8EE-52A5BB5ED2C5}" srcOrd="0" destOrd="0" presId="urn:microsoft.com/office/officeart/2005/8/layout/vProcess5"/>
    <dgm:cxn modelId="{800CEAF5-6786-4009-B09D-668FE665E820}" type="presOf" srcId="{92934137-6169-40A0-8391-B9AB3E5B3B65}" destId="{68C6CB88-7A2F-4506-86C4-ECB6073CD1EF}" srcOrd="1" destOrd="0" presId="urn:microsoft.com/office/officeart/2005/8/layout/vProcess5"/>
    <dgm:cxn modelId="{6F4CA4A5-0854-4DE9-8576-3D6FF40EA5F1}" type="presOf" srcId="{1532EB3D-3F72-4ADE-A97D-3E5DD9FEC650}" destId="{73A1209C-2B0E-4C03-ACE2-0E9F366277E3}" srcOrd="0" destOrd="0" presId="urn:microsoft.com/office/officeart/2005/8/layout/vProcess5"/>
    <dgm:cxn modelId="{8F91DE92-3DFA-43C8-8F5E-7F44144C85A5}" type="presOf" srcId="{B953802F-8ED4-4F6E-823D-48118058F825}" destId="{F511001D-4776-4163-A4E7-7AE9FBE0F3B6}" srcOrd="1" destOrd="0" presId="urn:microsoft.com/office/officeart/2005/8/layout/vProcess5"/>
    <dgm:cxn modelId="{D74C9966-7551-4266-BBEE-291ACF263BCD}" type="presOf" srcId="{92934137-6169-40A0-8391-B9AB3E5B3B65}" destId="{9CCFD36D-A8E6-4CCC-A69B-31AE124CFE4B}" srcOrd="0" destOrd="0" presId="urn:microsoft.com/office/officeart/2005/8/layout/vProcess5"/>
    <dgm:cxn modelId="{1B877917-1FEA-4B81-B69E-EA1B1140691F}" type="presOf" srcId="{FD03AC70-DB85-4A6B-9F8E-5DFBA6AE8939}" destId="{691E2A58-B92E-41C9-B0EC-6330353F6B5B}" srcOrd="0" destOrd="0" presId="urn:microsoft.com/office/officeart/2005/8/layout/vProcess5"/>
    <dgm:cxn modelId="{17BEDCAA-B3F8-495A-9CFB-6083A8AE2739}" type="presOf" srcId="{E20FF7BF-8E53-4355-B62D-91E78A3FA7E4}" destId="{979E2DCC-EFCE-47BF-AAE2-7E16AB556F25}" srcOrd="1" destOrd="0" presId="urn:microsoft.com/office/officeart/2005/8/layout/vProcess5"/>
    <dgm:cxn modelId="{9F229189-D4FF-4EDD-ADA9-D621C5544B73}" srcId="{FBC75D6C-9602-4002-A95E-3D3BF74BAE14}" destId="{92934137-6169-40A0-8391-B9AB3E5B3B65}" srcOrd="1" destOrd="0" parTransId="{8A820D6E-D69A-4792-8167-06AA59A0FE3F}" sibTransId="{26F371E1-1284-4174-ACA3-E227C0DFDABD}"/>
    <dgm:cxn modelId="{D610DD87-EF51-4337-9268-B8E0AB35FCB2}" srcId="{FBC75D6C-9602-4002-A95E-3D3BF74BAE14}" destId="{FD03AC70-DB85-4A6B-9F8E-5DFBA6AE8939}" srcOrd="2" destOrd="0" parTransId="{B79FB319-343D-46E8-B82F-439827F1C187}" sibTransId="{1532EB3D-3F72-4ADE-A97D-3E5DD9FEC650}"/>
    <dgm:cxn modelId="{24C9DDC7-CD15-491C-A400-7B6AF663E895}" type="presParOf" srcId="{EAF6BCC5-A34E-490E-A396-E84E4488F68F}" destId="{6E340DDF-3082-4485-B252-ABBA9D4B77E4}" srcOrd="0" destOrd="0" presId="urn:microsoft.com/office/officeart/2005/8/layout/vProcess5"/>
    <dgm:cxn modelId="{888A038F-3A1A-48A0-9582-9850AEE0F11D}" type="presParOf" srcId="{EAF6BCC5-A34E-490E-A396-E84E4488F68F}" destId="{FEA8B44B-EDC6-41BC-9072-C266531FD14F}" srcOrd="1" destOrd="0" presId="urn:microsoft.com/office/officeart/2005/8/layout/vProcess5"/>
    <dgm:cxn modelId="{4D6D04DD-11FA-4BFA-BFB7-2313071EF8DA}" type="presParOf" srcId="{EAF6BCC5-A34E-490E-A396-E84E4488F68F}" destId="{9CCFD36D-A8E6-4CCC-A69B-31AE124CFE4B}" srcOrd="2" destOrd="0" presId="urn:microsoft.com/office/officeart/2005/8/layout/vProcess5"/>
    <dgm:cxn modelId="{50D6D674-5B52-4448-8236-6E541AE43613}" type="presParOf" srcId="{EAF6BCC5-A34E-490E-A396-E84E4488F68F}" destId="{691E2A58-B92E-41C9-B0EC-6330353F6B5B}" srcOrd="3" destOrd="0" presId="urn:microsoft.com/office/officeart/2005/8/layout/vProcess5"/>
    <dgm:cxn modelId="{C76CEBCC-6574-440A-A666-0DA5DF4F80AC}" type="presParOf" srcId="{EAF6BCC5-A34E-490E-A396-E84E4488F68F}" destId="{13943812-FEFA-4080-8A01-CEAF395A59BE}" srcOrd="4" destOrd="0" presId="urn:microsoft.com/office/officeart/2005/8/layout/vProcess5"/>
    <dgm:cxn modelId="{D94D7778-5048-4936-A2EF-340EC68D5C57}" type="presParOf" srcId="{EAF6BCC5-A34E-490E-A396-E84E4488F68F}" destId="{23FC8C1E-466D-4AFF-BD06-FC57227A947E}" srcOrd="5" destOrd="0" presId="urn:microsoft.com/office/officeart/2005/8/layout/vProcess5"/>
    <dgm:cxn modelId="{3E43D4E1-F816-4936-A4EF-69350F1ABCA9}" type="presParOf" srcId="{EAF6BCC5-A34E-490E-A396-E84E4488F68F}" destId="{2F4958C9-0F8C-4A35-A8EE-52A5BB5ED2C5}" srcOrd="6" destOrd="0" presId="urn:microsoft.com/office/officeart/2005/8/layout/vProcess5"/>
    <dgm:cxn modelId="{2C427F56-BA5B-422B-9E1F-B3E81B4AE869}" type="presParOf" srcId="{EAF6BCC5-A34E-490E-A396-E84E4488F68F}" destId="{73A1209C-2B0E-4C03-ACE2-0E9F366277E3}" srcOrd="7" destOrd="0" presId="urn:microsoft.com/office/officeart/2005/8/layout/vProcess5"/>
    <dgm:cxn modelId="{36C600A9-E96A-4363-AB1B-C713D5214EEF}" type="presParOf" srcId="{EAF6BCC5-A34E-490E-A396-E84E4488F68F}" destId="{979E2DCC-EFCE-47BF-AAE2-7E16AB556F25}" srcOrd="8" destOrd="0" presId="urn:microsoft.com/office/officeart/2005/8/layout/vProcess5"/>
    <dgm:cxn modelId="{429D7B03-BEED-4926-97BD-4D2CB8FA1220}" type="presParOf" srcId="{EAF6BCC5-A34E-490E-A396-E84E4488F68F}" destId="{68C6CB88-7A2F-4506-86C4-ECB6073CD1EF}" srcOrd="9" destOrd="0" presId="urn:microsoft.com/office/officeart/2005/8/layout/vProcess5"/>
    <dgm:cxn modelId="{B469A913-67D8-4193-B294-0D9D942FAEC7}" type="presParOf" srcId="{EAF6BCC5-A34E-490E-A396-E84E4488F68F}" destId="{5D45CFB6-0CA4-4DB4-A31A-EB8A48C10FF7}" srcOrd="10" destOrd="0" presId="urn:microsoft.com/office/officeart/2005/8/layout/vProcess5"/>
    <dgm:cxn modelId="{B75C8E50-407C-4E6E-8F1A-2CE969D9F609}" type="presParOf" srcId="{EAF6BCC5-A34E-490E-A396-E84E4488F68F}" destId="{F511001D-4776-4163-A4E7-7AE9FBE0F3B6}" srcOrd="11" destOrd="0" presId="urn:microsoft.com/office/officeart/2005/8/layout/vProcess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EA8B44B-EDC6-41BC-9072-C266531FD14F}">
      <dsp:nvSpPr>
        <dsp:cNvPr id="0" name=""/>
        <dsp:cNvSpPr/>
      </dsp:nvSpPr>
      <dsp:spPr>
        <a:xfrm>
          <a:off x="0" y="0"/>
          <a:ext cx="7215446" cy="704088"/>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118110" rIns="118110" bIns="118110" numCol="1" spcCol="1270" anchor="ctr" anchorCtr="0">
          <a:noAutofit/>
        </a:bodyPr>
        <a:lstStyle/>
        <a:p>
          <a:pPr lvl="0" algn="l" defTabSz="1377950">
            <a:lnSpc>
              <a:spcPct val="90000"/>
            </a:lnSpc>
            <a:spcBef>
              <a:spcPct val="0"/>
            </a:spcBef>
            <a:spcAft>
              <a:spcPct val="35000"/>
            </a:spcAft>
          </a:pPr>
          <a:r>
            <a:rPr lang="es-ES" sz="3100" kern="1200" dirty="0" smtClean="0"/>
            <a:t>Suprimir u omitir </a:t>
          </a:r>
          <a:endParaRPr lang="es-ES" sz="3100" kern="1200" dirty="0"/>
        </a:p>
      </dsp:txBody>
      <dsp:txXfrm>
        <a:off x="20622" y="20622"/>
        <a:ext cx="6396185" cy="662844"/>
      </dsp:txXfrm>
    </dsp:sp>
    <dsp:sp modelId="{9CCFD36D-A8E6-4CCC-A69B-31AE124CFE4B}">
      <dsp:nvSpPr>
        <dsp:cNvPr id="0" name=""/>
        <dsp:cNvSpPr/>
      </dsp:nvSpPr>
      <dsp:spPr>
        <a:xfrm>
          <a:off x="604293" y="832104"/>
          <a:ext cx="7215446" cy="704088"/>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118110" rIns="118110" bIns="118110" numCol="1" spcCol="1270" anchor="ctr" anchorCtr="0">
          <a:noAutofit/>
        </a:bodyPr>
        <a:lstStyle/>
        <a:p>
          <a:pPr lvl="0" algn="l" defTabSz="1377950">
            <a:lnSpc>
              <a:spcPct val="90000"/>
            </a:lnSpc>
            <a:spcBef>
              <a:spcPct val="0"/>
            </a:spcBef>
            <a:spcAft>
              <a:spcPct val="35000"/>
            </a:spcAft>
          </a:pPr>
          <a:r>
            <a:rPr lang="es-ES" sz="3100" kern="1200" dirty="0" smtClean="0"/>
            <a:t>Seleccionar </a:t>
          </a:r>
          <a:endParaRPr lang="es-ES" sz="3100" kern="1200" dirty="0"/>
        </a:p>
      </dsp:txBody>
      <dsp:txXfrm>
        <a:off x="624915" y="852726"/>
        <a:ext cx="6112251" cy="662844"/>
      </dsp:txXfrm>
    </dsp:sp>
    <dsp:sp modelId="{691E2A58-B92E-41C9-B0EC-6330353F6B5B}">
      <dsp:nvSpPr>
        <dsp:cNvPr id="0" name=""/>
        <dsp:cNvSpPr/>
      </dsp:nvSpPr>
      <dsp:spPr>
        <a:xfrm>
          <a:off x="1199567" y="1664208"/>
          <a:ext cx="7215446" cy="704088"/>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118110" rIns="118110" bIns="118110" numCol="1" spcCol="1270" anchor="ctr" anchorCtr="0">
          <a:noAutofit/>
        </a:bodyPr>
        <a:lstStyle/>
        <a:p>
          <a:pPr lvl="0" algn="l" defTabSz="1377950">
            <a:lnSpc>
              <a:spcPct val="90000"/>
            </a:lnSpc>
            <a:spcBef>
              <a:spcPct val="0"/>
            </a:spcBef>
            <a:spcAft>
              <a:spcPct val="35000"/>
            </a:spcAft>
          </a:pPr>
          <a:r>
            <a:rPr lang="es-ES" sz="3100" kern="1200" dirty="0" smtClean="0"/>
            <a:t>Generalizar </a:t>
          </a:r>
          <a:endParaRPr lang="es-ES" sz="3100" kern="1200" dirty="0"/>
        </a:p>
      </dsp:txBody>
      <dsp:txXfrm>
        <a:off x="1220189" y="1684830"/>
        <a:ext cx="6121270" cy="662844"/>
      </dsp:txXfrm>
    </dsp:sp>
    <dsp:sp modelId="{13943812-FEFA-4080-8A01-CEAF395A59BE}">
      <dsp:nvSpPr>
        <dsp:cNvPr id="0" name=""/>
        <dsp:cNvSpPr/>
      </dsp:nvSpPr>
      <dsp:spPr>
        <a:xfrm>
          <a:off x="1803861" y="2496312"/>
          <a:ext cx="7215446" cy="704088"/>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118110" rIns="118110" bIns="118110" numCol="1" spcCol="1270" anchor="ctr" anchorCtr="0">
          <a:noAutofit/>
        </a:bodyPr>
        <a:lstStyle/>
        <a:p>
          <a:pPr lvl="0" algn="l" defTabSz="1377950">
            <a:lnSpc>
              <a:spcPct val="90000"/>
            </a:lnSpc>
            <a:spcBef>
              <a:spcPct val="0"/>
            </a:spcBef>
            <a:spcAft>
              <a:spcPct val="35000"/>
            </a:spcAft>
          </a:pPr>
          <a:r>
            <a:rPr lang="es-ES" sz="3100" kern="1200" dirty="0" smtClean="0"/>
            <a:t>Fusionar o construir </a:t>
          </a:r>
          <a:endParaRPr lang="es-ES" sz="3100" kern="1200" dirty="0"/>
        </a:p>
      </dsp:txBody>
      <dsp:txXfrm>
        <a:off x="1824483" y="2516934"/>
        <a:ext cx="6112251" cy="662844"/>
      </dsp:txXfrm>
    </dsp:sp>
    <dsp:sp modelId="{23FC8C1E-466D-4AFF-BD06-FC57227A947E}">
      <dsp:nvSpPr>
        <dsp:cNvPr id="0" name=""/>
        <dsp:cNvSpPr/>
      </dsp:nvSpPr>
      <dsp:spPr>
        <a:xfrm>
          <a:off x="6757789" y="539267"/>
          <a:ext cx="457657" cy="457657"/>
        </a:xfrm>
        <a:prstGeom prst="downArrow">
          <a:avLst>
            <a:gd name="adj1" fmla="val 55000"/>
            <a:gd name="adj2" fmla="val 45000"/>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6670" tIns="26670" rIns="26670" bIns="26670" numCol="1" spcCol="1270" anchor="ctr" anchorCtr="0">
          <a:noAutofit/>
        </a:bodyPr>
        <a:lstStyle/>
        <a:p>
          <a:pPr lvl="0" algn="ctr" defTabSz="933450">
            <a:lnSpc>
              <a:spcPct val="90000"/>
            </a:lnSpc>
            <a:spcBef>
              <a:spcPct val="0"/>
            </a:spcBef>
            <a:spcAft>
              <a:spcPct val="35000"/>
            </a:spcAft>
          </a:pPr>
          <a:endParaRPr lang="es-ES" sz="2100" kern="1200"/>
        </a:p>
      </dsp:txBody>
      <dsp:txXfrm>
        <a:off x="6860762" y="539267"/>
        <a:ext cx="251711" cy="344387"/>
      </dsp:txXfrm>
    </dsp:sp>
    <dsp:sp modelId="{2F4958C9-0F8C-4A35-A8EE-52A5BB5ED2C5}">
      <dsp:nvSpPr>
        <dsp:cNvPr id="0" name=""/>
        <dsp:cNvSpPr/>
      </dsp:nvSpPr>
      <dsp:spPr>
        <a:xfrm>
          <a:off x="7362082" y="1371371"/>
          <a:ext cx="457657" cy="457657"/>
        </a:xfrm>
        <a:prstGeom prst="downArrow">
          <a:avLst>
            <a:gd name="adj1" fmla="val 55000"/>
            <a:gd name="adj2" fmla="val 45000"/>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6670" tIns="26670" rIns="26670" bIns="26670" numCol="1" spcCol="1270" anchor="ctr" anchorCtr="0">
          <a:noAutofit/>
        </a:bodyPr>
        <a:lstStyle/>
        <a:p>
          <a:pPr lvl="0" algn="ctr" defTabSz="933450">
            <a:lnSpc>
              <a:spcPct val="90000"/>
            </a:lnSpc>
            <a:spcBef>
              <a:spcPct val="0"/>
            </a:spcBef>
            <a:spcAft>
              <a:spcPct val="35000"/>
            </a:spcAft>
          </a:pPr>
          <a:endParaRPr lang="es-ES" sz="2100" kern="1200"/>
        </a:p>
      </dsp:txBody>
      <dsp:txXfrm>
        <a:off x="7465055" y="1371371"/>
        <a:ext cx="251711" cy="344387"/>
      </dsp:txXfrm>
    </dsp:sp>
    <dsp:sp modelId="{73A1209C-2B0E-4C03-ACE2-0E9F366277E3}">
      <dsp:nvSpPr>
        <dsp:cNvPr id="0" name=""/>
        <dsp:cNvSpPr/>
      </dsp:nvSpPr>
      <dsp:spPr>
        <a:xfrm>
          <a:off x="7957357" y="2203475"/>
          <a:ext cx="457657" cy="457657"/>
        </a:xfrm>
        <a:prstGeom prst="downArrow">
          <a:avLst>
            <a:gd name="adj1" fmla="val 55000"/>
            <a:gd name="adj2" fmla="val 45000"/>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6670" tIns="26670" rIns="26670" bIns="26670" numCol="1" spcCol="1270" anchor="ctr" anchorCtr="0">
          <a:noAutofit/>
        </a:bodyPr>
        <a:lstStyle/>
        <a:p>
          <a:pPr lvl="0" algn="ctr" defTabSz="933450">
            <a:lnSpc>
              <a:spcPct val="90000"/>
            </a:lnSpc>
            <a:spcBef>
              <a:spcPct val="0"/>
            </a:spcBef>
            <a:spcAft>
              <a:spcPct val="35000"/>
            </a:spcAft>
          </a:pPr>
          <a:endParaRPr lang="es-ES" sz="2100" kern="1200"/>
        </a:p>
      </dsp:txBody>
      <dsp:txXfrm>
        <a:off x="8060330" y="2203475"/>
        <a:ext cx="251711" cy="344387"/>
      </dsp:txXfrm>
    </dsp:sp>
  </dsp:spTree>
</dsp:drawing>
</file>

<file path=ppt/diagrams/layout1.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175" y="685800"/>
            <a:ext cx="60963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lstStyle>
            <a:lvl1pPr marL="457200" lvl="0" indent="-317500">
              <a:spcBef>
                <a:spcPts val="0"/>
              </a:spcBef>
              <a:spcAft>
                <a:spcPts val="0"/>
              </a:spcAft>
              <a:buSzPts val="1400"/>
              <a:buChar char="●"/>
              <a:defRPr sz="1100"/>
            </a:lvl1pPr>
            <a:lvl2pPr marL="914400" lvl="1" indent="-317500">
              <a:spcBef>
                <a:spcPts val="0"/>
              </a:spcBef>
              <a:spcAft>
                <a:spcPts val="0"/>
              </a:spcAft>
              <a:buSzPts val="1400"/>
              <a:buChar char="○"/>
              <a:defRPr sz="1100"/>
            </a:lvl2pPr>
            <a:lvl3pPr marL="1371600" lvl="2" indent="-317500">
              <a:spcBef>
                <a:spcPts val="0"/>
              </a:spcBef>
              <a:spcAft>
                <a:spcPts val="0"/>
              </a:spcAft>
              <a:buSzPts val="1400"/>
              <a:buChar char="■"/>
              <a:defRPr sz="1100"/>
            </a:lvl3pPr>
            <a:lvl4pPr marL="1828800" lvl="3" indent="-317500">
              <a:spcBef>
                <a:spcPts val="0"/>
              </a:spcBef>
              <a:spcAft>
                <a:spcPts val="0"/>
              </a:spcAft>
              <a:buSzPts val="1400"/>
              <a:buChar char="●"/>
              <a:defRPr sz="1100"/>
            </a:lvl4pPr>
            <a:lvl5pPr marL="2286000" lvl="4" indent="-317500">
              <a:spcBef>
                <a:spcPts val="0"/>
              </a:spcBef>
              <a:spcAft>
                <a:spcPts val="0"/>
              </a:spcAft>
              <a:buSzPts val="1400"/>
              <a:buChar char="○"/>
              <a:defRPr sz="1100"/>
            </a:lvl5pPr>
            <a:lvl6pPr marL="2743200" lvl="5" indent="-317500">
              <a:spcBef>
                <a:spcPts val="0"/>
              </a:spcBef>
              <a:spcAft>
                <a:spcPts val="0"/>
              </a:spcAft>
              <a:buSzPts val="1400"/>
              <a:buChar char="■"/>
              <a:defRPr sz="1100"/>
            </a:lvl6pPr>
            <a:lvl7pPr marL="3200400" lvl="6" indent="-317500">
              <a:spcBef>
                <a:spcPts val="0"/>
              </a:spcBef>
              <a:spcAft>
                <a:spcPts val="0"/>
              </a:spcAft>
              <a:buSzPts val="1400"/>
              <a:buChar char="●"/>
              <a:defRPr sz="1100"/>
            </a:lvl7pPr>
            <a:lvl8pPr marL="3657600" lvl="7" indent="-317500">
              <a:spcBef>
                <a:spcPts val="0"/>
              </a:spcBef>
              <a:spcAft>
                <a:spcPts val="0"/>
              </a:spcAft>
              <a:buSzPts val="1400"/>
              <a:buChar char="○"/>
              <a:defRPr sz="1100"/>
            </a:lvl8pPr>
            <a:lvl9pPr marL="4114800" lvl="8" indent="-317500">
              <a:spcBef>
                <a:spcPts val="0"/>
              </a:spcBef>
              <a:spcAft>
                <a:spcPts val="0"/>
              </a:spcAft>
              <a:buSzPts val="14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0"/>
        <p:cNvGrpSpPr/>
        <p:nvPr/>
      </p:nvGrpSpPr>
      <p:grpSpPr>
        <a:xfrm>
          <a:off x="0" y="0"/>
          <a:ext cx="0" cy="0"/>
          <a:chOff x="0" y="0"/>
          <a:chExt cx="0" cy="0"/>
        </a:xfrm>
      </p:grpSpPr>
      <p:sp>
        <p:nvSpPr>
          <p:cNvPr id="181" name="Google Shape;181;g35f391192_00:notes"/>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82" name="Google Shape;182;g35f391192_0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5"/>
        <p:cNvGrpSpPr/>
        <p:nvPr/>
      </p:nvGrpSpPr>
      <p:grpSpPr>
        <a:xfrm>
          <a:off x="0" y="0"/>
          <a:ext cx="0" cy="0"/>
          <a:chOff x="0" y="0"/>
          <a:chExt cx="0" cy="0"/>
        </a:xfrm>
      </p:grpSpPr>
      <p:sp>
        <p:nvSpPr>
          <p:cNvPr id="186" name="Google Shape;186;g3606f1c2d_30:notes"/>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87" name="Google Shape;187;g3606f1c2d_3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type="title">
  <p:cSld name="TITLE">
    <p:spTree>
      <p:nvGrpSpPr>
        <p:cNvPr id="1" name="Shape 9"/>
        <p:cNvGrpSpPr/>
        <p:nvPr/>
      </p:nvGrpSpPr>
      <p:grpSpPr>
        <a:xfrm>
          <a:off x="0" y="0"/>
          <a:ext cx="0" cy="0"/>
          <a:chOff x="0" y="0"/>
          <a:chExt cx="0" cy="0"/>
        </a:xfrm>
      </p:grpSpPr>
      <p:sp>
        <p:nvSpPr>
          <p:cNvPr id="10" name="Google Shape;10;p2"/>
          <p:cNvSpPr/>
          <p:nvPr/>
        </p:nvSpPr>
        <p:spPr>
          <a:xfrm>
            <a:off x="7544483" y="657775"/>
            <a:ext cx="1299300" cy="432900"/>
          </a:xfrm>
          <a:prstGeom prst="triangle">
            <a:avLst>
              <a:gd name="adj" fmla="val 32425"/>
            </a:avLst>
          </a:prstGeom>
          <a:solidFill>
            <a:srgbClr val="263248"/>
          </a:solidFill>
          <a:ln>
            <a:noFill/>
          </a:ln>
        </p:spPr>
        <p:txBody>
          <a:bodyPr spcFirstLastPara="1" wrap="square" lIns="91425" tIns="91425" rIns="91425" bIns="91425" anchor="ctr" anchorCtr="0">
            <a:noAutofit/>
          </a:bodyPr>
          <a:lstStyle/>
          <a:p>
            <a:pPr marL="0" lvl="0" indent="0" rtl="0">
              <a:spcBef>
                <a:spcPts val="0"/>
              </a:spcBef>
              <a:spcAft>
                <a:spcPts val="0"/>
              </a:spcAft>
              <a:buNone/>
            </a:pPr>
            <a:endParaRPr>
              <a:latin typeface="Arvo"/>
              <a:ea typeface="Arvo"/>
              <a:cs typeface="Arvo"/>
              <a:sym typeface="Arvo"/>
            </a:endParaRPr>
          </a:p>
        </p:txBody>
      </p:sp>
      <p:grpSp>
        <p:nvGrpSpPr>
          <p:cNvPr id="11" name="Google Shape;11;p2"/>
          <p:cNvGrpSpPr/>
          <p:nvPr/>
        </p:nvGrpSpPr>
        <p:grpSpPr>
          <a:xfrm>
            <a:off x="0" y="-7088"/>
            <a:ext cx="8661398" cy="5150588"/>
            <a:chOff x="0" y="-7088"/>
            <a:chExt cx="8661398" cy="5150588"/>
          </a:xfrm>
        </p:grpSpPr>
        <p:sp>
          <p:nvSpPr>
            <p:cNvPr id="12" name="Google Shape;12;p2"/>
            <p:cNvSpPr/>
            <p:nvPr/>
          </p:nvSpPr>
          <p:spPr>
            <a:xfrm>
              <a:off x="0" y="0"/>
              <a:ext cx="3525000" cy="5143500"/>
            </a:xfrm>
            <a:prstGeom prst="rect">
              <a:avLst/>
            </a:prstGeom>
            <a:solidFill>
              <a:srgbClr val="C7D3E6"/>
            </a:solidFill>
            <a:ln>
              <a:noFill/>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13" name="Google Shape;13;p2"/>
            <p:cNvSpPr/>
            <p:nvPr/>
          </p:nvSpPr>
          <p:spPr>
            <a:xfrm rot="10800000" flipH="1">
              <a:off x="3517898" y="-7088"/>
              <a:ext cx="5143500" cy="5143500"/>
            </a:xfrm>
            <a:prstGeom prst="rtTriangle">
              <a:avLst/>
            </a:prstGeom>
            <a:solidFill>
              <a:srgbClr val="C7D3E6"/>
            </a:solidFill>
            <a:ln>
              <a:noFill/>
            </a:ln>
          </p:spPr>
          <p:txBody>
            <a:bodyPr spcFirstLastPara="1" wrap="square" lIns="91425" tIns="91425" rIns="91425" bIns="91425" anchor="ctr" anchorCtr="0">
              <a:noAutofit/>
            </a:bodyPr>
            <a:lstStyle/>
            <a:p>
              <a:pPr marL="0" lvl="0" indent="0" rtl="0">
                <a:spcBef>
                  <a:spcPts val="0"/>
                </a:spcBef>
                <a:spcAft>
                  <a:spcPts val="0"/>
                </a:spcAft>
                <a:buNone/>
              </a:pPr>
              <a:endParaRPr>
                <a:latin typeface="Arvo"/>
                <a:ea typeface="Arvo"/>
                <a:cs typeface="Arvo"/>
                <a:sym typeface="Arvo"/>
              </a:endParaRPr>
            </a:p>
          </p:txBody>
        </p:sp>
      </p:grpSp>
      <p:grpSp>
        <p:nvGrpSpPr>
          <p:cNvPr id="14" name="Google Shape;14;p2"/>
          <p:cNvGrpSpPr/>
          <p:nvPr/>
        </p:nvGrpSpPr>
        <p:grpSpPr>
          <a:xfrm rot="10800000" flipH="1">
            <a:off x="1" y="1090763"/>
            <a:ext cx="8847502" cy="2961975"/>
            <a:chOff x="-8178042" y="-4493254"/>
            <a:chExt cx="19483598" cy="6522736"/>
          </a:xfrm>
        </p:grpSpPr>
        <p:sp>
          <p:nvSpPr>
            <p:cNvPr id="15" name="Google Shape;15;p2"/>
            <p:cNvSpPr/>
            <p:nvPr/>
          </p:nvSpPr>
          <p:spPr>
            <a:xfrm>
              <a:off x="-8178042" y="-4493118"/>
              <a:ext cx="12968400" cy="6522600"/>
            </a:xfrm>
            <a:prstGeom prst="rect">
              <a:avLst/>
            </a:prstGeom>
            <a:solidFill>
              <a:srgbClr val="3F5378"/>
            </a:solidFill>
            <a:ln>
              <a:noFill/>
            </a:ln>
          </p:spPr>
          <p:txBody>
            <a:bodyPr spcFirstLastPara="1" wrap="square" lIns="91425" tIns="91425" rIns="91425" bIns="91425" anchor="ctr" anchorCtr="0">
              <a:noAutofit/>
            </a:bodyPr>
            <a:lstStyle/>
            <a:p>
              <a:pPr marL="0" lvl="0" indent="0" rtl="0">
                <a:spcBef>
                  <a:spcPts val="0"/>
                </a:spcBef>
                <a:spcAft>
                  <a:spcPts val="0"/>
                </a:spcAft>
                <a:buNone/>
              </a:pPr>
              <a:endParaRPr>
                <a:latin typeface="Arvo"/>
                <a:ea typeface="Arvo"/>
                <a:cs typeface="Arvo"/>
                <a:sym typeface="Arvo"/>
              </a:endParaRPr>
            </a:p>
          </p:txBody>
        </p:sp>
        <p:sp>
          <p:nvSpPr>
            <p:cNvPr id="16" name="Google Shape;16;p2"/>
            <p:cNvSpPr/>
            <p:nvPr/>
          </p:nvSpPr>
          <p:spPr>
            <a:xfrm>
              <a:off x="4782955" y="-4493254"/>
              <a:ext cx="6522600" cy="6522600"/>
            </a:xfrm>
            <a:prstGeom prst="rtTriangle">
              <a:avLst/>
            </a:prstGeom>
            <a:solidFill>
              <a:srgbClr val="3F5378"/>
            </a:solidFill>
            <a:ln>
              <a:noFill/>
            </a:ln>
          </p:spPr>
          <p:txBody>
            <a:bodyPr spcFirstLastPara="1" wrap="square" lIns="91425" tIns="91425" rIns="91425" bIns="91425" anchor="ctr" anchorCtr="0">
              <a:noAutofit/>
            </a:bodyPr>
            <a:lstStyle/>
            <a:p>
              <a:pPr marL="0" lvl="0" indent="0" rtl="0">
                <a:spcBef>
                  <a:spcPts val="0"/>
                </a:spcBef>
                <a:spcAft>
                  <a:spcPts val="0"/>
                </a:spcAft>
                <a:buNone/>
              </a:pPr>
              <a:endParaRPr>
                <a:latin typeface="Arvo"/>
                <a:ea typeface="Arvo"/>
                <a:cs typeface="Arvo"/>
                <a:sym typeface="Arvo"/>
              </a:endParaRPr>
            </a:p>
          </p:txBody>
        </p:sp>
      </p:grpSp>
      <p:grpSp>
        <p:nvGrpSpPr>
          <p:cNvPr id="17" name="Google Shape;17;p2"/>
          <p:cNvGrpSpPr/>
          <p:nvPr/>
        </p:nvGrpSpPr>
        <p:grpSpPr>
          <a:xfrm>
            <a:off x="3677236" y="4278349"/>
            <a:ext cx="5480829" cy="432996"/>
            <a:chOff x="5582265" y="4646738"/>
            <a:chExt cx="5480829" cy="432996"/>
          </a:xfrm>
        </p:grpSpPr>
        <p:sp>
          <p:nvSpPr>
            <p:cNvPr id="18" name="Google Shape;18;p2"/>
            <p:cNvSpPr/>
            <p:nvPr/>
          </p:nvSpPr>
          <p:spPr>
            <a:xfrm rot="10800000">
              <a:off x="5582265" y="4948334"/>
              <a:ext cx="394200" cy="131400"/>
            </a:xfrm>
            <a:prstGeom prst="triangle">
              <a:avLst>
                <a:gd name="adj" fmla="val 32425"/>
              </a:avLst>
            </a:prstGeom>
            <a:solidFill>
              <a:srgbClr val="D26F00"/>
            </a:solidFill>
            <a:ln>
              <a:noFill/>
            </a:ln>
          </p:spPr>
          <p:txBody>
            <a:bodyPr spcFirstLastPara="1" wrap="square" lIns="91425" tIns="91425" rIns="91425" bIns="91425" anchor="ctr" anchorCtr="0">
              <a:noAutofit/>
            </a:bodyPr>
            <a:lstStyle/>
            <a:p>
              <a:pPr marL="0" lvl="0" indent="0">
                <a:spcBef>
                  <a:spcPts val="0"/>
                </a:spcBef>
                <a:spcAft>
                  <a:spcPts val="0"/>
                </a:spcAft>
                <a:buNone/>
              </a:pPr>
              <a:endParaRPr/>
            </a:p>
          </p:txBody>
        </p:sp>
        <p:grpSp>
          <p:nvGrpSpPr>
            <p:cNvPr id="19" name="Google Shape;19;p2"/>
            <p:cNvGrpSpPr/>
            <p:nvPr/>
          </p:nvGrpSpPr>
          <p:grpSpPr>
            <a:xfrm flipH="1">
              <a:off x="5585232" y="4646738"/>
              <a:ext cx="5477861" cy="304551"/>
              <a:chOff x="-24158748" y="330075"/>
              <a:chExt cx="30568423" cy="1699506"/>
            </a:xfrm>
          </p:grpSpPr>
          <p:sp>
            <p:nvSpPr>
              <p:cNvPr id="20" name="Google Shape;20;p2"/>
              <p:cNvSpPr/>
              <p:nvPr/>
            </p:nvSpPr>
            <p:spPr>
              <a:xfrm>
                <a:off x="-24158748" y="330081"/>
                <a:ext cx="28908000" cy="1699500"/>
              </a:xfrm>
              <a:prstGeom prst="rect">
                <a:avLst/>
              </a:prstGeom>
              <a:solidFill>
                <a:srgbClr val="FF9800"/>
              </a:solidFill>
              <a:ln>
                <a:noFill/>
              </a:ln>
            </p:spPr>
            <p:txBody>
              <a:bodyPr spcFirstLastPara="1" wrap="square" lIns="91425" tIns="91425" rIns="91425" bIns="91425" anchor="ctr" anchorCtr="0">
                <a:noAutofit/>
              </a:bodyPr>
              <a:lstStyle/>
              <a:p>
                <a:pPr marL="0" lvl="0" indent="0" rtl="0">
                  <a:spcBef>
                    <a:spcPts val="0"/>
                  </a:spcBef>
                  <a:spcAft>
                    <a:spcPts val="0"/>
                  </a:spcAft>
                  <a:buNone/>
                </a:pPr>
                <a:endParaRPr/>
              </a:p>
            </p:txBody>
          </p:sp>
          <p:sp>
            <p:nvSpPr>
              <p:cNvPr id="21" name="Google Shape;21;p2"/>
              <p:cNvSpPr/>
              <p:nvPr/>
            </p:nvSpPr>
            <p:spPr>
              <a:xfrm>
                <a:off x="4710175" y="330075"/>
                <a:ext cx="1699500" cy="1699500"/>
              </a:xfrm>
              <a:prstGeom prst="rtTriangle">
                <a:avLst/>
              </a:prstGeom>
              <a:solidFill>
                <a:srgbClr val="FF9800"/>
              </a:solidFill>
              <a:ln>
                <a:noFill/>
              </a:ln>
            </p:spPr>
            <p:txBody>
              <a:bodyPr spcFirstLastPara="1" wrap="square" lIns="91425" tIns="91425" rIns="91425" bIns="91425" anchor="ctr" anchorCtr="0">
                <a:noAutofit/>
              </a:bodyPr>
              <a:lstStyle/>
              <a:p>
                <a:pPr marL="0" lvl="0" indent="0">
                  <a:spcBef>
                    <a:spcPts val="0"/>
                  </a:spcBef>
                  <a:spcAft>
                    <a:spcPts val="0"/>
                  </a:spcAft>
                  <a:buNone/>
                </a:pPr>
                <a:endParaRPr/>
              </a:p>
            </p:txBody>
          </p:sp>
        </p:grpSp>
      </p:grpSp>
      <p:sp>
        <p:nvSpPr>
          <p:cNvPr id="22" name="Google Shape;22;p2"/>
          <p:cNvSpPr txBox="1">
            <a:spLocks noGrp="1"/>
          </p:cNvSpPr>
          <p:nvPr>
            <p:ph type="ctrTitle"/>
          </p:nvPr>
        </p:nvSpPr>
        <p:spPr>
          <a:xfrm>
            <a:off x="685800" y="1090750"/>
            <a:ext cx="5367900" cy="2961900"/>
          </a:xfrm>
          <a:prstGeom prst="rect">
            <a:avLst/>
          </a:prstGeom>
        </p:spPr>
        <p:txBody>
          <a:bodyPr spcFirstLastPara="1" wrap="square" lIns="91425" tIns="91425" rIns="91425" bIns="91425" anchor="ctr" anchorCtr="0"/>
          <a:lstStyle>
            <a:lvl1pPr lvl="0">
              <a:spcBef>
                <a:spcPts val="0"/>
              </a:spcBef>
              <a:spcAft>
                <a:spcPts val="0"/>
              </a:spcAft>
              <a:buSzPts val="4800"/>
              <a:buNone/>
              <a:defRPr sz="4800"/>
            </a:lvl1pPr>
            <a:lvl2pPr lvl="1" algn="ctr">
              <a:spcBef>
                <a:spcPts val="0"/>
              </a:spcBef>
              <a:spcAft>
                <a:spcPts val="0"/>
              </a:spcAft>
              <a:buSzPts val="4800"/>
              <a:buNone/>
              <a:defRPr sz="4800"/>
            </a:lvl2pPr>
            <a:lvl3pPr lvl="2" algn="ctr">
              <a:spcBef>
                <a:spcPts val="0"/>
              </a:spcBef>
              <a:spcAft>
                <a:spcPts val="0"/>
              </a:spcAft>
              <a:buSzPts val="4800"/>
              <a:buNone/>
              <a:defRPr sz="4800"/>
            </a:lvl3pPr>
            <a:lvl4pPr lvl="3" algn="ctr">
              <a:spcBef>
                <a:spcPts val="0"/>
              </a:spcBef>
              <a:spcAft>
                <a:spcPts val="0"/>
              </a:spcAft>
              <a:buSzPts val="4800"/>
              <a:buNone/>
              <a:defRPr sz="4800"/>
            </a:lvl4pPr>
            <a:lvl5pPr lvl="4" algn="ctr">
              <a:spcBef>
                <a:spcPts val="0"/>
              </a:spcBef>
              <a:spcAft>
                <a:spcPts val="0"/>
              </a:spcAft>
              <a:buSzPts val="4800"/>
              <a:buNone/>
              <a:defRPr sz="4800"/>
            </a:lvl5pPr>
            <a:lvl6pPr lvl="5" algn="ctr">
              <a:spcBef>
                <a:spcPts val="0"/>
              </a:spcBef>
              <a:spcAft>
                <a:spcPts val="0"/>
              </a:spcAft>
              <a:buSzPts val="4800"/>
              <a:buNone/>
              <a:defRPr sz="4800"/>
            </a:lvl6pPr>
            <a:lvl7pPr lvl="6" algn="ctr">
              <a:spcBef>
                <a:spcPts val="0"/>
              </a:spcBef>
              <a:spcAft>
                <a:spcPts val="0"/>
              </a:spcAft>
              <a:buSzPts val="4800"/>
              <a:buNone/>
              <a:defRPr sz="4800"/>
            </a:lvl7pPr>
            <a:lvl8pPr lvl="7" algn="ctr">
              <a:spcBef>
                <a:spcPts val="0"/>
              </a:spcBef>
              <a:spcAft>
                <a:spcPts val="0"/>
              </a:spcAft>
              <a:buSzPts val="4800"/>
              <a:buNone/>
              <a:defRPr sz="4800"/>
            </a:lvl8pPr>
            <a:lvl9pPr lvl="8" algn="ctr">
              <a:spcBef>
                <a:spcPts val="0"/>
              </a:spcBef>
              <a:spcAft>
                <a:spcPts val="0"/>
              </a:spcAft>
              <a:buSzPts val="4800"/>
              <a:buNone/>
              <a:defRPr sz="4800"/>
            </a:lvl9pPr>
          </a:lstStyle>
          <a:p>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 2 columns" type="twoColTx">
  <p:cSld name="TITLE_AND_TWO_COLUMNS">
    <p:spTree>
      <p:nvGrpSpPr>
        <p:cNvPr id="1" name="Shape 81"/>
        <p:cNvGrpSpPr/>
        <p:nvPr/>
      </p:nvGrpSpPr>
      <p:grpSpPr>
        <a:xfrm>
          <a:off x="0" y="0"/>
          <a:ext cx="0" cy="0"/>
          <a:chOff x="0" y="0"/>
          <a:chExt cx="0" cy="0"/>
        </a:xfrm>
      </p:grpSpPr>
      <p:grpSp>
        <p:nvGrpSpPr>
          <p:cNvPr id="82" name="Google Shape;82;p6"/>
          <p:cNvGrpSpPr/>
          <p:nvPr/>
        </p:nvGrpSpPr>
        <p:grpSpPr>
          <a:xfrm>
            <a:off x="-4" y="40"/>
            <a:ext cx="7072430" cy="1327315"/>
            <a:chOff x="-4" y="40"/>
            <a:chExt cx="7072430" cy="1327315"/>
          </a:xfrm>
        </p:grpSpPr>
        <p:sp>
          <p:nvSpPr>
            <p:cNvPr id="83" name="Google Shape;83;p6"/>
            <p:cNvSpPr/>
            <p:nvPr/>
          </p:nvSpPr>
          <p:spPr>
            <a:xfrm>
              <a:off x="6292649" y="126425"/>
              <a:ext cx="779700" cy="259800"/>
            </a:xfrm>
            <a:prstGeom prst="triangle">
              <a:avLst>
                <a:gd name="adj" fmla="val 32425"/>
              </a:avLst>
            </a:prstGeom>
            <a:solidFill>
              <a:srgbClr val="263248"/>
            </a:solidFill>
            <a:ln>
              <a:noFill/>
            </a:ln>
          </p:spPr>
          <p:txBody>
            <a:bodyPr spcFirstLastPara="1" wrap="square" lIns="91425" tIns="91425" rIns="91425" bIns="91425" anchor="ctr" anchorCtr="0">
              <a:noAutofit/>
            </a:bodyPr>
            <a:lstStyle/>
            <a:p>
              <a:pPr marL="0" lvl="0" indent="0" rtl="0">
                <a:spcBef>
                  <a:spcPts val="0"/>
                </a:spcBef>
                <a:spcAft>
                  <a:spcPts val="0"/>
                </a:spcAft>
                <a:buNone/>
              </a:pPr>
              <a:endParaRPr>
                <a:latin typeface="Arvo"/>
                <a:ea typeface="Arvo"/>
                <a:cs typeface="Arvo"/>
                <a:sym typeface="Arvo"/>
              </a:endParaRPr>
            </a:p>
          </p:txBody>
        </p:sp>
        <p:grpSp>
          <p:nvGrpSpPr>
            <p:cNvPr id="84" name="Google Shape;84;p6"/>
            <p:cNvGrpSpPr/>
            <p:nvPr/>
          </p:nvGrpSpPr>
          <p:grpSpPr>
            <a:xfrm rot="10800000" flipH="1">
              <a:off x="3" y="40"/>
              <a:ext cx="6756168" cy="1327315"/>
              <a:chOff x="-2168138" y="330075"/>
              <a:chExt cx="8650663" cy="1699506"/>
            </a:xfrm>
          </p:grpSpPr>
          <p:sp>
            <p:nvSpPr>
              <p:cNvPr id="85" name="Google Shape;85;p6"/>
              <p:cNvSpPr/>
              <p:nvPr/>
            </p:nvSpPr>
            <p:spPr>
              <a:xfrm>
                <a:off x="-2168138" y="330081"/>
                <a:ext cx="6958200" cy="1699500"/>
              </a:xfrm>
              <a:prstGeom prst="rect">
                <a:avLst/>
              </a:prstGeom>
              <a:solidFill>
                <a:srgbClr val="C7D3E6"/>
              </a:solidFill>
              <a:ln>
                <a:noFill/>
              </a:ln>
            </p:spPr>
            <p:txBody>
              <a:bodyPr spcFirstLastPara="1" wrap="square" lIns="91425" tIns="91425" rIns="91425" bIns="91425" anchor="ctr" anchorCtr="0">
                <a:noAutofit/>
              </a:bodyPr>
              <a:lstStyle/>
              <a:p>
                <a:pPr marL="0" lvl="0" indent="0" rtl="0">
                  <a:spcBef>
                    <a:spcPts val="0"/>
                  </a:spcBef>
                  <a:spcAft>
                    <a:spcPts val="0"/>
                  </a:spcAft>
                  <a:buNone/>
                </a:pPr>
                <a:endParaRPr>
                  <a:latin typeface="Arvo"/>
                  <a:ea typeface="Arvo"/>
                  <a:cs typeface="Arvo"/>
                  <a:sym typeface="Arvo"/>
                </a:endParaRPr>
              </a:p>
            </p:txBody>
          </p:sp>
          <p:sp>
            <p:nvSpPr>
              <p:cNvPr id="86" name="Google Shape;86;p6"/>
              <p:cNvSpPr/>
              <p:nvPr/>
            </p:nvSpPr>
            <p:spPr>
              <a:xfrm>
                <a:off x="4783025" y="330075"/>
                <a:ext cx="1699500" cy="1699500"/>
              </a:xfrm>
              <a:prstGeom prst="rtTriangle">
                <a:avLst/>
              </a:prstGeom>
              <a:solidFill>
                <a:srgbClr val="C7D3E6"/>
              </a:solidFill>
              <a:ln>
                <a:noFill/>
              </a:ln>
            </p:spPr>
            <p:txBody>
              <a:bodyPr spcFirstLastPara="1" wrap="square" lIns="91425" tIns="91425" rIns="91425" bIns="91425" anchor="ctr" anchorCtr="0">
                <a:noAutofit/>
              </a:bodyPr>
              <a:lstStyle/>
              <a:p>
                <a:pPr marL="0" lvl="0" indent="0" rtl="0">
                  <a:spcBef>
                    <a:spcPts val="0"/>
                  </a:spcBef>
                  <a:spcAft>
                    <a:spcPts val="0"/>
                  </a:spcAft>
                  <a:buNone/>
                </a:pPr>
                <a:endParaRPr>
                  <a:latin typeface="Arvo"/>
                  <a:ea typeface="Arvo"/>
                  <a:cs typeface="Arvo"/>
                  <a:sym typeface="Arvo"/>
                </a:endParaRPr>
              </a:p>
            </p:txBody>
          </p:sp>
        </p:grpSp>
        <p:grpSp>
          <p:nvGrpSpPr>
            <p:cNvPr id="87" name="Google Shape;87;p6"/>
            <p:cNvGrpSpPr/>
            <p:nvPr/>
          </p:nvGrpSpPr>
          <p:grpSpPr>
            <a:xfrm rot="10800000" flipH="1">
              <a:off x="-4" y="381007"/>
              <a:ext cx="7072430" cy="771744"/>
              <a:chOff x="-9092084" y="330075"/>
              <a:chExt cx="15574609" cy="1699501"/>
            </a:xfrm>
          </p:grpSpPr>
          <p:sp>
            <p:nvSpPr>
              <p:cNvPr id="88" name="Google Shape;88;p6"/>
              <p:cNvSpPr/>
              <p:nvPr/>
            </p:nvSpPr>
            <p:spPr>
              <a:xfrm>
                <a:off x="-9092084" y="330076"/>
                <a:ext cx="13882200" cy="1699500"/>
              </a:xfrm>
              <a:prstGeom prst="rect">
                <a:avLst/>
              </a:prstGeom>
              <a:solidFill>
                <a:srgbClr val="3F5378"/>
              </a:solidFill>
              <a:ln>
                <a:noFill/>
              </a:ln>
            </p:spPr>
            <p:txBody>
              <a:bodyPr spcFirstLastPara="1" wrap="square" lIns="91425" tIns="91425" rIns="91425" bIns="91425" anchor="ctr" anchorCtr="0">
                <a:noAutofit/>
              </a:bodyPr>
              <a:lstStyle/>
              <a:p>
                <a:pPr marL="0" lvl="0" indent="0" rtl="0">
                  <a:spcBef>
                    <a:spcPts val="0"/>
                  </a:spcBef>
                  <a:spcAft>
                    <a:spcPts val="0"/>
                  </a:spcAft>
                  <a:buNone/>
                </a:pPr>
                <a:endParaRPr>
                  <a:latin typeface="Arvo"/>
                  <a:ea typeface="Arvo"/>
                  <a:cs typeface="Arvo"/>
                  <a:sym typeface="Arvo"/>
                </a:endParaRPr>
              </a:p>
            </p:txBody>
          </p:sp>
          <p:sp>
            <p:nvSpPr>
              <p:cNvPr id="89" name="Google Shape;89;p6"/>
              <p:cNvSpPr/>
              <p:nvPr/>
            </p:nvSpPr>
            <p:spPr>
              <a:xfrm>
                <a:off x="4783025" y="330075"/>
                <a:ext cx="1699500" cy="1699500"/>
              </a:xfrm>
              <a:prstGeom prst="rtTriangle">
                <a:avLst/>
              </a:prstGeom>
              <a:solidFill>
                <a:srgbClr val="3F5378"/>
              </a:solidFill>
              <a:ln>
                <a:noFill/>
              </a:ln>
            </p:spPr>
            <p:txBody>
              <a:bodyPr spcFirstLastPara="1" wrap="square" lIns="91425" tIns="91425" rIns="91425" bIns="91425" anchor="ctr" anchorCtr="0">
                <a:noAutofit/>
              </a:bodyPr>
              <a:lstStyle/>
              <a:p>
                <a:pPr marL="0" lvl="0" indent="0" rtl="0">
                  <a:spcBef>
                    <a:spcPts val="0"/>
                  </a:spcBef>
                  <a:spcAft>
                    <a:spcPts val="0"/>
                  </a:spcAft>
                  <a:buNone/>
                </a:pPr>
                <a:endParaRPr>
                  <a:latin typeface="Arvo"/>
                  <a:ea typeface="Arvo"/>
                  <a:cs typeface="Arvo"/>
                  <a:sym typeface="Arvo"/>
                </a:endParaRPr>
              </a:p>
            </p:txBody>
          </p:sp>
        </p:grpSp>
      </p:grpSp>
      <p:grpSp>
        <p:nvGrpSpPr>
          <p:cNvPr id="90" name="Google Shape;90;p6"/>
          <p:cNvGrpSpPr/>
          <p:nvPr/>
        </p:nvGrpSpPr>
        <p:grpSpPr>
          <a:xfrm>
            <a:off x="6946842" y="4472723"/>
            <a:ext cx="2202830" cy="670795"/>
            <a:chOff x="5575242" y="4472723"/>
            <a:chExt cx="2202830" cy="670795"/>
          </a:xfrm>
        </p:grpSpPr>
        <p:sp>
          <p:nvSpPr>
            <p:cNvPr id="91" name="Google Shape;91;p6"/>
            <p:cNvSpPr/>
            <p:nvPr/>
          </p:nvSpPr>
          <p:spPr>
            <a:xfrm rot="10800000">
              <a:off x="5575242" y="4948334"/>
              <a:ext cx="394200" cy="131400"/>
            </a:xfrm>
            <a:prstGeom prst="triangle">
              <a:avLst>
                <a:gd name="adj" fmla="val 32425"/>
              </a:avLst>
            </a:prstGeom>
            <a:solidFill>
              <a:srgbClr val="D26F00"/>
            </a:solidFill>
            <a:ln>
              <a:noFill/>
            </a:ln>
          </p:spPr>
          <p:txBody>
            <a:bodyPr spcFirstLastPara="1" wrap="square" lIns="91425" tIns="91425" rIns="91425" bIns="91425" anchor="ctr" anchorCtr="0">
              <a:noAutofit/>
            </a:bodyPr>
            <a:lstStyle/>
            <a:p>
              <a:pPr marL="0" lvl="0" indent="0">
                <a:spcBef>
                  <a:spcPts val="0"/>
                </a:spcBef>
                <a:spcAft>
                  <a:spcPts val="0"/>
                </a:spcAft>
                <a:buNone/>
              </a:pPr>
              <a:endParaRPr/>
            </a:p>
          </p:txBody>
        </p:sp>
        <p:grpSp>
          <p:nvGrpSpPr>
            <p:cNvPr id="92" name="Google Shape;92;p6"/>
            <p:cNvGrpSpPr/>
            <p:nvPr/>
          </p:nvGrpSpPr>
          <p:grpSpPr>
            <a:xfrm flipH="1">
              <a:off x="5734850" y="4472723"/>
              <a:ext cx="2040837" cy="670795"/>
              <a:chOff x="1297954" y="330075"/>
              <a:chExt cx="5169293" cy="1699506"/>
            </a:xfrm>
          </p:grpSpPr>
          <p:sp>
            <p:nvSpPr>
              <p:cNvPr id="93" name="Google Shape;93;p6"/>
              <p:cNvSpPr/>
              <p:nvPr/>
            </p:nvSpPr>
            <p:spPr>
              <a:xfrm>
                <a:off x="1297954" y="330081"/>
                <a:ext cx="3476700" cy="1699500"/>
              </a:xfrm>
              <a:prstGeom prst="rect">
                <a:avLst/>
              </a:prstGeom>
              <a:solidFill>
                <a:srgbClr val="C7D3E6"/>
              </a:solidFill>
              <a:ln>
                <a:noFill/>
              </a:ln>
            </p:spPr>
            <p:txBody>
              <a:bodyPr spcFirstLastPara="1" wrap="square" lIns="91425" tIns="91425" rIns="91425" bIns="91425" anchor="ctr" anchorCtr="0">
                <a:noAutofit/>
              </a:bodyPr>
              <a:lstStyle/>
              <a:p>
                <a:pPr marL="0" lvl="0" indent="0" rtl="0">
                  <a:spcBef>
                    <a:spcPts val="0"/>
                  </a:spcBef>
                  <a:spcAft>
                    <a:spcPts val="0"/>
                  </a:spcAft>
                  <a:buNone/>
                </a:pPr>
                <a:endParaRPr/>
              </a:p>
            </p:txBody>
          </p:sp>
          <p:sp>
            <p:nvSpPr>
              <p:cNvPr id="94" name="Google Shape;94;p6"/>
              <p:cNvSpPr/>
              <p:nvPr/>
            </p:nvSpPr>
            <p:spPr>
              <a:xfrm>
                <a:off x="4767747" y="330075"/>
                <a:ext cx="1699500" cy="1699500"/>
              </a:xfrm>
              <a:prstGeom prst="rtTriangle">
                <a:avLst/>
              </a:prstGeom>
              <a:solidFill>
                <a:srgbClr val="C7D3E6"/>
              </a:solidFill>
              <a:ln>
                <a:noFill/>
              </a:ln>
            </p:spPr>
            <p:txBody>
              <a:bodyPr spcFirstLastPara="1" wrap="square" lIns="91425" tIns="91425" rIns="91425" bIns="91425" anchor="ctr" anchorCtr="0">
                <a:noAutofit/>
              </a:bodyPr>
              <a:lstStyle/>
              <a:p>
                <a:pPr marL="0" lvl="0" indent="0">
                  <a:spcBef>
                    <a:spcPts val="0"/>
                  </a:spcBef>
                  <a:spcAft>
                    <a:spcPts val="0"/>
                  </a:spcAft>
                  <a:buNone/>
                </a:pPr>
                <a:endParaRPr/>
              </a:p>
            </p:txBody>
          </p:sp>
        </p:grpSp>
        <p:grpSp>
          <p:nvGrpSpPr>
            <p:cNvPr id="95" name="Google Shape;95;p6"/>
            <p:cNvGrpSpPr/>
            <p:nvPr/>
          </p:nvGrpSpPr>
          <p:grpSpPr>
            <a:xfrm flipH="1">
              <a:off x="5578209" y="4646738"/>
              <a:ext cx="2199863" cy="304563"/>
              <a:chOff x="-5827153" y="330075"/>
              <a:chExt cx="12276019" cy="1699569"/>
            </a:xfrm>
          </p:grpSpPr>
          <p:sp>
            <p:nvSpPr>
              <p:cNvPr id="96" name="Google Shape;96;p6"/>
              <p:cNvSpPr/>
              <p:nvPr/>
            </p:nvSpPr>
            <p:spPr>
              <a:xfrm>
                <a:off x="-5827153" y="330144"/>
                <a:ext cx="10612200" cy="1699500"/>
              </a:xfrm>
              <a:prstGeom prst="rect">
                <a:avLst/>
              </a:prstGeom>
              <a:solidFill>
                <a:srgbClr val="FF9800"/>
              </a:solidFill>
              <a:ln>
                <a:noFill/>
              </a:ln>
            </p:spPr>
            <p:txBody>
              <a:bodyPr spcFirstLastPara="1" wrap="square" lIns="91425" tIns="91425" rIns="91425" bIns="91425" anchor="ctr" anchorCtr="0">
                <a:noAutofit/>
              </a:bodyPr>
              <a:lstStyle/>
              <a:p>
                <a:pPr marL="0" lvl="0" indent="0" rtl="0">
                  <a:spcBef>
                    <a:spcPts val="0"/>
                  </a:spcBef>
                  <a:spcAft>
                    <a:spcPts val="0"/>
                  </a:spcAft>
                  <a:buNone/>
                </a:pPr>
                <a:endParaRPr/>
              </a:p>
            </p:txBody>
          </p:sp>
          <p:sp>
            <p:nvSpPr>
              <p:cNvPr id="97" name="Google Shape;97;p6"/>
              <p:cNvSpPr/>
              <p:nvPr/>
            </p:nvSpPr>
            <p:spPr>
              <a:xfrm>
                <a:off x="4749366" y="330075"/>
                <a:ext cx="1699500" cy="1699500"/>
              </a:xfrm>
              <a:prstGeom prst="rtTriangle">
                <a:avLst/>
              </a:prstGeom>
              <a:solidFill>
                <a:srgbClr val="FF9800"/>
              </a:solidFill>
              <a:ln>
                <a:noFill/>
              </a:ln>
            </p:spPr>
            <p:txBody>
              <a:bodyPr spcFirstLastPara="1" wrap="square" lIns="91425" tIns="91425" rIns="91425" bIns="91425" anchor="ctr" anchorCtr="0">
                <a:noAutofit/>
              </a:bodyPr>
              <a:lstStyle/>
              <a:p>
                <a:pPr marL="0" lvl="0" indent="0">
                  <a:spcBef>
                    <a:spcPts val="0"/>
                  </a:spcBef>
                  <a:spcAft>
                    <a:spcPts val="0"/>
                  </a:spcAft>
                  <a:buNone/>
                </a:pPr>
                <a:endParaRPr/>
              </a:p>
            </p:txBody>
          </p:sp>
        </p:grpSp>
      </p:grpSp>
      <p:sp>
        <p:nvSpPr>
          <p:cNvPr id="98" name="Google Shape;98;p6"/>
          <p:cNvSpPr txBox="1">
            <a:spLocks noGrp="1"/>
          </p:cNvSpPr>
          <p:nvPr>
            <p:ph type="title"/>
          </p:nvPr>
        </p:nvSpPr>
        <p:spPr>
          <a:xfrm>
            <a:off x="814275" y="392575"/>
            <a:ext cx="5258400" cy="766200"/>
          </a:xfrm>
          <a:prstGeom prst="rect">
            <a:avLst/>
          </a:prstGeom>
        </p:spPr>
        <p:txBody>
          <a:bodyPr spcFirstLastPara="1" wrap="square" lIns="91425" tIns="91425" rIns="91425" bIns="91425" anchor="ctr" anchorCtr="0"/>
          <a:lstStyle>
            <a:lvl1pPr lvl="0">
              <a:spcBef>
                <a:spcPts val="0"/>
              </a:spcBef>
              <a:spcAft>
                <a:spcPts val="0"/>
              </a:spcAft>
              <a:buSzPts val="2000"/>
              <a:buNone/>
              <a:defRPr/>
            </a:lvl1pPr>
            <a:lvl2pPr lvl="1">
              <a:spcBef>
                <a:spcPts val="0"/>
              </a:spcBef>
              <a:spcAft>
                <a:spcPts val="0"/>
              </a:spcAft>
              <a:buSzPts val="2000"/>
              <a:buNone/>
              <a:defRPr/>
            </a:lvl2pPr>
            <a:lvl3pPr lvl="2">
              <a:spcBef>
                <a:spcPts val="0"/>
              </a:spcBef>
              <a:spcAft>
                <a:spcPts val="0"/>
              </a:spcAft>
              <a:buSzPts val="2000"/>
              <a:buNone/>
              <a:defRPr/>
            </a:lvl3pPr>
            <a:lvl4pPr lvl="3">
              <a:spcBef>
                <a:spcPts val="0"/>
              </a:spcBef>
              <a:spcAft>
                <a:spcPts val="0"/>
              </a:spcAft>
              <a:buSzPts val="2000"/>
              <a:buNone/>
              <a:defRPr/>
            </a:lvl4pPr>
            <a:lvl5pPr lvl="4">
              <a:spcBef>
                <a:spcPts val="0"/>
              </a:spcBef>
              <a:spcAft>
                <a:spcPts val="0"/>
              </a:spcAft>
              <a:buSzPts val="2000"/>
              <a:buNone/>
              <a:defRPr/>
            </a:lvl5pPr>
            <a:lvl6pPr lvl="5">
              <a:spcBef>
                <a:spcPts val="0"/>
              </a:spcBef>
              <a:spcAft>
                <a:spcPts val="0"/>
              </a:spcAft>
              <a:buSzPts val="2000"/>
              <a:buNone/>
              <a:defRPr/>
            </a:lvl6pPr>
            <a:lvl7pPr lvl="6">
              <a:spcBef>
                <a:spcPts val="0"/>
              </a:spcBef>
              <a:spcAft>
                <a:spcPts val="0"/>
              </a:spcAft>
              <a:buSzPts val="2000"/>
              <a:buNone/>
              <a:defRPr/>
            </a:lvl7pPr>
            <a:lvl8pPr lvl="7">
              <a:spcBef>
                <a:spcPts val="0"/>
              </a:spcBef>
              <a:spcAft>
                <a:spcPts val="0"/>
              </a:spcAft>
              <a:buSzPts val="2000"/>
              <a:buNone/>
              <a:defRPr/>
            </a:lvl8pPr>
            <a:lvl9pPr lvl="8">
              <a:spcBef>
                <a:spcPts val="0"/>
              </a:spcBef>
              <a:spcAft>
                <a:spcPts val="0"/>
              </a:spcAft>
              <a:buSzPts val="2000"/>
              <a:buNone/>
              <a:defRPr/>
            </a:lvl9pPr>
          </a:lstStyle>
          <a:p>
            <a:endParaRPr/>
          </a:p>
        </p:txBody>
      </p:sp>
      <p:sp>
        <p:nvSpPr>
          <p:cNvPr id="99" name="Google Shape;99;p6"/>
          <p:cNvSpPr txBox="1">
            <a:spLocks noGrp="1"/>
          </p:cNvSpPr>
          <p:nvPr>
            <p:ph type="body" idx="1"/>
          </p:nvPr>
        </p:nvSpPr>
        <p:spPr>
          <a:xfrm>
            <a:off x="814275" y="1537988"/>
            <a:ext cx="3378300" cy="2724300"/>
          </a:xfrm>
          <a:prstGeom prst="rect">
            <a:avLst/>
          </a:prstGeom>
        </p:spPr>
        <p:txBody>
          <a:bodyPr spcFirstLastPara="1" wrap="square" lIns="91425" tIns="91425" rIns="91425" bIns="91425" anchor="t" anchorCtr="0"/>
          <a:lstStyle>
            <a:lvl1pPr marL="457200" lvl="0" indent="-355600">
              <a:spcBef>
                <a:spcPts val="600"/>
              </a:spcBef>
              <a:spcAft>
                <a:spcPts val="0"/>
              </a:spcAft>
              <a:buSzPts val="2000"/>
              <a:buChar char="▰"/>
              <a:defRPr sz="2000"/>
            </a:lvl1pPr>
            <a:lvl2pPr marL="914400" lvl="1" indent="-355600">
              <a:spcBef>
                <a:spcPts val="1000"/>
              </a:spcBef>
              <a:spcAft>
                <a:spcPts val="0"/>
              </a:spcAft>
              <a:buSzPts val="2000"/>
              <a:buChar char="▻"/>
              <a:defRPr sz="2000"/>
            </a:lvl2pPr>
            <a:lvl3pPr marL="1371600" lvl="2" indent="-355600">
              <a:spcBef>
                <a:spcPts val="1000"/>
              </a:spcBef>
              <a:spcAft>
                <a:spcPts val="0"/>
              </a:spcAft>
              <a:buSzPts val="2000"/>
              <a:buChar char="▻"/>
              <a:defRPr sz="2000"/>
            </a:lvl3pPr>
            <a:lvl4pPr marL="1828800" lvl="3" indent="-355600">
              <a:spcBef>
                <a:spcPts val="1000"/>
              </a:spcBef>
              <a:spcAft>
                <a:spcPts val="0"/>
              </a:spcAft>
              <a:buSzPts val="2000"/>
              <a:buChar char="▻"/>
              <a:defRPr sz="2000"/>
            </a:lvl4pPr>
            <a:lvl5pPr marL="2286000" lvl="4" indent="-355600">
              <a:spcBef>
                <a:spcPts val="1000"/>
              </a:spcBef>
              <a:spcAft>
                <a:spcPts val="0"/>
              </a:spcAft>
              <a:buSzPts val="2000"/>
              <a:buChar char="▻"/>
              <a:defRPr sz="2000"/>
            </a:lvl5pPr>
            <a:lvl6pPr marL="2743200" lvl="5" indent="-355600">
              <a:spcBef>
                <a:spcPts val="1000"/>
              </a:spcBef>
              <a:spcAft>
                <a:spcPts val="0"/>
              </a:spcAft>
              <a:buSzPts val="2000"/>
              <a:buChar char="▻"/>
              <a:defRPr sz="2000"/>
            </a:lvl6pPr>
            <a:lvl7pPr marL="3200400" lvl="6" indent="-355600">
              <a:spcBef>
                <a:spcPts val="1000"/>
              </a:spcBef>
              <a:spcAft>
                <a:spcPts val="0"/>
              </a:spcAft>
              <a:buSzPts val="2000"/>
              <a:buChar char="▻"/>
              <a:defRPr sz="2000"/>
            </a:lvl7pPr>
            <a:lvl8pPr marL="3657600" lvl="7" indent="-355600">
              <a:spcBef>
                <a:spcPts val="1000"/>
              </a:spcBef>
              <a:spcAft>
                <a:spcPts val="0"/>
              </a:spcAft>
              <a:buSzPts val="2000"/>
              <a:buChar char="▻"/>
              <a:defRPr sz="2000"/>
            </a:lvl8pPr>
            <a:lvl9pPr marL="4114800" lvl="8" indent="-355600">
              <a:spcBef>
                <a:spcPts val="1000"/>
              </a:spcBef>
              <a:spcAft>
                <a:spcPts val="1000"/>
              </a:spcAft>
              <a:buSzPts val="2000"/>
              <a:buChar char="▻"/>
              <a:defRPr sz="2000"/>
            </a:lvl9pPr>
          </a:lstStyle>
          <a:p>
            <a:endParaRPr/>
          </a:p>
        </p:txBody>
      </p:sp>
      <p:sp>
        <p:nvSpPr>
          <p:cNvPr id="100" name="Google Shape;100;p6"/>
          <p:cNvSpPr txBox="1">
            <a:spLocks noGrp="1"/>
          </p:cNvSpPr>
          <p:nvPr>
            <p:ph type="body" idx="2"/>
          </p:nvPr>
        </p:nvSpPr>
        <p:spPr>
          <a:xfrm>
            <a:off x="4396123" y="1537988"/>
            <a:ext cx="3378300" cy="2724300"/>
          </a:xfrm>
          <a:prstGeom prst="rect">
            <a:avLst/>
          </a:prstGeom>
        </p:spPr>
        <p:txBody>
          <a:bodyPr spcFirstLastPara="1" wrap="square" lIns="91425" tIns="91425" rIns="91425" bIns="91425" anchor="t" anchorCtr="0"/>
          <a:lstStyle>
            <a:lvl1pPr marL="457200" lvl="0" indent="-355600">
              <a:spcBef>
                <a:spcPts val="600"/>
              </a:spcBef>
              <a:spcAft>
                <a:spcPts val="0"/>
              </a:spcAft>
              <a:buSzPts val="2000"/>
              <a:buChar char="▰"/>
              <a:defRPr sz="2000"/>
            </a:lvl1pPr>
            <a:lvl2pPr marL="914400" lvl="1" indent="-355600">
              <a:spcBef>
                <a:spcPts val="1000"/>
              </a:spcBef>
              <a:spcAft>
                <a:spcPts val="0"/>
              </a:spcAft>
              <a:buSzPts val="2000"/>
              <a:buChar char="▻"/>
              <a:defRPr sz="2000"/>
            </a:lvl2pPr>
            <a:lvl3pPr marL="1371600" lvl="2" indent="-355600">
              <a:spcBef>
                <a:spcPts val="1000"/>
              </a:spcBef>
              <a:spcAft>
                <a:spcPts val="0"/>
              </a:spcAft>
              <a:buSzPts val="2000"/>
              <a:buChar char="▻"/>
              <a:defRPr sz="2000"/>
            </a:lvl3pPr>
            <a:lvl4pPr marL="1828800" lvl="3" indent="-355600">
              <a:spcBef>
                <a:spcPts val="1000"/>
              </a:spcBef>
              <a:spcAft>
                <a:spcPts val="0"/>
              </a:spcAft>
              <a:buSzPts val="2000"/>
              <a:buChar char="▻"/>
              <a:defRPr sz="2000"/>
            </a:lvl4pPr>
            <a:lvl5pPr marL="2286000" lvl="4" indent="-355600">
              <a:spcBef>
                <a:spcPts val="1000"/>
              </a:spcBef>
              <a:spcAft>
                <a:spcPts val="0"/>
              </a:spcAft>
              <a:buSzPts val="2000"/>
              <a:buChar char="▻"/>
              <a:defRPr sz="2000"/>
            </a:lvl5pPr>
            <a:lvl6pPr marL="2743200" lvl="5" indent="-355600">
              <a:spcBef>
                <a:spcPts val="1000"/>
              </a:spcBef>
              <a:spcAft>
                <a:spcPts val="0"/>
              </a:spcAft>
              <a:buSzPts val="2000"/>
              <a:buChar char="▻"/>
              <a:defRPr sz="2000"/>
            </a:lvl6pPr>
            <a:lvl7pPr marL="3200400" lvl="6" indent="-355600">
              <a:spcBef>
                <a:spcPts val="1000"/>
              </a:spcBef>
              <a:spcAft>
                <a:spcPts val="0"/>
              </a:spcAft>
              <a:buSzPts val="2000"/>
              <a:buChar char="▻"/>
              <a:defRPr sz="2000"/>
            </a:lvl7pPr>
            <a:lvl8pPr marL="3657600" lvl="7" indent="-355600">
              <a:spcBef>
                <a:spcPts val="1000"/>
              </a:spcBef>
              <a:spcAft>
                <a:spcPts val="0"/>
              </a:spcAft>
              <a:buSzPts val="2000"/>
              <a:buChar char="▻"/>
              <a:defRPr sz="2000"/>
            </a:lvl8pPr>
            <a:lvl9pPr marL="4114800" lvl="8" indent="-355600">
              <a:spcBef>
                <a:spcPts val="1000"/>
              </a:spcBef>
              <a:spcAft>
                <a:spcPts val="1000"/>
              </a:spcAft>
              <a:buSzPts val="2000"/>
              <a:buChar char="▻"/>
              <a:defRPr sz="2000"/>
            </a:lvl9pPr>
          </a:lstStyle>
          <a:p>
            <a:endParaRPr/>
          </a:p>
        </p:txBody>
      </p:sp>
      <p:sp>
        <p:nvSpPr>
          <p:cNvPr id="101" name="Google Shape;101;p6"/>
          <p:cNvSpPr txBox="1">
            <a:spLocks noGrp="1"/>
          </p:cNvSpPr>
          <p:nvPr>
            <p:ph type="sldNum" idx="12"/>
          </p:nvPr>
        </p:nvSpPr>
        <p:spPr>
          <a:xfrm>
            <a:off x="7618000" y="4636500"/>
            <a:ext cx="1487400" cy="315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spcBef>
                <a:spcPts val="0"/>
              </a:spcBef>
              <a:spcAft>
                <a:spcPts val="0"/>
              </a:spcAft>
              <a:buNone/>
            </a:pPr>
            <a:fld id="{00000000-1234-1234-1234-123412341234}" type="slidenum">
              <a:rPr lang="en"/>
              <a:t>‹Nº›</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124"/>
        <p:cNvGrpSpPr/>
        <p:nvPr/>
      </p:nvGrpSpPr>
      <p:grpSpPr>
        <a:xfrm>
          <a:off x="0" y="0"/>
          <a:ext cx="0" cy="0"/>
          <a:chOff x="0" y="0"/>
          <a:chExt cx="0" cy="0"/>
        </a:xfrm>
      </p:grpSpPr>
      <p:grpSp>
        <p:nvGrpSpPr>
          <p:cNvPr id="125" name="Google Shape;125;p8"/>
          <p:cNvGrpSpPr/>
          <p:nvPr/>
        </p:nvGrpSpPr>
        <p:grpSpPr>
          <a:xfrm>
            <a:off x="-4" y="40"/>
            <a:ext cx="7072430" cy="1327315"/>
            <a:chOff x="-4" y="40"/>
            <a:chExt cx="7072430" cy="1327315"/>
          </a:xfrm>
        </p:grpSpPr>
        <p:sp>
          <p:nvSpPr>
            <p:cNvPr id="126" name="Google Shape;126;p8"/>
            <p:cNvSpPr/>
            <p:nvPr/>
          </p:nvSpPr>
          <p:spPr>
            <a:xfrm>
              <a:off x="6292649" y="126425"/>
              <a:ext cx="779700" cy="259800"/>
            </a:xfrm>
            <a:prstGeom prst="triangle">
              <a:avLst>
                <a:gd name="adj" fmla="val 32425"/>
              </a:avLst>
            </a:prstGeom>
            <a:solidFill>
              <a:srgbClr val="263248"/>
            </a:solidFill>
            <a:ln>
              <a:noFill/>
            </a:ln>
          </p:spPr>
          <p:txBody>
            <a:bodyPr spcFirstLastPara="1" wrap="square" lIns="91425" tIns="91425" rIns="91425" bIns="91425" anchor="ctr" anchorCtr="0">
              <a:noAutofit/>
            </a:bodyPr>
            <a:lstStyle/>
            <a:p>
              <a:pPr marL="0" lvl="0" indent="0" rtl="0">
                <a:spcBef>
                  <a:spcPts val="0"/>
                </a:spcBef>
                <a:spcAft>
                  <a:spcPts val="0"/>
                </a:spcAft>
                <a:buNone/>
              </a:pPr>
              <a:endParaRPr>
                <a:latin typeface="Arvo"/>
                <a:ea typeface="Arvo"/>
                <a:cs typeface="Arvo"/>
                <a:sym typeface="Arvo"/>
              </a:endParaRPr>
            </a:p>
          </p:txBody>
        </p:sp>
        <p:grpSp>
          <p:nvGrpSpPr>
            <p:cNvPr id="127" name="Google Shape;127;p8"/>
            <p:cNvGrpSpPr/>
            <p:nvPr/>
          </p:nvGrpSpPr>
          <p:grpSpPr>
            <a:xfrm rot="10800000" flipH="1">
              <a:off x="3" y="40"/>
              <a:ext cx="6756168" cy="1327315"/>
              <a:chOff x="-2168138" y="330075"/>
              <a:chExt cx="8650663" cy="1699506"/>
            </a:xfrm>
          </p:grpSpPr>
          <p:sp>
            <p:nvSpPr>
              <p:cNvPr id="128" name="Google Shape;128;p8"/>
              <p:cNvSpPr/>
              <p:nvPr/>
            </p:nvSpPr>
            <p:spPr>
              <a:xfrm>
                <a:off x="-2168138" y="330081"/>
                <a:ext cx="6958200" cy="1699500"/>
              </a:xfrm>
              <a:prstGeom prst="rect">
                <a:avLst/>
              </a:prstGeom>
              <a:solidFill>
                <a:srgbClr val="C7D3E6"/>
              </a:solidFill>
              <a:ln>
                <a:noFill/>
              </a:ln>
            </p:spPr>
            <p:txBody>
              <a:bodyPr spcFirstLastPara="1" wrap="square" lIns="91425" tIns="91425" rIns="91425" bIns="91425" anchor="ctr" anchorCtr="0">
                <a:noAutofit/>
              </a:bodyPr>
              <a:lstStyle/>
              <a:p>
                <a:pPr marL="0" lvl="0" indent="0" rtl="0">
                  <a:spcBef>
                    <a:spcPts val="0"/>
                  </a:spcBef>
                  <a:spcAft>
                    <a:spcPts val="0"/>
                  </a:spcAft>
                  <a:buNone/>
                </a:pPr>
                <a:endParaRPr>
                  <a:latin typeface="Arvo"/>
                  <a:ea typeface="Arvo"/>
                  <a:cs typeface="Arvo"/>
                  <a:sym typeface="Arvo"/>
                </a:endParaRPr>
              </a:p>
            </p:txBody>
          </p:sp>
          <p:sp>
            <p:nvSpPr>
              <p:cNvPr id="129" name="Google Shape;129;p8"/>
              <p:cNvSpPr/>
              <p:nvPr/>
            </p:nvSpPr>
            <p:spPr>
              <a:xfrm>
                <a:off x="4783025" y="330075"/>
                <a:ext cx="1699500" cy="1699500"/>
              </a:xfrm>
              <a:prstGeom prst="rtTriangle">
                <a:avLst/>
              </a:prstGeom>
              <a:solidFill>
                <a:srgbClr val="C7D3E6"/>
              </a:solidFill>
              <a:ln>
                <a:noFill/>
              </a:ln>
            </p:spPr>
            <p:txBody>
              <a:bodyPr spcFirstLastPara="1" wrap="square" lIns="91425" tIns="91425" rIns="91425" bIns="91425" anchor="ctr" anchorCtr="0">
                <a:noAutofit/>
              </a:bodyPr>
              <a:lstStyle/>
              <a:p>
                <a:pPr marL="0" lvl="0" indent="0" rtl="0">
                  <a:spcBef>
                    <a:spcPts val="0"/>
                  </a:spcBef>
                  <a:spcAft>
                    <a:spcPts val="0"/>
                  </a:spcAft>
                  <a:buNone/>
                </a:pPr>
                <a:endParaRPr>
                  <a:latin typeface="Arvo"/>
                  <a:ea typeface="Arvo"/>
                  <a:cs typeface="Arvo"/>
                  <a:sym typeface="Arvo"/>
                </a:endParaRPr>
              </a:p>
            </p:txBody>
          </p:sp>
        </p:grpSp>
        <p:grpSp>
          <p:nvGrpSpPr>
            <p:cNvPr id="130" name="Google Shape;130;p8"/>
            <p:cNvGrpSpPr/>
            <p:nvPr/>
          </p:nvGrpSpPr>
          <p:grpSpPr>
            <a:xfrm rot="10800000" flipH="1">
              <a:off x="-4" y="381007"/>
              <a:ext cx="7072430" cy="771744"/>
              <a:chOff x="-9092084" y="330075"/>
              <a:chExt cx="15574609" cy="1699501"/>
            </a:xfrm>
          </p:grpSpPr>
          <p:sp>
            <p:nvSpPr>
              <p:cNvPr id="131" name="Google Shape;131;p8"/>
              <p:cNvSpPr/>
              <p:nvPr/>
            </p:nvSpPr>
            <p:spPr>
              <a:xfrm>
                <a:off x="-9092084" y="330076"/>
                <a:ext cx="13882200" cy="1699500"/>
              </a:xfrm>
              <a:prstGeom prst="rect">
                <a:avLst/>
              </a:prstGeom>
              <a:solidFill>
                <a:srgbClr val="3F5378"/>
              </a:solidFill>
              <a:ln>
                <a:noFill/>
              </a:ln>
            </p:spPr>
            <p:txBody>
              <a:bodyPr spcFirstLastPara="1" wrap="square" lIns="91425" tIns="91425" rIns="91425" bIns="91425" anchor="ctr" anchorCtr="0">
                <a:noAutofit/>
              </a:bodyPr>
              <a:lstStyle/>
              <a:p>
                <a:pPr marL="0" lvl="0" indent="0" rtl="0">
                  <a:spcBef>
                    <a:spcPts val="0"/>
                  </a:spcBef>
                  <a:spcAft>
                    <a:spcPts val="0"/>
                  </a:spcAft>
                  <a:buNone/>
                </a:pPr>
                <a:endParaRPr>
                  <a:latin typeface="Arvo"/>
                  <a:ea typeface="Arvo"/>
                  <a:cs typeface="Arvo"/>
                  <a:sym typeface="Arvo"/>
                </a:endParaRPr>
              </a:p>
            </p:txBody>
          </p:sp>
          <p:sp>
            <p:nvSpPr>
              <p:cNvPr id="132" name="Google Shape;132;p8"/>
              <p:cNvSpPr/>
              <p:nvPr/>
            </p:nvSpPr>
            <p:spPr>
              <a:xfrm>
                <a:off x="4783025" y="330075"/>
                <a:ext cx="1699500" cy="1699500"/>
              </a:xfrm>
              <a:prstGeom prst="rtTriangle">
                <a:avLst/>
              </a:prstGeom>
              <a:solidFill>
                <a:srgbClr val="3F5378"/>
              </a:solidFill>
              <a:ln>
                <a:noFill/>
              </a:ln>
            </p:spPr>
            <p:txBody>
              <a:bodyPr spcFirstLastPara="1" wrap="square" lIns="91425" tIns="91425" rIns="91425" bIns="91425" anchor="ctr" anchorCtr="0">
                <a:noAutofit/>
              </a:bodyPr>
              <a:lstStyle/>
              <a:p>
                <a:pPr marL="0" lvl="0" indent="0" rtl="0">
                  <a:spcBef>
                    <a:spcPts val="0"/>
                  </a:spcBef>
                  <a:spcAft>
                    <a:spcPts val="0"/>
                  </a:spcAft>
                  <a:buNone/>
                </a:pPr>
                <a:endParaRPr>
                  <a:latin typeface="Arvo"/>
                  <a:ea typeface="Arvo"/>
                  <a:cs typeface="Arvo"/>
                  <a:sym typeface="Arvo"/>
                </a:endParaRPr>
              </a:p>
            </p:txBody>
          </p:sp>
        </p:grpSp>
      </p:grpSp>
      <p:grpSp>
        <p:nvGrpSpPr>
          <p:cNvPr id="133" name="Google Shape;133;p8"/>
          <p:cNvGrpSpPr/>
          <p:nvPr/>
        </p:nvGrpSpPr>
        <p:grpSpPr>
          <a:xfrm>
            <a:off x="6946842" y="4472723"/>
            <a:ext cx="2202830" cy="670795"/>
            <a:chOff x="5575242" y="4472723"/>
            <a:chExt cx="2202830" cy="670795"/>
          </a:xfrm>
        </p:grpSpPr>
        <p:sp>
          <p:nvSpPr>
            <p:cNvPr id="134" name="Google Shape;134;p8"/>
            <p:cNvSpPr/>
            <p:nvPr/>
          </p:nvSpPr>
          <p:spPr>
            <a:xfrm rot="10800000">
              <a:off x="5575242" y="4948334"/>
              <a:ext cx="394200" cy="131400"/>
            </a:xfrm>
            <a:prstGeom prst="triangle">
              <a:avLst>
                <a:gd name="adj" fmla="val 32425"/>
              </a:avLst>
            </a:prstGeom>
            <a:solidFill>
              <a:srgbClr val="D26F00"/>
            </a:solidFill>
            <a:ln>
              <a:noFill/>
            </a:ln>
          </p:spPr>
          <p:txBody>
            <a:bodyPr spcFirstLastPara="1" wrap="square" lIns="91425" tIns="91425" rIns="91425" bIns="91425" anchor="ctr" anchorCtr="0">
              <a:noAutofit/>
            </a:bodyPr>
            <a:lstStyle/>
            <a:p>
              <a:pPr marL="0" lvl="0" indent="0">
                <a:spcBef>
                  <a:spcPts val="0"/>
                </a:spcBef>
                <a:spcAft>
                  <a:spcPts val="0"/>
                </a:spcAft>
                <a:buNone/>
              </a:pPr>
              <a:endParaRPr/>
            </a:p>
          </p:txBody>
        </p:sp>
        <p:grpSp>
          <p:nvGrpSpPr>
            <p:cNvPr id="135" name="Google Shape;135;p8"/>
            <p:cNvGrpSpPr/>
            <p:nvPr/>
          </p:nvGrpSpPr>
          <p:grpSpPr>
            <a:xfrm flipH="1">
              <a:off x="5734850" y="4472723"/>
              <a:ext cx="2040837" cy="670795"/>
              <a:chOff x="1297954" y="330075"/>
              <a:chExt cx="5169293" cy="1699506"/>
            </a:xfrm>
          </p:grpSpPr>
          <p:sp>
            <p:nvSpPr>
              <p:cNvPr id="136" name="Google Shape;136;p8"/>
              <p:cNvSpPr/>
              <p:nvPr/>
            </p:nvSpPr>
            <p:spPr>
              <a:xfrm>
                <a:off x="1297954" y="330081"/>
                <a:ext cx="3476700" cy="1699500"/>
              </a:xfrm>
              <a:prstGeom prst="rect">
                <a:avLst/>
              </a:prstGeom>
              <a:solidFill>
                <a:srgbClr val="C7D3E6"/>
              </a:solidFill>
              <a:ln>
                <a:noFill/>
              </a:ln>
            </p:spPr>
            <p:txBody>
              <a:bodyPr spcFirstLastPara="1" wrap="square" lIns="91425" tIns="91425" rIns="91425" bIns="91425" anchor="ctr" anchorCtr="0">
                <a:noAutofit/>
              </a:bodyPr>
              <a:lstStyle/>
              <a:p>
                <a:pPr marL="0" lvl="0" indent="0" rtl="0">
                  <a:spcBef>
                    <a:spcPts val="0"/>
                  </a:spcBef>
                  <a:spcAft>
                    <a:spcPts val="0"/>
                  </a:spcAft>
                  <a:buNone/>
                </a:pPr>
                <a:endParaRPr/>
              </a:p>
            </p:txBody>
          </p:sp>
          <p:sp>
            <p:nvSpPr>
              <p:cNvPr id="137" name="Google Shape;137;p8"/>
              <p:cNvSpPr/>
              <p:nvPr/>
            </p:nvSpPr>
            <p:spPr>
              <a:xfrm>
                <a:off x="4767747" y="330075"/>
                <a:ext cx="1699500" cy="1699500"/>
              </a:xfrm>
              <a:prstGeom prst="rtTriangle">
                <a:avLst/>
              </a:prstGeom>
              <a:solidFill>
                <a:srgbClr val="C7D3E6"/>
              </a:solidFill>
              <a:ln>
                <a:noFill/>
              </a:ln>
            </p:spPr>
            <p:txBody>
              <a:bodyPr spcFirstLastPara="1" wrap="square" lIns="91425" tIns="91425" rIns="91425" bIns="91425" anchor="ctr" anchorCtr="0">
                <a:noAutofit/>
              </a:bodyPr>
              <a:lstStyle/>
              <a:p>
                <a:pPr marL="0" lvl="0" indent="0">
                  <a:spcBef>
                    <a:spcPts val="0"/>
                  </a:spcBef>
                  <a:spcAft>
                    <a:spcPts val="0"/>
                  </a:spcAft>
                  <a:buNone/>
                </a:pPr>
                <a:endParaRPr/>
              </a:p>
            </p:txBody>
          </p:sp>
        </p:grpSp>
        <p:grpSp>
          <p:nvGrpSpPr>
            <p:cNvPr id="138" name="Google Shape;138;p8"/>
            <p:cNvGrpSpPr/>
            <p:nvPr/>
          </p:nvGrpSpPr>
          <p:grpSpPr>
            <a:xfrm flipH="1">
              <a:off x="5578209" y="4646738"/>
              <a:ext cx="2199863" cy="304563"/>
              <a:chOff x="-5827153" y="330075"/>
              <a:chExt cx="12276019" cy="1699569"/>
            </a:xfrm>
          </p:grpSpPr>
          <p:sp>
            <p:nvSpPr>
              <p:cNvPr id="139" name="Google Shape;139;p8"/>
              <p:cNvSpPr/>
              <p:nvPr/>
            </p:nvSpPr>
            <p:spPr>
              <a:xfrm>
                <a:off x="-5827153" y="330144"/>
                <a:ext cx="10612200" cy="1699500"/>
              </a:xfrm>
              <a:prstGeom prst="rect">
                <a:avLst/>
              </a:prstGeom>
              <a:solidFill>
                <a:srgbClr val="FF9800"/>
              </a:solidFill>
              <a:ln>
                <a:noFill/>
              </a:ln>
            </p:spPr>
            <p:txBody>
              <a:bodyPr spcFirstLastPara="1" wrap="square" lIns="91425" tIns="91425" rIns="91425" bIns="91425" anchor="ctr" anchorCtr="0">
                <a:noAutofit/>
              </a:bodyPr>
              <a:lstStyle/>
              <a:p>
                <a:pPr marL="0" lvl="0" indent="0" rtl="0">
                  <a:spcBef>
                    <a:spcPts val="0"/>
                  </a:spcBef>
                  <a:spcAft>
                    <a:spcPts val="0"/>
                  </a:spcAft>
                  <a:buNone/>
                </a:pPr>
                <a:endParaRPr/>
              </a:p>
            </p:txBody>
          </p:sp>
          <p:sp>
            <p:nvSpPr>
              <p:cNvPr id="140" name="Google Shape;140;p8"/>
              <p:cNvSpPr/>
              <p:nvPr/>
            </p:nvSpPr>
            <p:spPr>
              <a:xfrm>
                <a:off x="4749366" y="330075"/>
                <a:ext cx="1699500" cy="1699500"/>
              </a:xfrm>
              <a:prstGeom prst="rtTriangle">
                <a:avLst/>
              </a:prstGeom>
              <a:solidFill>
                <a:srgbClr val="FF9800"/>
              </a:solidFill>
              <a:ln>
                <a:noFill/>
              </a:ln>
            </p:spPr>
            <p:txBody>
              <a:bodyPr spcFirstLastPara="1" wrap="square" lIns="91425" tIns="91425" rIns="91425" bIns="91425" anchor="ctr" anchorCtr="0">
                <a:noAutofit/>
              </a:bodyPr>
              <a:lstStyle/>
              <a:p>
                <a:pPr marL="0" lvl="0" indent="0">
                  <a:spcBef>
                    <a:spcPts val="0"/>
                  </a:spcBef>
                  <a:spcAft>
                    <a:spcPts val="0"/>
                  </a:spcAft>
                  <a:buNone/>
                </a:pPr>
                <a:endParaRPr/>
              </a:p>
            </p:txBody>
          </p:sp>
        </p:grpSp>
      </p:grpSp>
      <p:sp>
        <p:nvSpPr>
          <p:cNvPr id="141" name="Google Shape;141;p8"/>
          <p:cNvSpPr txBox="1">
            <a:spLocks noGrp="1"/>
          </p:cNvSpPr>
          <p:nvPr>
            <p:ph type="title"/>
          </p:nvPr>
        </p:nvSpPr>
        <p:spPr>
          <a:xfrm>
            <a:off x="814275" y="392575"/>
            <a:ext cx="5258400" cy="766200"/>
          </a:xfrm>
          <a:prstGeom prst="rect">
            <a:avLst/>
          </a:prstGeom>
        </p:spPr>
        <p:txBody>
          <a:bodyPr spcFirstLastPara="1" wrap="square" lIns="91425" tIns="91425" rIns="91425" bIns="91425" anchor="ctr" anchorCtr="0"/>
          <a:lstStyle>
            <a:lvl1pPr lvl="0">
              <a:spcBef>
                <a:spcPts val="0"/>
              </a:spcBef>
              <a:spcAft>
                <a:spcPts val="0"/>
              </a:spcAft>
              <a:buSzPts val="2000"/>
              <a:buNone/>
              <a:defRPr/>
            </a:lvl1pPr>
            <a:lvl2pPr lvl="1">
              <a:spcBef>
                <a:spcPts val="0"/>
              </a:spcBef>
              <a:spcAft>
                <a:spcPts val="0"/>
              </a:spcAft>
              <a:buSzPts val="2000"/>
              <a:buNone/>
              <a:defRPr/>
            </a:lvl2pPr>
            <a:lvl3pPr lvl="2">
              <a:spcBef>
                <a:spcPts val="0"/>
              </a:spcBef>
              <a:spcAft>
                <a:spcPts val="0"/>
              </a:spcAft>
              <a:buSzPts val="2000"/>
              <a:buNone/>
              <a:defRPr/>
            </a:lvl3pPr>
            <a:lvl4pPr lvl="3">
              <a:spcBef>
                <a:spcPts val="0"/>
              </a:spcBef>
              <a:spcAft>
                <a:spcPts val="0"/>
              </a:spcAft>
              <a:buSzPts val="2000"/>
              <a:buNone/>
              <a:defRPr/>
            </a:lvl4pPr>
            <a:lvl5pPr lvl="4">
              <a:spcBef>
                <a:spcPts val="0"/>
              </a:spcBef>
              <a:spcAft>
                <a:spcPts val="0"/>
              </a:spcAft>
              <a:buSzPts val="2000"/>
              <a:buNone/>
              <a:defRPr/>
            </a:lvl5pPr>
            <a:lvl6pPr lvl="5">
              <a:spcBef>
                <a:spcPts val="0"/>
              </a:spcBef>
              <a:spcAft>
                <a:spcPts val="0"/>
              </a:spcAft>
              <a:buSzPts val="2000"/>
              <a:buNone/>
              <a:defRPr/>
            </a:lvl6pPr>
            <a:lvl7pPr lvl="6">
              <a:spcBef>
                <a:spcPts val="0"/>
              </a:spcBef>
              <a:spcAft>
                <a:spcPts val="0"/>
              </a:spcAft>
              <a:buSzPts val="2000"/>
              <a:buNone/>
              <a:defRPr/>
            </a:lvl7pPr>
            <a:lvl8pPr lvl="7">
              <a:spcBef>
                <a:spcPts val="0"/>
              </a:spcBef>
              <a:spcAft>
                <a:spcPts val="0"/>
              </a:spcAft>
              <a:buSzPts val="2000"/>
              <a:buNone/>
              <a:defRPr/>
            </a:lvl8pPr>
            <a:lvl9pPr lvl="8">
              <a:spcBef>
                <a:spcPts val="0"/>
              </a:spcBef>
              <a:spcAft>
                <a:spcPts val="0"/>
              </a:spcAft>
              <a:buSzPts val="2000"/>
              <a:buNone/>
              <a:defRPr/>
            </a:lvl9pPr>
          </a:lstStyle>
          <a:p>
            <a:endParaRPr/>
          </a:p>
        </p:txBody>
      </p:sp>
      <p:sp>
        <p:nvSpPr>
          <p:cNvPr id="142" name="Google Shape;142;p8"/>
          <p:cNvSpPr txBox="1">
            <a:spLocks noGrp="1"/>
          </p:cNvSpPr>
          <p:nvPr>
            <p:ph type="sldNum" idx="12"/>
          </p:nvPr>
        </p:nvSpPr>
        <p:spPr>
          <a:xfrm>
            <a:off x="7618000" y="4636500"/>
            <a:ext cx="1487400" cy="315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spcBef>
                <a:spcPts val="0"/>
              </a:spcBef>
              <a:spcAft>
                <a:spcPts val="0"/>
              </a:spcAft>
              <a:buNone/>
            </a:pPr>
            <a:fld id="{00000000-1234-1234-1234-123412341234}" type="slidenum">
              <a:rPr lang="en"/>
              <a:t>‹Nº›</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162"/>
        <p:cNvGrpSpPr/>
        <p:nvPr/>
      </p:nvGrpSpPr>
      <p:grpSpPr>
        <a:xfrm>
          <a:off x="0" y="0"/>
          <a:ext cx="0" cy="0"/>
          <a:chOff x="0" y="0"/>
          <a:chExt cx="0" cy="0"/>
        </a:xfrm>
      </p:grpSpPr>
      <p:sp>
        <p:nvSpPr>
          <p:cNvPr id="163" name="Google Shape;163;p10"/>
          <p:cNvSpPr txBox="1">
            <a:spLocks noGrp="1"/>
          </p:cNvSpPr>
          <p:nvPr>
            <p:ph type="sldNum" idx="12"/>
          </p:nvPr>
        </p:nvSpPr>
        <p:spPr>
          <a:xfrm>
            <a:off x="7618000" y="4636500"/>
            <a:ext cx="1487400" cy="315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spcBef>
                <a:spcPts val="0"/>
              </a:spcBef>
              <a:spcAft>
                <a:spcPts val="0"/>
              </a:spcAft>
              <a:buNone/>
            </a:pPr>
            <a:fld id="{00000000-1234-1234-1234-123412341234}" type="slidenum">
              <a:rPr lang="en"/>
              <a:t>‹Nº›</a:t>
            </a:fld>
            <a:endParaRPr/>
          </a:p>
        </p:txBody>
      </p:sp>
      <p:grpSp>
        <p:nvGrpSpPr>
          <p:cNvPr id="164" name="Google Shape;164;p10"/>
          <p:cNvGrpSpPr/>
          <p:nvPr/>
        </p:nvGrpSpPr>
        <p:grpSpPr>
          <a:xfrm>
            <a:off x="6946842" y="4472723"/>
            <a:ext cx="2202830" cy="670795"/>
            <a:chOff x="5575242" y="4472723"/>
            <a:chExt cx="2202830" cy="670795"/>
          </a:xfrm>
        </p:grpSpPr>
        <p:sp>
          <p:nvSpPr>
            <p:cNvPr id="165" name="Google Shape;165;p10"/>
            <p:cNvSpPr/>
            <p:nvPr/>
          </p:nvSpPr>
          <p:spPr>
            <a:xfrm rot="10800000">
              <a:off x="5575242" y="4948334"/>
              <a:ext cx="394200" cy="131400"/>
            </a:xfrm>
            <a:prstGeom prst="triangle">
              <a:avLst>
                <a:gd name="adj" fmla="val 32425"/>
              </a:avLst>
            </a:prstGeom>
            <a:solidFill>
              <a:srgbClr val="D26F00"/>
            </a:solidFill>
            <a:ln>
              <a:noFill/>
            </a:ln>
          </p:spPr>
          <p:txBody>
            <a:bodyPr spcFirstLastPara="1" wrap="square" lIns="91425" tIns="91425" rIns="91425" bIns="91425" anchor="ctr" anchorCtr="0">
              <a:noAutofit/>
            </a:bodyPr>
            <a:lstStyle/>
            <a:p>
              <a:pPr marL="0" lvl="0" indent="0">
                <a:spcBef>
                  <a:spcPts val="0"/>
                </a:spcBef>
                <a:spcAft>
                  <a:spcPts val="0"/>
                </a:spcAft>
                <a:buNone/>
              </a:pPr>
              <a:endParaRPr/>
            </a:p>
          </p:txBody>
        </p:sp>
        <p:grpSp>
          <p:nvGrpSpPr>
            <p:cNvPr id="166" name="Google Shape;166;p10"/>
            <p:cNvGrpSpPr/>
            <p:nvPr/>
          </p:nvGrpSpPr>
          <p:grpSpPr>
            <a:xfrm flipH="1">
              <a:off x="5734850" y="4472723"/>
              <a:ext cx="2040837" cy="670795"/>
              <a:chOff x="1297954" y="330075"/>
              <a:chExt cx="5169293" cy="1699506"/>
            </a:xfrm>
          </p:grpSpPr>
          <p:sp>
            <p:nvSpPr>
              <p:cNvPr id="167" name="Google Shape;167;p10"/>
              <p:cNvSpPr/>
              <p:nvPr/>
            </p:nvSpPr>
            <p:spPr>
              <a:xfrm>
                <a:off x="1297954" y="330081"/>
                <a:ext cx="3476700" cy="1699500"/>
              </a:xfrm>
              <a:prstGeom prst="rect">
                <a:avLst/>
              </a:prstGeom>
              <a:solidFill>
                <a:srgbClr val="C7D3E6"/>
              </a:solidFill>
              <a:ln>
                <a:noFill/>
              </a:ln>
            </p:spPr>
            <p:txBody>
              <a:bodyPr spcFirstLastPara="1" wrap="square" lIns="91425" tIns="91425" rIns="91425" bIns="91425" anchor="ctr" anchorCtr="0">
                <a:noAutofit/>
              </a:bodyPr>
              <a:lstStyle/>
              <a:p>
                <a:pPr marL="0" lvl="0" indent="0" rtl="0">
                  <a:spcBef>
                    <a:spcPts val="0"/>
                  </a:spcBef>
                  <a:spcAft>
                    <a:spcPts val="0"/>
                  </a:spcAft>
                  <a:buNone/>
                </a:pPr>
                <a:endParaRPr/>
              </a:p>
            </p:txBody>
          </p:sp>
          <p:sp>
            <p:nvSpPr>
              <p:cNvPr id="168" name="Google Shape;168;p10"/>
              <p:cNvSpPr/>
              <p:nvPr/>
            </p:nvSpPr>
            <p:spPr>
              <a:xfrm>
                <a:off x="4767747" y="330075"/>
                <a:ext cx="1699500" cy="1699500"/>
              </a:xfrm>
              <a:prstGeom prst="rtTriangle">
                <a:avLst/>
              </a:prstGeom>
              <a:solidFill>
                <a:srgbClr val="C7D3E6"/>
              </a:solidFill>
              <a:ln>
                <a:noFill/>
              </a:ln>
            </p:spPr>
            <p:txBody>
              <a:bodyPr spcFirstLastPara="1" wrap="square" lIns="91425" tIns="91425" rIns="91425" bIns="91425" anchor="ctr" anchorCtr="0">
                <a:noAutofit/>
              </a:bodyPr>
              <a:lstStyle/>
              <a:p>
                <a:pPr marL="0" lvl="0" indent="0">
                  <a:spcBef>
                    <a:spcPts val="0"/>
                  </a:spcBef>
                  <a:spcAft>
                    <a:spcPts val="0"/>
                  </a:spcAft>
                  <a:buNone/>
                </a:pPr>
                <a:endParaRPr/>
              </a:p>
            </p:txBody>
          </p:sp>
        </p:grpSp>
        <p:grpSp>
          <p:nvGrpSpPr>
            <p:cNvPr id="169" name="Google Shape;169;p10"/>
            <p:cNvGrpSpPr/>
            <p:nvPr/>
          </p:nvGrpSpPr>
          <p:grpSpPr>
            <a:xfrm flipH="1">
              <a:off x="5578209" y="4646738"/>
              <a:ext cx="2199863" cy="304563"/>
              <a:chOff x="-5827153" y="330075"/>
              <a:chExt cx="12276019" cy="1699569"/>
            </a:xfrm>
          </p:grpSpPr>
          <p:sp>
            <p:nvSpPr>
              <p:cNvPr id="170" name="Google Shape;170;p10"/>
              <p:cNvSpPr/>
              <p:nvPr/>
            </p:nvSpPr>
            <p:spPr>
              <a:xfrm>
                <a:off x="-5827153" y="330144"/>
                <a:ext cx="10612200" cy="1699500"/>
              </a:xfrm>
              <a:prstGeom prst="rect">
                <a:avLst/>
              </a:prstGeom>
              <a:solidFill>
                <a:srgbClr val="FF9800"/>
              </a:solidFill>
              <a:ln>
                <a:noFill/>
              </a:ln>
            </p:spPr>
            <p:txBody>
              <a:bodyPr spcFirstLastPara="1" wrap="square" lIns="91425" tIns="91425" rIns="91425" bIns="91425" anchor="ctr" anchorCtr="0">
                <a:noAutofit/>
              </a:bodyPr>
              <a:lstStyle/>
              <a:p>
                <a:pPr marL="0" lvl="0" indent="0" rtl="0">
                  <a:spcBef>
                    <a:spcPts val="0"/>
                  </a:spcBef>
                  <a:spcAft>
                    <a:spcPts val="0"/>
                  </a:spcAft>
                  <a:buNone/>
                </a:pPr>
                <a:endParaRPr/>
              </a:p>
            </p:txBody>
          </p:sp>
          <p:sp>
            <p:nvSpPr>
              <p:cNvPr id="171" name="Google Shape;171;p10"/>
              <p:cNvSpPr/>
              <p:nvPr/>
            </p:nvSpPr>
            <p:spPr>
              <a:xfrm>
                <a:off x="4749366" y="330075"/>
                <a:ext cx="1699500" cy="1699500"/>
              </a:xfrm>
              <a:prstGeom prst="rtTriangle">
                <a:avLst/>
              </a:prstGeom>
              <a:solidFill>
                <a:srgbClr val="FF9800"/>
              </a:solidFill>
              <a:ln>
                <a:noFill/>
              </a:ln>
            </p:spPr>
            <p:txBody>
              <a:bodyPr spcFirstLastPara="1" wrap="square" lIns="91425" tIns="91425" rIns="91425" bIns="91425" anchor="ctr" anchorCtr="0">
                <a:noAutofit/>
              </a:bodyPr>
              <a:lstStyle/>
              <a:p>
                <a:pPr marL="0" lvl="0" indent="0">
                  <a:spcBef>
                    <a:spcPts val="0"/>
                  </a:spcBef>
                  <a:spcAft>
                    <a:spcPts val="0"/>
                  </a:spcAft>
                  <a:buNone/>
                </a:pPr>
                <a:endParaRPr/>
              </a:p>
            </p:txBody>
          </p:sp>
        </p:grpSp>
      </p:grpSp>
      <p:grpSp>
        <p:nvGrpSpPr>
          <p:cNvPr id="172" name="Google Shape;172;p10"/>
          <p:cNvGrpSpPr/>
          <p:nvPr/>
        </p:nvGrpSpPr>
        <p:grpSpPr>
          <a:xfrm rot="10800000">
            <a:off x="-8" y="-2"/>
            <a:ext cx="2202830" cy="670795"/>
            <a:chOff x="5575242" y="4472723"/>
            <a:chExt cx="2202830" cy="670795"/>
          </a:xfrm>
        </p:grpSpPr>
        <p:sp>
          <p:nvSpPr>
            <p:cNvPr id="173" name="Google Shape;173;p10"/>
            <p:cNvSpPr/>
            <p:nvPr/>
          </p:nvSpPr>
          <p:spPr>
            <a:xfrm rot="10800000">
              <a:off x="5575242" y="4948334"/>
              <a:ext cx="394200" cy="131400"/>
            </a:xfrm>
            <a:prstGeom prst="triangle">
              <a:avLst>
                <a:gd name="adj" fmla="val 32425"/>
              </a:avLst>
            </a:prstGeom>
            <a:solidFill>
              <a:srgbClr val="263248"/>
            </a:solidFill>
            <a:ln>
              <a:noFill/>
            </a:ln>
          </p:spPr>
          <p:txBody>
            <a:bodyPr spcFirstLastPara="1" wrap="square" lIns="91425" tIns="91425" rIns="91425" bIns="91425" anchor="ctr" anchorCtr="0">
              <a:noAutofit/>
            </a:bodyPr>
            <a:lstStyle/>
            <a:p>
              <a:pPr marL="0" lvl="0" indent="0">
                <a:spcBef>
                  <a:spcPts val="0"/>
                </a:spcBef>
                <a:spcAft>
                  <a:spcPts val="0"/>
                </a:spcAft>
                <a:buNone/>
              </a:pPr>
              <a:endParaRPr/>
            </a:p>
          </p:txBody>
        </p:sp>
        <p:grpSp>
          <p:nvGrpSpPr>
            <p:cNvPr id="174" name="Google Shape;174;p10"/>
            <p:cNvGrpSpPr/>
            <p:nvPr/>
          </p:nvGrpSpPr>
          <p:grpSpPr>
            <a:xfrm flipH="1">
              <a:off x="5734850" y="4472723"/>
              <a:ext cx="2040837" cy="670795"/>
              <a:chOff x="1297954" y="330075"/>
              <a:chExt cx="5169293" cy="1699506"/>
            </a:xfrm>
          </p:grpSpPr>
          <p:sp>
            <p:nvSpPr>
              <p:cNvPr id="175" name="Google Shape;175;p10"/>
              <p:cNvSpPr/>
              <p:nvPr/>
            </p:nvSpPr>
            <p:spPr>
              <a:xfrm>
                <a:off x="1297954" y="330081"/>
                <a:ext cx="3476700" cy="1699500"/>
              </a:xfrm>
              <a:prstGeom prst="rect">
                <a:avLst/>
              </a:prstGeom>
              <a:solidFill>
                <a:srgbClr val="C7D3E6"/>
              </a:solidFill>
              <a:ln>
                <a:noFill/>
              </a:ln>
            </p:spPr>
            <p:txBody>
              <a:bodyPr spcFirstLastPara="1" wrap="square" lIns="91425" tIns="91425" rIns="91425" bIns="91425" anchor="ctr" anchorCtr="0">
                <a:noAutofit/>
              </a:bodyPr>
              <a:lstStyle/>
              <a:p>
                <a:pPr marL="0" lvl="0" indent="0" rtl="0">
                  <a:spcBef>
                    <a:spcPts val="0"/>
                  </a:spcBef>
                  <a:spcAft>
                    <a:spcPts val="0"/>
                  </a:spcAft>
                  <a:buNone/>
                </a:pPr>
                <a:endParaRPr/>
              </a:p>
            </p:txBody>
          </p:sp>
          <p:sp>
            <p:nvSpPr>
              <p:cNvPr id="176" name="Google Shape;176;p10"/>
              <p:cNvSpPr/>
              <p:nvPr/>
            </p:nvSpPr>
            <p:spPr>
              <a:xfrm>
                <a:off x="4767747" y="330075"/>
                <a:ext cx="1699500" cy="1699500"/>
              </a:xfrm>
              <a:prstGeom prst="rtTriangle">
                <a:avLst/>
              </a:prstGeom>
              <a:solidFill>
                <a:srgbClr val="C7D3E6"/>
              </a:solidFill>
              <a:ln>
                <a:noFill/>
              </a:ln>
            </p:spPr>
            <p:txBody>
              <a:bodyPr spcFirstLastPara="1" wrap="square" lIns="91425" tIns="91425" rIns="91425" bIns="91425" anchor="ctr" anchorCtr="0">
                <a:noAutofit/>
              </a:bodyPr>
              <a:lstStyle/>
              <a:p>
                <a:pPr marL="0" lvl="0" indent="0">
                  <a:spcBef>
                    <a:spcPts val="0"/>
                  </a:spcBef>
                  <a:spcAft>
                    <a:spcPts val="0"/>
                  </a:spcAft>
                  <a:buNone/>
                </a:pPr>
                <a:endParaRPr/>
              </a:p>
            </p:txBody>
          </p:sp>
        </p:grpSp>
        <p:grpSp>
          <p:nvGrpSpPr>
            <p:cNvPr id="177" name="Google Shape;177;p10"/>
            <p:cNvGrpSpPr/>
            <p:nvPr/>
          </p:nvGrpSpPr>
          <p:grpSpPr>
            <a:xfrm flipH="1">
              <a:off x="5578209" y="4646738"/>
              <a:ext cx="2199863" cy="304563"/>
              <a:chOff x="-5827153" y="330075"/>
              <a:chExt cx="12276019" cy="1699569"/>
            </a:xfrm>
          </p:grpSpPr>
          <p:sp>
            <p:nvSpPr>
              <p:cNvPr id="178" name="Google Shape;178;p10"/>
              <p:cNvSpPr/>
              <p:nvPr/>
            </p:nvSpPr>
            <p:spPr>
              <a:xfrm>
                <a:off x="-5827153" y="330144"/>
                <a:ext cx="10612200" cy="1699500"/>
              </a:xfrm>
              <a:prstGeom prst="rect">
                <a:avLst/>
              </a:prstGeom>
              <a:solidFill>
                <a:srgbClr val="3F5378"/>
              </a:solidFill>
              <a:ln>
                <a:noFill/>
              </a:ln>
            </p:spPr>
            <p:txBody>
              <a:bodyPr spcFirstLastPara="1" wrap="square" lIns="91425" tIns="91425" rIns="91425" bIns="91425" anchor="ctr" anchorCtr="0">
                <a:noAutofit/>
              </a:bodyPr>
              <a:lstStyle/>
              <a:p>
                <a:pPr marL="0" lvl="0" indent="0" rtl="0">
                  <a:spcBef>
                    <a:spcPts val="0"/>
                  </a:spcBef>
                  <a:spcAft>
                    <a:spcPts val="0"/>
                  </a:spcAft>
                  <a:buNone/>
                </a:pPr>
                <a:endParaRPr/>
              </a:p>
            </p:txBody>
          </p:sp>
          <p:sp>
            <p:nvSpPr>
              <p:cNvPr id="179" name="Google Shape;179;p10"/>
              <p:cNvSpPr/>
              <p:nvPr/>
            </p:nvSpPr>
            <p:spPr>
              <a:xfrm>
                <a:off x="4749366" y="330075"/>
                <a:ext cx="1699500" cy="1699500"/>
              </a:xfrm>
              <a:prstGeom prst="rtTriangle">
                <a:avLst/>
              </a:prstGeom>
              <a:solidFill>
                <a:srgbClr val="3F5378"/>
              </a:solidFill>
              <a:ln>
                <a:noFill/>
              </a:ln>
            </p:spPr>
            <p:txBody>
              <a:bodyPr spcFirstLastPara="1" wrap="square" lIns="91425" tIns="91425" rIns="91425" bIns="91425" anchor="ctr" anchorCtr="0">
                <a:noAutofit/>
              </a:bodyPr>
              <a:lstStyle/>
              <a:p>
                <a:pPr marL="0" lvl="0" indent="0">
                  <a:spcBef>
                    <a:spcPts val="0"/>
                  </a:spcBef>
                  <a:spcAft>
                    <a:spcPts val="0"/>
                  </a:spcAft>
                  <a:buNone/>
                </a:pPr>
                <a:endParaRPr/>
              </a:p>
            </p:txBody>
          </p:sp>
        </p:grpSp>
      </p:gr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theme" Target="../theme/theme1.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814275" y="392575"/>
            <a:ext cx="5258400" cy="766200"/>
          </a:xfrm>
          <a:prstGeom prst="rect">
            <a:avLst/>
          </a:prstGeom>
          <a:noFill/>
          <a:ln>
            <a:noFill/>
          </a:ln>
        </p:spPr>
        <p:txBody>
          <a:bodyPr spcFirstLastPara="1" wrap="square" lIns="91425" tIns="91425" rIns="91425" bIns="91425" anchor="ctr" anchorCtr="0"/>
          <a:lstStyle>
            <a:lvl1pPr lvl="0">
              <a:spcBef>
                <a:spcPts val="0"/>
              </a:spcBef>
              <a:spcAft>
                <a:spcPts val="0"/>
              </a:spcAft>
              <a:buClr>
                <a:srgbClr val="FFFFFF"/>
              </a:buClr>
              <a:buSzPts val="2000"/>
              <a:buFont typeface="Roboto Condensed"/>
              <a:buNone/>
              <a:defRPr sz="2000" b="1">
                <a:solidFill>
                  <a:srgbClr val="FFFFFF"/>
                </a:solidFill>
                <a:latin typeface="Roboto Condensed"/>
                <a:ea typeface="Roboto Condensed"/>
                <a:cs typeface="Roboto Condensed"/>
                <a:sym typeface="Roboto Condensed"/>
              </a:defRPr>
            </a:lvl1pPr>
            <a:lvl2pPr lvl="1">
              <a:spcBef>
                <a:spcPts val="0"/>
              </a:spcBef>
              <a:spcAft>
                <a:spcPts val="0"/>
              </a:spcAft>
              <a:buClr>
                <a:srgbClr val="FFFFFF"/>
              </a:buClr>
              <a:buSzPts val="2000"/>
              <a:buFont typeface="Roboto Condensed"/>
              <a:buNone/>
              <a:defRPr sz="2000" b="1">
                <a:solidFill>
                  <a:srgbClr val="FFFFFF"/>
                </a:solidFill>
                <a:latin typeface="Roboto Condensed"/>
                <a:ea typeface="Roboto Condensed"/>
                <a:cs typeface="Roboto Condensed"/>
                <a:sym typeface="Roboto Condensed"/>
              </a:defRPr>
            </a:lvl2pPr>
            <a:lvl3pPr lvl="2">
              <a:spcBef>
                <a:spcPts val="0"/>
              </a:spcBef>
              <a:spcAft>
                <a:spcPts val="0"/>
              </a:spcAft>
              <a:buClr>
                <a:srgbClr val="FFFFFF"/>
              </a:buClr>
              <a:buSzPts val="2000"/>
              <a:buFont typeface="Roboto Condensed"/>
              <a:buNone/>
              <a:defRPr sz="2000" b="1">
                <a:solidFill>
                  <a:srgbClr val="FFFFFF"/>
                </a:solidFill>
                <a:latin typeface="Roboto Condensed"/>
                <a:ea typeface="Roboto Condensed"/>
                <a:cs typeface="Roboto Condensed"/>
                <a:sym typeface="Roboto Condensed"/>
              </a:defRPr>
            </a:lvl3pPr>
            <a:lvl4pPr lvl="3">
              <a:spcBef>
                <a:spcPts val="0"/>
              </a:spcBef>
              <a:spcAft>
                <a:spcPts val="0"/>
              </a:spcAft>
              <a:buClr>
                <a:srgbClr val="FFFFFF"/>
              </a:buClr>
              <a:buSzPts val="2000"/>
              <a:buFont typeface="Roboto Condensed"/>
              <a:buNone/>
              <a:defRPr sz="2000" b="1">
                <a:solidFill>
                  <a:srgbClr val="FFFFFF"/>
                </a:solidFill>
                <a:latin typeface="Roboto Condensed"/>
                <a:ea typeface="Roboto Condensed"/>
                <a:cs typeface="Roboto Condensed"/>
                <a:sym typeface="Roboto Condensed"/>
              </a:defRPr>
            </a:lvl4pPr>
            <a:lvl5pPr lvl="4">
              <a:spcBef>
                <a:spcPts val="0"/>
              </a:spcBef>
              <a:spcAft>
                <a:spcPts val="0"/>
              </a:spcAft>
              <a:buClr>
                <a:srgbClr val="FFFFFF"/>
              </a:buClr>
              <a:buSzPts val="2000"/>
              <a:buFont typeface="Roboto Condensed"/>
              <a:buNone/>
              <a:defRPr sz="2000" b="1">
                <a:solidFill>
                  <a:srgbClr val="FFFFFF"/>
                </a:solidFill>
                <a:latin typeface="Roboto Condensed"/>
                <a:ea typeface="Roboto Condensed"/>
                <a:cs typeface="Roboto Condensed"/>
                <a:sym typeface="Roboto Condensed"/>
              </a:defRPr>
            </a:lvl5pPr>
            <a:lvl6pPr lvl="5">
              <a:spcBef>
                <a:spcPts val="0"/>
              </a:spcBef>
              <a:spcAft>
                <a:spcPts val="0"/>
              </a:spcAft>
              <a:buClr>
                <a:srgbClr val="FFFFFF"/>
              </a:buClr>
              <a:buSzPts val="2000"/>
              <a:buFont typeface="Roboto Condensed"/>
              <a:buNone/>
              <a:defRPr sz="2000" b="1">
                <a:solidFill>
                  <a:srgbClr val="FFFFFF"/>
                </a:solidFill>
                <a:latin typeface="Roboto Condensed"/>
                <a:ea typeface="Roboto Condensed"/>
                <a:cs typeface="Roboto Condensed"/>
                <a:sym typeface="Roboto Condensed"/>
              </a:defRPr>
            </a:lvl6pPr>
            <a:lvl7pPr lvl="6">
              <a:spcBef>
                <a:spcPts val="0"/>
              </a:spcBef>
              <a:spcAft>
                <a:spcPts val="0"/>
              </a:spcAft>
              <a:buClr>
                <a:srgbClr val="FFFFFF"/>
              </a:buClr>
              <a:buSzPts val="2000"/>
              <a:buFont typeface="Roboto Condensed"/>
              <a:buNone/>
              <a:defRPr sz="2000" b="1">
                <a:solidFill>
                  <a:srgbClr val="FFFFFF"/>
                </a:solidFill>
                <a:latin typeface="Roboto Condensed"/>
                <a:ea typeface="Roboto Condensed"/>
                <a:cs typeface="Roboto Condensed"/>
                <a:sym typeface="Roboto Condensed"/>
              </a:defRPr>
            </a:lvl7pPr>
            <a:lvl8pPr lvl="7">
              <a:spcBef>
                <a:spcPts val="0"/>
              </a:spcBef>
              <a:spcAft>
                <a:spcPts val="0"/>
              </a:spcAft>
              <a:buClr>
                <a:srgbClr val="FFFFFF"/>
              </a:buClr>
              <a:buSzPts val="2000"/>
              <a:buFont typeface="Roboto Condensed"/>
              <a:buNone/>
              <a:defRPr sz="2000" b="1">
                <a:solidFill>
                  <a:srgbClr val="FFFFFF"/>
                </a:solidFill>
                <a:latin typeface="Roboto Condensed"/>
                <a:ea typeface="Roboto Condensed"/>
                <a:cs typeface="Roboto Condensed"/>
                <a:sym typeface="Roboto Condensed"/>
              </a:defRPr>
            </a:lvl8pPr>
            <a:lvl9pPr lvl="8">
              <a:spcBef>
                <a:spcPts val="0"/>
              </a:spcBef>
              <a:spcAft>
                <a:spcPts val="0"/>
              </a:spcAft>
              <a:buClr>
                <a:srgbClr val="FFFFFF"/>
              </a:buClr>
              <a:buSzPts val="2000"/>
              <a:buFont typeface="Roboto Condensed"/>
              <a:buNone/>
              <a:defRPr sz="2000" b="1">
                <a:solidFill>
                  <a:srgbClr val="FFFFFF"/>
                </a:solidFill>
                <a:latin typeface="Roboto Condensed"/>
                <a:ea typeface="Roboto Condensed"/>
                <a:cs typeface="Roboto Condensed"/>
                <a:sym typeface="Roboto Condensed"/>
              </a:defRPr>
            </a:lvl9pPr>
          </a:lstStyle>
          <a:p>
            <a:endParaRPr dirty="0"/>
          </a:p>
        </p:txBody>
      </p:sp>
      <p:sp>
        <p:nvSpPr>
          <p:cNvPr id="7" name="Google Shape;7;p1"/>
          <p:cNvSpPr txBox="1">
            <a:spLocks noGrp="1"/>
          </p:cNvSpPr>
          <p:nvPr>
            <p:ph type="body" idx="1"/>
          </p:nvPr>
        </p:nvSpPr>
        <p:spPr>
          <a:xfrm>
            <a:off x="814275" y="1327350"/>
            <a:ext cx="6132600" cy="3145500"/>
          </a:xfrm>
          <a:prstGeom prst="rect">
            <a:avLst/>
          </a:prstGeom>
          <a:noFill/>
          <a:ln>
            <a:noFill/>
          </a:ln>
        </p:spPr>
        <p:txBody>
          <a:bodyPr spcFirstLastPara="1" wrap="square" lIns="91425" tIns="91425" rIns="91425" bIns="91425" anchor="ctr" anchorCtr="0"/>
          <a:lstStyle>
            <a:lvl1pPr marL="457200" lvl="0" indent="-381000">
              <a:spcBef>
                <a:spcPts val="600"/>
              </a:spcBef>
              <a:spcAft>
                <a:spcPts val="0"/>
              </a:spcAft>
              <a:buClr>
                <a:srgbClr val="C7D3E6"/>
              </a:buClr>
              <a:buSzPts val="2400"/>
              <a:buFont typeface="Roboto Condensed Light"/>
              <a:buChar char="▰"/>
              <a:defRPr sz="2400">
                <a:solidFill>
                  <a:srgbClr val="263248"/>
                </a:solidFill>
                <a:latin typeface="Roboto Condensed Light"/>
                <a:ea typeface="Roboto Condensed Light"/>
                <a:cs typeface="Roboto Condensed Light"/>
                <a:sym typeface="Roboto Condensed Light"/>
              </a:defRPr>
            </a:lvl1pPr>
            <a:lvl2pPr marL="914400" lvl="1" indent="-381000">
              <a:spcBef>
                <a:spcPts val="1000"/>
              </a:spcBef>
              <a:spcAft>
                <a:spcPts val="0"/>
              </a:spcAft>
              <a:buClr>
                <a:srgbClr val="C7D3E6"/>
              </a:buClr>
              <a:buSzPts val="2400"/>
              <a:buFont typeface="Roboto Condensed Light"/>
              <a:buChar char="▻"/>
              <a:defRPr sz="2400">
                <a:solidFill>
                  <a:srgbClr val="263248"/>
                </a:solidFill>
                <a:latin typeface="Roboto Condensed Light"/>
                <a:ea typeface="Roboto Condensed Light"/>
                <a:cs typeface="Roboto Condensed Light"/>
                <a:sym typeface="Roboto Condensed Light"/>
              </a:defRPr>
            </a:lvl2pPr>
            <a:lvl3pPr marL="1371600" lvl="2" indent="-381000">
              <a:spcBef>
                <a:spcPts val="1000"/>
              </a:spcBef>
              <a:spcAft>
                <a:spcPts val="0"/>
              </a:spcAft>
              <a:buClr>
                <a:srgbClr val="C7D3E6"/>
              </a:buClr>
              <a:buSzPts val="2400"/>
              <a:buFont typeface="Roboto Condensed Light"/>
              <a:buChar char="▻"/>
              <a:defRPr sz="2400">
                <a:solidFill>
                  <a:srgbClr val="263248"/>
                </a:solidFill>
                <a:latin typeface="Roboto Condensed Light"/>
                <a:ea typeface="Roboto Condensed Light"/>
                <a:cs typeface="Roboto Condensed Light"/>
                <a:sym typeface="Roboto Condensed Light"/>
              </a:defRPr>
            </a:lvl3pPr>
            <a:lvl4pPr marL="1828800" lvl="3" indent="-381000">
              <a:spcBef>
                <a:spcPts val="1000"/>
              </a:spcBef>
              <a:spcAft>
                <a:spcPts val="0"/>
              </a:spcAft>
              <a:buClr>
                <a:srgbClr val="C7D3E6"/>
              </a:buClr>
              <a:buSzPts val="2400"/>
              <a:buFont typeface="Roboto Condensed Light"/>
              <a:buChar char="▻"/>
              <a:defRPr sz="2400">
                <a:solidFill>
                  <a:srgbClr val="263248"/>
                </a:solidFill>
                <a:latin typeface="Roboto Condensed Light"/>
                <a:ea typeface="Roboto Condensed Light"/>
                <a:cs typeface="Roboto Condensed Light"/>
                <a:sym typeface="Roboto Condensed Light"/>
              </a:defRPr>
            </a:lvl4pPr>
            <a:lvl5pPr marL="2286000" lvl="4" indent="-381000">
              <a:spcBef>
                <a:spcPts val="1000"/>
              </a:spcBef>
              <a:spcAft>
                <a:spcPts val="0"/>
              </a:spcAft>
              <a:buClr>
                <a:srgbClr val="C7D3E6"/>
              </a:buClr>
              <a:buSzPts val="2400"/>
              <a:buFont typeface="Roboto Condensed Light"/>
              <a:buChar char="▻"/>
              <a:defRPr sz="2400">
                <a:solidFill>
                  <a:srgbClr val="263248"/>
                </a:solidFill>
                <a:latin typeface="Roboto Condensed Light"/>
                <a:ea typeface="Roboto Condensed Light"/>
                <a:cs typeface="Roboto Condensed Light"/>
                <a:sym typeface="Roboto Condensed Light"/>
              </a:defRPr>
            </a:lvl5pPr>
            <a:lvl6pPr marL="2743200" lvl="5" indent="-381000">
              <a:spcBef>
                <a:spcPts val="1000"/>
              </a:spcBef>
              <a:spcAft>
                <a:spcPts val="0"/>
              </a:spcAft>
              <a:buClr>
                <a:srgbClr val="C7D3E6"/>
              </a:buClr>
              <a:buSzPts val="2400"/>
              <a:buFont typeface="Roboto Condensed Light"/>
              <a:buChar char="▻"/>
              <a:defRPr sz="2400">
                <a:solidFill>
                  <a:srgbClr val="263248"/>
                </a:solidFill>
                <a:latin typeface="Roboto Condensed Light"/>
                <a:ea typeface="Roboto Condensed Light"/>
                <a:cs typeface="Roboto Condensed Light"/>
                <a:sym typeface="Roboto Condensed Light"/>
              </a:defRPr>
            </a:lvl6pPr>
            <a:lvl7pPr marL="3200400" lvl="6" indent="-381000">
              <a:spcBef>
                <a:spcPts val="1000"/>
              </a:spcBef>
              <a:spcAft>
                <a:spcPts val="0"/>
              </a:spcAft>
              <a:buClr>
                <a:srgbClr val="C7D3E6"/>
              </a:buClr>
              <a:buSzPts val="2400"/>
              <a:buFont typeface="Roboto Condensed Light"/>
              <a:buChar char="▻"/>
              <a:defRPr sz="2400">
                <a:solidFill>
                  <a:srgbClr val="263248"/>
                </a:solidFill>
                <a:latin typeface="Roboto Condensed Light"/>
                <a:ea typeface="Roboto Condensed Light"/>
                <a:cs typeface="Roboto Condensed Light"/>
                <a:sym typeface="Roboto Condensed Light"/>
              </a:defRPr>
            </a:lvl7pPr>
            <a:lvl8pPr marL="3657600" lvl="7" indent="-381000">
              <a:spcBef>
                <a:spcPts val="1000"/>
              </a:spcBef>
              <a:spcAft>
                <a:spcPts val="0"/>
              </a:spcAft>
              <a:buClr>
                <a:srgbClr val="C7D3E6"/>
              </a:buClr>
              <a:buSzPts val="2400"/>
              <a:buFont typeface="Roboto Condensed Light"/>
              <a:buChar char="▻"/>
              <a:defRPr sz="2400">
                <a:solidFill>
                  <a:srgbClr val="263248"/>
                </a:solidFill>
                <a:latin typeface="Roboto Condensed Light"/>
                <a:ea typeface="Roboto Condensed Light"/>
                <a:cs typeface="Roboto Condensed Light"/>
                <a:sym typeface="Roboto Condensed Light"/>
              </a:defRPr>
            </a:lvl8pPr>
            <a:lvl9pPr marL="4114800" lvl="8" indent="-381000">
              <a:spcBef>
                <a:spcPts val="1000"/>
              </a:spcBef>
              <a:spcAft>
                <a:spcPts val="1000"/>
              </a:spcAft>
              <a:buClr>
                <a:srgbClr val="C7D3E6"/>
              </a:buClr>
              <a:buSzPts val="2400"/>
              <a:buFont typeface="Roboto Condensed Light"/>
              <a:buChar char="▻"/>
              <a:defRPr sz="2400">
                <a:solidFill>
                  <a:srgbClr val="263248"/>
                </a:solidFill>
                <a:latin typeface="Roboto Condensed Light"/>
                <a:ea typeface="Roboto Condensed Light"/>
                <a:cs typeface="Roboto Condensed Light"/>
                <a:sym typeface="Roboto Condensed Light"/>
              </a:defRPr>
            </a:lvl9pPr>
          </a:lstStyle>
          <a:p>
            <a:endParaRPr/>
          </a:p>
        </p:txBody>
      </p:sp>
      <p:sp>
        <p:nvSpPr>
          <p:cNvPr id="8" name="Google Shape;8;p1"/>
          <p:cNvSpPr txBox="1">
            <a:spLocks noGrp="1"/>
          </p:cNvSpPr>
          <p:nvPr>
            <p:ph type="sldNum" idx="12"/>
          </p:nvPr>
        </p:nvSpPr>
        <p:spPr>
          <a:xfrm>
            <a:off x="7618000" y="4636500"/>
            <a:ext cx="1487400" cy="315600"/>
          </a:xfrm>
          <a:prstGeom prst="rect">
            <a:avLst/>
          </a:prstGeom>
          <a:noFill/>
          <a:ln>
            <a:noFill/>
          </a:ln>
        </p:spPr>
        <p:txBody>
          <a:bodyPr spcFirstLastPara="1" wrap="square" lIns="91425" tIns="91425" rIns="91425" bIns="91425" anchor="ctr" anchorCtr="0">
            <a:noAutofit/>
          </a:bodyPr>
          <a:lstStyle>
            <a:lvl1pPr lvl="0" algn="r">
              <a:buNone/>
              <a:defRPr sz="1200" b="1">
                <a:solidFill>
                  <a:srgbClr val="FFFFFF"/>
                </a:solidFill>
                <a:latin typeface="Roboto Condensed"/>
                <a:ea typeface="Roboto Condensed"/>
                <a:cs typeface="Roboto Condensed"/>
                <a:sym typeface="Roboto Condensed"/>
              </a:defRPr>
            </a:lvl1pPr>
            <a:lvl2pPr lvl="1" algn="r">
              <a:buNone/>
              <a:defRPr sz="1200" b="1">
                <a:solidFill>
                  <a:srgbClr val="FFFFFF"/>
                </a:solidFill>
                <a:latin typeface="Roboto Condensed"/>
                <a:ea typeface="Roboto Condensed"/>
                <a:cs typeface="Roboto Condensed"/>
                <a:sym typeface="Roboto Condensed"/>
              </a:defRPr>
            </a:lvl2pPr>
            <a:lvl3pPr lvl="2" algn="r">
              <a:buNone/>
              <a:defRPr sz="1200" b="1">
                <a:solidFill>
                  <a:srgbClr val="FFFFFF"/>
                </a:solidFill>
                <a:latin typeface="Roboto Condensed"/>
                <a:ea typeface="Roboto Condensed"/>
                <a:cs typeface="Roboto Condensed"/>
                <a:sym typeface="Roboto Condensed"/>
              </a:defRPr>
            </a:lvl3pPr>
            <a:lvl4pPr lvl="3" algn="r">
              <a:buNone/>
              <a:defRPr sz="1200" b="1">
                <a:solidFill>
                  <a:srgbClr val="FFFFFF"/>
                </a:solidFill>
                <a:latin typeface="Roboto Condensed"/>
                <a:ea typeface="Roboto Condensed"/>
                <a:cs typeface="Roboto Condensed"/>
                <a:sym typeface="Roboto Condensed"/>
              </a:defRPr>
            </a:lvl4pPr>
            <a:lvl5pPr lvl="4" algn="r">
              <a:buNone/>
              <a:defRPr sz="1200" b="1">
                <a:solidFill>
                  <a:srgbClr val="FFFFFF"/>
                </a:solidFill>
                <a:latin typeface="Roboto Condensed"/>
                <a:ea typeface="Roboto Condensed"/>
                <a:cs typeface="Roboto Condensed"/>
                <a:sym typeface="Roboto Condensed"/>
              </a:defRPr>
            </a:lvl5pPr>
            <a:lvl6pPr lvl="5" algn="r">
              <a:buNone/>
              <a:defRPr sz="1200" b="1">
                <a:solidFill>
                  <a:srgbClr val="FFFFFF"/>
                </a:solidFill>
                <a:latin typeface="Roboto Condensed"/>
                <a:ea typeface="Roboto Condensed"/>
                <a:cs typeface="Roboto Condensed"/>
                <a:sym typeface="Roboto Condensed"/>
              </a:defRPr>
            </a:lvl6pPr>
            <a:lvl7pPr lvl="6" algn="r">
              <a:buNone/>
              <a:defRPr sz="1200" b="1">
                <a:solidFill>
                  <a:srgbClr val="FFFFFF"/>
                </a:solidFill>
                <a:latin typeface="Roboto Condensed"/>
                <a:ea typeface="Roboto Condensed"/>
                <a:cs typeface="Roboto Condensed"/>
                <a:sym typeface="Roboto Condensed"/>
              </a:defRPr>
            </a:lvl7pPr>
            <a:lvl8pPr lvl="7" algn="r">
              <a:buNone/>
              <a:defRPr sz="1200" b="1">
                <a:solidFill>
                  <a:srgbClr val="FFFFFF"/>
                </a:solidFill>
                <a:latin typeface="Roboto Condensed"/>
                <a:ea typeface="Roboto Condensed"/>
                <a:cs typeface="Roboto Condensed"/>
                <a:sym typeface="Roboto Condensed"/>
              </a:defRPr>
            </a:lvl8pPr>
            <a:lvl9pPr lvl="8" algn="r">
              <a:buNone/>
              <a:defRPr sz="1200" b="1">
                <a:solidFill>
                  <a:srgbClr val="FFFFFF"/>
                </a:solidFill>
                <a:latin typeface="Roboto Condensed"/>
                <a:ea typeface="Roboto Condensed"/>
                <a:cs typeface="Roboto Condensed"/>
                <a:sym typeface="Roboto Condensed"/>
              </a:defRPr>
            </a:lvl9pPr>
          </a:lstStyle>
          <a:p>
            <a:pPr marL="0" lvl="0" indent="0">
              <a:spcBef>
                <a:spcPts val="0"/>
              </a:spcBef>
              <a:spcAft>
                <a:spcPts val="0"/>
              </a:spcAft>
              <a:buNone/>
            </a:pPr>
            <a:fld id="{00000000-1234-1234-1234-123412341234}" type="slidenum">
              <a:rPr lang="en"/>
              <a:t>‹Nº›</a:t>
            </a:fld>
            <a:endParaRPr/>
          </a:p>
        </p:txBody>
      </p:sp>
    </p:spTree>
  </p:cSld>
  <p:clrMap bg1="lt1" tx1="dk1" bg2="dk2" tx2="lt2" accent1="accent1" accent2="accent2" accent3="accent3" accent4="accent4" accent5="accent5" accent6="accent6" hlink="hlink" folHlink="folHlink"/>
  <p:sldLayoutIdLst>
    <p:sldLayoutId id="2147483648" r:id="rId1"/>
    <p:sldLayoutId id="2147483652" r:id="rId2"/>
    <p:sldLayoutId id="2147483654" r:id="rId3"/>
    <p:sldLayoutId id="2147483656" r:id="rId4"/>
  </p:sldLayoutIdLst>
  <p:transition>
    <p:fade thruBlk="1"/>
  </p:transition>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hyperlink" Target="https://www.ceupe.com/blog/que-son-las-neuronas-espejo.html" TargetMode="Externa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3.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hyperlink" Target="https://www.youtube.com/watch?v=8gDhNMm0xGw" TargetMode="Externa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83"/>
        <p:cNvGrpSpPr/>
        <p:nvPr/>
      </p:nvGrpSpPr>
      <p:grpSpPr>
        <a:xfrm>
          <a:off x="0" y="0"/>
          <a:ext cx="0" cy="0"/>
          <a:chOff x="0" y="0"/>
          <a:chExt cx="0" cy="0"/>
        </a:xfrm>
      </p:grpSpPr>
      <p:sp>
        <p:nvSpPr>
          <p:cNvPr id="184" name="Google Shape;184;p11"/>
          <p:cNvSpPr txBox="1">
            <a:spLocks noGrp="1"/>
          </p:cNvSpPr>
          <p:nvPr>
            <p:ph type="ctrTitle"/>
          </p:nvPr>
        </p:nvSpPr>
        <p:spPr>
          <a:xfrm>
            <a:off x="0" y="1090750"/>
            <a:ext cx="9144000" cy="2961900"/>
          </a:xfrm>
          <a:prstGeom prst="rect">
            <a:avLst/>
          </a:prstGeom>
        </p:spPr>
        <p:txBody>
          <a:bodyPr spcFirstLastPara="1" wrap="square" lIns="91425" tIns="91425" rIns="91425" bIns="91425" anchor="ctr" anchorCtr="0">
            <a:noAutofit/>
          </a:bodyPr>
          <a:lstStyle/>
          <a:p>
            <a:pPr marL="0" lvl="0" indent="0">
              <a:spcBef>
                <a:spcPts val="0"/>
              </a:spcBef>
              <a:spcAft>
                <a:spcPts val="0"/>
              </a:spcAft>
              <a:buNone/>
            </a:pPr>
            <a:r>
              <a:rPr lang="es-CL" sz="3200" dirty="0" smtClean="0"/>
              <a:t>Taller 6:</a:t>
            </a:r>
            <a:br>
              <a:rPr lang="es-CL" sz="3200" dirty="0" smtClean="0"/>
            </a:br>
            <a:r>
              <a:rPr lang="es-CL" sz="3200" dirty="0" smtClean="0"/>
              <a:t>IDEA PRINCIPAL / IDEA SECUNDARIA</a:t>
            </a:r>
            <a:endParaRPr sz="3200" dirty="0"/>
          </a:p>
        </p:txBody>
      </p:sp>
      <p:pic>
        <p:nvPicPr>
          <p:cNvPr id="3" name="3 Imagen"/>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111827" cy="1090750"/>
          </a:xfrm>
          <a:prstGeom prst="rect">
            <a:avLst/>
          </a:prstGeom>
        </p:spPr>
      </p:pic>
      <p:sp>
        <p:nvSpPr>
          <p:cNvPr id="2" name="Rectángulo 1"/>
          <p:cNvSpPr/>
          <p:nvPr/>
        </p:nvSpPr>
        <p:spPr>
          <a:xfrm>
            <a:off x="0" y="4052650"/>
            <a:ext cx="3699164" cy="1090850"/>
          </a:xfrm>
          <a:prstGeom prst="rect">
            <a:avLst/>
          </a:prstGeom>
          <a:ln>
            <a:solidFill>
              <a:schemeClr val="accent1">
                <a:lumMod val="50000"/>
              </a:schemeClr>
            </a:solidFill>
          </a:ln>
        </p:spPr>
        <p:style>
          <a:lnRef idx="2">
            <a:schemeClr val="accent6"/>
          </a:lnRef>
          <a:fillRef idx="1">
            <a:schemeClr val="lt1"/>
          </a:fillRef>
          <a:effectRef idx="0">
            <a:schemeClr val="accent6"/>
          </a:effectRef>
          <a:fontRef idx="minor">
            <a:schemeClr val="dk1"/>
          </a:fontRef>
        </p:style>
        <p:txBody>
          <a:bodyPr rtlCol="0" anchor="ctr"/>
          <a:lstStyle/>
          <a:p>
            <a:r>
              <a:rPr lang="es-CL" b="1" dirty="0" err="1" smtClean="0">
                <a:solidFill>
                  <a:schemeClr val="accent1">
                    <a:lumMod val="50000"/>
                  </a:schemeClr>
                </a:solidFill>
              </a:rPr>
              <a:t>Valeska</a:t>
            </a:r>
            <a:r>
              <a:rPr lang="es-CL" b="1" dirty="0" smtClean="0">
                <a:solidFill>
                  <a:schemeClr val="accent1">
                    <a:lumMod val="50000"/>
                  </a:schemeClr>
                </a:solidFill>
              </a:rPr>
              <a:t> Campos Olivera </a:t>
            </a:r>
          </a:p>
          <a:p>
            <a:r>
              <a:rPr lang="es-CL" b="1" dirty="0" smtClean="0">
                <a:solidFill>
                  <a:schemeClr val="accent1">
                    <a:lumMod val="50000"/>
                  </a:schemeClr>
                </a:solidFill>
              </a:rPr>
              <a:t>Profesora de Lenguaje y Comunicación </a:t>
            </a:r>
          </a:p>
          <a:p>
            <a:r>
              <a:rPr lang="es-CL" b="1" dirty="0" smtClean="0">
                <a:solidFill>
                  <a:schemeClr val="accent1">
                    <a:lumMod val="50000"/>
                  </a:schemeClr>
                </a:solidFill>
              </a:rPr>
              <a:t>Mg. Gestión para la Educación Superior </a:t>
            </a:r>
            <a:endParaRPr lang="es-CL" b="1" dirty="0">
              <a:solidFill>
                <a:schemeClr val="accent1">
                  <a:lumMod val="50000"/>
                </a:schemeClr>
              </a:solidFill>
            </a:endParaRPr>
          </a:p>
        </p:txBody>
      </p:sp>
    </p:spTree>
  </p:cSld>
  <p:clrMapOvr>
    <a:masterClrMapping/>
  </p:clrMapOvr>
  <p:transition spd="slow">
    <p:wipe/>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88"/>
        <p:cNvGrpSpPr/>
        <p:nvPr/>
      </p:nvGrpSpPr>
      <p:grpSpPr>
        <a:xfrm>
          <a:off x="0" y="0"/>
          <a:ext cx="0" cy="0"/>
          <a:chOff x="0" y="0"/>
          <a:chExt cx="0" cy="0"/>
        </a:xfrm>
      </p:grpSpPr>
      <p:sp>
        <p:nvSpPr>
          <p:cNvPr id="189" name="Google Shape;189;p12"/>
          <p:cNvSpPr txBox="1">
            <a:spLocks noGrp="1"/>
          </p:cNvSpPr>
          <p:nvPr>
            <p:ph type="title"/>
          </p:nvPr>
        </p:nvSpPr>
        <p:spPr>
          <a:xfrm>
            <a:off x="814275" y="360677"/>
            <a:ext cx="5258400" cy="766200"/>
          </a:xfrm>
          <a:prstGeom prst="rect">
            <a:avLst/>
          </a:prstGeom>
        </p:spPr>
        <p:txBody>
          <a:bodyPr spcFirstLastPara="1" wrap="square" lIns="91425" tIns="91425" rIns="91425" bIns="91425" anchor="ctr" anchorCtr="0">
            <a:noAutofit/>
          </a:bodyPr>
          <a:lstStyle/>
          <a:p>
            <a:pPr marL="0" lvl="0" indent="0" rtl="0">
              <a:spcBef>
                <a:spcPts val="0"/>
              </a:spcBef>
              <a:spcAft>
                <a:spcPts val="0"/>
              </a:spcAft>
              <a:buNone/>
            </a:pPr>
            <a:r>
              <a:rPr lang="es-CL" dirty="0"/>
              <a:t>Objetivos</a:t>
            </a:r>
            <a:endParaRPr dirty="0"/>
          </a:p>
        </p:txBody>
      </p:sp>
      <p:sp>
        <p:nvSpPr>
          <p:cNvPr id="192" name="Google Shape;192;p12"/>
          <p:cNvSpPr txBox="1">
            <a:spLocks noGrp="1"/>
          </p:cNvSpPr>
          <p:nvPr>
            <p:ph type="sldNum" idx="12"/>
          </p:nvPr>
        </p:nvSpPr>
        <p:spPr>
          <a:xfrm>
            <a:off x="7618000" y="4636500"/>
            <a:ext cx="1487400" cy="315600"/>
          </a:xfrm>
          <a:prstGeom prst="rect">
            <a:avLst/>
          </a:prstGeom>
        </p:spPr>
        <p:txBody>
          <a:bodyPr spcFirstLastPara="1" wrap="square" lIns="91425" tIns="91425" rIns="91425" bIns="91425" anchor="ctr" anchorCtr="0">
            <a:noAutofit/>
          </a:bodyPr>
          <a:lstStyle/>
          <a:p>
            <a:pPr marL="0" lvl="0" indent="0">
              <a:spcBef>
                <a:spcPts val="0"/>
              </a:spcBef>
              <a:spcAft>
                <a:spcPts val="0"/>
              </a:spcAft>
              <a:buNone/>
            </a:pPr>
            <a:fld id="{00000000-1234-1234-1234-123412341234}" type="slidenum">
              <a:rPr lang="en"/>
              <a:t>2</a:t>
            </a:fld>
            <a:endParaRPr/>
          </a:p>
        </p:txBody>
      </p:sp>
      <p:grpSp>
        <p:nvGrpSpPr>
          <p:cNvPr id="194" name="Google Shape;194;p12"/>
          <p:cNvGrpSpPr/>
          <p:nvPr/>
        </p:nvGrpSpPr>
        <p:grpSpPr>
          <a:xfrm>
            <a:off x="293683" y="574116"/>
            <a:ext cx="309041" cy="403123"/>
            <a:chOff x="590250" y="244200"/>
            <a:chExt cx="407975" cy="532175"/>
          </a:xfrm>
        </p:grpSpPr>
        <p:sp>
          <p:nvSpPr>
            <p:cNvPr id="195" name="Google Shape;195;p12"/>
            <p:cNvSpPr/>
            <p:nvPr/>
          </p:nvSpPr>
          <p:spPr>
            <a:xfrm>
              <a:off x="623125" y="313625"/>
              <a:ext cx="375100" cy="462750"/>
            </a:xfrm>
            <a:custGeom>
              <a:avLst/>
              <a:gdLst/>
              <a:ahLst/>
              <a:cxnLst/>
              <a:rect l="0" t="0" r="0" b="0"/>
              <a:pathLst>
                <a:path w="15004" h="18510" fill="none" extrusionOk="0">
                  <a:moveTo>
                    <a:pt x="1" y="17536"/>
                  </a:moveTo>
                  <a:lnTo>
                    <a:pt x="1" y="17536"/>
                  </a:lnTo>
                  <a:lnTo>
                    <a:pt x="1" y="17536"/>
                  </a:lnTo>
                  <a:lnTo>
                    <a:pt x="25" y="17682"/>
                  </a:lnTo>
                  <a:lnTo>
                    <a:pt x="49" y="17852"/>
                  </a:lnTo>
                  <a:lnTo>
                    <a:pt x="123" y="18023"/>
                  </a:lnTo>
                  <a:lnTo>
                    <a:pt x="220" y="18193"/>
                  </a:lnTo>
                  <a:lnTo>
                    <a:pt x="293" y="18291"/>
                  </a:lnTo>
                  <a:lnTo>
                    <a:pt x="390" y="18364"/>
                  </a:lnTo>
                  <a:lnTo>
                    <a:pt x="488" y="18412"/>
                  </a:lnTo>
                  <a:lnTo>
                    <a:pt x="610" y="18461"/>
                  </a:lnTo>
                  <a:lnTo>
                    <a:pt x="756" y="18510"/>
                  </a:lnTo>
                  <a:lnTo>
                    <a:pt x="926" y="18510"/>
                  </a:lnTo>
                  <a:lnTo>
                    <a:pt x="14468" y="18510"/>
                  </a:lnTo>
                  <a:lnTo>
                    <a:pt x="14468" y="18510"/>
                  </a:lnTo>
                  <a:lnTo>
                    <a:pt x="14541" y="18510"/>
                  </a:lnTo>
                  <a:lnTo>
                    <a:pt x="14614" y="18485"/>
                  </a:lnTo>
                  <a:lnTo>
                    <a:pt x="14736" y="18412"/>
                  </a:lnTo>
                  <a:lnTo>
                    <a:pt x="14833" y="18291"/>
                  </a:lnTo>
                  <a:lnTo>
                    <a:pt x="14906" y="18144"/>
                  </a:lnTo>
                  <a:lnTo>
                    <a:pt x="14955" y="17974"/>
                  </a:lnTo>
                  <a:lnTo>
                    <a:pt x="14979" y="17779"/>
                  </a:lnTo>
                  <a:lnTo>
                    <a:pt x="15003" y="17438"/>
                  </a:lnTo>
                  <a:lnTo>
                    <a:pt x="15003" y="487"/>
                  </a:lnTo>
                  <a:lnTo>
                    <a:pt x="15003" y="487"/>
                  </a:lnTo>
                  <a:lnTo>
                    <a:pt x="15003" y="341"/>
                  </a:lnTo>
                  <a:lnTo>
                    <a:pt x="14979" y="219"/>
                  </a:lnTo>
                  <a:lnTo>
                    <a:pt x="14955" y="146"/>
                  </a:lnTo>
                  <a:lnTo>
                    <a:pt x="14906" y="73"/>
                  </a:lnTo>
                  <a:lnTo>
                    <a:pt x="14833" y="49"/>
                  </a:lnTo>
                  <a:lnTo>
                    <a:pt x="14736" y="24"/>
                  </a:lnTo>
                  <a:lnTo>
                    <a:pt x="14468" y="0"/>
                  </a:lnTo>
                </a:path>
              </a:pathLst>
            </a:custGeom>
            <a:noFill/>
            <a:ln w="12175" cap="rnd" cmpd="sng">
              <a:solidFill>
                <a:srgbClr val="FF9800"/>
              </a:solidFill>
              <a:prstDash val="solid"/>
              <a:round/>
              <a:headEnd type="none" w="sm" len="sm"/>
              <a:tailEnd type="none" w="sm" len="sm"/>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196" name="Google Shape;196;p12"/>
            <p:cNvSpPr/>
            <p:nvPr/>
          </p:nvSpPr>
          <p:spPr>
            <a:xfrm>
              <a:off x="590250" y="269775"/>
              <a:ext cx="377525" cy="462775"/>
            </a:xfrm>
            <a:custGeom>
              <a:avLst/>
              <a:gdLst/>
              <a:ahLst/>
              <a:cxnLst/>
              <a:rect l="0" t="0" r="0" b="0"/>
              <a:pathLst>
                <a:path w="15101" h="18511" fill="none" extrusionOk="0">
                  <a:moveTo>
                    <a:pt x="14321" y="0"/>
                  </a:moveTo>
                  <a:lnTo>
                    <a:pt x="780" y="0"/>
                  </a:lnTo>
                  <a:lnTo>
                    <a:pt x="780" y="0"/>
                  </a:lnTo>
                  <a:lnTo>
                    <a:pt x="634" y="25"/>
                  </a:lnTo>
                  <a:lnTo>
                    <a:pt x="488" y="74"/>
                  </a:lnTo>
                  <a:lnTo>
                    <a:pt x="342" y="122"/>
                  </a:lnTo>
                  <a:lnTo>
                    <a:pt x="220" y="220"/>
                  </a:lnTo>
                  <a:lnTo>
                    <a:pt x="122" y="341"/>
                  </a:lnTo>
                  <a:lnTo>
                    <a:pt x="74" y="488"/>
                  </a:lnTo>
                  <a:lnTo>
                    <a:pt x="25" y="634"/>
                  </a:lnTo>
                  <a:lnTo>
                    <a:pt x="1" y="780"/>
                  </a:lnTo>
                  <a:lnTo>
                    <a:pt x="1" y="17731"/>
                  </a:lnTo>
                  <a:lnTo>
                    <a:pt x="1" y="17731"/>
                  </a:lnTo>
                  <a:lnTo>
                    <a:pt x="25" y="17877"/>
                  </a:lnTo>
                  <a:lnTo>
                    <a:pt x="74" y="18023"/>
                  </a:lnTo>
                  <a:lnTo>
                    <a:pt x="122" y="18169"/>
                  </a:lnTo>
                  <a:lnTo>
                    <a:pt x="220" y="18291"/>
                  </a:lnTo>
                  <a:lnTo>
                    <a:pt x="342" y="18388"/>
                  </a:lnTo>
                  <a:lnTo>
                    <a:pt x="488" y="18437"/>
                  </a:lnTo>
                  <a:lnTo>
                    <a:pt x="634" y="18486"/>
                  </a:lnTo>
                  <a:lnTo>
                    <a:pt x="780" y="18510"/>
                  </a:lnTo>
                  <a:lnTo>
                    <a:pt x="14321" y="18510"/>
                  </a:lnTo>
                  <a:lnTo>
                    <a:pt x="14321" y="18510"/>
                  </a:lnTo>
                  <a:lnTo>
                    <a:pt x="14467" y="18486"/>
                  </a:lnTo>
                  <a:lnTo>
                    <a:pt x="14614" y="18437"/>
                  </a:lnTo>
                  <a:lnTo>
                    <a:pt x="14760" y="18388"/>
                  </a:lnTo>
                  <a:lnTo>
                    <a:pt x="14881" y="18291"/>
                  </a:lnTo>
                  <a:lnTo>
                    <a:pt x="14979" y="18169"/>
                  </a:lnTo>
                  <a:lnTo>
                    <a:pt x="15028" y="18023"/>
                  </a:lnTo>
                  <a:lnTo>
                    <a:pt x="15076" y="17877"/>
                  </a:lnTo>
                  <a:lnTo>
                    <a:pt x="15101" y="17731"/>
                  </a:lnTo>
                  <a:lnTo>
                    <a:pt x="15101" y="780"/>
                  </a:lnTo>
                  <a:lnTo>
                    <a:pt x="15101" y="780"/>
                  </a:lnTo>
                  <a:lnTo>
                    <a:pt x="15076" y="634"/>
                  </a:lnTo>
                  <a:lnTo>
                    <a:pt x="15028" y="488"/>
                  </a:lnTo>
                  <a:lnTo>
                    <a:pt x="14979" y="341"/>
                  </a:lnTo>
                  <a:lnTo>
                    <a:pt x="14881" y="220"/>
                  </a:lnTo>
                  <a:lnTo>
                    <a:pt x="14760" y="122"/>
                  </a:lnTo>
                  <a:lnTo>
                    <a:pt x="14614" y="74"/>
                  </a:lnTo>
                  <a:lnTo>
                    <a:pt x="14467" y="25"/>
                  </a:lnTo>
                  <a:lnTo>
                    <a:pt x="14321" y="0"/>
                  </a:lnTo>
                  <a:lnTo>
                    <a:pt x="14321" y="0"/>
                  </a:lnTo>
                </a:path>
              </a:pathLst>
            </a:custGeom>
            <a:noFill/>
            <a:ln w="12175" cap="rnd" cmpd="sng">
              <a:solidFill>
                <a:srgbClr val="FF9800"/>
              </a:solidFill>
              <a:prstDash val="solid"/>
              <a:round/>
              <a:headEnd type="none" w="sm" len="sm"/>
              <a:tailEnd type="none" w="sm" len="sm"/>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197" name="Google Shape;197;p12"/>
            <p:cNvSpPr/>
            <p:nvPr/>
          </p:nvSpPr>
          <p:spPr>
            <a:xfrm>
              <a:off x="796650" y="274025"/>
              <a:ext cx="45100" cy="45100"/>
            </a:xfrm>
            <a:custGeom>
              <a:avLst/>
              <a:gdLst/>
              <a:ahLst/>
              <a:cxnLst/>
              <a:rect l="0" t="0" r="0" b="0"/>
              <a:pathLst>
                <a:path w="1804" h="1804" fill="none" extrusionOk="0">
                  <a:moveTo>
                    <a:pt x="902" y="1"/>
                  </a:moveTo>
                  <a:lnTo>
                    <a:pt x="902" y="1"/>
                  </a:lnTo>
                  <a:lnTo>
                    <a:pt x="1073" y="25"/>
                  </a:lnTo>
                  <a:lnTo>
                    <a:pt x="1243" y="74"/>
                  </a:lnTo>
                  <a:lnTo>
                    <a:pt x="1414" y="147"/>
                  </a:lnTo>
                  <a:lnTo>
                    <a:pt x="1535" y="269"/>
                  </a:lnTo>
                  <a:lnTo>
                    <a:pt x="1657" y="391"/>
                  </a:lnTo>
                  <a:lnTo>
                    <a:pt x="1730" y="561"/>
                  </a:lnTo>
                  <a:lnTo>
                    <a:pt x="1779" y="732"/>
                  </a:lnTo>
                  <a:lnTo>
                    <a:pt x="1803" y="902"/>
                  </a:lnTo>
                  <a:lnTo>
                    <a:pt x="1803" y="902"/>
                  </a:lnTo>
                  <a:lnTo>
                    <a:pt x="1779" y="1073"/>
                  </a:lnTo>
                  <a:lnTo>
                    <a:pt x="1730" y="1243"/>
                  </a:lnTo>
                  <a:lnTo>
                    <a:pt x="1657" y="1414"/>
                  </a:lnTo>
                  <a:lnTo>
                    <a:pt x="1535" y="1535"/>
                  </a:lnTo>
                  <a:lnTo>
                    <a:pt x="1414" y="1657"/>
                  </a:lnTo>
                  <a:lnTo>
                    <a:pt x="1243" y="1730"/>
                  </a:lnTo>
                  <a:lnTo>
                    <a:pt x="1073" y="1779"/>
                  </a:lnTo>
                  <a:lnTo>
                    <a:pt x="902" y="1803"/>
                  </a:lnTo>
                  <a:lnTo>
                    <a:pt x="902" y="1803"/>
                  </a:lnTo>
                  <a:lnTo>
                    <a:pt x="732" y="1779"/>
                  </a:lnTo>
                  <a:lnTo>
                    <a:pt x="561" y="1730"/>
                  </a:lnTo>
                  <a:lnTo>
                    <a:pt x="391" y="1657"/>
                  </a:lnTo>
                  <a:lnTo>
                    <a:pt x="269" y="1535"/>
                  </a:lnTo>
                  <a:lnTo>
                    <a:pt x="147" y="1414"/>
                  </a:lnTo>
                  <a:lnTo>
                    <a:pt x="74" y="1243"/>
                  </a:lnTo>
                  <a:lnTo>
                    <a:pt x="25" y="1073"/>
                  </a:lnTo>
                  <a:lnTo>
                    <a:pt x="1" y="902"/>
                  </a:lnTo>
                  <a:lnTo>
                    <a:pt x="1" y="902"/>
                  </a:lnTo>
                  <a:lnTo>
                    <a:pt x="25" y="732"/>
                  </a:lnTo>
                  <a:lnTo>
                    <a:pt x="74" y="561"/>
                  </a:lnTo>
                  <a:lnTo>
                    <a:pt x="147" y="391"/>
                  </a:lnTo>
                  <a:lnTo>
                    <a:pt x="269" y="269"/>
                  </a:lnTo>
                  <a:lnTo>
                    <a:pt x="391" y="147"/>
                  </a:lnTo>
                  <a:lnTo>
                    <a:pt x="561" y="74"/>
                  </a:lnTo>
                  <a:lnTo>
                    <a:pt x="732" y="25"/>
                  </a:lnTo>
                  <a:lnTo>
                    <a:pt x="902" y="1"/>
                  </a:lnTo>
                  <a:lnTo>
                    <a:pt x="902" y="1"/>
                  </a:lnTo>
                </a:path>
              </a:pathLst>
            </a:custGeom>
            <a:noFill/>
            <a:ln w="12175" cap="rnd" cmpd="sng">
              <a:solidFill>
                <a:srgbClr val="FF9800"/>
              </a:solidFill>
              <a:prstDash val="solid"/>
              <a:round/>
              <a:headEnd type="none" w="sm" len="sm"/>
              <a:tailEnd type="none" w="sm" len="sm"/>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198" name="Google Shape;198;p12"/>
            <p:cNvSpPr/>
            <p:nvPr/>
          </p:nvSpPr>
          <p:spPr>
            <a:xfrm>
              <a:off x="713850" y="274025"/>
              <a:ext cx="45075" cy="45100"/>
            </a:xfrm>
            <a:custGeom>
              <a:avLst/>
              <a:gdLst/>
              <a:ahLst/>
              <a:cxnLst/>
              <a:rect l="0" t="0" r="0" b="0"/>
              <a:pathLst>
                <a:path w="1803" h="1804" fill="none" extrusionOk="0">
                  <a:moveTo>
                    <a:pt x="902" y="1"/>
                  </a:moveTo>
                  <a:lnTo>
                    <a:pt x="902" y="1"/>
                  </a:lnTo>
                  <a:lnTo>
                    <a:pt x="1072" y="25"/>
                  </a:lnTo>
                  <a:lnTo>
                    <a:pt x="1243" y="74"/>
                  </a:lnTo>
                  <a:lnTo>
                    <a:pt x="1413" y="147"/>
                  </a:lnTo>
                  <a:lnTo>
                    <a:pt x="1535" y="269"/>
                  </a:lnTo>
                  <a:lnTo>
                    <a:pt x="1657" y="391"/>
                  </a:lnTo>
                  <a:lnTo>
                    <a:pt x="1730" y="561"/>
                  </a:lnTo>
                  <a:lnTo>
                    <a:pt x="1779" y="732"/>
                  </a:lnTo>
                  <a:lnTo>
                    <a:pt x="1803" y="902"/>
                  </a:lnTo>
                  <a:lnTo>
                    <a:pt x="1803" y="902"/>
                  </a:lnTo>
                  <a:lnTo>
                    <a:pt x="1779" y="1073"/>
                  </a:lnTo>
                  <a:lnTo>
                    <a:pt x="1730" y="1243"/>
                  </a:lnTo>
                  <a:lnTo>
                    <a:pt x="1657" y="1414"/>
                  </a:lnTo>
                  <a:lnTo>
                    <a:pt x="1535" y="1535"/>
                  </a:lnTo>
                  <a:lnTo>
                    <a:pt x="1413" y="1657"/>
                  </a:lnTo>
                  <a:lnTo>
                    <a:pt x="1243" y="1730"/>
                  </a:lnTo>
                  <a:lnTo>
                    <a:pt x="1072" y="1779"/>
                  </a:lnTo>
                  <a:lnTo>
                    <a:pt x="902" y="1803"/>
                  </a:lnTo>
                  <a:lnTo>
                    <a:pt x="902" y="1803"/>
                  </a:lnTo>
                  <a:lnTo>
                    <a:pt x="731" y="1779"/>
                  </a:lnTo>
                  <a:lnTo>
                    <a:pt x="561" y="1730"/>
                  </a:lnTo>
                  <a:lnTo>
                    <a:pt x="390" y="1657"/>
                  </a:lnTo>
                  <a:lnTo>
                    <a:pt x="269" y="1535"/>
                  </a:lnTo>
                  <a:lnTo>
                    <a:pt x="147" y="1414"/>
                  </a:lnTo>
                  <a:lnTo>
                    <a:pt x="74" y="1243"/>
                  </a:lnTo>
                  <a:lnTo>
                    <a:pt x="25" y="1073"/>
                  </a:lnTo>
                  <a:lnTo>
                    <a:pt x="1" y="902"/>
                  </a:lnTo>
                  <a:lnTo>
                    <a:pt x="1" y="902"/>
                  </a:lnTo>
                  <a:lnTo>
                    <a:pt x="25" y="732"/>
                  </a:lnTo>
                  <a:lnTo>
                    <a:pt x="74" y="561"/>
                  </a:lnTo>
                  <a:lnTo>
                    <a:pt x="147" y="391"/>
                  </a:lnTo>
                  <a:lnTo>
                    <a:pt x="269" y="269"/>
                  </a:lnTo>
                  <a:lnTo>
                    <a:pt x="390" y="147"/>
                  </a:lnTo>
                  <a:lnTo>
                    <a:pt x="561" y="74"/>
                  </a:lnTo>
                  <a:lnTo>
                    <a:pt x="731" y="25"/>
                  </a:lnTo>
                  <a:lnTo>
                    <a:pt x="902" y="1"/>
                  </a:lnTo>
                  <a:lnTo>
                    <a:pt x="902" y="1"/>
                  </a:lnTo>
                </a:path>
              </a:pathLst>
            </a:custGeom>
            <a:noFill/>
            <a:ln w="12175" cap="rnd" cmpd="sng">
              <a:solidFill>
                <a:srgbClr val="FF9800"/>
              </a:solidFill>
              <a:prstDash val="solid"/>
              <a:round/>
              <a:headEnd type="none" w="sm" len="sm"/>
              <a:tailEnd type="none" w="sm" len="sm"/>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199" name="Google Shape;199;p12"/>
            <p:cNvSpPr/>
            <p:nvPr/>
          </p:nvSpPr>
          <p:spPr>
            <a:xfrm>
              <a:off x="631050" y="274025"/>
              <a:ext cx="45075" cy="45100"/>
            </a:xfrm>
            <a:custGeom>
              <a:avLst/>
              <a:gdLst/>
              <a:ahLst/>
              <a:cxnLst/>
              <a:rect l="0" t="0" r="0" b="0"/>
              <a:pathLst>
                <a:path w="1803" h="1804" fill="none" extrusionOk="0">
                  <a:moveTo>
                    <a:pt x="0" y="902"/>
                  </a:moveTo>
                  <a:lnTo>
                    <a:pt x="0" y="902"/>
                  </a:lnTo>
                  <a:lnTo>
                    <a:pt x="25" y="732"/>
                  </a:lnTo>
                  <a:lnTo>
                    <a:pt x="73" y="561"/>
                  </a:lnTo>
                  <a:lnTo>
                    <a:pt x="147" y="391"/>
                  </a:lnTo>
                  <a:lnTo>
                    <a:pt x="268" y="269"/>
                  </a:lnTo>
                  <a:lnTo>
                    <a:pt x="390" y="147"/>
                  </a:lnTo>
                  <a:lnTo>
                    <a:pt x="561" y="74"/>
                  </a:lnTo>
                  <a:lnTo>
                    <a:pt x="731" y="25"/>
                  </a:lnTo>
                  <a:lnTo>
                    <a:pt x="902" y="1"/>
                  </a:lnTo>
                  <a:lnTo>
                    <a:pt x="902" y="1"/>
                  </a:lnTo>
                  <a:lnTo>
                    <a:pt x="1072" y="25"/>
                  </a:lnTo>
                  <a:lnTo>
                    <a:pt x="1243" y="74"/>
                  </a:lnTo>
                  <a:lnTo>
                    <a:pt x="1413" y="147"/>
                  </a:lnTo>
                  <a:lnTo>
                    <a:pt x="1535" y="269"/>
                  </a:lnTo>
                  <a:lnTo>
                    <a:pt x="1657" y="391"/>
                  </a:lnTo>
                  <a:lnTo>
                    <a:pt x="1730" y="561"/>
                  </a:lnTo>
                  <a:lnTo>
                    <a:pt x="1778" y="732"/>
                  </a:lnTo>
                  <a:lnTo>
                    <a:pt x="1803" y="902"/>
                  </a:lnTo>
                  <a:lnTo>
                    <a:pt x="1803" y="902"/>
                  </a:lnTo>
                  <a:lnTo>
                    <a:pt x="1778" y="1073"/>
                  </a:lnTo>
                  <a:lnTo>
                    <a:pt x="1730" y="1243"/>
                  </a:lnTo>
                  <a:lnTo>
                    <a:pt x="1657" y="1414"/>
                  </a:lnTo>
                  <a:lnTo>
                    <a:pt x="1535" y="1535"/>
                  </a:lnTo>
                  <a:lnTo>
                    <a:pt x="1413" y="1657"/>
                  </a:lnTo>
                  <a:lnTo>
                    <a:pt x="1243" y="1730"/>
                  </a:lnTo>
                  <a:lnTo>
                    <a:pt x="1072" y="1779"/>
                  </a:lnTo>
                  <a:lnTo>
                    <a:pt x="902" y="1803"/>
                  </a:lnTo>
                  <a:lnTo>
                    <a:pt x="902" y="1803"/>
                  </a:lnTo>
                  <a:lnTo>
                    <a:pt x="731" y="1779"/>
                  </a:lnTo>
                  <a:lnTo>
                    <a:pt x="561" y="1730"/>
                  </a:lnTo>
                  <a:lnTo>
                    <a:pt x="390" y="1657"/>
                  </a:lnTo>
                  <a:lnTo>
                    <a:pt x="268" y="1535"/>
                  </a:lnTo>
                  <a:lnTo>
                    <a:pt x="147" y="1414"/>
                  </a:lnTo>
                  <a:lnTo>
                    <a:pt x="73" y="1243"/>
                  </a:lnTo>
                  <a:lnTo>
                    <a:pt x="25" y="1073"/>
                  </a:lnTo>
                  <a:lnTo>
                    <a:pt x="0" y="902"/>
                  </a:lnTo>
                  <a:lnTo>
                    <a:pt x="0" y="902"/>
                  </a:lnTo>
                </a:path>
              </a:pathLst>
            </a:custGeom>
            <a:noFill/>
            <a:ln w="12175" cap="rnd" cmpd="sng">
              <a:solidFill>
                <a:srgbClr val="FF9800"/>
              </a:solidFill>
              <a:prstDash val="solid"/>
              <a:round/>
              <a:headEnd type="none" w="sm" len="sm"/>
              <a:tailEnd type="none" w="sm" len="sm"/>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200" name="Google Shape;200;p12"/>
            <p:cNvSpPr/>
            <p:nvPr/>
          </p:nvSpPr>
          <p:spPr>
            <a:xfrm>
              <a:off x="649925" y="590050"/>
              <a:ext cx="133975" cy="25"/>
            </a:xfrm>
            <a:custGeom>
              <a:avLst/>
              <a:gdLst/>
              <a:ahLst/>
              <a:cxnLst/>
              <a:rect l="0" t="0" r="0" b="0"/>
              <a:pathLst>
                <a:path w="5359" h="1" fill="none" extrusionOk="0">
                  <a:moveTo>
                    <a:pt x="5358" y="0"/>
                  </a:moveTo>
                  <a:lnTo>
                    <a:pt x="0" y="0"/>
                  </a:lnTo>
                </a:path>
              </a:pathLst>
            </a:custGeom>
            <a:noFill/>
            <a:ln w="12175" cap="rnd" cmpd="sng">
              <a:solidFill>
                <a:srgbClr val="FF9800"/>
              </a:solidFill>
              <a:prstDash val="solid"/>
              <a:round/>
              <a:headEnd type="none" w="sm" len="sm"/>
              <a:tailEnd type="none" w="sm" len="sm"/>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201" name="Google Shape;201;p12"/>
            <p:cNvSpPr/>
            <p:nvPr/>
          </p:nvSpPr>
          <p:spPr>
            <a:xfrm>
              <a:off x="649925" y="534625"/>
              <a:ext cx="255750" cy="25"/>
            </a:xfrm>
            <a:custGeom>
              <a:avLst/>
              <a:gdLst/>
              <a:ahLst/>
              <a:cxnLst/>
              <a:rect l="0" t="0" r="0" b="0"/>
              <a:pathLst>
                <a:path w="10230" h="1" fill="none" extrusionOk="0">
                  <a:moveTo>
                    <a:pt x="10229" y="1"/>
                  </a:moveTo>
                  <a:lnTo>
                    <a:pt x="0" y="1"/>
                  </a:lnTo>
                </a:path>
              </a:pathLst>
            </a:custGeom>
            <a:noFill/>
            <a:ln w="12175" cap="rnd" cmpd="sng">
              <a:solidFill>
                <a:srgbClr val="FF9800"/>
              </a:solidFill>
              <a:prstDash val="solid"/>
              <a:round/>
              <a:headEnd type="none" w="sm" len="sm"/>
              <a:tailEnd type="none" w="sm" len="sm"/>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202" name="Google Shape;202;p12"/>
            <p:cNvSpPr/>
            <p:nvPr/>
          </p:nvSpPr>
          <p:spPr>
            <a:xfrm>
              <a:off x="649925" y="479825"/>
              <a:ext cx="255750" cy="25"/>
            </a:xfrm>
            <a:custGeom>
              <a:avLst/>
              <a:gdLst/>
              <a:ahLst/>
              <a:cxnLst/>
              <a:rect l="0" t="0" r="0" b="0"/>
              <a:pathLst>
                <a:path w="10230" h="1" fill="none" extrusionOk="0">
                  <a:moveTo>
                    <a:pt x="10229" y="1"/>
                  </a:moveTo>
                  <a:lnTo>
                    <a:pt x="0" y="1"/>
                  </a:lnTo>
                </a:path>
              </a:pathLst>
            </a:custGeom>
            <a:noFill/>
            <a:ln w="12175" cap="rnd" cmpd="sng">
              <a:solidFill>
                <a:srgbClr val="FF9800"/>
              </a:solidFill>
              <a:prstDash val="solid"/>
              <a:round/>
              <a:headEnd type="none" w="sm" len="sm"/>
              <a:tailEnd type="none" w="sm" len="sm"/>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203" name="Google Shape;203;p12"/>
            <p:cNvSpPr/>
            <p:nvPr/>
          </p:nvSpPr>
          <p:spPr>
            <a:xfrm>
              <a:off x="649925" y="424425"/>
              <a:ext cx="255750" cy="25"/>
            </a:xfrm>
            <a:custGeom>
              <a:avLst/>
              <a:gdLst/>
              <a:ahLst/>
              <a:cxnLst/>
              <a:rect l="0" t="0" r="0" b="0"/>
              <a:pathLst>
                <a:path w="10230" h="1" fill="none" extrusionOk="0">
                  <a:moveTo>
                    <a:pt x="10229" y="1"/>
                  </a:moveTo>
                  <a:lnTo>
                    <a:pt x="0" y="1"/>
                  </a:lnTo>
                </a:path>
              </a:pathLst>
            </a:custGeom>
            <a:noFill/>
            <a:ln w="12175" cap="rnd" cmpd="sng">
              <a:solidFill>
                <a:srgbClr val="FF9800"/>
              </a:solidFill>
              <a:prstDash val="solid"/>
              <a:round/>
              <a:headEnd type="none" w="sm" len="sm"/>
              <a:tailEnd type="none" w="sm" len="sm"/>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204" name="Google Shape;204;p12"/>
            <p:cNvSpPr/>
            <p:nvPr/>
          </p:nvSpPr>
          <p:spPr>
            <a:xfrm>
              <a:off x="879475" y="274025"/>
              <a:ext cx="45075" cy="45100"/>
            </a:xfrm>
            <a:custGeom>
              <a:avLst/>
              <a:gdLst/>
              <a:ahLst/>
              <a:cxnLst/>
              <a:rect l="0" t="0" r="0" b="0"/>
              <a:pathLst>
                <a:path w="1803" h="1804" fill="none" extrusionOk="0">
                  <a:moveTo>
                    <a:pt x="901" y="1803"/>
                  </a:moveTo>
                  <a:lnTo>
                    <a:pt x="901" y="1803"/>
                  </a:lnTo>
                  <a:lnTo>
                    <a:pt x="731" y="1779"/>
                  </a:lnTo>
                  <a:lnTo>
                    <a:pt x="560" y="1730"/>
                  </a:lnTo>
                  <a:lnTo>
                    <a:pt x="390" y="1657"/>
                  </a:lnTo>
                  <a:lnTo>
                    <a:pt x="268" y="1535"/>
                  </a:lnTo>
                  <a:lnTo>
                    <a:pt x="146" y="1414"/>
                  </a:lnTo>
                  <a:lnTo>
                    <a:pt x="73" y="1243"/>
                  </a:lnTo>
                  <a:lnTo>
                    <a:pt x="25" y="1073"/>
                  </a:lnTo>
                  <a:lnTo>
                    <a:pt x="0" y="902"/>
                  </a:lnTo>
                  <a:lnTo>
                    <a:pt x="0" y="902"/>
                  </a:lnTo>
                  <a:lnTo>
                    <a:pt x="25" y="732"/>
                  </a:lnTo>
                  <a:lnTo>
                    <a:pt x="73" y="561"/>
                  </a:lnTo>
                  <a:lnTo>
                    <a:pt x="146" y="391"/>
                  </a:lnTo>
                  <a:lnTo>
                    <a:pt x="268" y="269"/>
                  </a:lnTo>
                  <a:lnTo>
                    <a:pt x="390" y="147"/>
                  </a:lnTo>
                  <a:lnTo>
                    <a:pt x="560" y="74"/>
                  </a:lnTo>
                  <a:lnTo>
                    <a:pt x="731" y="25"/>
                  </a:lnTo>
                  <a:lnTo>
                    <a:pt x="901" y="1"/>
                  </a:lnTo>
                  <a:lnTo>
                    <a:pt x="901" y="1"/>
                  </a:lnTo>
                  <a:lnTo>
                    <a:pt x="1072" y="25"/>
                  </a:lnTo>
                  <a:lnTo>
                    <a:pt x="1242" y="74"/>
                  </a:lnTo>
                  <a:lnTo>
                    <a:pt x="1413" y="147"/>
                  </a:lnTo>
                  <a:lnTo>
                    <a:pt x="1535" y="269"/>
                  </a:lnTo>
                  <a:lnTo>
                    <a:pt x="1656" y="391"/>
                  </a:lnTo>
                  <a:lnTo>
                    <a:pt x="1729" y="561"/>
                  </a:lnTo>
                  <a:lnTo>
                    <a:pt x="1778" y="732"/>
                  </a:lnTo>
                  <a:lnTo>
                    <a:pt x="1802" y="902"/>
                  </a:lnTo>
                  <a:lnTo>
                    <a:pt x="1802" y="902"/>
                  </a:lnTo>
                  <a:lnTo>
                    <a:pt x="1778" y="1073"/>
                  </a:lnTo>
                  <a:lnTo>
                    <a:pt x="1729" y="1243"/>
                  </a:lnTo>
                  <a:lnTo>
                    <a:pt x="1656" y="1414"/>
                  </a:lnTo>
                  <a:lnTo>
                    <a:pt x="1535" y="1535"/>
                  </a:lnTo>
                  <a:lnTo>
                    <a:pt x="1413" y="1657"/>
                  </a:lnTo>
                  <a:lnTo>
                    <a:pt x="1242" y="1730"/>
                  </a:lnTo>
                  <a:lnTo>
                    <a:pt x="1072" y="1779"/>
                  </a:lnTo>
                  <a:lnTo>
                    <a:pt x="901" y="1803"/>
                  </a:lnTo>
                  <a:lnTo>
                    <a:pt x="901" y="1803"/>
                  </a:lnTo>
                </a:path>
              </a:pathLst>
            </a:custGeom>
            <a:noFill/>
            <a:ln w="12175" cap="rnd" cmpd="sng">
              <a:solidFill>
                <a:srgbClr val="FF9800"/>
              </a:solidFill>
              <a:prstDash val="solid"/>
              <a:round/>
              <a:headEnd type="none" w="sm" len="sm"/>
              <a:tailEnd type="none" w="sm" len="sm"/>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205" name="Google Shape;205;p12"/>
            <p:cNvSpPr/>
            <p:nvPr/>
          </p:nvSpPr>
          <p:spPr>
            <a:xfrm>
              <a:off x="654800" y="244200"/>
              <a:ext cx="25" cy="51175"/>
            </a:xfrm>
            <a:custGeom>
              <a:avLst/>
              <a:gdLst/>
              <a:ahLst/>
              <a:cxnLst/>
              <a:rect l="0" t="0" r="0" b="0"/>
              <a:pathLst>
                <a:path w="1" h="2047" fill="none" extrusionOk="0">
                  <a:moveTo>
                    <a:pt x="0" y="1"/>
                  </a:moveTo>
                  <a:lnTo>
                    <a:pt x="0" y="2046"/>
                  </a:lnTo>
                </a:path>
              </a:pathLst>
            </a:custGeom>
            <a:noFill/>
            <a:ln w="12175" cap="rnd" cmpd="sng">
              <a:solidFill>
                <a:srgbClr val="FF9800"/>
              </a:solidFill>
              <a:prstDash val="solid"/>
              <a:round/>
              <a:headEnd type="none" w="sm" len="sm"/>
              <a:tailEnd type="none" w="sm" len="sm"/>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206" name="Google Shape;206;p12"/>
            <p:cNvSpPr/>
            <p:nvPr/>
          </p:nvSpPr>
          <p:spPr>
            <a:xfrm>
              <a:off x="737600" y="244200"/>
              <a:ext cx="25" cy="51175"/>
            </a:xfrm>
            <a:custGeom>
              <a:avLst/>
              <a:gdLst/>
              <a:ahLst/>
              <a:cxnLst/>
              <a:rect l="0" t="0" r="0" b="0"/>
              <a:pathLst>
                <a:path w="1" h="2047" fill="none" extrusionOk="0">
                  <a:moveTo>
                    <a:pt x="1" y="1"/>
                  </a:moveTo>
                  <a:lnTo>
                    <a:pt x="1" y="2046"/>
                  </a:lnTo>
                </a:path>
              </a:pathLst>
            </a:custGeom>
            <a:noFill/>
            <a:ln w="12175" cap="rnd" cmpd="sng">
              <a:solidFill>
                <a:srgbClr val="FF9800"/>
              </a:solidFill>
              <a:prstDash val="solid"/>
              <a:round/>
              <a:headEnd type="none" w="sm" len="sm"/>
              <a:tailEnd type="none" w="sm" len="sm"/>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207" name="Google Shape;207;p12"/>
            <p:cNvSpPr/>
            <p:nvPr/>
          </p:nvSpPr>
          <p:spPr>
            <a:xfrm>
              <a:off x="820400" y="244200"/>
              <a:ext cx="25" cy="51175"/>
            </a:xfrm>
            <a:custGeom>
              <a:avLst/>
              <a:gdLst/>
              <a:ahLst/>
              <a:cxnLst/>
              <a:rect l="0" t="0" r="0" b="0"/>
              <a:pathLst>
                <a:path w="1" h="2047" fill="none" extrusionOk="0">
                  <a:moveTo>
                    <a:pt x="1" y="1"/>
                  </a:moveTo>
                  <a:lnTo>
                    <a:pt x="1" y="2046"/>
                  </a:lnTo>
                </a:path>
              </a:pathLst>
            </a:custGeom>
            <a:noFill/>
            <a:ln w="12175" cap="rnd" cmpd="sng">
              <a:solidFill>
                <a:srgbClr val="FF9800"/>
              </a:solidFill>
              <a:prstDash val="solid"/>
              <a:round/>
              <a:headEnd type="none" w="sm" len="sm"/>
              <a:tailEnd type="none" w="sm" len="sm"/>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208" name="Google Shape;208;p12"/>
            <p:cNvSpPr/>
            <p:nvPr/>
          </p:nvSpPr>
          <p:spPr>
            <a:xfrm>
              <a:off x="903225" y="244200"/>
              <a:ext cx="25" cy="51175"/>
            </a:xfrm>
            <a:custGeom>
              <a:avLst/>
              <a:gdLst/>
              <a:ahLst/>
              <a:cxnLst/>
              <a:rect l="0" t="0" r="0" b="0"/>
              <a:pathLst>
                <a:path w="1" h="2047" fill="none" extrusionOk="0">
                  <a:moveTo>
                    <a:pt x="0" y="1"/>
                  </a:moveTo>
                  <a:lnTo>
                    <a:pt x="0" y="2046"/>
                  </a:lnTo>
                </a:path>
              </a:pathLst>
            </a:custGeom>
            <a:noFill/>
            <a:ln w="12175" cap="rnd" cmpd="sng">
              <a:solidFill>
                <a:srgbClr val="FF9800"/>
              </a:solidFill>
              <a:prstDash val="solid"/>
              <a:round/>
              <a:headEnd type="none" w="sm" len="sm"/>
              <a:tailEnd type="none" w="sm" len="sm"/>
            </a:ln>
          </p:spPr>
          <p:txBody>
            <a:bodyPr spcFirstLastPara="1" wrap="square" lIns="91425" tIns="91425" rIns="91425" bIns="91425" anchor="ctr" anchorCtr="0">
              <a:noAutofit/>
            </a:bodyPr>
            <a:lstStyle/>
            <a:p>
              <a:pPr marL="0" lvl="0" indent="0">
                <a:spcBef>
                  <a:spcPts val="0"/>
                </a:spcBef>
                <a:spcAft>
                  <a:spcPts val="0"/>
                </a:spcAft>
                <a:buNone/>
              </a:pPr>
              <a:endParaRPr/>
            </a:p>
          </p:txBody>
        </p:sp>
      </p:grpSp>
      <p:sp>
        <p:nvSpPr>
          <p:cNvPr id="2" name="Rectángulo 1">
            <a:extLst>
              <a:ext uri="{FF2B5EF4-FFF2-40B4-BE49-F238E27FC236}">
                <a16:creationId xmlns:a16="http://schemas.microsoft.com/office/drawing/2014/main" id="{43343DB2-230E-4084-BCD6-E7A58BEA8D89}"/>
              </a:ext>
            </a:extLst>
          </p:cNvPr>
          <p:cNvSpPr/>
          <p:nvPr/>
        </p:nvSpPr>
        <p:spPr>
          <a:xfrm>
            <a:off x="293684" y="2094697"/>
            <a:ext cx="7659470" cy="1354217"/>
          </a:xfrm>
          <a:prstGeom prst="rect">
            <a:avLst/>
          </a:prstGeom>
        </p:spPr>
        <p:txBody>
          <a:bodyPr wrap="square">
            <a:spAutoFit/>
          </a:bodyPr>
          <a:lstStyle/>
          <a:p>
            <a:pPr marL="365760" lvl="0" indent="-289560" algn="just">
              <a:lnSpc>
                <a:spcPct val="80000"/>
              </a:lnSpc>
              <a:spcBef>
                <a:spcPts val="600"/>
              </a:spcBef>
              <a:buClr>
                <a:schemeClr val="accent1"/>
              </a:buClr>
              <a:buSzPct val="78909"/>
              <a:buFont typeface="Noto Sans Symbols"/>
              <a:buChar char="●"/>
            </a:pPr>
            <a:r>
              <a:rPr lang="es-CL" sz="1800" b="1" dirty="0" smtClean="0">
                <a:solidFill>
                  <a:schemeClr val="accent1">
                    <a:lumMod val="75000"/>
                  </a:schemeClr>
                </a:solidFill>
                <a:latin typeface="Cabin"/>
                <a:ea typeface="Cabin"/>
                <a:cs typeface="Cabin"/>
                <a:sym typeface="Cabin"/>
              </a:rPr>
              <a:t>Determinar las ideas principales y secundarias en los diferentes textos.</a:t>
            </a:r>
          </a:p>
          <a:p>
            <a:pPr marL="365760" lvl="0" indent="-289560" algn="just">
              <a:lnSpc>
                <a:spcPct val="80000"/>
              </a:lnSpc>
              <a:spcBef>
                <a:spcPts val="600"/>
              </a:spcBef>
              <a:buClr>
                <a:schemeClr val="accent1"/>
              </a:buClr>
              <a:buSzPct val="78909"/>
              <a:buFont typeface="Noto Sans Symbols"/>
              <a:buChar char="●"/>
            </a:pPr>
            <a:r>
              <a:rPr lang="es-CL" sz="1800" b="1" dirty="0" smtClean="0">
                <a:solidFill>
                  <a:schemeClr val="accent1">
                    <a:lumMod val="75000"/>
                  </a:schemeClr>
                </a:solidFill>
                <a:latin typeface="Cabin"/>
                <a:ea typeface="Cabin"/>
                <a:cs typeface="Cabin"/>
                <a:sym typeface="Cabin"/>
              </a:rPr>
              <a:t>Jerarquizar información a partir de la comprensión </a:t>
            </a:r>
            <a:r>
              <a:rPr lang="es-CL" sz="1800" b="1" dirty="0" smtClean="0">
                <a:solidFill>
                  <a:schemeClr val="accent1">
                    <a:lumMod val="75000"/>
                  </a:schemeClr>
                </a:solidFill>
                <a:latin typeface="Cabin"/>
                <a:ea typeface="Cabin"/>
                <a:cs typeface="Cabin"/>
                <a:sym typeface="Cabin"/>
              </a:rPr>
              <a:t>lectora y auditiva.</a:t>
            </a:r>
            <a:endParaRPr lang="es-CL" sz="1800" b="1" dirty="0">
              <a:solidFill>
                <a:schemeClr val="accent1">
                  <a:lumMod val="75000"/>
                </a:schemeClr>
              </a:solidFill>
              <a:latin typeface="Cabin"/>
              <a:ea typeface="Cabin"/>
              <a:cs typeface="Cabin"/>
              <a:sym typeface="Cabin"/>
            </a:endParaRPr>
          </a:p>
          <a:p>
            <a:pPr marL="76200" lvl="0" algn="just">
              <a:lnSpc>
                <a:spcPct val="80000"/>
              </a:lnSpc>
              <a:spcBef>
                <a:spcPts val="600"/>
              </a:spcBef>
              <a:buClr>
                <a:schemeClr val="accent1"/>
              </a:buClr>
              <a:buSzPct val="78909"/>
            </a:pPr>
            <a:endParaRPr lang="es-CL" sz="1800" b="1" dirty="0">
              <a:solidFill>
                <a:schemeClr val="accent1">
                  <a:lumMod val="75000"/>
                </a:schemeClr>
              </a:solidFill>
              <a:latin typeface="Cabin"/>
              <a:ea typeface="Cabin"/>
              <a:cs typeface="Cabin"/>
              <a:sym typeface="Cabin"/>
            </a:endParaRPr>
          </a:p>
        </p:txBody>
      </p:sp>
    </p:spTree>
  </p:cSld>
  <p:clrMapOvr>
    <a:masterClrMapping/>
  </p:clrMapOvr>
  <p:transition spd="slow">
    <p:wip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0" y="392575"/>
            <a:ext cx="6072675" cy="766200"/>
          </a:xfrm>
        </p:spPr>
        <p:txBody>
          <a:bodyPr/>
          <a:lstStyle/>
          <a:p>
            <a:r>
              <a:rPr lang="es-CL" sz="3200" dirty="0" smtClean="0"/>
              <a:t>Antes de la lectura </a:t>
            </a:r>
            <a:endParaRPr lang="es-CL" sz="3200" dirty="0"/>
          </a:p>
        </p:txBody>
      </p:sp>
      <p:sp>
        <p:nvSpPr>
          <p:cNvPr id="3" name="Marcador de número de diapositiva 2"/>
          <p:cNvSpPr>
            <a:spLocks noGrp="1"/>
          </p:cNvSpPr>
          <p:nvPr>
            <p:ph type="sldNum" idx="12"/>
          </p:nvPr>
        </p:nvSpPr>
        <p:spPr/>
        <p:txBody>
          <a:bodyPr/>
          <a:lstStyle/>
          <a:p>
            <a:pPr marL="0" lvl="0" indent="0">
              <a:spcBef>
                <a:spcPts val="0"/>
              </a:spcBef>
              <a:spcAft>
                <a:spcPts val="0"/>
              </a:spcAft>
              <a:buNone/>
            </a:pPr>
            <a:fld id="{00000000-1234-1234-1234-123412341234}" type="slidenum">
              <a:rPr lang="es-CL" smtClean="0"/>
              <a:t>3</a:t>
            </a:fld>
            <a:endParaRPr lang="es-CL"/>
          </a:p>
        </p:txBody>
      </p:sp>
      <p:sp>
        <p:nvSpPr>
          <p:cNvPr id="4" name="Rectángulo 3"/>
          <p:cNvSpPr/>
          <p:nvPr/>
        </p:nvSpPr>
        <p:spPr>
          <a:xfrm>
            <a:off x="4094018" y="1492539"/>
            <a:ext cx="4828310" cy="288549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lnSpc>
                <a:spcPct val="150000"/>
              </a:lnSpc>
              <a:buFont typeface="Wingdings" panose="05000000000000000000" pitchFamily="2" charset="2"/>
              <a:buChar char="v"/>
            </a:pPr>
            <a:r>
              <a:rPr lang="es-CL" dirty="0" smtClean="0">
                <a:solidFill>
                  <a:schemeClr val="accent1">
                    <a:lumMod val="50000"/>
                  </a:schemeClr>
                </a:solidFill>
              </a:rPr>
              <a:t>¿Qué puede observar en esta imagen?</a:t>
            </a:r>
          </a:p>
          <a:p>
            <a:pPr marL="285750" indent="-285750" algn="ctr">
              <a:lnSpc>
                <a:spcPct val="150000"/>
              </a:lnSpc>
              <a:buFont typeface="Wingdings" panose="05000000000000000000" pitchFamily="2" charset="2"/>
              <a:buChar char="v"/>
            </a:pPr>
            <a:r>
              <a:rPr lang="es-CL" dirty="0" smtClean="0">
                <a:solidFill>
                  <a:schemeClr val="accent1">
                    <a:lumMod val="50000"/>
                  </a:schemeClr>
                </a:solidFill>
              </a:rPr>
              <a:t>¿Qué puede interpretar de esta imagen?</a:t>
            </a:r>
            <a:r>
              <a:rPr lang="es-CL" dirty="0">
                <a:solidFill>
                  <a:schemeClr val="accent1">
                    <a:lumMod val="50000"/>
                  </a:schemeClr>
                </a:solidFill>
              </a:rPr>
              <a:t> </a:t>
            </a:r>
            <a:endParaRPr lang="es-CL" dirty="0" smtClean="0">
              <a:solidFill>
                <a:schemeClr val="accent1">
                  <a:lumMod val="50000"/>
                </a:schemeClr>
              </a:solidFill>
            </a:endParaRPr>
          </a:p>
          <a:p>
            <a:pPr marL="285750" indent="-285750" algn="ctr">
              <a:lnSpc>
                <a:spcPct val="150000"/>
              </a:lnSpc>
              <a:buFont typeface="Wingdings" panose="05000000000000000000" pitchFamily="2" charset="2"/>
              <a:buChar char="v"/>
            </a:pPr>
            <a:r>
              <a:rPr lang="es-CL" dirty="0" smtClean="0">
                <a:solidFill>
                  <a:schemeClr val="accent1">
                    <a:lumMod val="50000"/>
                  </a:schemeClr>
                </a:solidFill>
              </a:rPr>
              <a:t>Si </a:t>
            </a:r>
            <a:r>
              <a:rPr lang="es-CL" dirty="0">
                <a:solidFill>
                  <a:schemeClr val="accent1">
                    <a:lumMod val="50000"/>
                  </a:schemeClr>
                </a:solidFill>
              </a:rPr>
              <a:t>pudiese relacionar la imagen con el texto que leerá a continuación ¿de qué cree que se podría tratar? </a:t>
            </a:r>
          </a:p>
          <a:p>
            <a:pPr algn="ctr"/>
            <a:endParaRPr lang="es-CL" dirty="0" smtClean="0">
              <a:solidFill>
                <a:schemeClr val="accent1">
                  <a:lumMod val="50000"/>
                </a:schemeClr>
              </a:solidFill>
            </a:endParaRPr>
          </a:p>
          <a:p>
            <a:pPr algn="ctr"/>
            <a:endParaRPr lang="es-CL" dirty="0">
              <a:solidFill>
                <a:schemeClr val="accent1">
                  <a:lumMod val="50000"/>
                </a:schemeClr>
              </a:solidFill>
            </a:endParaRPr>
          </a:p>
        </p:txBody>
      </p:sp>
      <p:pic>
        <p:nvPicPr>
          <p:cNvPr id="6" name="Imagen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6309" y="1492539"/>
            <a:ext cx="3505200" cy="2885498"/>
          </a:xfrm>
          <a:prstGeom prst="rect">
            <a:avLst/>
          </a:prstGeom>
        </p:spPr>
      </p:pic>
    </p:spTree>
    <p:extLst>
      <p:ext uri="{BB962C8B-B14F-4D97-AF65-F5344CB8AC3E}">
        <p14:creationId xmlns:p14="http://schemas.microsoft.com/office/powerpoint/2010/main" val="1469218316"/>
      </p:ext>
    </p:extLst>
  </p:cSld>
  <p:clrMapOvr>
    <a:masterClrMapping/>
  </p:clrMapOvr>
  <p:transition spd="slow">
    <p:wip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número de diapositiva 1">
            <a:extLst>
              <a:ext uri="{FF2B5EF4-FFF2-40B4-BE49-F238E27FC236}">
                <a16:creationId xmlns:a16="http://schemas.microsoft.com/office/drawing/2014/main" id="{F5A535E8-EE27-4D97-AF9B-1C5D1FA10B2F}"/>
              </a:ext>
            </a:extLst>
          </p:cNvPr>
          <p:cNvSpPr>
            <a:spLocks noGrp="1"/>
          </p:cNvSpPr>
          <p:nvPr>
            <p:ph type="sldNum" idx="12"/>
          </p:nvPr>
        </p:nvSpPr>
        <p:spPr/>
        <p:txBody>
          <a:bodyPr/>
          <a:lstStyle/>
          <a:p>
            <a:pPr marL="0" lvl="0" indent="0">
              <a:spcBef>
                <a:spcPts val="0"/>
              </a:spcBef>
              <a:spcAft>
                <a:spcPts val="0"/>
              </a:spcAft>
              <a:buNone/>
            </a:pPr>
            <a:fld id="{00000000-1234-1234-1234-123412341234}" type="slidenum">
              <a:rPr lang="es-CL" smtClean="0"/>
              <a:t>4</a:t>
            </a:fld>
            <a:endParaRPr lang="es-CL"/>
          </a:p>
        </p:txBody>
      </p:sp>
      <p:sp>
        <p:nvSpPr>
          <p:cNvPr id="3" name="Rectángulo 2"/>
          <p:cNvSpPr/>
          <p:nvPr/>
        </p:nvSpPr>
        <p:spPr>
          <a:xfrm>
            <a:off x="2240972" y="81337"/>
            <a:ext cx="6858000" cy="722227"/>
          </a:xfrm>
          <a:prstGeom prst="rect">
            <a:avLst/>
          </a:prstGeom>
          <a:ln>
            <a:solidFill>
              <a:schemeClr val="accent1"/>
            </a:solidFill>
          </a:ln>
        </p:spPr>
        <p:style>
          <a:lnRef idx="2">
            <a:schemeClr val="accent6"/>
          </a:lnRef>
          <a:fillRef idx="1">
            <a:schemeClr val="lt1"/>
          </a:fillRef>
          <a:effectRef idx="0">
            <a:schemeClr val="accent6"/>
          </a:effectRef>
          <a:fontRef idx="minor">
            <a:schemeClr val="dk1"/>
          </a:fontRef>
        </p:style>
        <p:txBody>
          <a:bodyPr rtlCol="0" anchor="ctr"/>
          <a:lstStyle/>
          <a:p>
            <a:endParaRPr lang="es-CL" b="1" dirty="0" smtClean="0">
              <a:solidFill>
                <a:schemeClr val="accent1">
                  <a:lumMod val="50000"/>
                </a:schemeClr>
              </a:solidFill>
            </a:endParaRPr>
          </a:p>
          <a:p>
            <a:r>
              <a:rPr lang="es-CL" b="1" dirty="0" smtClean="0">
                <a:solidFill>
                  <a:schemeClr val="accent1">
                    <a:lumMod val="50000"/>
                  </a:schemeClr>
                </a:solidFill>
              </a:rPr>
              <a:t>Actividad PARTE 1: </a:t>
            </a:r>
          </a:p>
          <a:p>
            <a:pPr marL="285750" indent="-285750">
              <a:buFont typeface="Arial" panose="020B0604020202020204" pitchFamily="34" charset="0"/>
              <a:buChar char="•"/>
            </a:pPr>
            <a:r>
              <a:rPr lang="es-CL" b="1" dirty="0" smtClean="0">
                <a:solidFill>
                  <a:schemeClr val="accent1">
                    <a:lumMod val="50000"/>
                  </a:schemeClr>
                </a:solidFill>
              </a:rPr>
              <a:t>Lea los siguientes textos.</a:t>
            </a:r>
          </a:p>
          <a:p>
            <a:pPr marL="285750" indent="-285750">
              <a:buFont typeface="Arial" panose="020B0604020202020204" pitchFamily="34" charset="0"/>
              <a:buChar char="•"/>
            </a:pPr>
            <a:r>
              <a:rPr lang="es-CL" b="1" dirty="0" smtClean="0">
                <a:solidFill>
                  <a:schemeClr val="accent1">
                    <a:lumMod val="50000"/>
                  </a:schemeClr>
                </a:solidFill>
              </a:rPr>
              <a:t>D</a:t>
            </a:r>
            <a:r>
              <a:rPr lang="es-CL" b="1" dirty="0" smtClean="0">
                <a:solidFill>
                  <a:schemeClr val="accent1">
                    <a:lumMod val="50000"/>
                  </a:schemeClr>
                </a:solidFill>
              </a:rPr>
              <a:t>etermin</a:t>
            </a:r>
            <a:r>
              <a:rPr lang="es-CL" b="1" dirty="0" smtClean="0">
                <a:solidFill>
                  <a:schemeClr val="accent1">
                    <a:lumMod val="50000"/>
                  </a:schemeClr>
                </a:solidFill>
              </a:rPr>
              <a:t>e la idea principal y secundaria en cada unos de estos.</a:t>
            </a:r>
            <a:r>
              <a:rPr lang="es-CL" b="1" dirty="0" smtClean="0">
                <a:solidFill>
                  <a:schemeClr val="accent1">
                    <a:lumMod val="50000"/>
                  </a:schemeClr>
                </a:solidFill>
              </a:rPr>
              <a:t> </a:t>
            </a:r>
            <a:endParaRPr lang="es-CL" b="1" dirty="0">
              <a:solidFill>
                <a:schemeClr val="accent1">
                  <a:lumMod val="50000"/>
                </a:schemeClr>
              </a:solidFill>
            </a:endParaRPr>
          </a:p>
          <a:p>
            <a:endParaRPr lang="es-CL" b="1" dirty="0" smtClean="0">
              <a:solidFill>
                <a:schemeClr val="accent1">
                  <a:lumMod val="50000"/>
                </a:schemeClr>
              </a:solidFill>
            </a:endParaRPr>
          </a:p>
        </p:txBody>
      </p:sp>
      <p:sp>
        <p:nvSpPr>
          <p:cNvPr id="5" name="Rectángulo 4"/>
          <p:cNvSpPr/>
          <p:nvPr/>
        </p:nvSpPr>
        <p:spPr>
          <a:xfrm>
            <a:off x="408709" y="2332104"/>
            <a:ext cx="8534400" cy="1891147"/>
          </a:xfrm>
          <a:prstGeom prst="rect">
            <a:avLst/>
          </a:prstGeom>
          <a:solidFill>
            <a:schemeClr val="bg1"/>
          </a:solidFill>
          <a:ln>
            <a:solidFill>
              <a:schemeClr val="accent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50000"/>
              </a:lnSpc>
            </a:pPr>
            <a:r>
              <a:rPr lang="es-CL" dirty="0" smtClean="0">
                <a:solidFill>
                  <a:schemeClr val="accent1">
                    <a:lumMod val="50000"/>
                  </a:schemeClr>
                </a:solidFill>
              </a:rPr>
              <a:t>(1) Todo </a:t>
            </a:r>
            <a:r>
              <a:rPr lang="es-CL" dirty="0">
                <a:solidFill>
                  <a:schemeClr val="accent1">
                    <a:lumMod val="50000"/>
                  </a:schemeClr>
                </a:solidFill>
              </a:rPr>
              <a:t>lo que sabemos de neurociencia, educación y psicología ha sido modificado en las últimas décadas por uno de los descubrimientos más fascinantes jamás imaginado: las neuronas espejo. El cerebro conquista, copia, imita, siente y actúa. Sabíamos que teníamos instinto de imitación, de sentir el sufrimiento del otro, de padecerlo incluso, pero no habíamos sido capaces de explicar exactamente por qué pasa.</a:t>
            </a:r>
            <a:endParaRPr lang="es-CL" dirty="0">
              <a:solidFill>
                <a:schemeClr val="accent1">
                  <a:lumMod val="50000"/>
                </a:schemeClr>
              </a:solidFill>
            </a:endParaRPr>
          </a:p>
        </p:txBody>
      </p:sp>
      <p:sp>
        <p:nvSpPr>
          <p:cNvPr id="7" name="Rectángulo 6"/>
          <p:cNvSpPr/>
          <p:nvPr/>
        </p:nvSpPr>
        <p:spPr>
          <a:xfrm>
            <a:off x="2625435" y="1654425"/>
            <a:ext cx="4184073" cy="401782"/>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2000" dirty="0" smtClean="0">
                <a:solidFill>
                  <a:schemeClr val="accent1">
                    <a:lumMod val="50000"/>
                  </a:schemeClr>
                </a:solidFill>
                <a:effectLst>
                  <a:outerShdw blurRad="38100" dist="38100" dir="2700000" algn="tl">
                    <a:srgbClr val="000000">
                      <a:alpha val="43137"/>
                    </a:srgbClr>
                  </a:outerShdw>
                </a:effectLst>
              </a:rPr>
              <a:t>¿Qué son las neuronas espejo?</a:t>
            </a:r>
            <a:endParaRPr lang="es-CL" sz="2000" dirty="0">
              <a:solidFill>
                <a:schemeClr val="accent1">
                  <a:lumMod val="50000"/>
                </a:schemeClr>
              </a:solidFill>
              <a:effectLst>
                <a:outerShdw blurRad="38100" dist="38100" dir="2700000" algn="tl">
                  <a:srgbClr val="000000">
                    <a:alpha val="43137"/>
                  </a:srgbClr>
                </a:outerShdw>
              </a:effectLst>
            </a:endParaRPr>
          </a:p>
        </p:txBody>
      </p:sp>
      <p:cxnSp>
        <p:nvCxnSpPr>
          <p:cNvPr id="9" name="Conector recto de flecha 8"/>
          <p:cNvCxnSpPr/>
          <p:nvPr/>
        </p:nvCxnSpPr>
        <p:spPr>
          <a:xfrm>
            <a:off x="1939636" y="1787236"/>
            <a:ext cx="568037" cy="55419"/>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1" name="Rectángulo 10"/>
          <p:cNvSpPr/>
          <p:nvPr/>
        </p:nvSpPr>
        <p:spPr>
          <a:xfrm>
            <a:off x="277090" y="1062739"/>
            <a:ext cx="1614055" cy="1030971"/>
          </a:xfrm>
          <a:prstGeom prst="rect">
            <a:avLst/>
          </a:prstGeom>
          <a:solidFill>
            <a:schemeClr val="bg1"/>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dirty="0" smtClean="0">
                <a:solidFill>
                  <a:schemeClr val="accent5">
                    <a:lumMod val="75000"/>
                  </a:schemeClr>
                </a:solidFill>
              </a:rPr>
              <a:t>No olvide activar los conocimientos previos </a:t>
            </a:r>
            <a:r>
              <a:rPr lang="es-CL" b="1" dirty="0" smtClean="0">
                <a:solidFill>
                  <a:schemeClr val="accent5">
                    <a:lumMod val="75000"/>
                  </a:schemeClr>
                </a:solidFill>
              </a:rPr>
              <a:t>antes</a:t>
            </a:r>
            <a:r>
              <a:rPr lang="es-CL" dirty="0" smtClean="0">
                <a:solidFill>
                  <a:schemeClr val="accent5">
                    <a:lumMod val="75000"/>
                  </a:schemeClr>
                </a:solidFill>
              </a:rPr>
              <a:t> de la lectura </a:t>
            </a:r>
            <a:endParaRPr lang="es-CL" dirty="0">
              <a:solidFill>
                <a:schemeClr val="accent5">
                  <a:lumMod val="75000"/>
                </a:schemeClr>
              </a:solidFill>
            </a:endParaRPr>
          </a:p>
        </p:txBody>
      </p:sp>
      <p:cxnSp>
        <p:nvCxnSpPr>
          <p:cNvPr id="14" name="Conector recto de flecha 13"/>
          <p:cNvCxnSpPr/>
          <p:nvPr/>
        </p:nvCxnSpPr>
        <p:spPr>
          <a:xfrm flipH="1">
            <a:off x="6858000" y="1510145"/>
            <a:ext cx="616527" cy="221673"/>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6" name="Rectángulo 15"/>
          <p:cNvSpPr/>
          <p:nvPr/>
        </p:nvSpPr>
        <p:spPr>
          <a:xfrm>
            <a:off x="7618000" y="1170709"/>
            <a:ext cx="1325109" cy="1004455"/>
          </a:xfrm>
          <a:prstGeom prst="rect">
            <a:avLst/>
          </a:prstGeom>
          <a:ln>
            <a:solidFill>
              <a:srgbClr val="FFC000"/>
            </a:solidFill>
          </a:ln>
        </p:spPr>
        <p:style>
          <a:lnRef idx="2">
            <a:schemeClr val="accent2"/>
          </a:lnRef>
          <a:fillRef idx="1">
            <a:schemeClr val="lt1"/>
          </a:fillRef>
          <a:effectRef idx="0">
            <a:schemeClr val="accent2"/>
          </a:effectRef>
          <a:fontRef idx="minor">
            <a:schemeClr val="dk1"/>
          </a:fontRef>
        </p:style>
        <p:txBody>
          <a:bodyPr rtlCol="0" anchor="ctr"/>
          <a:lstStyle/>
          <a:p>
            <a:pPr algn="ctr"/>
            <a:r>
              <a:rPr lang="es-CL" dirty="0" smtClean="0">
                <a:solidFill>
                  <a:schemeClr val="accent4">
                    <a:lumMod val="75000"/>
                  </a:schemeClr>
                </a:solidFill>
              </a:rPr>
              <a:t>Realice </a:t>
            </a:r>
            <a:r>
              <a:rPr lang="es-CL" b="1" dirty="0" smtClean="0">
                <a:solidFill>
                  <a:schemeClr val="accent4">
                    <a:lumMod val="75000"/>
                  </a:schemeClr>
                </a:solidFill>
              </a:rPr>
              <a:t>predicciones</a:t>
            </a:r>
            <a:r>
              <a:rPr lang="es-CL" dirty="0" smtClean="0">
                <a:solidFill>
                  <a:schemeClr val="accent4">
                    <a:lumMod val="75000"/>
                  </a:schemeClr>
                </a:solidFill>
              </a:rPr>
              <a:t> a partir del título del texto</a:t>
            </a:r>
            <a:endParaRPr lang="es-CL" dirty="0">
              <a:solidFill>
                <a:schemeClr val="accent4">
                  <a:lumMod val="75000"/>
                </a:schemeClr>
              </a:solidFill>
            </a:endParaRPr>
          </a:p>
        </p:txBody>
      </p:sp>
    </p:spTree>
    <p:extLst>
      <p:ext uri="{BB962C8B-B14F-4D97-AF65-F5344CB8AC3E}">
        <p14:creationId xmlns:p14="http://schemas.microsoft.com/office/powerpoint/2010/main" val="2230973066"/>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anim calcmode="lin" valueType="num">
                                      <p:cBhvr additive="base">
                                        <p:cTn id="17" dur="500" fill="hold"/>
                                        <p:tgtEl>
                                          <p:spTgt spid="11"/>
                                        </p:tgtEl>
                                        <p:attrNameLst>
                                          <p:attrName>ppt_x</p:attrName>
                                        </p:attrNameLst>
                                      </p:cBhvr>
                                      <p:tavLst>
                                        <p:tav tm="0">
                                          <p:val>
                                            <p:strVal val="#ppt_x"/>
                                          </p:val>
                                        </p:tav>
                                        <p:tav tm="100000">
                                          <p:val>
                                            <p:strVal val="#ppt_x"/>
                                          </p:val>
                                        </p:tav>
                                      </p:tavLst>
                                    </p:anim>
                                    <p:anim calcmode="lin" valueType="num">
                                      <p:cBhvr additive="base">
                                        <p:cTn id="1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42" presetClass="entr" presetSubtype="0" fill="hold" grpId="0" nodeType="click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fade">
                                      <p:cBhvr>
                                        <p:cTn id="23" dur="1000"/>
                                        <p:tgtEl>
                                          <p:spTgt spid="5"/>
                                        </p:tgtEl>
                                      </p:cBhvr>
                                    </p:animEffect>
                                    <p:anim calcmode="lin" valueType="num">
                                      <p:cBhvr>
                                        <p:cTn id="24" dur="1000" fill="hold"/>
                                        <p:tgtEl>
                                          <p:spTgt spid="5"/>
                                        </p:tgtEl>
                                        <p:attrNameLst>
                                          <p:attrName>ppt_x</p:attrName>
                                        </p:attrNameLst>
                                      </p:cBhvr>
                                      <p:tavLst>
                                        <p:tav tm="0">
                                          <p:val>
                                            <p:strVal val="#ppt_x"/>
                                          </p:val>
                                        </p:tav>
                                        <p:tav tm="100000">
                                          <p:val>
                                            <p:strVal val="#ppt_x"/>
                                          </p:val>
                                        </p:tav>
                                      </p:tavLst>
                                    </p:anim>
                                    <p:anim calcmode="lin" valueType="num">
                                      <p:cBhvr>
                                        <p:cTn id="25"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2" presetClass="entr" presetSubtype="4" fill="hold" grpId="0" nodeType="clickEffect">
                                  <p:stCondLst>
                                    <p:cond delay="0"/>
                                  </p:stCondLst>
                                  <p:childTnLst>
                                    <p:set>
                                      <p:cBhvr>
                                        <p:cTn id="29" dur="1" fill="hold">
                                          <p:stCondLst>
                                            <p:cond delay="0"/>
                                          </p:stCondLst>
                                        </p:cTn>
                                        <p:tgtEl>
                                          <p:spTgt spid="16"/>
                                        </p:tgtEl>
                                        <p:attrNameLst>
                                          <p:attrName>style.visibility</p:attrName>
                                        </p:attrNameLst>
                                      </p:cBhvr>
                                      <p:to>
                                        <p:strVal val="visible"/>
                                      </p:to>
                                    </p:set>
                                    <p:animEffect transition="in" filter="wipe(down)">
                                      <p:cBhvr>
                                        <p:cTn id="30" dur="500"/>
                                        <p:tgtEl>
                                          <p:spTgt spid="16"/>
                                        </p:tgtEl>
                                      </p:cBhvr>
                                    </p:animEffect>
                                  </p:childTnLst>
                                </p:cTn>
                              </p:par>
                            </p:childTnLst>
                          </p:cTn>
                        </p:par>
                      </p:childTnLst>
                    </p:cTn>
                  </p:par>
                  <p:par>
                    <p:cTn id="31" fill="hold">
                      <p:stCondLst>
                        <p:cond delay="indefinite"/>
                      </p:stCondLst>
                      <p:childTnLst>
                        <p:par>
                          <p:cTn id="32" fill="hold">
                            <p:stCondLst>
                              <p:cond delay="0"/>
                            </p:stCondLst>
                            <p:childTnLst>
                              <p:par>
                                <p:cTn id="33" presetID="22" presetClass="entr" presetSubtype="4" fill="hold" nodeType="clickEffect">
                                  <p:stCondLst>
                                    <p:cond delay="0"/>
                                  </p:stCondLst>
                                  <p:childTnLst>
                                    <p:set>
                                      <p:cBhvr>
                                        <p:cTn id="34" dur="1" fill="hold">
                                          <p:stCondLst>
                                            <p:cond delay="0"/>
                                          </p:stCondLst>
                                        </p:cTn>
                                        <p:tgtEl>
                                          <p:spTgt spid="9"/>
                                        </p:tgtEl>
                                        <p:attrNameLst>
                                          <p:attrName>style.visibility</p:attrName>
                                        </p:attrNameLst>
                                      </p:cBhvr>
                                      <p:to>
                                        <p:strVal val="visible"/>
                                      </p:to>
                                    </p:set>
                                    <p:animEffect transition="in" filter="wipe(down)">
                                      <p:cBhvr>
                                        <p:cTn id="35" dur="500"/>
                                        <p:tgtEl>
                                          <p:spTgt spid="9"/>
                                        </p:tgtEl>
                                      </p:cBhvr>
                                    </p:animEffect>
                                  </p:childTnLst>
                                </p:cTn>
                              </p:par>
                            </p:childTnLst>
                          </p:cTn>
                        </p:par>
                      </p:childTnLst>
                    </p:cTn>
                  </p:par>
                  <p:par>
                    <p:cTn id="36" fill="hold">
                      <p:stCondLst>
                        <p:cond delay="indefinite"/>
                      </p:stCondLst>
                      <p:childTnLst>
                        <p:par>
                          <p:cTn id="37" fill="hold">
                            <p:stCondLst>
                              <p:cond delay="0"/>
                            </p:stCondLst>
                            <p:childTnLst>
                              <p:par>
                                <p:cTn id="38" presetID="22" presetClass="entr" presetSubtype="4" fill="hold" nodeType="clickEffect">
                                  <p:stCondLst>
                                    <p:cond delay="0"/>
                                  </p:stCondLst>
                                  <p:childTnLst>
                                    <p:set>
                                      <p:cBhvr>
                                        <p:cTn id="39" dur="1" fill="hold">
                                          <p:stCondLst>
                                            <p:cond delay="0"/>
                                          </p:stCondLst>
                                        </p:cTn>
                                        <p:tgtEl>
                                          <p:spTgt spid="14"/>
                                        </p:tgtEl>
                                        <p:attrNameLst>
                                          <p:attrName>style.visibility</p:attrName>
                                        </p:attrNameLst>
                                      </p:cBhvr>
                                      <p:to>
                                        <p:strVal val="visible"/>
                                      </p:to>
                                    </p:set>
                                    <p:animEffect transition="in" filter="wipe(down)">
                                      <p:cBhvr>
                                        <p:cTn id="40"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7" grpId="0" animBg="1"/>
      <p:bldP spid="11" grpId="0" animBg="1"/>
      <p:bldP spid="1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número de diapositiva 1"/>
          <p:cNvSpPr>
            <a:spLocks noGrp="1"/>
          </p:cNvSpPr>
          <p:nvPr>
            <p:ph type="sldNum" idx="12"/>
          </p:nvPr>
        </p:nvSpPr>
        <p:spPr/>
        <p:txBody>
          <a:bodyPr/>
          <a:lstStyle/>
          <a:p>
            <a:pPr marL="0" lvl="0" indent="0">
              <a:spcBef>
                <a:spcPts val="0"/>
              </a:spcBef>
              <a:spcAft>
                <a:spcPts val="0"/>
              </a:spcAft>
              <a:buNone/>
            </a:pPr>
            <a:fld id="{00000000-1234-1234-1234-123412341234}" type="slidenum">
              <a:rPr lang="es-CL" smtClean="0"/>
              <a:t>5</a:t>
            </a:fld>
            <a:endParaRPr lang="es-CL"/>
          </a:p>
        </p:txBody>
      </p:sp>
      <p:sp>
        <p:nvSpPr>
          <p:cNvPr id="3" name="Rectángulo 2"/>
          <p:cNvSpPr/>
          <p:nvPr/>
        </p:nvSpPr>
        <p:spPr>
          <a:xfrm>
            <a:off x="228599" y="845127"/>
            <a:ext cx="8804564" cy="1669473"/>
          </a:xfrm>
          <a:prstGeom prst="rect">
            <a:avLst/>
          </a:prstGeom>
          <a:solidFill>
            <a:schemeClr val="bg1"/>
          </a:solidFill>
          <a:ln>
            <a:solidFill>
              <a:schemeClr val="accent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50000"/>
              </a:lnSpc>
            </a:pPr>
            <a:r>
              <a:rPr lang="es-CL" dirty="0" smtClean="0">
                <a:solidFill>
                  <a:schemeClr val="accent1">
                    <a:lumMod val="50000"/>
                  </a:schemeClr>
                </a:solidFill>
              </a:rPr>
              <a:t>(2) El </a:t>
            </a:r>
            <a:r>
              <a:rPr lang="es-CL" dirty="0">
                <a:solidFill>
                  <a:schemeClr val="accent1">
                    <a:lumMod val="50000"/>
                  </a:schemeClr>
                </a:solidFill>
              </a:rPr>
              <a:t>descubrimiento se le atribuye a </a:t>
            </a:r>
            <a:r>
              <a:rPr lang="es-CL" dirty="0" err="1" smtClean="0">
                <a:solidFill>
                  <a:schemeClr val="accent1">
                    <a:lumMod val="50000"/>
                  </a:schemeClr>
                </a:solidFill>
              </a:rPr>
              <a:t>Rizzolatti</a:t>
            </a:r>
            <a:r>
              <a:rPr lang="es-CL" dirty="0" smtClean="0">
                <a:solidFill>
                  <a:schemeClr val="accent1">
                    <a:lumMod val="50000"/>
                  </a:schemeClr>
                </a:solidFill>
              </a:rPr>
              <a:t>, </a:t>
            </a:r>
            <a:r>
              <a:rPr lang="es-CL" dirty="0">
                <a:solidFill>
                  <a:schemeClr val="accent1">
                    <a:lumMod val="50000"/>
                  </a:schemeClr>
                </a:solidFill>
              </a:rPr>
              <a:t>un </a:t>
            </a:r>
            <a:r>
              <a:rPr lang="es-CL" dirty="0" err="1">
                <a:solidFill>
                  <a:schemeClr val="accent1">
                    <a:lumMod val="50000"/>
                  </a:schemeClr>
                </a:solidFill>
              </a:rPr>
              <a:t>neurocientífico</a:t>
            </a:r>
            <a:r>
              <a:rPr lang="es-CL" dirty="0">
                <a:solidFill>
                  <a:schemeClr val="accent1">
                    <a:lumMod val="50000"/>
                  </a:schemeClr>
                </a:solidFill>
              </a:rPr>
              <a:t> de Padua que, en 1996, publica el artículo en el que describía las neuronas espejo. No las nombró ni siquiera, ya que las descubrió por accidente. Estaba investigando</a:t>
            </a:r>
            <a:r>
              <a:rPr lang="es-CL" b="1" dirty="0">
                <a:solidFill>
                  <a:schemeClr val="accent1">
                    <a:lumMod val="50000"/>
                  </a:schemeClr>
                </a:solidFill>
              </a:rPr>
              <a:t> </a:t>
            </a:r>
            <a:r>
              <a:rPr lang="es-CL" dirty="0">
                <a:solidFill>
                  <a:schemeClr val="accent1">
                    <a:lumMod val="50000"/>
                  </a:schemeClr>
                </a:solidFill>
              </a:rPr>
              <a:t>otras neuronas en las cortezas </a:t>
            </a:r>
            <a:r>
              <a:rPr lang="es-CL" dirty="0" err="1">
                <a:solidFill>
                  <a:schemeClr val="accent1">
                    <a:lumMod val="50000"/>
                  </a:schemeClr>
                </a:solidFill>
              </a:rPr>
              <a:t>premotoras</a:t>
            </a:r>
            <a:r>
              <a:rPr lang="es-CL" dirty="0">
                <a:solidFill>
                  <a:schemeClr val="accent1">
                    <a:lumMod val="50000"/>
                  </a:schemeClr>
                </a:solidFill>
              </a:rPr>
              <a:t> que se encargan de la planificación del agarre cuando se dio cuenta de que esas neuronas se activaban cuando se realizaba la acción de agarrar algo, pero también cuando el investigador agarraba el alimento. </a:t>
            </a:r>
            <a:endParaRPr lang="es-CL" dirty="0">
              <a:solidFill>
                <a:schemeClr val="accent1">
                  <a:lumMod val="50000"/>
                </a:schemeClr>
              </a:solidFill>
            </a:endParaRPr>
          </a:p>
        </p:txBody>
      </p:sp>
      <p:sp>
        <p:nvSpPr>
          <p:cNvPr id="4" name="Rectángulo 3"/>
          <p:cNvSpPr/>
          <p:nvPr/>
        </p:nvSpPr>
        <p:spPr>
          <a:xfrm>
            <a:off x="228599" y="2668077"/>
            <a:ext cx="8804564" cy="1968423"/>
          </a:xfrm>
          <a:prstGeom prst="rect">
            <a:avLst/>
          </a:prstGeom>
          <a:solidFill>
            <a:schemeClr val="bg1"/>
          </a:solidFill>
          <a:ln>
            <a:solidFill>
              <a:schemeClr val="accent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50000"/>
              </a:lnSpc>
            </a:pPr>
            <a:r>
              <a:rPr lang="es-CL" dirty="0" smtClean="0">
                <a:solidFill>
                  <a:schemeClr val="accent1">
                    <a:lumMod val="50000"/>
                  </a:schemeClr>
                </a:solidFill>
              </a:rPr>
              <a:t>(3) Estas </a:t>
            </a:r>
            <a:r>
              <a:rPr lang="es-CL" dirty="0">
                <a:solidFill>
                  <a:schemeClr val="accent1">
                    <a:lumMod val="50000"/>
                  </a:schemeClr>
                </a:solidFill>
              </a:rPr>
              <a:t>primeras investigaciones se hicieron con macacos. Él había introducido unos electrodos en la corteza de los macacos para poder controlar la actividad eléctrica de ciertas partes específicas mientras hacía actividades. Resultó que el macaco tenía que coger un cacahuete y, al hacerlo, se activaban los disparos eléctricos de la neurona. Dejaron el aparato encendido cuando un estudiante del laboratorio de </a:t>
            </a:r>
            <a:r>
              <a:rPr lang="es-CL" dirty="0" err="1">
                <a:solidFill>
                  <a:schemeClr val="accent1">
                    <a:lumMod val="50000"/>
                  </a:schemeClr>
                </a:solidFill>
              </a:rPr>
              <a:t>Rizzolatti</a:t>
            </a:r>
            <a:r>
              <a:rPr lang="es-CL" dirty="0">
                <a:solidFill>
                  <a:schemeClr val="accent1">
                    <a:lumMod val="50000"/>
                  </a:schemeClr>
                </a:solidFill>
              </a:rPr>
              <a:t> se estaba comiendo un plátano, al cogerlo para comérselo, el macaco lo vio y se disparó la neurona de este.</a:t>
            </a:r>
            <a:endParaRPr lang="es-CL" dirty="0">
              <a:solidFill>
                <a:schemeClr val="accent1">
                  <a:lumMod val="50000"/>
                </a:schemeClr>
              </a:solidFill>
            </a:endParaRPr>
          </a:p>
        </p:txBody>
      </p:sp>
    </p:spTree>
    <p:extLst>
      <p:ext uri="{BB962C8B-B14F-4D97-AF65-F5344CB8AC3E}">
        <p14:creationId xmlns:p14="http://schemas.microsoft.com/office/powerpoint/2010/main" val="34669202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down)">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ipe(down)">
                                      <p:cBhvr>
                                        <p:cTn id="1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número de diapositiva 1"/>
          <p:cNvSpPr>
            <a:spLocks noGrp="1"/>
          </p:cNvSpPr>
          <p:nvPr>
            <p:ph type="sldNum" idx="12"/>
          </p:nvPr>
        </p:nvSpPr>
        <p:spPr/>
        <p:txBody>
          <a:bodyPr/>
          <a:lstStyle/>
          <a:p>
            <a:pPr marL="0" lvl="0" indent="0">
              <a:spcBef>
                <a:spcPts val="0"/>
              </a:spcBef>
              <a:spcAft>
                <a:spcPts val="0"/>
              </a:spcAft>
              <a:buNone/>
            </a:pPr>
            <a:fld id="{00000000-1234-1234-1234-123412341234}" type="slidenum">
              <a:rPr lang="es-CL" smtClean="0"/>
              <a:t>6</a:t>
            </a:fld>
            <a:endParaRPr lang="es-CL"/>
          </a:p>
        </p:txBody>
      </p:sp>
      <p:sp>
        <p:nvSpPr>
          <p:cNvPr id="3" name="Rectángulo 2"/>
          <p:cNvSpPr/>
          <p:nvPr/>
        </p:nvSpPr>
        <p:spPr>
          <a:xfrm>
            <a:off x="429491" y="755073"/>
            <a:ext cx="8229600" cy="1722737"/>
          </a:xfrm>
          <a:prstGeom prst="rect">
            <a:avLst/>
          </a:prstGeom>
          <a:solidFill>
            <a:schemeClr val="bg1"/>
          </a:solidFill>
          <a:ln>
            <a:solidFill>
              <a:schemeClr val="accent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50000"/>
              </a:lnSpc>
            </a:pPr>
            <a:r>
              <a:rPr lang="es-CL" dirty="0" smtClean="0">
                <a:solidFill>
                  <a:schemeClr val="accent1">
                    <a:lumMod val="50000"/>
                  </a:schemeClr>
                </a:solidFill>
              </a:rPr>
              <a:t>(4) Los </a:t>
            </a:r>
            <a:r>
              <a:rPr lang="es-CL" dirty="0">
                <a:solidFill>
                  <a:schemeClr val="accent1">
                    <a:lumMod val="50000"/>
                  </a:schemeClr>
                </a:solidFill>
              </a:rPr>
              <a:t>humanos, y también los grandes primates, tienen la capacidad de predecir, interpretar y planificar la conducta de otros de su especie. Cuando el equipo de </a:t>
            </a:r>
            <a:r>
              <a:rPr lang="es-CL" i="1" dirty="0">
                <a:solidFill>
                  <a:schemeClr val="accent1">
                    <a:lumMod val="50000"/>
                  </a:schemeClr>
                </a:solidFill>
              </a:rPr>
              <a:t>Giacomo </a:t>
            </a:r>
            <a:r>
              <a:rPr lang="es-CL" i="1" dirty="0" err="1">
                <a:solidFill>
                  <a:schemeClr val="accent1">
                    <a:lumMod val="50000"/>
                  </a:schemeClr>
                </a:solidFill>
              </a:rPr>
              <a:t>Rizzolatti</a:t>
            </a:r>
            <a:r>
              <a:rPr lang="es-CL" dirty="0">
                <a:solidFill>
                  <a:schemeClr val="accent1">
                    <a:lumMod val="50000"/>
                  </a:schemeClr>
                </a:solidFill>
              </a:rPr>
              <a:t> descubrió las neuronas espejo, fue un momento muy emocionante, una gran </a:t>
            </a:r>
            <a:r>
              <a:rPr lang="es-CL" dirty="0" smtClean="0">
                <a:solidFill>
                  <a:schemeClr val="accent1">
                    <a:lumMod val="50000"/>
                  </a:schemeClr>
                </a:solidFill>
              </a:rPr>
              <a:t>alegría, </a:t>
            </a:r>
            <a:r>
              <a:rPr lang="es-CL" dirty="0">
                <a:solidFill>
                  <a:schemeClr val="accent1">
                    <a:lumMod val="50000"/>
                  </a:schemeClr>
                </a:solidFill>
              </a:rPr>
              <a:t>ya </a:t>
            </a:r>
            <a:r>
              <a:rPr lang="es-CL" dirty="0" smtClean="0">
                <a:solidFill>
                  <a:schemeClr val="accent1">
                    <a:lumMod val="50000"/>
                  </a:schemeClr>
                </a:solidFill>
              </a:rPr>
              <a:t>que </a:t>
            </a:r>
            <a:r>
              <a:rPr lang="es-CL" dirty="0">
                <a:solidFill>
                  <a:schemeClr val="accent1">
                    <a:lumMod val="50000"/>
                  </a:schemeClr>
                </a:solidFill>
              </a:rPr>
              <a:t>a partir de ese instante, se abrió todo el campo de aplicación de dichas neuronas a la empatía, la imitación o el aprendizaje.</a:t>
            </a:r>
            <a:endParaRPr lang="es-CL" dirty="0">
              <a:solidFill>
                <a:schemeClr val="accent1">
                  <a:lumMod val="50000"/>
                </a:schemeClr>
              </a:solidFill>
            </a:endParaRPr>
          </a:p>
        </p:txBody>
      </p:sp>
      <p:sp>
        <p:nvSpPr>
          <p:cNvPr id="4" name="Rectángulo 3"/>
          <p:cNvSpPr/>
          <p:nvPr/>
        </p:nvSpPr>
        <p:spPr>
          <a:xfrm>
            <a:off x="429491" y="2639292"/>
            <a:ext cx="8229600" cy="1835726"/>
          </a:xfrm>
          <a:prstGeom prst="rect">
            <a:avLst/>
          </a:prstGeom>
          <a:solidFill>
            <a:schemeClr val="bg1"/>
          </a:solidFill>
          <a:ln>
            <a:solidFill>
              <a:schemeClr val="accent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50000"/>
              </a:lnSpc>
            </a:pPr>
            <a:r>
              <a:rPr lang="es-CL" dirty="0" smtClean="0">
                <a:solidFill>
                  <a:schemeClr val="accent1">
                    <a:lumMod val="50000"/>
                  </a:schemeClr>
                </a:solidFill>
              </a:rPr>
              <a:t>(5) Hablar </a:t>
            </a:r>
            <a:r>
              <a:rPr lang="es-CL" dirty="0">
                <a:solidFill>
                  <a:schemeClr val="accent1">
                    <a:lumMod val="50000"/>
                  </a:schemeClr>
                </a:solidFill>
              </a:rPr>
              <a:t>de neuronas espejo es hablar de transmisión de cultura y aprendizaje. Las mentes se pueden conectar por un sistema increíble que nunca había sido explicado. A veces somos capaces de intuir lo que está pensando otra persona. Este detalle nos da una ventaja evolutiva insalvable, han tenido que pasar muchos siglos para que comprendamos cómo y de qué manera piensa, siente o actúa el otro. Todo esto son las neuronas espejo.</a:t>
            </a:r>
            <a:endParaRPr lang="es-CL" dirty="0">
              <a:solidFill>
                <a:schemeClr val="accent1">
                  <a:lumMod val="50000"/>
                </a:schemeClr>
              </a:solidFill>
            </a:endParaRPr>
          </a:p>
        </p:txBody>
      </p:sp>
    </p:spTree>
    <p:extLst>
      <p:ext uri="{BB962C8B-B14F-4D97-AF65-F5344CB8AC3E}">
        <p14:creationId xmlns:p14="http://schemas.microsoft.com/office/powerpoint/2010/main" val="23895028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down)">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ipe(down)">
                                      <p:cBhvr>
                                        <p:cTn id="1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número de diapositiva 1"/>
          <p:cNvSpPr>
            <a:spLocks noGrp="1"/>
          </p:cNvSpPr>
          <p:nvPr>
            <p:ph type="sldNum" idx="12"/>
          </p:nvPr>
        </p:nvSpPr>
        <p:spPr/>
        <p:txBody>
          <a:bodyPr/>
          <a:lstStyle/>
          <a:p>
            <a:pPr marL="0" lvl="0" indent="0">
              <a:spcBef>
                <a:spcPts val="0"/>
              </a:spcBef>
              <a:spcAft>
                <a:spcPts val="0"/>
              </a:spcAft>
              <a:buNone/>
            </a:pPr>
            <a:fld id="{00000000-1234-1234-1234-123412341234}" type="slidenum">
              <a:rPr lang="es-CL" smtClean="0"/>
              <a:t>7</a:t>
            </a:fld>
            <a:endParaRPr lang="es-CL"/>
          </a:p>
        </p:txBody>
      </p:sp>
      <p:sp>
        <p:nvSpPr>
          <p:cNvPr id="3" name="Rectángulo 2"/>
          <p:cNvSpPr/>
          <p:nvPr/>
        </p:nvSpPr>
        <p:spPr>
          <a:xfrm>
            <a:off x="277093" y="1336964"/>
            <a:ext cx="8229600" cy="1974272"/>
          </a:xfrm>
          <a:prstGeom prst="rect">
            <a:avLst/>
          </a:prstGeom>
          <a:solidFill>
            <a:schemeClr val="bg1"/>
          </a:solidFill>
          <a:ln>
            <a:solidFill>
              <a:schemeClr val="accent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50000"/>
              </a:lnSpc>
            </a:pPr>
            <a:endParaRPr lang="es-CL" dirty="0" smtClean="0">
              <a:solidFill>
                <a:schemeClr val="accent1">
                  <a:lumMod val="50000"/>
                </a:schemeClr>
              </a:solidFill>
            </a:endParaRPr>
          </a:p>
          <a:p>
            <a:pPr algn="just">
              <a:lnSpc>
                <a:spcPct val="150000"/>
              </a:lnSpc>
            </a:pPr>
            <a:r>
              <a:rPr lang="es-CL" dirty="0" smtClean="0">
                <a:solidFill>
                  <a:schemeClr val="accent1">
                    <a:lumMod val="50000"/>
                  </a:schemeClr>
                </a:solidFill>
              </a:rPr>
              <a:t>(6) Durante </a:t>
            </a:r>
            <a:r>
              <a:rPr lang="es-CL" dirty="0">
                <a:solidFill>
                  <a:schemeClr val="accent1">
                    <a:lumMod val="50000"/>
                  </a:schemeClr>
                </a:solidFill>
              </a:rPr>
              <a:t>años hemos intentado comprender cómo piensan los demás, cómo sienten o lo que van a hacer. De repente, los científicos descubren que, cuando sientes, escuchas o ves algo, hay un tipo de neurona que se activa y participa en todo lo que pasa. Aunque el descubrimiento sea reciente, siempre hemos intentado comprender la mente de los demás. Ya los antepasados se preguntaban cómo funcionaban las mentes</a:t>
            </a:r>
            <a:r>
              <a:rPr lang="es-CL" dirty="0" smtClean="0">
                <a:solidFill>
                  <a:schemeClr val="accent1">
                    <a:lumMod val="50000"/>
                  </a:schemeClr>
                </a:solidFill>
              </a:rPr>
              <a:t>.</a:t>
            </a:r>
            <a:r>
              <a:rPr lang="es-CL" dirty="0">
                <a:hlinkClick r:id="rId2"/>
              </a:rPr>
              <a:t> </a:t>
            </a:r>
            <a:endParaRPr lang="es-CL" dirty="0" smtClean="0">
              <a:hlinkClick r:id="rId2"/>
            </a:endParaRPr>
          </a:p>
          <a:p>
            <a:pPr algn="just">
              <a:lnSpc>
                <a:spcPct val="150000"/>
              </a:lnSpc>
            </a:pPr>
            <a:r>
              <a:rPr lang="es-CL" sz="1200" i="1" dirty="0" smtClean="0">
                <a:hlinkClick r:id="rId2"/>
              </a:rPr>
              <a:t>https</a:t>
            </a:r>
            <a:r>
              <a:rPr lang="es-CL" sz="1200" i="1" dirty="0">
                <a:hlinkClick r:id="rId2"/>
              </a:rPr>
              <a:t>://www.ceupe.com/blog/que-son-las-neuronas-espejo.html</a:t>
            </a:r>
            <a:endParaRPr lang="es-CL" sz="1200" i="1" dirty="0"/>
          </a:p>
          <a:p>
            <a:pPr algn="just">
              <a:lnSpc>
                <a:spcPct val="150000"/>
              </a:lnSpc>
            </a:pPr>
            <a:endParaRPr lang="es-CL" dirty="0">
              <a:solidFill>
                <a:schemeClr val="accent1">
                  <a:lumMod val="50000"/>
                </a:schemeClr>
              </a:solidFill>
            </a:endParaRPr>
          </a:p>
        </p:txBody>
      </p:sp>
    </p:spTree>
    <p:extLst>
      <p:ext uri="{BB962C8B-B14F-4D97-AF65-F5344CB8AC3E}">
        <p14:creationId xmlns:p14="http://schemas.microsoft.com/office/powerpoint/2010/main" val="21108721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down)">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0" y="392575"/>
            <a:ext cx="6072675" cy="766200"/>
          </a:xfrm>
        </p:spPr>
        <p:txBody>
          <a:bodyPr/>
          <a:lstStyle/>
          <a:p>
            <a:r>
              <a:rPr lang="es-CL" sz="2400" dirty="0" smtClean="0"/>
              <a:t>ESTRATEGIA: APLICACIÓN DE MACRORREGLAS </a:t>
            </a:r>
            <a:r>
              <a:rPr lang="es-CL" sz="2400" b="0" i="1" dirty="0" smtClean="0"/>
              <a:t>(</a:t>
            </a:r>
            <a:r>
              <a:rPr lang="es-CL" sz="2400" b="0" i="1" dirty="0" err="1" smtClean="0"/>
              <a:t>T.A.van</a:t>
            </a:r>
            <a:r>
              <a:rPr lang="es-CL" sz="2400" b="0" i="1" dirty="0" smtClean="0"/>
              <a:t> </a:t>
            </a:r>
            <a:r>
              <a:rPr lang="es-CL" sz="2400" b="0" i="1" dirty="0" err="1" smtClean="0"/>
              <a:t>Dijk</a:t>
            </a:r>
            <a:r>
              <a:rPr lang="es-CL" sz="2400" b="0" i="1" dirty="0" smtClean="0"/>
              <a:t>)</a:t>
            </a:r>
            <a:endParaRPr lang="es-CL" sz="2400" b="0" i="1" dirty="0"/>
          </a:p>
        </p:txBody>
      </p:sp>
      <p:sp>
        <p:nvSpPr>
          <p:cNvPr id="3" name="Marcador de número de diapositiva 2"/>
          <p:cNvSpPr>
            <a:spLocks noGrp="1"/>
          </p:cNvSpPr>
          <p:nvPr>
            <p:ph type="sldNum" idx="12"/>
          </p:nvPr>
        </p:nvSpPr>
        <p:spPr/>
        <p:txBody>
          <a:bodyPr/>
          <a:lstStyle/>
          <a:p>
            <a:pPr marL="0" lvl="0" indent="0">
              <a:spcBef>
                <a:spcPts val="0"/>
              </a:spcBef>
              <a:spcAft>
                <a:spcPts val="0"/>
              </a:spcAft>
              <a:buNone/>
            </a:pPr>
            <a:fld id="{00000000-1234-1234-1234-123412341234}" type="slidenum">
              <a:rPr lang="es-CL" smtClean="0"/>
              <a:t>8</a:t>
            </a:fld>
            <a:endParaRPr lang="es-CL"/>
          </a:p>
        </p:txBody>
      </p:sp>
      <p:graphicFrame>
        <p:nvGraphicFramePr>
          <p:cNvPr id="5" name="Diagrama 4"/>
          <p:cNvGraphicFramePr/>
          <p:nvPr>
            <p:extLst>
              <p:ext uri="{D42A27DB-BD31-4B8C-83A1-F6EECF244321}">
                <p14:modId xmlns:p14="http://schemas.microsoft.com/office/powerpoint/2010/main" val="2899966701"/>
              </p:ext>
            </p:extLst>
          </p:nvPr>
        </p:nvGraphicFramePr>
        <p:xfrm>
          <a:off x="1" y="1246909"/>
          <a:ext cx="9019308" cy="32004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82788470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número de diapositiva 2"/>
          <p:cNvSpPr>
            <a:spLocks noGrp="1"/>
          </p:cNvSpPr>
          <p:nvPr>
            <p:ph type="sldNum" idx="12"/>
          </p:nvPr>
        </p:nvSpPr>
        <p:spPr/>
        <p:txBody>
          <a:bodyPr/>
          <a:lstStyle/>
          <a:p>
            <a:pPr marL="0" lvl="0" indent="0">
              <a:spcBef>
                <a:spcPts val="0"/>
              </a:spcBef>
              <a:spcAft>
                <a:spcPts val="0"/>
              </a:spcAft>
              <a:buNone/>
            </a:pPr>
            <a:fld id="{00000000-1234-1234-1234-123412341234}" type="slidenum">
              <a:rPr lang="es-CL" smtClean="0"/>
              <a:t>9</a:t>
            </a:fld>
            <a:endParaRPr lang="es-CL"/>
          </a:p>
        </p:txBody>
      </p:sp>
      <p:sp>
        <p:nvSpPr>
          <p:cNvPr id="4" name="Rectángulo 3"/>
          <p:cNvSpPr/>
          <p:nvPr/>
        </p:nvSpPr>
        <p:spPr>
          <a:xfrm>
            <a:off x="0" y="505691"/>
            <a:ext cx="8347364" cy="1066800"/>
          </a:xfrm>
          <a:prstGeom prst="rect">
            <a:avLst/>
          </a:prstGeom>
          <a:ln>
            <a:solidFill>
              <a:schemeClr val="accent1"/>
            </a:solidFill>
          </a:ln>
        </p:spPr>
        <p:style>
          <a:lnRef idx="2">
            <a:schemeClr val="accent6"/>
          </a:lnRef>
          <a:fillRef idx="1">
            <a:schemeClr val="lt1"/>
          </a:fillRef>
          <a:effectRef idx="0">
            <a:schemeClr val="accent6"/>
          </a:effectRef>
          <a:fontRef idx="minor">
            <a:schemeClr val="dk1"/>
          </a:fontRef>
        </p:style>
        <p:txBody>
          <a:bodyPr rtlCol="0" anchor="ctr"/>
          <a:lstStyle/>
          <a:p>
            <a:r>
              <a:rPr lang="es-CL" b="1" dirty="0" smtClean="0">
                <a:solidFill>
                  <a:schemeClr val="accent1">
                    <a:lumMod val="50000"/>
                  </a:schemeClr>
                </a:solidFill>
              </a:rPr>
              <a:t>Actividad PARTE 2: </a:t>
            </a:r>
          </a:p>
          <a:p>
            <a:r>
              <a:rPr lang="es-CL" b="1" dirty="0" smtClean="0">
                <a:solidFill>
                  <a:schemeClr val="accent1">
                    <a:lumMod val="50000"/>
                  </a:schemeClr>
                </a:solidFill>
              </a:rPr>
              <a:t>A partir de las ideas registradas elabore un organizador gráfico que le permita resumir el texto. </a:t>
            </a:r>
          </a:p>
          <a:p>
            <a:r>
              <a:rPr lang="es-CL" b="1" dirty="0" smtClean="0">
                <a:solidFill>
                  <a:schemeClr val="accent1">
                    <a:lumMod val="50000"/>
                  </a:schemeClr>
                </a:solidFill>
              </a:rPr>
              <a:t>Explique la organización de sus ideas.</a:t>
            </a:r>
            <a:endParaRPr lang="es-CL" b="1" dirty="0" smtClean="0">
              <a:solidFill>
                <a:schemeClr val="accent1">
                  <a:lumMod val="50000"/>
                </a:schemeClr>
              </a:solidFill>
            </a:endParaRPr>
          </a:p>
        </p:txBody>
      </p:sp>
      <p:pic>
        <p:nvPicPr>
          <p:cNvPr id="5" name="Imagen 4"/>
          <p:cNvPicPr>
            <a:picLocks noChangeAspect="1"/>
          </p:cNvPicPr>
          <p:nvPr/>
        </p:nvPicPr>
        <p:blipFill rotWithShape="1">
          <a:blip r:embed="rId2"/>
          <a:srcRect l="24318" t="27357" r="9811" b="14663"/>
          <a:stretch/>
        </p:blipFill>
        <p:spPr>
          <a:xfrm>
            <a:off x="1" y="1572491"/>
            <a:ext cx="9144000" cy="3379609"/>
          </a:xfrm>
          <a:prstGeom prst="rect">
            <a:avLst/>
          </a:prstGeom>
        </p:spPr>
      </p:pic>
    </p:spTree>
    <p:extLst>
      <p:ext uri="{BB962C8B-B14F-4D97-AF65-F5344CB8AC3E}">
        <p14:creationId xmlns:p14="http://schemas.microsoft.com/office/powerpoint/2010/main" val="350523012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número de diapositiva 2"/>
          <p:cNvSpPr>
            <a:spLocks noGrp="1"/>
          </p:cNvSpPr>
          <p:nvPr>
            <p:ph type="sldNum" idx="12"/>
          </p:nvPr>
        </p:nvSpPr>
        <p:spPr/>
        <p:txBody>
          <a:bodyPr/>
          <a:lstStyle/>
          <a:p>
            <a:pPr marL="0" lvl="0" indent="0">
              <a:spcBef>
                <a:spcPts val="0"/>
              </a:spcBef>
              <a:spcAft>
                <a:spcPts val="0"/>
              </a:spcAft>
              <a:buNone/>
            </a:pPr>
            <a:fld id="{00000000-1234-1234-1234-123412341234}" type="slidenum">
              <a:rPr lang="es-CL" smtClean="0"/>
              <a:t>10</a:t>
            </a:fld>
            <a:endParaRPr lang="es-CL"/>
          </a:p>
        </p:txBody>
      </p:sp>
      <p:sp>
        <p:nvSpPr>
          <p:cNvPr id="4" name="Rectángulo 3"/>
          <p:cNvSpPr/>
          <p:nvPr/>
        </p:nvSpPr>
        <p:spPr>
          <a:xfrm>
            <a:off x="76200" y="505691"/>
            <a:ext cx="8963891" cy="3581400"/>
          </a:xfrm>
          <a:prstGeom prst="rect">
            <a:avLst/>
          </a:prstGeom>
          <a:ln>
            <a:solidFill>
              <a:schemeClr val="accent1"/>
            </a:solidFill>
          </a:ln>
        </p:spPr>
        <p:style>
          <a:lnRef idx="2">
            <a:schemeClr val="accent6"/>
          </a:lnRef>
          <a:fillRef idx="1">
            <a:schemeClr val="lt1"/>
          </a:fillRef>
          <a:effectRef idx="0">
            <a:schemeClr val="accent6"/>
          </a:effectRef>
          <a:fontRef idx="minor">
            <a:schemeClr val="dk1"/>
          </a:fontRef>
        </p:style>
        <p:txBody>
          <a:bodyPr rtlCol="0" anchor="ctr"/>
          <a:lstStyle/>
          <a:p>
            <a:r>
              <a:rPr lang="es-CL" b="1" dirty="0" smtClean="0">
                <a:solidFill>
                  <a:schemeClr val="accent1">
                    <a:lumMod val="50000"/>
                  </a:schemeClr>
                </a:solidFill>
              </a:rPr>
              <a:t>Actividad PARTE 3: </a:t>
            </a:r>
          </a:p>
          <a:p>
            <a:pPr marL="285750" indent="-285750">
              <a:lnSpc>
                <a:spcPct val="150000"/>
              </a:lnSpc>
              <a:buFont typeface="Arial" panose="020B0604020202020204" pitchFamily="34" charset="0"/>
              <a:buChar char="•"/>
            </a:pPr>
            <a:r>
              <a:rPr lang="es-CL" sz="1600" dirty="0" smtClean="0">
                <a:solidFill>
                  <a:schemeClr val="accent1">
                    <a:lumMod val="50000"/>
                  </a:schemeClr>
                </a:solidFill>
              </a:rPr>
              <a:t>Escuche atentamente el video presentado (</a:t>
            </a:r>
            <a:r>
              <a:rPr lang="es-CL" sz="1600" dirty="0" smtClean="0">
                <a:hlinkClick r:id="rId2"/>
              </a:rPr>
              <a:t>https</a:t>
            </a:r>
            <a:r>
              <a:rPr lang="es-CL" sz="1600" dirty="0">
                <a:hlinkClick r:id="rId2"/>
              </a:rPr>
              <a:t>://</a:t>
            </a:r>
            <a:r>
              <a:rPr lang="es-CL" sz="1600" dirty="0" smtClean="0">
                <a:hlinkClick r:id="rId2"/>
              </a:rPr>
              <a:t>www.youtube.com/watch?v=8gDhNMm0xGw</a:t>
            </a:r>
            <a:r>
              <a:rPr lang="es-CL" sz="1600" dirty="0" smtClean="0"/>
              <a:t>)</a:t>
            </a:r>
            <a:endParaRPr lang="es-CL" sz="1600" dirty="0" smtClean="0">
              <a:solidFill>
                <a:schemeClr val="accent1">
                  <a:lumMod val="50000"/>
                </a:schemeClr>
              </a:solidFill>
            </a:endParaRPr>
          </a:p>
          <a:p>
            <a:pPr marL="285750" indent="-285750">
              <a:lnSpc>
                <a:spcPct val="150000"/>
              </a:lnSpc>
              <a:buFont typeface="Arial" panose="020B0604020202020204" pitchFamily="34" charset="0"/>
              <a:buChar char="•"/>
            </a:pPr>
            <a:r>
              <a:rPr lang="es-CL" sz="1600" dirty="0" smtClean="0">
                <a:solidFill>
                  <a:schemeClr val="accent1">
                    <a:lumMod val="50000"/>
                  </a:schemeClr>
                </a:solidFill>
              </a:rPr>
              <a:t>Tome nota de las ideas que le parezcan más relevantes. </a:t>
            </a:r>
          </a:p>
          <a:p>
            <a:pPr marL="285750" indent="-285750">
              <a:lnSpc>
                <a:spcPct val="150000"/>
              </a:lnSpc>
              <a:buFont typeface="Arial" panose="020B0604020202020204" pitchFamily="34" charset="0"/>
              <a:buChar char="•"/>
            </a:pPr>
            <a:r>
              <a:rPr lang="es-CL" sz="1600" dirty="0" smtClean="0">
                <a:solidFill>
                  <a:schemeClr val="accent1">
                    <a:lumMod val="50000"/>
                  </a:schemeClr>
                </a:solidFill>
              </a:rPr>
              <a:t>Responda las siguientes preguntas: </a:t>
            </a:r>
          </a:p>
          <a:p>
            <a:pPr marL="342900" indent="-342900">
              <a:lnSpc>
                <a:spcPct val="150000"/>
              </a:lnSpc>
              <a:buAutoNum type="arabicPeriod"/>
            </a:pPr>
            <a:r>
              <a:rPr lang="es-CL" sz="1600" b="1" dirty="0" smtClean="0">
                <a:solidFill>
                  <a:schemeClr val="accent1">
                    <a:lumMod val="50000"/>
                  </a:schemeClr>
                </a:solidFill>
              </a:rPr>
              <a:t>Según el relator: ¿qué son las neuronas espejo? </a:t>
            </a:r>
          </a:p>
          <a:p>
            <a:pPr marL="342900" indent="-342900">
              <a:lnSpc>
                <a:spcPct val="150000"/>
              </a:lnSpc>
              <a:buAutoNum type="arabicPeriod"/>
            </a:pPr>
            <a:r>
              <a:rPr lang="es-CL" sz="1600" b="1" dirty="0" smtClean="0">
                <a:solidFill>
                  <a:schemeClr val="accent1">
                    <a:lumMod val="50000"/>
                  </a:schemeClr>
                </a:solidFill>
              </a:rPr>
              <a:t>¿Cómo podría relacionar las neuronas espejo con la empatía?</a:t>
            </a:r>
          </a:p>
          <a:p>
            <a:pPr marL="342900" indent="-342900">
              <a:lnSpc>
                <a:spcPct val="150000"/>
              </a:lnSpc>
              <a:buAutoNum type="arabicPeriod"/>
            </a:pPr>
            <a:r>
              <a:rPr lang="es-CL" sz="1600" b="1" dirty="0" smtClean="0">
                <a:solidFill>
                  <a:schemeClr val="accent1">
                    <a:lumMod val="50000"/>
                  </a:schemeClr>
                </a:solidFill>
              </a:rPr>
              <a:t>Describa</a:t>
            </a:r>
            <a:r>
              <a:rPr lang="es-CL" sz="1600" b="1" dirty="0" smtClean="0">
                <a:solidFill>
                  <a:schemeClr val="accent1">
                    <a:lumMod val="50000"/>
                  </a:schemeClr>
                </a:solidFill>
              </a:rPr>
              <a:t> un ejemplo señalado en el video.</a:t>
            </a:r>
          </a:p>
        </p:txBody>
      </p:sp>
    </p:spTree>
    <p:extLst>
      <p:ext uri="{BB962C8B-B14F-4D97-AF65-F5344CB8AC3E}">
        <p14:creationId xmlns:p14="http://schemas.microsoft.com/office/powerpoint/2010/main" val="1724761074"/>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0" y="392575"/>
            <a:ext cx="6072675" cy="766200"/>
          </a:xfrm>
        </p:spPr>
        <p:txBody>
          <a:bodyPr/>
          <a:lstStyle/>
          <a:p>
            <a:r>
              <a:rPr lang="es-CL" sz="3200" b="0" i="1" dirty="0" smtClean="0"/>
              <a:t>Finalmente</a:t>
            </a:r>
            <a:endParaRPr lang="es-CL" sz="3200" b="0" dirty="0"/>
          </a:p>
        </p:txBody>
      </p:sp>
      <p:sp>
        <p:nvSpPr>
          <p:cNvPr id="3" name="Marcador de número de diapositiva 2"/>
          <p:cNvSpPr>
            <a:spLocks noGrp="1"/>
          </p:cNvSpPr>
          <p:nvPr>
            <p:ph type="sldNum" idx="12"/>
          </p:nvPr>
        </p:nvSpPr>
        <p:spPr/>
        <p:txBody>
          <a:bodyPr/>
          <a:lstStyle/>
          <a:p>
            <a:pPr marL="0" lvl="0" indent="0">
              <a:spcBef>
                <a:spcPts val="0"/>
              </a:spcBef>
              <a:spcAft>
                <a:spcPts val="0"/>
              </a:spcAft>
              <a:buNone/>
            </a:pPr>
            <a:fld id="{00000000-1234-1234-1234-123412341234}" type="slidenum">
              <a:rPr lang="es-CL" smtClean="0"/>
              <a:t>11</a:t>
            </a:fld>
            <a:endParaRPr lang="es-CL"/>
          </a:p>
        </p:txBody>
      </p:sp>
      <p:sp>
        <p:nvSpPr>
          <p:cNvPr id="4" name="Rectángulo 3"/>
          <p:cNvSpPr/>
          <p:nvPr/>
        </p:nvSpPr>
        <p:spPr>
          <a:xfrm>
            <a:off x="405244" y="1614055"/>
            <a:ext cx="8188037" cy="1849581"/>
          </a:xfrm>
          <a:prstGeom prst="rect">
            <a:avLst/>
          </a:prstGeom>
          <a:ln>
            <a:solidFill>
              <a:schemeClr val="accent1">
                <a:lumMod val="50000"/>
              </a:schemeClr>
            </a:solidFill>
          </a:ln>
        </p:spPr>
        <p:style>
          <a:lnRef idx="2">
            <a:schemeClr val="accent6"/>
          </a:lnRef>
          <a:fillRef idx="1">
            <a:schemeClr val="lt1"/>
          </a:fillRef>
          <a:effectRef idx="0">
            <a:schemeClr val="accent6"/>
          </a:effectRef>
          <a:fontRef idx="minor">
            <a:schemeClr val="dk1"/>
          </a:fontRef>
        </p:style>
        <p:txBody>
          <a:bodyPr rtlCol="0" anchor="ctr"/>
          <a:lstStyle/>
          <a:p>
            <a:pPr marL="285750" indent="-285750">
              <a:lnSpc>
                <a:spcPct val="150000"/>
              </a:lnSpc>
              <a:buFont typeface="Wingdings" panose="05000000000000000000" pitchFamily="2" charset="2"/>
              <a:buChar char="§"/>
            </a:pPr>
            <a:endParaRPr lang="es-CL" sz="1800" dirty="0" smtClean="0">
              <a:solidFill>
                <a:schemeClr val="accent1">
                  <a:lumMod val="50000"/>
                </a:schemeClr>
              </a:solidFill>
            </a:endParaRPr>
          </a:p>
          <a:p>
            <a:pPr marL="285750" indent="-285750">
              <a:lnSpc>
                <a:spcPct val="150000"/>
              </a:lnSpc>
              <a:buFont typeface="Wingdings" panose="05000000000000000000" pitchFamily="2" charset="2"/>
              <a:buChar char="§"/>
            </a:pPr>
            <a:endParaRPr lang="es-CL" sz="1800" dirty="0">
              <a:solidFill>
                <a:schemeClr val="accent1">
                  <a:lumMod val="50000"/>
                </a:schemeClr>
              </a:solidFill>
            </a:endParaRPr>
          </a:p>
          <a:p>
            <a:pPr marL="285750" indent="-285750">
              <a:lnSpc>
                <a:spcPct val="150000"/>
              </a:lnSpc>
              <a:buFont typeface="Wingdings" panose="05000000000000000000" pitchFamily="2" charset="2"/>
              <a:buChar char="§"/>
            </a:pPr>
            <a:r>
              <a:rPr lang="es-CL" sz="1800" dirty="0" smtClean="0">
                <a:solidFill>
                  <a:schemeClr val="accent1">
                    <a:lumMod val="50000"/>
                  </a:schemeClr>
                </a:solidFill>
              </a:rPr>
              <a:t>¿Qué me pareció el tema de la clas</a:t>
            </a:r>
            <a:r>
              <a:rPr lang="es-CL" sz="1800" dirty="0" smtClean="0">
                <a:solidFill>
                  <a:schemeClr val="accent1">
                    <a:lumMod val="50000"/>
                  </a:schemeClr>
                </a:solidFill>
              </a:rPr>
              <a:t>e de hoy? ¿Por qué? </a:t>
            </a:r>
          </a:p>
          <a:p>
            <a:pPr marL="285750" indent="-285750">
              <a:lnSpc>
                <a:spcPct val="150000"/>
              </a:lnSpc>
              <a:buFont typeface="Wingdings" panose="05000000000000000000" pitchFamily="2" charset="2"/>
              <a:buChar char="§"/>
            </a:pPr>
            <a:r>
              <a:rPr lang="es-CL" sz="1800" dirty="0" smtClean="0">
                <a:solidFill>
                  <a:schemeClr val="accent1">
                    <a:lumMod val="50000"/>
                  </a:schemeClr>
                </a:solidFill>
              </a:rPr>
              <a:t>¿Qué ideas nuevas puedo rescatar?</a:t>
            </a:r>
          </a:p>
          <a:p>
            <a:pPr marL="285750" indent="-285750">
              <a:lnSpc>
                <a:spcPct val="150000"/>
              </a:lnSpc>
              <a:buFont typeface="Wingdings" panose="05000000000000000000" pitchFamily="2" charset="2"/>
              <a:buChar char="§"/>
            </a:pPr>
            <a:r>
              <a:rPr lang="es-CL" sz="1800" dirty="0" smtClean="0">
                <a:solidFill>
                  <a:schemeClr val="accent1">
                    <a:lumMod val="50000"/>
                  </a:schemeClr>
                </a:solidFill>
              </a:rPr>
              <a:t>¿Cómo lo puedo relacionar con mi </a:t>
            </a:r>
            <a:r>
              <a:rPr lang="es-CL" sz="1800" dirty="0" smtClean="0">
                <a:solidFill>
                  <a:schemeClr val="accent1">
                    <a:lumMod val="50000"/>
                  </a:schemeClr>
                </a:solidFill>
              </a:rPr>
              <a:t>rol de cadete en la Escuela Naval? Ejemplifique.</a:t>
            </a:r>
          </a:p>
          <a:p>
            <a:pPr>
              <a:lnSpc>
                <a:spcPct val="150000"/>
              </a:lnSpc>
            </a:pPr>
            <a:r>
              <a:rPr lang="es-CL" dirty="0"/>
              <a:t/>
            </a:r>
            <a:br>
              <a:rPr lang="es-CL" dirty="0"/>
            </a:br>
            <a:endParaRPr lang="es-CL" dirty="0"/>
          </a:p>
        </p:txBody>
      </p:sp>
    </p:spTree>
    <p:extLst>
      <p:ext uri="{BB962C8B-B14F-4D97-AF65-F5344CB8AC3E}">
        <p14:creationId xmlns:p14="http://schemas.microsoft.com/office/powerpoint/2010/main" val="450736071"/>
      </p:ext>
    </p:extLst>
  </p:cSld>
  <p:clrMapOvr>
    <a:masterClrMapping/>
  </p:clrMapOvr>
  <p:timing>
    <p:tnLst>
      <p:par>
        <p:cTn id="1" dur="indefinite" restart="never" nodeType="tmRoot"/>
      </p:par>
    </p:tnLst>
  </p:timing>
</p:sld>
</file>

<file path=ppt/theme/theme1.xml><?xml version="1.0" encoding="utf-8"?>
<a:theme xmlns:a="http://schemas.openxmlformats.org/drawingml/2006/main" name="Salerio template">
  <a:themeElements>
    <a:clrScheme name="Custom 347">
      <a:dk1>
        <a:srgbClr val="000000"/>
      </a:dk1>
      <a:lt1>
        <a:srgbClr val="FFFFFF"/>
      </a:lt1>
      <a:dk2>
        <a:srgbClr val="666666"/>
      </a:dk2>
      <a:lt2>
        <a:srgbClr val="CCCCCC"/>
      </a:lt2>
      <a:accent1>
        <a:srgbClr val="3A81BA"/>
      </a:accent1>
      <a:accent2>
        <a:srgbClr val="D89F39"/>
      </a:accent2>
      <a:accent3>
        <a:srgbClr val="8BAB42"/>
      </a:accent3>
      <a:accent4>
        <a:srgbClr val="57A7B5"/>
      </a:accent4>
      <a:accent5>
        <a:srgbClr val="8B81D2"/>
      </a:accent5>
      <a:accent6>
        <a:srgbClr val="963334"/>
      </a:accent6>
      <a:hlink>
        <a:srgbClr val="1155CC"/>
      </a:hlink>
      <a:folHlink>
        <a:srgbClr val="6611CC"/>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377</TotalTime>
  <Words>427</Words>
  <Application>Microsoft Office PowerPoint</Application>
  <PresentationFormat>Presentación en pantalla (16:9)</PresentationFormat>
  <Paragraphs>58</Paragraphs>
  <Slides>11</Slides>
  <Notes>2</Notes>
  <HiddenSlides>0</HiddenSlides>
  <MMClips>0</MMClips>
  <ScaleCrop>false</ScaleCrop>
  <HeadingPairs>
    <vt:vector size="6" baseType="variant">
      <vt:variant>
        <vt:lpstr>Fuentes usadas</vt:lpstr>
      </vt:variant>
      <vt:variant>
        <vt:i4>7</vt:i4>
      </vt:variant>
      <vt:variant>
        <vt:lpstr>Tema</vt:lpstr>
      </vt:variant>
      <vt:variant>
        <vt:i4>1</vt:i4>
      </vt:variant>
      <vt:variant>
        <vt:lpstr>Títulos de diapositiva</vt:lpstr>
      </vt:variant>
      <vt:variant>
        <vt:i4>11</vt:i4>
      </vt:variant>
    </vt:vector>
  </HeadingPairs>
  <TitlesOfParts>
    <vt:vector size="19" baseType="lpstr">
      <vt:lpstr>Roboto Condensed</vt:lpstr>
      <vt:lpstr>Arial</vt:lpstr>
      <vt:lpstr>Noto Sans Symbols</vt:lpstr>
      <vt:lpstr>Cabin</vt:lpstr>
      <vt:lpstr>Roboto Condensed Light</vt:lpstr>
      <vt:lpstr>Wingdings</vt:lpstr>
      <vt:lpstr>Arvo</vt:lpstr>
      <vt:lpstr>Salerio template</vt:lpstr>
      <vt:lpstr>Taller 6: IDEA PRINCIPAL / IDEA SECUNDARIA</vt:lpstr>
      <vt:lpstr>Objetivos</vt:lpstr>
      <vt:lpstr>Antes de la lectura </vt:lpstr>
      <vt:lpstr>Presentación de PowerPoint</vt:lpstr>
      <vt:lpstr>Presentación de PowerPoint</vt:lpstr>
      <vt:lpstr>Presentación de PowerPoint</vt:lpstr>
      <vt:lpstr>Presentación de PowerPoint</vt:lpstr>
      <vt:lpstr>ESTRATEGIA: APLICACIÓN DE MACRORREGLAS (T.A.van Dijk)</vt:lpstr>
      <vt:lpstr>Presentación de PowerPoint</vt:lpstr>
      <vt:lpstr>Presentación de PowerPoint</vt:lpstr>
      <vt:lpstr>Finalmente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PDCA  Valeska Campos O.</dc:title>
  <dc:creator>Vale</dc:creator>
  <cp:lastModifiedBy>Usuario de Windows</cp:lastModifiedBy>
  <cp:revision>54</cp:revision>
  <dcterms:modified xsi:type="dcterms:W3CDTF">2020-08-05T01:53:04Z</dcterms:modified>
</cp:coreProperties>
</file>