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8F09A-F37B-4472-8BE9-143F2E868F9C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1953C-EEC4-4340-AADC-3D07A54CB017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8F09A-F37B-4472-8BE9-143F2E868F9C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1953C-EEC4-4340-AADC-3D07A54CB0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8F09A-F37B-4472-8BE9-143F2E868F9C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1953C-EEC4-4340-AADC-3D07A54CB017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8F09A-F37B-4472-8BE9-143F2E868F9C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1953C-EEC4-4340-AADC-3D07A54CB0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8F09A-F37B-4472-8BE9-143F2E868F9C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1953C-EEC4-4340-AADC-3D07A54CB0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8F09A-F37B-4472-8BE9-143F2E868F9C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1953C-EEC4-4340-AADC-3D07A54CB0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8F09A-F37B-4472-8BE9-143F2E868F9C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1953C-EEC4-4340-AADC-3D07A54CB0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8F09A-F37B-4472-8BE9-143F2E868F9C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1953C-EEC4-4340-AADC-3D07A54CB0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8F09A-F37B-4472-8BE9-143F2E868F9C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881953C-EEC4-4340-AADC-3D07A54CB017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8F09A-F37B-4472-8BE9-143F2E868F9C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1953C-EEC4-4340-AADC-3D07A54CB0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8F09A-F37B-4472-8BE9-143F2E868F9C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1953C-EEC4-4340-AADC-3D07A54CB01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818F09A-F37B-4472-8BE9-143F2E868F9C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881953C-EEC4-4340-AADC-3D07A54CB017}" type="slidenum">
              <a:rPr lang="es-CL" smtClean="0"/>
              <a:t>‹Nº›</a:t>
            </a:fld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s-CL" b="1" i="1" u="dbl" dirty="0" smtClean="0">
                <a:latin typeface="Calibri" pitchFamily="34" charset="0"/>
              </a:rPr>
              <a:t>Yo en la escuela naval</a:t>
            </a:r>
            <a:endParaRPr lang="es-CL" b="1" i="1" u="dbl" dirty="0">
              <a:latin typeface="Calibri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143636" y="5676904"/>
            <a:ext cx="2700334" cy="1181096"/>
          </a:xfrm>
        </p:spPr>
        <p:txBody>
          <a:bodyPr>
            <a:normAutofit/>
          </a:bodyPr>
          <a:lstStyle/>
          <a:p>
            <a:pPr algn="l"/>
            <a:r>
              <a:rPr lang="es-CL" sz="1200" b="1" i="1" dirty="0" smtClean="0">
                <a:solidFill>
                  <a:schemeClr val="tx1"/>
                </a:solidFill>
              </a:rPr>
              <a:t>Nombre: Benjamín Ramírez Letelier</a:t>
            </a:r>
          </a:p>
          <a:p>
            <a:pPr algn="l"/>
            <a:r>
              <a:rPr lang="es-CL" sz="1200" b="1" i="1" dirty="0" smtClean="0">
                <a:solidFill>
                  <a:schemeClr val="tx1"/>
                </a:solidFill>
              </a:rPr>
              <a:t>Curso: 1°H</a:t>
            </a:r>
            <a:endParaRPr lang="es-CL" sz="1200" b="1" i="1" dirty="0">
              <a:solidFill>
                <a:schemeClr val="tx1"/>
              </a:solidFill>
            </a:endParaRPr>
          </a:p>
        </p:txBody>
      </p:sp>
      <p:sp>
        <p:nvSpPr>
          <p:cNvPr id="11266" name="AutoShape 2" descr="https://acreditacion.escuelanaval.cl/wp-content/uploads/2017/05/escuel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68" name="AutoShape 4" descr="https://acreditacion.escuelanaval.cl/wp-content/uploads/2017/05/escuel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70" name="AutoShape 6" descr="https://acreditacion.escuelanaval.cl/wp-content/uploads/2017/05/escuel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72" name="AutoShape 8" descr="https://acreditacion.escuelanaval.cl/wp-content/uploads/2017/05/escuel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74" name="AutoShape 10" descr="https://acreditacion.escuelanaval.cl/wp-content/uploads/2017/05/escuel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76" name="AutoShape 12" descr="https://acreditacion.escuelanaval.cl/wp-content/uploads/2017/05/escuel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0" name="9 Imagen" descr="ESNAV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996416" cy="1152521"/>
          </a:xfrm>
          <a:prstGeom prst="rect">
            <a:avLst/>
          </a:prstGeom>
          <a:scene3d>
            <a:camera prst="perspectiveFront"/>
            <a:lightRig rig="threePt" dir="t"/>
          </a:scene3d>
          <a:sp3d>
            <a:bevelT/>
            <a:bevelB prst="convex"/>
          </a:sp3d>
        </p:spPr>
      </p:pic>
      <p:pic>
        <p:nvPicPr>
          <p:cNvPr id="11" name="10 Imagen" descr="descarga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2643182"/>
            <a:ext cx="5214974" cy="251091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fondo_admision_20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571612"/>
            <a:ext cx="9144000" cy="379476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42976" y="0"/>
            <a:ext cx="8229600" cy="1143000"/>
          </a:xfrm>
        </p:spPr>
        <p:txBody>
          <a:bodyPr/>
          <a:lstStyle/>
          <a:p>
            <a:r>
              <a:rPr lang="es-CL" dirty="0" smtClean="0"/>
              <a:t>Actividades que realizo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4389120"/>
          </a:xfrm>
        </p:spPr>
        <p:txBody>
          <a:bodyPr/>
          <a:lstStyle/>
          <a:p>
            <a:r>
              <a:rPr lang="es-CL" u="sng" dirty="0" smtClean="0">
                <a:latin typeface="Arial Black" pitchFamily="34" charset="0"/>
                <a:cs typeface="Arabic Typesetting" pitchFamily="66" charset="-78"/>
              </a:rPr>
              <a:t>Natación </a:t>
            </a:r>
          </a:p>
          <a:p>
            <a:endParaRPr lang="es-CL" dirty="0" smtClean="0"/>
          </a:p>
          <a:p>
            <a:pPr>
              <a:buNone/>
            </a:pPr>
            <a:endParaRPr lang="es-CL" dirty="0" smtClean="0"/>
          </a:p>
          <a:p>
            <a:pPr algn="r"/>
            <a:r>
              <a:rPr lang="es-CL" u="sng" dirty="0" smtClean="0">
                <a:latin typeface="Arial Black" pitchFamily="34" charset="0"/>
              </a:rPr>
              <a:t>Gimnasia</a:t>
            </a:r>
            <a:r>
              <a:rPr lang="es-CL" dirty="0" smtClean="0"/>
              <a:t> </a:t>
            </a:r>
          </a:p>
          <a:p>
            <a:endParaRPr lang="es-CL" dirty="0" smtClean="0"/>
          </a:p>
          <a:p>
            <a:endParaRPr lang="es-CL" dirty="0" smtClean="0"/>
          </a:p>
          <a:p>
            <a:pPr>
              <a:buNone/>
            </a:pPr>
            <a:endParaRPr lang="es-CL" dirty="0" smtClean="0"/>
          </a:p>
          <a:p>
            <a:r>
              <a:rPr lang="es-CL" sz="2400" u="sng" dirty="0" smtClean="0">
                <a:latin typeface="Arial Black" pitchFamily="34" charset="0"/>
              </a:rPr>
              <a:t>Seleccionado deportivo (OT</a:t>
            </a:r>
            <a:r>
              <a:rPr lang="es-CL" u="sng" dirty="0" smtClean="0">
                <a:latin typeface="Arial Black" pitchFamily="34" charset="0"/>
              </a:rPr>
              <a:t>)</a:t>
            </a:r>
          </a:p>
          <a:p>
            <a:endParaRPr lang="es-CL" dirty="0"/>
          </a:p>
        </p:txBody>
      </p:sp>
      <p:pic>
        <p:nvPicPr>
          <p:cNvPr id="4" name="3 Imagen" descr="descarg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3214686"/>
            <a:ext cx="3600454" cy="1800227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isometricOffAxis1Right">
              <a:rot lat="20585878" lon="19958527" rev="618079"/>
            </a:camera>
            <a:lightRig rig="threePt" dir="t"/>
          </a:scene3d>
          <a:sp3d extrusionH="107950">
            <a:bevelT/>
            <a:bevelB/>
          </a:sp3d>
        </p:spPr>
      </p:pic>
      <p:pic>
        <p:nvPicPr>
          <p:cNvPr id="5" name="4 Imagen" descr="descarg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1428736"/>
            <a:ext cx="4214842" cy="1666887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perspectiveHeroicExtremeLeftFacing">
              <a:rot lat="20531134" lon="1292624" rev="21292319"/>
            </a:camera>
            <a:lightRig rig="morning" dir="t"/>
          </a:scene3d>
          <a:sp3d extrusionH="107950" prstMaterial="dkEdge">
            <a:bevelT/>
            <a:bevelB/>
          </a:sp3d>
        </p:spPr>
      </p:pic>
      <p:pic>
        <p:nvPicPr>
          <p:cNvPr id="6" name="5 Imagen" descr="imag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4500570"/>
            <a:ext cx="2619375" cy="1743075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HeroicExtremeLeftFacing"/>
            <a:lightRig rig="threePt" dir="t"/>
          </a:scene3d>
          <a:sp3d extrusionH="127000">
            <a:bevelT prst="relaxedInset"/>
            <a:bevelB prst="relaxedInset"/>
            <a:extrusionClr>
              <a:schemeClr val="bg2">
                <a:lumMod val="75000"/>
              </a:schemeClr>
            </a:extrusion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/>
          <a:lstStyle/>
          <a:p>
            <a:r>
              <a:rPr lang="es-CL" dirty="0" smtClean="0"/>
              <a:t>Modelo formativo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389120"/>
          </a:xfrm>
        </p:spPr>
        <p:txBody>
          <a:bodyPr>
            <a:normAutofit/>
          </a:bodyPr>
          <a:lstStyle/>
          <a:p>
            <a:r>
              <a:rPr lang="es-CL" sz="1600" dirty="0" smtClean="0"/>
              <a:t>En esta etapa, también se inicia el desarrollo de su formación profesional, sustentada en la tradición naval, virtudes morales y patriotismo, indispensables para el enriquecimiento </a:t>
            </a:r>
            <a:r>
              <a:rPr lang="es-CL" sz="1600" dirty="0" smtClean="0"/>
              <a:t>espiritual </a:t>
            </a:r>
            <a:r>
              <a:rPr lang="es-CL" sz="1600" dirty="0" smtClean="0"/>
              <a:t>del Oficial de Marina.</a:t>
            </a:r>
            <a:endParaRPr lang="es-CL" sz="1600" dirty="0"/>
          </a:p>
        </p:txBody>
      </p:sp>
      <p:pic>
        <p:nvPicPr>
          <p:cNvPr id="4" name="3 Imagen" descr="c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2786058"/>
            <a:ext cx="6643702" cy="3284150"/>
          </a:xfrm>
          <a:prstGeom prst="rect">
            <a:avLst/>
          </a:prstGeom>
          <a:ln w="127000" cap="rnd" cmpd="tri">
            <a:solidFill>
              <a:schemeClr val="tx1"/>
            </a:solidFill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</TotalTime>
  <Words>60</Words>
  <Application>Microsoft Office PowerPoint</Application>
  <PresentationFormat>Presentación en pantalla (4:3)</PresentationFormat>
  <Paragraphs>14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Flujo</vt:lpstr>
      <vt:lpstr>Yo en la escuela naval</vt:lpstr>
      <vt:lpstr>Diapositiva 2</vt:lpstr>
      <vt:lpstr>Actividades que realizo </vt:lpstr>
      <vt:lpstr>Modelo formativo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Lab_Ingles_16</dc:creator>
  <cp:lastModifiedBy>Lab_Ingles_16</cp:lastModifiedBy>
  <cp:revision>4</cp:revision>
  <dcterms:created xsi:type="dcterms:W3CDTF">2023-06-05T14:19:35Z</dcterms:created>
  <dcterms:modified xsi:type="dcterms:W3CDTF">2023-06-05T14:54:07Z</dcterms:modified>
</cp:coreProperties>
</file>