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3" r:id="rId3"/>
  </p:sldMasterIdLst>
  <p:notesMasterIdLst>
    <p:notesMasterId r:id="rId35"/>
  </p:notesMasterIdLst>
  <p:sldIdLst>
    <p:sldId id="1472" r:id="rId4"/>
    <p:sldId id="257" r:id="rId5"/>
    <p:sldId id="321" r:id="rId6"/>
    <p:sldId id="411" r:id="rId7"/>
    <p:sldId id="590" r:id="rId8"/>
    <p:sldId id="482" r:id="rId9"/>
    <p:sldId id="406" r:id="rId10"/>
    <p:sldId id="405" r:id="rId11"/>
    <p:sldId id="595" r:id="rId12"/>
    <p:sldId id="592" r:id="rId13"/>
    <p:sldId id="1475" r:id="rId14"/>
    <p:sldId id="1474" r:id="rId15"/>
    <p:sldId id="594" r:id="rId16"/>
    <p:sldId id="1473" r:id="rId17"/>
    <p:sldId id="260" r:id="rId18"/>
    <p:sldId id="261" r:id="rId19"/>
    <p:sldId id="591" r:id="rId20"/>
    <p:sldId id="407" r:id="rId21"/>
    <p:sldId id="600" r:id="rId22"/>
    <p:sldId id="602" r:id="rId23"/>
    <p:sldId id="603" r:id="rId24"/>
    <p:sldId id="604" r:id="rId25"/>
    <p:sldId id="605" r:id="rId26"/>
    <p:sldId id="607" r:id="rId27"/>
    <p:sldId id="608" r:id="rId28"/>
    <p:sldId id="609" r:id="rId29"/>
    <p:sldId id="610" r:id="rId30"/>
    <p:sldId id="611" r:id="rId31"/>
    <p:sldId id="612" r:id="rId32"/>
    <p:sldId id="613" r:id="rId33"/>
    <p:sldId id="614" r:id="rId3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19"/>
  </p:normalViewPr>
  <p:slideViewPr>
    <p:cSldViewPr snapToGrid="0">
      <p:cViewPr varScale="1">
        <p:scale>
          <a:sx n="115" d="100"/>
          <a:sy n="115" d="100"/>
        </p:scale>
        <p:origin x="37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1FD2F0-A9C8-47B4-926A-D5AEE0303882}" type="doc">
      <dgm:prSet loTypeId="urn:microsoft.com/office/officeart/2005/8/layout/matrix1" loCatId="matrix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12661B60-BFEA-4953-98FB-787DA5D6CFEE}">
      <dgm:prSet phldrT="[Texto]" custT="1"/>
      <dgm:spPr/>
      <dgm:t>
        <a:bodyPr/>
        <a:lstStyle/>
        <a:p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Agencia Nacional de Inteligencia. </a:t>
          </a:r>
        </a:p>
        <a:p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ANI</a:t>
          </a:r>
        </a:p>
      </dgm:t>
    </dgm:pt>
    <dgm:pt modelId="{78F46A5C-624A-4BB4-9B74-4D98333837B7}" type="parTrans" cxnId="{C1E9E4FE-5673-4B19-B8D3-9470B4C0528C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C62E10-5483-49C2-9231-3ED9E6233384}" type="sibTrans" cxnId="{C1E9E4FE-5673-4B19-B8D3-9470B4C0528C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295FDB-823D-4DD3-872E-0DEF3D2869C1}">
      <dgm:prSet phldrT="[Texto]" custT="1"/>
      <dgm:spPr/>
      <dgm:t>
        <a:bodyPr/>
        <a:lstStyle/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Dirección de Inteligencia de Defensa del Estado Mayor de la Defensa Nacional.</a:t>
          </a:r>
        </a:p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DID</a:t>
          </a:r>
        </a:p>
      </dgm:t>
    </dgm:pt>
    <dgm:pt modelId="{3F168DA3-875E-4884-891C-CA1E33514B42}" type="parTrans" cxnId="{7FE0BA80-3EF7-4B0B-AC8B-9D1A443CEFFB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531A81-E6FD-49A3-8E43-76B8285F02BC}" type="sibTrans" cxnId="{7FE0BA80-3EF7-4B0B-AC8B-9D1A443CEFFB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25DA7D-79A7-4187-9055-BEFD09FF9469}">
      <dgm:prSet phldrT="[Texto]" custT="1"/>
      <dgm:spPr/>
      <dgm:t>
        <a:bodyPr/>
        <a:lstStyle/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Direcciones de Inteligencia de las Fuerzas Armadas.</a:t>
          </a:r>
        </a:p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DINE</a:t>
          </a:r>
        </a:p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DIRINTA</a:t>
          </a:r>
        </a:p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DIFA</a:t>
          </a:r>
        </a:p>
      </dgm:t>
    </dgm:pt>
    <dgm:pt modelId="{EF7885DD-69BF-4DAE-83D4-93EB75648C1D}" type="parTrans" cxnId="{185FE950-85CE-4D3F-97FB-C24F7461CFF3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012F9B-D366-488C-A6B0-B305F0522477}" type="sibTrans" cxnId="{185FE950-85CE-4D3F-97FB-C24F7461CFF3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EA4A5F-E5D6-4E8F-A58B-285E6B88D14B}">
      <dgm:prSet phldrT="[Texto]" custT="1"/>
      <dgm:spPr/>
      <dgm:t>
        <a:bodyPr/>
        <a:lstStyle/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Direcciones o Jefaturas de Inteligencia de las Fuerzas de Orden y Seguridad Pública</a:t>
          </a:r>
        </a:p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DIPOLCAR</a:t>
          </a:r>
        </a:p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JENAIPOL</a:t>
          </a:r>
        </a:p>
      </dgm:t>
    </dgm:pt>
    <dgm:pt modelId="{D577181B-EE6E-4957-AA30-1306FF3B9DEA}" type="parTrans" cxnId="{56BE31C3-42B4-489B-9085-F1BCD482746D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760927-8175-430D-9430-49CA9A52F936}" type="sibTrans" cxnId="{56BE31C3-42B4-489B-9085-F1BCD482746D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51B6B3-A2BD-4418-A62B-0277850401E7}">
      <dgm:prSet phldrT="[Texto]" custT="1"/>
      <dgm:spPr/>
      <dgm:t>
        <a:bodyPr/>
        <a:lstStyle/>
        <a:p>
          <a:r>
            <a:rPr lang="es-CL" sz="1800" b="0" dirty="0">
              <a:latin typeface="Arial" panose="020B0604020202020204" pitchFamily="34" charset="0"/>
              <a:cs typeface="Arial" panose="020B0604020202020204" pitchFamily="34" charset="0"/>
            </a:rPr>
            <a:t>Comité de Inteligencia</a:t>
          </a:r>
        </a:p>
      </dgm:t>
    </dgm:pt>
    <dgm:pt modelId="{E48907CC-2286-4C27-BFCB-9551E510A9D0}" type="parTrans" cxnId="{697382C5-1A5E-411B-B7AD-C37F3A0B34FB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B69923-59D3-48A7-BB54-56894C4713C9}" type="sibTrans" cxnId="{697382C5-1A5E-411B-B7AD-C37F3A0B34FB}">
      <dgm:prSet/>
      <dgm:spPr/>
      <dgm:t>
        <a:bodyPr/>
        <a:lstStyle/>
        <a:p>
          <a:endParaRPr lang="es-CL" sz="18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A4115C-F5D2-48A4-A660-D22D4FD988FA}" type="pres">
      <dgm:prSet presAssocID="{841FD2F0-A9C8-47B4-926A-D5AEE0303882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AC74A82-6375-45D1-8AC4-C4459FFA53A3}" type="pres">
      <dgm:prSet presAssocID="{841FD2F0-A9C8-47B4-926A-D5AEE0303882}" presName="matrix" presStyleCnt="0"/>
      <dgm:spPr/>
    </dgm:pt>
    <dgm:pt modelId="{8467C279-382A-4212-BC67-AF9E5A3034E0}" type="pres">
      <dgm:prSet presAssocID="{841FD2F0-A9C8-47B4-926A-D5AEE0303882}" presName="tile1" presStyleLbl="node1" presStyleIdx="0" presStyleCnt="4"/>
      <dgm:spPr/>
    </dgm:pt>
    <dgm:pt modelId="{34F3CEAF-DB17-46C5-9AF1-F3AEC1DD73FA}" type="pres">
      <dgm:prSet presAssocID="{841FD2F0-A9C8-47B4-926A-D5AEE030388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C4C85E2-48A6-441F-9850-57C2F3CBE278}" type="pres">
      <dgm:prSet presAssocID="{841FD2F0-A9C8-47B4-926A-D5AEE0303882}" presName="tile2" presStyleLbl="node1" presStyleIdx="1" presStyleCnt="4"/>
      <dgm:spPr/>
    </dgm:pt>
    <dgm:pt modelId="{CA84EED4-B1BE-4535-9B37-C73902B21FF3}" type="pres">
      <dgm:prSet presAssocID="{841FD2F0-A9C8-47B4-926A-D5AEE030388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CD2E278-4E9C-47D5-92B3-F09B5E9FD870}" type="pres">
      <dgm:prSet presAssocID="{841FD2F0-A9C8-47B4-926A-D5AEE0303882}" presName="tile3" presStyleLbl="node1" presStyleIdx="2" presStyleCnt="4"/>
      <dgm:spPr/>
    </dgm:pt>
    <dgm:pt modelId="{EC57025C-93E3-4D81-B624-6677CC9248BB}" type="pres">
      <dgm:prSet presAssocID="{841FD2F0-A9C8-47B4-926A-D5AEE030388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A0B3DCB-82F5-4853-BB33-C2265360122A}" type="pres">
      <dgm:prSet presAssocID="{841FD2F0-A9C8-47B4-926A-D5AEE0303882}" presName="tile4" presStyleLbl="node1" presStyleIdx="3" presStyleCnt="4"/>
      <dgm:spPr/>
    </dgm:pt>
    <dgm:pt modelId="{773DDD3F-2FC3-47E5-983F-233E9CCD4699}" type="pres">
      <dgm:prSet presAssocID="{841FD2F0-A9C8-47B4-926A-D5AEE030388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847B1A8B-E265-4652-A650-447308D4BB49}" type="pres">
      <dgm:prSet presAssocID="{841FD2F0-A9C8-47B4-926A-D5AEE0303882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FC542313-F3D0-4070-ACB3-17CC311DD8AB}" type="presOf" srcId="{12661B60-BFEA-4953-98FB-787DA5D6CFEE}" destId="{847B1A8B-E265-4652-A650-447308D4BB49}" srcOrd="0" destOrd="0" presId="urn:microsoft.com/office/officeart/2005/8/layout/matrix1"/>
    <dgm:cxn modelId="{7709C140-0C9B-4A94-8C95-DD30505CF81A}" type="presOf" srcId="{AAEA4A5F-E5D6-4E8F-A58B-285E6B88D14B}" destId="{EC57025C-93E3-4D81-B624-6677CC9248BB}" srcOrd="1" destOrd="0" presId="urn:microsoft.com/office/officeart/2005/8/layout/matrix1"/>
    <dgm:cxn modelId="{6EB91D41-3DE1-4E4B-A28E-D3737EBEBD31}" type="presOf" srcId="{1225DA7D-79A7-4187-9055-BEFD09FF9469}" destId="{3C4C85E2-48A6-441F-9850-57C2F3CBE278}" srcOrd="0" destOrd="0" presId="urn:microsoft.com/office/officeart/2005/8/layout/matrix1"/>
    <dgm:cxn modelId="{104A1F48-224E-47A4-A929-47EE8DB283FA}" type="presOf" srcId="{22295FDB-823D-4DD3-872E-0DEF3D2869C1}" destId="{34F3CEAF-DB17-46C5-9AF1-F3AEC1DD73FA}" srcOrd="1" destOrd="0" presId="urn:microsoft.com/office/officeart/2005/8/layout/matrix1"/>
    <dgm:cxn modelId="{185FE950-85CE-4D3F-97FB-C24F7461CFF3}" srcId="{12661B60-BFEA-4953-98FB-787DA5D6CFEE}" destId="{1225DA7D-79A7-4187-9055-BEFD09FF9469}" srcOrd="1" destOrd="0" parTransId="{EF7885DD-69BF-4DAE-83D4-93EB75648C1D}" sibTransId="{5D012F9B-D366-488C-A6B0-B305F0522477}"/>
    <dgm:cxn modelId="{0EFFD166-4DA9-4B3C-9AFC-AB52940A5C1B}" type="presOf" srcId="{1225DA7D-79A7-4187-9055-BEFD09FF9469}" destId="{CA84EED4-B1BE-4535-9B37-C73902B21FF3}" srcOrd="1" destOrd="0" presId="urn:microsoft.com/office/officeart/2005/8/layout/matrix1"/>
    <dgm:cxn modelId="{7FE0BA80-3EF7-4B0B-AC8B-9D1A443CEFFB}" srcId="{12661B60-BFEA-4953-98FB-787DA5D6CFEE}" destId="{22295FDB-823D-4DD3-872E-0DEF3D2869C1}" srcOrd="0" destOrd="0" parTransId="{3F168DA3-875E-4884-891C-CA1E33514B42}" sibTransId="{22531A81-E6FD-49A3-8E43-76B8285F02BC}"/>
    <dgm:cxn modelId="{8ACFA899-38D1-4A8C-BDC9-B30951DD4B6A}" type="presOf" srcId="{E051B6B3-A2BD-4418-A62B-0277850401E7}" destId="{BA0B3DCB-82F5-4853-BB33-C2265360122A}" srcOrd="0" destOrd="0" presId="urn:microsoft.com/office/officeart/2005/8/layout/matrix1"/>
    <dgm:cxn modelId="{988AF4A2-74FE-44A1-9563-9D5785E59904}" type="presOf" srcId="{22295FDB-823D-4DD3-872E-0DEF3D2869C1}" destId="{8467C279-382A-4212-BC67-AF9E5A3034E0}" srcOrd="0" destOrd="0" presId="urn:microsoft.com/office/officeart/2005/8/layout/matrix1"/>
    <dgm:cxn modelId="{B17629B4-EE2B-4283-AC96-DD831234F9FC}" type="presOf" srcId="{AAEA4A5F-E5D6-4E8F-A58B-285E6B88D14B}" destId="{6CD2E278-4E9C-47D5-92B3-F09B5E9FD870}" srcOrd="0" destOrd="0" presId="urn:microsoft.com/office/officeart/2005/8/layout/matrix1"/>
    <dgm:cxn modelId="{56BE31C3-42B4-489B-9085-F1BCD482746D}" srcId="{12661B60-BFEA-4953-98FB-787DA5D6CFEE}" destId="{AAEA4A5F-E5D6-4E8F-A58B-285E6B88D14B}" srcOrd="2" destOrd="0" parTransId="{D577181B-EE6E-4957-AA30-1306FF3B9DEA}" sibTransId="{BC760927-8175-430D-9430-49CA9A52F936}"/>
    <dgm:cxn modelId="{697382C5-1A5E-411B-B7AD-C37F3A0B34FB}" srcId="{12661B60-BFEA-4953-98FB-787DA5D6CFEE}" destId="{E051B6B3-A2BD-4418-A62B-0277850401E7}" srcOrd="3" destOrd="0" parTransId="{E48907CC-2286-4C27-BFCB-9551E510A9D0}" sibTransId="{A1B69923-59D3-48A7-BB54-56894C4713C9}"/>
    <dgm:cxn modelId="{24C334E9-5E64-4809-979C-664CAAD81801}" type="presOf" srcId="{E051B6B3-A2BD-4418-A62B-0277850401E7}" destId="{773DDD3F-2FC3-47E5-983F-233E9CCD4699}" srcOrd="1" destOrd="0" presId="urn:microsoft.com/office/officeart/2005/8/layout/matrix1"/>
    <dgm:cxn modelId="{CF95ADED-2841-457C-AAE2-9B1384EF29D2}" type="presOf" srcId="{841FD2F0-A9C8-47B4-926A-D5AEE0303882}" destId="{BCA4115C-F5D2-48A4-A660-D22D4FD988FA}" srcOrd="0" destOrd="0" presId="urn:microsoft.com/office/officeart/2005/8/layout/matrix1"/>
    <dgm:cxn modelId="{C1E9E4FE-5673-4B19-B8D3-9470B4C0528C}" srcId="{841FD2F0-A9C8-47B4-926A-D5AEE0303882}" destId="{12661B60-BFEA-4953-98FB-787DA5D6CFEE}" srcOrd="0" destOrd="0" parTransId="{78F46A5C-624A-4BB4-9B74-4D98333837B7}" sibTransId="{95C62E10-5483-49C2-9231-3ED9E6233384}"/>
    <dgm:cxn modelId="{28025DB6-0194-4C79-B82A-B7BD5CC58F2B}" type="presParOf" srcId="{BCA4115C-F5D2-48A4-A660-D22D4FD988FA}" destId="{9AC74A82-6375-45D1-8AC4-C4459FFA53A3}" srcOrd="0" destOrd="0" presId="urn:microsoft.com/office/officeart/2005/8/layout/matrix1"/>
    <dgm:cxn modelId="{19405827-8ED3-4CF1-9C2D-AC6828CF523D}" type="presParOf" srcId="{9AC74A82-6375-45D1-8AC4-C4459FFA53A3}" destId="{8467C279-382A-4212-BC67-AF9E5A3034E0}" srcOrd="0" destOrd="0" presId="urn:microsoft.com/office/officeart/2005/8/layout/matrix1"/>
    <dgm:cxn modelId="{365CEE8B-463E-4496-A06F-F01B4950DC6A}" type="presParOf" srcId="{9AC74A82-6375-45D1-8AC4-C4459FFA53A3}" destId="{34F3CEAF-DB17-46C5-9AF1-F3AEC1DD73FA}" srcOrd="1" destOrd="0" presId="urn:microsoft.com/office/officeart/2005/8/layout/matrix1"/>
    <dgm:cxn modelId="{A3729110-2D78-468A-ADCF-3FD28A83246A}" type="presParOf" srcId="{9AC74A82-6375-45D1-8AC4-C4459FFA53A3}" destId="{3C4C85E2-48A6-441F-9850-57C2F3CBE278}" srcOrd="2" destOrd="0" presId="urn:microsoft.com/office/officeart/2005/8/layout/matrix1"/>
    <dgm:cxn modelId="{78F40C59-DE9E-4F2F-B1D2-5BE315486E5C}" type="presParOf" srcId="{9AC74A82-6375-45D1-8AC4-C4459FFA53A3}" destId="{CA84EED4-B1BE-4535-9B37-C73902B21FF3}" srcOrd="3" destOrd="0" presId="urn:microsoft.com/office/officeart/2005/8/layout/matrix1"/>
    <dgm:cxn modelId="{321CF0C2-885D-402F-8B74-969CE013E6FE}" type="presParOf" srcId="{9AC74A82-6375-45D1-8AC4-C4459FFA53A3}" destId="{6CD2E278-4E9C-47D5-92B3-F09B5E9FD870}" srcOrd="4" destOrd="0" presId="urn:microsoft.com/office/officeart/2005/8/layout/matrix1"/>
    <dgm:cxn modelId="{4DFBBAD3-8CA5-488E-B46F-E536427182AB}" type="presParOf" srcId="{9AC74A82-6375-45D1-8AC4-C4459FFA53A3}" destId="{EC57025C-93E3-4D81-B624-6677CC9248BB}" srcOrd="5" destOrd="0" presId="urn:microsoft.com/office/officeart/2005/8/layout/matrix1"/>
    <dgm:cxn modelId="{4BAEA9CF-9ADA-49C3-B215-DF6CEF6ACACA}" type="presParOf" srcId="{9AC74A82-6375-45D1-8AC4-C4459FFA53A3}" destId="{BA0B3DCB-82F5-4853-BB33-C2265360122A}" srcOrd="6" destOrd="0" presId="urn:microsoft.com/office/officeart/2005/8/layout/matrix1"/>
    <dgm:cxn modelId="{2929FE91-B482-48EA-B26E-098CF40EF346}" type="presParOf" srcId="{9AC74A82-6375-45D1-8AC4-C4459FFA53A3}" destId="{773DDD3F-2FC3-47E5-983F-233E9CCD4699}" srcOrd="7" destOrd="0" presId="urn:microsoft.com/office/officeart/2005/8/layout/matrix1"/>
    <dgm:cxn modelId="{3E0F2566-9189-4639-9FF0-7943C0B200CA}" type="presParOf" srcId="{BCA4115C-F5D2-48A4-A660-D22D4FD988FA}" destId="{847B1A8B-E265-4652-A650-447308D4BB49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4AC19D-EF4F-4F31-A5F9-20973A732DBB}" type="doc">
      <dgm:prSet loTypeId="urn:microsoft.com/office/officeart/2008/layout/HorizontalMultiLevelHierarchy" loCatId="hierarchy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BFE8629C-6228-4FFF-A319-4750E83649CD}">
      <dgm:prSet phldrT="[Texto]"/>
      <dgm:spPr/>
      <dgm:t>
        <a:bodyPr/>
        <a:lstStyle/>
        <a:p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Sistema de Inteligencia Naval</a:t>
          </a:r>
        </a:p>
      </dgm:t>
    </dgm:pt>
    <dgm:pt modelId="{879BD0F5-F5EB-466D-8E4F-4442DB9CDC76}" type="parTrans" cxnId="{53D87343-BD61-4F75-B7A7-C209A1F623AE}">
      <dgm:prSet/>
      <dgm:spPr/>
      <dgm:t>
        <a:bodyPr/>
        <a:lstStyle/>
        <a:p>
          <a:endParaRPr lang="es-CL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A78A4-802F-46BB-A30C-3B13652FBC2D}" type="sibTrans" cxnId="{53D87343-BD61-4F75-B7A7-C209A1F623AE}">
      <dgm:prSet/>
      <dgm:spPr/>
      <dgm:t>
        <a:bodyPr/>
        <a:lstStyle/>
        <a:p>
          <a:endParaRPr lang="es-CL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EC894A-888A-4B47-A994-F39CA0EF5A25}">
      <dgm:prSet phldrT="[Texto]"/>
      <dgm:spPr/>
      <dgm:t>
        <a:bodyPr/>
        <a:lstStyle/>
        <a:p>
          <a:r>
            <a:rPr lang="es-CL" dirty="0">
              <a:latin typeface="Arial" panose="020B0604020202020204" pitchFamily="34" charset="0"/>
              <a:cs typeface="Arial" panose="020B0604020202020204" pitchFamily="34" charset="0"/>
            </a:rPr>
            <a:t>Dirección de Inteligencia de la Armada</a:t>
          </a:r>
        </a:p>
      </dgm:t>
    </dgm:pt>
    <dgm:pt modelId="{E695BCE2-C4BC-4C6F-B0EB-CC5C40041DFA}" type="parTrans" cxnId="{5AA6639C-77EF-41CC-AA37-FA0DCF8D1E84}">
      <dgm:prSet/>
      <dgm:spPr/>
      <dgm:t>
        <a:bodyPr/>
        <a:lstStyle/>
        <a:p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BF0464-5DFE-42DB-B0A2-F1EE41FB1CD1}" type="sibTrans" cxnId="{5AA6639C-77EF-41CC-AA37-FA0DCF8D1E84}">
      <dgm:prSet/>
      <dgm:spPr/>
      <dgm:t>
        <a:bodyPr/>
        <a:lstStyle/>
        <a:p>
          <a:endParaRPr lang="es-CL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AF8451-371F-4AAA-9608-C5769FFAF1A7}">
      <dgm:prSet phldrT="[Texto]"/>
      <dgm:spPr/>
      <dgm:t>
        <a:bodyPr/>
        <a:lstStyle/>
        <a:p>
          <a:r>
            <a:rPr lang="es-CL" dirty="0">
              <a:latin typeface="Arial" panose="020B0604020202020204" pitchFamily="34" charset="0"/>
              <a:cs typeface="Arial" panose="020B0604020202020204" pitchFamily="34" charset="0"/>
            </a:rPr>
            <a:t>Departamentos A-2</a:t>
          </a:r>
        </a:p>
      </dgm:t>
    </dgm:pt>
    <dgm:pt modelId="{5C3FB75B-75E8-4B3D-8819-5F073DA849B5}" type="parTrans" cxnId="{001A6368-C864-4F99-9EC5-DF446E886FCC}">
      <dgm:prSet/>
      <dgm:spPr/>
      <dgm:t>
        <a:bodyPr/>
        <a:lstStyle/>
        <a:p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6E859A-653F-4B03-A221-1F27BDB83312}" type="sibTrans" cxnId="{001A6368-C864-4F99-9EC5-DF446E886FCC}">
      <dgm:prSet/>
      <dgm:spPr/>
      <dgm:t>
        <a:bodyPr/>
        <a:lstStyle/>
        <a:p>
          <a:endParaRPr lang="es-CL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9061BC-4C73-46F3-8398-0B070A3F4113}">
      <dgm:prSet phldrT="[Texto]"/>
      <dgm:spPr/>
      <dgm:t>
        <a:bodyPr/>
        <a:lstStyle/>
        <a:p>
          <a:r>
            <a:rPr lang="es-CL" dirty="0">
              <a:latin typeface="Arial" panose="020B0604020202020204" pitchFamily="34" charset="0"/>
              <a:cs typeface="Arial" panose="020B0604020202020204" pitchFamily="34" charset="0"/>
            </a:rPr>
            <a:t>Divisiones u Oficinas que realicen Inteligencia</a:t>
          </a:r>
        </a:p>
      </dgm:t>
    </dgm:pt>
    <dgm:pt modelId="{6500723F-6376-466E-AFA1-9C08BA69CCC6}" type="parTrans" cxnId="{C14A2512-35FB-422C-AAAB-F0BCC854C548}">
      <dgm:prSet/>
      <dgm:spPr/>
      <dgm:t>
        <a:bodyPr/>
        <a:lstStyle/>
        <a:p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32219B-9BEB-4062-8EB6-54EA93C7C277}" type="sibTrans" cxnId="{C14A2512-35FB-422C-AAAB-F0BCC854C548}">
      <dgm:prSet/>
      <dgm:spPr/>
      <dgm:t>
        <a:bodyPr/>
        <a:lstStyle/>
        <a:p>
          <a:endParaRPr lang="es-CL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2966C4-8393-4183-829C-726EDCC1033F}" type="pres">
      <dgm:prSet presAssocID="{944AC19D-EF4F-4F31-A5F9-20973A732DBB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26F1C4AE-B5E4-4D99-B294-57C81CD531CC}" type="pres">
      <dgm:prSet presAssocID="{BFE8629C-6228-4FFF-A319-4750E83649CD}" presName="root1" presStyleCnt="0"/>
      <dgm:spPr/>
    </dgm:pt>
    <dgm:pt modelId="{EFBBDF1D-37BC-4A0D-8496-548BAA5F6434}" type="pres">
      <dgm:prSet presAssocID="{BFE8629C-6228-4FFF-A319-4750E83649CD}" presName="LevelOneTextNode" presStyleLbl="node0" presStyleIdx="0" presStyleCnt="1">
        <dgm:presLayoutVars>
          <dgm:chPref val="3"/>
        </dgm:presLayoutVars>
      </dgm:prSet>
      <dgm:spPr/>
    </dgm:pt>
    <dgm:pt modelId="{095A4782-3DE3-46E5-8A1C-4E4DB16BAC29}" type="pres">
      <dgm:prSet presAssocID="{BFE8629C-6228-4FFF-A319-4750E83649CD}" presName="level2hierChild" presStyleCnt="0"/>
      <dgm:spPr/>
    </dgm:pt>
    <dgm:pt modelId="{FC5885E1-FFBB-4E2C-8C53-2F5D709A36A5}" type="pres">
      <dgm:prSet presAssocID="{E695BCE2-C4BC-4C6F-B0EB-CC5C40041DFA}" presName="conn2-1" presStyleLbl="parChTrans1D2" presStyleIdx="0" presStyleCnt="3"/>
      <dgm:spPr/>
    </dgm:pt>
    <dgm:pt modelId="{F2C99F9A-4F00-41E1-85B1-16DF33267F9F}" type="pres">
      <dgm:prSet presAssocID="{E695BCE2-C4BC-4C6F-B0EB-CC5C40041DFA}" presName="connTx" presStyleLbl="parChTrans1D2" presStyleIdx="0" presStyleCnt="3"/>
      <dgm:spPr/>
    </dgm:pt>
    <dgm:pt modelId="{64DF07C8-3214-4519-9CDC-A99DC56AB533}" type="pres">
      <dgm:prSet presAssocID="{9FEC894A-888A-4B47-A994-F39CA0EF5A25}" presName="root2" presStyleCnt="0"/>
      <dgm:spPr/>
    </dgm:pt>
    <dgm:pt modelId="{0976D7E3-4A12-408F-BE5A-D67B4E32BE91}" type="pres">
      <dgm:prSet presAssocID="{9FEC894A-888A-4B47-A994-F39CA0EF5A25}" presName="LevelTwoTextNode" presStyleLbl="node2" presStyleIdx="0" presStyleCnt="3" custScaleX="143464">
        <dgm:presLayoutVars>
          <dgm:chPref val="3"/>
        </dgm:presLayoutVars>
      </dgm:prSet>
      <dgm:spPr/>
    </dgm:pt>
    <dgm:pt modelId="{995C7451-B31E-4E8C-82F4-851800115351}" type="pres">
      <dgm:prSet presAssocID="{9FEC894A-888A-4B47-A994-F39CA0EF5A25}" presName="level3hierChild" presStyleCnt="0"/>
      <dgm:spPr/>
    </dgm:pt>
    <dgm:pt modelId="{632ADCA0-C70B-4796-A203-A2740D4020CB}" type="pres">
      <dgm:prSet presAssocID="{5C3FB75B-75E8-4B3D-8819-5F073DA849B5}" presName="conn2-1" presStyleLbl="parChTrans1D2" presStyleIdx="1" presStyleCnt="3"/>
      <dgm:spPr/>
    </dgm:pt>
    <dgm:pt modelId="{97539E94-BC91-4154-983C-F743C17760FA}" type="pres">
      <dgm:prSet presAssocID="{5C3FB75B-75E8-4B3D-8819-5F073DA849B5}" presName="connTx" presStyleLbl="parChTrans1D2" presStyleIdx="1" presStyleCnt="3"/>
      <dgm:spPr/>
    </dgm:pt>
    <dgm:pt modelId="{ECDBE7DA-FD57-4336-8E65-AAB3FC7BC79E}" type="pres">
      <dgm:prSet presAssocID="{87AF8451-371F-4AAA-9608-C5769FFAF1A7}" presName="root2" presStyleCnt="0"/>
      <dgm:spPr/>
    </dgm:pt>
    <dgm:pt modelId="{85741BF7-DED2-46E4-B1E3-5786DDC2FA1A}" type="pres">
      <dgm:prSet presAssocID="{87AF8451-371F-4AAA-9608-C5769FFAF1A7}" presName="LevelTwoTextNode" presStyleLbl="node2" presStyleIdx="1" presStyleCnt="3" custScaleX="143464">
        <dgm:presLayoutVars>
          <dgm:chPref val="3"/>
        </dgm:presLayoutVars>
      </dgm:prSet>
      <dgm:spPr/>
    </dgm:pt>
    <dgm:pt modelId="{E09F1901-6711-46BC-8C9B-5D1192AA7791}" type="pres">
      <dgm:prSet presAssocID="{87AF8451-371F-4AAA-9608-C5769FFAF1A7}" presName="level3hierChild" presStyleCnt="0"/>
      <dgm:spPr/>
    </dgm:pt>
    <dgm:pt modelId="{0241DF56-44AF-4D9A-9CD6-FF3AE8319A18}" type="pres">
      <dgm:prSet presAssocID="{6500723F-6376-466E-AFA1-9C08BA69CCC6}" presName="conn2-1" presStyleLbl="parChTrans1D2" presStyleIdx="2" presStyleCnt="3"/>
      <dgm:spPr/>
    </dgm:pt>
    <dgm:pt modelId="{616915FF-34BE-42C2-ADDD-0EEBA0619942}" type="pres">
      <dgm:prSet presAssocID="{6500723F-6376-466E-AFA1-9C08BA69CCC6}" presName="connTx" presStyleLbl="parChTrans1D2" presStyleIdx="2" presStyleCnt="3"/>
      <dgm:spPr/>
    </dgm:pt>
    <dgm:pt modelId="{E2249631-7B03-4600-BD05-4F1B9D2182A2}" type="pres">
      <dgm:prSet presAssocID="{539061BC-4C73-46F3-8398-0B070A3F4113}" presName="root2" presStyleCnt="0"/>
      <dgm:spPr/>
    </dgm:pt>
    <dgm:pt modelId="{17893006-E46F-4623-872B-CCB5C46243BE}" type="pres">
      <dgm:prSet presAssocID="{539061BC-4C73-46F3-8398-0B070A3F4113}" presName="LevelTwoTextNode" presStyleLbl="node2" presStyleIdx="2" presStyleCnt="3" custScaleX="143464">
        <dgm:presLayoutVars>
          <dgm:chPref val="3"/>
        </dgm:presLayoutVars>
      </dgm:prSet>
      <dgm:spPr/>
    </dgm:pt>
    <dgm:pt modelId="{891265CD-C723-405E-8B3E-BA4FCB5C4005}" type="pres">
      <dgm:prSet presAssocID="{539061BC-4C73-46F3-8398-0B070A3F4113}" presName="level3hierChild" presStyleCnt="0"/>
      <dgm:spPr/>
    </dgm:pt>
  </dgm:ptLst>
  <dgm:cxnLst>
    <dgm:cxn modelId="{49AE9B01-D584-47B4-9835-776A97635616}" type="presOf" srcId="{9FEC894A-888A-4B47-A994-F39CA0EF5A25}" destId="{0976D7E3-4A12-408F-BE5A-D67B4E32BE91}" srcOrd="0" destOrd="0" presId="urn:microsoft.com/office/officeart/2008/layout/HorizontalMultiLevelHierarchy"/>
    <dgm:cxn modelId="{8BD4D601-F329-4A07-BB00-96F197779CEB}" type="presOf" srcId="{BFE8629C-6228-4FFF-A319-4750E83649CD}" destId="{EFBBDF1D-37BC-4A0D-8496-548BAA5F6434}" srcOrd="0" destOrd="0" presId="urn:microsoft.com/office/officeart/2008/layout/HorizontalMultiLevelHierarchy"/>
    <dgm:cxn modelId="{C14A2512-35FB-422C-AAAB-F0BCC854C548}" srcId="{BFE8629C-6228-4FFF-A319-4750E83649CD}" destId="{539061BC-4C73-46F3-8398-0B070A3F4113}" srcOrd="2" destOrd="0" parTransId="{6500723F-6376-466E-AFA1-9C08BA69CCC6}" sibTransId="{5132219B-9BEB-4062-8EB6-54EA93C7C277}"/>
    <dgm:cxn modelId="{73AE822A-256C-4DAB-8CFA-60FBA4912856}" type="presOf" srcId="{6500723F-6376-466E-AFA1-9C08BA69CCC6}" destId="{616915FF-34BE-42C2-ADDD-0EEBA0619942}" srcOrd="1" destOrd="0" presId="urn:microsoft.com/office/officeart/2008/layout/HorizontalMultiLevelHierarchy"/>
    <dgm:cxn modelId="{53D87343-BD61-4F75-B7A7-C209A1F623AE}" srcId="{944AC19D-EF4F-4F31-A5F9-20973A732DBB}" destId="{BFE8629C-6228-4FFF-A319-4750E83649CD}" srcOrd="0" destOrd="0" parTransId="{879BD0F5-F5EB-466D-8E4F-4442DB9CDC76}" sibTransId="{548A78A4-802F-46BB-A30C-3B13652FBC2D}"/>
    <dgm:cxn modelId="{73792465-9355-4374-8BAC-C55DA41AC759}" type="presOf" srcId="{E695BCE2-C4BC-4C6F-B0EB-CC5C40041DFA}" destId="{F2C99F9A-4F00-41E1-85B1-16DF33267F9F}" srcOrd="1" destOrd="0" presId="urn:microsoft.com/office/officeart/2008/layout/HorizontalMultiLevelHierarchy"/>
    <dgm:cxn modelId="{001A6368-C864-4F99-9EC5-DF446E886FCC}" srcId="{BFE8629C-6228-4FFF-A319-4750E83649CD}" destId="{87AF8451-371F-4AAA-9608-C5769FFAF1A7}" srcOrd="1" destOrd="0" parTransId="{5C3FB75B-75E8-4B3D-8819-5F073DA849B5}" sibTransId="{DB6E859A-653F-4B03-A221-1F27BDB83312}"/>
    <dgm:cxn modelId="{A46AA77E-157E-41ED-91E3-F335926333DA}" type="presOf" srcId="{539061BC-4C73-46F3-8398-0B070A3F4113}" destId="{17893006-E46F-4623-872B-CCB5C46243BE}" srcOrd="0" destOrd="0" presId="urn:microsoft.com/office/officeart/2008/layout/HorizontalMultiLevelHierarchy"/>
    <dgm:cxn modelId="{5C14979A-BA10-4CBB-A162-C59C8F959FD8}" type="presOf" srcId="{944AC19D-EF4F-4F31-A5F9-20973A732DBB}" destId="{CE2966C4-8393-4183-829C-726EDCC1033F}" srcOrd="0" destOrd="0" presId="urn:microsoft.com/office/officeart/2008/layout/HorizontalMultiLevelHierarchy"/>
    <dgm:cxn modelId="{5AA6639C-77EF-41CC-AA37-FA0DCF8D1E84}" srcId="{BFE8629C-6228-4FFF-A319-4750E83649CD}" destId="{9FEC894A-888A-4B47-A994-F39CA0EF5A25}" srcOrd="0" destOrd="0" parTransId="{E695BCE2-C4BC-4C6F-B0EB-CC5C40041DFA}" sibTransId="{1BBF0464-5DFE-42DB-B0A2-F1EE41FB1CD1}"/>
    <dgm:cxn modelId="{F6ED1DBC-7936-43D1-8784-FC0B6B823DB7}" type="presOf" srcId="{5C3FB75B-75E8-4B3D-8819-5F073DA849B5}" destId="{97539E94-BC91-4154-983C-F743C17760FA}" srcOrd="1" destOrd="0" presId="urn:microsoft.com/office/officeart/2008/layout/HorizontalMultiLevelHierarchy"/>
    <dgm:cxn modelId="{312CDAD3-1E5D-4F1D-86BA-B7DD7266CD6A}" type="presOf" srcId="{E695BCE2-C4BC-4C6F-B0EB-CC5C40041DFA}" destId="{FC5885E1-FFBB-4E2C-8C53-2F5D709A36A5}" srcOrd="0" destOrd="0" presId="urn:microsoft.com/office/officeart/2008/layout/HorizontalMultiLevelHierarchy"/>
    <dgm:cxn modelId="{51DAC9E0-DFCA-42C9-A22C-EFD406404828}" type="presOf" srcId="{5C3FB75B-75E8-4B3D-8819-5F073DA849B5}" destId="{632ADCA0-C70B-4796-A203-A2740D4020CB}" srcOrd="0" destOrd="0" presId="urn:microsoft.com/office/officeart/2008/layout/HorizontalMultiLevelHierarchy"/>
    <dgm:cxn modelId="{06F8A3E1-1758-4EE6-A150-7178AEC2A9D3}" type="presOf" srcId="{87AF8451-371F-4AAA-9608-C5769FFAF1A7}" destId="{85741BF7-DED2-46E4-B1E3-5786DDC2FA1A}" srcOrd="0" destOrd="0" presId="urn:microsoft.com/office/officeart/2008/layout/HorizontalMultiLevelHierarchy"/>
    <dgm:cxn modelId="{F99071F3-C02A-4B8A-AF12-78DDFAE1BBD5}" type="presOf" srcId="{6500723F-6376-466E-AFA1-9C08BA69CCC6}" destId="{0241DF56-44AF-4D9A-9CD6-FF3AE8319A18}" srcOrd="0" destOrd="0" presId="urn:microsoft.com/office/officeart/2008/layout/HorizontalMultiLevelHierarchy"/>
    <dgm:cxn modelId="{66F88701-4312-475B-913D-EDEE43BA8A32}" type="presParOf" srcId="{CE2966C4-8393-4183-829C-726EDCC1033F}" destId="{26F1C4AE-B5E4-4D99-B294-57C81CD531CC}" srcOrd="0" destOrd="0" presId="urn:microsoft.com/office/officeart/2008/layout/HorizontalMultiLevelHierarchy"/>
    <dgm:cxn modelId="{34BDB618-36C2-44A9-9331-250C73F69A5A}" type="presParOf" srcId="{26F1C4AE-B5E4-4D99-B294-57C81CD531CC}" destId="{EFBBDF1D-37BC-4A0D-8496-548BAA5F6434}" srcOrd="0" destOrd="0" presId="urn:microsoft.com/office/officeart/2008/layout/HorizontalMultiLevelHierarchy"/>
    <dgm:cxn modelId="{4948BA05-BFB9-4C48-AED4-66535EE80AAC}" type="presParOf" srcId="{26F1C4AE-B5E4-4D99-B294-57C81CD531CC}" destId="{095A4782-3DE3-46E5-8A1C-4E4DB16BAC29}" srcOrd="1" destOrd="0" presId="urn:microsoft.com/office/officeart/2008/layout/HorizontalMultiLevelHierarchy"/>
    <dgm:cxn modelId="{1B085108-BBD1-43AB-88AE-EFFB83DB85A4}" type="presParOf" srcId="{095A4782-3DE3-46E5-8A1C-4E4DB16BAC29}" destId="{FC5885E1-FFBB-4E2C-8C53-2F5D709A36A5}" srcOrd="0" destOrd="0" presId="urn:microsoft.com/office/officeart/2008/layout/HorizontalMultiLevelHierarchy"/>
    <dgm:cxn modelId="{FA667656-A57E-4FFE-B6C2-A0744A1F6EF3}" type="presParOf" srcId="{FC5885E1-FFBB-4E2C-8C53-2F5D709A36A5}" destId="{F2C99F9A-4F00-41E1-85B1-16DF33267F9F}" srcOrd="0" destOrd="0" presId="urn:microsoft.com/office/officeart/2008/layout/HorizontalMultiLevelHierarchy"/>
    <dgm:cxn modelId="{6C37F5DB-227B-45CF-958D-7F8E158518C7}" type="presParOf" srcId="{095A4782-3DE3-46E5-8A1C-4E4DB16BAC29}" destId="{64DF07C8-3214-4519-9CDC-A99DC56AB533}" srcOrd="1" destOrd="0" presId="urn:microsoft.com/office/officeart/2008/layout/HorizontalMultiLevelHierarchy"/>
    <dgm:cxn modelId="{88BDA270-CA8A-4FB9-A8F9-3E8700EF57EB}" type="presParOf" srcId="{64DF07C8-3214-4519-9CDC-A99DC56AB533}" destId="{0976D7E3-4A12-408F-BE5A-D67B4E32BE91}" srcOrd="0" destOrd="0" presId="urn:microsoft.com/office/officeart/2008/layout/HorizontalMultiLevelHierarchy"/>
    <dgm:cxn modelId="{A30653A3-1D1C-4F4A-855F-2A712ADA7E48}" type="presParOf" srcId="{64DF07C8-3214-4519-9CDC-A99DC56AB533}" destId="{995C7451-B31E-4E8C-82F4-851800115351}" srcOrd="1" destOrd="0" presId="urn:microsoft.com/office/officeart/2008/layout/HorizontalMultiLevelHierarchy"/>
    <dgm:cxn modelId="{C4FF7DEA-A9FA-488F-9FA8-1D0DAAF07270}" type="presParOf" srcId="{095A4782-3DE3-46E5-8A1C-4E4DB16BAC29}" destId="{632ADCA0-C70B-4796-A203-A2740D4020CB}" srcOrd="2" destOrd="0" presId="urn:microsoft.com/office/officeart/2008/layout/HorizontalMultiLevelHierarchy"/>
    <dgm:cxn modelId="{03AC8093-6583-4CB0-9E0F-E2960E0AF66B}" type="presParOf" srcId="{632ADCA0-C70B-4796-A203-A2740D4020CB}" destId="{97539E94-BC91-4154-983C-F743C17760FA}" srcOrd="0" destOrd="0" presId="urn:microsoft.com/office/officeart/2008/layout/HorizontalMultiLevelHierarchy"/>
    <dgm:cxn modelId="{A2ECF6D8-170E-447C-ADE5-5F90CAE4A747}" type="presParOf" srcId="{095A4782-3DE3-46E5-8A1C-4E4DB16BAC29}" destId="{ECDBE7DA-FD57-4336-8E65-AAB3FC7BC79E}" srcOrd="3" destOrd="0" presId="urn:microsoft.com/office/officeart/2008/layout/HorizontalMultiLevelHierarchy"/>
    <dgm:cxn modelId="{3D2B47FE-E6B0-4A20-BE7D-863521FC5757}" type="presParOf" srcId="{ECDBE7DA-FD57-4336-8E65-AAB3FC7BC79E}" destId="{85741BF7-DED2-46E4-B1E3-5786DDC2FA1A}" srcOrd="0" destOrd="0" presId="urn:microsoft.com/office/officeart/2008/layout/HorizontalMultiLevelHierarchy"/>
    <dgm:cxn modelId="{5DA53E55-1589-4625-83F9-3E575C4F2C10}" type="presParOf" srcId="{ECDBE7DA-FD57-4336-8E65-AAB3FC7BC79E}" destId="{E09F1901-6711-46BC-8C9B-5D1192AA7791}" srcOrd="1" destOrd="0" presId="urn:microsoft.com/office/officeart/2008/layout/HorizontalMultiLevelHierarchy"/>
    <dgm:cxn modelId="{F87A9C75-6B5F-49A3-94A8-93F144CF938A}" type="presParOf" srcId="{095A4782-3DE3-46E5-8A1C-4E4DB16BAC29}" destId="{0241DF56-44AF-4D9A-9CD6-FF3AE8319A18}" srcOrd="4" destOrd="0" presId="urn:microsoft.com/office/officeart/2008/layout/HorizontalMultiLevelHierarchy"/>
    <dgm:cxn modelId="{30C26C64-3561-4682-8A62-6305453138C5}" type="presParOf" srcId="{0241DF56-44AF-4D9A-9CD6-FF3AE8319A18}" destId="{616915FF-34BE-42C2-ADDD-0EEBA0619942}" srcOrd="0" destOrd="0" presId="urn:microsoft.com/office/officeart/2008/layout/HorizontalMultiLevelHierarchy"/>
    <dgm:cxn modelId="{8F18B924-E7AE-4DE5-A21A-C42C89DBC0F6}" type="presParOf" srcId="{095A4782-3DE3-46E5-8A1C-4E4DB16BAC29}" destId="{E2249631-7B03-4600-BD05-4F1B9D2182A2}" srcOrd="5" destOrd="0" presId="urn:microsoft.com/office/officeart/2008/layout/HorizontalMultiLevelHierarchy"/>
    <dgm:cxn modelId="{B54242A7-D42A-4D7A-A96B-C4E489EEE871}" type="presParOf" srcId="{E2249631-7B03-4600-BD05-4F1B9D2182A2}" destId="{17893006-E46F-4623-872B-CCB5C46243BE}" srcOrd="0" destOrd="0" presId="urn:microsoft.com/office/officeart/2008/layout/HorizontalMultiLevelHierarchy"/>
    <dgm:cxn modelId="{69D9715D-0917-45F2-993D-3066A39C2A18}" type="presParOf" srcId="{E2249631-7B03-4600-BD05-4F1B9D2182A2}" destId="{891265CD-C723-405E-8B3E-BA4FCB5C400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5C57B7-1905-4457-A6DF-47EE882CDEE3}" type="doc">
      <dgm:prSet loTypeId="urn:microsoft.com/office/officeart/2005/8/layout/orgChart1" loCatId="hierarchy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93700C06-C704-4CA3-8CC3-2F24C3EC8689}">
      <dgm:prSet phldrT="[Texto]" custT="1"/>
      <dgm:spPr/>
      <dgm:t>
        <a:bodyPr/>
        <a:lstStyle/>
        <a:p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Política de Seguridad de la Armada</a:t>
          </a:r>
        </a:p>
      </dgm:t>
    </dgm:pt>
    <dgm:pt modelId="{E108FA0D-9210-4048-863C-46CF6A0C9124}" type="parTrans" cxnId="{BAD0A74E-18B0-459A-ABB5-0AA1E58A31ED}">
      <dgm:prSet/>
      <dgm:spPr/>
      <dgm:t>
        <a:bodyPr/>
        <a:lstStyle/>
        <a:p>
          <a:endParaRPr lang="es-CL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A5E4DA-031C-4CD3-A58C-91BDB1E8E991}" type="sibTrans" cxnId="{BAD0A74E-18B0-459A-ABB5-0AA1E58A31ED}">
      <dgm:prSet/>
      <dgm:spPr/>
      <dgm:t>
        <a:bodyPr/>
        <a:lstStyle/>
        <a:p>
          <a:endParaRPr lang="es-CL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99B0DA-86BE-4693-AFD2-692B2C220DD9}">
      <dgm:prSet phldrT="[Texto]" custT="1"/>
      <dgm:spPr/>
      <dgm:t>
        <a:bodyPr/>
        <a:lstStyle/>
        <a:p>
          <a:pPr marL="0" algn="ctr">
            <a:buNone/>
          </a:pPr>
          <a:r>
            <a:rPr lang="es-CL" sz="1800" dirty="0">
              <a:latin typeface="Arial" panose="020B0604020202020204" pitchFamily="34" charset="0"/>
              <a:cs typeface="Arial" panose="020B0604020202020204" pitchFamily="34" charset="0"/>
            </a:rPr>
            <a:t>Define que:</a:t>
          </a:r>
        </a:p>
        <a:p>
          <a:pPr marL="142875" indent="-142875" algn="l">
            <a:buFont typeface="Arial" panose="020B0604020202020204" pitchFamily="34" charset="0"/>
            <a:buChar char="•"/>
            <a:tabLst/>
          </a:pPr>
          <a:r>
            <a:rPr lang="es-CL" sz="1800" dirty="0">
              <a:latin typeface="Arial" panose="020B0604020202020204" pitchFamily="34" charset="0"/>
              <a:cs typeface="Arial" panose="020B0604020202020204" pitchFamily="34" charset="0"/>
            </a:rPr>
            <a:t>- Seguridad es integral.</a:t>
          </a:r>
        </a:p>
        <a:p>
          <a:pPr marL="142875" indent="-142875" algn="l">
            <a:buFont typeface="Arial" panose="020B0604020202020204" pitchFamily="34" charset="0"/>
            <a:buChar char="•"/>
            <a:tabLst/>
          </a:pPr>
          <a:r>
            <a:rPr lang="es-CL" sz="1800" dirty="0">
              <a:latin typeface="Arial" panose="020B0604020202020204" pitchFamily="34" charset="0"/>
              <a:cs typeface="Arial" panose="020B0604020202020204" pitchFamily="34" charset="0"/>
            </a:rPr>
            <a:t>- Tiene un costo</a:t>
          </a:r>
        </a:p>
        <a:p>
          <a:pPr marL="142875" indent="-142875" algn="l">
            <a:buFont typeface="Arial" panose="020B0604020202020204" pitchFamily="34" charset="0"/>
            <a:buChar char="•"/>
            <a:tabLst/>
          </a:pPr>
          <a:r>
            <a:rPr lang="es-CL" sz="1800" dirty="0">
              <a:latin typeface="Arial" panose="020B0604020202020204" pitchFamily="34" charset="0"/>
              <a:cs typeface="Arial" panose="020B0604020202020204" pitchFamily="34" charset="0"/>
            </a:rPr>
            <a:t>- Equilibrio entre seguridad y libertad de acción.</a:t>
          </a:r>
        </a:p>
      </dgm:t>
    </dgm:pt>
    <dgm:pt modelId="{74C8BF9A-A358-4580-BAC3-18859163D66D}" type="parTrans" cxnId="{7E741B69-92F3-4FDC-862E-1833ED7E97CF}">
      <dgm:prSet/>
      <dgm:spPr/>
      <dgm:t>
        <a:bodyPr/>
        <a:lstStyle/>
        <a:p>
          <a:endParaRPr lang="es-CL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03A72D-9F08-4B82-909F-9E1A5DA0343B}" type="sibTrans" cxnId="{7E741B69-92F3-4FDC-862E-1833ED7E97CF}">
      <dgm:prSet/>
      <dgm:spPr/>
      <dgm:t>
        <a:bodyPr/>
        <a:lstStyle/>
        <a:p>
          <a:endParaRPr lang="es-CL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FB4B04-1B44-493C-AC13-75C362B051E7}">
      <dgm:prSet phldrT="[Texto]" custT="1"/>
      <dgm:spPr/>
      <dgm:t>
        <a:bodyPr/>
        <a:lstStyle/>
        <a:p>
          <a:r>
            <a:rPr lang="es-CL" sz="1800" dirty="0">
              <a:latin typeface="Arial" panose="020B0604020202020204" pitchFamily="34" charset="0"/>
              <a:cs typeface="Arial" panose="020B0604020202020204" pitchFamily="34" charset="0"/>
            </a:rPr>
            <a:t>Políticas Particulares de Seguridad</a:t>
          </a:r>
        </a:p>
      </dgm:t>
    </dgm:pt>
    <dgm:pt modelId="{311DB833-E22C-497B-AA5E-63DB986FD8B8}" type="parTrans" cxnId="{70E92C17-B8A8-4A7D-A286-8ADBF17C9272}">
      <dgm:prSet/>
      <dgm:spPr/>
      <dgm:t>
        <a:bodyPr/>
        <a:lstStyle/>
        <a:p>
          <a:endParaRPr lang="es-CL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535EEF-E5D7-46CE-A7F4-F9B868121B58}" type="sibTrans" cxnId="{70E92C17-B8A8-4A7D-A286-8ADBF17C9272}">
      <dgm:prSet/>
      <dgm:spPr/>
      <dgm:t>
        <a:bodyPr/>
        <a:lstStyle/>
        <a:p>
          <a:endParaRPr lang="es-CL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A9D7CA-51E1-40FB-BA45-9878A26B3C96}">
      <dgm:prSet phldrT="[Texto]" custT="1"/>
      <dgm:spPr/>
      <dgm:t>
        <a:bodyPr/>
        <a:lstStyle/>
        <a:p>
          <a:r>
            <a:rPr lang="es-CL" sz="1800" dirty="0">
              <a:latin typeface="Arial" panose="020B0604020202020204" pitchFamily="34" charset="0"/>
              <a:cs typeface="Arial" panose="020B0604020202020204" pitchFamily="34" charset="0"/>
            </a:rPr>
            <a:t>Contrainteligencia</a:t>
          </a:r>
        </a:p>
      </dgm:t>
    </dgm:pt>
    <dgm:pt modelId="{BE62B9DB-8BCA-4531-8B8F-A793A42AAF83}" type="parTrans" cxnId="{38A6E5DA-4588-43E6-B336-4EDD54ED5444}">
      <dgm:prSet/>
      <dgm:spPr/>
      <dgm:t>
        <a:bodyPr/>
        <a:lstStyle/>
        <a:p>
          <a:endParaRPr lang="es-CL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0A8407-BBA2-4F34-92FC-FCC5D5858B8C}" type="sibTrans" cxnId="{38A6E5DA-4588-43E6-B336-4EDD54ED5444}">
      <dgm:prSet/>
      <dgm:spPr/>
      <dgm:t>
        <a:bodyPr/>
        <a:lstStyle/>
        <a:p>
          <a:endParaRPr lang="es-CL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79DF1B-3D40-43FF-A88B-B336BEDA4980}" type="pres">
      <dgm:prSet presAssocID="{A55C57B7-1905-4457-A6DF-47EE882CDE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5FF4872-5CE0-4008-B5B6-07D70D46D34E}" type="pres">
      <dgm:prSet presAssocID="{93700C06-C704-4CA3-8CC3-2F24C3EC8689}" presName="hierRoot1" presStyleCnt="0">
        <dgm:presLayoutVars>
          <dgm:hierBranch val="init"/>
        </dgm:presLayoutVars>
      </dgm:prSet>
      <dgm:spPr/>
    </dgm:pt>
    <dgm:pt modelId="{F96B310E-8865-432A-9556-CC10DBD7A251}" type="pres">
      <dgm:prSet presAssocID="{93700C06-C704-4CA3-8CC3-2F24C3EC8689}" presName="rootComposite1" presStyleCnt="0"/>
      <dgm:spPr/>
    </dgm:pt>
    <dgm:pt modelId="{BF1BF086-9F52-4F4E-A0FD-10CC63D708B4}" type="pres">
      <dgm:prSet presAssocID="{93700C06-C704-4CA3-8CC3-2F24C3EC8689}" presName="rootText1" presStyleLbl="node0" presStyleIdx="0" presStyleCnt="1" custScaleX="135639" custLinFactNeighborY="-4605">
        <dgm:presLayoutVars>
          <dgm:chPref val="3"/>
        </dgm:presLayoutVars>
      </dgm:prSet>
      <dgm:spPr/>
    </dgm:pt>
    <dgm:pt modelId="{9106B435-B520-4605-8043-C0A495C718F4}" type="pres">
      <dgm:prSet presAssocID="{93700C06-C704-4CA3-8CC3-2F24C3EC8689}" presName="rootConnector1" presStyleLbl="node1" presStyleIdx="0" presStyleCnt="0"/>
      <dgm:spPr/>
    </dgm:pt>
    <dgm:pt modelId="{17CF5691-878B-4DAB-8D9E-DEBA5FDBC916}" type="pres">
      <dgm:prSet presAssocID="{93700C06-C704-4CA3-8CC3-2F24C3EC8689}" presName="hierChild2" presStyleCnt="0"/>
      <dgm:spPr/>
    </dgm:pt>
    <dgm:pt modelId="{008E997A-D26B-4A06-B6CC-681EB4F0A6ED}" type="pres">
      <dgm:prSet presAssocID="{74C8BF9A-A358-4580-BAC3-18859163D66D}" presName="Name37" presStyleLbl="parChTrans1D2" presStyleIdx="0" presStyleCnt="3"/>
      <dgm:spPr/>
    </dgm:pt>
    <dgm:pt modelId="{1DBBB5E4-2BB1-417B-8029-B4CA64F1C3BD}" type="pres">
      <dgm:prSet presAssocID="{1799B0DA-86BE-4693-AFD2-692B2C220DD9}" presName="hierRoot2" presStyleCnt="0">
        <dgm:presLayoutVars>
          <dgm:hierBranch val="init"/>
        </dgm:presLayoutVars>
      </dgm:prSet>
      <dgm:spPr/>
    </dgm:pt>
    <dgm:pt modelId="{FA5C17EF-A06E-44C2-AF8E-34EB0BB526D9}" type="pres">
      <dgm:prSet presAssocID="{1799B0DA-86BE-4693-AFD2-692B2C220DD9}" presName="rootComposite" presStyleCnt="0"/>
      <dgm:spPr/>
    </dgm:pt>
    <dgm:pt modelId="{5259FCE9-1E88-4A4B-9137-E0F097AA17F8}" type="pres">
      <dgm:prSet presAssocID="{1799B0DA-86BE-4693-AFD2-692B2C220DD9}" presName="rootText" presStyleLbl="node2" presStyleIdx="0" presStyleCnt="3" custScaleX="117252" custScaleY="189543">
        <dgm:presLayoutVars>
          <dgm:chPref val="3"/>
        </dgm:presLayoutVars>
      </dgm:prSet>
      <dgm:spPr/>
    </dgm:pt>
    <dgm:pt modelId="{983A4492-E987-4D68-A997-AEA17EEB705D}" type="pres">
      <dgm:prSet presAssocID="{1799B0DA-86BE-4693-AFD2-692B2C220DD9}" presName="rootConnector" presStyleLbl="node2" presStyleIdx="0" presStyleCnt="3"/>
      <dgm:spPr/>
    </dgm:pt>
    <dgm:pt modelId="{A1311291-550E-42F9-8038-46A615C13423}" type="pres">
      <dgm:prSet presAssocID="{1799B0DA-86BE-4693-AFD2-692B2C220DD9}" presName="hierChild4" presStyleCnt="0"/>
      <dgm:spPr/>
    </dgm:pt>
    <dgm:pt modelId="{6867AF2A-4AD5-4437-9B4D-4A3C582A5B6D}" type="pres">
      <dgm:prSet presAssocID="{1799B0DA-86BE-4693-AFD2-692B2C220DD9}" presName="hierChild5" presStyleCnt="0"/>
      <dgm:spPr/>
    </dgm:pt>
    <dgm:pt modelId="{2E63F609-6B1D-4D24-9FC6-7FD8BDE2A660}" type="pres">
      <dgm:prSet presAssocID="{311DB833-E22C-497B-AA5E-63DB986FD8B8}" presName="Name37" presStyleLbl="parChTrans1D2" presStyleIdx="1" presStyleCnt="3"/>
      <dgm:spPr/>
    </dgm:pt>
    <dgm:pt modelId="{CB4ED40A-A13D-432C-A64F-82EA29AA1709}" type="pres">
      <dgm:prSet presAssocID="{2CFB4B04-1B44-493C-AC13-75C362B051E7}" presName="hierRoot2" presStyleCnt="0">
        <dgm:presLayoutVars>
          <dgm:hierBranch val="init"/>
        </dgm:presLayoutVars>
      </dgm:prSet>
      <dgm:spPr/>
    </dgm:pt>
    <dgm:pt modelId="{0F4D6728-D317-47DC-81F6-DEBBA3F6FD8E}" type="pres">
      <dgm:prSet presAssocID="{2CFB4B04-1B44-493C-AC13-75C362B051E7}" presName="rootComposite" presStyleCnt="0"/>
      <dgm:spPr/>
    </dgm:pt>
    <dgm:pt modelId="{0C764F4E-7178-4105-AFDE-84C955BE3764}" type="pres">
      <dgm:prSet presAssocID="{2CFB4B04-1B44-493C-AC13-75C362B051E7}" presName="rootText" presStyleLbl="node2" presStyleIdx="1" presStyleCnt="3">
        <dgm:presLayoutVars>
          <dgm:chPref val="3"/>
        </dgm:presLayoutVars>
      </dgm:prSet>
      <dgm:spPr/>
    </dgm:pt>
    <dgm:pt modelId="{7CE102D0-5D50-4A1B-930C-FB81B10A8BCC}" type="pres">
      <dgm:prSet presAssocID="{2CFB4B04-1B44-493C-AC13-75C362B051E7}" presName="rootConnector" presStyleLbl="node2" presStyleIdx="1" presStyleCnt="3"/>
      <dgm:spPr/>
    </dgm:pt>
    <dgm:pt modelId="{19D87B80-DDAB-4DFB-829C-94FE9C7B87ED}" type="pres">
      <dgm:prSet presAssocID="{2CFB4B04-1B44-493C-AC13-75C362B051E7}" presName="hierChild4" presStyleCnt="0"/>
      <dgm:spPr/>
    </dgm:pt>
    <dgm:pt modelId="{9B24764D-8CEA-468B-8686-75A8CEE060F5}" type="pres">
      <dgm:prSet presAssocID="{2CFB4B04-1B44-493C-AC13-75C362B051E7}" presName="hierChild5" presStyleCnt="0"/>
      <dgm:spPr/>
    </dgm:pt>
    <dgm:pt modelId="{5FEE77BA-EF1D-495C-83AF-823790C8CC58}" type="pres">
      <dgm:prSet presAssocID="{BE62B9DB-8BCA-4531-8B8F-A793A42AAF83}" presName="Name37" presStyleLbl="parChTrans1D2" presStyleIdx="2" presStyleCnt="3"/>
      <dgm:spPr/>
    </dgm:pt>
    <dgm:pt modelId="{E0E4700D-0564-4CCA-A712-448D2DEE614B}" type="pres">
      <dgm:prSet presAssocID="{E3A9D7CA-51E1-40FB-BA45-9878A26B3C96}" presName="hierRoot2" presStyleCnt="0">
        <dgm:presLayoutVars>
          <dgm:hierBranch val="init"/>
        </dgm:presLayoutVars>
      </dgm:prSet>
      <dgm:spPr/>
    </dgm:pt>
    <dgm:pt modelId="{F7143421-D8F1-4DBE-90AC-06873C6D2F43}" type="pres">
      <dgm:prSet presAssocID="{E3A9D7CA-51E1-40FB-BA45-9878A26B3C96}" presName="rootComposite" presStyleCnt="0"/>
      <dgm:spPr/>
    </dgm:pt>
    <dgm:pt modelId="{737628F4-4309-4918-B935-932A0108592F}" type="pres">
      <dgm:prSet presAssocID="{E3A9D7CA-51E1-40FB-BA45-9878A26B3C96}" presName="rootText" presStyleLbl="node2" presStyleIdx="2" presStyleCnt="3">
        <dgm:presLayoutVars>
          <dgm:chPref val="3"/>
        </dgm:presLayoutVars>
      </dgm:prSet>
      <dgm:spPr/>
    </dgm:pt>
    <dgm:pt modelId="{77BAB6F4-6817-4E15-ABB2-E0CC2D242CED}" type="pres">
      <dgm:prSet presAssocID="{E3A9D7CA-51E1-40FB-BA45-9878A26B3C96}" presName="rootConnector" presStyleLbl="node2" presStyleIdx="2" presStyleCnt="3"/>
      <dgm:spPr/>
    </dgm:pt>
    <dgm:pt modelId="{538F9B4F-F62A-461B-AEF3-D138C2BBD189}" type="pres">
      <dgm:prSet presAssocID="{E3A9D7CA-51E1-40FB-BA45-9878A26B3C96}" presName="hierChild4" presStyleCnt="0"/>
      <dgm:spPr/>
    </dgm:pt>
    <dgm:pt modelId="{2D5A5DA0-16ED-4105-9413-6FF2E3FBD0D2}" type="pres">
      <dgm:prSet presAssocID="{E3A9D7CA-51E1-40FB-BA45-9878A26B3C96}" presName="hierChild5" presStyleCnt="0"/>
      <dgm:spPr/>
    </dgm:pt>
    <dgm:pt modelId="{7AE98B37-D06A-4C5B-9EBB-9A790DB44DCE}" type="pres">
      <dgm:prSet presAssocID="{93700C06-C704-4CA3-8CC3-2F24C3EC8689}" presName="hierChild3" presStyleCnt="0"/>
      <dgm:spPr/>
    </dgm:pt>
  </dgm:ptLst>
  <dgm:cxnLst>
    <dgm:cxn modelId="{A77E4407-73BE-4785-BC60-E1E93CA1E6B0}" type="presOf" srcId="{93700C06-C704-4CA3-8CC3-2F24C3EC8689}" destId="{BF1BF086-9F52-4F4E-A0FD-10CC63D708B4}" srcOrd="0" destOrd="0" presId="urn:microsoft.com/office/officeart/2005/8/layout/orgChart1"/>
    <dgm:cxn modelId="{7169730A-58FB-4C9C-BEB3-0C1F512A4340}" type="presOf" srcId="{E3A9D7CA-51E1-40FB-BA45-9878A26B3C96}" destId="{737628F4-4309-4918-B935-932A0108592F}" srcOrd="0" destOrd="0" presId="urn:microsoft.com/office/officeart/2005/8/layout/orgChart1"/>
    <dgm:cxn modelId="{70E92C17-B8A8-4A7D-A286-8ADBF17C9272}" srcId="{93700C06-C704-4CA3-8CC3-2F24C3EC8689}" destId="{2CFB4B04-1B44-493C-AC13-75C362B051E7}" srcOrd="1" destOrd="0" parTransId="{311DB833-E22C-497B-AA5E-63DB986FD8B8}" sibTransId="{7F535EEF-E5D7-46CE-A7F4-F9B868121B58}"/>
    <dgm:cxn modelId="{F13E4E29-66B6-49D5-B570-B5F03BAB63BC}" type="presOf" srcId="{1799B0DA-86BE-4693-AFD2-692B2C220DD9}" destId="{983A4492-E987-4D68-A997-AEA17EEB705D}" srcOrd="1" destOrd="0" presId="urn:microsoft.com/office/officeart/2005/8/layout/orgChart1"/>
    <dgm:cxn modelId="{EA30CB2F-5C0D-4F0D-9792-102C90D038ED}" type="presOf" srcId="{93700C06-C704-4CA3-8CC3-2F24C3EC8689}" destId="{9106B435-B520-4605-8043-C0A495C718F4}" srcOrd="1" destOrd="0" presId="urn:microsoft.com/office/officeart/2005/8/layout/orgChart1"/>
    <dgm:cxn modelId="{199C6735-907B-4DCB-AEA3-9E964D0C8937}" type="presOf" srcId="{2CFB4B04-1B44-493C-AC13-75C362B051E7}" destId="{0C764F4E-7178-4105-AFDE-84C955BE3764}" srcOrd="0" destOrd="0" presId="urn:microsoft.com/office/officeart/2005/8/layout/orgChart1"/>
    <dgm:cxn modelId="{2FFAAE44-178A-44A1-85A6-D111CAC5A4C6}" type="presOf" srcId="{74C8BF9A-A358-4580-BAC3-18859163D66D}" destId="{008E997A-D26B-4A06-B6CC-681EB4F0A6ED}" srcOrd="0" destOrd="0" presId="urn:microsoft.com/office/officeart/2005/8/layout/orgChart1"/>
    <dgm:cxn modelId="{DF45854D-6182-4BB1-B971-EA31BEC1E50B}" type="presOf" srcId="{2CFB4B04-1B44-493C-AC13-75C362B051E7}" destId="{7CE102D0-5D50-4A1B-930C-FB81B10A8BCC}" srcOrd="1" destOrd="0" presId="urn:microsoft.com/office/officeart/2005/8/layout/orgChart1"/>
    <dgm:cxn modelId="{BAD0A74E-18B0-459A-ABB5-0AA1E58A31ED}" srcId="{A55C57B7-1905-4457-A6DF-47EE882CDEE3}" destId="{93700C06-C704-4CA3-8CC3-2F24C3EC8689}" srcOrd="0" destOrd="0" parTransId="{E108FA0D-9210-4048-863C-46CF6A0C9124}" sibTransId="{0DA5E4DA-031C-4CD3-A58C-91BDB1E8E991}"/>
    <dgm:cxn modelId="{7E741B69-92F3-4FDC-862E-1833ED7E97CF}" srcId="{93700C06-C704-4CA3-8CC3-2F24C3EC8689}" destId="{1799B0DA-86BE-4693-AFD2-692B2C220DD9}" srcOrd="0" destOrd="0" parTransId="{74C8BF9A-A358-4580-BAC3-18859163D66D}" sibTransId="{0203A72D-9F08-4B82-909F-9E1A5DA0343B}"/>
    <dgm:cxn modelId="{34D9E99F-65A6-4453-9B42-35146032CA87}" type="presOf" srcId="{E3A9D7CA-51E1-40FB-BA45-9878A26B3C96}" destId="{77BAB6F4-6817-4E15-ABB2-E0CC2D242CED}" srcOrd="1" destOrd="0" presId="urn:microsoft.com/office/officeart/2005/8/layout/orgChart1"/>
    <dgm:cxn modelId="{EB4920AA-F80B-4968-ADAF-A19E5574DEEC}" type="presOf" srcId="{1799B0DA-86BE-4693-AFD2-692B2C220DD9}" destId="{5259FCE9-1E88-4A4B-9137-E0F097AA17F8}" srcOrd="0" destOrd="0" presId="urn:microsoft.com/office/officeart/2005/8/layout/orgChart1"/>
    <dgm:cxn modelId="{38A6E5DA-4588-43E6-B336-4EDD54ED5444}" srcId="{93700C06-C704-4CA3-8CC3-2F24C3EC8689}" destId="{E3A9D7CA-51E1-40FB-BA45-9878A26B3C96}" srcOrd="2" destOrd="0" parTransId="{BE62B9DB-8BCA-4531-8B8F-A793A42AAF83}" sibTransId="{200A8407-BBA2-4F34-92FC-FCC5D5858B8C}"/>
    <dgm:cxn modelId="{E70E3AE4-255C-4F91-94A0-E5E5B4ABD0B8}" type="presOf" srcId="{A55C57B7-1905-4457-A6DF-47EE882CDEE3}" destId="{2479DF1B-3D40-43FF-A88B-B336BEDA4980}" srcOrd="0" destOrd="0" presId="urn:microsoft.com/office/officeart/2005/8/layout/orgChart1"/>
    <dgm:cxn modelId="{EF1E67F2-41E8-4B31-9543-C6CE6FB5D735}" type="presOf" srcId="{311DB833-E22C-497B-AA5E-63DB986FD8B8}" destId="{2E63F609-6B1D-4D24-9FC6-7FD8BDE2A660}" srcOrd="0" destOrd="0" presId="urn:microsoft.com/office/officeart/2005/8/layout/orgChart1"/>
    <dgm:cxn modelId="{B836B9F4-1B71-4FE2-ADAD-4904093353BB}" type="presOf" srcId="{BE62B9DB-8BCA-4531-8B8F-A793A42AAF83}" destId="{5FEE77BA-EF1D-495C-83AF-823790C8CC58}" srcOrd="0" destOrd="0" presId="urn:microsoft.com/office/officeart/2005/8/layout/orgChart1"/>
    <dgm:cxn modelId="{16361BC7-6BF8-4907-8F1D-AB973017ACE8}" type="presParOf" srcId="{2479DF1B-3D40-43FF-A88B-B336BEDA4980}" destId="{A5FF4872-5CE0-4008-B5B6-07D70D46D34E}" srcOrd="0" destOrd="0" presId="urn:microsoft.com/office/officeart/2005/8/layout/orgChart1"/>
    <dgm:cxn modelId="{36374EA9-19E1-4B80-8313-F586736B671D}" type="presParOf" srcId="{A5FF4872-5CE0-4008-B5B6-07D70D46D34E}" destId="{F96B310E-8865-432A-9556-CC10DBD7A251}" srcOrd="0" destOrd="0" presId="urn:microsoft.com/office/officeart/2005/8/layout/orgChart1"/>
    <dgm:cxn modelId="{13334265-7212-482A-A6A6-3E8E33FBD5AE}" type="presParOf" srcId="{F96B310E-8865-432A-9556-CC10DBD7A251}" destId="{BF1BF086-9F52-4F4E-A0FD-10CC63D708B4}" srcOrd="0" destOrd="0" presId="urn:microsoft.com/office/officeart/2005/8/layout/orgChart1"/>
    <dgm:cxn modelId="{76CFF38C-505A-4804-9CB9-D2DBC5E16550}" type="presParOf" srcId="{F96B310E-8865-432A-9556-CC10DBD7A251}" destId="{9106B435-B520-4605-8043-C0A495C718F4}" srcOrd="1" destOrd="0" presId="urn:microsoft.com/office/officeart/2005/8/layout/orgChart1"/>
    <dgm:cxn modelId="{AC5BDE90-CDE2-40AB-80AB-6405ADF923EB}" type="presParOf" srcId="{A5FF4872-5CE0-4008-B5B6-07D70D46D34E}" destId="{17CF5691-878B-4DAB-8D9E-DEBA5FDBC916}" srcOrd="1" destOrd="0" presId="urn:microsoft.com/office/officeart/2005/8/layout/orgChart1"/>
    <dgm:cxn modelId="{CE237694-A089-4B5B-BE23-7C241235F52C}" type="presParOf" srcId="{17CF5691-878B-4DAB-8D9E-DEBA5FDBC916}" destId="{008E997A-D26B-4A06-B6CC-681EB4F0A6ED}" srcOrd="0" destOrd="0" presId="urn:microsoft.com/office/officeart/2005/8/layout/orgChart1"/>
    <dgm:cxn modelId="{B7F9F5BF-59F3-42E9-8DCF-45A60281405C}" type="presParOf" srcId="{17CF5691-878B-4DAB-8D9E-DEBA5FDBC916}" destId="{1DBBB5E4-2BB1-417B-8029-B4CA64F1C3BD}" srcOrd="1" destOrd="0" presId="urn:microsoft.com/office/officeart/2005/8/layout/orgChart1"/>
    <dgm:cxn modelId="{516BC02D-B4AB-4A10-9DEF-A2860FEB547F}" type="presParOf" srcId="{1DBBB5E4-2BB1-417B-8029-B4CA64F1C3BD}" destId="{FA5C17EF-A06E-44C2-AF8E-34EB0BB526D9}" srcOrd="0" destOrd="0" presId="urn:microsoft.com/office/officeart/2005/8/layout/orgChart1"/>
    <dgm:cxn modelId="{76C2DB4E-F20C-4343-B7CF-1A3FE2FC8688}" type="presParOf" srcId="{FA5C17EF-A06E-44C2-AF8E-34EB0BB526D9}" destId="{5259FCE9-1E88-4A4B-9137-E0F097AA17F8}" srcOrd="0" destOrd="0" presId="urn:microsoft.com/office/officeart/2005/8/layout/orgChart1"/>
    <dgm:cxn modelId="{1F578B10-0C6E-4F22-AAE5-62C173789B96}" type="presParOf" srcId="{FA5C17EF-A06E-44C2-AF8E-34EB0BB526D9}" destId="{983A4492-E987-4D68-A997-AEA17EEB705D}" srcOrd="1" destOrd="0" presId="urn:microsoft.com/office/officeart/2005/8/layout/orgChart1"/>
    <dgm:cxn modelId="{57EA40DB-5DC5-4498-B70E-9DFA4AF77835}" type="presParOf" srcId="{1DBBB5E4-2BB1-417B-8029-B4CA64F1C3BD}" destId="{A1311291-550E-42F9-8038-46A615C13423}" srcOrd="1" destOrd="0" presId="urn:microsoft.com/office/officeart/2005/8/layout/orgChart1"/>
    <dgm:cxn modelId="{54BEE5EE-694C-4066-BDA6-E5240718BE0F}" type="presParOf" srcId="{1DBBB5E4-2BB1-417B-8029-B4CA64F1C3BD}" destId="{6867AF2A-4AD5-4437-9B4D-4A3C582A5B6D}" srcOrd="2" destOrd="0" presId="urn:microsoft.com/office/officeart/2005/8/layout/orgChart1"/>
    <dgm:cxn modelId="{95D769C4-616B-4B16-8BA4-6ED2E6074E3E}" type="presParOf" srcId="{17CF5691-878B-4DAB-8D9E-DEBA5FDBC916}" destId="{2E63F609-6B1D-4D24-9FC6-7FD8BDE2A660}" srcOrd="2" destOrd="0" presId="urn:microsoft.com/office/officeart/2005/8/layout/orgChart1"/>
    <dgm:cxn modelId="{1DD21605-F9D8-4C1D-BD04-919969BEF14D}" type="presParOf" srcId="{17CF5691-878B-4DAB-8D9E-DEBA5FDBC916}" destId="{CB4ED40A-A13D-432C-A64F-82EA29AA1709}" srcOrd="3" destOrd="0" presId="urn:microsoft.com/office/officeart/2005/8/layout/orgChart1"/>
    <dgm:cxn modelId="{51401E9B-C502-4FC9-9C0A-30D48D91E9F9}" type="presParOf" srcId="{CB4ED40A-A13D-432C-A64F-82EA29AA1709}" destId="{0F4D6728-D317-47DC-81F6-DEBBA3F6FD8E}" srcOrd="0" destOrd="0" presId="urn:microsoft.com/office/officeart/2005/8/layout/orgChart1"/>
    <dgm:cxn modelId="{AEFEA70C-F248-40C5-AF62-05E314DC62D1}" type="presParOf" srcId="{0F4D6728-D317-47DC-81F6-DEBBA3F6FD8E}" destId="{0C764F4E-7178-4105-AFDE-84C955BE3764}" srcOrd="0" destOrd="0" presId="urn:microsoft.com/office/officeart/2005/8/layout/orgChart1"/>
    <dgm:cxn modelId="{2C57F91B-83E0-46A0-9473-B8648C0451BD}" type="presParOf" srcId="{0F4D6728-D317-47DC-81F6-DEBBA3F6FD8E}" destId="{7CE102D0-5D50-4A1B-930C-FB81B10A8BCC}" srcOrd="1" destOrd="0" presId="urn:microsoft.com/office/officeart/2005/8/layout/orgChart1"/>
    <dgm:cxn modelId="{0A872B39-DD1A-4CD4-B90B-E60F6EEC279E}" type="presParOf" srcId="{CB4ED40A-A13D-432C-A64F-82EA29AA1709}" destId="{19D87B80-DDAB-4DFB-829C-94FE9C7B87ED}" srcOrd="1" destOrd="0" presId="urn:microsoft.com/office/officeart/2005/8/layout/orgChart1"/>
    <dgm:cxn modelId="{21374142-B7EA-4331-BFC1-82DC27E4F0B9}" type="presParOf" srcId="{CB4ED40A-A13D-432C-A64F-82EA29AA1709}" destId="{9B24764D-8CEA-468B-8686-75A8CEE060F5}" srcOrd="2" destOrd="0" presId="urn:microsoft.com/office/officeart/2005/8/layout/orgChart1"/>
    <dgm:cxn modelId="{395577BF-1BBD-4E7C-BC1C-7B4C4C394ACE}" type="presParOf" srcId="{17CF5691-878B-4DAB-8D9E-DEBA5FDBC916}" destId="{5FEE77BA-EF1D-495C-83AF-823790C8CC58}" srcOrd="4" destOrd="0" presId="urn:microsoft.com/office/officeart/2005/8/layout/orgChart1"/>
    <dgm:cxn modelId="{C1E7EA3D-C21B-486B-BB8B-0B12E2662C67}" type="presParOf" srcId="{17CF5691-878B-4DAB-8D9E-DEBA5FDBC916}" destId="{E0E4700D-0564-4CCA-A712-448D2DEE614B}" srcOrd="5" destOrd="0" presId="urn:microsoft.com/office/officeart/2005/8/layout/orgChart1"/>
    <dgm:cxn modelId="{863ACEAC-BB0F-4B4E-946F-59FED18AB902}" type="presParOf" srcId="{E0E4700D-0564-4CCA-A712-448D2DEE614B}" destId="{F7143421-D8F1-4DBE-90AC-06873C6D2F43}" srcOrd="0" destOrd="0" presId="urn:microsoft.com/office/officeart/2005/8/layout/orgChart1"/>
    <dgm:cxn modelId="{C9D564E8-99FE-49D3-8A7E-17C789DE40A7}" type="presParOf" srcId="{F7143421-D8F1-4DBE-90AC-06873C6D2F43}" destId="{737628F4-4309-4918-B935-932A0108592F}" srcOrd="0" destOrd="0" presId="urn:microsoft.com/office/officeart/2005/8/layout/orgChart1"/>
    <dgm:cxn modelId="{81E53D75-DA2C-4D6F-B411-F8B9B109A21E}" type="presParOf" srcId="{F7143421-D8F1-4DBE-90AC-06873C6D2F43}" destId="{77BAB6F4-6817-4E15-ABB2-E0CC2D242CED}" srcOrd="1" destOrd="0" presId="urn:microsoft.com/office/officeart/2005/8/layout/orgChart1"/>
    <dgm:cxn modelId="{2C5C9C7F-6F1B-4AF1-B64E-9C8C8818CF75}" type="presParOf" srcId="{E0E4700D-0564-4CCA-A712-448D2DEE614B}" destId="{538F9B4F-F62A-461B-AEF3-D138C2BBD189}" srcOrd="1" destOrd="0" presId="urn:microsoft.com/office/officeart/2005/8/layout/orgChart1"/>
    <dgm:cxn modelId="{3BB84017-7068-44EB-93DA-5F07A7C32A14}" type="presParOf" srcId="{E0E4700D-0564-4CCA-A712-448D2DEE614B}" destId="{2D5A5DA0-16ED-4105-9413-6FF2E3FBD0D2}" srcOrd="2" destOrd="0" presId="urn:microsoft.com/office/officeart/2005/8/layout/orgChart1"/>
    <dgm:cxn modelId="{A7E548EA-7792-4A6A-84CF-400AC6D447BF}" type="presParOf" srcId="{A5FF4872-5CE0-4008-B5B6-07D70D46D34E}" destId="{7AE98B37-D06A-4C5B-9EBB-9A790DB44DC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46DABCC-8F28-448D-9EFE-85CB7A293D6A}" type="doc">
      <dgm:prSet loTypeId="urn:microsoft.com/office/officeart/2005/8/layout/hierarchy4" loCatId="relationship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819826C8-D8C0-46DD-8D1C-3E695CD509AE}">
      <dgm:prSet phldrT="[Texto]"/>
      <dgm:spPr/>
      <dgm:t>
        <a:bodyPr/>
        <a:lstStyle/>
        <a:p>
          <a:r>
            <a:rPr lang="es-CL" dirty="0"/>
            <a:t>Ley 19.974 Sobre el Sistema de Inteligencia Nacional</a:t>
          </a:r>
        </a:p>
      </dgm:t>
    </dgm:pt>
    <dgm:pt modelId="{5F7A0918-0F72-4BEE-AEE0-67D1BB3183D5}" type="parTrans" cxnId="{ED47FC5F-6307-4CE1-8589-9DBF3CAB8BEC}">
      <dgm:prSet/>
      <dgm:spPr/>
      <dgm:t>
        <a:bodyPr/>
        <a:lstStyle/>
        <a:p>
          <a:endParaRPr lang="es-CL"/>
        </a:p>
      </dgm:t>
    </dgm:pt>
    <dgm:pt modelId="{AF9500DB-222B-4573-A01A-64CAC934B522}" type="sibTrans" cxnId="{ED47FC5F-6307-4CE1-8589-9DBF3CAB8BEC}">
      <dgm:prSet/>
      <dgm:spPr/>
      <dgm:t>
        <a:bodyPr/>
        <a:lstStyle/>
        <a:p>
          <a:endParaRPr lang="es-CL"/>
        </a:p>
      </dgm:t>
    </dgm:pt>
    <dgm:pt modelId="{B6512F6D-73E6-4F11-8817-CB22492CC346}">
      <dgm:prSet phldrT="[Texto]"/>
      <dgm:spPr/>
      <dgm:t>
        <a:bodyPr/>
        <a:lstStyle/>
        <a:p>
          <a:r>
            <a:rPr lang="es-CL" dirty="0"/>
            <a:t>Reglamento General de Seguridad de la Armada</a:t>
          </a:r>
        </a:p>
      </dgm:t>
    </dgm:pt>
    <dgm:pt modelId="{19B5DA84-3E05-46EF-99C5-345B32AF832B}" type="parTrans" cxnId="{3F71F40F-71DC-499A-B6D3-CBB171BEE1FD}">
      <dgm:prSet/>
      <dgm:spPr/>
      <dgm:t>
        <a:bodyPr/>
        <a:lstStyle/>
        <a:p>
          <a:endParaRPr lang="es-CL"/>
        </a:p>
      </dgm:t>
    </dgm:pt>
    <dgm:pt modelId="{02F8492D-2056-477C-BAE3-0E3AB7B6F95F}" type="sibTrans" cxnId="{3F71F40F-71DC-499A-B6D3-CBB171BEE1FD}">
      <dgm:prSet/>
      <dgm:spPr/>
      <dgm:t>
        <a:bodyPr/>
        <a:lstStyle/>
        <a:p>
          <a:endParaRPr lang="es-CL"/>
        </a:p>
      </dgm:t>
    </dgm:pt>
    <dgm:pt modelId="{D197A49F-0DA7-443E-960D-1FD0F8F7F3BC}">
      <dgm:prSet phldrT="[Texto]"/>
      <dgm:spPr/>
      <dgm:t>
        <a:bodyPr/>
        <a:lstStyle/>
        <a:p>
          <a:r>
            <a:rPr lang="es-CL" dirty="0"/>
            <a:t>Política de Seguridad de la Armada</a:t>
          </a:r>
        </a:p>
      </dgm:t>
    </dgm:pt>
    <dgm:pt modelId="{A8B8A5F5-FC6F-44E9-A5A2-E510041F954E}" type="parTrans" cxnId="{2146F19E-C6C8-4269-B2EC-DF16276C251F}">
      <dgm:prSet/>
      <dgm:spPr/>
      <dgm:t>
        <a:bodyPr/>
        <a:lstStyle/>
        <a:p>
          <a:endParaRPr lang="es-CL"/>
        </a:p>
      </dgm:t>
    </dgm:pt>
    <dgm:pt modelId="{331F6CF6-ACFF-49B7-98F8-7FBA62F207B2}" type="sibTrans" cxnId="{2146F19E-C6C8-4269-B2EC-DF16276C251F}">
      <dgm:prSet/>
      <dgm:spPr/>
      <dgm:t>
        <a:bodyPr/>
        <a:lstStyle/>
        <a:p>
          <a:endParaRPr lang="es-CL"/>
        </a:p>
      </dgm:t>
    </dgm:pt>
    <dgm:pt modelId="{65CE0CF6-0A23-4DE6-91C2-A2269E6B938C}">
      <dgm:prSet phldrT="[Texto]"/>
      <dgm:spPr/>
      <dgm:t>
        <a:bodyPr/>
        <a:lstStyle/>
        <a:p>
          <a:r>
            <a:rPr lang="es-CL" dirty="0"/>
            <a:t>Directivas Varias</a:t>
          </a:r>
        </a:p>
      </dgm:t>
    </dgm:pt>
    <dgm:pt modelId="{60BC8F05-9F0A-413D-B770-6C1DDBECB442}" type="parTrans" cxnId="{997F21A4-E44F-4590-8B7D-1493E0B05090}">
      <dgm:prSet/>
      <dgm:spPr/>
      <dgm:t>
        <a:bodyPr/>
        <a:lstStyle/>
        <a:p>
          <a:endParaRPr lang="es-CL"/>
        </a:p>
      </dgm:t>
    </dgm:pt>
    <dgm:pt modelId="{F6E25352-C93C-4403-AE82-C3E06AE1A0D7}" type="sibTrans" cxnId="{997F21A4-E44F-4590-8B7D-1493E0B05090}">
      <dgm:prSet/>
      <dgm:spPr/>
      <dgm:t>
        <a:bodyPr/>
        <a:lstStyle/>
        <a:p>
          <a:endParaRPr lang="es-CL"/>
        </a:p>
      </dgm:t>
    </dgm:pt>
    <dgm:pt modelId="{70ECD89B-6C61-4865-AFC9-93E34C69A077}">
      <dgm:prSet phldrT="[Texto]"/>
      <dgm:spPr/>
      <dgm:t>
        <a:bodyPr/>
        <a:lstStyle/>
        <a:p>
          <a:r>
            <a:rPr lang="es-CL" dirty="0"/>
            <a:t>Política de Inteligencia de la Armada</a:t>
          </a:r>
        </a:p>
      </dgm:t>
    </dgm:pt>
    <dgm:pt modelId="{E57ED155-A60D-43FB-B6A6-E24FB7029E93}" type="parTrans" cxnId="{D32B4A81-BC3E-413A-8088-A111AD49F307}">
      <dgm:prSet/>
      <dgm:spPr/>
      <dgm:t>
        <a:bodyPr/>
        <a:lstStyle/>
        <a:p>
          <a:endParaRPr lang="es-CL"/>
        </a:p>
      </dgm:t>
    </dgm:pt>
    <dgm:pt modelId="{7ADBED35-0DE9-4E09-B7EA-58D6DEB59193}" type="sibTrans" cxnId="{D32B4A81-BC3E-413A-8088-A111AD49F307}">
      <dgm:prSet/>
      <dgm:spPr/>
      <dgm:t>
        <a:bodyPr/>
        <a:lstStyle/>
        <a:p>
          <a:endParaRPr lang="es-CL"/>
        </a:p>
      </dgm:t>
    </dgm:pt>
    <dgm:pt modelId="{E7D43DA7-6377-4716-A6EE-7EA6492F7BAD}" type="pres">
      <dgm:prSet presAssocID="{846DABCC-8F28-448D-9EFE-85CB7A293D6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60B1603-6ECF-416B-BAC7-0763250B1A17}" type="pres">
      <dgm:prSet presAssocID="{819826C8-D8C0-46DD-8D1C-3E695CD509AE}" presName="vertOne" presStyleCnt="0"/>
      <dgm:spPr/>
    </dgm:pt>
    <dgm:pt modelId="{E14ADBB1-7DD3-428E-B337-528E73463865}" type="pres">
      <dgm:prSet presAssocID="{819826C8-D8C0-46DD-8D1C-3E695CD509AE}" presName="txOne" presStyleLbl="node0" presStyleIdx="0" presStyleCnt="1">
        <dgm:presLayoutVars>
          <dgm:chPref val="3"/>
        </dgm:presLayoutVars>
      </dgm:prSet>
      <dgm:spPr/>
    </dgm:pt>
    <dgm:pt modelId="{1E3E514D-27D0-4949-BDD1-ED71CF7390B5}" type="pres">
      <dgm:prSet presAssocID="{819826C8-D8C0-46DD-8D1C-3E695CD509AE}" presName="parTransOne" presStyleCnt="0"/>
      <dgm:spPr/>
    </dgm:pt>
    <dgm:pt modelId="{757C7CC0-0B98-4F16-B9D5-81CAE4A53225}" type="pres">
      <dgm:prSet presAssocID="{819826C8-D8C0-46DD-8D1C-3E695CD509AE}" presName="horzOne" presStyleCnt="0"/>
      <dgm:spPr/>
    </dgm:pt>
    <dgm:pt modelId="{15B8BF2B-E6EF-4EE8-8C02-DF5711E86F69}" type="pres">
      <dgm:prSet presAssocID="{B6512F6D-73E6-4F11-8817-CB22492CC346}" presName="vertTwo" presStyleCnt="0"/>
      <dgm:spPr/>
    </dgm:pt>
    <dgm:pt modelId="{AA300A0A-EA14-4FCF-8BE0-72E507B660D2}" type="pres">
      <dgm:prSet presAssocID="{B6512F6D-73E6-4F11-8817-CB22492CC346}" presName="txTwo" presStyleLbl="node2" presStyleIdx="0" presStyleCnt="2">
        <dgm:presLayoutVars>
          <dgm:chPref val="3"/>
        </dgm:presLayoutVars>
      </dgm:prSet>
      <dgm:spPr/>
    </dgm:pt>
    <dgm:pt modelId="{0A91463B-8455-48F2-966A-9A8BA56532BD}" type="pres">
      <dgm:prSet presAssocID="{B6512F6D-73E6-4F11-8817-CB22492CC346}" presName="parTransTwo" presStyleCnt="0"/>
      <dgm:spPr/>
    </dgm:pt>
    <dgm:pt modelId="{114433E1-AA8C-4EE4-A496-C0C1EF9C437F}" type="pres">
      <dgm:prSet presAssocID="{B6512F6D-73E6-4F11-8817-CB22492CC346}" presName="horzTwo" presStyleCnt="0"/>
      <dgm:spPr/>
    </dgm:pt>
    <dgm:pt modelId="{A5A2B341-4549-46E9-9553-1208DCBBB118}" type="pres">
      <dgm:prSet presAssocID="{D197A49F-0DA7-443E-960D-1FD0F8F7F3BC}" presName="vertThree" presStyleCnt="0"/>
      <dgm:spPr/>
    </dgm:pt>
    <dgm:pt modelId="{8D27BF0F-79C0-4EA2-97EF-5154F3EB0B8B}" type="pres">
      <dgm:prSet presAssocID="{D197A49F-0DA7-443E-960D-1FD0F8F7F3BC}" presName="txThree" presStyleLbl="node3" presStyleIdx="0" presStyleCnt="2">
        <dgm:presLayoutVars>
          <dgm:chPref val="3"/>
        </dgm:presLayoutVars>
      </dgm:prSet>
      <dgm:spPr/>
    </dgm:pt>
    <dgm:pt modelId="{01C79E91-2CDA-4584-B1D0-948BACF7F2DF}" type="pres">
      <dgm:prSet presAssocID="{D197A49F-0DA7-443E-960D-1FD0F8F7F3BC}" presName="horzThree" presStyleCnt="0"/>
      <dgm:spPr/>
    </dgm:pt>
    <dgm:pt modelId="{D991BD86-659A-42F3-AC69-38FABD9CFE4F}" type="pres">
      <dgm:prSet presAssocID="{331F6CF6-ACFF-49B7-98F8-7FBA62F207B2}" presName="sibSpaceThree" presStyleCnt="0"/>
      <dgm:spPr/>
    </dgm:pt>
    <dgm:pt modelId="{68AD8F14-C057-464E-826B-88ED0CCAB8F0}" type="pres">
      <dgm:prSet presAssocID="{65CE0CF6-0A23-4DE6-91C2-A2269E6B938C}" presName="vertThree" presStyleCnt="0"/>
      <dgm:spPr/>
    </dgm:pt>
    <dgm:pt modelId="{477F97C8-BDF8-4727-8AFF-F0D2338E8544}" type="pres">
      <dgm:prSet presAssocID="{65CE0CF6-0A23-4DE6-91C2-A2269E6B938C}" presName="txThree" presStyleLbl="node3" presStyleIdx="1" presStyleCnt="2">
        <dgm:presLayoutVars>
          <dgm:chPref val="3"/>
        </dgm:presLayoutVars>
      </dgm:prSet>
      <dgm:spPr/>
    </dgm:pt>
    <dgm:pt modelId="{378C7024-C18F-4A4F-B29C-2369270CA02E}" type="pres">
      <dgm:prSet presAssocID="{65CE0CF6-0A23-4DE6-91C2-A2269E6B938C}" presName="horzThree" presStyleCnt="0"/>
      <dgm:spPr/>
    </dgm:pt>
    <dgm:pt modelId="{66F4C440-FB8B-46A6-ACDA-60E4C1A7D0E8}" type="pres">
      <dgm:prSet presAssocID="{02F8492D-2056-477C-BAE3-0E3AB7B6F95F}" presName="sibSpaceTwo" presStyleCnt="0"/>
      <dgm:spPr/>
    </dgm:pt>
    <dgm:pt modelId="{AD618848-A6B2-4007-9032-B891539F8DC6}" type="pres">
      <dgm:prSet presAssocID="{70ECD89B-6C61-4865-AFC9-93E34C69A077}" presName="vertTwo" presStyleCnt="0"/>
      <dgm:spPr/>
    </dgm:pt>
    <dgm:pt modelId="{C26F9744-254A-4388-97CA-2EC349E1686D}" type="pres">
      <dgm:prSet presAssocID="{70ECD89B-6C61-4865-AFC9-93E34C69A077}" presName="txTwo" presStyleLbl="node2" presStyleIdx="1" presStyleCnt="2">
        <dgm:presLayoutVars>
          <dgm:chPref val="3"/>
        </dgm:presLayoutVars>
      </dgm:prSet>
      <dgm:spPr/>
    </dgm:pt>
    <dgm:pt modelId="{D0407953-AC55-433D-8BB4-E630FA1AF1DD}" type="pres">
      <dgm:prSet presAssocID="{70ECD89B-6C61-4865-AFC9-93E34C69A077}" presName="horzTwo" presStyleCnt="0"/>
      <dgm:spPr/>
    </dgm:pt>
  </dgm:ptLst>
  <dgm:cxnLst>
    <dgm:cxn modelId="{D841B40F-1BF0-4BF8-86E6-14E64AFFF3FD}" type="presOf" srcId="{846DABCC-8F28-448D-9EFE-85CB7A293D6A}" destId="{E7D43DA7-6377-4716-A6EE-7EA6492F7BAD}" srcOrd="0" destOrd="0" presId="urn:microsoft.com/office/officeart/2005/8/layout/hierarchy4"/>
    <dgm:cxn modelId="{3F71F40F-71DC-499A-B6D3-CBB171BEE1FD}" srcId="{819826C8-D8C0-46DD-8D1C-3E695CD509AE}" destId="{B6512F6D-73E6-4F11-8817-CB22492CC346}" srcOrd="0" destOrd="0" parTransId="{19B5DA84-3E05-46EF-99C5-345B32AF832B}" sibTransId="{02F8492D-2056-477C-BAE3-0E3AB7B6F95F}"/>
    <dgm:cxn modelId="{4ADD1A1D-1718-4F33-86B2-08E45C4F4AA3}" type="presOf" srcId="{B6512F6D-73E6-4F11-8817-CB22492CC346}" destId="{AA300A0A-EA14-4FCF-8BE0-72E507B660D2}" srcOrd="0" destOrd="0" presId="urn:microsoft.com/office/officeart/2005/8/layout/hierarchy4"/>
    <dgm:cxn modelId="{AB209333-761C-488A-8B81-01F5760D2205}" type="presOf" srcId="{819826C8-D8C0-46DD-8D1C-3E695CD509AE}" destId="{E14ADBB1-7DD3-428E-B337-528E73463865}" srcOrd="0" destOrd="0" presId="urn:microsoft.com/office/officeart/2005/8/layout/hierarchy4"/>
    <dgm:cxn modelId="{76F1423A-24A2-4CAC-8113-207520127639}" type="presOf" srcId="{D197A49F-0DA7-443E-960D-1FD0F8F7F3BC}" destId="{8D27BF0F-79C0-4EA2-97EF-5154F3EB0B8B}" srcOrd="0" destOrd="0" presId="urn:microsoft.com/office/officeart/2005/8/layout/hierarchy4"/>
    <dgm:cxn modelId="{ED47FC5F-6307-4CE1-8589-9DBF3CAB8BEC}" srcId="{846DABCC-8F28-448D-9EFE-85CB7A293D6A}" destId="{819826C8-D8C0-46DD-8D1C-3E695CD509AE}" srcOrd="0" destOrd="0" parTransId="{5F7A0918-0F72-4BEE-AEE0-67D1BB3183D5}" sibTransId="{AF9500DB-222B-4573-A01A-64CAC934B522}"/>
    <dgm:cxn modelId="{D32B4A81-BC3E-413A-8088-A111AD49F307}" srcId="{819826C8-D8C0-46DD-8D1C-3E695CD509AE}" destId="{70ECD89B-6C61-4865-AFC9-93E34C69A077}" srcOrd="1" destOrd="0" parTransId="{E57ED155-A60D-43FB-B6A6-E24FB7029E93}" sibTransId="{7ADBED35-0DE9-4E09-B7EA-58D6DEB59193}"/>
    <dgm:cxn modelId="{0658819A-A1CD-43F6-8E8F-AC72D4DEEF20}" type="presOf" srcId="{70ECD89B-6C61-4865-AFC9-93E34C69A077}" destId="{C26F9744-254A-4388-97CA-2EC349E1686D}" srcOrd="0" destOrd="0" presId="urn:microsoft.com/office/officeart/2005/8/layout/hierarchy4"/>
    <dgm:cxn modelId="{2146F19E-C6C8-4269-B2EC-DF16276C251F}" srcId="{B6512F6D-73E6-4F11-8817-CB22492CC346}" destId="{D197A49F-0DA7-443E-960D-1FD0F8F7F3BC}" srcOrd="0" destOrd="0" parTransId="{A8B8A5F5-FC6F-44E9-A5A2-E510041F954E}" sibTransId="{331F6CF6-ACFF-49B7-98F8-7FBA62F207B2}"/>
    <dgm:cxn modelId="{997F21A4-E44F-4590-8B7D-1493E0B05090}" srcId="{B6512F6D-73E6-4F11-8817-CB22492CC346}" destId="{65CE0CF6-0A23-4DE6-91C2-A2269E6B938C}" srcOrd="1" destOrd="0" parTransId="{60BC8F05-9F0A-413D-B770-6C1DDBECB442}" sibTransId="{F6E25352-C93C-4403-AE82-C3E06AE1A0D7}"/>
    <dgm:cxn modelId="{9674CFC6-03B3-47A5-AF42-1B6EC2E8637F}" type="presOf" srcId="{65CE0CF6-0A23-4DE6-91C2-A2269E6B938C}" destId="{477F97C8-BDF8-4727-8AFF-F0D2338E8544}" srcOrd="0" destOrd="0" presId="urn:microsoft.com/office/officeart/2005/8/layout/hierarchy4"/>
    <dgm:cxn modelId="{DEFAF5EB-74DB-4B65-A785-3A3D590D8EB1}" type="presParOf" srcId="{E7D43DA7-6377-4716-A6EE-7EA6492F7BAD}" destId="{460B1603-6ECF-416B-BAC7-0763250B1A17}" srcOrd="0" destOrd="0" presId="urn:microsoft.com/office/officeart/2005/8/layout/hierarchy4"/>
    <dgm:cxn modelId="{B601159B-2FB6-48D4-877B-9A217A445715}" type="presParOf" srcId="{460B1603-6ECF-416B-BAC7-0763250B1A17}" destId="{E14ADBB1-7DD3-428E-B337-528E73463865}" srcOrd="0" destOrd="0" presId="urn:microsoft.com/office/officeart/2005/8/layout/hierarchy4"/>
    <dgm:cxn modelId="{487BCD64-FC79-4D3A-8656-B854EFBD7B0F}" type="presParOf" srcId="{460B1603-6ECF-416B-BAC7-0763250B1A17}" destId="{1E3E514D-27D0-4949-BDD1-ED71CF7390B5}" srcOrd="1" destOrd="0" presId="urn:microsoft.com/office/officeart/2005/8/layout/hierarchy4"/>
    <dgm:cxn modelId="{02AF0B02-F344-47F6-AA6C-D80C22C57431}" type="presParOf" srcId="{460B1603-6ECF-416B-BAC7-0763250B1A17}" destId="{757C7CC0-0B98-4F16-B9D5-81CAE4A53225}" srcOrd="2" destOrd="0" presId="urn:microsoft.com/office/officeart/2005/8/layout/hierarchy4"/>
    <dgm:cxn modelId="{659A664F-5DBA-4EC9-AEDD-4D47CAC3BA8A}" type="presParOf" srcId="{757C7CC0-0B98-4F16-B9D5-81CAE4A53225}" destId="{15B8BF2B-E6EF-4EE8-8C02-DF5711E86F69}" srcOrd="0" destOrd="0" presId="urn:microsoft.com/office/officeart/2005/8/layout/hierarchy4"/>
    <dgm:cxn modelId="{5AED4871-EF28-4B89-9E2F-A1AF34ADE600}" type="presParOf" srcId="{15B8BF2B-E6EF-4EE8-8C02-DF5711E86F69}" destId="{AA300A0A-EA14-4FCF-8BE0-72E507B660D2}" srcOrd="0" destOrd="0" presId="urn:microsoft.com/office/officeart/2005/8/layout/hierarchy4"/>
    <dgm:cxn modelId="{51D99686-0762-4E60-8040-4874C83FA3F5}" type="presParOf" srcId="{15B8BF2B-E6EF-4EE8-8C02-DF5711E86F69}" destId="{0A91463B-8455-48F2-966A-9A8BA56532BD}" srcOrd="1" destOrd="0" presId="urn:microsoft.com/office/officeart/2005/8/layout/hierarchy4"/>
    <dgm:cxn modelId="{0AB0B2E1-B30E-47BD-8997-A11F8F1A70B6}" type="presParOf" srcId="{15B8BF2B-E6EF-4EE8-8C02-DF5711E86F69}" destId="{114433E1-AA8C-4EE4-A496-C0C1EF9C437F}" srcOrd="2" destOrd="0" presId="urn:microsoft.com/office/officeart/2005/8/layout/hierarchy4"/>
    <dgm:cxn modelId="{D7B75FA8-7EFA-4A7C-A86F-9808C0CAAE84}" type="presParOf" srcId="{114433E1-AA8C-4EE4-A496-C0C1EF9C437F}" destId="{A5A2B341-4549-46E9-9553-1208DCBBB118}" srcOrd="0" destOrd="0" presId="urn:microsoft.com/office/officeart/2005/8/layout/hierarchy4"/>
    <dgm:cxn modelId="{F343E8C9-0E11-4F6E-A545-F48DFF50424F}" type="presParOf" srcId="{A5A2B341-4549-46E9-9553-1208DCBBB118}" destId="{8D27BF0F-79C0-4EA2-97EF-5154F3EB0B8B}" srcOrd="0" destOrd="0" presId="urn:microsoft.com/office/officeart/2005/8/layout/hierarchy4"/>
    <dgm:cxn modelId="{45E27257-CA30-40B9-9702-5CB2C7E75FE0}" type="presParOf" srcId="{A5A2B341-4549-46E9-9553-1208DCBBB118}" destId="{01C79E91-2CDA-4584-B1D0-948BACF7F2DF}" srcOrd="1" destOrd="0" presId="urn:microsoft.com/office/officeart/2005/8/layout/hierarchy4"/>
    <dgm:cxn modelId="{FE1751AD-CDDB-4C9A-85D9-61166732F521}" type="presParOf" srcId="{114433E1-AA8C-4EE4-A496-C0C1EF9C437F}" destId="{D991BD86-659A-42F3-AC69-38FABD9CFE4F}" srcOrd="1" destOrd="0" presId="urn:microsoft.com/office/officeart/2005/8/layout/hierarchy4"/>
    <dgm:cxn modelId="{06F0704D-2E8B-44EB-A342-C485378BE3C5}" type="presParOf" srcId="{114433E1-AA8C-4EE4-A496-C0C1EF9C437F}" destId="{68AD8F14-C057-464E-826B-88ED0CCAB8F0}" srcOrd="2" destOrd="0" presId="urn:microsoft.com/office/officeart/2005/8/layout/hierarchy4"/>
    <dgm:cxn modelId="{48A05A1C-974A-465B-B0F5-9AC7E8ED86D4}" type="presParOf" srcId="{68AD8F14-C057-464E-826B-88ED0CCAB8F0}" destId="{477F97C8-BDF8-4727-8AFF-F0D2338E8544}" srcOrd="0" destOrd="0" presId="urn:microsoft.com/office/officeart/2005/8/layout/hierarchy4"/>
    <dgm:cxn modelId="{BC9A3F86-1C09-423E-A890-7D5C33549011}" type="presParOf" srcId="{68AD8F14-C057-464E-826B-88ED0CCAB8F0}" destId="{378C7024-C18F-4A4F-B29C-2369270CA02E}" srcOrd="1" destOrd="0" presId="urn:microsoft.com/office/officeart/2005/8/layout/hierarchy4"/>
    <dgm:cxn modelId="{15649810-A742-4FB7-8FEF-714B89B1FF91}" type="presParOf" srcId="{757C7CC0-0B98-4F16-B9D5-81CAE4A53225}" destId="{66F4C440-FB8B-46A6-ACDA-60E4C1A7D0E8}" srcOrd="1" destOrd="0" presId="urn:microsoft.com/office/officeart/2005/8/layout/hierarchy4"/>
    <dgm:cxn modelId="{F58591FE-E2F7-4D73-877F-B63F166C9655}" type="presParOf" srcId="{757C7CC0-0B98-4F16-B9D5-81CAE4A53225}" destId="{AD618848-A6B2-4007-9032-B891539F8DC6}" srcOrd="2" destOrd="0" presId="urn:microsoft.com/office/officeart/2005/8/layout/hierarchy4"/>
    <dgm:cxn modelId="{95DF1CD3-EB50-4FF2-AD95-5363421FB132}" type="presParOf" srcId="{AD618848-A6B2-4007-9032-B891539F8DC6}" destId="{C26F9744-254A-4388-97CA-2EC349E1686D}" srcOrd="0" destOrd="0" presId="urn:microsoft.com/office/officeart/2005/8/layout/hierarchy4"/>
    <dgm:cxn modelId="{D37357E7-8785-4856-BBE3-98F1F08B0358}" type="presParOf" srcId="{AD618848-A6B2-4007-9032-B891539F8DC6}" destId="{D0407953-AC55-433D-8BB4-E630FA1AF1D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67C279-382A-4212-BC67-AF9E5A3034E0}">
      <dsp:nvSpPr>
        <dsp:cNvPr id="0" name=""/>
        <dsp:cNvSpPr/>
      </dsp:nvSpPr>
      <dsp:spPr>
        <a:xfrm rot="16200000">
          <a:off x="828092" y="-828092"/>
          <a:ext cx="2088232" cy="3744416"/>
        </a:xfrm>
        <a:prstGeom prst="round1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Dirección de Inteligencia de Defensa del Estado Mayor de la Defensa Nacional.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DID</a:t>
          </a:r>
        </a:p>
      </dsp:txBody>
      <dsp:txXfrm rot="5400000">
        <a:off x="0" y="0"/>
        <a:ext cx="3744416" cy="1566174"/>
      </dsp:txXfrm>
    </dsp:sp>
    <dsp:sp modelId="{3C4C85E2-48A6-441F-9850-57C2F3CBE278}">
      <dsp:nvSpPr>
        <dsp:cNvPr id="0" name=""/>
        <dsp:cNvSpPr/>
      </dsp:nvSpPr>
      <dsp:spPr>
        <a:xfrm>
          <a:off x="3744416" y="0"/>
          <a:ext cx="3744416" cy="2088232"/>
        </a:xfrm>
        <a:prstGeom prst="round1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Direcciones de Inteligencia de las Fuerzas Armadas.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DINE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DIRINTA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DIFA</a:t>
          </a:r>
        </a:p>
      </dsp:txBody>
      <dsp:txXfrm>
        <a:off x="3744416" y="0"/>
        <a:ext cx="3744416" cy="1566174"/>
      </dsp:txXfrm>
    </dsp:sp>
    <dsp:sp modelId="{6CD2E278-4E9C-47D5-92B3-F09B5E9FD870}">
      <dsp:nvSpPr>
        <dsp:cNvPr id="0" name=""/>
        <dsp:cNvSpPr/>
      </dsp:nvSpPr>
      <dsp:spPr>
        <a:xfrm rot="10800000">
          <a:off x="0" y="2088232"/>
          <a:ext cx="3744416" cy="2088232"/>
        </a:xfrm>
        <a:prstGeom prst="round1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Direcciones o Jefaturas de Inteligencia de las Fuerzas de Orden y Seguridad Pública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DIPOLCAR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JENAIPOL</a:t>
          </a:r>
        </a:p>
      </dsp:txBody>
      <dsp:txXfrm rot="10800000">
        <a:off x="0" y="2610290"/>
        <a:ext cx="3744416" cy="1566174"/>
      </dsp:txXfrm>
    </dsp:sp>
    <dsp:sp modelId="{BA0B3DCB-82F5-4853-BB33-C2265360122A}">
      <dsp:nvSpPr>
        <dsp:cNvPr id="0" name=""/>
        <dsp:cNvSpPr/>
      </dsp:nvSpPr>
      <dsp:spPr>
        <a:xfrm rot="5400000">
          <a:off x="4572508" y="1260140"/>
          <a:ext cx="2088232" cy="3744416"/>
        </a:xfrm>
        <a:prstGeom prst="round1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latin typeface="Arial" panose="020B0604020202020204" pitchFamily="34" charset="0"/>
              <a:cs typeface="Arial" panose="020B0604020202020204" pitchFamily="34" charset="0"/>
            </a:rPr>
            <a:t>Comité de Inteligencia</a:t>
          </a:r>
        </a:p>
      </dsp:txBody>
      <dsp:txXfrm rot="-5400000">
        <a:off x="3744416" y="2610290"/>
        <a:ext cx="3744416" cy="1566174"/>
      </dsp:txXfrm>
    </dsp:sp>
    <dsp:sp modelId="{847B1A8B-E265-4652-A650-447308D4BB49}">
      <dsp:nvSpPr>
        <dsp:cNvPr id="0" name=""/>
        <dsp:cNvSpPr/>
      </dsp:nvSpPr>
      <dsp:spPr>
        <a:xfrm>
          <a:off x="2621091" y="1566174"/>
          <a:ext cx="2246649" cy="1044116"/>
        </a:xfrm>
        <a:prstGeom prst="roundRect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Agencia Nacional de Inteligencia.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ANI</a:t>
          </a:r>
        </a:p>
      </dsp:txBody>
      <dsp:txXfrm>
        <a:off x="2672061" y="1617144"/>
        <a:ext cx="2144709" cy="9421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1DF56-44AF-4D9A-9CD6-FF3AE8319A18}">
      <dsp:nvSpPr>
        <dsp:cNvPr id="0" name=""/>
        <dsp:cNvSpPr/>
      </dsp:nvSpPr>
      <dsp:spPr>
        <a:xfrm>
          <a:off x="2173774" y="2312267"/>
          <a:ext cx="576402" cy="10983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8201" y="0"/>
              </a:lnTo>
              <a:lnTo>
                <a:pt x="288201" y="1098327"/>
              </a:lnTo>
              <a:lnTo>
                <a:pt x="576402" y="1098327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30966" y="2830421"/>
        <a:ext cx="62019" cy="62019"/>
      </dsp:txXfrm>
    </dsp:sp>
    <dsp:sp modelId="{632ADCA0-C70B-4796-A203-A2740D4020CB}">
      <dsp:nvSpPr>
        <dsp:cNvPr id="0" name=""/>
        <dsp:cNvSpPr/>
      </dsp:nvSpPr>
      <dsp:spPr>
        <a:xfrm>
          <a:off x="2173774" y="2266547"/>
          <a:ext cx="5764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7640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47565" y="2297857"/>
        <a:ext cx="28820" cy="28820"/>
      </dsp:txXfrm>
    </dsp:sp>
    <dsp:sp modelId="{FC5885E1-FFBB-4E2C-8C53-2F5D709A36A5}">
      <dsp:nvSpPr>
        <dsp:cNvPr id="0" name=""/>
        <dsp:cNvSpPr/>
      </dsp:nvSpPr>
      <dsp:spPr>
        <a:xfrm>
          <a:off x="2173774" y="1213940"/>
          <a:ext cx="576402" cy="1098327"/>
        </a:xfrm>
        <a:custGeom>
          <a:avLst/>
          <a:gdLst/>
          <a:ahLst/>
          <a:cxnLst/>
          <a:rect l="0" t="0" r="0" b="0"/>
          <a:pathLst>
            <a:path>
              <a:moveTo>
                <a:pt x="0" y="1098327"/>
              </a:moveTo>
              <a:lnTo>
                <a:pt x="288201" y="1098327"/>
              </a:lnTo>
              <a:lnTo>
                <a:pt x="288201" y="0"/>
              </a:lnTo>
              <a:lnTo>
                <a:pt x="576402" y="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30966" y="1732094"/>
        <a:ext cx="62019" cy="62019"/>
      </dsp:txXfrm>
    </dsp:sp>
    <dsp:sp modelId="{EFBBDF1D-37BC-4A0D-8496-548BAA5F6434}">
      <dsp:nvSpPr>
        <dsp:cNvPr id="0" name=""/>
        <dsp:cNvSpPr/>
      </dsp:nvSpPr>
      <dsp:spPr>
        <a:xfrm rot="16200000">
          <a:off x="-577824" y="1872937"/>
          <a:ext cx="4624535" cy="8786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100" b="1" kern="1200" dirty="0">
              <a:latin typeface="Arial" panose="020B0604020202020204" pitchFamily="34" charset="0"/>
              <a:cs typeface="Arial" panose="020B0604020202020204" pitchFamily="34" charset="0"/>
            </a:rPr>
            <a:t>Sistema de Inteligencia Naval</a:t>
          </a:r>
        </a:p>
      </dsp:txBody>
      <dsp:txXfrm>
        <a:off x="-577824" y="1872937"/>
        <a:ext cx="4624535" cy="878661"/>
      </dsp:txXfrm>
    </dsp:sp>
    <dsp:sp modelId="{0976D7E3-4A12-408F-BE5A-D67B4E32BE91}">
      <dsp:nvSpPr>
        <dsp:cNvPr id="0" name=""/>
        <dsp:cNvSpPr/>
      </dsp:nvSpPr>
      <dsp:spPr>
        <a:xfrm>
          <a:off x="2750176" y="774609"/>
          <a:ext cx="4134648" cy="87866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latin typeface="Arial" panose="020B0604020202020204" pitchFamily="34" charset="0"/>
              <a:cs typeface="Arial" panose="020B0604020202020204" pitchFamily="34" charset="0"/>
            </a:rPr>
            <a:t>Dirección de Inteligencia de la Armada</a:t>
          </a:r>
        </a:p>
      </dsp:txBody>
      <dsp:txXfrm>
        <a:off x="2750176" y="774609"/>
        <a:ext cx="4134648" cy="878661"/>
      </dsp:txXfrm>
    </dsp:sp>
    <dsp:sp modelId="{85741BF7-DED2-46E4-B1E3-5786DDC2FA1A}">
      <dsp:nvSpPr>
        <dsp:cNvPr id="0" name=""/>
        <dsp:cNvSpPr/>
      </dsp:nvSpPr>
      <dsp:spPr>
        <a:xfrm>
          <a:off x="2750176" y="1872937"/>
          <a:ext cx="4134648" cy="87866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latin typeface="Arial" panose="020B0604020202020204" pitchFamily="34" charset="0"/>
              <a:cs typeface="Arial" panose="020B0604020202020204" pitchFamily="34" charset="0"/>
            </a:rPr>
            <a:t>Departamentos A-2</a:t>
          </a:r>
        </a:p>
      </dsp:txBody>
      <dsp:txXfrm>
        <a:off x="2750176" y="1872937"/>
        <a:ext cx="4134648" cy="878661"/>
      </dsp:txXfrm>
    </dsp:sp>
    <dsp:sp modelId="{17893006-E46F-4623-872B-CCB5C46243BE}">
      <dsp:nvSpPr>
        <dsp:cNvPr id="0" name=""/>
        <dsp:cNvSpPr/>
      </dsp:nvSpPr>
      <dsp:spPr>
        <a:xfrm>
          <a:off x="2750176" y="2971264"/>
          <a:ext cx="4134648" cy="87866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 dirty="0">
              <a:latin typeface="Arial" panose="020B0604020202020204" pitchFamily="34" charset="0"/>
              <a:cs typeface="Arial" panose="020B0604020202020204" pitchFamily="34" charset="0"/>
            </a:rPr>
            <a:t>Divisiones u Oficinas que realicen Inteligencia</a:t>
          </a:r>
        </a:p>
      </dsp:txBody>
      <dsp:txXfrm>
        <a:off x="2750176" y="2971264"/>
        <a:ext cx="4134648" cy="8786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E77BA-EF1D-495C-83AF-823790C8CC58}">
      <dsp:nvSpPr>
        <dsp:cNvPr id="0" name=""/>
        <dsp:cNvSpPr/>
      </dsp:nvSpPr>
      <dsp:spPr>
        <a:xfrm>
          <a:off x="4176464" y="1782123"/>
          <a:ext cx="3013531" cy="5417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631"/>
              </a:lnTo>
              <a:lnTo>
                <a:pt x="3013531" y="297631"/>
              </a:lnTo>
              <a:lnTo>
                <a:pt x="3013531" y="541734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63F609-6B1D-4D24-9FC6-7FD8BDE2A660}">
      <dsp:nvSpPr>
        <dsp:cNvPr id="0" name=""/>
        <dsp:cNvSpPr/>
      </dsp:nvSpPr>
      <dsp:spPr>
        <a:xfrm>
          <a:off x="4176464" y="1782123"/>
          <a:ext cx="200536" cy="5417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631"/>
              </a:lnTo>
              <a:lnTo>
                <a:pt x="200536" y="297631"/>
              </a:lnTo>
              <a:lnTo>
                <a:pt x="200536" y="541734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8E997A-D26B-4A06-B6CC-681EB4F0A6ED}">
      <dsp:nvSpPr>
        <dsp:cNvPr id="0" name=""/>
        <dsp:cNvSpPr/>
      </dsp:nvSpPr>
      <dsp:spPr>
        <a:xfrm>
          <a:off x="1363468" y="1782123"/>
          <a:ext cx="2812995" cy="541734"/>
        </a:xfrm>
        <a:custGeom>
          <a:avLst/>
          <a:gdLst/>
          <a:ahLst/>
          <a:cxnLst/>
          <a:rect l="0" t="0" r="0" b="0"/>
          <a:pathLst>
            <a:path>
              <a:moveTo>
                <a:pt x="2812995" y="0"/>
              </a:moveTo>
              <a:lnTo>
                <a:pt x="2812995" y="297631"/>
              </a:lnTo>
              <a:lnTo>
                <a:pt x="0" y="297631"/>
              </a:lnTo>
              <a:lnTo>
                <a:pt x="0" y="541734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1BF086-9F52-4F4E-A0FD-10CC63D708B4}">
      <dsp:nvSpPr>
        <dsp:cNvPr id="0" name=""/>
        <dsp:cNvSpPr/>
      </dsp:nvSpPr>
      <dsp:spPr>
        <a:xfrm>
          <a:off x="2599803" y="619728"/>
          <a:ext cx="3153321" cy="11623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Política de Seguridad de la Armada</a:t>
          </a:r>
        </a:p>
      </dsp:txBody>
      <dsp:txXfrm>
        <a:off x="2599803" y="619728"/>
        <a:ext cx="3153321" cy="1162394"/>
      </dsp:txXfrm>
    </dsp:sp>
    <dsp:sp modelId="{5259FCE9-1E88-4A4B-9137-E0F097AA17F8}">
      <dsp:nvSpPr>
        <dsp:cNvPr id="0" name=""/>
        <dsp:cNvSpPr/>
      </dsp:nvSpPr>
      <dsp:spPr>
        <a:xfrm>
          <a:off x="537" y="2323857"/>
          <a:ext cx="2725862" cy="220323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>
              <a:latin typeface="Arial" panose="020B0604020202020204" pitchFamily="34" charset="0"/>
              <a:cs typeface="Arial" panose="020B0604020202020204" pitchFamily="34" charset="0"/>
            </a:rPr>
            <a:t>Define que:</a:t>
          </a:r>
        </a:p>
        <a:p>
          <a:pPr marL="142875" lvl="0" indent="-142875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  <a:tabLst/>
          </a:pPr>
          <a:r>
            <a:rPr lang="es-CL" sz="1800" kern="1200" dirty="0">
              <a:latin typeface="Arial" panose="020B0604020202020204" pitchFamily="34" charset="0"/>
              <a:cs typeface="Arial" panose="020B0604020202020204" pitchFamily="34" charset="0"/>
            </a:rPr>
            <a:t>- Seguridad es integral.</a:t>
          </a:r>
        </a:p>
        <a:p>
          <a:pPr marL="142875" lvl="0" indent="-142875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  <a:tabLst/>
          </a:pPr>
          <a:r>
            <a:rPr lang="es-CL" sz="1800" kern="1200" dirty="0">
              <a:latin typeface="Arial" panose="020B0604020202020204" pitchFamily="34" charset="0"/>
              <a:cs typeface="Arial" panose="020B0604020202020204" pitchFamily="34" charset="0"/>
            </a:rPr>
            <a:t>- Tiene un costo</a:t>
          </a:r>
        </a:p>
        <a:p>
          <a:pPr marL="142875" lvl="0" indent="-142875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  <a:tabLst/>
          </a:pPr>
          <a:r>
            <a:rPr lang="es-CL" sz="1800" kern="1200" dirty="0">
              <a:latin typeface="Arial" panose="020B0604020202020204" pitchFamily="34" charset="0"/>
              <a:cs typeface="Arial" panose="020B0604020202020204" pitchFamily="34" charset="0"/>
            </a:rPr>
            <a:t>- Equilibrio entre seguridad y libertad de acción.</a:t>
          </a:r>
        </a:p>
      </dsp:txBody>
      <dsp:txXfrm>
        <a:off x="537" y="2323857"/>
        <a:ext cx="2725862" cy="2203237"/>
      </dsp:txXfrm>
    </dsp:sp>
    <dsp:sp modelId="{0C764F4E-7178-4105-AFDE-84C955BE3764}">
      <dsp:nvSpPr>
        <dsp:cNvPr id="0" name=""/>
        <dsp:cNvSpPr/>
      </dsp:nvSpPr>
      <dsp:spPr>
        <a:xfrm>
          <a:off x="3214605" y="2323857"/>
          <a:ext cx="2324789" cy="11623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>
              <a:latin typeface="Arial" panose="020B0604020202020204" pitchFamily="34" charset="0"/>
              <a:cs typeface="Arial" panose="020B0604020202020204" pitchFamily="34" charset="0"/>
            </a:rPr>
            <a:t>Políticas Particulares de Seguridad</a:t>
          </a:r>
        </a:p>
      </dsp:txBody>
      <dsp:txXfrm>
        <a:off x="3214605" y="2323857"/>
        <a:ext cx="2324789" cy="1162394"/>
      </dsp:txXfrm>
    </dsp:sp>
    <dsp:sp modelId="{737628F4-4309-4918-B935-932A0108592F}">
      <dsp:nvSpPr>
        <dsp:cNvPr id="0" name=""/>
        <dsp:cNvSpPr/>
      </dsp:nvSpPr>
      <dsp:spPr>
        <a:xfrm>
          <a:off x="6027600" y="2323857"/>
          <a:ext cx="2324789" cy="11623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>
              <a:latin typeface="Arial" panose="020B0604020202020204" pitchFamily="34" charset="0"/>
              <a:cs typeface="Arial" panose="020B0604020202020204" pitchFamily="34" charset="0"/>
            </a:rPr>
            <a:t>Contrainteligencia</a:t>
          </a:r>
        </a:p>
      </dsp:txBody>
      <dsp:txXfrm>
        <a:off x="6027600" y="2323857"/>
        <a:ext cx="2324789" cy="11623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4ADBB1-7DD3-428E-B337-528E73463865}">
      <dsp:nvSpPr>
        <dsp:cNvPr id="0" name=""/>
        <dsp:cNvSpPr/>
      </dsp:nvSpPr>
      <dsp:spPr>
        <a:xfrm>
          <a:off x="964" y="1010"/>
          <a:ext cx="8405091" cy="144290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800" kern="1200" dirty="0"/>
            <a:t>Ley 19.974 Sobre el Sistema de Inteligencia Nacional</a:t>
          </a:r>
        </a:p>
      </dsp:txBody>
      <dsp:txXfrm>
        <a:off x="43225" y="43271"/>
        <a:ext cx="8320569" cy="1358387"/>
      </dsp:txXfrm>
    </dsp:sp>
    <dsp:sp modelId="{AA300A0A-EA14-4FCF-8BE0-72E507B660D2}">
      <dsp:nvSpPr>
        <dsp:cNvPr id="0" name=""/>
        <dsp:cNvSpPr/>
      </dsp:nvSpPr>
      <dsp:spPr>
        <a:xfrm>
          <a:off x="964" y="1590813"/>
          <a:ext cx="5490466" cy="144290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 dirty="0"/>
            <a:t>Reglamento General de Seguridad de la Armada</a:t>
          </a:r>
        </a:p>
      </dsp:txBody>
      <dsp:txXfrm>
        <a:off x="43225" y="1633074"/>
        <a:ext cx="5405944" cy="1358387"/>
      </dsp:txXfrm>
    </dsp:sp>
    <dsp:sp modelId="{8D27BF0F-79C0-4EA2-97EF-5154F3EB0B8B}">
      <dsp:nvSpPr>
        <dsp:cNvPr id="0" name=""/>
        <dsp:cNvSpPr/>
      </dsp:nvSpPr>
      <dsp:spPr>
        <a:xfrm>
          <a:off x="964" y="3180615"/>
          <a:ext cx="2688768" cy="144290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 dirty="0"/>
            <a:t>Política de Seguridad de la Armada</a:t>
          </a:r>
        </a:p>
      </dsp:txBody>
      <dsp:txXfrm>
        <a:off x="43225" y="3222876"/>
        <a:ext cx="2604246" cy="1358387"/>
      </dsp:txXfrm>
    </dsp:sp>
    <dsp:sp modelId="{477F97C8-BDF8-4727-8AFF-F0D2338E8544}">
      <dsp:nvSpPr>
        <dsp:cNvPr id="0" name=""/>
        <dsp:cNvSpPr/>
      </dsp:nvSpPr>
      <dsp:spPr>
        <a:xfrm>
          <a:off x="2802661" y="3180615"/>
          <a:ext cx="2688768" cy="144290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 dirty="0"/>
            <a:t>Directivas Varias</a:t>
          </a:r>
        </a:p>
      </dsp:txBody>
      <dsp:txXfrm>
        <a:off x="2844922" y="3222876"/>
        <a:ext cx="2604246" cy="1358387"/>
      </dsp:txXfrm>
    </dsp:sp>
    <dsp:sp modelId="{C26F9744-254A-4388-97CA-2EC349E1686D}">
      <dsp:nvSpPr>
        <dsp:cNvPr id="0" name=""/>
        <dsp:cNvSpPr/>
      </dsp:nvSpPr>
      <dsp:spPr>
        <a:xfrm>
          <a:off x="5717287" y="1590813"/>
          <a:ext cx="2688768" cy="144290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 dirty="0"/>
            <a:t>Política de Inteligencia de la Armada</a:t>
          </a:r>
        </a:p>
      </dsp:txBody>
      <dsp:txXfrm>
        <a:off x="5759548" y="1633074"/>
        <a:ext cx="2604246" cy="13583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D7656C-7C3B-6F4A-B223-605333FE185F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BC037-7487-C04F-AA27-5894BBB61AB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2588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D0319F4-CDE2-4A6C-93BA-3967EEFB1047}" type="slidenum">
              <a:rPr kumimoji="0" lang="es-ES" altLang="es-C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altLang="es-C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8441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7B505A-30E1-4C0E-861B-E39392A39FD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5126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30879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17871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7B505A-30E1-4C0E-861B-E39392A39FD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5817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8367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0547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84132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294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86338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9468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5191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77799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91560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86723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4965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39999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31201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34378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38777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9127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95578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7851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77805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68114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88493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3245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A9901B-8427-DB2B-6367-D01E93AB43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70DDDC-E3D4-2966-6E95-0EB9BCA3B5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163C68-7532-2FDF-CE99-E76F1F729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50B33CD-A0E4-2C95-DF1D-4F158998A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8DEB01-7C2E-7653-F2A7-F1FB6463E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542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19F6E8-B56F-2CB1-407B-E1060E52D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EAFD79-C792-5E38-6AFD-824091BC4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74A41C-925C-78D7-3D68-722108E93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BB01F6-190F-14E8-2DF4-95B2EC973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1E60447-7281-BEE2-9C83-5175E9949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42285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315B33-55A8-9562-DE9F-9A2A7A394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C38FE0F-5209-7761-023C-DA0489D223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91A62D-DE68-B5E4-117F-0D268D32B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410BFD-C72C-6EA0-CBC9-1799BD388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25F596-1F4D-1ECC-66F7-09EC548E9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08256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DC93DC-24F4-2356-A400-95596CCCB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C84B37-D8DC-69A6-FA82-35DF76ABB9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35B1F3F-7CB8-8770-4380-43DDA3026E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3C899B-5320-A1E4-3F99-75FC453B2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94836E2-32B0-1702-AD15-95F336616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6F4556-2A3C-DDEF-67F4-A11DB0D0D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7572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020FD6-232F-316D-89C5-C0CEE23FA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76C784-5E5B-6BF2-75D5-264FB5E875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F113575-7B00-27CB-9CEF-C05BF7149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C670BF2-6B62-78D1-11BD-9BD911CA02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9EB231C-6789-E14A-28AF-FE9402335E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497E046-5639-2618-68BB-FD7DEC5F1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6846C58-D9BD-81CC-FB12-2CB346601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109682E-3D8E-E1FC-CBCB-98586E38D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3176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5A9C93-DA79-6330-9B4D-9ACF9251C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9E6328C-CB59-34E1-4FAB-4A85487BD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85C1707-BFB1-C7E4-B83A-1104CCDE9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99B7B79-57A1-D21C-FB0A-B42D36ECD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0331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B430D6E-1667-6FBD-BEA4-DCF139EB5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E606CF7-DD3F-A3B0-587A-DAD198053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1A6C6CE-5729-2920-3C97-D936D09F6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8199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88F4B1-2733-5DD3-100F-6C634E057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CC0021A-AC24-EE21-5B3C-742AB1ABB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21F580F-DADA-A8F3-6319-9E812E58EB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17D8CA5-1381-4913-7BF5-B45A0DD04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97BF35D-0641-F5C2-525D-43CD808F6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9F430E-4952-1605-7A26-6DC42C220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3612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4DD04B-1ACB-809F-60D6-CF3FDDDAF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C661A1A-AB74-D849-D3B5-31C8FCFD6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9C23B25-ADEA-8844-0C9D-4F3D6EE503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AEBC8DC-987B-8F3C-4FE4-B4437BC1E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F9936F3-FA80-EBC2-B562-EB8294CF2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7076E78-61FD-F83C-710C-868F3C3E3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245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14E7EE-04EB-A027-04EB-54C145311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4213FB0-924E-A874-A9C5-3B960DB7DE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C749D9-B524-AC84-D150-A0D0A07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C514F9-45BB-58D0-958F-B10932241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344064-4C86-B510-18F8-18F5BB82E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8458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F7725AC-1833-0475-A5AB-17F743EE26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2BAA987-684D-F7E9-3DB2-F7EA228D26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D79D8D7-62C7-6B14-EB28-559D1402C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7AA1B2-576C-4153-1D1A-D89CA91AA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56F386-EA97-82BC-00DE-CE0545006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562699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063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25"/>
            </a:lvl1pPr>
            <a:lvl2pPr marL="385785" indent="0" algn="ctr">
              <a:buNone/>
              <a:defRPr sz="1688"/>
            </a:lvl2pPr>
            <a:lvl3pPr marL="771571" indent="0" algn="ctr">
              <a:buNone/>
              <a:defRPr sz="1519"/>
            </a:lvl3pPr>
            <a:lvl4pPr marL="1157356" indent="0" algn="ctr">
              <a:buNone/>
              <a:defRPr sz="1350"/>
            </a:lvl4pPr>
            <a:lvl5pPr marL="1543141" indent="0" algn="ctr">
              <a:buNone/>
              <a:defRPr sz="1350"/>
            </a:lvl5pPr>
            <a:lvl6pPr marL="1928927" indent="0" algn="ctr">
              <a:buNone/>
              <a:defRPr sz="1350"/>
            </a:lvl6pPr>
            <a:lvl7pPr marL="2314712" indent="0" algn="ctr">
              <a:buNone/>
              <a:defRPr sz="1350"/>
            </a:lvl7pPr>
            <a:lvl8pPr marL="2700498" indent="0" algn="ctr">
              <a:buNone/>
              <a:defRPr sz="1350"/>
            </a:lvl8pPr>
            <a:lvl9pPr marL="3086283" indent="0" algn="ctr">
              <a:buNone/>
              <a:defRPr sz="135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179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8658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1" cy="2852737"/>
          </a:xfrm>
        </p:spPr>
        <p:txBody>
          <a:bodyPr anchor="b"/>
          <a:lstStyle>
            <a:lvl1pPr>
              <a:defRPr sz="5063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1" cy="1500187"/>
          </a:xfrm>
        </p:spPr>
        <p:txBody>
          <a:bodyPr/>
          <a:lstStyle>
            <a:lvl1pPr marL="0" indent="0">
              <a:buNone/>
              <a:defRPr sz="2025">
                <a:solidFill>
                  <a:schemeClr val="tx1">
                    <a:tint val="75000"/>
                  </a:schemeClr>
                </a:solidFill>
              </a:defRPr>
            </a:lvl1pPr>
            <a:lvl2pPr marL="385785" indent="0">
              <a:buNone/>
              <a:defRPr sz="1688">
                <a:solidFill>
                  <a:schemeClr val="tx1">
                    <a:tint val="75000"/>
                  </a:schemeClr>
                </a:solidFill>
              </a:defRPr>
            </a:lvl2pPr>
            <a:lvl3pPr marL="771571" indent="0">
              <a:buNone/>
              <a:defRPr sz="1519">
                <a:solidFill>
                  <a:schemeClr val="tx1">
                    <a:tint val="75000"/>
                  </a:schemeClr>
                </a:solidFill>
              </a:defRPr>
            </a:lvl3pPr>
            <a:lvl4pPr marL="1157356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4pPr>
            <a:lvl5pPr marL="1543141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5pPr>
            <a:lvl6pPr marL="1928927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6pPr>
            <a:lvl7pPr marL="231471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7pPr>
            <a:lvl8pPr marL="2700498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8pPr>
            <a:lvl9pPr marL="30862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4381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8079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85" indent="0">
              <a:buNone/>
              <a:defRPr sz="1688" b="1"/>
            </a:lvl2pPr>
            <a:lvl3pPr marL="771571" indent="0">
              <a:buNone/>
              <a:defRPr sz="1519" b="1"/>
            </a:lvl3pPr>
            <a:lvl4pPr marL="1157356" indent="0">
              <a:buNone/>
              <a:defRPr sz="1350" b="1"/>
            </a:lvl4pPr>
            <a:lvl5pPr marL="1543141" indent="0">
              <a:buNone/>
              <a:defRPr sz="1350" b="1"/>
            </a:lvl5pPr>
            <a:lvl6pPr marL="1928927" indent="0">
              <a:buNone/>
              <a:defRPr sz="1350" b="1"/>
            </a:lvl6pPr>
            <a:lvl7pPr marL="2314712" indent="0">
              <a:buNone/>
              <a:defRPr sz="1350" b="1"/>
            </a:lvl7pPr>
            <a:lvl8pPr marL="2700498" indent="0">
              <a:buNone/>
              <a:defRPr sz="1350" b="1"/>
            </a:lvl8pPr>
            <a:lvl9pPr marL="3086283" indent="0">
              <a:buNone/>
              <a:defRPr sz="135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85" indent="0">
              <a:buNone/>
              <a:defRPr sz="1688" b="1"/>
            </a:lvl2pPr>
            <a:lvl3pPr marL="771571" indent="0">
              <a:buNone/>
              <a:defRPr sz="1519" b="1"/>
            </a:lvl3pPr>
            <a:lvl4pPr marL="1157356" indent="0">
              <a:buNone/>
              <a:defRPr sz="1350" b="1"/>
            </a:lvl4pPr>
            <a:lvl5pPr marL="1543141" indent="0">
              <a:buNone/>
              <a:defRPr sz="1350" b="1"/>
            </a:lvl5pPr>
            <a:lvl6pPr marL="1928927" indent="0">
              <a:buNone/>
              <a:defRPr sz="1350" b="1"/>
            </a:lvl6pPr>
            <a:lvl7pPr marL="2314712" indent="0">
              <a:buNone/>
              <a:defRPr sz="1350" b="1"/>
            </a:lvl7pPr>
            <a:lvl8pPr marL="2700498" indent="0">
              <a:buNone/>
              <a:defRPr sz="1350" b="1"/>
            </a:lvl8pPr>
            <a:lvl9pPr marL="3086283" indent="0">
              <a:buNone/>
              <a:defRPr sz="135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3127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7259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148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700"/>
            </a:lvl1pPr>
            <a:lvl2pPr>
              <a:defRPr sz="2363"/>
            </a:lvl2pPr>
            <a:lvl3pPr>
              <a:defRPr sz="2025"/>
            </a:lvl3pPr>
            <a:lvl4pPr>
              <a:defRPr sz="1688"/>
            </a:lvl4pPr>
            <a:lvl5pPr>
              <a:defRPr sz="1688"/>
            </a:lvl5pPr>
            <a:lvl6pPr>
              <a:defRPr sz="1688"/>
            </a:lvl6pPr>
            <a:lvl7pPr>
              <a:defRPr sz="1688"/>
            </a:lvl7pPr>
            <a:lvl8pPr>
              <a:defRPr sz="1688"/>
            </a:lvl8pPr>
            <a:lvl9pPr>
              <a:defRPr sz="1688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350"/>
            </a:lvl1pPr>
            <a:lvl2pPr marL="385785" indent="0">
              <a:buNone/>
              <a:defRPr sz="1181"/>
            </a:lvl2pPr>
            <a:lvl3pPr marL="771571" indent="0">
              <a:buNone/>
              <a:defRPr sz="1013"/>
            </a:lvl3pPr>
            <a:lvl4pPr marL="1157356" indent="0">
              <a:buNone/>
              <a:defRPr sz="844"/>
            </a:lvl4pPr>
            <a:lvl5pPr marL="1543141" indent="0">
              <a:buNone/>
              <a:defRPr sz="844"/>
            </a:lvl5pPr>
            <a:lvl6pPr marL="1928927" indent="0">
              <a:buNone/>
              <a:defRPr sz="844"/>
            </a:lvl6pPr>
            <a:lvl7pPr marL="2314712" indent="0">
              <a:buNone/>
              <a:defRPr sz="844"/>
            </a:lvl7pPr>
            <a:lvl8pPr marL="2700498" indent="0">
              <a:buNone/>
              <a:defRPr sz="844"/>
            </a:lvl8pPr>
            <a:lvl9pPr marL="3086283" indent="0">
              <a:buNone/>
              <a:defRPr sz="844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871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2700"/>
            </a:lvl1pPr>
            <a:lvl2pPr marL="385785" indent="0">
              <a:buNone/>
              <a:defRPr sz="2363"/>
            </a:lvl2pPr>
            <a:lvl3pPr marL="771571" indent="0">
              <a:buNone/>
              <a:defRPr sz="2025"/>
            </a:lvl3pPr>
            <a:lvl4pPr marL="1157356" indent="0">
              <a:buNone/>
              <a:defRPr sz="1688"/>
            </a:lvl4pPr>
            <a:lvl5pPr marL="1543141" indent="0">
              <a:buNone/>
              <a:defRPr sz="1688"/>
            </a:lvl5pPr>
            <a:lvl6pPr marL="1928927" indent="0">
              <a:buNone/>
              <a:defRPr sz="1688"/>
            </a:lvl6pPr>
            <a:lvl7pPr marL="2314712" indent="0">
              <a:buNone/>
              <a:defRPr sz="1688"/>
            </a:lvl7pPr>
            <a:lvl8pPr marL="2700498" indent="0">
              <a:buNone/>
              <a:defRPr sz="1688"/>
            </a:lvl8pPr>
            <a:lvl9pPr marL="3086283" indent="0">
              <a:buNone/>
              <a:defRPr sz="1688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350"/>
            </a:lvl1pPr>
            <a:lvl2pPr marL="385785" indent="0">
              <a:buNone/>
              <a:defRPr sz="1181"/>
            </a:lvl2pPr>
            <a:lvl3pPr marL="771571" indent="0">
              <a:buNone/>
              <a:defRPr sz="1013"/>
            </a:lvl3pPr>
            <a:lvl4pPr marL="1157356" indent="0">
              <a:buNone/>
              <a:defRPr sz="844"/>
            </a:lvl4pPr>
            <a:lvl5pPr marL="1543141" indent="0">
              <a:buNone/>
              <a:defRPr sz="844"/>
            </a:lvl5pPr>
            <a:lvl6pPr marL="1928927" indent="0">
              <a:buNone/>
              <a:defRPr sz="844"/>
            </a:lvl6pPr>
            <a:lvl7pPr marL="2314712" indent="0">
              <a:buNone/>
              <a:defRPr sz="844"/>
            </a:lvl7pPr>
            <a:lvl8pPr marL="2700498" indent="0">
              <a:buNone/>
              <a:defRPr sz="844"/>
            </a:lvl8pPr>
            <a:lvl9pPr marL="3086283" indent="0">
              <a:buNone/>
              <a:defRPr sz="844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8500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6000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0861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8307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52687895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2A1D7-6A9E-4F68-8E5D-1563799F7751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201291825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95DEA38-5FAD-4BA2-AE32-D5BBF74F2785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2582350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7261" y="365126"/>
            <a:ext cx="10517481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7261" y="1825625"/>
            <a:ext cx="1051748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217088339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66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668266E-65A3-AC0E-E3C1-A4D25C2AD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810555-243A-46D8-16F7-C463C034B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B9B13F-3FB6-B69A-B071-5C36A70B8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9D57D4-3E17-D94F-A1A2-77793D2AA475}" type="datetimeFigureOut">
              <a:rPr lang="es-CL" smtClean="0"/>
              <a:t>07-05-24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6D0826-6A60-0E48-C55C-97AD7074E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A79B2B-6C15-A22B-F5D1-2DFBC587A2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92D7A2-5F65-3C42-AB9D-06C9674FBF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33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  <a:alpha val="7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1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8817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771571" rtl="0" eaLnBrk="1" latinLnBrk="0" hangingPunct="1">
        <a:lnSpc>
          <a:spcPct val="90000"/>
        </a:lnSpc>
        <a:spcBef>
          <a:spcPct val="0"/>
        </a:spcBef>
        <a:buNone/>
        <a:defRPr sz="37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93" indent="-192893" algn="l" defTabSz="771571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2363" kern="1200">
          <a:solidFill>
            <a:schemeClr val="tx1"/>
          </a:solidFill>
          <a:latin typeface="+mn-lt"/>
          <a:ea typeface="+mn-ea"/>
          <a:cs typeface="+mn-cs"/>
        </a:defRPr>
      </a:lvl1pPr>
      <a:lvl2pPr marL="578678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2pPr>
      <a:lvl3pPr marL="964463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688" kern="1200">
          <a:solidFill>
            <a:schemeClr val="tx1"/>
          </a:solidFill>
          <a:latin typeface="+mn-lt"/>
          <a:ea typeface="+mn-ea"/>
          <a:cs typeface="+mn-cs"/>
        </a:defRPr>
      </a:lvl3pPr>
      <a:lvl4pPr marL="1350249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4pPr>
      <a:lvl5pPr marL="1736034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5pPr>
      <a:lvl6pPr marL="2121819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6pPr>
      <a:lvl7pPr marL="2507605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7pPr>
      <a:lvl8pPr marL="2893390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8pPr>
      <a:lvl9pPr marL="3279176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1pPr>
      <a:lvl2pPr marL="385785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2pPr>
      <a:lvl3pPr marL="771571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3pPr>
      <a:lvl4pPr marL="1157356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4pPr>
      <a:lvl5pPr marL="1543141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5pPr>
      <a:lvl6pPr marL="1928927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6pPr>
      <a:lvl7pPr marL="2314712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7pPr>
      <a:lvl8pPr marL="2700498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8pPr>
      <a:lvl9pPr marL="3086283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7FAFD"/>
            </a:gs>
            <a:gs pos="74001">
              <a:srgbClr val="B5D2EC"/>
            </a:gs>
            <a:gs pos="83000">
              <a:srgbClr val="B5D2EC"/>
            </a:gs>
            <a:gs pos="100000">
              <a:srgbClr val="CEE1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 userDrawn="1"/>
        </p:nvSpPr>
        <p:spPr>
          <a:xfrm>
            <a:off x="1" y="-9"/>
            <a:ext cx="12192000" cy="668740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80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7260" y="6356351"/>
            <a:ext cx="2743200" cy="365125"/>
          </a:xfrm>
          <a:prstGeom prst="rect">
            <a:avLst/>
          </a:prstGeom>
        </p:spPr>
        <p:txBody>
          <a:bodyPr vert="horz" lIns="76195" tIns="38098" rIns="76195" bIns="3809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9542" y="6356351"/>
            <a:ext cx="4114799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1542" y="6356351"/>
            <a:ext cx="2743200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898989"/>
                </a:solidFill>
              </a:defRPr>
            </a:lvl1pPr>
          </a:lstStyle>
          <a:p>
            <a:fld id="{46C31E56-A295-44A3-B377-BD13C5FC77E7}" type="slidenum">
              <a:rPr lang="es-CL" altLang="es-CL"/>
              <a:pPr/>
              <a:t>‹Nº›</a:t>
            </a:fld>
            <a:endParaRPr lang="es-CL" altLang="es-CL" dirty="0"/>
          </a:p>
        </p:txBody>
      </p:sp>
      <p:pic>
        <p:nvPicPr>
          <p:cNvPr id="11" name="10 Imagen" descr="Escudo Armada CI.bmp"/>
          <p:cNvPicPr>
            <a:picLocks noChangeAspect="1"/>
          </p:cNvPicPr>
          <p:nvPr userDrawn="1"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90236" y="57149"/>
            <a:ext cx="901764" cy="570647"/>
          </a:xfrm>
          <a:prstGeom prst="rect">
            <a:avLst/>
          </a:prstGeom>
        </p:spPr>
      </p:pic>
      <p:sp>
        <p:nvSpPr>
          <p:cNvPr id="15" name="14 CuadroTexto"/>
          <p:cNvSpPr txBox="1"/>
          <p:nvPr userDrawn="1"/>
        </p:nvSpPr>
        <p:spPr>
          <a:xfrm>
            <a:off x="598485" y="54590"/>
            <a:ext cx="4884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800" b="1" dirty="0">
                <a:solidFill>
                  <a:schemeClr val="bg1"/>
                </a:solidFill>
              </a:rPr>
              <a:t>DIRECCIÓN DE INTELIGENCIA</a:t>
            </a:r>
          </a:p>
          <a:p>
            <a:r>
              <a:rPr lang="es-CL" sz="1800" b="0" dirty="0">
                <a:solidFill>
                  <a:schemeClr val="bg1"/>
                </a:solidFill>
              </a:rPr>
              <a:t>Departamento de Contrainteligencia</a:t>
            </a:r>
          </a:p>
        </p:txBody>
      </p:sp>
      <p:pic>
        <p:nvPicPr>
          <p:cNvPr id="9" name="8 Imagen" descr="dirinta.jpg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8030" t="2613" r="3134" b="5548"/>
          <a:stretch>
            <a:fillRect/>
          </a:stretch>
        </p:blipFill>
        <p:spPr>
          <a:xfrm>
            <a:off x="123197" y="40945"/>
            <a:ext cx="459104" cy="62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625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5pPr>
      <a:lvl6pPr marL="380979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6pPr>
      <a:lvl7pPr marL="761957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7pPr>
      <a:lvl8pPr marL="1142936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8pPr>
      <a:lvl9pPr marL="1523915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88913" indent="-188913" algn="l" rtl="0" eaLnBrk="0" fontAlgn="base" hangingPunct="0">
        <a:lnSpc>
          <a:spcPct val="90000"/>
        </a:lnSpc>
        <a:spcBef>
          <a:spcPts val="838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9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31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712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383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361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40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19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7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57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36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15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893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872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51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2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7.jpg"/><Relationship Id="rId4" Type="http://schemas.openxmlformats.org/officeDocument/2006/relationships/image" Target="../media/image16.jf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  <a:alpha val="7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1571">
              <a:defRPr/>
            </a:pPr>
            <a:endParaRPr lang="es-CL" sz="1519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71571">
              <a:defRPr/>
            </a:pPr>
            <a:fld id="{3E72821F-77C0-4523-BE09-0C9B196C4F93}" type="slidenum">
              <a:rPr lang="es-ES" b="1">
                <a:solidFill>
                  <a:prstClr val="white"/>
                </a:solidFill>
                <a:latin typeface="Calibri"/>
              </a:rPr>
              <a:pPr defTabSz="771571">
                <a:defRPr/>
              </a:pPr>
              <a:t>1</a:t>
            </a:fld>
            <a:endParaRPr lang="es-ES" b="1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952500" y="2810215"/>
            <a:ext cx="10287000" cy="645832"/>
          </a:xfrm>
          <a:prstGeom prst="rect">
            <a:avLst/>
          </a:prstGeom>
          <a:effectLst/>
        </p:spPr>
        <p:txBody>
          <a:bodyPr vert="horz" lIns="77153" tIns="38576" rIns="77153" bIns="38576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71571"/>
            <a:r>
              <a:rPr lang="es-CL" sz="5063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5063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84174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>
              <a:lnSpc>
                <a:spcPct val="150000"/>
              </a:lnSpc>
            </a:pPr>
            <a:r>
              <a:rPr lang="es-CL" sz="928" b="1" dirty="0">
                <a:solidFill>
                  <a:prstClr val="white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 defTabSz="771571">
              <a:lnSpc>
                <a:spcPct val="150000"/>
              </a:lnSpc>
            </a:pPr>
            <a:r>
              <a:rPr lang="es-CL" sz="928" dirty="0">
                <a:solidFill>
                  <a:prstClr val="white"/>
                </a:solidFill>
                <a:latin typeface="Century" panose="02040604050505020304" pitchFamily="18" charset="0"/>
              </a:rPr>
              <a:t>HONOR		LEALTAD		          VALENTÍA	         INTEGRIDAD		  DEBER</a:t>
            </a:r>
          </a:p>
        </p:txBody>
      </p:sp>
      <p:sp>
        <p:nvSpPr>
          <p:cNvPr id="1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1571"/>
            <a:endParaRPr lang="es-CL" sz="1519" b="1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14" y="564341"/>
            <a:ext cx="934980" cy="132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 descr="C:\Users\gbravo\AppData\Local\Microsoft\Windows\Temporary Internet Files\Content.Outlook\DFA90IQG\escudo 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6388" y="590236"/>
            <a:ext cx="777068" cy="122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05218" y="2810215"/>
            <a:ext cx="1802223" cy="2668229"/>
          </a:xfrm>
          <a:prstGeom prst="rect">
            <a:avLst/>
          </a:prstGeom>
        </p:spPr>
      </p:pic>
      <p:sp>
        <p:nvSpPr>
          <p:cNvPr id="25" name="18 Rectángulo redondeado"/>
          <p:cNvSpPr/>
          <p:nvPr/>
        </p:nvSpPr>
        <p:spPr>
          <a:xfrm>
            <a:off x="952501" y="1836809"/>
            <a:ext cx="10287000" cy="81758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/>
            <a:r>
              <a:rPr lang="es-ES" sz="3600" b="1" dirty="0">
                <a:solidFill>
                  <a:prstClr val="white"/>
                </a:solidFill>
                <a:latin typeface="Calibri"/>
              </a:rPr>
              <a:t>CONTRAINTELIGENCIA 2024</a:t>
            </a:r>
          </a:p>
        </p:txBody>
      </p:sp>
      <p:sp>
        <p:nvSpPr>
          <p:cNvPr id="4" name="Rectángulo 3"/>
          <p:cNvSpPr/>
          <p:nvPr/>
        </p:nvSpPr>
        <p:spPr>
          <a:xfrm>
            <a:off x="8652014" y="5408642"/>
            <a:ext cx="2521869" cy="525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/>
            <a:r>
              <a:rPr lang="es-CL" sz="1350" b="1" dirty="0">
                <a:solidFill>
                  <a:prstClr val="white"/>
                </a:solidFill>
                <a:latin typeface="Calibri"/>
              </a:rPr>
              <a:t>CC MAURICIO LINEROS OYARZO</a:t>
            </a:r>
          </a:p>
        </p:txBody>
      </p:sp>
    </p:spTree>
    <p:extLst>
      <p:ext uri="{BB962C8B-B14F-4D97-AF65-F5344CB8AC3E}">
        <p14:creationId xmlns:p14="http://schemas.microsoft.com/office/powerpoint/2010/main" val="21705172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3"/>
          <p:cNvSpPr/>
          <p:nvPr/>
        </p:nvSpPr>
        <p:spPr>
          <a:xfrm>
            <a:off x="952500" y="858076"/>
            <a:ext cx="10287000" cy="5776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5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TEMARIO CLASE 01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" altLang="es-CL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957263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1519238" algn="l"/>
                <a:tab pos="1790700" algn="l"/>
              </a:tabLst>
              <a:defRPr/>
            </a:pPr>
            <a:r>
              <a:rPr lang="es-CL" altLang="es-CL" sz="25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Presentación del profesor y los alumnos.</a:t>
            </a:r>
          </a:p>
          <a:p>
            <a:pPr marL="957263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1519238" algn="l"/>
                <a:tab pos="1790700" algn="l"/>
              </a:tabLst>
              <a:defRPr/>
            </a:pPr>
            <a:r>
              <a:rPr lang="es-CL" altLang="es-CL" sz="25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Programa de asignatura.</a:t>
            </a:r>
          </a:p>
          <a:p>
            <a:pPr marL="957263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1519238" algn="l"/>
                <a:tab pos="1790700" algn="l"/>
              </a:tabLst>
              <a:defRPr/>
            </a:pPr>
            <a:r>
              <a:rPr lang="es-CL" altLang="es-CL" sz="25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Objetivos de la asignatura.</a:t>
            </a:r>
          </a:p>
          <a:p>
            <a:pPr marL="957263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1519238" algn="l"/>
                <a:tab pos="1790700" algn="l"/>
              </a:tabLst>
              <a:defRPr/>
            </a:pPr>
            <a:r>
              <a:rPr lang="es-CL" altLang="es-CL" sz="25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Introducción a la Contrainteligencia.</a:t>
            </a:r>
          </a:p>
          <a:p>
            <a:pPr marL="1336676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1519238" algn="l"/>
                <a:tab pos="1790700" algn="l"/>
              </a:tabLst>
              <a:defRPr/>
            </a:pPr>
            <a:r>
              <a:rPr lang="es-CL" altLang="es-CL" sz="25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Definición de CI.</a:t>
            </a:r>
          </a:p>
          <a:p>
            <a:pPr marL="1336676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1519238" algn="l"/>
                <a:tab pos="1790700" algn="l"/>
              </a:tabLst>
              <a:defRPr/>
            </a:pPr>
            <a:r>
              <a:rPr lang="es-CL" altLang="es-CL" sz="25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Diferencia entre Inteligencia y Contrainteligencia.</a:t>
            </a:r>
          </a:p>
          <a:p>
            <a:pPr marL="1336676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1519238" algn="l"/>
                <a:tab pos="1790700" algn="l"/>
              </a:tabLst>
              <a:defRPr/>
            </a:pPr>
            <a:r>
              <a:rPr lang="es-CL" altLang="es-CL" sz="25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Objetivos de la Contrainteligencia.</a:t>
            </a:r>
          </a:p>
          <a:p>
            <a:pPr marL="1336676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1519238" algn="l"/>
                <a:tab pos="1790700" algn="l"/>
              </a:tabLst>
              <a:defRPr/>
            </a:pPr>
            <a:r>
              <a:rPr lang="es-CL" altLang="es-CL" sz="25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Principios de la Contrainteligencia.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D2A1D7-6A9E-4F68-8E5D-1563799F7751}" type="slidenum">
              <a:rPr lang="es-CL" altLang="es-CL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CL" altLang="es-CL" dirty="0">
              <a:latin typeface="Calibri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207330" y="2636840"/>
            <a:ext cx="98635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PRESENTACIONES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5DEA38-5FAD-4BA2-AE32-D5BBF74F2785}" type="slidenum">
              <a:rPr lang="es-ES_tradnl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ES_tradnl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PROGRAMA DE ASIGNATURA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46000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952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U.T. N°1 	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“Normativa Institucional y aspectos legales aplicados a la 			Seguridad y Contrainteligencia Naval ”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U.T. N°2 	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“El proceso de Seguridad en la Armada”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U.T. N°3 	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“Características y evolución de las amenazas a la Seguridad 		Institucional”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U.T. N°4 	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“Seguridad Informática”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090855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OBJETIVOS DE LA ASIGNATURA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46000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Oficial especialista conozca la Normativa Institucional relacionada a Seguridad, pudiendo identificar las distintas Directivas de Inteligencia (DDI) que se exigen para su cumplimiento en la Armada.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Oficial especialista conozca los conceptos y procesos relacionados a la Contrainteligencia, en especial con el ámbito de aplicación en la Armada.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Oficial especialista sepa identificar las Amenazas Actuales y Futuras a las que se verán afectados nuestros Activos Institucionales.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Oficial especialista conozca el área de Seguridad Informática y su ámbito de aplicación en la institución.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170976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63529" y="1480201"/>
            <a:ext cx="9863528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UT N° 01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NORMATIVA INSTITUCIONAL Y ASPECTOS LEGALES APLICADOS A LA SEGURIDAD Y CONTRAINTELIGENCIA NAVAL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CL" sz="4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5DEA38-5FAD-4BA2-AE32-D5BBF74F2785}" type="slidenum">
              <a:rPr lang="es-ES_tradnl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ES_tradnl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665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¿QUÉ ES LA CONTRAINTELIGENCIA?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34151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Definición: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aquella parte de la actividad de inteligencia cuya finalidad es </a:t>
            </a:r>
            <a:r>
              <a:rPr lang="es-ES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DETECTAR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LOCALIZAR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NEUTRALIZAR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las acciones de inteligencia desarrolladas por otros estados o por personas, organizaciones o grupos extranjeros, o por sus agentes locales, dirigidas contra la seguridad del Estado y la defensa nacional”</a:t>
            </a:r>
            <a:endParaRPr lang="es-ES_tradnl" alt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N° 19.974 del año 2004.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265534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QUÉ ES LA CONTRAINTELIGENCIA NAVAL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25687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MX" altLang="es-CL" sz="22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Contrainteligencia Naval es fundamental para la Institución ya que tiene el propósito de </a:t>
            </a:r>
            <a:r>
              <a:rPr lang="es-MX" altLang="es-CL" sz="2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impedir</a:t>
            </a:r>
            <a:r>
              <a:rPr lang="es-MX" altLang="es-CL" sz="22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en tiempo de paz o de guerra, que el adversario u otro elemento hostil, </a:t>
            </a:r>
            <a:r>
              <a:rPr lang="es-MX" altLang="es-CL" sz="2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obtenga informaciones sobre la situación propia y del área de operaciones, </a:t>
            </a:r>
            <a:r>
              <a:rPr lang="es-MX" altLang="es-CL" sz="22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materialice actividades que puedan dañar la integridad y condición de operación de los Activos Institucionales.</a:t>
            </a: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054610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ORGANIGRAMA C.I. NAVAL al 2024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s-ES" dirty="0">
              <a:latin typeface="Calibri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FB21B79-B842-0827-FCF7-65DF63297041}"/>
              </a:ext>
            </a:extLst>
          </p:cNvPr>
          <p:cNvPicPr/>
          <p:nvPr/>
        </p:nvPicPr>
        <p:blipFill rotWithShape="1">
          <a:blip r:embed="rId3"/>
          <a:srcRect l="6517" t="11587" r="6351" b="14357"/>
          <a:stretch/>
        </p:blipFill>
        <p:spPr bwMode="auto">
          <a:xfrm>
            <a:off x="1536885" y="1775004"/>
            <a:ext cx="9118231" cy="50608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9155335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ÚLTIMA CLASE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1791081"/>
            <a:ext cx="9933603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 de Contrainteligencia. (Ley N° 19.974).</a:t>
            </a:r>
          </a:p>
          <a:p>
            <a:pPr marL="285750" indent="-28575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 Naval y su Organización Actual.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4E14675-74C0-3958-B338-076899AFD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505" y="3511827"/>
            <a:ext cx="5084494" cy="304799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8CB8A5F-137F-76DC-5AA9-8CE5DEA4DE99}"/>
              </a:ext>
            </a:extLst>
          </p:cNvPr>
          <p:cNvPicPr/>
          <p:nvPr/>
        </p:nvPicPr>
        <p:blipFill rotWithShape="1">
          <a:blip r:embed="rId4"/>
          <a:srcRect l="6517" t="11587" r="6351" b="14357"/>
          <a:stretch/>
        </p:blipFill>
        <p:spPr bwMode="auto">
          <a:xfrm>
            <a:off x="6095999" y="3511827"/>
            <a:ext cx="5051102" cy="30479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85541980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MISION C.I. NAVAL al 2024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32669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MX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el propósito de contribuir a que la Armada, sus organismos dependientes y los medios navales asignados a otros mandos operen en un estado de normalidad, conservando su integridad y posibilitándolos a actuar sin limitaciones, en el cumplimiento de su misión: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Prevenir, detectar y neutralizar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las acciones de inteligencia y amenazas provenientes de organizaciones contrarias a los intereses institucionales y nacionales.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154439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MISION C.I. NAVAL al 2024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37285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MX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el propósito de contribuir a que la Armada, sus organismos dependientes y los medios navales asignados a otros mandos operen en un estado de normalidad, conservando su integridad y posibilitándolos a actuar sin limitaciones, en el cumplimiento de su misión: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Prevenir, detectar y neutralizar, las acciones de inteligencia y amenazas provenientes de organizaciones contrarias a los intereses institucionales y nacionales.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Normar, difundir y controlar 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cumplimiento de las directivas de seguridad militar.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76993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MISION C.I. NAVAL al 2024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46519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MX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el propósito de contribuir a que la Armada, sus organismos dependientes y los medios navales asignados a otros mandos operen en un estado de normalidad, conservando su integridad y posibilitándolos a actuar sin limitaciones, en el cumplimiento de su misión: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Prevenir, detectar y neutralizar, 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acciones de inteligencia y amenazas provenientes de organizaciones contrarias a los intereses institucionales y nacionales.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Normar, difundir y controlar 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cumplimiento de las directivas de seguridad militar.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Realizar procesos de investigación 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prevenir, detectar y neutralizar actividades de corrupción y drogas dentro de la Institución.</a:t>
            </a:r>
            <a:endParaRPr lang="es-CL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153672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6" descr="C:\Users\gbravo\AppData\Local\Microsoft\Windows\Temporary Internet Files\Content.Outlook\DFA90IQG\escudo 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2808" y="569269"/>
            <a:ext cx="358485" cy="49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CuadroTexto">
            <a:extLst>
              <a:ext uri="{FF2B5EF4-FFF2-40B4-BE49-F238E27FC236}">
                <a16:creationId xmlns:a16="http://schemas.microsoft.com/office/drawing/2014/main" id="{AA55FC05-252F-810E-8961-92EF25627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ACTIVOS INSTITUCIONALES</a:t>
            </a:r>
          </a:p>
        </p:txBody>
      </p:sp>
      <p:sp>
        <p:nvSpPr>
          <p:cNvPr id="33" name="3 CuadroTexto">
            <a:extLst>
              <a:ext uri="{FF2B5EF4-FFF2-40B4-BE49-F238E27FC236}">
                <a16:creationId xmlns:a16="http://schemas.microsoft.com/office/drawing/2014/main" id="{761DF9B3-3CD2-65C5-5594-4F2AEE9CE78A}"/>
              </a:ext>
            </a:extLst>
          </p:cNvPr>
          <p:cNvSpPr txBox="1"/>
          <p:nvPr/>
        </p:nvSpPr>
        <p:spPr>
          <a:xfrm>
            <a:off x="1177788" y="2596137"/>
            <a:ext cx="97005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s-ES" sz="2400" b="1" dirty="0">
                <a:solidFill>
                  <a:prstClr val="black"/>
                </a:solidFill>
                <a:latin typeface="Calibri" pitchFamily="34" charset="0"/>
              </a:rPr>
              <a:t>Todo recurso asociado a la </a:t>
            </a:r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Información, Material, Instalaciones, Personal, Procesos, Productos, Informaciones, etc</a:t>
            </a:r>
            <a:r>
              <a:rPr lang="es-ES" sz="2400" b="1" dirty="0">
                <a:solidFill>
                  <a:prstClr val="black"/>
                </a:solidFill>
                <a:latin typeface="Calibri" pitchFamily="34" charset="0"/>
              </a:rPr>
              <a:t>.; Y que la Armada ha determinado que </a:t>
            </a:r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deben ser protegidos y por ningún motivo expuestos </a:t>
            </a:r>
            <a:r>
              <a:rPr lang="es-ES" sz="2400" b="1" dirty="0">
                <a:solidFill>
                  <a:prstClr val="black"/>
                </a:solidFill>
                <a:latin typeface="Calibri" pitchFamily="34" charset="0"/>
              </a:rPr>
              <a:t>a personas ajenas a la institución, debido a que su conocimiento, pérdida, indisponibilidad o divulgación, pondría en riesgo la </a:t>
            </a:r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seguridad nacional, de las operaciones, de la unidad o de las dotaciones</a:t>
            </a:r>
            <a:r>
              <a:rPr lang="es-ES_tradnl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”.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E6211B64-F0E7-576A-F305-8A35223B6912}"/>
              </a:ext>
            </a:extLst>
          </p:cNvPr>
          <p:cNvSpPr txBox="1"/>
          <p:nvPr/>
        </p:nvSpPr>
        <p:spPr>
          <a:xfrm>
            <a:off x="1177787" y="2072917"/>
            <a:ext cx="52412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dirty="0">
                <a:solidFill>
                  <a:prstClr val="black"/>
                </a:solidFill>
                <a:latin typeface="Calibri" pitchFamily="34" charset="0"/>
              </a:rPr>
              <a:t>DEFINICIÓN</a:t>
            </a:r>
            <a:endParaRPr lang="es-CL" sz="2800" dirty="0">
              <a:solidFill>
                <a:prstClr val="black"/>
              </a:solidFill>
              <a:latin typeface="Calibri" pitchFamily="34" charset="0"/>
            </a:endParaRPr>
          </a:p>
        </p:txBody>
      </p:sp>
      <p:pic>
        <p:nvPicPr>
          <p:cNvPr id="36" name="Picture 4" descr="Personas Siluetas PNG Imágenes Transparentes - Pngtree">
            <a:extLst>
              <a:ext uri="{FF2B5EF4-FFF2-40B4-BE49-F238E27FC236}">
                <a16:creationId xmlns:a16="http://schemas.microsoft.com/office/drawing/2014/main" id="{E824355E-694F-70DB-73DA-7F97F461B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069" y="5310522"/>
            <a:ext cx="1218836" cy="121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>
            <a:extLst>
              <a:ext uri="{FF2B5EF4-FFF2-40B4-BE49-F238E27FC236}">
                <a16:creationId xmlns:a16="http://schemas.microsoft.com/office/drawing/2014/main" id="{7CCC616E-4027-1885-AC68-90DD28B66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44" y="5408841"/>
            <a:ext cx="925598" cy="925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6">
            <a:extLst>
              <a:ext uri="{FF2B5EF4-FFF2-40B4-BE49-F238E27FC236}">
                <a16:creationId xmlns:a16="http://schemas.microsoft.com/office/drawing/2014/main" id="{B97F8FEF-5A79-6DA4-A83B-ABC6280F2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574" y="5254917"/>
            <a:ext cx="1233446" cy="1233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7">
            <a:extLst>
              <a:ext uri="{FF2B5EF4-FFF2-40B4-BE49-F238E27FC236}">
                <a16:creationId xmlns:a16="http://schemas.microsoft.com/office/drawing/2014/main" id="{3D50E822-4E13-22C9-E020-FC3318C00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300" y="5457021"/>
            <a:ext cx="1940939" cy="75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8">
            <a:extLst>
              <a:ext uri="{FF2B5EF4-FFF2-40B4-BE49-F238E27FC236}">
                <a16:creationId xmlns:a16="http://schemas.microsoft.com/office/drawing/2014/main" id="{AA83ED88-514C-3157-E4F1-5D4AC17F7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357" b="9005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821" y="5512746"/>
            <a:ext cx="1404938" cy="81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4674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6" descr="C:\Users\gbravo\AppData\Local\Microsoft\Windows\Temporary Internet Files\Content.Outlook\DFA90IQG\escudo 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2808" y="569269"/>
            <a:ext cx="358485" cy="49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9 CuadroTexto"/>
          <p:cNvSpPr txBox="1"/>
          <p:nvPr/>
        </p:nvSpPr>
        <p:spPr>
          <a:xfrm>
            <a:off x="1194724" y="1995008"/>
            <a:ext cx="267220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ln w="18000">
                  <a:noFill/>
                  <a:prstDash val="solid"/>
                  <a:miter lim="800000"/>
                </a:ln>
                <a:solidFill>
                  <a:srgbClr val="44546A">
                    <a:lumMod val="60000"/>
                    <a:lumOff val="4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TIPOS DE ACTIVOS:</a:t>
            </a:r>
          </a:p>
        </p:txBody>
      </p:sp>
      <p:sp>
        <p:nvSpPr>
          <p:cNvPr id="26" name="16 CuadroTexto"/>
          <p:cNvSpPr txBox="1"/>
          <p:nvPr/>
        </p:nvSpPr>
        <p:spPr>
          <a:xfrm>
            <a:off x="1194723" y="2750993"/>
            <a:ext cx="7743458" cy="3726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gency FB" pitchFamily="34" charset="0"/>
              </a:rPr>
              <a:t> </a:t>
            </a: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 y documentación en sus múltiples formatos y durante todas las etapas de generación, transporte, intercambio, almacenamiento y destrucción.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Planes de Guerra, Mensajes Secretos, Laptops con información sensible, etc.</a:t>
            </a:r>
            <a:endParaRPr lang="es-CL" sz="1181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1368" indent="-151368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SISTEMAS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Dice relación con sistemas informáticos, de armas o de comunicaciones, entre otros.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 Armamento Menor, Armamento Mayor, Radares, Servidores, etc.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1368" indent="-151368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 HUMANOS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refiere a todo personal calificado y con experiencia, que tiene acceso a información sensible como también aquellos que operan sistemas considerados vitales en la organización.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Pilotos de Aeronaves, Personal de Operaciones, Personal de Ingeniería, etc.</a:t>
            </a: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4" name="Picture 10" descr="Hojas De Papel De Archivos Secretos Sobre Fondo Blanco. 3d Ilustración.  Fotos, Retratos, Imágenes Y Fotografía De Archivo Libres De Derecho. Image  41472830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6495" y="2684743"/>
            <a:ext cx="1914796" cy="130001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6495" y="4021531"/>
            <a:ext cx="1914796" cy="14416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804" y="5507949"/>
            <a:ext cx="1922488" cy="12816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10 CuadroTexto">
            <a:extLst>
              <a:ext uri="{FF2B5EF4-FFF2-40B4-BE49-F238E27FC236}">
                <a16:creationId xmlns:a16="http://schemas.microsoft.com/office/drawing/2014/main" id="{AA55FC05-252F-810E-8961-92EF25627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ACTIVOS INSTITUCIONALES</a:t>
            </a:r>
          </a:p>
        </p:txBody>
      </p:sp>
    </p:spTree>
    <p:extLst>
      <p:ext uri="{BB962C8B-B14F-4D97-AF65-F5344CB8AC3E}">
        <p14:creationId xmlns:p14="http://schemas.microsoft.com/office/powerpoint/2010/main" val="400784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9 CuadroTexto"/>
          <p:cNvSpPr txBox="1"/>
          <p:nvPr/>
        </p:nvSpPr>
        <p:spPr>
          <a:xfrm>
            <a:off x="1164274" y="2273303"/>
            <a:ext cx="267220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ln w="18000">
                  <a:noFill/>
                  <a:prstDash val="solid"/>
                  <a:miter lim="800000"/>
                </a:ln>
                <a:solidFill>
                  <a:srgbClr val="44546A">
                    <a:lumMod val="60000"/>
                    <a:lumOff val="4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TIPOS DE ACTIVOS:</a:t>
            </a:r>
          </a:p>
        </p:txBody>
      </p:sp>
      <p:sp>
        <p:nvSpPr>
          <p:cNvPr id="26" name="16 CuadroTexto"/>
          <p:cNvSpPr txBox="1"/>
          <p:nvPr/>
        </p:nvSpPr>
        <p:spPr>
          <a:xfrm>
            <a:off x="1164273" y="2697982"/>
            <a:ext cx="7743458" cy="2999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1368" indent="-151368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Dice relación con todo el equipamiento que es considerado vital para el cumplimiento del rol de la Unidad o Repartición</a:t>
            </a:r>
            <a:r>
              <a:rPr lang="es-ES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Motores, Generadores, Agua Potable, etc.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1368" indent="-151368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INSTALACIONES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Dependencias, Reparticiones, Unidades, Edificios en donde se custodia Material, personal o información de carácter vital para el cumplimiento de la Misión Institucional.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Pistas, Unidades de Combate, Centros TC, Oficinas de Altos Mandos, etc.</a:t>
            </a:r>
            <a:endParaRPr lang="es-ES" sz="1181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2546" y="2592366"/>
            <a:ext cx="1938746" cy="12926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2546" y="4026159"/>
            <a:ext cx="1938746" cy="16253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10 CuadroTexto">
            <a:extLst>
              <a:ext uri="{FF2B5EF4-FFF2-40B4-BE49-F238E27FC236}">
                <a16:creationId xmlns:a16="http://schemas.microsoft.com/office/drawing/2014/main" id="{39358CF6-913D-1DF0-F9A8-476BA1606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ACTIVOS INSTITUCIONALES</a:t>
            </a:r>
          </a:p>
        </p:txBody>
      </p:sp>
    </p:spTree>
    <p:extLst>
      <p:ext uri="{BB962C8B-B14F-4D97-AF65-F5344CB8AC3E}">
        <p14:creationId xmlns:p14="http://schemas.microsoft.com/office/powerpoint/2010/main" val="3630575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DIFERENCIAS ENTRE INT. Y CONTRAINTELIGENCIA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6766059" cy="40922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Inteligencia se concentra en </a:t>
            </a:r>
            <a:r>
              <a:rPr lang="es-CL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recopilar y analizar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información sobre las amenazas y oportunidades externas, mientras que la contrainteligencia se centra en </a:t>
            </a:r>
            <a:r>
              <a:rPr lang="es-CL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proteger y defender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una organización de actividades de inteligencia enemigas y otras amenazas relacionadas. Ambas disciplinas son fundamentales para garantizar la seguridad nacional y la protección de información valiosa.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s-ES" dirty="0">
              <a:latin typeface="Calibri" pitchFamily="34" charset="0"/>
            </a:endParaRPr>
          </a:p>
        </p:txBody>
      </p:sp>
      <p:pic>
        <p:nvPicPr>
          <p:cNvPr id="1026" name="Picture 2" descr="Aprender a generar sinergia - Emprendedores News">
            <a:extLst>
              <a:ext uri="{FF2B5EF4-FFF2-40B4-BE49-F238E27FC236}">
                <a16:creationId xmlns:a16="http://schemas.microsoft.com/office/drawing/2014/main" id="{F99FDFC1-3E9C-262C-430C-009F0CA9E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6" y="2780140"/>
            <a:ext cx="2774804" cy="234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627148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OBJETIVOS DE LA CONTRAINTELIGENCIA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21523"/>
            <a:ext cx="9922669" cy="47782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" altLang="es-CL" sz="21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Desarrollar</a:t>
            </a:r>
            <a:r>
              <a:rPr lang="es-ES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los recursos de </a:t>
            </a:r>
            <a:r>
              <a:rPr lang="es-ES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seguridad, de recolección y operacionales </a:t>
            </a:r>
            <a:r>
              <a:rPr lang="es-ES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explotar las vulnerabilidades de nuestros adversarios y </a:t>
            </a:r>
            <a:r>
              <a:rPr lang="es-ES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neutralizar</a:t>
            </a:r>
            <a:r>
              <a:rPr lang="es-ES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sus actividades contra nosotros.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_tradnl" altLang="es-CL" sz="21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Obtener continuamente 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cualquier fuente disponible,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abierta o cerrada, 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conocimiento detallado acerca de cada actividad de los servicios de Inteligencia foráneos y de grupos adversos, con énfasis, por supuesto, en aquellos que son hostiles y en sus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esfuerzos de penetrar e influenciar nuestras instituciones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_tradnl" altLang="es-CL" sz="21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Investigar centralizadamente, analizar y diseminar 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 conocimiento, incluyendo apreciaciones de las amenazas generadas por los entes adversos y sus futuras actividades.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_tradnl" altLang="es-CL" sz="21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Engañar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 adversario con respecto a nuestras decisiones, acciones e intenciones.</a:t>
            </a:r>
            <a:endParaRPr lang="es-CL" sz="2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041936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32698" y="1925987"/>
            <a:ext cx="9922669" cy="47089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 startAt="5"/>
              <a:defRPr/>
            </a:pPr>
            <a:r>
              <a:rPr lang="es-ES_tradnl" altLang="es-CL" sz="2000" b="1" u="sng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Adecuada organización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: El componente orgánico del Sistema de Contrainteligencia debe estar fundado en la </a:t>
            </a:r>
            <a:r>
              <a:rPr lang="es-ES_tradnl" altLang="es-CL" sz="2000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misión asignada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, en las tareas encomendadas, en el ámbito en que le corresponda actuar y, principalmente, en las </a:t>
            </a:r>
            <a:r>
              <a:rPr lang="es-ES_tradnl" altLang="es-CL" sz="2000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posibilidades y recursos del enemigo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 que se deba contrarrestar.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 startAt="5"/>
              <a:defRPr/>
            </a:pPr>
            <a:r>
              <a:rPr lang="es-ES_tradnl" altLang="es-CL" sz="2000" b="1" u="sng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Funcionamiento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: El sistema de funcionar sobre la base de </a:t>
            </a:r>
            <a:r>
              <a:rPr lang="es-ES_tradnl" altLang="es-CL" sz="2000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métodos y procedimientos precisos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, claramente definidos y flexibles y de medidas lógicas racionalmente planificadas y hábilmente ejecutadas.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 startAt="5"/>
              <a:defRPr/>
            </a:pPr>
            <a:r>
              <a:rPr lang="es-ES_tradnl" altLang="es-CL" sz="2000" b="1" u="sng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Sorpresa</a:t>
            </a:r>
            <a:r>
              <a:rPr lang="es-ES_tradnl" altLang="es-CL" sz="20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: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 La actuación de los recursos de Contrainteligencia debe ser </a:t>
            </a:r>
            <a:r>
              <a:rPr lang="es-ES_tradnl" altLang="es-CL" sz="2000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imprevisible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, de manera que el adversario permanezca </a:t>
            </a:r>
            <a:r>
              <a:rPr lang="es-ES_tradnl" altLang="es-CL" sz="2000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desapercibido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 y no pueda, o no alcance, a contrarrestar las </a:t>
            </a:r>
            <a:r>
              <a:rPr lang="es-ES_tradnl" altLang="es-CL" sz="2000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acciones</a:t>
            </a:r>
            <a:r>
              <a:rPr lang="es-ES_tradnl" altLang="es-CL" sz="2000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 en su contra.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endParaRPr lang="es-ES_tradnl" altLang="es-CL" sz="2000" dirty="0">
              <a:solidFill>
                <a:srgbClr val="002060"/>
              </a:solidFill>
              <a:latin typeface="Calibri" pitchFamily="34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es-CL" sz="2000" b="1" i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La rapidez, variedad y flexibilidad de los métodos y procedimientos y el </a:t>
            </a:r>
            <a:r>
              <a:rPr lang="es-ES_tradnl" altLang="es-CL" sz="2000" b="1" i="1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secreto de las operaciones</a:t>
            </a:r>
            <a:r>
              <a:rPr lang="es-ES_tradnl" altLang="es-CL" sz="2000" b="1" i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, son factores determinantes y decisivos para lograr la </a:t>
            </a:r>
            <a:r>
              <a:rPr lang="es-ES_tradnl" altLang="es-CL" sz="2000" b="1" i="1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sorpresa</a:t>
            </a:r>
            <a:r>
              <a:rPr lang="es-ES_tradnl" altLang="es-CL" sz="2000" b="1" i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.</a:t>
            </a:r>
            <a:endParaRPr lang="es-CL" sz="21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s-ES" dirty="0">
              <a:latin typeface="Calibri" pitchFamily="34" charset="0"/>
            </a:endParaRPr>
          </a:p>
        </p:txBody>
      </p:sp>
      <p:sp>
        <p:nvSpPr>
          <p:cNvPr id="2" name="10 CuadroTexto">
            <a:extLst>
              <a:ext uri="{FF2B5EF4-FFF2-40B4-BE49-F238E27FC236}">
                <a16:creationId xmlns:a16="http://schemas.microsoft.com/office/drawing/2014/main" id="{24FB52A2-2D77-1F77-AE50-10C6376B6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OBJETIVOS DE LA CONTRAINTELIGENCIA</a:t>
            </a:r>
          </a:p>
        </p:txBody>
      </p:sp>
    </p:spTree>
    <p:extLst>
      <p:ext uri="{BB962C8B-B14F-4D97-AF65-F5344CB8AC3E}">
        <p14:creationId xmlns:p14="http://schemas.microsoft.com/office/powerpoint/2010/main" val="2052692555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MARCO REGULATORIO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2176584"/>
            <a:ext cx="9933603" cy="34547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Ley 19.974 “</a:t>
            </a:r>
            <a:r>
              <a:rPr lang="es-CL" altLang="es-CL" sz="23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Sobre el Sistema de Inteligencia del Estado y crea la Agencia Nacional de Inteligencia</a:t>
            </a: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(2004), da direccionamientos para que la Armada de Chile, como un servicio de Inteligencia Militar (Título IV, Cap. 1°), actúe en el ámbito de la </a:t>
            </a:r>
            <a:r>
              <a:rPr lang="es-CL" altLang="es-CL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inteligencia nacional</a:t>
            </a: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objetivo del Sistema de Inteligencia del Estado, al que pertenece la Armada a través de la Dirección de Inteligencia, es </a:t>
            </a:r>
            <a:r>
              <a:rPr lang="es-CL" altLang="es-CL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proteger la Soberanía Nacional y preservar el orden constitucional.</a:t>
            </a: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Los organismos integrantes deberán </a:t>
            </a:r>
            <a:r>
              <a:rPr lang="es-CL" altLang="es-CL" sz="23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relacionarse entre sí mediante el intercambio de información y de cooperación mutua. </a:t>
            </a:r>
          </a:p>
        </p:txBody>
      </p:sp>
    </p:spTree>
    <p:extLst>
      <p:ext uri="{BB962C8B-B14F-4D97-AF65-F5344CB8AC3E}">
        <p14:creationId xmlns:p14="http://schemas.microsoft.com/office/powerpoint/2010/main" val="2396872946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graphicFrame>
        <p:nvGraphicFramePr>
          <p:cNvPr id="8" name="Diagrama 7"/>
          <p:cNvGraphicFramePr/>
          <p:nvPr/>
        </p:nvGraphicFramePr>
        <p:xfrm>
          <a:off x="2240340" y="2329122"/>
          <a:ext cx="7488832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24078862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1999161"/>
            <a:ext cx="9933603" cy="45166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Ley 19.974 “Sobre el Sistema de Inteligencia del Estado y crea la Agencia Nacional de Inteligencia” (2004), indica en su Título IV que la Inteligencia Militar “</a:t>
            </a:r>
            <a:r>
              <a:rPr lang="es-CL" altLang="es-CL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comprende la Contrainteligencia necesaria para detectar, neutralizar y contrarrestar, dentro y fuera del país, las actividades que puedan afectar la Defensa Nacional</a:t>
            </a: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”. Para lograr este objetivo la ley permite </a:t>
            </a:r>
            <a:r>
              <a:rPr lang="es-CL" altLang="es-CL" sz="23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investigar y realizar los Procedimientos Especiales de Obtención de Información</a:t>
            </a: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CL" altLang="es-CL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PEOI</a:t>
            </a: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en los casos donde se vea amenazada la Seguridad Nacional.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otro lado, el control interno de las actividades de </a:t>
            </a:r>
            <a:r>
              <a:rPr lang="es-CL" altLang="es-CL" sz="23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</a:t>
            </a:r>
            <a:r>
              <a:rPr lang="es-CL" alt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recae en el </a:t>
            </a:r>
            <a:r>
              <a:rPr lang="es-CL" altLang="es-CL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Director de Inteligencia y el control externo en la Contraloría General de la República, Tribunales de Justicia y a la Cámara de Diputados.</a:t>
            </a:r>
          </a:p>
        </p:txBody>
      </p:sp>
    </p:spTree>
    <p:extLst>
      <p:ext uri="{BB962C8B-B14F-4D97-AF65-F5344CB8AC3E}">
        <p14:creationId xmlns:p14="http://schemas.microsoft.com/office/powerpoint/2010/main" val="3218247257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1999161"/>
            <a:ext cx="9933603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ámbito interno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la Armada de Chile cuenta con un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 General de Seguridad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1-21/I-5-01 que establece disposiciones de Seguridad, la organización de la Seguridad en la Armada, las medidas de Seguridad respecto al personal y las medidas de Seguridad respecto al material.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objetivo de este reglamento es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dictar normas de carácter general y establecer procedimientos comunes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toda la </a:t>
            </a:r>
            <a:r>
              <a:rPr lang="es-CL" altLang="es-CL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Institución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Seguridad es un “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principio de la guerra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y como tal se incluye en la conducción de las Operaciones Navales. En tiempo de paz y en guerra, la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Militar debe gobernar todas las actuaciones del personal institucional, para contribuir al logro de la Misión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7720504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2026457"/>
            <a:ext cx="9933603" cy="4893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Armada de Chile también cuenta con una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 de Inteligencia de la Armada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documento de </a:t>
            </a:r>
            <a:r>
              <a:rPr lang="es-CL" altLang="es-CL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clasificación reservada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 basa en la Ley de Inteligencia 19.974 y en el Manual del Sistema de Inteligencia Naval. 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dicha política se define el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de Inteligencia Naval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(S.I.N.) y señala que está compuesto por la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Dirección de Inteligencia de la Armada y todos los Departamentos A-2, Divisiones u Oficinas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cuyo rol sea realizar tareas de </a:t>
            </a:r>
            <a:r>
              <a:rPr lang="es-CL" altLang="es-CL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Inteligencia en la Institución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objetivo general del S.I.N. será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proveer a los Mandos de la Armada y de las Fuerzas Navales, además de aquellas asignadas a Mandos Conjuntos, de inteligencia naval y marítima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necesaria para planificar en todos los niveles.</a:t>
            </a:r>
          </a:p>
        </p:txBody>
      </p:sp>
    </p:spTree>
    <p:extLst>
      <p:ext uri="{BB962C8B-B14F-4D97-AF65-F5344CB8AC3E}">
        <p14:creationId xmlns:p14="http://schemas.microsoft.com/office/powerpoint/2010/main" val="3054868428"/>
      </p:ext>
    </p:extLst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graphicFrame>
        <p:nvGraphicFramePr>
          <p:cNvPr id="5" name="Diagrama 4"/>
          <p:cNvGraphicFramePr/>
          <p:nvPr/>
        </p:nvGraphicFramePr>
        <p:xfrm>
          <a:off x="1780084" y="1972816"/>
          <a:ext cx="8179938" cy="46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52046977"/>
      </p:ext>
    </p:extLst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2026456"/>
            <a:ext cx="9933603" cy="3785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Armada de Chile también cuenta con una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 de Seguridad de la Armada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documento de clasificación reservada que se basa en la Ley de Inteligencia 19.974, en la Ley 20.285 de Transparencia de la función pública y en Política de Inteligencia de la Armada. 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Política de Seguridad de la Armada señala que: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seguridad es integral.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seguridad tiene un costo.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existir un equilibrio entre la seguridad y la libertad de acción.</a:t>
            </a:r>
          </a:p>
        </p:txBody>
      </p:sp>
    </p:spTree>
    <p:extLst>
      <p:ext uri="{BB962C8B-B14F-4D97-AF65-F5344CB8AC3E}">
        <p14:creationId xmlns:p14="http://schemas.microsoft.com/office/powerpoint/2010/main" val="901363099"/>
      </p:ext>
    </p:extLst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2026456"/>
            <a:ext cx="9933603" cy="43396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Además, la Política de Seguridad de la Armada señala un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marco legal y la organización de la Seguridad en la Institución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este último concepto diferencia al Sistema de Inteligencia Naval en dos ámbitos: el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especializado y el no especializado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 documento también señala políticas particulares de Seguridad: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del Personal.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la Información.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las Operaciones.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Informática.</a:t>
            </a:r>
          </a:p>
        </p:txBody>
      </p:sp>
    </p:spTree>
    <p:extLst>
      <p:ext uri="{BB962C8B-B14F-4D97-AF65-F5344CB8AC3E}">
        <p14:creationId xmlns:p14="http://schemas.microsoft.com/office/powerpoint/2010/main" val="2865932083"/>
      </p:ext>
    </p:extLst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2354004"/>
            <a:ext cx="9933603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Política de Seguridad de la Armada.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 documento también señala políticas particulares de Seguridad en: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Redes Sociales.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en las Relaciones Comerciales y con terceras partes.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Física y del Material.</a:t>
            </a:r>
          </a:p>
        </p:txBody>
      </p:sp>
    </p:spTree>
    <p:extLst>
      <p:ext uri="{BB962C8B-B14F-4D97-AF65-F5344CB8AC3E}">
        <p14:creationId xmlns:p14="http://schemas.microsoft.com/office/powerpoint/2010/main" val="3848436732"/>
      </p:ext>
    </p:extLst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2067397"/>
            <a:ext cx="9933603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 de Seguridad de la Armada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también se hace referencia a la Contrainteligencia y señala que todos los integrantes de la Institución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tienen la obligación de cumplir las disposiciones de seguridad establecidas.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otra parte, a la Inteligencia Naval le corresponde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identificar las amenazas que afecten a la Armada, mantener permanente atención sobre quienes las pueden generar y estar en condiciones de proveer una alerta temprana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toda acción hostil que tenga impacto en la Seguridad de la Institución.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lograr lo anterior se realizan esfuerzos en </a:t>
            </a:r>
            <a:r>
              <a:rPr lang="es-CL" altLang="es-CL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medidas de protección pasiva complementado con operaciones activas.</a:t>
            </a:r>
          </a:p>
        </p:txBody>
      </p:sp>
    </p:spTree>
    <p:extLst>
      <p:ext uri="{BB962C8B-B14F-4D97-AF65-F5344CB8AC3E}">
        <p14:creationId xmlns:p14="http://schemas.microsoft.com/office/powerpoint/2010/main" val="317330532"/>
      </p:ext>
    </p:extLst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graphicFrame>
        <p:nvGraphicFramePr>
          <p:cNvPr id="5" name="Diagrama 4"/>
          <p:cNvGraphicFramePr/>
          <p:nvPr/>
        </p:nvGraphicFramePr>
        <p:xfrm>
          <a:off x="1761239" y="1685032"/>
          <a:ext cx="8352928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8070234"/>
      </p:ext>
    </p:extLst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CONTRAINTELIGENCIA EN LA ARMADA DE CHILE</a:t>
            </a:r>
          </a:p>
        </p:txBody>
      </p:sp>
      <p:graphicFrame>
        <p:nvGraphicFramePr>
          <p:cNvPr id="8" name="Diagrama 7"/>
          <p:cNvGraphicFramePr/>
          <p:nvPr/>
        </p:nvGraphicFramePr>
        <p:xfrm>
          <a:off x="1825959" y="1962936"/>
          <a:ext cx="8407021" cy="46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08911763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Tema d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2328</Words>
  <Application>Microsoft Macintosh PowerPoint</Application>
  <PresentationFormat>Panorámica</PresentationFormat>
  <Paragraphs>215</Paragraphs>
  <Slides>31</Slides>
  <Notes>27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31</vt:i4>
      </vt:variant>
    </vt:vector>
  </HeadingPairs>
  <TitlesOfParts>
    <vt:vector size="42" baseType="lpstr">
      <vt:lpstr>Agency FB</vt:lpstr>
      <vt:lpstr>Aptos</vt:lpstr>
      <vt:lpstr>Aptos Display</vt:lpstr>
      <vt:lpstr>Arial</vt:lpstr>
      <vt:lpstr>Calibri</vt:lpstr>
      <vt:lpstr>Calibri Light</vt:lpstr>
      <vt:lpstr>Century</vt:lpstr>
      <vt:lpstr>Wingdings</vt:lpstr>
      <vt:lpstr>Tema de Office</vt:lpstr>
      <vt:lpstr>office theme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Mauricio Lineros</dc:creator>
  <cp:lastModifiedBy>Mauricio Lineros</cp:lastModifiedBy>
  <cp:revision>1</cp:revision>
  <dcterms:created xsi:type="dcterms:W3CDTF">2024-05-07T16:20:15Z</dcterms:created>
  <dcterms:modified xsi:type="dcterms:W3CDTF">2024-05-07T16:21:28Z</dcterms:modified>
</cp:coreProperties>
</file>