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37" r:id="rId4"/>
    <p:sldId id="339" r:id="rId5"/>
    <p:sldId id="340" r:id="rId6"/>
    <p:sldId id="341" r:id="rId7"/>
    <p:sldId id="342" r:id="rId8"/>
    <p:sldId id="343" r:id="rId9"/>
    <p:sldId id="344" r:id="rId10"/>
    <p:sldId id="345" r:id="rId11"/>
    <p:sldId id="346" r:id="rId12"/>
    <p:sldId id="325" r:id="rId13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831" autoAdjust="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E4BD9-DB5D-4B9C-9743-0FE313C5563F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C910-0472-4A13-8EB4-D34AAE71D5FD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884FF0-77D8-426B-9C1B-12FAF4FB340E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59EA7-9C1A-4D95-892E-8CF65460E5D4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F9F66-62C0-4F80-92CA-34458AC28F6C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2CE7A8-76E6-4AF9-B283-75CB5056658B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99B995-4B8F-4FAD-9AE4-D02E47290C7B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51550B-08F8-497B-9FB9-B49CF96242D3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8875-F9CC-4302-87DE-5EEBCFE7BF8B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526AA-1E2A-441A-B130-5D6A28196A9B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D8CFD-DEF5-45C6-A08D-F133D1A7EDB8}" type="slidenum">
              <a:rPr lang="es-CL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C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C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0C05C1-F387-4532-9752-F3470996FDF0}" type="slidenum">
              <a:rPr lang="es-CL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3"/>
            <a:ext cx="7772400" cy="1470025"/>
          </a:xfrm>
        </p:spPr>
        <p:txBody>
          <a:bodyPr/>
          <a:lstStyle/>
          <a:p>
            <a:r>
              <a:rPr lang="es-CL" sz="6000">
                <a:solidFill>
                  <a:srgbClr val="FFFF00"/>
                </a:solidFill>
              </a:rPr>
              <a:t>Náutica</a:t>
            </a:r>
            <a:r>
              <a:rPr lang="es-CL">
                <a:solidFill>
                  <a:srgbClr val="FFFF00"/>
                </a:solidFill>
              </a:rPr>
              <a:t> </a:t>
            </a:r>
            <a:br>
              <a:rPr lang="es-CL">
                <a:solidFill>
                  <a:srgbClr val="FFFF00"/>
                </a:solidFill>
              </a:rPr>
            </a:br>
            <a:r>
              <a:rPr lang="es-CL" sz="2800">
                <a:solidFill>
                  <a:srgbClr val="FFFF00"/>
                </a:solidFill>
              </a:rPr>
              <a:t>SEGUNDO SEMESTRE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8064500" cy="17526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LA EMBARCACIÓN A REMO</a:t>
            </a:r>
          </a:p>
          <a:p>
            <a:r>
              <a:rPr lang="es-CL" sz="2400">
                <a:solidFill>
                  <a:srgbClr val="FFFF00"/>
                </a:solidFill>
              </a:rPr>
              <a:t>Clase Nº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ELEMENTOS FIJOS DE EMBARCACIONES MENORES A REMO</a:t>
            </a:r>
          </a:p>
        </p:txBody>
      </p:sp>
      <p:pic>
        <p:nvPicPr>
          <p:cNvPr id="3078" name="Picture 6" descr="bote cuadernasL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492375"/>
            <a:ext cx="7056437" cy="4014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ELEMENTOS FIJOS DE EMBARCACIONES MENORES A REMO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492375"/>
            <a:ext cx="8229600" cy="4176713"/>
          </a:xfrm>
          <a:ln/>
        </p:spPr>
        <p:txBody>
          <a:bodyPr/>
          <a:lstStyle/>
          <a:p>
            <a:endParaRPr lang="es-ES" i="1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99333" name="Picture 5" descr="bote remosL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349500"/>
            <a:ext cx="8424862" cy="4354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ELEMENTOS MÓVILES DE UNA EMBARCACIÓN  A REMO</a:t>
            </a:r>
          </a:p>
        </p:txBody>
      </p:sp>
      <p:pic>
        <p:nvPicPr>
          <p:cNvPr id="101381" name="Picture 5" descr="REMOL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284538"/>
            <a:ext cx="8702675" cy="2149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ELEMENTOS MÓVILES DE UNA EMBARCACIÓN  A REMO</a:t>
            </a:r>
          </a:p>
        </p:txBody>
      </p:sp>
      <p:pic>
        <p:nvPicPr>
          <p:cNvPr id="102404" name="Picture 4" descr="TIMON MENORL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2060575"/>
            <a:ext cx="3868737" cy="4797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TÉRMINOS USADOS DE UNA EMBARCACIÓN A REMO</a:t>
            </a:r>
          </a:p>
        </p:txBody>
      </p:sp>
      <p:sp>
        <p:nvSpPr>
          <p:cNvPr id="1034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4814887"/>
          </a:xfrm>
        </p:spPr>
        <p:txBody>
          <a:bodyPr/>
          <a:lstStyle/>
          <a:p>
            <a:r>
              <a:rPr lang="es-ES_tradnl">
                <a:solidFill>
                  <a:srgbClr val="FFFF00"/>
                </a:solidFill>
              </a:rPr>
              <a:t>REMAR</a:t>
            </a:r>
          </a:p>
          <a:p>
            <a:r>
              <a:rPr lang="es-ES_tradnl">
                <a:solidFill>
                  <a:srgbClr val="FFFF00"/>
                </a:solidFill>
              </a:rPr>
              <a:t>BOGAR</a:t>
            </a:r>
          </a:p>
          <a:p>
            <a:r>
              <a:rPr lang="es-ES_tradnl">
                <a:solidFill>
                  <a:srgbClr val="FFFF00"/>
                </a:solidFill>
              </a:rPr>
              <a:t>SINGAR</a:t>
            </a:r>
          </a:p>
          <a:p>
            <a:r>
              <a:rPr lang="es-ES_tradnl">
                <a:solidFill>
                  <a:srgbClr val="FFFF00"/>
                </a:solidFill>
              </a:rPr>
              <a:t>FINCAR</a:t>
            </a:r>
            <a:endParaRPr lang="es-CL">
              <a:solidFill>
                <a:srgbClr val="FFFF00"/>
              </a:solidFill>
            </a:endParaRPr>
          </a:p>
        </p:txBody>
      </p:sp>
      <p:pic>
        <p:nvPicPr>
          <p:cNvPr id="103430" name="Picture 6" descr="finc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3933825"/>
            <a:ext cx="3168650" cy="2155825"/>
          </a:xfrm>
          <a:prstGeom prst="rect">
            <a:avLst/>
          </a:prstGeom>
          <a:noFill/>
        </p:spPr>
      </p:pic>
      <p:pic>
        <p:nvPicPr>
          <p:cNvPr id="103431" name="Picture 7" descr="SING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1916113"/>
            <a:ext cx="3455987" cy="1662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VOCES DE MANDO EN UNA EMBARCACIÓN A REMO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4814887"/>
          </a:xfrm>
        </p:spPr>
        <p:txBody>
          <a:bodyPr/>
          <a:lstStyle/>
          <a:p>
            <a:r>
              <a:rPr lang="es-ES_tradnl">
                <a:solidFill>
                  <a:srgbClr val="FFFF00"/>
                </a:solidFill>
              </a:rPr>
              <a:t>EMBARCA</a:t>
            </a:r>
          </a:p>
          <a:p>
            <a:r>
              <a:rPr lang="es-ES_tradnl">
                <a:solidFill>
                  <a:srgbClr val="FFFF00"/>
                </a:solidFill>
              </a:rPr>
              <a:t>ARBOLA</a:t>
            </a:r>
          </a:p>
          <a:p>
            <a:r>
              <a:rPr lang="es-ES_tradnl">
                <a:solidFill>
                  <a:srgbClr val="FFFF00"/>
                </a:solidFill>
              </a:rPr>
              <a:t>REMOS A LA BORDA</a:t>
            </a:r>
          </a:p>
          <a:p>
            <a:r>
              <a:rPr lang="es-ES_tradnl">
                <a:solidFill>
                  <a:srgbClr val="FFFF00"/>
                </a:solidFill>
              </a:rPr>
              <a:t>ARMA</a:t>
            </a:r>
            <a:endParaRPr lang="es-CL">
              <a:solidFill>
                <a:srgbClr val="FFFF00"/>
              </a:solidFill>
            </a:endParaRPr>
          </a:p>
        </p:txBody>
      </p:sp>
      <p:pic>
        <p:nvPicPr>
          <p:cNvPr id="104454" name="Picture 6" descr="arbo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3429000"/>
            <a:ext cx="6084887" cy="3249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VOCES DE MANDO EN UNA EMBARCACIÓN A REMO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4814887"/>
          </a:xfrm>
        </p:spPr>
        <p:txBody>
          <a:bodyPr/>
          <a:lstStyle/>
          <a:p>
            <a:r>
              <a:rPr lang="es-ES_tradnl">
                <a:solidFill>
                  <a:srgbClr val="FFFF00"/>
                </a:solidFill>
              </a:rPr>
              <a:t>LISTO A DAR AVANTE</a:t>
            </a:r>
          </a:p>
          <a:p>
            <a:r>
              <a:rPr lang="es-ES_tradnl">
                <a:solidFill>
                  <a:srgbClr val="FFFF00"/>
                </a:solidFill>
              </a:rPr>
              <a:t>AVANTE, UNA.</a:t>
            </a:r>
            <a:endParaRPr lang="es-CL">
              <a:solidFill>
                <a:srgbClr val="FFFF00"/>
              </a:solidFill>
            </a:endParaRPr>
          </a:p>
        </p:txBody>
      </p:sp>
      <p:pic>
        <p:nvPicPr>
          <p:cNvPr id="106501" name="Picture 5" descr="LISTO A DAR AV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3500438"/>
            <a:ext cx="6696075" cy="2327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VOCES DE MANDO EN UNA EMBARCACIÓN A REMO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4814887"/>
          </a:xfrm>
        </p:spPr>
        <p:txBody>
          <a:bodyPr/>
          <a:lstStyle/>
          <a:p>
            <a:r>
              <a:rPr lang="es-ES_tradnl">
                <a:solidFill>
                  <a:srgbClr val="FFFF00"/>
                </a:solidFill>
              </a:rPr>
              <a:t>GALERA</a:t>
            </a:r>
          </a:p>
          <a:p>
            <a:r>
              <a:rPr lang="es-ES_tradnl">
                <a:solidFill>
                  <a:srgbClr val="FFFF00"/>
                </a:solidFill>
              </a:rPr>
              <a:t>LISTO A CIAR</a:t>
            </a:r>
          </a:p>
          <a:p>
            <a:r>
              <a:rPr lang="es-ES_tradnl">
                <a:solidFill>
                  <a:srgbClr val="FFFF00"/>
                </a:solidFill>
              </a:rPr>
              <a:t>CIAR, UNA</a:t>
            </a:r>
            <a:endParaRPr lang="es-CL">
              <a:solidFill>
                <a:srgbClr val="FFFF00"/>
              </a:solidFill>
            </a:endParaRPr>
          </a:p>
        </p:txBody>
      </p:sp>
      <p:pic>
        <p:nvPicPr>
          <p:cNvPr id="107525" name="Picture 5" descr="GAL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3644900"/>
            <a:ext cx="6723063" cy="2949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VOCES DE MANDO EN UNA EMBARCACIÓN A REMO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4814887"/>
          </a:xfrm>
        </p:spPr>
        <p:txBody>
          <a:bodyPr/>
          <a:lstStyle/>
          <a:p>
            <a:r>
              <a:rPr lang="es-ES_tradnl">
                <a:solidFill>
                  <a:srgbClr val="FFFF00"/>
                </a:solidFill>
              </a:rPr>
              <a:t>AGUANTA AGUAS</a:t>
            </a:r>
          </a:p>
          <a:p>
            <a:r>
              <a:rPr lang="es-ES_tradnl">
                <a:solidFill>
                  <a:srgbClr val="FFFF00"/>
                </a:solidFill>
              </a:rPr>
              <a:t>PROA</a:t>
            </a:r>
          </a:p>
          <a:p>
            <a:r>
              <a:rPr lang="es-ES_tradnl">
                <a:solidFill>
                  <a:srgbClr val="FFFF00"/>
                </a:solidFill>
              </a:rPr>
              <a:t>ALZA</a:t>
            </a:r>
            <a:endParaRPr lang="es-CL">
              <a:solidFill>
                <a:srgbClr val="FFFF00"/>
              </a:solidFill>
            </a:endParaRPr>
          </a:p>
        </p:txBody>
      </p:sp>
      <p:pic>
        <p:nvPicPr>
          <p:cNvPr id="108549" name="Picture 5" descr="aguanta agu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573463"/>
            <a:ext cx="6723062" cy="2981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es-CL" sz="4000">
                <a:solidFill>
                  <a:srgbClr val="FFFF00"/>
                </a:solidFill>
              </a:rPr>
              <a:t>VOCES DE MANDO EN UNA EMBARCACIÓN A REMO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4814887"/>
          </a:xfrm>
        </p:spPr>
        <p:txBody>
          <a:bodyPr/>
          <a:lstStyle/>
          <a:p>
            <a:r>
              <a:rPr lang="es-ES_tradnl">
                <a:solidFill>
                  <a:srgbClr val="FFFF00"/>
                </a:solidFill>
              </a:rPr>
              <a:t>ZAFA</a:t>
            </a:r>
          </a:p>
          <a:p>
            <a:r>
              <a:rPr lang="es-ES_tradnl">
                <a:solidFill>
                  <a:srgbClr val="FFFF00"/>
                </a:solidFill>
              </a:rPr>
              <a:t>BOTA LA PROA</a:t>
            </a:r>
          </a:p>
          <a:p>
            <a:r>
              <a:rPr lang="es-ES_tradnl">
                <a:solidFill>
                  <a:srgbClr val="FFFF00"/>
                </a:solidFill>
              </a:rPr>
              <a:t>DESABRACA</a:t>
            </a:r>
            <a:endParaRPr lang="es-CL">
              <a:solidFill>
                <a:srgbClr val="FFFF00"/>
              </a:solidFill>
            </a:endParaRPr>
          </a:p>
        </p:txBody>
      </p:sp>
      <p:pic>
        <p:nvPicPr>
          <p:cNvPr id="109574" name="Picture 6" descr="DESABRAC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2133600"/>
            <a:ext cx="4321175" cy="3757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284538"/>
            <a:ext cx="8229600" cy="1143000"/>
          </a:xfrm>
        </p:spPr>
        <p:txBody>
          <a:bodyPr/>
          <a:lstStyle/>
          <a:p>
            <a:r>
              <a:rPr lang="es-ES_tradnl" sz="11700">
                <a:solidFill>
                  <a:srgbClr val="FFFF00"/>
                </a:solidFill>
              </a:rPr>
              <a:t>FIN</a:t>
            </a:r>
            <a:endParaRPr lang="es-CL" sz="117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</TotalTime>
  <Words>118</Words>
  <Application>Microsoft Office PowerPoint</Application>
  <PresentationFormat>Presentación en pantalla (4:3)</PresentationFormat>
  <Paragraphs>33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Plantilla de diseño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Arial</vt:lpstr>
      <vt:lpstr>Diseño predeterminado</vt:lpstr>
      <vt:lpstr>Náutica  SEGUNDO SEMESTRE</vt:lpstr>
      <vt:lpstr>ELEMENTOS FIJOS DE EMBARCACIONES MENORES A REMO</vt:lpstr>
      <vt:lpstr>ELEMENTOS FIJOS DE EMBARCACIONES MENORES A REMO</vt:lpstr>
      <vt:lpstr>ELEMENTOS MÓVILES DE UNA EMBARCACIÓN  A REMO</vt:lpstr>
      <vt:lpstr>ELEMENTOS MÓVILES DE UNA EMBARCACIÓN  A REMO</vt:lpstr>
      <vt:lpstr>TÉRMINOS USADOS DE UNA EMBARCACIÓN A REMO</vt:lpstr>
      <vt:lpstr>VOCES DE MANDO EN UNA EMBARCACIÓN A REMO</vt:lpstr>
      <vt:lpstr>VOCES DE MANDO EN UNA EMBARCACIÓN A REMO</vt:lpstr>
      <vt:lpstr>VOCES DE MANDO EN UNA EMBARCACIÓN A REMO</vt:lpstr>
      <vt:lpstr>VOCES DE MANDO EN UNA EMBARCACIÓN A REMO</vt:lpstr>
      <vt:lpstr>VOCES DE MANDO EN UNA EMBARCACIÓN A REMO</vt:lpstr>
      <vt:lpstr>FIN</vt:lpstr>
    </vt:vector>
  </TitlesOfParts>
  <Company>Escuela Naval "Arturo Prat"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Náutica II</dc:title>
  <dc:creator>admin</dc:creator>
  <cp:lastModifiedBy>Mi PC</cp:lastModifiedBy>
  <cp:revision>23</cp:revision>
  <dcterms:created xsi:type="dcterms:W3CDTF">2011-06-15T14:50:51Z</dcterms:created>
  <dcterms:modified xsi:type="dcterms:W3CDTF">2014-07-08T14:12:43Z</dcterms:modified>
</cp:coreProperties>
</file>