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362" r:id="rId3"/>
    <p:sldId id="257" r:id="rId4"/>
    <p:sldId id="258" r:id="rId5"/>
    <p:sldId id="259" r:id="rId6"/>
    <p:sldId id="260" r:id="rId7"/>
    <p:sldId id="345" r:id="rId8"/>
    <p:sldId id="366" r:id="rId9"/>
    <p:sldId id="261" r:id="rId10"/>
    <p:sldId id="346" r:id="rId11"/>
    <p:sldId id="349" r:id="rId12"/>
    <p:sldId id="347" r:id="rId13"/>
    <p:sldId id="352" r:id="rId14"/>
    <p:sldId id="348" r:id="rId15"/>
    <p:sldId id="350" r:id="rId16"/>
    <p:sldId id="351" r:id="rId17"/>
    <p:sldId id="353" r:id="rId18"/>
    <p:sldId id="359" r:id="rId19"/>
    <p:sldId id="357" r:id="rId20"/>
    <p:sldId id="355" r:id="rId21"/>
    <p:sldId id="356" r:id="rId22"/>
    <p:sldId id="358" r:id="rId23"/>
    <p:sldId id="360" r:id="rId24"/>
    <p:sldId id="361" r:id="rId25"/>
    <p:sldId id="365" r:id="rId26"/>
    <p:sldId id="364" r:id="rId27"/>
    <p:sldId id="363" r:id="rId2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C11050-5F49-4968-8AF2-DEAC4DBA51D6}" v="5" dt="2024-08-26T16:47:23.0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1852" autoAdjust="0"/>
  </p:normalViewPr>
  <p:slideViewPr>
    <p:cSldViewPr snapToGrid="0">
      <p:cViewPr varScale="1">
        <p:scale>
          <a:sx n="70" d="100"/>
          <a:sy n="70" d="100"/>
        </p:scale>
        <p:origin x="78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microsoft.com/office/2015/10/relationships/revisionInfo" Target="revisionInfo.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35" Type="http://schemas.microsoft.com/office/2016/11/relationships/changesInfo" Target="changesInfos/changesInfo1.xml"/><Relationship Id="rId8"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NALD BAASCH BARBERIS" userId="b3805e37b22b1d45" providerId="LiveId" clId="{3EC11050-5F49-4968-8AF2-DEAC4DBA51D6}"/>
    <pc:docChg chg="modSld">
      <pc:chgData name="RONALD BAASCH BARBERIS" userId="b3805e37b22b1d45" providerId="LiveId" clId="{3EC11050-5F49-4968-8AF2-DEAC4DBA51D6}" dt="2024-08-26T16:51:19.811" v="305" actId="11529"/>
      <pc:docMkLst>
        <pc:docMk/>
      </pc:docMkLst>
      <pc:sldChg chg="addSp mod">
        <pc:chgData name="RONALD BAASCH BARBERIS" userId="b3805e37b22b1d45" providerId="LiveId" clId="{3EC11050-5F49-4968-8AF2-DEAC4DBA51D6}" dt="2024-08-26T16:51:19.811" v="305" actId="11529"/>
        <pc:sldMkLst>
          <pc:docMk/>
          <pc:sldMk cId="3752553406" sldId="349"/>
        </pc:sldMkLst>
        <pc:cxnChg chg="add">
          <ac:chgData name="RONALD BAASCH BARBERIS" userId="b3805e37b22b1d45" providerId="LiveId" clId="{3EC11050-5F49-4968-8AF2-DEAC4DBA51D6}" dt="2024-08-26T16:51:19.811" v="305" actId="11529"/>
          <ac:cxnSpMkLst>
            <pc:docMk/>
            <pc:sldMk cId="3752553406" sldId="349"/>
            <ac:cxnSpMk id="10" creationId="{ACE4FAD8-EAC2-B899-9842-4975F7804191}"/>
          </ac:cxnSpMkLst>
        </pc:cxnChg>
      </pc:sldChg>
      <pc:sldChg chg="modSp mod">
        <pc:chgData name="RONALD BAASCH BARBERIS" userId="b3805e37b22b1d45" providerId="LiveId" clId="{3EC11050-5F49-4968-8AF2-DEAC4DBA51D6}" dt="2024-08-26T16:48:30.592" v="302" actId="122"/>
        <pc:sldMkLst>
          <pc:docMk/>
          <pc:sldMk cId="3928305691" sldId="353"/>
        </pc:sldMkLst>
        <pc:spChg chg="mod">
          <ac:chgData name="RONALD BAASCH BARBERIS" userId="b3805e37b22b1d45" providerId="LiveId" clId="{3EC11050-5F49-4968-8AF2-DEAC4DBA51D6}" dt="2024-08-26T16:48:30.592" v="302" actId="122"/>
          <ac:spMkLst>
            <pc:docMk/>
            <pc:sldMk cId="3928305691" sldId="353"/>
            <ac:spMk id="2" creationId="{41E3EDFF-5157-E39B-9188-A167A02A9867}"/>
          </ac:spMkLst>
        </pc:spChg>
        <pc:spChg chg="mod">
          <ac:chgData name="RONALD BAASCH BARBERIS" userId="b3805e37b22b1d45" providerId="LiveId" clId="{3EC11050-5F49-4968-8AF2-DEAC4DBA51D6}" dt="2024-08-26T16:48:08.338" v="299" actId="2710"/>
          <ac:spMkLst>
            <pc:docMk/>
            <pc:sldMk cId="3928305691" sldId="353"/>
            <ac:spMk id="3" creationId="{CD8DE9B6-D3D6-D8B0-5D31-75097D0F4FDF}"/>
          </ac:spMkLst>
        </pc:spChg>
      </pc:sldChg>
      <pc:sldChg chg="modSp mod">
        <pc:chgData name="RONALD BAASCH BARBERIS" userId="b3805e37b22b1d45" providerId="LiveId" clId="{3EC11050-5F49-4968-8AF2-DEAC4DBA51D6}" dt="2024-08-26T16:49:09.238" v="304" actId="20577"/>
        <pc:sldMkLst>
          <pc:docMk/>
          <pc:sldMk cId="180028085" sldId="358"/>
        </pc:sldMkLst>
        <pc:spChg chg="mod">
          <ac:chgData name="RONALD BAASCH BARBERIS" userId="b3805e37b22b1d45" providerId="LiveId" clId="{3EC11050-5F49-4968-8AF2-DEAC4DBA51D6}" dt="2024-08-26T16:49:09.238" v="304" actId="20577"/>
          <ac:spMkLst>
            <pc:docMk/>
            <pc:sldMk cId="180028085" sldId="358"/>
            <ac:spMk id="2" creationId="{7654EF5F-BC8D-4253-B440-AEA3560CD7F9}"/>
          </ac:spMkLst>
        </pc:spChg>
      </pc:sldChg>
      <pc:sldChg chg="addSp modSp mod">
        <pc:chgData name="RONALD BAASCH BARBERIS" userId="b3805e37b22b1d45" providerId="LiveId" clId="{3EC11050-5F49-4968-8AF2-DEAC4DBA51D6}" dt="2024-08-26T15:58:17.968" v="297" actId="2710"/>
        <pc:sldMkLst>
          <pc:docMk/>
          <pc:sldMk cId="3490552836" sldId="362"/>
        </pc:sldMkLst>
        <pc:spChg chg="mod">
          <ac:chgData name="RONALD BAASCH BARBERIS" userId="b3805e37b22b1d45" providerId="LiveId" clId="{3EC11050-5F49-4968-8AF2-DEAC4DBA51D6}" dt="2024-08-26T15:53:08.157" v="50" actId="20577"/>
          <ac:spMkLst>
            <pc:docMk/>
            <pc:sldMk cId="3490552836" sldId="362"/>
            <ac:spMk id="6" creationId="{398EAB66-4F86-F274-3367-E36FA84835EA}"/>
          </ac:spMkLst>
        </pc:spChg>
        <pc:spChg chg="add mod">
          <ac:chgData name="RONALD BAASCH BARBERIS" userId="b3805e37b22b1d45" providerId="LiveId" clId="{3EC11050-5F49-4968-8AF2-DEAC4DBA51D6}" dt="2024-08-26T15:58:17.968" v="297" actId="2710"/>
          <ac:spMkLst>
            <pc:docMk/>
            <pc:sldMk cId="3490552836" sldId="362"/>
            <ac:spMk id="9" creationId="{5166C1AA-5CAD-5D77-2714-A5221465F55E}"/>
          </ac:spMkLst>
        </pc:spChg>
        <pc:picChg chg="mod">
          <ac:chgData name="RONALD BAASCH BARBERIS" userId="b3805e37b22b1d45" providerId="LiveId" clId="{3EC11050-5F49-4968-8AF2-DEAC4DBA51D6}" dt="2024-08-26T15:54:42.783" v="60" actId="14100"/>
          <ac:picMkLst>
            <pc:docMk/>
            <pc:sldMk cId="3490552836" sldId="362"/>
            <ac:picMk id="3" creationId="{00000000-0000-0000-0000-000000000000}"/>
          </ac:picMkLst>
        </pc:picChg>
        <pc:picChg chg="add mod">
          <ac:chgData name="RONALD BAASCH BARBERIS" userId="b3805e37b22b1d45" providerId="LiveId" clId="{3EC11050-5F49-4968-8AF2-DEAC4DBA51D6}" dt="2024-08-26T15:54:45.999" v="61" actId="1076"/>
          <ac:picMkLst>
            <pc:docMk/>
            <pc:sldMk cId="3490552836" sldId="362"/>
            <ac:picMk id="4" creationId="{DCD2C3D4-C046-8766-B626-8AF3A4C8B0D7}"/>
          </ac:picMkLst>
        </pc:picChg>
        <pc:picChg chg="mod">
          <ac:chgData name="RONALD BAASCH BARBERIS" userId="b3805e37b22b1d45" providerId="LiveId" clId="{3EC11050-5F49-4968-8AF2-DEAC4DBA51D6}" dt="2024-08-26T15:54:51.488" v="62" actId="1076"/>
          <ac:picMkLst>
            <pc:docMk/>
            <pc:sldMk cId="3490552836" sldId="362"/>
            <ac:picMk id="5" creationId="{00000000-0000-0000-0000-000000000000}"/>
          </ac:picMkLst>
        </pc:picChg>
        <pc:picChg chg="add mod">
          <ac:chgData name="RONALD BAASCH BARBERIS" userId="b3805e37b22b1d45" providerId="LiveId" clId="{3EC11050-5F49-4968-8AF2-DEAC4DBA51D6}" dt="2024-08-26T15:56:02.158" v="69" actId="1076"/>
          <ac:picMkLst>
            <pc:docMk/>
            <pc:sldMk cId="3490552836" sldId="362"/>
            <ac:picMk id="8" creationId="{29699FFF-6430-27D7-E6E8-D2D9889A4F81}"/>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DE593A-9D10-43FD-A86B-1D4B08D65303}" type="doc">
      <dgm:prSet loTypeId="urn:microsoft.com/office/officeart/2005/8/layout/arrow2" loCatId="process" qsTypeId="urn:microsoft.com/office/officeart/2005/8/quickstyle/simple1" qsCatId="simple" csTypeId="urn:microsoft.com/office/officeart/2005/8/colors/accent0_1" csCatId="mainScheme" phldr="1"/>
      <dgm:spPr/>
    </dgm:pt>
    <dgm:pt modelId="{D667EABA-B1F3-4A27-936C-B8791E9254FE}">
      <dgm:prSet phldrT="[Texto]" custT="1"/>
      <dgm:spPr/>
      <dgm:t>
        <a:bodyPr/>
        <a:lstStyle/>
        <a:p>
          <a:r>
            <a:rPr lang="es-ES" sz="4000" dirty="0" smtClean="0"/>
            <a:t>2 CORE</a:t>
          </a:r>
          <a:endParaRPr lang="es-ES" sz="4000" dirty="0"/>
        </a:p>
      </dgm:t>
    </dgm:pt>
    <dgm:pt modelId="{47429843-0ACA-4724-97A1-3D6152C2C0E6}" type="parTrans" cxnId="{3EEDDD6F-3F78-4600-AB05-F4518E0A8FE1}">
      <dgm:prSet/>
      <dgm:spPr/>
      <dgm:t>
        <a:bodyPr/>
        <a:lstStyle/>
        <a:p>
          <a:endParaRPr lang="es-ES"/>
        </a:p>
      </dgm:t>
    </dgm:pt>
    <dgm:pt modelId="{AEFAEC4C-4D5C-4674-AFB5-72FFED5FF49B}" type="sibTrans" cxnId="{3EEDDD6F-3F78-4600-AB05-F4518E0A8FE1}">
      <dgm:prSet/>
      <dgm:spPr/>
      <dgm:t>
        <a:bodyPr/>
        <a:lstStyle/>
        <a:p>
          <a:endParaRPr lang="es-ES"/>
        </a:p>
      </dgm:t>
    </dgm:pt>
    <dgm:pt modelId="{DE8551F4-B396-40F3-B029-741E7F388014}">
      <dgm:prSet phldrT="[Texto]" custT="1"/>
      <dgm:spPr/>
      <dgm:t>
        <a:bodyPr/>
        <a:lstStyle/>
        <a:p>
          <a:r>
            <a:rPr lang="es-ES" sz="4000" dirty="0" smtClean="0"/>
            <a:t>2 CORE</a:t>
          </a:r>
          <a:endParaRPr lang="es-ES" sz="4000" dirty="0"/>
        </a:p>
      </dgm:t>
    </dgm:pt>
    <dgm:pt modelId="{51CA9D9D-F917-4B69-89D3-25DB31883E24}" type="parTrans" cxnId="{C4C227E9-5BB5-499A-BC7B-2EB67A5A6514}">
      <dgm:prSet/>
      <dgm:spPr/>
      <dgm:t>
        <a:bodyPr/>
        <a:lstStyle/>
        <a:p>
          <a:endParaRPr lang="es-ES"/>
        </a:p>
      </dgm:t>
    </dgm:pt>
    <dgm:pt modelId="{499CD852-CE7F-434D-AF34-9CF222734C66}" type="sibTrans" cxnId="{C4C227E9-5BB5-499A-BC7B-2EB67A5A6514}">
      <dgm:prSet/>
      <dgm:spPr/>
      <dgm:t>
        <a:bodyPr/>
        <a:lstStyle/>
        <a:p>
          <a:endParaRPr lang="es-ES"/>
        </a:p>
      </dgm:t>
    </dgm:pt>
    <dgm:pt modelId="{F777B6A8-5425-416B-9008-FF2F4E7342DD}">
      <dgm:prSet phldrT="[Texto]" custT="1"/>
      <dgm:spPr/>
      <dgm:t>
        <a:bodyPr/>
        <a:lstStyle/>
        <a:p>
          <a:r>
            <a:rPr lang="es-ES" sz="4000" dirty="0" smtClean="0"/>
            <a:t>2 CORE</a:t>
          </a:r>
          <a:endParaRPr lang="es-ES" sz="4000" dirty="0"/>
        </a:p>
      </dgm:t>
    </dgm:pt>
    <dgm:pt modelId="{6CADE08E-1F5A-4577-BA8B-D4A56BB6B2AF}" type="parTrans" cxnId="{D4F7FD83-8166-4A78-A913-7EAF0F157FF4}">
      <dgm:prSet/>
      <dgm:spPr/>
      <dgm:t>
        <a:bodyPr/>
        <a:lstStyle/>
        <a:p>
          <a:endParaRPr lang="es-ES"/>
        </a:p>
      </dgm:t>
    </dgm:pt>
    <dgm:pt modelId="{D27724A8-3DF8-477F-B942-5BED48E966F0}" type="sibTrans" cxnId="{D4F7FD83-8166-4A78-A913-7EAF0F157FF4}">
      <dgm:prSet/>
      <dgm:spPr/>
      <dgm:t>
        <a:bodyPr/>
        <a:lstStyle/>
        <a:p>
          <a:endParaRPr lang="es-ES"/>
        </a:p>
      </dgm:t>
    </dgm:pt>
    <dgm:pt modelId="{D6066032-51C8-4FEE-986C-F86E29E87C99}" type="pres">
      <dgm:prSet presAssocID="{D0DE593A-9D10-43FD-A86B-1D4B08D65303}" presName="arrowDiagram" presStyleCnt="0">
        <dgm:presLayoutVars>
          <dgm:chMax val="5"/>
          <dgm:dir/>
          <dgm:resizeHandles val="exact"/>
        </dgm:presLayoutVars>
      </dgm:prSet>
      <dgm:spPr/>
    </dgm:pt>
    <dgm:pt modelId="{0CDC9E1F-7F25-4781-AFDA-103C2004F320}" type="pres">
      <dgm:prSet presAssocID="{D0DE593A-9D10-43FD-A86B-1D4B08D65303}" presName="arrow" presStyleLbl="bgShp" presStyleIdx="0" presStyleCnt="1"/>
      <dgm:spPr/>
    </dgm:pt>
    <dgm:pt modelId="{DFB2139D-E9B9-40BF-8843-D1F85F436266}" type="pres">
      <dgm:prSet presAssocID="{D0DE593A-9D10-43FD-A86B-1D4B08D65303}" presName="arrowDiagram3" presStyleCnt="0"/>
      <dgm:spPr/>
    </dgm:pt>
    <dgm:pt modelId="{46FE82DD-E9B7-48F4-9E1C-D7569F390B44}" type="pres">
      <dgm:prSet presAssocID="{D667EABA-B1F3-4A27-936C-B8791E9254FE}" presName="bullet3a" presStyleLbl="node1" presStyleIdx="0" presStyleCnt="3"/>
      <dgm:spPr/>
    </dgm:pt>
    <dgm:pt modelId="{A0A13F5D-A112-452D-848A-4C9CD29811ED}" type="pres">
      <dgm:prSet presAssocID="{D667EABA-B1F3-4A27-936C-B8791E9254FE}" presName="textBox3a" presStyleLbl="revTx" presStyleIdx="0" presStyleCnt="3" custScaleX="99144" custScaleY="42883" custLinFactNeighborX="-40455" custLinFactNeighborY="10475">
        <dgm:presLayoutVars>
          <dgm:bulletEnabled val="1"/>
        </dgm:presLayoutVars>
      </dgm:prSet>
      <dgm:spPr/>
      <dgm:t>
        <a:bodyPr/>
        <a:lstStyle/>
        <a:p>
          <a:endParaRPr lang="es-ES"/>
        </a:p>
      </dgm:t>
    </dgm:pt>
    <dgm:pt modelId="{8A8F7A97-C05E-46FC-A861-36130DC07B88}" type="pres">
      <dgm:prSet presAssocID="{DE8551F4-B396-40F3-B029-741E7F388014}" presName="bullet3b" presStyleLbl="node1" presStyleIdx="1" presStyleCnt="3"/>
      <dgm:spPr/>
    </dgm:pt>
    <dgm:pt modelId="{41525B8E-94B5-4C25-AF13-C6A23E15D3C3}" type="pres">
      <dgm:prSet presAssocID="{DE8551F4-B396-40F3-B029-741E7F388014}" presName="textBox3b" presStyleLbl="revTx" presStyleIdx="1" presStyleCnt="3" custAng="10800000" custFlipVert="1" custScaleX="116332" custScaleY="19024" custLinFactNeighborX="-40893" custLinFactNeighborY="-22407">
        <dgm:presLayoutVars>
          <dgm:bulletEnabled val="1"/>
        </dgm:presLayoutVars>
      </dgm:prSet>
      <dgm:spPr/>
      <dgm:t>
        <a:bodyPr/>
        <a:lstStyle/>
        <a:p>
          <a:endParaRPr lang="es-ES"/>
        </a:p>
      </dgm:t>
    </dgm:pt>
    <dgm:pt modelId="{4D076658-90DA-45EC-9694-7A6B25F535FF}" type="pres">
      <dgm:prSet presAssocID="{F777B6A8-5425-416B-9008-FF2F4E7342DD}" presName="bullet3c" presStyleLbl="node1" presStyleIdx="2" presStyleCnt="3" custLinFactNeighborX="-8634" custLinFactNeighborY="-60339"/>
      <dgm:spPr/>
    </dgm:pt>
    <dgm:pt modelId="{37DE8DA9-FD06-49F9-8A64-B0BC8B70A5BE}" type="pres">
      <dgm:prSet presAssocID="{F777B6A8-5425-416B-9008-FF2F4E7342DD}" presName="textBox3c" presStyleLbl="revTx" presStyleIdx="2" presStyleCnt="3" custScaleX="113462" custScaleY="21956" custLinFactNeighborX="-30919" custLinFactNeighborY="-31733">
        <dgm:presLayoutVars>
          <dgm:bulletEnabled val="1"/>
        </dgm:presLayoutVars>
      </dgm:prSet>
      <dgm:spPr/>
      <dgm:t>
        <a:bodyPr/>
        <a:lstStyle/>
        <a:p>
          <a:endParaRPr lang="es-ES"/>
        </a:p>
      </dgm:t>
    </dgm:pt>
  </dgm:ptLst>
  <dgm:cxnLst>
    <dgm:cxn modelId="{D4F7FD83-8166-4A78-A913-7EAF0F157FF4}" srcId="{D0DE593A-9D10-43FD-A86B-1D4B08D65303}" destId="{F777B6A8-5425-416B-9008-FF2F4E7342DD}" srcOrd="2" destOrd="0" parTransId="{6CADE08E-1F5A-4577-BA8B-D4A56BB6B2AF}" sibTransId="{D27724A8-3DF8-477F-B942-5BED48E966F0}"/>
    <dgm:cxn modelId="{0C325FB1-64F8-431B-BDBF-DE89C82799FF}" type="presOf" srcId="{F777B6A8-5425-416B-9008-FF2F4E7342DD}" destId="{37DE8DA9-FD06-49F9-8A64-B0BC8B70A5BE}" srcOrd="0" destOrd="0" presId="urn:microsoft.com/office/officeart/2005/8/layout/arrow2"/>
    <dgm:cxn modelId="{F9BC8238-6454-4E7B-A593-68B2109474DB}" type="presOf" srcId="{D667EABA-B1F3-4A27-936C-B8791E9254FE}" destId="{A0A13F5D-A112-452D-848A-4C9CD29811ED}" srcOrd="0" destOrd="0" presId="urn:microsoft.com/office/officeart/2005/8/layout/arrow2"/>
    <dgm:cxn modelId="{09A62D54-DB59-4DBB-B3FB-F3A0FCC5D19A}" type="presOf" srcId="{D0DE593A-9D10-43FD-A86B-1D4B08D65303}" destId="{D6066032-51C8-4FEE-986C-F86E29E87C99}" srcOrd="0" destOrd="0" presId="urn:microsoft.com/office/officeart/2005/8/layout/arrow2"/>
    <dgm:cxn modelId="{C4C227E9-5BB5-499A-BC7B-2EB67A5A6514}" srcId="{D0DE593A-9D10-43FD-A86B-1D4B08D65303}" destId="{DE8551F4-B396-40F3-B029-741E7F388014}" srcOrd="1" destOrd="0" parTransId="{51CA9D9D-F917-4B69-89D3-25DB31883E24}" sibTransId="{499CD852-CE7F-434D-AF34-9CF222734C66}"/>
    <dgm:cxn modelId="{3EEDDD6F-3F78-4600-AB05-F4518E0A8FE1}" srcId="{D0DE593A-9D10-43FD-A86B-1D4B08D65303}" destId="{D667EABA-B1F3-4A27-936C-B8791E9254FE}" srcOrd="0" destOrd="0" parTransId="{47429843-0ACA-4724-97A1-3D6152C2C0E6}" sibTransId="{AEFAEC4C-4D5C-4674-AFB5-72FFED5FF49B}"/>
    <dgm:cxn modelId="{50F262AD-019E-4BF6-9CEA-EEE4FB41D9EC}" type="presOf" srcId="{DE8551F4-B396-40F3-B029-741E7F388014}" destId="{41525B8E-94B5-4C25-AF13-C6A23E15D3C3}" srcOrd="0" destOrd="0" presId="urn:microsoft.com/office/officeart/2005/8/layout/arrow2"/>
    <dgm:cxn modelId="{CC9A495D-C7E5-42DF-BBFC-D5157DF8516E}" type="presParOf" srcId="{D6066032-51C8-4FEE-986C-F86E29E87C99}" destId="{0CDC9E1F-7F25-4781-AFDA-103C2004F320}" srcOrd="0" destOrd="0" presId="urn:microsoft.com/office/officeart/2005/8/layout/arrow2"/>
    <dgm:cxn modelId="{9C39A42B-B17D-4B58-B409-BD1D8DDBBE9E}" type="presParOf" srcId="{D6066032-51C8-4FEE-986C-F86E29E87C99}" destId="{DFB2139D-E9B9-40BF-8843-D1F85F436266}" srcOrd="1" destOrd="0" presId="urn:microsoft.com/office/officeart/2005/8/layout/arrow2"/>
    <dgm:cxn modelId="{F8246394-727A-449A-B6D9-4F47820502D7}" type="presParOf" srcId="{DFB2139D-E9B9-40BF-8843-D1F85F436266}" destId="{46FE82DD-E9B7-48F4-9E1C-D7569F390B44}" srcOrd="0" destOrd="0" presId="urn:microsoft.com/office/officeart/2005/8/layout/arrow2"/>
    <dgm:cxn modelId="{3226FBF3-0745-4FE6-84DA-B1105CD27EAE}" type="presParOf" srcId="{DFB2139D-E9B9-40BF-8843-D1F85F436266}" destId="{A0A13F5D-A112-452D-848A-4C9CD29811ED}" srcOrd="1" destOrd="0" presId="urn:microsoft.com/office/officeart/2005/8/layout/arrow2"/>
    <dgm:cxn modelId="{42BEBC2E-2428-485E-B72B-C8BDFB01CF62}" type="presParOf" srcId="{DFB2139D-E9B9-40BF-8843-D1F85F436266}" destId="{8A8F7A97-C05E-46FC-A861-36130DC07B88}" srcOrd="2" destOrd="0" presId="urn:microsoft.com/office/officeart/2005/8/layout/arrow2"/>
    <dgm:cxn modelId="{A5E101CE-4AB0-4E5D-957E-3547443AB84F}" type="presParOf" srcId="{DFB2139D-E9B9-40BF-8843-D1F85F436266}" destId="{41525B8E-94B5-4C25-AF13-C6A23E15D3C3}" srcOrd="3" destOrd="0" presId="urn:microsoft.com/office/officeart/2005/8/layout/arrow2"/>
    <dgm:cxn modelId="{F5CEECCF-C036-4197-98C2-E2DB789BE6CA}" type="presParOf" srcId="{DFB2139D-E9B9-40BF-8843-D1F85F436266}" destId="{4D076658-90DA-45EC-9694-7A6B25F535FF}" srcOrd="4" destOrd="0" presId="urn:microsoft.com/office/officeart/2005/8/layout/arrow2"/>
    <dgm:cxn modelId="{0FB3CFD9-C958-45F0-A935-43F21C9B9D1E}" type="presParOf" srcId="{DFB2139D-E9B9-40BF-8843-D1F85F436266}" destId="{37DE8DA9-FD06-49F9-8A64-B0BC8B70A5BE}"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DC9E1F-7F25-4781-AFDA-103C2004F320}">
      <dsp:nvSpPr>
        <dsp:cNvPr id="0" name=""/>
        <dsp:cNvSpPr/>
      </dsp:nvSpPr>
      <dsp:spPr>
        <a:xfrm>
          <a:off x="2147936" y="0"/>
          <a:ext cx="7014403" cy="4384002"/>
        </a:xfrm>
        <a:prstGeom prst="swooshArrow">
          <a:avLst>
            <a:gd name="adj1" fmla="val 25000"/>
            <a:gd name="adj2" fmla="val 25000"/>
          </a:avLst>
        </a:prstGeom>
        <a:solidFill>
          <a:schemeClr val="dk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FE82DD-E9B7-48F4-9E1C-D7569F390B44}">
      <dsp:nvSpPr>
        <dsp:cNvPr id="0" name=""/>
        <dsp:cNvSpPr/>
      </dsp:nvSpPr>
      <dsp:spPr>
        <a:xfrm>
          <a:off x="3038765" y="3025838"/>
          <a:ext cx="182374" cy="182374"/>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A13F5D-A112-452D-848A-4C9CD29811ED}">
      <dsp:nvSpPr>
        <dsp:cNvPr id="0" name=""/>
        <dsp:cNvSpPr/>
      </dsp:nvSpPr>
      <dsp:spPr>
        <a:xfrm>
          <a:off x="2475769" y="3611570"/>
          <a:ext cx="1620365" cy="543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636" tIns="0" rIns="0" bIns="0" numCol="1" spcCol="1270" anchor="t" anchorCtr="0">
          <a:noAutofit/>
        </a:bodyPr>
        <a:lstStyle/>
        <a:p>
          <a:pPr lvl="0" algn="l" defTabSz="1778000">
            <a:lnSpc>
              <a:spcPct val="90000"/>
            </a:lnSpc>
            <a:spcBef>
              <a:spcPct val="0"/>
            </a:spcBef>
            <a:spcAft>
              <a:spcPct val="35000"/>
            </a:spcAft>
          </a:pPr>
          <a:r>
            <a:rPr lang="es-ES" sz="4000" kern="1200" dirty="0" smtClean="0"/>
            <a:t>2 CORE</a:t>
          </a:r>
          <a:endParaRPr lang="es-ES" sz="4000" kern="1200" dirty="0"/>
        </a:p>
      </dsp:txBody>
      <dsp:txXfrm>
        <a:off x="2475769" y="3611570"/>
        <a:ext cx="1620365" cy="543317"/>
      </dsp:txXfrm>
    </dsp:sp>
    <dsp:sp modelId="{8A8F7A97-C05E-46FC-A861-36130DC07B88}">
      <dsp:nvSpPr>
        <dsp:cNvPr id="0" name=""/>
        <dsp:cNvSpPr/>
      </dsp:nvSpPr>
      <dsp:spPr>
        <a:xfrm>
          <a:off x="4648571" y="1834266"/>
          <a:ext cx="329676" cy="329676"/>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525B8E-94B5-4C25-AF13-C6A23E15D3C3}">
      <dsp:nvSpPr>
        <dsp:cNvPr id="0" name=""/>
        <dsp:cNvSpPr/>
      </dsp:nvSpPr>
      <dsp:spPr>
        <a:xfrm rot="10800000" flipV="1">
          <a:off x="3987522" y="2430318"/>
          <a:ext cx="1958398" cy="453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689" tIns="0" rIns="0" bIns="0" numCol="1" spcCol="1270" anchor="t" anchorCtr="0">
          <a:noAutofit/>
        </a:bodyPr>
        <a:lstStyle/>
        <a:p>
          <a:pPr lvl="0" algn="l" defTabSz="1778000">
            <a:lnSpc>
              <a:spcPct val="90000"/>
            </a:lnSpc>
            <a:spcBef>
              <a:spcPct val="0"/>
            </a:spcBef>
            <a:spcAft>
              <a:spcPct val="35000"/>
            </a:spcAft>
          </a:pPr>
          <a:r>
            <a:rPr lang="es-ES" sz="4000" kern="1200" dirty="0" smtClean="0"/>
            <a:t>2 CORE</a:t>
          </a:r>
          <a:endParaRPr lang="es-ES" sz="4000" kern="1200" dirty="0"/>
        </a:p>
      </dsp:txBody>
      <dsp:txXfrm rot="-10800000">
        <a:off x="3987522" y="2430318"/>
        <a:ext cx="1958398" cy="453702"/>
      </dsp:txXfrm>
    </dsp:sp>
    <dsp:sp modelId="{4D076658-90DA-45EC-9694-7A6B25F535FF}">
      <dsp:nvSpPr>
        <dsp:cNvPr id="0" name=""/>
        <dsp:cNvSpPr/>
      </dsp:nvSpPr>
      <dsp:spPr>
        <a:xfrm>
          <a:off x="6545180" y="834045"/>
          <a:ext cx="455936" cy="455936"/>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DE8DA9-FD06-49F9-8A64-B0BC8B70A5BE}">
      <dsp:nvSpPr>
        <dsp:cNvPr id="0" name=""/>
        <dsp:cNvSpPr/>
      </dsp:nvSpPr>
      <dsp:spPr>
        <a:xfrm>
          <a:off x="6178693" y="1559207"/>
          <a:ext cx="1910083" cy="6689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591" tIns="0" rIns="0" bIns="0" numCol="1" spcCol="1270" anchor="t" anchorCtr="0">
          <a:noAutofit/>
        </a:bodyPr>
        <a:lstStyle/>
        <a:p>
          <a:pPr lvl="0" algn="l" defTabSz="1778000">
            <a:lnSpc>
              <a:spcPct val="90000"/>
            </a:lnSpc>
            <a:spcBef>
              <a:spcPct val="0"/>
            </a:spcBef>
            <a:spcAft>
              <a:spcPct val="35000"/>
            </a:spcAft>
          </a:pPr>
          <a:r>
            <a:rPr lang="es-ES" sz="4000" kern="1200" dirty="0" smtClean="0"/>
            <a:t>2 CORE</a:t>
          </a:r>
          <a:endParaRPr lang="es-ES" sz="4000" kern="1200" dirty="0"/>
        </a:p>
      </dsp:txBody>
      <dsp:txXfrm>
        <a:off x="6178693" y="1559207"/>
        <a:ext cx="1910083" cy="668973"/>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E91567-9758-48ED-955D-EEF75A0D0F8F}" type="datetimeFigureOut">
              <a:rPr lang="es-CL" smtClean="0"/>
              <a:t>13-09-2024</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7FFCBD-002D-4930-A6E9-034BAF7BA6B0}" type="slidenum">
              <a:rPr lang="es-CL" smtClean="0"/>
              <a:t>‹Nº›</a:t>
            </a:fld>
            <a:endParaRPr lang="es-CL"/>
          </a:p>
        </p:txBody>
      </p:sp>
    </p:spTree>
    <p:extLst>
      <p:ext uri="{BB962C8B-B14F-4D97-AF65-F5344CB8AC3E}">
        <p14:creationId xmlns:p14="http://schemas.microsoft.com/office/powerpoint/2010/main" val="447852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E7FFCBD-002D-4930-A6E9-034BAF7BA6B0}" type="slidenum">
              <a:rPr lang="es-CL" smtClean="0"/>
              <a:t>23</a:t>
            </a:fld>
            <a:endParaRPr lang="es-CL"/>
          </a:p>
        </p:txBody>
      </p:sp>
    </p:spTree>
    <p:extLst>
      <p:ext uri="{BB962C8B-B14F-4D97-AF65-F5344CB8AC3E}">
        <p14:creationId xmlns:p14="http://schemas.microsoft.com/office/powerpoint/2010/main" val="20517635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E7FFCBD-002D-4930-A6E9-034BAF7BA6B0}" type="slidenum">
              <a:rPr lang="es-CL" smtClean="0"/>
              <a:t>24</a:t>
            </a:fld>
            <a:endParaRPr lang="es-CL"/>
          </a:p>
        </p:txBody>
      </p:sp>
    </p:spTree>
    <p:extLst>
      <p:ext uri="{BB962C8B-B14F-4D97-AF65-F5344CB8AC3E}">
        <p14:creationId xmlns:p14="http://schemas.microsoft.com/office/powerpoint/2010/main" val="3117765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2.xml"/><Relationship Id="rId4" Type="http://schemas.openxmlformats.org/officeDocument/2006/relationships/hyperlink" Target="http://bit.ly/2TtBDfr"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E9E52F-B06E-2F50-C232-246058A0B195}"/>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86786594-C27E-D6F8-E576-02F5673D51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42018A47-7DF8-90BF-0F7C-464B67A48123}"/>
              </a:ext>
            </a:extLst>
          </p:cNvPr>
          <p:cNvSpPr>
            <a:spLocks noGrp="1"/>
          </p:cNvSpPr>
          <p:nvPr>
            <p:ph type="dt" sz="half" idx="10"/>
          </p:nvPr>
        </p:nvSpPr>
        <p:spPr/>
        <p:txBody>
          <a:bodyPr/>
          <a:lstStyle/>
          <a:p>
            <a:fld id="{907D7675-7347-44DB-9575-330BF6E79DC3}" type="datetimeFigureOut">
              <a:rPr lang="es-CL" smtClean="0"/>
              <a:t>13-09-2024</a:t>
            </a:fld>
            <a:endParaRPr lang="es-CL"/>
          </a:p>
        </p:txBody>
      </p:sp>
      <p:sp>
        <p:nvSpPr>
          <p:cNvPr id="5" name="Marcador de pie de página 4">
            <a:extLst>
              <a:ext uri="{FF2B5EF4-FFF2-40B4-BE49-F238E27FC236}">
                <a16:creationId xmlns:a16="http://schemas.microsoft.com/office/drawing/2014/main" id="{B046F872-4A43-F22E-F393-8190E30799EB}"/>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E5E4131D-5251-E6A2-93B5-8A653BDED49C}"/>
              </a:ext>
            </a:extLst>
          </p:cNvPr>
          <p:cNvSpPr>
            <a:spLocks noGrp="1"/>
          </p:cNvSpPr>
          <p:nvPr>
            <p:ph type="sldNum" sz="quarter" idx="12"/>
          </p:nvPr>
        </p:nvSpPr>
        <p:spPr/>
        <p:txBody>
          <a:bodyPr/>
          <a:lstStyle/>
          <a:p>
            <a:fld id="{803D8704-EBA7-43F6-A8B8-FB0F9F387E28}" type="slidenum">
              <a:rPr lang="es-CL" smtClean="0"/>
              <a:t>‹Nº›</a:t>
            </a:fld>
            <a:endParaRPr lang="es-CL"/>
          </a:p>
        </p:txBody>
      </p:sp>
    </p:spTree>
    <p:extLst>
      <p:ext uri="{BB962C8B-B14F-4D97-AF65-F5344CB8AC3E}">
        <p14:creationId xmlns:p14="http://schemas.microsoft.com/office/powerpoint/2010/main" val="33428663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F24933-9988-46D2-DDCD-CA5DC309F106}"/>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6A63FF2A-3BB0-31E4-EB8D-22F3D94DE5A0}"/>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867282E-EC1B-DB96-8A4D-BFC156B78220}"/>
              </a:ext>
            </a:extLst>
          </p:cNvPr>
          <p:cNvSpPr>
            <a:spLocks noGrp="1"/>
          </p:cNvSpPr>
          <p:nvPr>
            <p:ph type="dt" sz="half" idx="10"/>
          </p:nvPr>
        </p:nvSpPr>
        <p:spPr/>
        <p:txBody>
          <a:bodyPr/>
          <a:lstStyle/>
          <a:p>
            <a:fld id="{907D7675-7347-44DB-9575-330BF6E79DC3}" type="datetimeFigureOut">
              <a:rPr lang="es-CL" smtClean="0"/>
              <a:t>13-09-2024</a:t>
            </a:fld>
            <a:endParaRPr lang="es-CL"/>
          </a:p>
        </p:txBody>
      </p:sp>
      <p:sp>
        <p:nvSpPr>
          <p:cNvPr id="5" name="Marcador de pie de página 4">
            <a:extLst>
              <a:ext uri="{FF2B5EF4-FFF2-40B4-BE49-F238E27FC236}">
                <a16:creationId xmlns:a16="http://schemas.microsoft.com/office/drawing/2014/main" id="{372580E8-AD20-EAEB-8083-0B1DB7A8335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E2B86F2C-B371-6CCC-9E30-650D1F653BE5}"/>
              </a:ext>
            </a:extLst>
          </p:cNvPr>
          <p:cNvSpPr>
            <a:spLocks noGrp="1"/>
          </p:cNvSpPr>
          <p:nvPr>
            <p:ph type="sldNum" sz="quarter" idx="12"/>
          </p:nvPr>
        </p:nvSpPr>
        <p:spPr/>
        <p:txBody>
          <a:bodyPr/>
          <a:lstStyle/>
          <a:p>
            <a:fld id="{803D8704-EBA7-43F6-A8B8-FB0F9F387E28}" type="slidenum">
              <a:rPr lang="es-CL" smtClean="0"/>
              <a:t>‹Nº›</a:t>
            </a:fld>
            <a:endParaRPr lang="es-CL"/>
          </a:p>
        </p:txBody>
      </p:sp>
    </p:spTree>
    <p:extLst>
      <p:ext uri="{BB962C8B-B14F-4D97-AF65-F5344CB8AC3E}">
        <p14:creationId xmlns:p14="http://schemas.microsoft.com/office/powerpoint/2010/main" val="158250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A60638-F766-CDCD-C1C3-840872C4E28C}"/>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02990AF8-265E-1BE2-6602-BD34E44195F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B6C6E08-0696-ADF5-7D89-3ABB7EA9124F}"/>
              </a:ext>
            </a:extLst>
          </p:cNvPr>
          <p:cNvSpPr>
            <a:spLocks noGrp="1"/>
          </p:cNvSpPr>
          <p:nvPr>
            <p:ph type="dt" sz="half" idx="10"/>
          </p:nvPr>
        </p:nvSpPr>
        <p:spPr/>
        <p:txBody>
          <a:bodyPr/>
          <a:lstStyle/>
          <a:p>
            <a:fld id="{907D7675-7347-44DB-9575-330BF6E79DC3}" type="datetimeFigureOut">
              <a:rPr lang="es-CL" smtClean="0"/>
              <a:t>13-09-2024</a:t>
            </a:fld>
            <a:endParaRPr lang="es-CL"/>
          </a:p>
        </p:txBody>
      </p:sp>
      <p:sp>
        <p:nvSpPr>
          <p:cNvPr id="5" name="Marcador de pie de página 4">
            <a:extLst>
              <a:ext uri="{FF2B5EF4-FFF2-40B4-BE49-F238E27FC236}">
                <a16:creationId xmlns:a16="http://schemas.microsoft.com/office/drawing/2014/main" id="{70CAFD97-A663-E20F-D1BB-6BAF2C06D272}"/>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33007DA-8D4D-4C82-CCA6-1898510D250A}"/>
              </a:ext>
            </a:extLst>
          </p:cNvPr>
          <p:cNvSpPr>
            <a:spLocks noGrp="1"/>
          </p:cNvSpPr>
          <p:nvPr>
            <p:ph type="sldNum" sz="quarter" idx="12"/>
          </p:nvPr>
        </p:nvSpPr>
        <p:spPr/>
        <p:txBody>
          <a:bodyPr/>
          <a:lstStyle/>
          <a:p>
            <a:fld id="{803D8704-EBA7-43F6-A8B8-FB0F9F387E28}" type="slidenum">
              <a:rPr lang="es-CL" smtClean="0"/>
              <a:t>‹Nº›</a:t>
            </a:fld>
            <a:endParaRPr lang="es-CL"/>
          </a:p>
        </p:txBody>
      </p:sp>
    </p:spTree>
    <p:extLst>
      <p:ext uri="{BB962C8B-B14F-4D97-AF65-F5344CB8AC3E}">
        <p14:creationId xmlns:p14="http://schemas.microsoft.com/office/powerpoint/2010/main" val="3189135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0CC83F-EDFD-1471-FA59-B711E4047267}"/>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E49D273-CC90-004A-CEFE-E72A889315D8}"/>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17704A0F-325A-2A7A-7924-5DFD47A3BF71}"/>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F81572D8-ECB6-EE51-4ECE-C688235F5C9A}"/>
              </a:ext>
            </a:extLst>
          </p:cNvPr>
          <p:cNvSpPr>
            <a:spLocks noGrp="1"/>
          </p:cNvSpPr>
          <p:nvPr>
            <p:ph type="dt" sz="half" idx="10"/>
          </p:nvPr>
        </p:nvSpPr>
        <p:spPr/>
        <p:txBody>
          <a:bodyPr/>
          <a:lstStyle/>
          <a:p>
            <a:fld id="{907D7675-7347-44DB-9575-330BF6E79DC3}" type="datetimeFigureOut">
              <a:rPr lang="es-CL" smtClean="0"/>
              <a:t>13-09-2024</a:t>
            </a:fld>
            <a:endParaRPr lang="es-CL"/>
          </a:p>
        </p:txBody>
      </p:sp>
      <p:sp>
        <p:nvSpPr>
          <p:cNvPr id="6" name="Marcador de pie de página 5">
            <a:extLst>
              <a:ext uri="{FF2B5EF4-FFF2-40B4-BE49-F238E27FC236}">
                <a16:creationId xmlns:a16="http://schemas.microsoft.com/office/drawing/2014/main" id="{DC364934-AA2E-D4DD-0D90-509903FF16F1}"/>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27022F77-A923-7CC3-4295-BF3999AB25F1}"/>
              </a:ext>
            </a:extLst>
          </p:cNvPr>
          <p:cNvSpPr>
            <a:spLocks noGrp="1"/>
          </p:cNvSpPr>
          <p:nvPr>
            <p:ph type="sldNum" sz="quarter" idx="12"/>
          </p:nvPr>
        </p:nvSpPr>
        <p:spPr/>
        <p:txBody>
          <a:bodyPr/>
          <a:lstStyle/>
          <a:p>
            <a:fld id="{803D8704-EBA7-43F6-A8B8-FB0F9F387E28}" type="slidenum">
              <a:rPr lang="es-CL" smtClean="0"/>
              <a:t>‹Nº›</a:t>
            </a:fld>
            <a:endParaRPr lang="es-CL"/>
          </a:p>
        </p:txBody>
      </p:sp>
    </p:spTree>
    <p:extLst>
      <p:ext uri="{BB962C8B-B14F-4D97-AF65-F5344CB8AC3E}">
        <p14:creationId xmlns:p14="http://schemas.microsoft.com/office/powerpoint/2010/main" val="55404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811492-EE18-EC2D-6A5A-C5E5566E9F4C}"/>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2AC55B6-4A17-9BCE-46B4-CE80F75A83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D38083D-3BCB-95F3-A500-1808CE9EE065}"/>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2859AD04-01E1-5C68-2EE2-E4A5ECCD6C2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B564627-A4E2-3C10-5DA6-2003E28B7973}"/>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925F965D-2A61-EFB9-0B71-D6E38CFA2652}"/>
              </a:ext>
            </a:extLst>
          </p:cNvPr>
          <p:cNvSpPr>
            <a:spLocks noGrp="1"/>
          </p:cNvSpPr>
          <p:nvPr>
            <p:ph type="dt" sz="half" idx="10"/>
          </p:nvPr>
        </p:nvSpPr>
        <p:spPr/>
        <p:txBody>
          <a:bodyPr/>
          <a:lstStyle/>
          <a:p>
            <a:fld id="{907D7675-7347-44DB-9575-330BF6E79DC3}" type="datetimeFigureOut">
              <a:rPr lang="es-CL" smtClean="0"/>
              <a:t>13-09-2024</a:t>
            </a:fld>
            <a:endParaRPr lang="es-CL"/>
          </a:p>
        </p:txBody>
      </p:sp>
      <p:sp>
        <p:nvSpPr>
          <p:cNvPr id="8" name="Marcador de pie de página 7">
            <a:extLst>
              <a:ext uri="{FF2B5EF4-FFF2-40B4-BE49-F238E27FC236}">
                <a16:creationId xmlns:a16="http://schemas.microsoft.com/office/drawing/2014/main" id="{075611BB-63A9-3861-BE6D-9A25756F3C9C}"/>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07A3EA88-DB81-400C-0493-316ED6976597}"/>
              </a:ext>
            </a:extLst>
          </p:cNvPr>
          <p:cNvSpPr>
            <a:spLocks noGrp="1"/>
          </p:cNvSpPr>
          <p:nvPr>
            <p:ph type="sldNum" sz="quarter" idx="12"/>
          </p:nvPr>
        </p:nvSpPr>
        <p:spPr/>
        <p:txBody>
          <a:bodyPr/>
          <a:lstStyle/>
          <a:p>
            <a:fld id="{803D8704-EBA7-43F6-A8B8-FB0F9F387E28}" type="slidenum">
              <a:rPr lang="es-CL" smtClean="0"/>
              <a:t>‹Nº›</a:t>
            </a:fld>
            <a:endParaRPr lang="es-CL"/>
          </a:p>
        </p:txBody>
      </p:sp>
    </p:spTree>
    <p:extLst>
      <p:ext uri="{BB962C8B-B14F-4D97-AF65-F5344CB8AC3E}">
        <p14:creationId xmlns:p14="http://schemas.microsoft.com/office/powerpoint/2010/main" val="3511567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3348CD-5471-A7DA-6961-FE2434E1638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CED344BA-185F-2C6C-A952-948EF80FC127}"/>
              </a:ext>
            </a:extLst>
          </p:cNvPr>
          <p:cNvSpPr>
            <a:spLocks noGrp="1"/>
          </p:cNvSpPr>
          <p:nvPr>
            <p:ph type="dt" sz="half" idx="10"/>
          </p:nvPr>
        </p:nvSpPr>
        <p:spPr/>
        <p:txBody>
          <a:bodyPr/>
          <a:lstStyle/>
          <a:p>
            <a:fld id="{907D7675-7347-44DB-9575-330BF6E79DC3}" type="datetimeFigureOut">
              <a:rPr lang="es-CL" smtClean="0"/>
              <a:t>13-09-2024</a:t>
            </a:fld>
            <a:endParaRPr lang="es-CL"/>
          </a:p>
        </p:txBody>
      </p:sp>
      <p:sp>
        <p:nvSpPr>
          <p:cNvPr id="4" name="Marcador de pie de página 3">
            <a:extLst>
              <a:ext uri="{FF2B5EF4-FFF2-40B4-BE49-F238E27FC236}">
                <a16:creationId xmlns:a16="http://schemas.microsoft.com/office/drawing/2014/main" id="{199CBBE5-5E86-99C4-8397-4A98061AA4A0}"/>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829A3FCA-3346-B975-FD14-8AA0D5B782E1}"/>
              </a:ext>
            </a:extLst>
          </p:cNvPr>
          <p:cNvSpPr>
            <a:spLocks noGrp="1"/>
          </p:cNvSpPr>
          <p:nvPr>
            <p:ph type="sldNum" sz="quarter" idx="12"/>
          </p:nvPr>
        </p:nvSpPr>
        <p:spPr/>
        <p:txBody>
          <a:bodyPr/>
          <a:lstStyle/>
          <a:p>
            <a:fld id="{803D8704-EBA7-43F6-A8B8-FB0F9F387E28}" type="slidenum">
              <a:rPr lang="es-CL" smtClean="0"/>
              <a:t>‹Nº›</a:t>
            </a:fld>
            <a:endParaRPr lang="es-CL"/>
          </a:p>
        </p:txBody>
      </p:sp>
    </p:spTree>
    <p:extLst>
      <p:ext uri="{BB962C8B-B14F-4D97-AF65-F5344CB8AC3E}">
        <p14:creationId xmlns:p14="http://schemas.microsoft.com/office/powerpoint/2010/main" val="1130561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758DC8C-F725-FA56-4CE9-42B0A2A4DDE1}"/>
              </a:ext>
            </a:extLst>
          </p:cNvPr>
          <p:cNvSpPr>
            <a:spLocks noGrp="1"/>
          </p:cNvSpPr>
          <p:nvPr>
            <p:ph type="dt" sz="half" idx="10"/>
          </p:nvPr>
        </p:nvSpPr>
        <p:spPr/>
        <p:txBody>
          <a:bodyPr/>
          <a:lstStyle/>
          <a:p>
            <a:fld id="{907D7675-7347-44DB-9575-330BF6E79DC3}" type="datetimeFigureOut">
              <a:rPr lang="es-CL" smtClean="0"/>
              <a:t>13-09-2024</a:t>
            </a:fld>
            <a:endParaRPr lang="es-CL"/>
          </a:p>
        </p:txBody>
      </p:sp>
      <p:sp>
        <p:nvSpPr>
          <p:cNvPr id="3" name="Marcador de pie de página 2">
            <a:extLst>
              <a:ext uri="{FF2B5EF4-FFF2-40B4-BE49-F238E27FC236}">
                <a16:creationId xmlns:a16="http://schemas.microsoft.com/office/drawing/2014/main" id="{A2544090-E510-37F2-93D9-471489D4F2F7}"/>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A925E9F4-68D2-5959-484C-D89E4DB81922}"/>
              </a:ext>
            </a:extLst>
          </p:cNvPr>
          <p:cNvSpPr>
            <a:spLocks noGrp="1"/>
          </p:cNvSpPr>
          <p:nvPr>
            <p:ph type="sldNum" sz="quarter" idx="12"/>
          </p:nvPr>
        </p:nvSpPr>
        <p:spPr/>
        <p:txBody>
          <a:bodyPr/>
          <a:lstStyle/>
          <a:p>
            <a:fld id="{803D8704-EBA7-43F6-A8B8-FB0F9F387E28}" type="slidenum">
              <a:rPr lang="es-CL" smtClean="0"/>
              <a:t>‹Nº›</a:t>
            </a:fld>
            <a:endParaRPr lang="es-CL"/>
          </a:p>
        </p:txBody>
      </p:sp>
    </p:spTree>
    <p:extLst>
      <p:ext uri="{BB962C8B-B14F-4D97-AF65-F5344CB8AC3E}">
        <p14:creationId xmlns:p14="http://schemas.microsoft.com/office/powerpoint/2010/main" val="3751952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4A6116-1694-20FB-BC7A-A9F26266835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6EC79C2E-372F-2760-1978-6EC4982686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464E0624-7C6D-B60E-E409-E9728DEA7D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3A9F52F-AEB0-AD5E-BD11-A071A71D92B5}"/>
              </a:ext>
            </a:extLst>
          </p:cNvPr>
          <p:cNvSpPr>
            <a:spLocks noGrp="1"/>
          </p:cNvSpPr>
          <p:nvPr>
            <p:ph type="dt" sz="half" idx="10"/>
          </p:nvPr>
        </p:nvSpPr>
        <p:spPr/>
        <p:txBody>
          <a:bodyPr/>
          <a:lstStyle/>
          <a:p>
            <a:fld id="{907D7675-7347-44DB-9575-330BF6E79DC3}" type="datetimeFigureOut">
              <a:rPr lang="es-CL" smtClean="0"/>
              <a:t>13-09-2024</a:t>
            </a:fld>
            <a:endParaRPr lang="es-CL"/>
          </a:p>
        </p:txBody>
      </p:sp>
      <p:sp>
        <p:nvSpPr>
          <p:cNvPr id="6" name="Marcador de pie de página 5">
            <a:extLst>
              <a:ext uri="{FF2B5EF4-FFF2-40B4-BE49-F238E27FC236}">
                <a16:creationId xmlns:a16="http://schemas.microsoft.com/office/drawing/2014/main" id="{CC25057F-421A-BE08-47AF-C23050706F8B}"/>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90CCAAB4-ACFA-05D3-F597-DAD1697A8EAF}"/>
              </a:ext>
            </a:extLst>
          </p:cNvPr>
          <p:cNvSpPr>
            <a:spLocks noGrp="1"/>
          </p:cNvSpPr>
          <p:nvPr>
            <p:ph type="sldNum" sz="quarter" idx="12"/>
          </p:nvPr>
        </p:nvSpPr>
        <p:spPr/>
        <p:txBody>
          <a:bodyPr/>
          <a:lstStyle/>
          <a:p>
            <a:fld id="{803D8704-EBA7-43F6-A8B8-FB0F9F387E28}" type="slidenum">
              <a:rPr lang="es-CL" smtClean="0"/>
              <a:t>‹Nº›</a:t>
            </a:fld>
            <a:endParaRPr lang="es-CL"/>
          </a:p>
        </p:txBody>
      </p:sp>
    </p:spTree>
    <p:extLst>
      <p:ext uri="{BB962C8B-B14F-4D97-AF65-F5344CB8AC3E}">
        <p14:creationId xmlns:p14="http://schemas.microsoft.com/office/powerpoint/2010/main" val="4266530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99AD73-7006-B7BA-F4DF-55A7EE9E8439}"/>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4BCEEC2A-54E8-4749-B0A3-7FC5F2AE309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A82289B7-C524-8D3A-7DF4-CA76CFAEB1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B97A6FE-B2C2-A653-D921-6E2657943EBE}"/>
              </a:ext>
            </a:extLst>
          </p:cNvPr>
          <p:cNvSpPr>
            <a:spLocks noGrp="1"/>
          </p:cNvSpPr>
          <p:nvPr>
            <p:ph type="dt" sz="half" idx="10"/>
          </p:nvPr>
        </p:nvSpPr>
        <p:spPr/>
        <p:txBody>
          <a:bodyPr/>
          <a:lstStyle/>
          <a:p>
            <a:fld id="{907D7675-7347-44DB-9575-330BF6E79DC3}" type="datetimeFigureOut">
              <a:rPr lang="es-CL" smtClean="0"/>
              <a:t>13-09-2024</a:t>
            </a:fld>
            <a:endParaRPr lang="es-CL"/>
          </a:p>
        </p:txBody>
      </p:sp>
      <p:sp>
        <p:nvSpPr>
          <p:cNvPr id="6" name="Marcador de pie de página 5">
            <a:extLst>
              <a:ext uri="{FF2B5EF4-FFF2-40B4-BE49-F238E27FC236}">
                <a16:creationId xmlns:a16="http://schemas.microsoft.com/office/drawing/2014/main" id="{C6095F4E-D793-5600-2C86-F18EE6B3530B}"/>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A18BB7F0-35A9-050E-24FB-DD2C156D784E}"/>
              </a:ext>
            </a:extLst>
          </p:cNvPr>
          <p:cNvSpPr>
            <a:spLocks noGrp="1"/>
          </p:cNvSpPr>
          <p:nvPr>
            <p:ph type="sldNum" sz="quarter" idx="12"/>
          </p:nvPr>
        </p:nvSpPr>
        <p:spPr/>
        <p:txBody>
          <a:bodyPr/>
          <a:lstStyle/>
          <a:p>
            <a:fld id="{803D8704-EBA7-43F6-A8B8-FB0F9F387E28}" type="slidenum">
              <a:rPr lang="es-CL" smtClean="0"/>
              <a:t>‹Nº›</a:t>
            </a:fld>
            <a:endParaRPr lang="es-CL"/>
          </a:p>
        </p:txBody>
      </p:sp>
    </p:spTree>
    <p:extLst>
      <p:ext uri="{BB962C8B-B14F-4D97-AF65-F5344CB8AC3E}">
        <p14:creationId xmlns:p14="http://schemas.microsoft.com/office/powerpoint/2010/main" val="661805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AE0091-D5F1-FD80-BF4B-9B4F4598C80E}"/>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75B75FAD-78B7-44FB-D439-A1A900355E1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E50AA86-B1F6-98E5-7F19-4B71503C091D}"/>
              </a:ext>
            </a:extLst>
          </p:cNvPr>
          <p:cNvSpPr>
            <a:spLocks noGrp="1"/>
          </p:cNvSpPr>
          <p:nvPr>
            <p:ph type="dt" sz="half" idx="10"/>
          </p:nvPr>
        </p:nvSpPr>
        <p:spPr/>
        <p:txBody>
          <a:bodyPr/>
          <a:lstStyle/>
          <a:p>
            <a:fld id="{907D7675-7347-44DB-9575-330BF6E79DC3}" type="datetimeFigureOut">
              <a:rPr lang="es-CL" smtClean="0"/>
              <a:t>13-09-2024</a:t>
            </a:fld>
            <a:endParaRPr lang="es-CL"/>
          </a:p>
        </p:txBody>
      </p:sp>
      <p:sp>
        <p:nvSpPr>
          <p:cNvPr id="5" name="Marcador de pie de página 4">
            <a:extLst>
              <a:ext uri="{FF2B5EF4-FFF2-40B4-BE49-F238E27FC236}">
                <a16:creationId xmlns:a16="http://schemas.microsoft.com/office/drawing/2014/main" id="{1667F988-1FB5-36B2-7F82-048CA2C4A83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9C390918-3FC3-F58F-30D4-49F45022F8F7}"/>
              </a:ext>
            </a:extLst>
          </p:cNvPr>
          <p:cNvSpPr>
            <a:spLocks noGrp="1"/>
          </p:cNvSpPr>
          <p:nvPr>
            <p:ph type="sldNum" sz="quarter" idx="12"/>
          </p:nvPr>
        </p:nvSpPr>
        <p:spPr/>
        <p:txBody>
          <a:bodyPr/>
          <a:lstStyle/>
          <a:p>
            <a:fld id="{803D8704-EBA7-43F6-A8B8-FB0F9F387E28}" type="slidenum">
              <a:rPr lang="es-CL" smtClean="0"/>
              <a:t>‹Nº›</a:t>
            </a:fld>
            <a:endParaRPr lang="es-CL"/>
          </a:p>
        </p:txBody>
      </p:sp>
    </p:spTree>
    <p:extLst>
      <p:ext uri="{BB962C8B-B14F-4D97-AF65-F5344CB8AC3E}">
        <p14:creationId xmlns:p14="http://schemas.microsoft.com/office/powerpoint/2010/main" val="1067984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B77986F-2F05-51CC-D620-C77E242021A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9550FEC1-808B-9188-5D0A-34C91EA621C7}"/>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761E7FD-7ED8-EAC1-A3A5-BD4498B178E3}"/>
              </a:ext>
            </a:extLst>
          </p:cNvPr>
          <p:cNvSpPr>
            <a:spLocks noGrp="1"/>
          </p:cNvSpPr>
          <p:nvPr>
            <p:ph type="dt" sz="half" idx="10"/>
          </p:nvPr>
        </p:nvSpPr>
        <p:spPr/>
        <p:txBody>
          <a:bodyPr/>
          <a:lstStyle/>
          <a:p>
            <a:fld id="{907D7675-7347-44DB-9575-330BF6E79DC3}" type="datetimeFigureOut">
              <a:rPr lang="es-CL" smtClean="0"/>
              <a:t>13-09-2024</a:t>
            </a:fld>
            <a:endParaRPr lang="es-CL"/>
          </a:p>
        </p:txBody>
      </p:sp>
      <p:sp>
        <p:nvSpPr>
          <p:cNvPr id="5" name="Marcador de pie de página 4">
            <a:extLst>
              <a:ext uri="{FF2B5EF4-FFF2-40B4-BE49-F238E27FC236}">
                <a16:creationId xmlns:a16="http://schemas.microsoft.com/office/drawing/2014/main" id="{2EF4D51E-049E-729A-24AC-B4BBA7440295}"/>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E039A644-493D-D62C-A167-4D6D7558DE16}"/>
              </a:ext>
            </a:extLst>
          </p:cNvPr>
          <p:cNvSpPr>
            <a:spLocks noGrp="1"/>
          </p:cNvSpPr>
          <p:nvPr>
            <p:ph type="sldNum" sz="quarter" idx="12"/>
          </p:nvPr>
        </p:nvSpPr>
        <p:spPr/>
        <p:txBody>
          <a:bodyPr/>
          <a:lstStyle/>
          <a:p>
            <a:fld id="{803D8704-EBA7-43F6-A8B8-FB0F9F387E28}" type="slidenum">
              <a:rPr lang="es-CL" smtClean="0"/>
              <a:t>‹Nº›</a:t>
            </a:fld>
            <a:endParaRPr lang="es-CL"/>
          </a:p>
        </p:txBody>
      </p:sp>
    </p:spTree>
    <p:extLst>
      <p:ext uri="{BB962C8B-B14F-4D97-AF65-F5344CB8AC3E}">
        <p14:creationId xmlns:p14="http://schemas.microsoft.com/office/powerpoint/2010/main" val="32967887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8"/>
        <p:cNvGrpSpPr/>
        <p:nvPr/>
      </p:nvGrpSpPr>
      <p:grpSpPr>
        <a:xfrm>
          <a:off x="0" y="0"/>
          <a:ext cx="0" cy="0"/>
          <a:chOff x="0" y="0"/>
          <a:chExt cx="0" cy="0"/>
        </a:xfrm>
      </p:grpSpPr>
      <p:sp>
        <p:nvSpPr>
          <p:cNvPr id="9" name="Google Shape;9;p2"/>
          <p:cNvSpPr/>
          <p:nvPr/>
        </p:nvSpPr>
        <p:spPr>
          <a:xfrm>
            <a:off x="-100200" y="-98600"/>
            <a:ext cx="12392400" cy="7055200"/>
          </a:xfrm>
          <a:prstGeom prst="rect">
            <a:avLst/>
          </a:prstGeom>
          <a:solidFill>
            <a:schemeClr val="accent4">
              <a:alpha val="317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 name="Google Shape;10;p2"/>
          <p:cNvSpPr/>
          <p:nvPr/>
        </p:nvSpPr>
        <p:spPr>
          <a:xfrm>
            <a:off x="1492967" y="-1190000"/>
            <a:ext cx="9238000" cy="92380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 name="Google Shape;11;p2"/>
          <p:cNvSpPr txBox="1">
            <a:spLocks noGrp="1"/>
          </p:cNvSpPr>
          <p:nvPr>
            <p:ph type="ctrTitle"/>
          </p:nvPr>
        </p:nvSpPr>
        <p:spPr>
          <a:xfrm>
            <a:off x="2591800" y="1970200"/>
            <a:ext cx="7008400" cy="1471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3000"/>
              <a:buNone/>
              <a:defRPr sz="3000">
                <a:solidFill>
                  <a:schemeClr val="accent1"/>
                </a:solidFill>
              </a:defRPr>
            </a:lvl1pPr>
            <a:lvl2pPr lvl="1" algn="ctr" rtl="0">
              <a:spcBef>
                <a:spcPts val="0"/>
              </a:spcBef>
              <a:spcAft>
                <a:spcPts val="0"/>
              </a:spcAft>
              <a:buClr>
                <a:schemeClr val="accent1"/>
              </a:buClr>
              <a:buSzPts val="5200"/>
              <a:buNone/>
              <a:defRPr sz="5200">
                <a:solidFill>
                  <a:schemeClr val="accent1"/>
                </a:solidFill>
              </a:defRPr>
            </a:lvl2pPr>
            <a:lvl3pPr lvl="2" algn="ctr" rtl="0">
              <a:spcBef>
                <a:spcPts val="0"/>
              </a:spcBef>
              <a:spcAft>
                <a:spcPts val="0"/>
              </a:spcAft>
              <a:buClr>
                <a:schemeClr val="accent1"/>
              </a:buClr>
              <a:buSzPts val="5200"/>
              <a:buNone/>
              <a:defRPr sz="5200">
                <a:solidFill>
                  <a:schemeClr val="accent1"/>
                </a:solidFill>
              </a:defRPr>
            </a:lvl3pPr>
            <a:lvl4pPr lvl="3" algn="ctr" rtl="0">
              <a:spcBef>
                <a:spcPts val="0"/>
              </a:spcBef>
              <a:spcAft>
                <a:spcPts val="0"/>
              </a:spcAft>
              <a:buClr>
                <a:schemeClr val="accent1"/>
              </a:buClr>
              <a:buSzPts val="5200"/>
              <a:buNone/>
              <a:defRPr sz="5200">
                <a:solidFill>
                  <a:schemeClr val="accent1"/>
                </a:solidFill>
              </a:defRPr>
            </a:lvl4pPr>
            <a:lvl5pPr lvl="4" algn="ctr" rtl="0">
              <a:spcBef>
                <a:spcPts val="0"/>
              </a:spcBef>
              <a:spcAft>
                <a:spcPts val="0"/>
              </a:spcAft>
              <a:buClr>
                <a:schemeClr val="accent1"/>
              </a:buClr>
              <a:buSzPts val="5200"/>
              <a:buNone/>
              <a:defRPr sz="5200">
                <a:solidFill>
                  <a:schemeClr val="accent1"/>
                </a:solidFill>
              </a:defRPr>
            </a:lvl5pPr>
            <a:lvl6pPr lvl="5" algn="ctr" rtl="0">
              <a:spcBef>
                <a:spcPts val="0"/>
              </a:spcBef>
              <a:spcAft>
                <a:spcPts val="0"/>
              </a:spcAft>
              <a:buClr>
                <a:schemeClr val="accent1"/>
              </a:buClr>
              <a:buSzPts val="5200"/>
              <a:buNone/>
              <a:defRPr sz="5200">
                <a:solidFill>
                  <a:schemeClr val="accent1"/>
                </a:solidFill>
              </a:defRPr>
            </a:lvl6pPr>
            <a:lvl7pPr lvl="6" algn="ctr" rtl="0">
              <a:spcBef>
                <a:spcPts val="0"/>
              </a:spcBef>
              <a:spcAft>
                <a:spcPts val="0"/>
              </a:spcAft>
              <a:buClr>
                <a:schemeClr val="accent1"/>
              </a:buClr>
              <a:buSzPts val="5200"/>
              <a:buNone/>
              <a:defRPr sz="5200">
                <a:solidFill>
                  <a:schemeClr val="accent1"/>
                </a:solidFill>
              </a:defRPr>
            </a:lvl7pPr>
            <a:lvl8pPr lvl="7" algn="ctr" rtl="0">
              <a:spcBef>
                <a:spcPts val="0"/>
              </a:spcBef>
              <a:spcAft>
                <a:spcPts val="0"/>
              </a:spcAft>
              <a:buClr>
                <a:schemeClr val="accent1"/>
              </a:buClr>
              <a:buSzPts val="5200"/>
              <a:buNone/>
              <a:defRPr sz="5200">
                <a:solidFill>
                  <a:schemeClr val="accent1"/>
                </a:solidFill>
              </a:defRPr>
            </a:lvl8pPr>
            <a:lvl9pPr lvl="8" algn="ctr" rtl="0">
              <a:spcBef>
                <a:spcPts val="0"/>
              </a:spcBef>
              <a:spcAft>
                <a:spcPts val="0"/>
              </a:spcAft>
              <a:buClr>
                <a:schemeClr val="accent1"/>
              </a:buClr>
              <a:buSzPts val="5200"/>
              <a:buNone/>
              <a:defRPr sz="5200">
                <a:solidFill>
                  <a:schemeClr val="accent1"/>
                </a:solidFill>
              </a:defRPr>
            </a:lvl9pPr>
          </a:lstStyle>
          <a:p>
            <a:r>
              <a:rPr lang="es-ES"/>
              <a:t>Haga clic para modificar el estilo de título del patrón</a:t>
            </a:r>
            <a:endParaRPr/>
          </a:p>
        </p:txBody>
      </p:sp>
      <p:sp>
        <p:nvSpPr>
          <p:cNvPr id="12" name="Google Shape;12;p2"/>
          <p:cNvSpPr txBox="1">
            <a:spLocks noGrp="1"/>
          </p:cNvSpPr>
          <p:nvPr>
            <p:ph type="subTitle" idx="1"/>
          </p:nvPr>
        </p:nvSpPr>
        <p:spPr>
          <a:xfrm>
            <a:off x="2538985" y="3238600"/>
            <a:ext cx="7114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accent1"/>
              </a:buClr>
              <a:buSzPts val="1200"/>
              <a:buFont typeface="Roboto"/>
              <a:buNone/>
              <a:defRPr sz="1200">
                <a:solidFill>
                  <a:schemeClr val="accent1"/>
                </a:solidFill>
                <a:latin typeface="Roboto"/>
                <a:ea typeface="Roboto"/>
                <a:cs typeface="Roboto"/>
                <a:sym typeface="Roboto"/>
              </a:defRPr>
            </a:lvl1pPr>
            <a:lvl2pPr lvl="1" algn="ctr" rtl="0">
              <a:lnSpc>
                <a:spcPct val="100000"/>
              </a:lnSpc>
              <a:spcBef>
                <a:spcPts val="0"/>
              </a:spcBef>
              <a:spcAft>
                <a:spcPts val="0"/>
              </a:spcAft>
              <a:buClr>
                <a:schemeClr val="accent1"/>
              </a:buClr>
              <a:buSzPts val="1200"/>
              <a:buFont typeface="Roboto"/>
              <a:buNone/>
              <a:defRPr sz="1200">
                <a:solidFill>
                  <a:schemeClr val="accent1"/>
                </a:solidFill>
                <a:latin typeface="Roboto"/>
                <a:ea typeface="Roboto"/>
                <a:cs typeface="Roboto"/>
                <a:sym typeface="Roboto"/>
              </a:defRPr>
            </a:lvl2pPr>
            <a:lvl3pPr lvl="2" algn="ctr" rtl="0">
              <a:lnSpc>
                <a:spcPct val="100000"/>
              </a:lnSpc>
              <a:spcBef>
                <a:spcPts val="0"/>
              </a:spcBef>
              <a:spcAft>
                <a:spcPts val="0"/>
              </a:spcAft>
              <a:buClr>
                <a:schemeClr val="accent1"/>
              </a:buClr>
              <a:buSzPts val="1200"/>
              <a:buFont typeface="Roboto"/>
              <a:buNone/>
              <a:defRPr sz="1200">
                <a:solidFill>
                  <a:schemeClr val="accent1"/>
                </a:solidFill>
                <a:latin typeface="Roboto"/>
                <a:ea typeface="Roboto"/>
                <a:cs typeface="Roboto"/>
                <a:sym typeface="Roboto"/>
              </a:defRPr>
            </a:lvl3pPr>
            <a:lvl4pPr lvl="3" algn="ctr" rtl="0">
              <a:lnSpc>
                <a:spcPct val="100000"/>
              </a:lnSpc>
              <a:spcBef>
                <a:spcPts val="0"/>
              </a:spcBef>
              <a:spcAft>
                <a:spcPts val="0"/>
              </a:spcAft>
              <a:buClr>
                <a:schemeClr val="accent1"/>
              </a:buClr>
              <a:buSzPts val="1200"/>
              <a:buFont typeface="Roboto"/>
              <a:buNone/>
              <a:defRPr sz="1200">
                <a:solidFill>
                  <a:schemeClr val="accent1"/>
                </a:solidFill>
                <a:latin typeface="Roboto"/>
                <a:ea typeface="Roboto"/>
                <a:cs typeface="Roboto"/>
                <a:sym typeface="Roboto"/>
              </a:defRPr>
            </a:lvl4pPr>
            <a:lvl5pPr lvl="4" algn="ctr" rtl="0">
              <a:lnSpc>
                <a:spcPct val="100000"/>
              </a:lnSpc>
              <a:spcBef>
                <a:spcPts val="0"/>
              </a:spcBef>
              <a:spcAft>
                <a:spcPts val="0"/>
              </a:spcAft>
              <a:buClr>
                <a:schemeClr val="accent1"/>
              </a:buClr>
              <a:buSzPts val="1200"/>
              <a:buFont typeface="Roboto"/>
              <a:buNone/>
              <a:defRPr sz="1200">
                <a:solidFill>
                  <a:schemeClr val="accent1"/>
                </a:solidFill>
                <a:latin typeface="Roboto"/>
                <a:ea typeface="Roboto"/>
                <a:cs typeface="Roboto"/>
                <a:sym typeface="Roboto"/>
              </a:defRPr>
            </a:lvl5pPr>
            <a:lvl6pPr lvl="5" algn="ctr" rtl="0">
              <a:lnSpc>
                <a:spcPct val="100000"/>
              </a:lnSpc>
              <a:spcBef>
                <a:spcPts val="0"/>
              </a:spcBef>
              <a:spcAft>
                <a:spcPts val="0"/>
              </a:spcAft>
              <a:buClr>
                <a:schemeClr val="accent1"/>
              </a:buClr>
              <a:buSzPts val="1200"/>
              <a:buFont typeface="Roboto"/>
              <a:buNone/>
              <a:defRPr sz="1200">
                <a:solidFill>
                  <a:schemeClr val="accent1"/>
                </a:solidFill>
                <a:latin typeface="Roboto"/>
                <a:ea typeface="Roboto"/>
                <a:cs typeface="Roboto"/>
                <a:sym typeface="Roboto"/>
              </a:defRPr>
            </a:lvl6pPr>
            <a:lvl7pPr lvl="6" algn="ctr" rtl="0">
              <a:lnSpc>
                <a:spcPct val="100000"/>
              </a:lnSpc>
              <a:spcBef>
                <a:spcPts val="0"/>
              </a:spcBef>
              <a:spcAft>
                <a:spcPts val="0"/>
              </a:spcAft>
              <a:buClr>
                <a:schemeClr val="accent1"/>
              </a:buClr>
              <a:buSzPts val="1200"/>
              <a:buFont typeface="Roboto"/>
              <a:buNone/>
              <a:defRPr sz="1200">
                <a:solidFill>
                  <a:schemeClr val="accent1"/>
                </a:solidFill>
                <a:latin typeface="Roboto"/>
                <a:ea typeface="Roboto"/>
                <a:cs typeface="Roboto"/>
                <a:sym typeface="Roboto"/>
              </a:defRPr>
            </a:lvl7pPr>
            <a:lvl8pPr lvl="7" algn="ctr" rtl="0">
              <a:lnSpc>
                <a:spcPct val="100000"/>
              </a:lnSpc>
              <a:spcBef>
                <a:spcPts val="0"/>
              </a:spcBef>
              <a:spcAft>
                <a:spcPts val="0"/>
              </a:spcAft>
              <a:buClr>
                <a:schemeClr val="accent1"/>
              </a:buClr>
              <a:buSzPts val="1200"/>
              <a:buFont typeface="Roboto"/>
              <a:buNone/>
              <a:defRPr sz="1200">
                <a:solidFill>
                  <a:schemeClr val="accent1"/>
                </a:solidFill>
                <a:latin typeface="Roboto"/>
                <a:ea typeface="Roboto"/>
                <a:cs typeface="Roboto"/>
                <a:sym typeface="Roboto"/>
              </a:defRPr>
            </a:lvl8pPr>
            <a:lvl9pPr lvl="8" algn="ctr" rtl="0">
              <a:lnSpc>
                <a:spcPct val="100000"/>
              </a:lnSpc>
              <a:spcBef>
                <a:spcPts val="0"/>
              </a:spcBef>
              <a:spcAft>
                <a:spcPts val="0"/>
              </a:spcAft>
              <a:buClr>
                <a:schemeClr val="accent1"/>
              </a:buClr>
              <a:buSzPts val="1200"/>
              <a:buFont typeface="Roboto"/>
              <a:buNone/>
              <a:defRPr sz="1200">
                <a:solidFill>
                  <a:schemeClr val="accen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32124064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13"/>
        <p:cNvGrpSpPr/>
        <p:nvPr/>
      </p:nvGrpSpPr>
      <p:grpSpPr>
        <a:xfrm>
          <a:off x="0" y="0"/>
          <a:ext cx="0" cy="0"/>
          <a:chOff x="0" y="0"/>
          <a:chExt cx="0" cy="0"/>
        </a:xfrm>
      </p:grpSpPr>
      <p:sp>
        <p:nvSpPr>
          <p:cNvPr id="14" name="Google Shape;14;p3"/>
          <p:cNvSpPr/>
          <p:nvPr/>
        </p:nvSpPr>
        <p:spPr>
          <a:xfrm>
            <a:off x="5226100" y="-1909533"/>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5" name="Google Shape;15;p3"/>
          <p:cNvSpPr txBox="1">
            <a:spLocks noGrp="1"/>
          </p:cNvSpPr>
          <p:nvPr>
            <p:ph type="title"/>
          </p:nvPr>
        </p:nvSpPr>
        <p:spPr>
          <a:xfrm>
            <a:off x="8350267" y="3331167"/>
            <a:ext cx="2894000" cy="393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1800"/>
              <a:buNone/>
              <a:defRPr sz="1800">
                <a:solidFill>
                  <a:schemeClr val="lt1"/>
                </a:solidFill>
              </a:defRPr>
            </a:lvl1pPr>
            <a:lvl2pPr lvl="1"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2pPr>
            <a:lvl3pPr lvl="2"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3pPr>
            <a:lvl4pPr lvl="3"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4pPr>
            <a:lvl5pPr lvl="4"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5pPr>
            <a:lvl6pPr lvl="5"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6pPr>
            <a:lvl7pPr lvl="6"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7pPr>
            <a:lvl8pPr lvl="7"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8pPr>
            <a:lvl9pPr lvl="8"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9pPr>
          </a:lstStyle>
          <a:p>
            <a:r>
              <a:rPr lang="es-ES"/>
              <a:t>Haga clic para modificar el estilo de título del patrón</a:t>
            </a:r>
            <a:endParaRPr/>
          </a:p>
        </p:txBody>
      </p:sp>
      <p:sp>
        <p:nvSpPr>
          <p:cNvPr id="16" name="Google Shape;16;p3"/>
          <p:cNvSpPr txBox="1">
            <a:spLocks noGrp="1"/>
          </p:cNvSpPr>
          <p:nvPr>
            <p:ph type="subTitle" idx="1"/>
          </p:nvPr>
        </p:nvSpPr>
        <p:spPr>
          <a:xfrm>
            <a:off x="8350267" y="4138477"/>
            <a:ext cx="2762800" cy="92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100"/>
              <a:buFont typeface="Roboto"/>
              <a:buNone/>
              <a:defRPr sz="1100">
                <a:latin typeface="Roboto"/>
                <a:ea typeface="Roboto"/>
                <a:cs typeface="Roboto"/>
                <a:sym typeface="Roboto"/>
              </a:defRPr>
            </a:lvl1pPr>
            <a:lvl2pPr lvl="1" rtl="0">
              <a:lnSpc>
                <a:spcPct val="100000"/>
              </a:lnSpc>
              <a:spcBef>
                <a:spcPts val="0"/>
              </a:spcBef>
              <a:spcAft>
                <a:spcPts val="0"/>
              </a:spcAft>
              <a:buSzPts val="1800"/>
              <a:buFont typeface="Bree Serif"/>
              <a:buNone/>
              <a:defRPr sz="1800">
                <a:latin typeface="Bree Serif"/>
                <a:ea typeface="Bree Serif"/>
                <a:cs typeface="Bree Serif"/>
                <a:sym typeface="Bree Serif"/>
              </a:defRPr>
            </a:lvl2pPr>
            <a:lvl3pPr lvl="2" rtl="0">
              <a:lnSpc>
                <a:spcPct val="100000"/>
              </a:lnSpc>
              <a:spcBef>
                <a:spcPts val="0"/>
              </a:spcBef>
              <a:spcAft>
                <a:spcPts val="0"/>
              </a:spcAft>
              <a:buSzPts val="1800"/>
              <a:buFont typeface="Bree Serif"/>
              <a:buNone/>
              <a:defRPr sz="1800">
                <a:latin typeface="Bree Serif"/>
                <a:ea typeface="Bree Serif"/>
                <a:cs typeface="Bree Serif"/>
                <a:sym typeface="Bree Serif"/>
              </a:defRPr>
            </a:lvl3pPr>
            <a:lvl4pPr lvl="3" rtl="0">
              <a:lnSpc>
                <a:spcPct val="100000"/>
              </a:lnSpc>
              <a:spcBef>
                <a:spcPts val="0"/>
              </a:spcBef>
              <a:spcAft>
                <a:spcPts val="0"/>
              </a:spcAft>
              <a:buSzPts val="1800"/>
              <a:buFont typeface="Bree Serif"/>
              <a:buNone/>
              <a:defRPr sz="1800">
                <a:latin typeface="Bree Serif"/>
                <a:ea typeface="Bree Serif"/>
                <a:cs typeface="Bree Serif"/>
                <a:sym typeface="Bree Serif"/>
              </a:defRPr>
            </a:lvl4pPr>
            <a:lvl5pPr lvl="4" rtl="0">
              <a:lnSpc>
                <a:spcPct val="100000"/>
              </a:lnSpc>
              <a:spcBef>
                <a:spcPts val="0"/>
              </a:spcBef>
              <a:spcAft>
                <a:spcPts val="0"/>
              </a:spcAft>
              <a:buSzPts val="1800"/>
              <a:buFont typeface="Bree Serif"/>
              <a:buNone/>
              <a:defRPr sz="1800">
                <a:latin typeface="Bree Serif"/>
                <a:ea typeface="Bree Serif"/>
                <a:cs typeface="Bree Serif"/>
                <a:sym typeface="Bree Serif"/>
              </a:defRPr>
            </a:lvl5pPr>
            <a:lvl6pPr lvl="5" rtl="0">
              <a:lnSpc>
                <a:spcPct val="100000"/>
              </a:lnSpc>
              <a:spcBef>
                <a:spcPts val="0"/>
              </a:spcBef>
              <a:spcAft>
                <a:spcPts val="0"/>
              </a:spcAft>
              <a:buSzPts val="1800"/>
              <a:buFont typeface="Bree Serif"/>
              <a:buNone/>
              <a:defRPr sz="1800">
                <a:latin typeface="Bree Serif"/>
                <a:ea typeface="Bree Serif"/>
                <a:cs typeface="Bree Serif"/>
                <a:sym typeface="Bree Serif"/>
              </a:defRPr>
            </a:lvl6pPr>
            <a:lvl7pPr lvl="6" rtl="0">
              <a:lnSpc>
                <a:spcPct val="100000"/>
              </a:lnSpc>
              <a:spcBef>
                <a:spcPts val="0"/>
              </a:spcBef>
              <a:spcAft>
                <a:spcPts val="0"/>
              </a:spcAft>
              <a:buSzPts val="1800"/>
              <a:buFont typeface="Bree Serif"/>
              <a:buNone/>
              <a:defRPr sz="1800">
                <a:latin typeface="Bree Serif"/>
                <a:ea typeface="Bree Serif"/>
                <a:cs typeface="Bree Serif"/>
                <a:sym typeface="Bree Serif"/>
              </a:defRPr>
            </a:lvl7pPr>
            <a:lvl8pPr lvl="7" rtl="0">
              <a:lnSpc>
                <a:spcPct val="100000"/>
              </a:lnSpc>
              <a:spcBef>
                <a:spcPts val="0"/>
              </a:spcBef>
              <a:spcAft>
                <a:spcPts val="0"/>
              </a:spcAft>
              <a:buSzPts val="1800"/>
              <a:buFont typeface="Bree Serif"/>
              <a:buNone/>
              <a:defRPr sz="1800">
                <a:latin typeface="Bree Serif"/>
                <a:ea typeface="Bree Serif"/>
                <a:cs typeface="Bree Serif"/>
                <a:sym typeface="Bree Serif"/>
              </a:defRPr>
            </a:lvl8pPr>
            <a:lvl9pPr lvl="8" rtl="0">
              <a:lnSpc>
                <a:spcPct val="100000"/>
              </a:lnSpc>
              <a:spcBef>
                <a:spcPts val="0"/>
              </a:spcBef>
              <a:spcAft>
                <a:spcPts val="0"/>
              </a:spcAft>
              <a:buSzPts val="1800"/>
              <a:buFont typeface="Bree Serif"/>
              <a:buNone/>
              <a:defRPr sz="1800">
                <a:latin typeface="Bree Serif"/>
                <a:ea typeface="Bree Serif"/>
                <a:cs typeface="Bree Serif"/>
                <a:sym typeface="Bree Serif"/>
              </a:defRPr>
            </a:lvl9pPr>
          </a:lstStyle>
          <a:p>
            <a:r>
              <a:rPr lang="es-ES"/>
              <a:t>Haga clic para editar el estilo de subtítulo del patrón</a:t>
            </a:r>
            <a:endParaRPr/>
          </a:p>
        </p:txBody>
      </p:sp>
      <p:sp>
        <p:nvSpPr>
          <p:cNvPr id="17" name="Google Shape;17;p3"/>
          <p:cNvSpPr txBox="1">
            <a:spLocks noGrp="1"/>
          </p:cNvSpPr>
          <p:nvPr>
            <p:ph type="title" idx="2" hasCustomPrompt="1"/>
          </p:nvPr>
        </p:nvSpPr>
        <p:spPr>
          <a:xfrm>
            <a:off x="8464980" y="2243233"/>
            <a:ext cx="1819200" cy="8240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1"/>
              </a:buClr>
              <a:buSzPts val="4800"/>
              <a:buNone/>
              <a:defRPr sz="4800">
                <a:solidFill>
                  <a:schemeClr val="accent1"/>
                </a:solidFill>
              </a:defRPr>
            </a:lvl1pPr>
            <a:lvl2pPr lvl="1" rtl="0">
              <a:spcBef>
                <a:spcPts val="0"/>
              </a:spcBef>
              <a:spcAft>
                <a:spcPts val="0"/>
              </a:spcAft>
              <a:buClr>
                <a:schemeClr val="accent1"/>
              </a:buClr>
              <a:buSzPts val="4800"/>
              <a:buNone/>
              <a:defRPr sz="4800">
                <a:solidFill>
                  <a:schemeClr val="accent1"/>
                </a:solidFill>
              </a:defRPr>
            </a:lvl2pPr>
            <a:lvl3pPr lvl="2" rtl="0">
              <a:spcBef>
                <a:spcPts val="0"/>
              </a:spcBef>
              <a:spcAft>
                <a:spcPts val="0"/>
              </a:spcAft>
              <a:buClr>
                <a:schemeClr val="accent1"/>
              </a:buClr>
              <a:buSzPts val="4800"/>
              <a:buNone/>
              <a:defRPr sz="4800">
                <a:solidFill>
                  <a:schemeClr val="accent1"/>
                </a:solidFill>
              </a:defRPr>
            </a:lvl3pPr>
            <a:lvl4pPr lvl="3" rtl="0">
              <a:spcBef>
                <a:spcPts val="0"/>
              </a:spcBef>
              <a:spcAft>
                <a:spcPts val="0"/>
              </a:spcAft>
              <a:buClr>
                <a:schemeClr val="accent1"/>
              </a:buClr>
              <a:buSzPts val="4800"/>
              <a:buNone/>
              <a:defRPr sz="4800">
                <a:solidFill>
                  <a:schemeClr val="accent1"/>
                </a:solidFill>
              </a:defRPr>
            </a:lvl4pPr>
            <a:lvl5pPr lvl="4" rtl="0">
              <a:spcBef>
                <a:spcPts val="0"/>
              </a:spcBef>
              <a:spcAft>
                <a:spcPts val="0"/>
              </a:spcAft>
              <a:buClr>
                <a:schemeClr val="accent1"/>
              </a:buClr>
              <a:buSzPts val="4800"/>
              <a:buNone/>
              <a:defRPr sz="4800">
                <a:solidFill>
                  <a:schemeClr val="accent1"/>
                </a:solidFill>
              </a:defRPr>
            </a:lvl5pPr>
            <a:lvl6pPr lvl="5" rtl="0">
              <a:spcBef>
                <a:spcPts val="0"/>
              </a:spcBef>
              <a:spcAft>
                <a:spcPts val="0"/>
              </a:spcAft>
              <a:buClr>
                <a:schemeClr val="accent1"/>
              </a:buClr>
              <a:buSzPts val="4800"/>
              <a:buNone/>
              <a:defRPr sz="4800">
                <a:solidFill>
                  <a:schemeClr val="accent1"/>
                </a:solidFill>
              </a:defRPr>
            </a:lvl6pPr>
            <a:lvl7pPr lvl="6" rtl="0">
              <a:spcBef>
                <a:spcPts val="0"/>
              </a:spcBef>
              <a:spcAft>
                <a:spcPts val="0"/>
              </a:spcAft>
              <a:buClr>
                <a:schemeClr val="accent1"/>
              </a:buClr>
              <a:buSzPts val="4800"/>
              <a:buNone/>
              <a:defRPr sz="4800">
                <a:solidFill>
                  <a:schemeClr val="accent1"/>
                </a:solidFill>
              </a:defRPr>
            </a:lvl7pPr>
            <a:lvl8pPr lvl="7" rtl="0">
              <a:spcBef>
                <a:spcPts val="0"/>
              </a:spcBef>
              <a:spcAft>
                <a:spcPts val="0"/>
              </a:spcAft>
              <a:buClr>
                <a:schemeClr val="accent1"/>
              </a:buClr>
              <a:buSzPts val="4800"/>
              <a:buNone/>
              <a:defRPr sz="4800">
                <a:solidFill>
                  <a:schemeClr val="accent1"/>
                </a:solidFill>
              </a:defRPr>
            </a:lvl8pPr>
            <a:lvl9pPr lvl="8" rtl="0">
              <a:spcBef>
                <a:spcPts val="0"/>
              </a:spcBef>
              <a:spcAft>
                <a:spcPts val="0"/>
              </a:spcAft>
              <a:buClr>
                <a:schemeClr val="accent1"/>
              </a:buClr>
              <a:buSzPts val="4800"/>
              <a:buNone/>
              <a:defRPr sz="4800">
                <a:solidFill>
                  <a:schemeClr val="accent1"/>
                </a:solidFill>
              </a:defRPr>
            </a:lvl9pPr>
          </a:lstStyle>
          <a:p>
            <a:r>
              <a:t>xx%</a:t>
            </a:r>
          </a:p>
        </p:txBody>
      </p:sp>
    </p:spTree>
    <p:extLst>
      <p:ext uri="{BB962C8B-B14F-4D97-AF65-F5344CB8AC3E}">
        <p14:creationId xmlns:p14="http://schemas.microsoft.com/office/powerpoint/2010/main" val="9261855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reserve="1">
  <p:cSld name="Title and body">
    <p:spTree>
      <p:nvGrpSpPr>
        <p:cNvPr id="1" name="Shape 18"/>
        <p:cNvGrpSpPr/>
        <p:nvPr/>
      </p:nvGrpSpPr>
      <p:grpSpPr>
        <a:xfrm>
          <a:off x="0" y="0"/>
          <a:ext cx="0" cy="0"/>
          <a:chOff x="0" y="0"/>
          <a:chExt cx="0" cy="0"/>
        </a:xfrm>
      </p:grpSpPr>
      <p:sp>
        <p:nvSpPr>
          <p:cNvPr id="19" name="Google Shape;19;p4"/>
          <p:cNvSpPr/>
          <p:nvPr/>
        </p:nvSpPr>
        <p:spPr>
          <a:xfrm>
            <a:off x="4574400" y="16490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0" name="Google Shape;20;p4"/>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dirty="0"/>
          </a:p>
        </p:txBody>
      </p:sp>
      <p:sp>
        <p:nvSpPr>
          <p:cNvPr id="21" name="Google Shape;21;p4"/>
          <p:cNvSpPr txBox="1">
            <a:spLocks noGrp="1"/>
          </p:cNvSpPr>
          <p:nvPr>
            <p:ph type="body" idx="1"/>
          </p:nvPr>
        </p:nvSpPr>
        <p:spPr>
          <a:xfrm>
            <a:off x="948967" y="1141600"/>
            <a:ext cx="9917200" cy="4225200"/>
          </a:xfrm>
          <a:prstGeom prst="rect">
            <a:avLst/>
          </a:prstGeom>
        </p:spPr>
        <p:txBody>
          <a:bodyPr spcFirstLastPara="1" wrap="square" lIns="91425" tIns="91425" rIns="91425" bIns="91425" anchor="t" anchorCtr="0">
            <a:noAutofit/>
          </a:bodyPr>
          <a:lstStyle>
            <a:lvl1pPr marL="457189" lvl="0" indent="-304793" rtl="0">
              <a:lnSpc>
                <a:spcPct val="100000"/>
              </a:lnSpc>
              <a:spcBef>
                <a:spcPts val="0"/>
              </a:spcBef>
              <a:spcAft>
                <a:spcPts val="0"/>
              </a:spcAft>
              <a:buClr>
                <a:schemeClr val="accent1"/>
              </a:buClr>
              <a:buSzPts val="1200"/>
              <a:buFont typeface="Livvic"/>
              <a:buChar char="●"/>
              <a:defRPr sz="1200">
                <a:solidFill>
                  <a:srgbClr val="FFFFFF"/>
                </a:solidFill>
                <a:latin typeface="Roboto"/>
                <a:ea typeface="Roboto"/>
                <a:cs typeface="Roboto"/>
                <a:sym typeface="Roboto"/>
              </a:defRPr>
            </a:lvl1pPr>
            <a:lvl2pPr marL="914378" lvl="1"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2pPr>
            <a:lvl3pPr marL="1371566" lvl="2"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3pPr>
            <a:lvl4pPr marL="1828754" lvl="3"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4pPr>
            <a:lvl5pPr marL="2285943" lvl="4"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5pPr>
            <a:lvl6pPr marL="2743132" lvl="5"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6pPr>
            <a:lvl7pPr marL="3200320" lvl="6"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7pPr>
            <a:lvl8pPr marL="3657509" lvl="7" indent="-304793" rtl="0">
              <a:lnSpc>
                <a:spcPct val="115000"/>
              </a:lnSpc>
              <a:spcBef>
                <a:spcPts val="1600"/>
              </a:spcBef>
              <a:spcAft>
                <a:spcPts val="0"/>
              </a:spcAft>
              <a:buClr>
                <a:srgbClr val="434343"/>
              </a:buClr>
              <a:buSzPts val="1200"/>
              <a:buFont typeface="Roboto Condensed Light"/>
              <a:buChar char="○"/>
              <a:defRPr sz="1000">
                <a:solidFill>
                  <a:srgbClr val="FFFFFF"/>
                </a:solidFill>
                <a:latin typeface="Roboto"/>
                <a:ea typeface="Roboto"/>
                <a:cs typeface="Roboto"/>
                <a:sym typeface="Roboto"/>
              </a:defRPr>
            </a:lvl8pPr>
            <a:lvl9pPr marL="4114697" lvl="8" indent="-304793" rtl="0">
              <a:lnSpc>
                <a:spcPct val="115000"/>
              </a:lnSpc>
              <a:spcBef>
                <a:spcPts val="1600"/>
              </a:spcBef>
              <a:spcAft>
                <a:spcPts val="1600"/>
              </a:spcAft>
              <a:buClr>
                <a:srgbClr val="434343"/>
              </a:buClr>
              <a:buSzPts val="1200"/>
              <a:buFont typeface="Roboto Condensed Light"/>
              <a:buChar char="■"/>
              <a:defRPr sz="1000">
                <a:solidFill>
                  <a:srgbClr val="FFFFFF"/>
                </a:solidFill>
                <a:latin typeface="Roboto"/>
                <a:ea typeface="Roboto"/>
                <a:cs typeface="Roboto"/>
                <a:sym typeface="Roboto"/>
              </a:defRPr>
            </a:lvl9pPr>
          </a:lstStyle>
          <a:p>
            <a:pPr lvl="0"/>
            <a:r>
              <a:rPr lang="es-ES"/>
              <a:t>Editar el estilo de texto del patrón</a:t>
            </a:r>
          </a:p>
        </p:txBody>
      </p:sp>
    </p:spTree>
    <p:extLst>
      <p:ext uri="{BB962C8B-B14F-4D97-AF65-F5344CB8AC3E}">
        <p14:creationId xmlns:p14="http://schemas.microsoft.com/office/powerpoint/2010/main" val="28699768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reserve="1">
  <p:cSld name="Title and two columns">
    <p:spTree>
      <p:nvGrpSpPr>
        <p:cNvPr id="1" name="Shape 22"/>
        <p:cNvGrpSpPr/>
        <p:nvPr/>
      </p:nvGrpSpPr>
      <p:grpSpPr>
        <a:xfrm>
          <a:off x="0" y="0"/>
          <a:ext cx="0" cy="0"/>
          <a:chOff x="0" y="0"/>
          <a:chExt cx="0" cy="0"/>
        </a:xfrm>
      </p:grpSpPr>
      <p:sp>
        <p:nvSpPr>
          <p:cNvPr id="23" name="Google Shape;23;p5"/>
          <p:cNvSpPr/>
          <p:nvPr/>
        </p:nvSpPr>
        <p:spPr>
          <a:xfrm>
            <a:off x="6455133" y="1015767"/>
            <a:ext cx="3061200" cy="31224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 name="Google Shape;24;p5"/>
          <p:cNvSpPr/>
          <p:nvPr/>
        </p:nvSpPr>
        <p:spPr>
          <a:xfrm>
            <a:off x="1848467" y="1015767"/>
            <a:ext cx="3061200" cy="31224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5" name="Google Shape;25;p5"/>
          <p:cNvSpPr/>
          <p:nvPr/>
        </p:nvSpPr>
        <p:spPr>
          <a:xfrm>
            <a:off x="2725267" y="3975700"/>
            <a:ext cx="1307600" cy="3604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6" name="Google Shape;26;p5"/>
          <p:cNvSpPr/>
          <p:nvPr/>
        </p:nvSpPr>
        <p:spPr>
          <a:xfrm>
            <a:off x="7331933" y="3975700"/>
            <a:ext cx="1307600" cy="3604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7" name="Google Shape;27;p5"/>
          <p:cNvSpPr/>
          <p:nvPr/>
        </p:nvSpPr>
        <p:spPr>
          <a:xfrm>
            <a:off x="7447133" y="-43382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8" name="Google Shape;28;p5"/>
          <p:cNvSpPr txBox="1">
            <a:spLocks noGrp="1"/>
          </p:cNvSpPr>
          <p:nvPr>
            <p:ph type="title"/>
          </p:nvPr>
        </p:nvSpPr>
        <p:spPr>
          <a:xfrm>
            <a:off x="1798865" y="3881933"/>
            <a:ext cx="31604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9" name="Google Shape;29;p5"/>
          <p:cNvSpPr txBox="1">
            <a:spLocks noGrp="1"/>
          </p:cNvSpPr>
          <p:nvPr>
            <p:ph type="subTitle" idx="1"/>
          </p:nvPr>
        </p:nvSpPr>
        <p:spPr>
          <a:xfrm>
            <a:off x="1372851" y="4460533"/>
            <a:ext cx="40124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30" name="Google Shape;30;p5"/>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31" name="Google Shape;31;p5"/>
          <p:cNvSpPr txBox="1">
            <a:spLocks noGrp="1"/>
          </p:cNvSpPr>
          <p:nvPr>
            <p:ph type="title" idx="3"/>
          </p:nvPr>
        </p:nvSpPr>
        <p:spPr>
          <a:xfrm>
            <a:off x="6405536" y="3881933"/>
            <a:ext cx="31604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32" name="Google Shape;32;p5"/>
          <p:cNvSpPr txBox="1">
            <a:spLocks noGrp="1"/>
          </p:cNvSpPr>
          <p:nvPr>
            <p:ph type="subTitle" idx="4"/>
          </p:nvPr>
        </p:nvSpPr>
        <p:spPr>
          <a:xfrm>
            <a:off x="5979549" y="4460533"/>
            <a:ext cx="40124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6382257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33"/>
        <p:cNvGrpSpPr/>
        <p:nvPr/>
      </p:nvGrpSpPr>
      <p:grpSpPr>
        <a:xfrm>
          <a:off x="0" y="0"/>
          <a:ext cx="0" cy="0"/>
          <a:chOff x="0" y="0"/>
          <a:chExt cx="0" cy="0"/>
        </a:xfrm>
      </p:grpSpPr>
      <p:sp>
        <p:nvSpPr>
          <p:cNvPr id="34" name="Google Shape;34;p6"/>
          <p:cNvSpPr/>
          <p:nvPr/>
        </p:nvSpPr>
        <p:spPr>
          <a:xfrm>
            <a:off x="-2838049" y="-83106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5" name="Google Shape;35;p6"/>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36" name="Google Shape;36;p6"/>
          <p:cNvSpPr/>
          <p:nvPr/>
        </p:nvSpPr>
        <p:spPr>
          <a:xfrm>
            <a:off x="566817" y="36704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1514385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reserve="1">
  <p:cSld name="One column text">
    <p:spTree>
      <p:nvGrpSpPr>
        <p:cNvPr id="1" name="Shape 37"/>
        <p:cNvGrpSpPr/>
        <p:nvPr/>
      </p:nvGrpSpPr>
      <p:grpSpPr>
        <a:xfrm>
          <a:off x="0" y="0"/>
          <a:ext cx="0" cy="0"/>
          <a:chOff x="0" y="0"/>
          <a:chExt cx="0" cy="0"/>
        </a:xfrm>
      </p:grpSpPr>
      <p:sp>
        <p:nvSpPr>
          <p:cNvPr id="38" name="Google Shape;38;p7"/>
          <p:cNvSpPr/>
          <p:nvPr/>
        </p:nvSpPr>
        <p:spPr>
          <a:xfrm>
            <a:off x="4574400" y="16490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9" name="Google Shape;39;p7"/>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40" name="Google Shape;40;p7"/>
          <p:cNvSpPr txBox="1">
            <a:spLocks noGrp="1"/>
          </p:cNvSpPr>
          <p:nvPr>
            <p:ph type="body" idx="1"/>
          </p:nvPr>
        </p:nvSpPr>
        <p:spPr>
          <a:xfrm>
            <a:off x="5539500" y="2299800"/>
            <a:ext cx="4449200" cy="2258400"/>
          </a:xfrm>
          <a:prstGeom prst="rect">
            <a:avLst/>
          </a:prstGeom>
        </p:spPr>
        <p:txBody>
          <a:bodyPr spcFirstLastPara="1" wrap="square" lIns="91425" tIns="91425" rIns="91425" bIns="91425" anchor="t" anchorCtr="0">
            <a:noAutofit/>
          </a:bodyPr>
          <a:lstStyle>
            <a:lvl1pPr marL="457189" lvl="0" indent="-298442" rtl="0">
              <a:lnSpc>
                <a:spcPct val="115000"/>
              </a:lnSpc>
              <a:spcBef>
                <a:spcPts val="0"/>
              </a:spcBef>
              <a:spcAft>
                <a:spcPts val="0"/>
              </a:spcAft>
              <a:buClr>
                <a:srgbClr val="FFFFFF"/>
              </a:buClr>
              <a:buSzPts val="1100"/>
              <a:buFont typeface="Roboto"/>
              <a:buChar char="●"/>
              <a:defRPr sz="1100">
                <a:solidFill>
                  <a:srgbClr val="FFFFFF"/>
                </a:solidFill>
                <a:latin typeface="Roboto"/>
                <a:ea typeface="Roboto"/>
                <a:cs typeface="Roboto"/>
                <a:sym typeface="Roboto"/>
              </a:defRPr>
            </a:lvl1pPr>
            <a:lvl2pPr marL="914378" lvl="1" indent="-298442" rtl="0">
              <a:lnSpc>
                <a:spcPct val="115000"/>
              </a:lnSpc>
              <a:spcBef>
                <a:spcPts val="1600"/>
              </a:spcBef>
              <a:spcAft>
                <a:spcPts val="0"/>
              </a:spcAft>
              <a:buClr>
                <a:srgbClr val="FFFFFF"/>
              </a:buClr>
              <a:buSzPts val="1100"/>
              <a:buFont typeface="Roboto"/>
              <a:buChar char="○"/>
              <a:defRPr sz="1100">
                <a:solidFill>
                  <a:srgbClr val="FFFFFF"/>
                </a:solidFill>
                <a:latin typeface="Roboto"/>
                <a:ea typeface="Roboto"/>
                <a:cs typeface="Roboto"/>
                <a:sym typeface="Roboto"/>
              </a:defRPr>
            </a:lvl2pPr>
            <a:lvl3pPr marL="1371566" lvl="2" indent="-298442" rtl="0">
              <a:lnSpc>
                <a:spcPct val="115000"/>
              </a:lnSpc>
              <a:spcBef>
                <a:spcPts val="1600"/>
              </a:spcBef>
              <a:spcAft>
                <a:spcPts val="0"/>
              </a:spcAft>
              <a:buClr>
                <a:srgbClr val="FFFFFF"/>
              </a:buClr>
              <a:buSzPts val="1100"/>
              <a:buFont typeface="Roboto"/>
              <a:buChar char="■"/>
              <a:defRPr sz="1100">
                <a:solidFill>
                  <a:srgbClr val="FFFFFF"/>
                </a:solidFill>
                <a:latin typeface="Roboto"/>
                <a:ea typeface="Roboto"/>
                <a:cs typeface="Roboto"/>
                <a:sym typeface="Roboto"/>
              </a:defRPr>
            </a:lvl3pPr>
            <a:lvl4pPr marL="1828754" lvl="3" indent="-298442" rtl="0">
              <a:lnSpc>
                <a:spcPct val="115000"/>
              </a:lnSpc>
              <a:spcBef>
                <a:spcPts val="1600"/>
              </a:spcBef>
              <a:spcAft>
                <a:spcPts val="0"/>
              </a:spcAft>
              <a:buClr>
                <a:srgbClr val="FFFFFF"/>
              </a:buClr>
              <a:buSzPts val="1100"/>
              <a:buFont typeface="Roboto"/>
              <a:buChar char="●"/>
              <a:defRPr sz="1100">
                <a:solidFill>
                  <a:srgbClr val="FFFFFF"/>
                </a:solidFill>
                <a:latin typeface="Roboto"/>
                <a:ea typeface="Roboto"/>
                <a:cs typeface="Roboto"/>
                <a:sym typeface="Roboto"/>
              </a:defRPr>
            </a:lvl4pPr>
            <a:lvl5pPr marL="2285943" lvl="4" indent="-298442" rtl="0">
              <a:lnSpc>
                <a:spcPct val="115000"/>
              </a:lnSpc>
              <a:spcBef>
                <a:spcPts val="1600"/>
              </a:spcBef>
              <a:spcAft>
                <a:spcPts val="0"/>
              </a:spcAft>
              <a:buClr>
                <a:srgbClr val="FFFFFF"/>
              </a:buClr>
              <a:buSzPts val="1100"/>
              <a:buFont typeface="Roboto"/>
              <a:buChar char="○"/>
              <a:defRPr sz="1100">
                <a:solidFill>
                  <a:srgbClr val="FFFFFF"/>
                </a:solidFill>
                <a:latin typeface="Roboto"/>
                <a:ea typeface="Roboto"/>
                <a:cs typeface="Roboto"/>
                <a:sym typeface="Roboto"/>
              </a:defRPr>
            </a:lvl5pPr>
            <a:lvl6pPr marL="2743132" lvl="5" indent="-298442" rtl="0">
              <a:lnSpc>
                <a:spcPct val="115000"/>
              </a:lnSpc>
              <a:spcBef>
                <a:spcPts val="1600"/>
              </a:spcBef>
              <a:spcAft>
                <a:spcPts val="0"/>
              </a:spcAft>
              <a:buClr>
                <a:srgbClr val="FFFFFF"/>
              </a:buClr>
              <a:buSzPts val="1100"/>
              <a:buFont typeface="Roboto"/>
              <a:buChar char="■"/>
              <a:defRPr sz="1100">
                <a:solidFill>
                  <a:srgbClr val="FFFFFF"/>
                </a:solidFill>
                <a:latin typeface="Roboto"/>
                <a:ea typeface="Roboto"/>
                <a:cs typeface="Roboto"/>
                <a:sym typeface="Roboto"/>
              </a:defRPr>
            </a:lvl6pPr>
            <a:lvl7pPr marL="3200320" lvl="6" indent="-298442" rtl="0">
              <a:lnSpc>
                <a:spcPct val="115000"/>
              </a:lnSpc>
              <a:spcBef>
                <a:spcPts val="1600"/>
              </a:spcBef>
              <a:spcAft>
                <a:spcPts val="0"/>
              </a:spcAft>
              <a:buClr>
                <a:srgbClr val="FFFFFF"/>
              </a:buClr>
              <a:buSzPts val="1100"/>
              <a:buFont typeface="Roboto"/>
              <a:buChar char="●"/>
              <a:defRPr sz="1100">
                <a:solidFill>
                  <a:srgbClr val="FFFFFF"/>
                </a:solidFill>
                <a:latin typeface="Roboto"/>
                <a:ea typeface="Roboto"/>
                <a:cs typeface="Roboto"/>
                <a:sym typeface="Roboto"/>
              </a:defRPr>
            </a:lvl7pPr>
            <a:lvl8pPr marL="3657509" lvl="7" indent="-298442" rtl="0">
              <a:lnSpc>
                <a:spcPct val="115000"/>
              </a:lnSpc>
              <a:spcBef>
                <a:spcPts val="1600"/>
              </a:spcBef>
              <a:spcAft>
                <a:spcPts val="0"/>
              </a:spcAft>
              <a:buClr>
                <a:srgbClr val="FFFFFF"/>
              </a:buClr>
              <a:buSzPts val="1100"/>
              <a:buFont typeface="Roboto"/>
              <a:buChar char="○"/>
              <a:defRPr sz="1100">
                <a:solidFill>
                  <a:srgbClr val="FFFFFF"/>
                </a:solidFill>
                <a:latin typeface="Roboto"/>
                <a:ea typeface="Roboto"/>
                <a:cs typeface="Roboto"/>
                <a:sym typeface="Roboto"/>
              </a:defRPr>
            </a:lvl8pPr>
            <a:lvl9pPr marL="4114697" lvl="8" indent="-298442" rtl="0">
              <a:lnSpc>
                <a:spcPct val="115000"/>
              </a:lnSpc>
              <a:spcBef>
                <a:spcPts val="1600"/>
              </a:spcBef>
              <a:spcAft>
                <a:spcPts val="1600"/>
              </a:spcAft>
              <a:buClr>
                <a:srgbClr val="FFFFFF"/>
              </a:buClr>
              <a:buSzPts val="1100"/>
              <a:buFont typeface="Roboto"/>
              <a:buChar char="■"/>
              <a:defRPr sz="1100">
                <a:solidFill>
                  <a:srgbClr val="FFFFFF"/>
                </a:solidFill>
                <a:latin typeface="Roboto"/>
                <a:ea typeface="Roboto"/>
                <a:cs typeface="Roboto"/>
                <a:sym typeface="Roboto"/>
              </a:defRPr>
            </a:lvl9pPr>
          </a:lstStyle>
          <a:p>
            <a:pPr lvl="0"/>
            <a:r>
              <a:rPr lang="es-ES"/>
              <a:t>Editar el estilo de texto del patrón</a:t>
            </a:r>
          </a:p>
        </p:txBody>
      </p:sp>
    </p:spTree>
    <p:extLst>
      <p:ext uri="{BB962C8B-B14F-4D97-AF65-F5344CB8AC3E}">
        <p14:creationId xmlns:p14="http://schemas.microsoft.com/office/powerpoint/2010/main" val="31024988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reserve="1">
  <p:cSld name="Main point">
    <p:spTree>
      <p:nvGrpSpPr>
        <p:cNvPr id="1" name="Shape 41"/>
        <p:cNvGrpSpPr/>
        <p:nvPr/>
      </p:nvGrpSpPr>
      <p:grpSpPr>
        <a:xfrm>
          <a:off x="0" y="0"/>
          <a:ext cx="0" cy="0"/>
          <a:chOff x="0" y="0"/>
          <a:chExt cx="0" cy="0"/>
        </a:xfrm>
      </p:grpSpPr>
      <p:sp>
        <p:nvSpPr>
          <p:cNvPr id="42" name="Google Shape;42;p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r>
              <a:rPr lang="es-ES"/>
              <a:t>Haga clic para modificar el estilo de título del patrón</a:t>
            </a:r>
            <a:endParaRPr/>
          </a:p>
        </p:txBody>
      </p:sp>
    </p:spTree>
    <p:extLst>
      <p:ext uri="{BB962C8B-B14F-4D97-AF65-F5344CB8AC3E}">
        <p14:creationId xmlns:p14="http://schemas.microsoft.com/office/powerpoint/2010/main" val="1913780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reserve="1">
  <p:cSld name="Section title and description">
    <p:spTree>
      <p:nvGrpSpPr>
        <p:cNvPr id="1" name="Shape 43"/>
        <p:cNvGrpSpPr/>
        <p:nvPr/>
      </p:nvGrpSpPr>
      <p:grpSpPr>
        <a:xfrm>
          <a:off x="0" y="0"/>
          <a:ext cx="0" cy="0"/>
          <a:chOff x="0" y="0"/>
          <a:chExt cx="0" cy="0"/>
        </a:xfrm>
      </p:grpSpPr>
      <p:sp>
        <p:nvSpPr>
          <p:cNvPr id="44" name="Google Shape;44;p9"/>
          <p:cNvSpPr/>
          <p:nvPr/>
        </p:nvSpPr>
        <p:spPr>
          <a:xfrm>
            <a:off x="6096000" y="-167"/>
            <a:ext cx="6096000" cy="6858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45" name="Google Shape;45;p9"/>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r>
              <a:rPr lang="es-ES"/>
              <a:t>Haga clic para modificar el estilo de título del patrón</a:t>
            </a:r>
            <a:endParaRPr/>
          </a:p>
        </p:txBody>
      </p:sp>
      <p:sp>
        <p:nvSpPr>
          <p:cNvPr id="46" name="Google Shape;46;p9"/>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r>
              <a:rPr lang="es-ES"/>
              <a:t>Haga clic para editar el estilo de subtítulo del patrón</a:t>
            </a:r>
            <a:endParaRPr/>
          </a:p>
        </p:txBody>
      </p:sp>
      <p:sp>
        <p:nvSpPr>
          <p:cNvPr id="47" name="Google Shape;47;p9"/>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457189" lvl="0" indent="-342892">
              <a:spcBef>
                <a:spcPts val="0"/>
              </a:spcBef>
              <a:spcAft>
                <a:spcPts val="0"/>
              </a:spcAft>
              <a:buSzPts val="1800"/>
              <a:buChar char="●"/>
              <a:defRPr/>
            </a:lvl1pPr>
            <a:lvl2pPr marL="914378" lvl="1" indent="-317492">
              <a:spcBef>
                <a:spcPts val="1600"/>
              </a:spcBef>
              <a:spcAft>
                <a:spcPts val="0"/>
              </a:spcAft>
              <a:buSzPts val="1400"/>
              <a:buChar char="○"/>
              <a:defRPr/>
            </a:lvl2pPr>
            <a:lvl3pPr marL="1371566" lvl="2" indent="-317492">
              <a:spcBef>
                <a:spcPts val="1600"/>
              </a:spcBef>
              <a:spcAft>
                <a:spcPts val="0"/>
              </a:spcAft>
              <a:buSzPts val="1400"/>
              <a:buChar char="■"/>
              <a:defRPr/>
            </a:lvl3pPr>
            <a:lvl4pPr marL="1828754" lvl="3" indent="-317492">
              <a:spcBef>
                <a:spcPts val="1600"/>
              </a:spcBef>
              <a:spcAft>
                <a:spcPts val="0"/>
              </a:spcAft>
              <a:buSzPts val="1400"/>
              <a:buChar char="●"/>
              <a:defRPr/>
            </a:lvl4pPr>
            <a:lvl5pPr marL="2285943" lvl="4" indent="-317492">
              <a:spcBef>
                <a:spcPts val="1600"/>
              </a:spcBef>
              <a:spcAft>
                <a:spcPts val="0"/>
              </a:spcAft>
              <a:buSzPts val="1400"/>
              <a:buChar char="○"/>
              <a:defRPr/>
            </a:lvl5pPr>
            <a:lvl6pPr marL="2743132" lvl="5" indent="-317492">
              <a:spcBef>
                <a:spcPts val="1600"/>
              </a:spcBef>
              <a:spcAft>
                <a:spcPts val="0"/>
              </a:spcAft>
              <a:buSzPts val="1400"/>
              <a:buChar char="■"/>
              <a:defRPr/>
            </a:lvl6pPr>
            <a:lvl7pPr marL="3200320" lvl="6" indent="-317492">
              <a:spcBef>
                <a:spcPts val="1600"/>
              </a:spcBef>
              <a:spcAft>
                <a:spcPts val="0"/>
              </a:spcAft>
              <a:buSzPts val="1400"/>
              <a:buChar char="●"/>
              <a:defRPr/>
            </a:lvl7pPr>
            <a:lvl8pPr marL="3657509" lvl="7" indent="-317492">
              <a:spcBef>
                <a:spcPts val="1600"/>
              </a:spcBef>
              <a:spcAft>
                <a:spcPts val="0"/>
              </a:spcAft>
              <a:buSzPts val="1400"/>
              <a:buChar char="○"/>
              <a:defRPr/>
            </a:lvl8pPr>
            <a:lvl9pPr marL="4114697" lvl="8" indent="-317492">
              <a:spcBef>
                <a:spcPts val="1600"/>
              </a:spcBef>
              <a:spcAft>
                <a:spcPts val="1600"/>
              </a:spcAft>
              <a:buSzPts val="1400"/>
              <a:buChar char="■"/>
              <a:defRPr/>
            </a:lvl9pPr>
          </a:lstStyle>
          <a:p>
            <a:pPr lvl="0"/>
            <a:r>
              <a:rPr lang="es-ES"/>
              <a:t>Editar el estilo de texto del patrón</a:t>
            </a:r>
          </a:p>
        </p:txBody>
      </p:sp>
    </p:spTree>
    <p:extLst>
      <p:ext uri="{BB962C8B-B14F-4D97-AF65-F5344CB8AC3E}">
        <p14:creationId xmlns:p14="http://schemas.microsoft.com/office/powerpoint/2010/main" val="21701786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a:t>Haga clic para editar el estilo de subtítulo del patrón</a:t>
            </a:r>
            <a:endParaRPr lang="es-CL"/>
          </a:p>
        </p:txBody>
      </p:sp>
      <p:sp>
        <p:nvSpPr>
          <p:cNvPr id="4" name="Marcador de fecha 3"/>
          <p:cNvSpPr>
            <a:spLocks noGrp="1"/>
          </p:cNvSpPr>
          <p:nvPr>
            <p:ph type="dt" sz="half" idx="10"/>
          </p:nvPr>
        </p:nvSpPr>
        <p:spPr>
          <a:xfrm>
            <a:off x="838200" y="6356352"/>
            <a:ext cx="2743200" cy="365125"/>
          </a:xfrm>
          <a:prstGeom prst="rect">
            <a:avLst/>
          </a:prstGeom>
        </p:spPr>
        <p:txBody>
          <a:bodyPr/>
          <a:lstStyle/>
          <a:p>
            <a:fld id="{73B0E2A4-2002-4649-9171-A2C2B8AF21FA}" type="datetimeFigureOut">
              <a:rPr lang="es-CL" smtClean="0"/>
              <a:pPr/>
              <a:t>13-09-2024</a:t>
            </a:fld>
            <a:endParaRPr lang="es-CL"/>
          </a:p>
        </p:txBody>
      </p:sp>
      <p:sp>
        <p:nvSpPr>
          <p:cNvPr id="5" name="Marcador de pie de página 4"/>
          <p:cNvSpPr>
            <a:spLocks noGrp="1"/>
          </p:cNvSpPr>
          <p:nvPr>
            <p:ph type="ftr" sz="quarter" idx="11"/>
          </p:nvPr>
        </p:nvSpPr>
        <p:spPr>
          <a:xfrm>
            <a:off x="4038600" y="6356352"/>
            <a:ext cx="4114800" cy="365125"/>
          </a:xfrm>
          <a:prstGeom prst="rect">
            <a:avLst/>
          </a:prstGeom>
        </p:spPr>
        <p:txBody>
          <a:bodyPr/>
          <a:lstStyle/>
          <a:p>
            <a:endParaRPr lang="es-CL"/>
          </a:p>
        </p:txBody>
      </p:sp>
      <p:sp>
        <p:nvSpPr>
          <p:cNvPr id="6" name="Marcador de número de diapositiva 5"/>
          <p:cNvSpPr>
            <a:spLocks noGrp="1"/>
          </p:cNvSpPr>
          <p:nvPr>
            <p:ph type="sldNum" sz="quarter" idx="12"/>
          </p:nvPr>
        </p:nvSpPr>
        <p:spPr>
          <a:xfrm>
            <a:off x="8610600" y="6356352"/>
            <a:ext cx="2743200" cy="365125"/>
          </a:xfrm>
          <a:prstGeom prst="rect">
            <a:avLst/>
          </a:prstGeom>
        </p:spPr>
        <p:txBody>
          <a:bodyPr/>
          <a:lstStyle/>
          <a:p>
            <a:fld id="{8C26CA7C-997B-4605-80F3-9F8DB01FDC66}" type="slidenum">
              <a:rPr lang="es-CL" smtClean="0"/>
              <a:pPr/>
              <a:t>‹Nº›</a:t>
            </a:fld>
            <a:endParaRPr lang="es-CL"/>
          </a:p>
        </p:txBody>
      </p:sp>
    </p:spTree>
    <p:extLst>
      <p:ext uri="{BB962C8B-B14F-4D97-AF65-F5344CB8AC3E}">
        <p14:creationId xmlns:p14="http://schemas.microsoft.com/office/powerpoint/2010/main" val="861534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reserve="1">
  <p:cSld name="Caption">
    <p:bg>
      <p:bgPr>
        <a:solidFill>
          <a:schemeClr val="lt1"/>
        </a:solidFill>
        <a:effectLst/>
      </p:bgPr>
    </p:bg>
    <p:spTree>
      <p:nvGrpSpPr>
        <p:cNvPr id="1" name="Shape 48"/>
        <p:cNvGrpSpPr/>
        <p:nvPr/>
      </p:nvGrpSpPr>
      <p:grpSpPr>
        <a:xfrm>
          <a:off x="0" y="0"/>
          <a:ext cx="0" cy="0"/>
          <a:chOff x="0" y="0"/>
          <a:chExt cx="0" cy="0"/>
        </a:xfrm>
      </p:grpSpPr>
      <p:sp>
        <p:nvSpPr>
          <p:cNvPr id="49" name="Google Shape;49;p10"/>
          <p:cNvSpPr txBox="1">
            <a:spLocks noGrp="1"/>
          </p:cNvSpPr>
          <p:nvPr>
            <p:ph type="ctrTitle"/>
          </p:nvPr>
        </p:nvSpPr>
        <p:spPr>
          <a:xfrm flipH="1">
            <a:off x="1081300" y="950033"/>
            <a:ext cx="3678000" cy="19080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4"/>
              </a:buClr>
              <a:buSzPts val="2400"/>
              <a:buNone/>
              <a:defRPr sz="2400">
                <a:solidFill>
                  <a:schemeClr val="accent4"/>
                </a:solidFill>
              </a:defRPr>
            </a:lvl1pPr>
            <a:lvl2pPr lvl="1" rtl="0">
              <a:spcBef>
                <a:spcPts val="0"/>
              </a:spcBef>
              <a:spcAft>
                <a:spcPts val="0"/>
              </a:spcAft>
              <a:buClr>
                <a:schemeClr val="accent4"/>
              </a:buClr>
              <a:buSzPts val="2400"/>
              <a:buNone/>
              <a:defRPr sz="2400">
                <a:solidFill>
                  <a:schemeClr val="accent4"/>
                </a:solidFill>
              </a:defRPr>
            </a:lvl2pPr>
            <a:lvl3pPr lvl="2" rtl="0">
              <a:spcBef>
                <a:spcPts val="0"/>
              </a:spcBef>
              <a:spcAft>
                <a:spcPts val="0"/>
              </a:spcAft>
              <a:buClr>
                <a:schemeClr val="accent4"/>
              </a:buClr>
              <a:buSzPts val="2400"/>
              <a:buNone/>
              <a:defRPr sz="2400">
                <a:solidFill>
                  <a:schemeClr val="accent4"/>
                </a:solidFill>
              </a:defRPr>
            </a:lvl3pPr>
            <a:lvl4pPr lvl="3" rtl="0">
              <a:spcBef>
                <a:spcPts val="0"/>
              </a:spcBef>
              <a:spcAft>
                <a:spcPts val="0"/>
              </a:spcAft>
              <a:buClr>
                <a:schemeClr val="accent4"/>
              </a:buClr>
              <a:buSzPts val="2400"/>
              <a:buNone/>
              <a:defRPr sz="2400">
                <a:solidFill>
                  <a:schemeClr val="accent4"/>
                </a:solidFill>
              </a:defRPr>
            </a:lvl4pPr>
            <a:lvl5pPr lvl="4" rtl="0">
              <a:spcBef>
                <a:spcPts val="0"/>
              </a:spcBef>
              <a:spcAft>
                <a:spcPts val="0"/>
              </a:spcAft>
              <a:buClr>
                <a:schemeClr val="accent4"/>
              </a:buClr>
              <a:buSzPts val="2400"/>
              <a:buNone/>
              <a:defRPr sz="2400">
                <a:solidFill>
                  <a:schemeClr val="accent4"/>
                </a:solidFill>
              </a:defRPr>
            </a:lvl5pPr>
            <a:lvl6pPr lvl="5" rtl="0">
              <a:spcBef>
                <a:spcPts val="0"/>
              </a:spcBef>
              <a:spcAft>
                <a:spcPts val="0"/>
              </a:spcAft>
              <a:buClr>
                <a:schemeClr val="accent4"/>
              </a:buClr>
              <a:buSzPts val="2400"/>
              <a:buNone/>
              <a:defRPr sz="2400">
                <a:solidFill>
                  <a:schemeClr val="accent4"/>
                </a:solidFill>
              </a:defRPr>
            </a:lvl6pPr>
            <a:lvl7pPr lvl="6" rtl="0">
              <a:spcBef>
                <a:spcPts val="0"/>
              </a:spcBef>
              <a:spcAft>
                <a:spcPts val="0"/>
              </a:spcAft>
              <a:buClr>
                <a:schemeClr val="accent4"/>
              </a:buClr>
              <a:buSzPts val="2400"/>
              <a:buNone/>
              <a:defRPr sz="2400">
                <a:solidFill>
                  <a:schemeClr val="accent4"/>
                </a:solidFill>
              </a:defRPr>
            </a:lvl7pPr>
            <a:lvl8pPr lvl="7" rtl="0">
              <a:spcBef>
                <a:spcPts val="0"/>
              </a:spcBef>
              <a:spcAft>
                <a:spcPts val="0"/>
              </a:spcAft>
              <a:buClr>
                <a:schemeClr val="accent4"/>
              </a:buClr>
              <a:buSzPts val="2400"/>
              <a:buNone/>
              <a:defRPr sz="2400">
                <a:solidFill>
                  <a:schemeClr val="accent4"/>
                </a:solidFill>
              </a:defRPr>
            </a:lvl8pPr>
            <a:lvl9pPr lvl="8" rtl="0">
              <a:spcBef>
                <a:spcPts val="0"/>
              </a:spcBef>
              <a:spcAft>
                <a:spcPts val="0"/>
              </a:spcAft>
              <a:buClr>
                <a:schemeClr val="accent4"/>
              </a:buClr>
              <a:buSzPts val="2400"/>
              <a:buNone/>
              <a:defRPr sz="2400">
                <a:solidFill>
                  <a:schemeClr val="accent4"/>
                </a:solidFill>
              </a:defRPr>
            </a:lvl9pPr>
          </a:lstStyle>
          <a:p>
            <a:r>
              <a:rPr lang="es-ES"/>
              <a:t>Haga clic para modificar el estilo de título del patrón</a:t>
            </a:r>
            <a:endParaRPr/>
          </a:p>
        </p:txBody>
      </p:sp>
      <p:sp>
        <p:nvSpPr>
          <p:cNvPr id="50" name="Google Shape;50;p10"/>
          <p:cNvSpPr/>
          <p:nvPr/>
        </p:nvSpPr>
        <p:spPr>
          <a:xfrm>
            <a:off x="-57000" y="-50800"/>
            <a:ext cx="12306000" cy="6959600"/>
          </a:xfrm>
          <a:prstGeom prst="rect">
            <a:avLst/>
          </a:prstGeom>
          <a:solidFill>
            <a:schemeClr val="accent4">
              <a:alpha val="134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34684490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reserve="1">
  <p:cSld name="Big number">
    <p:spTree>
      <p:nvGrpSpPr>
        <p:cNvPr id="1" name="Shape 51"/>
        <p:cNvGrpSpPr/>
        <p:nvPr/>
      </p:nvGrpSpPr>
      <p:grpSpPr>
        <a:xfrm>
          <a:off x="0" y="0"/>
          <a:ext cx="0" cy="0"/>
          <a:chOff x="0" y="0"/>
          <a:chExt cx="0" cy="0"/>
        </a:xfrm>
      </p:grpSpPr>
      <p:sp>
        <p:nvSpPr>
          <p:cNvPr id="52" name="Google Shape;52;p11"/>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3" name="Google Shape;53;p11"/>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457189" lvl="0" indent="-342892" algn="ctr">
              <a:spcBef>
                <a:spcPts val="0"/>
              </a:spcBef>
              <a:spcAft>
                <a:spcPts val="0"/>
              </a:spcAft>
              <a:buSzPts val="1800"/>
              <a:buChar char="●"/>
              <a:defRPr/>
            </a:lvl1pPr>
            <a:lvl2pPr marL="914378" lvl="1" indent="-317492" algn="ctr">
              <a:spcBef>
                <a:spcPts val="1600"/>
              </a:spcBef>
              <a:spcAft>
                <a:spcPts val="0"/>
              </a:spcAft>
              <a:buSzPts val="1400"/>
              <a:buChar char="○"/>
              <a:defRPr/>
            </a:lvl2pPr>
            <a:lvl3pPr marL="1371566" lvl="2" indent="-317492" algn="ctr">
              <a:spcBef>
                <a:spcPts val="1600"/>
              </a:spcBef>
              <a:spcAft>
                <a:spcPts val="0"/>
              </a:spcAft>
              <a:buSzPts val="1400"/>
              <a:buChar char="■"/>
              <a:defRPr/>
            </a:lvl3pPr>
            <a:lvl4pPr marL="1828754" lvl="3" indent="-317492" algn="ctr">
              <a:spcBef>
                <a:spcPts val="1600"/>
              </a:spcBef>
              <a:spcAft>
                <a:spcPts val="0"/>
              </a:spcAft>
              <a:buSzPts val="1400"/>
              <a:buChar char="●"/>
              <a:defRPr/>
            </a:lvl4pPr>
            <a:lvl5pPr marL="2285943" lvl="4" indent="-317492" algn="ctr">
              <a:spcBef>
                <a:spcPts val="1600"/>
              </a:spcBef>
              <a:spcAft>
                <a:spcPts val="0"/>
              </a:spcAft>
              <a:buSzPts val="1400"/>
              <a:buChar char="○"/>
              <a:defRPr/>
            </a:lvl5pPr>
            <a:lvl6pPr marL="2743132" lvl="5" indent="-317492" algn="ctr">
              <a:spcBef>
                <a:spcPts val="1600"/>
              </a:spcBef>
              <a:spcAft>
                <a:spcPts val="0"/>
              </a:spcAft>
              <a:buSzPts val="1400"/>
              <a:buChar char="■"/>
              <a:defRPr/>
            </a:lvl6pPr>
            <a:lvl7pPr marL="3200320" lvl="6" indent="-317492" algn="ctr">
              <a:spcBef>
                <a:spcPts val="1600"/>
              </a:spcBef>
              <a:spcAft>
                <a:spcPts val="0"/>
              </a:spcAft>
              <a:buSzPts val="1400"/>
              <a:buChar char="●"/>
              <a:defRPr/>
            </a:lvl7pPr>
            <a:lvl8pPr marL="3657509" lvl="7" indent="-317492" algn="ctr">
              <a:spcBef>
                <a:spcPts val="1600"/>
              </a:spcBef>
              <a:spcAft>
                <a:spcPts val="0"/>
              </a:spcAft>
              <a:buSzPts val="1400"/>
              <a:buChar char="○"/>
              <a:defRPr/>
            </a:lvl8pPr>
            <a:lvl9pPr marL="4114697" lvl="8" indent="-317492" algn="ctr">
              <a:spcBef>
                <a:spcPts val="1600"/>
              </a:spcBef>
              <a:spcAft>
                <a:spcPts val="1600"/>
              </a:spcAft>
              <a:buSzPts val="1400"/>
              <a:buChar char="■"/>
              <a:defRPr/>
            </a:lvl9pPr>
          </a:lstStyle>
          <a:p>
            <a:pPr lvl="0"/>
            <a:r>
              <a:rPr lang="es-ES"/>
              <a:t>Editar el estilo de texto del patrón</a:t>
            </a:r>
          </a:p>
        </p:txBody>
      </p:sp>
    </p:spTree>
    <p:extLst>
      <p:ext uri="{BB962C8B-B14F-4D97-AF65-F5344CB8AC3E}">
        <p14:creationId xmlns:p14="http://schemas.microsoft.com/office/powerpoint/2010/main" val="4914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reserve="1">
  <p:cSld name="Blank">
    <p:bg>
      <p:bgPr>
        <a:noFill/>
        <a:effectLst/>
      </p:bgPr>
    </p:bg>
    <p:spTree>
      <p:nvGrpSpPr>
        <p:cNvPr id="1" name="Shape 54"/>
        <p:cNvGrpSpPr/>
        <p:nvPr/>
      </p:nvGrpSpPr>
      <p:grpSpPr>
        <a:xfrm>
          <a:off x="0" y="0"/>
          <a:ext cx="0" cy="0"/>
          <a:chOff x="0" y="0"/>
          <a:chExt cx="0" cy="0"/>
        </a:xfrm>
      </p:grpSpPr>
    </p:spTree>
    <p:extLst>
      <p:ext uri="{BB962C8B-B14F-4D97-AF65-F5344CB8AC3E}">
        <p14:creationId xmlns:p14="http://schemas.microsoft.com/office/powerpoint/2010/main" val="30778089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able of Contents" preserve="1">
  <p:cSld name="Table of Contents">
    <p:spTree>
      <p:nvGrpSpPr>
        <p:cNvPr id="1" name="Shape 55"/>
        <p:cNvGrpSpPr/>
        <p:nvPr/>
      </p:nvGrpSpPr>
      <p:grpSpPr>
        <a:xfrm>
          <a:off x="0" y="0"/>
          <a:ext cx="0" cy="0"/>
          <a:chOff x="0" y="0"/>
          <a:chExt cx="0" cy="0"/>
        </a:xfrm>
      </p:grpSpPr>
      <p:sp>
        <p:nvSpPr>
          <p:cNvPr id="56" name="Google Shape;56;p13"/>
          <p:cNvSpPr/>
          <p:nvPr/>
        </p:nvSpPr>
        <p:spPr>
          <a:xfrm>
            <a:off x="-2335000" y="-1190000"/>
            <a:ext cx="9238000" cy="92380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57" name="Google Shape;57;p13"/>
          <p:cNvSpPr txBox="1">
            <a:spLocks noGrp="1"/>
          </p:cNvSpPr>
          <p:nvPr>
            <p:ph type="title" hasCustomPrompt="1"/>
          </p:nvPr>
        </p:nvSpPr>
        <p:spPr>
          <a:xfrm>
            <a:off x="2862000" y="1444200"/>
            <a:ext cx="13132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58" name="Google Shape;58;p13"/>
          <p:cNvSpPr txBox="1">
            <a:spLocks noGrp="1"/>
          </p:cNvSpPr>
          <p:nvPr>
            <p:ph type="title" idx="2"/>
          </p:nvPr>
        </p:nvSpPr>
        <p:spPr>
          <a:xfrm>
            <a:off x="1669400" y="2197533"/>
            <a:ext cx="36984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59" name="Google Shape;59;p13"/>
          <p:cNvSpPr txBox="1">
            <a:spLocks noGrp="1"/>
          </p:cNvSpPr>
          <p:nvPr>
            <p:ph type="subTitle" idx="1"/>
          </p:nvPr>
        </p:nvSpPr>
        <p:spPr>
          <a:xfrm>
            <a:off x="1833592" y="2674500"/>
            <a:ext cx="3370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60" name="Google Shape;60;p13"/>
          <p:cNvSpPr txBox="1">
            <a:spLocks noGrp="1"/>
          </p:cNvSpPr>
          <p:nvPr>
            <p:ph type="title" idx="3" hasCustomPrompt="1"/>
          </p:nvPr>
        </p:nvSpPr>
        <p:spPr>
          <a:xfrm>
            <a:off x="7204000" y="1444200"/>
            <a:ext cx="13132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61" name="Google Shape;61;p13"/>
          <p:cNvSpPr txBox="1">
            <a:spLocks noGrp="1"/>
          </p:cNvSpPr>
          <p:nvPr>
            <p:ph type="title" idx="4"/>
          </p:nvPr>
        </p:nvSpPr>
        <p:spPr>
          <a:xfrm>
            <a:off x="6011400" y="2197533"/>
            <a:ext cx="36984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62" name="Google Shape;62;p13"/>
          <p:cNvSpPr txBox="1">
            <a:spLocks noGrp="1"/>
          </p:cNvSpPr>
          <p:nvPr>
            <p:ph type="subTitle" idx="5"/>
          </p:nvPr>
        </p:nvSpPr>
        <p:spPr>
          <a:xfrm>
            <a:off x="6175592" y="2674500"/>
            <a:ext cx="3370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63" name="Google Shape;63;p13"/>
          <p:cNvSpPr txBox="1">
            <a:spLocks noGrp="1"/>
          </p:cNvSpPr>
          <p:nvPr>
            <p:ph type="title" idx="6" hasCustomPrompt="1"/>
          </p:nvPr>
        </p:nvSpPr>
        <p:spPr>
          <a:xfrm>
            <a:off x="2862000" y="3887600"/>
            <a:ext cx="13132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64" name="Google Shape;64;p13"/>
          <p:cNvSpPr txBox="1">
            <a:spLocks noGrp="1"/>
          </p:cNvSpPr>
          <p:nvPr>
            <p:ph type="title" idx="7"/>
          </p:nvPr>
        </p:nvSpPr>
        <p:spPr>
          <a:xfrm>
            <a:off x="1669400" y="4640933"/>
            <a:ext cx="36984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65" name="Google Shape;65;p13"/>
          <p:cNvSpPr txBox="1">
            <a:spLocks noGrp="1"/>
          </p:cNvSpPr>
          <p:nvPr>
            <p:ph type="subTitle" idx="8"/>
          </p:nvPr>
        </p:nvSpPr>
        <p:spPr>
          <a:xfrm>
            <a:off x="1833592" y="5117900"/>
            <a:ext cx="3370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66" name="Google Shape;66;p13"/>
          <p:cNvSpPr txBox="1">
            <a:spLocks noGrp="1"/>
          </p:cNvSpPr>
          <p:nvPr>
            <p:ph type="title" idx="9" hasCustomPrompt="1"/>
          </p:nvPr>
        </p:nvSpPr>
        <p:spPr>
          <a:xfrm>
            <a:off x="7204000" y="3887600"/>
            <a:ext cx="13132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67" name="Google Shape;67;p13"/>
          <p:cNvSpPr txBox="1">
            <a:spLocks noGrp="1"/>
          </p:cNvSpPr>
          <p:nvPr>
            <p:ph type="title" idx="13"/>
          </p:nvPr>
        </p:nvSpPr>
        <p:spPr>
          <a:xfrm>
            <a:off x="6011400" y="4640933"/>
            <a:ext cx="36984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68" name="Google Shape;68;p13"/>
          <p:cNvSpPr txBox="1">
            <a:spLocks noGrp="1"/>
          </p:cNvSpPr>
          <p:nvPr>
            <p:ph type="subTitle" idx="14"/>
          </p:nvPr>
        </p:nvSpPr>
        <p:spPr>
          <a:xfrm>
            <a:off x="6175592" y="5117900"/>
            <a:ext cx="3370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69" name="Google Shape;69;p13"/>
          <p:cNvSpPr txBox="1">
            <a:spLocks noGrp="1"/>
          </p:cNvSpPr>
          <p:nvPr>
            <p:ph type="ctrTitle" idx="15"/>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SzPts val="1200"/>
              <a:buNone/>
              <a:defRPr sz="1200"/>
            </a:lvl2pPr>
            <a:lvl3pPr lvl="2" algn="r" rtl="0">
              <a:spcBef>
                <a:spcPts val="0"/>
              </a:spcBef>
              <a:spcAft>
                <a:spcPts val="0"/>
              </a:spcAft>
              <a:buSzPts val="1200"/>
              <a:buNone/>
              <a:defRPr sz="1200"/>
            </a:lvl3pPr>
            <a:lvl4pPr lvl="3" algn="r" rtl="0">
              <a:spcBef>
                <a:spcPts val="0"/>
              </a:spcBef>
              <a:spcAft>
                <a:spcPts val="0"/>
              </a:spcAft>
              <a:buSzPts val="1200"/>
              <a:buNone/>
              <a:defRPr sz="1200"/>
            </a:lvl4pPr>
            <a:lvl5pPr lvl="4" algn="r" rtl="0">
              <a:spcBef>
                <a:spcPts val="0"/>
              </a:spcBef>
              <a:spcAft>
                <a:spcPts val="0"/>
              </a:spcAft>
              <a:buSzPts val="1200"/>
              <a:buNone/>
              <a:defRPr sz="1200"/>
            </a:lvl5pPr>
            <a:lvl6pPr lvl="5" algn="r" rtl="0">
              <a:spcBef>
                <a:spcPts val="0"/>
              </a:spcBef>
              <a:spcAft>
                <a:spcPts val="0"/>
              </a:spcAft>
              <a:buSzPts val="1200"/>
              <a:buNone/>
              <a:defRPr sz="1200"/>
            </a:lvl6pPr>
            <a:lvl7pPr lvl="6" algn="r" rtl="0">
              <a:spcBef>
                <a:spcPts val="0"/>
              </a:spcBef>
              <a:spcAft>
                <a:spcPts val="0"/>
              </a:spcAft>
              <a:buSzPts val="1200"/>
              <a:buNone/>
              <a:defRPr sz="1200"/>
            </a:lvl7pPr>
            <a:lvl8pPr lvl="7" algn="r" rtl="0">
              <a:spcBef>
                <a:spcPts val="0"/>
              </a:spcBef>
              <a:spcAft>
                <a:spcPts val="0"/>
              </a:spcAft>
              <a:buSzPts val="1200"/>
              <a:buNone/>
              <a:defRPr sz="1200"/>
            </a:lvl8pPr>
            <a:lvl9pPr lvl="8" algn="r" rtl="0">
              <a:spcBef>
                <a:spcPts val="0"/>
              </a:spcBef>
              <a:spcAft>
                <a:spcPts val="0"/>
              </a:spcAft>
              <a:buSzPts val="1200"/>
              <a:buNone/>
              <a:defRPr sz="1200"/>
            </a:lvl9pPr>
          </a:lstStyle>
          <a:p>
            <a:r>
              <a:rPr lang="es-ES"/>
              <a:t>Haga clic para modificar el estilo de título del patrón</a:t>
            </a:r>
            <a:endParaRPr/>
          </a:p>
        </p:txBody>
      </p:sp>
    </p:spTree>
    <p:extLst>
      <p:ext uri="{BB962C8B-B14F-4D97-AF65-F5344CB8AC3E}">
        <p14:creationId xmlns:p14="http://schemas.microsoft.com/office/powerpoint/2010/main" val="37841192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able of Contents 1" preserve="1">
  <p:cSld name="Table of Contents 1">
    <p:bg>
      <p:bgPr>
        <a:solidFill>
          <a:schemeClr val="accent4"/>
        </a:solidFill>
        <a:effectLst/>
      </p:bgPr>
    </p:bg>
    <p:spTree>
      <p:nvGrpSpPr>
        <p:cNvPr id="1" name="Shape 70"/>
        <p:cNvGrpSpPr/>
        <p:nvPr/>
      </p:nvGrpSpPr>
      <p:grpSpPr>
        <a:xfrm>
          <a:off x="0" y="0"/>
          <a:ext cx="0" cy="0"/>
          <a:chOff x="0" y="0"/>
          <a:chExt cx="0" cy="0"/>
        </a:xfrm>
      </p:grpSpPr>
      <p:sp>
        <p:nvSpPr>
          <p:cNvPr id="71" name="Google Shape;71;p14"/>
          <p:cNvSpPr txBox="1">
            <a:spLocks noGrp="1"/>
          </p:cNvSpPr>
          <p:nvPr>
            <p:ph type="title" hasCustomPrompt="1"/>
          </p:nvPr>
        </p:nvSpPr>
        <p:spPr>
          <a:xfrm>
            <a:off x="1354567" y="2705433"/>
            <a:ext cx="13132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72" name="Google Shape;72;p14"/>
          <p:cNvSpPr txBox="1">
            <a:spLocks noGrp="1"/>
          </p:cNvSpPr>
          <p:nvPr>
            <p:ph type="title" idx="2"/>
          </p:nvPr>
        </p:nvSpPr>
        <p:spPr>
          <a:xfrm>
            <a:off x="2503567" y="2564433"/>
            <a:ext cx="3698400" cy="3520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73" name="Google Shape;73;p14"/>
          <p:cNvSpPr txBox="1">
            <a:spLocks noGrp="1"/>
          </p:cNvSpPr>
          <p:nvPr>
            <p:ph type="subTitle" idx="1"/>
          </p:nvPr>
        </p:nvSpPr>
        <p:spPr>
          <a:xfrm>
            <a:off x="2503567" y="2916357"/>
            <a:ext cx="3370000" cy="5308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74" name="Google Shape;74;p14"/>
          <p:cNvSpPr txBox="1">
            <a:spLocks noGrp="1"/>
          </p:cNvSpPr>
          <p:nvPr>
            <p:ph type="title" idx="3" hasCustomPrompt="1"/>
          </p:nvPr>
        </p:nvSpPr>
        <p:spPr>
          <a:xfrm>
            <a:off x="5953767" y="2705433"/>
            <a:ext cx="13132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75" name="Google Shape;75;p14"/>
          <p:cNvSpPr txBox="1">
            <a:spLocks noGrp="1"/>
          </p:cNvSpPr>
          <p:nvPr>
            <p:ph type="title" idx="4"/>
          </p:nvPr>
        </p:nvSpPr>
        <p:spPr>
          <a:xfrm>
            <a:off x="7139033" y="2564433"/>
            <a:ext cx="3698400" cy="3520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76" name="Google Shape;76;p14"/>
          <p:cNvSpPr txBox="1">
            <a:spLocks noGrp="1"/>
          </p:cNvSpPr>
          <p:nvPr>
            <p:ph type="subTitle" idx="5"/>
          </p:nvPr>
        </p:nvSpPr>
        <p:spPr>
          <a:xfrm>
            <a:off x="7139033" y="2888600"/>
            <a:ext cx="3370000" cy="5308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77" name="Google Shape;77;p14"/>
          <p:cNvSpPr txBox="1">
            <a:spLocks noGrp="1"/>
          </p:cNvSpPr>
          <p:nvPr>
            <p:ph type="title" idx="6" hasCustomPrompt="1"/>
          </p:nvPr>
        </p:nvSpPr>
        <p:spPr>
          <a:xfrm>
            <a:off x="1354567" y="4064833"/>
            <a:ext cx="13132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78" name="Google Shape;78;p14"/>
          <p:cNvSpPr txBox="1">
            <a:spLocks noGrp="1"/>
          </p:cNvSpPr>
          <p:nvPr>
            <p:ph type="title" idx="7"/>
          </p:nvPr>
        </p:nvSpPr>
        <p:spPr>
          <a:xfrm>
            <a:off x="2461567" y="3896125"/>
            <a:ext cx="3698400" cy="3536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79" name="Google Shape;79;p14"/>
          <p:cNvSpPr txBox="1">
            <a:spLocks noGrp="1"/>
          </p:cNvSpPr>
          <p:nvPr>
            <p:ph type="subTitle" idx="8"/>
          </p:nvPr>
        </p:nvSpPr>
        <p:spPr>
          <a:xfrm>
            <a:off x="2461567" y="4256876"/>
            <a:ext cx="3370000" cy="536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80" name="Google Shape;80;p14"/>
          <p:cNvSpPr txBox="1">
            <a:spLocks noGrp="1"/>
          </p:cNvSpPr>
          <p:nvPr>
            <p:ph type="title" idx="9" hasCustomPrompt="1"/>
          </p:nvPr>
        </p:nvSpPr>
        <p:spPr>
          <a:xfrm>
            <a:off x="5953767" y="4064833"/>
            <a:ext cx="13132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81" name="Google Shape;81;p14"/>
          <p:cNvSpPr txBox="1">
            <a:spLocks noGrp="1"/>
          </p:cNvSpPr>
          <p:nvPr>
            <p:ph type="title" idx="13"/>
          </p:nvPr>
        </p:nvSpPr>
        <p:spPr>
          <a:xfrm>
            <a:off x="7139033" y="3896125"/>
            <a:ext cx="3698400" cy="3536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82" name="Google Shape;82;p14"/>
          <p:cNvSpPr txBox="1">
            <a:spLocks noGrp="1"/>
          </p:cNvSpPr>
          <p:nvPr>
            <p:ph type="subTitle" idx="14"/>
          </p:nvPr>
        </p:nvSpPr>
        <p:spPr>
          <a:xfrm>
            <a:off x="7139033" y="4256876"/>
            <a:ext cx="3370000" cy="536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83" name="Google Shape;83;p14"/>
          <p:cNvSpPr txBox="1">
            <a:spLocks noGrp="1"/>
          </p:cNvSpPr>
          <p:nvPr>
            <p:ph type="ctrTitle" idx="15"/>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SzPts val="1200"/>
              <a:buNone/>
              <a:defRPr sz="1200"/>
            </a:lvl2pPr>
            <a:lvl3pPr lvl="2" algn="r" rtl="0">
              <a:spcBef>
                <a:spcPts val="0"/>
              </a:spcBef>
              <a:spcAft>
                <a:spcPts val="0"/>
              </a:spcAft>
              <a:buSzPts val="1200"/>
              <a:buNone/>
              <a:defRPr sz="1200"/>
            </a:lvl3pPr>
            <a:lvl4pPr lvl="3" algn="r" rtl="0">
              <a:spcBef>
                <a:spcPts val="0"/>
              </a:spcBef>
              <a:spcAft>
                <a:spcPts val="0"/>
              </a:spcAft>
              <a:buSzPts val="1200"/>
              <a:buNone/>
              <a:defRPr sz="1200"/>
            </a:lvl4pPr>
            <a:lvl5pPr lvl="4" algn="r" rtl="0">
              <a:spcBef>
                <a:spcPts val="0"/>
              </a:spcBef>
              <a:spcAft>
                <a:spcPts val="0"/>
              </a:spcAft>
              <a:buSzPts val="1200"/>
              <a:buNone/>
              <a:defRPr sz="1200"/>
            </a:lvl5pPr>
            <a:lvl6pPr lvl="5" algn="r" rtl="0">
              <a:spcBef>
                <a:spcPts val="0"/>
              </a:spcBef>
              <a:spcAft>
                <a:spcPts val="0"/>
              </a:spcAft>
              <a:buSzPts val="1200"/>
              <a:buNone/>
              <a:defRPr sz="1200"/>
            </a:lvl6pPr>
            <a:lvl7pPr lvl="6" algn="r" rtl="0">
              <a:spcBef>
                <a:spcPts val="0"/>
              </a:spcBef>
              <a:spcAft>
                <a:spcPts val="0"/>
              </a:spcAft>
              <a:buSzPts val="1200"/>
              <a:buNone/>
              <a:defRPr sz="1200"/>
            </a:lvl7pPr>
            <a:lvl8pPr lvl="7" algn="r" rtl="0">
              <a:spcBef>
                <a:spcPts val="0"/>
              </a:spcBef>
              <a:spcAft>
                <a:spcPts val="0"/>
              </a:spcAft>
              <a:buSzPts val="1200"/>
              <a:buNone/>
              <a:defRPr sz="1200"/>
            </a:lvl8pPr>
            <a:lvl9pPr lvl="8" algn="r" rtl="0">
              <a:spcBef>
                <a:spcPts val="0"/>
              </a:spcBef>
              <a:spcAft>
                <a:spcPts val="0"/>
              </a:spcAft>
              <a:buSzPts val="1200"/>
              <a:buNone/>
              <a:defRPr sz="1200"/>
            </a:lvl9pPr>
          </a:lstStyle>
          <a:p>
            <a:r>
              <a:rPr lang="es-ES"/>
              <a:t>Haga clic para modificar el estilo de título del patrón</a:t>
            </a:r>
            <a:endParaRPr/>
          </a:p>
        </p:txBody>
      </p:sp>
      <p:sp>
        <p:nvSpPr>
          <p:cNvPr id="84" name="Google Shape;84;p14"/>
          <p:cNvSpPr/>
          <p:nvPr/>
        </p:nvSpPr>
        <p:spPr>
          <a:xfrm>
            <a:off x="400600" y="14287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85" name="Google Shape;85;p14"/>
          <p:cNvSpPr txBox="1">
            <a:spLocks noGrp="1"/>
          </p:cNvSpPr>
          <p:nvPr>
            <p:ph type="title" idx="16" hasCustomPrompt="1"/>
          </p:nvPr>
        </p:nvSpPr>
        <p:spPr>
          <a:xfrm>
            <a:off x="1354567" y="5410933"/>
            <a:ext cx="13132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86" name="Google Shape;86;p14"/>
          <p:cNvSpPr txBox="1">
            <a:spLocks noGrp="1"/>
          </p:cNvSpPr>
          <p:nvPr>
            <p:ph type="title" idx="17"/>
          </p:nvPr>
        </p:nvSpPr>
        <p:spPr>
          <a:xfrm>
            <a:off x="2461567" y="5242225"/>
            <a:ext cx="3698400" cy="3536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87" name="Google Shape;87;p14"/>
          <p:cNvSpPr txBox="1">
            <a:spLocks noGrp="1"/>
          </p:cNvSpPr>
          <p:nvPr>
            <p:ph type="subTitle" idx="18"/>
          </p:nvPr>
        </p:nvSpPr>
        <p:spPr>
          <a:xfrm>
            <a:off x="2461567" y="5602976"/>
            <a:ext cx="3370000" cy="536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rgbClr val="FFFFFF"/>
              </a:buClr>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88" name="Google Shape;88;p14"/>
          <p:cNvSpPr txBox="1">
            <a:spLocks noGrp="1"/>
          </p:cNvSpPr>
          <p:nvPr>
            <p:ph type="title" idx="19" hasCustomPrompt="1"/>
          </p:nvPr>
        </p:nvSpPr>
        <p:spPr>
          <a:xfrm>
            <a:off x="5953767" y="5410933"/>
            <a:ext cx="13132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89" name="Google Shape;89;p14"/>
          <p:cNvSpPr txBox="1">
            <a:spLocks noGrp="1"/>
          </p:cNvSpPr>
          <p:nvPr>
            <p:ph type="title" idx="20"/>
          </p:nvPr>
        </p:nvSpPr>
        <p:spPr>
          <a:xfrm>
            <a:off x="7139033" y="5242225"/>
            <a:ext cx="3698400" cy="3536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90" name="Google Shape;90;p14"/>
          <p:cNvSpPr txBox="1">
            <a:spLocks noGrp="1"/>
          </p:cNvSpPr>
          <p:nvPr>
            <p:ph type="subTitle" idx="21"/>
          </p:nvPr>
        </p:nvSpPr>
        <p:spPr>
          <a:xfrm>
            <a:off x="7139033" y="5602976"/>
            <a:ext cx="3370000" cy="536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rgbClr val="FFFFFF"/>
              </a:buClr>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10623076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able of Contents 2" preserve="1">
  <p:cSld name="Table of Contents 2">
    <p:bg>
      <p:bgPr>
        <a:solidFill>
          <a:schemeClr val="accent4"/>
        </a:solidFill>
        <a:effectLst/>
      </p:bgPr>
    </p:bg>
    <p:spTree>
      <p:nvGrpSpPr>
        <p:cNvPr id="1" name="Shape 91"/>
        <p:cNvGrpSpPr/>
        <p:nvPr/>
      </p:nvGrpSpPr>
      <p:grpSpPr>
        <a:xfrm>
          <a:off x="0" y="0"/>
          <a:ext cx="0" cy="0"/>
          <a:chOff x="0" y="0"/>
          <a:chExt cx="0" cy="0"/>
        </a:xfrm>
      </p:grpSpPr>
      <p:sp>
        <p:nvSpPr>
          <p:cNvPr id="92" name="Google Shape;92;p15"/>
          <p:cNvSpPr/>
          <p:nvPr/>
        </p:nvSpPr>
        <p:spPr>
          <a:xfrm>
            <a:off x="5923233" y="-73750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3" name="Google Shape;93;p15"/>
          <p:cNvSpPr/>
          <p:nvPr/>
        </p:nvSpPr>
        <p:spPr>
          <a:xfrm>
            <a:off x="-8865867" y="1648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94" name="Google Shape;94;p15"/>
          <p:cNvSpPr txBox="1">
            <a:spLocks noGrp="1"/>
          </p:cNvSpPr>
          <p:nvPr>
            <p:ph type="title" hasCustomPrompt="1"/>
          </p:nvPr>
        </p:nvSpPr>
        <p:spPr>
          <a:xfrm>
            <a:off x="7927384" y="1412767"/>
            <a:ext cx="8020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95" name="Google Shape;95;p15"/>
          <p:cNvSpPr txBox="1">
            <a:spLocks noGrp="1"/>
          </p:cNvSpPr>
          <p:nvPr>
            <p:ph type="title" idx="2"/>
          </p:nvPr>
        </p:nvSpPr>
        <p:spPr>
          <a:xfrm>
            <a:off x="4082833" y="1343269"/>
            <a:ext cx="3698400" cy="2744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96" name="Google Shape;96;p15"/>
          <p:cNvSpPr txBox="1">
            <a:spLocks noGrp="1"/>
          </p:cNvSpPr>
          <p:nvPr>
            <p:ph type="subTitle" idx="1"/>
          </p:nvPr>
        </p:nvSpPr>
        <p:spPr>
          <a:xfrm>
            <a:off x="3356033" y="1617667"/>
            <a:ext cx="4425200" cy="5348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97" name="Google Shape;97;p15"/>
          <p:cNvSpPr txBox="1">
            <a:spLocks noGrp="1"/>
          </p:cNvSpPr>
          <p:nvPr>
            <p:ph type="title" idx="3" hasCustomPrompt="1"/>
          </p:nvPr>
        </p:nvSpPr>
        <p:spPr>
          <a:xfrm>
            <a:off x="7927400" y="3161600"/>
            <a:ext cx="8020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98" name="Google Shape;98;p15"/>
          <p:cNvSpPr txBox="1">
            <a:spLocks noGrp="1"/>
          </p:cNvSpPr>
          <p:nvPr>
            <p:ph type="title" idx="4"/>
          </p:nvPr>
        </p:nvSpPr>
        <p:spPr>
          <a:xfrm>
            <a:off x="4082833" y="4846767"/>
            <a:ext cx="3698400" cy="2744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99" name="Google Shape;99;p15"/>
          <p:cNvSpPr txBox="1">
            <a:spLocks noGrp="1"/>
          </p:cNvSpPr>
          <p:nvPr>
            <p:ph type="subTitle" idx="5"/>
          </p:nvPr>
        </p:nvSpPr>
        <p:spPr>
          <a:xfrm>
            <a:off x="3356033" y="5121233"/>
            <a:ext cx="4425200" cy="5348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100" name="Google Shape;100;p15"/>
          <p:cNvSpPr txBox="1">
            <a:spLocks noGrp="1"/>
          </p:cNvSpPr>
          <p:nvPr>
            <p:ph type="title" idx="6" hasCustomPrompt="1"/>
          </p:nvPr>
        </p:nvSpPr>
        <p:spPr>
          <a:xfrm>
            <a:off x="7927400" y="4910433"/>
            <a:ext cx="802000" cy="53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2400"/>
              <a:buNone/>
              <a:defRPr sz="2400">
                <a:solidFill>
                  <a:schemeClr val="accent1"/>
                </a:solidFill>
              </a:defRPr>
            </a:lvl1pPr>
            <a:lvl2pPr lvl="1" algn="ctr" rtl="0">
              <a:spcBef>
                <a:spcPts val="0"/>
              </a:spcBef>
              <a:spcAft>
                <a:spcPts val="0"/>
              </a:spcAft>
              <a:buClr>
                <a:schemeClr val="accent1"/>
              </a:buClr>
              <a:buSzPts val="12000"/>
              <a:buNone/>
              <a:defRPr sz="12000">
                <a:solidFill>
                  <a:schemeClr val="accent1"/>
                </a:solidFill>
              </a:defRPr>
            </a:lvl2pPr>
            <a:lvl3pPr lvl="2" algn="ctr" rtl="0">
              <a:spcBef>
                <a:spcPts val="0"/>
              </a:spcBef>
              <a:spcAft>
                <a:spcPts val="0"/>
              </a:spcAft>
              <a:buClr>
                <a:schemeClr val="accent1"/>
              </a:buClr>
              <a:buSzPts val="12000"/>
              <a:buNone/>
              <a:defRPr sz="12000">
                <a:solidFill>
                  <a:schemeClr val="accent1"/>
                </a:solidFill>
              </a:defRPr>
            </a:lvl3pPr>
            <a:lvl4pPr lvl="3" algn="ctr" rtl="0">
              <a:spcBef>
                <a:spcPts val="0"/>
              </a:spcBef>
              <a:spcAft>
                <a:spcPts val="0"/>
              </a:spcAft>
              <a:buClr>
                <a:schemeClr val="accent1"/>
              </a:buClr>
              <a:buSzPts val="12000"/>
              <a:buNone/>
              <a:defRPr sz="12000">
                <a:solidFill>
                  <a:schemeClr val="accent1"/>
                </a:solidFill>
              </a:defRPr>
            </a:lvl4pPr>
            <a:lvl5pPr lvl="4" algn="ctr" rtl="0">
              <a:spcBef>
                <a:spcPts val="0"/>
              </a:spcBef>
              <a:spcAft>
                <a:spcPts val="0"/>
              </a:spcAft>
              <a:buClr>
                <a:schemeClr val="accent1"/>
              </a:buClr>
              <a:buSzPts val="12000"/>
              <a:buNone/>
              <a:defRPr sz="12000">
                <a:solidFill>
                  <a:schemeClr val="accent1"/>
                </a:solidFill>
              </a:defRPr>
            </a:lvl5pPr>
            <a:lvl6pPr lvl="5" algn="ctr" rtl="0">
              <a:spcBef>
                <a:spcPts val="0"/>
              </a:spcBef>
              <a:spcAft>
                <a:spcPts val="0"/>
              </a:spcAft>
              <a:buClr>
                <a:schemeClr val="accent1"/>
              </a:buClr>
              <a:buSzPts val="12000"/>
              <a:buNone/>
              <a:defRPr sz="12000">
                <a:solidFill>
                  <a:schemeClr val="accent1"/>
                </a:solidFill>
              </a:defRPr>
            </a:lvl6pPr>
            <a:lvl7pPr lvl="6" algn="ctr" rtl="0">
              <a:spcBef>
                <a:spcPts val="0"/>
              </a:spcBef>
              <a:spcAft>
                <a:spcPts val="0"/>
              </a:spcAft>
              <a:buClr>
                <a:schemeClr val="accent1"/>
              </a:buClr>
              <a:buSzPts val="12000"/>
              <a:buNone/>
              <a:defRPr sz="12000">
                <a:solidFill>
                  <a:schemeClr val="accent1"/>
                </a:solidFill>
              </a:defRPr>
            </a:lvl7pPr>
            <a:lvl8pPr lvl="7" algn="ctr" rtl="0">
              <a:spcBef>
                <a:spcPts val="0"/>
              </a:spcBef>
              <a:spcAft>
                <a:spcPts val="0"/>
              </a:spcAft>
              <a:buClr>
                <a:schemeClr val="accent1"/>
              </a:buClr>
              <a:buSzPts val="12000"/>
              <a:buNone/>
              <a:defRPr sz="12000">
                <a:solidFill>
                  <a:schemeClr val="accent1"/>
                </a:solidFill>
              </a:defRPr>
            </a:lvl8pPr>
            <a:lvl9pPr lvl="8" algn="ctr" rtl="0">
              <a:spcBef>
                <a:spcPts val="0"/>
              </a:spcBef>
              <a:spcAft>
                <a:spcPts val="0"/>
              </a:spcAft>
              <a:buClr>
                <a:schemeClr val="accent1"/>
              </a:buClr>
              <a:buSzPts val="12000"/>
              <a:buNone/>
              <a:defRPr sz="12000">
                <a:solidFill>
                  <a:schemeClr val="accent1"/>
                </a:solidFill>
              </a:defRPr>
            </a:lvl9pPr>
          </a:lstStyle>
          <a:p>
            <a:r>
              <a:t>xx%</a:t>
            </a:r>
          </a:p>
        </p:txBody>
      </p:sp>
      <p:sp>
        <p:nvSpPr>
          <p:cNvPr id="101" name="Google Shape;101;p15"/>
          <p:cNvSpPr txBox="1">
            <a:spLocks noGrp="1"/>
          </p:cNvSpPr>
          <p:nvPr>
            <p:ph type="title" idx="7"/>
          </p:nvPr>
        </p:nvSpPr>
        <p:spPr>
          <a:xfrm>
            <a:off x="4082833" y="3095019"/>
            <a:ext cx="3698400" cy="2744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
        <p:nvSpPr>
          <p:cNvPr id="102" name="Google Shape;102;p15"/>
          <p:cNvSpPr txBox="1">
            <a:spLocks noGrp="1"/>
          </p:cNvSpPr>
          <p:nvPr>
            <p:ph type="subTitle" idx="8"/>
          </p:nvPr>
        </p:nvSpPr>
        <p:spPr>
          <a:xfrm>
            <a:off x="3356033" y="3369451"/>
            <a:ext cx="4425200" cy="5348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103" name="Google Shape;103;p15"/>
          <p:cNvSpPr txBox="1">
            <a:spLocks noGrp="1"/>
          </p:cNvSpPr>
          <p:nvPr>
            <p:ph type="ctrTitle" idx="9"/>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SzPts val="1200"/>
              <a:buNone/>
              <a:defRPr sz="1200"/>
            </a:lvl2pPr>
            <a:lvl3pPr lvl="2" algn="r" rtl="0">
              <a:spcBef>
                <a:spcPts val="0"/>
              </a:spcBef>
              <a:spcAft>
                <a:spcPts val="0"/>
              </a:spcAft>
              <a:buSzPts val="1200"/>
              <a:buNone/>
              <a:defRPr sz="1200"/>
            </a:lvl3pPr>
            <a:lvl4pPr lvl="3" algn="r" rtl="0">
              <a:spcBef>
                <a:spcPts val="0"/>
              </a:spcBef>
              <a:spcAft>
                <a:spcPts val="0"/>
              </a:spcAft>
              <a:buSzPts val="1200"/>
              <a:buNone/>
              <a:defRPr sz="1200"/>
            </a:lvl4pPr>
            <a:lvl5pPr lvl="4" algn="r" rtl="0">
              <a:spcBef>
                <a:spcPts val="0"/>
              </a:spcBef>
              <a:spcAft>
                <a:spcPts val="0"/>
              </a:spcAft>
              <a:buSzPts val="1200"/>
              <a:buNone/>
              <a:defRPr sz="1200"/>
            </a:lvl5pPr>
            <a:lvl6pPr lvl="5" algn="r" rtl="0">
              <a:spcBef>
                <a:spcPts val="0"/>
              </a:spcBef>
              <a:spcAft>
                <a:spcPts val="0"/>
              </a:spcAft>
              <a:buSzPts val="1200"/>
              <a:buNone/>
              <a:defRPr sz="1200"/>
            </a:lvl6pPr>
            <a:lvl7pPr lvl="6" algn="r" rtl="0">
              <a:spcBef>
                <a:spcPts val="0"/>
              </a:spcBef>
              <a:spcAft>
                <a:spcPts val="0"/>
              </a:spcAft>
              <a:buSzPts val="1200"/>
              <a:buNone/>
              <a:defRPr sz="1200"/>
            </a:lvl7pPr>
            <a:lvl8pPr lvl="7" algn="r" rtl="0">
              <a:spcBef>
                <a:spcPts val="0"/>
              </a:spcBef>
              <a:spcAft>
                <a:spcPts val="0"/>
              </a:spcAft>
              <a:buSzPts val="1200"/>
              <a:buNone/>
              <a:defRPr sz="1200"/>
            </a:lvl8pPr>
            <a:lvl9pPr lvl="8" algn="r" rtl="0">
              <a:spcBef>
                <a:spcPts val="0"/>
              </a:spcBef>
              <a:spcAft>
                <a:spcPts val="0"/>
              </a:spcAft>
              <a:buSzPts val="1200"/>
              <a:buNone/>
              <a:defRPr sz="1200"/>
            </a:lvl9pPr>
          </a:lstStyle>
          <a:p>
            <a:r>
              <a:rPr lang="es-ES"/>
              <a:t>Haga clic para modificar el estilo de título del patrón</a:t>
            </a:r>
            <a:endParaRPr/>
          </a:p>
        </p:txBody>
      </p:sp>
      <p:cxnSp>
        <p:nvCxnSpPr>
          <p:cNvPr id="14" name="Google Shape;400;p58"/>
          <p:cNvCxnSpPr/>
          <p:nvPr userDrawn="1"/>
        </p:nvCxnSpPr>
        <p:spPr>
          <a:xfrm>
            <a:off x="11399717" y="3510379"/>
            <a:ext cx="2291" cy="3347623"/>
          </a:xfrm>
          <a:prstGeom prst="straightConnector1">
            <a:avLst/>
          </a:prstGeom>
          <a:noFill/>
          <a:ln w="19050" cap="flat" cmpd="sng">
            <a:solidFill>
              <a:schemeClr val="accent1"/>
            </a:solidFill>
            <a:prstDash val="solid"/>
            <a:round/>
            <a:headEnd type="none" w="med" len="med"/>
            <a:tailEnd type="none" w="med" len="med"/>
          </a:ln>
        </p:spPr>
      </p:cxnSp>
    </p:spTree>
    <p:extLst>
      <p:ext uri="{BB962C8B-B14F-4D97-AF65-F5344CB8AC3E}">
        <p14:creationId xmlns:p14="http://schemas.microsoft.com/office/powerpoint/2010/main" val="3797161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ext" preserve="1">
  <p:cSld name="Title and Text">
    <p:spTree>
      <p:nvGrpSpPr>
        <p:cNvPr id="1" name="Shape 104"/>
        <p:cNvGrpSpPr/>
        <p:nvPr/>
      </p:nvGrpSpPr>
      <p:grpSpPr>
        <a:xfrm>
          <a:off x="0" y="0"/>
          <a:ext cx="0" cy="0"/>
          <a:chOff x="0" y="0"/>
          <a:chExt cx="0" cy="0"/>
        </a:xfrm>
      </p:grpSpPr>
      <p:sp>
        <p:nvSpPr>
          <p:cNvPr id="105" name="Google Shape;105;p16"/>
          <p:cNvSpPr/>
          <p:nvPr/>
        </p:nvSpPr>
        <p:spPr>
          <a:xfrm>
            <a:off x="400600" y="14287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06" name="Google Shape;106;p16"/>
          <p:cNvSpPr txBox="1">
            <a:spLocks noGrp="1"/>
          </p:cNvSpPr>
          <p:nvPr>
            <p:ph type="title"/>
          </p:nvPr>
        </p:nvSpPr>
        <p:spPr>
          <a:xfrm>
            <a:off x="6185067" y="2611300"/>
            <a:ext cx="3698400" cy="112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800"/>
              <a:buNone/>
              <a:defRPr sz="18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07" name="Google Shape;107;p16"/>
          <p:cNvSpPr txBox="1">
            <a:spLocks noGrp="1"/>
          </p:cNvSpPr>
          <p:nvPr>
            <p:ph type="subTitle" idx="1"/>
          </p:nvPr>
        </p:nvSpPr>
        <p:spPr>
          <a:xfrm>
            <a:off x="6185067" y="3189884"/>
            <a:ext cx="3890800" cy="105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100"/>
              <a:buFont typeface="Roboto"/>
              <a:buNone/>
              <a:defRPr sz="1100">
                <a:latin typeface="Roboto"/>
                <a:ea typeface="Roboto"/>
                <a:cs typeface="Roboto"/>
                <a:sym typeface="Roboto"/>
              </a:defRPr>
            </a:lvl1pPr>
            <a:lvl2pPr lvl="1" rtl="0">
              <a:lnSpc>
                <a:spcPct val="100000"/>
              </a:lnSpc>
              <a:spcBef>
                <a:spcPts val="0"/>
              </a:spcBef>
              <a:spcAft>
                <a:spcPts val="0"/>
              </a:spcAft>
              <a:buSzPts val="1100"/>
              <a:buFont typeface="Roboto"/>
              <a:buNone/>
              <a:defRPr sz="1100">
                <a:latin typeface="Roboto"/>
                <a:ea typeface="Roboto"/>
                <a:cs typeface="Roboto"/>
                <a:sym typeface="Roboto"/>
              </a:defRPr>
            </a:lvl2pPr>
            <a:lvl3pPr lvl="2" rtl="0">
              <a:lnSpc>
                <a:spcPct val="100000"/>
              </a:lnSpc>
              <a:spcBef>
                <a:spcPts val="0"/>
              </a:spcBef>
              <a:spcAft>
                <a:spcPts val="0"/>
              </a:spcAft>
              <a:buSzPts val="1100"/>
              <a:buFont typeface="Roboto"/>
              <a:buNone/>
              <a:defRPr sz="1100">
                <a:latin typeface="Roboto"/>
                <a:ea typeface="Roboto"/>
                <a:cs typeface="Roboto"/>
                <a:sym typeface="Roboto"/>
              </a:defRPr>
            </a:lvl3pPr>
            <a:lvl4pPr lvl="3" rtl="0">
              <a:lnSpc>
                <a:spcPct val="100000"/>
              </a:lnSpc>
              <a:spcBef>
                <a:spcPts val="0"/>
              </a:spcBef>
              <a:spcAft>
                <a:spcPts val="0"/>
              </a:spcAft>
              <a:buSzPts val="1100"/>
              <a:buFont typeface="Roboto"/>
              <a:buNone/>
              <a:defRPr sz="1100">
                <a:latin typeface="Roboto"/>
                <a:ea typeface="Roboto"/>
                <a:cs typeface="Roboto"/>
                <a:sym typeface="Roboto"/>
              </a:defRPr>
            </a:lvl4pPr>
            <a:lvl5pPr lvl="4" rtl="0">
              <a:lnSpc>
                <a:spcPct val="100000"/>
              </a:lnSpc>
              <a:spcBef>
                <a:spcPts val="0"/>
              </a:spcBef>
              <a:spcAft>
                <a:spcPts val="0"/>
              </a:spcAft>
              <a:buSzPts val="1100"/>
              <a:buFont typeface="Roboto"/>
              <a:buNone/>
              <a:defRPr sz="1100">
                <a:latin typeface="Roboto"/>
                <a:ea typeface="Roboto"/>
                <a:cs typeface="Roboto"/>
                <a:sym typeface="Roboto"/>
              </a:defRPr>
            </a:lvl5pPr>
            <a:lvl6pPr lvl="5" rtl="0">
              <a:lnSpc>
                <a:spcPct val="100000"/>
              </a:lnSpc>
              <a:spcBef>
                <a:spcPts val="0"/>
              </a:spcBef>
              <a:spcAft>
                <a:spcPts val="0"/>
              </a:spcAft>
              <a:buSzPts val="1100"/>
              <a:buFont typeface="Roboto"/>
              <a:buNone/>
              <a:defRPr sz="1100">
                <a:latin typeface="Roboto"/>
                <a:ea typeface="Roboto"/>
                <a:cs typeface="Roboto"/>
                <a:sym typeface="Roboto"/>
              </a:defRPr>
            </a:lvl6pPr>
            <a:lvl7pPr lvl="6" rtl="0">
              <a:lnSpc>
                <a:spcPct val="100000"/>
              </a:lnSpc>
              <a:spcBef>
                <a:spcPts val="0"/>
              </a:spcBef>
              <a:spcAft>
                <a:spcPts val="0"/>
              </a:spcAft>
              <a:buSzPts val="1100"/>
              <a:buFont typeface="Roboto"/>
              <a:buNone/>
              <a:defRPr sz="1100">
                <a:latin typeface="Roboto"/>
                <a:ea typeface="Roboto"/>
                <a:cs typeface="Roboto"/>
                <a:sym typeface="Roboto"/>
              </a:defRPr>
            </a:lvl7pPr>
            <a:lvl8pPr lvl="7" rtl="0">
              <a:lnSpc>
                <a:spcPct val="100000"/>
              </a:lnSpc>
              <a:spcBef>
                <a:spcPts val="0"/>
              </a:spcBef>
              <a:spcAft>
                <a:spcPts val="0"/>
              </a:spcAft>
              <a:buSzPts val="1100"/>
              <a:buFont typeface="Roboto"/>
              <a:buNone/>
              <a:defRPr sz="1100">
                <a:latin typeface="Roboto"/>
                <a:ea typeface="Roboto"/>
                <a:cs typeface="Roboto"/>
                <a:sym typeface="Roboto"/>
              </a:defRPr>
            </a:lvl8pPr>
            <a:lvl9pPr lvl="8"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108" name="Google Shape;108;p16"/>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Tree>
    <p:extLst>
      <p:ext uri="{BB962C8B-B14F-4D97-AF65-F5344CB8AC3E}">
        <p14:creationId xmlns:p14="http://schemas.microsoft.com/office/powerpoint/2010/main" val="30353434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ext 1 " preserve="1">
  <p:cSld name="Title and Text 1 ">
    <p:bg>
      <p:bgPr>
        <a:solidFill>
          <a:schemeClr val="accent4"/>
        </a:solidFill>
        <a:effectLst/>
      </p:bgPr>
    </p:bg>
    <p:spTree>
      <p:nvGrpSpPr>
        <p:cNvPr id="1" name="Shape 109"/>
        <p:cNvGrpSpPr/>
        <p:nvPr/>
      </p:nvGrpSpPr>
      <p:grpSpPr>
        <a:xfrm>
          <a:off x="0" y="0"/>
          <a:ext cx="0" cy="0"/>
          <a:chOff x="0" y="0"/>
          <a:chExt cx="0" cy="0"/>
        </a:xfrm>
      </p:grpSpPr>
      <p:sp>
        <p:nvSpPr>
          <p:cNvPr id="110" name="Google Shape;110;p17"/>
          <p:cNvSpPr/>
          <p:nvPr/>
        </p:nvSpPr>
        <p:spPr>
          <a:xfrm>
            <a:off x="400600" y="14287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1" name="Google Shape;111;p17"/>
          <p:cNvSpPr txBox="1">
            <a:spLocks noGrp="1"/>
          </p:cNvSpPr>
          <p:nvPr>
            <p:ph type="title"/>
          </p:nvPr>
        </p:nvSpPr>
        <p:spPr>
          <a:xfrm>
            <a:off x="1398933" y="2611300"/>
            <a:ext cx="2203200" cy="578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800"/>
              <a:buNone/>
              <a:defRPr sz="18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12" name="Google Shape;112;p17"/>
          <p:cNvSpPr txBox="1">
            <a:spLocks noGrp="1"/>
          </p:cNvSpPr>
          <p:nvPr>
            <p:ph type="subTitle" idx="1"/>
          </p:nvPr>
        </p:nvSpPr>
        <p:spPr>
          <a:xfrm>
            <a:off x="1398933" y="3189900"/>
            <a:ext cx="4697200" cy="105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100"/>
              <a:buFont typeface="Roboto"/>
              <a:buNone/>
              <a:defRPr sz="1100">
                <a:latin typeface="Roboto"/>
                <a:ea typeface="Roboto"/>
                <a:cs typeface="Roboto"/>
                <a:sym typeface="Roboto"/>
              </a:defRPr>
            </a:lvl1pPr>
            <a:lvl2pPr lvl="1" rtl="0">
              <a:lnSpc>
                <a:spcPct val="100000"/>
              </a:lnSpc>
              <a:spcBef>
                <a:spcPts val="0"/>
              </a:spcBef>
              <a:spcAft>
                <a:spcPts val="0"/>
              </a:spcAft>
              <a:buSzPts val="1100"/>
              <a:buFont typeface="Roboto"/>
              <a:buNone/>
              <a:defRPr sz="1100">
                <a:latin typeface="Roboto"/>
                <a:ea typeface="Roboto"/>
                <a:cs typeface="Roboto"/>
                <a:sym typeface="Roboto"/>
              </a:defRPr>
            </a:lvl2pPr>
            <a:lvl3pPr lvl="2" rtl="0">
              <a:lnSpc>
                <a:spcPct val="100000"/>
              </a:lnSpc>
              <a:spcBef>
                <a:spcPts val="0"/>
              </a:spcBef>
              <a:spcAft>
                <a:spcPts val="0"/>
              </a:spcAft>
              <a:buSzPts val="1100"/>
              <a:buFont typeface="Roboto"/>
              <a:buNone/>
              <a:defRPr sz="1100">
                <a:latin typeface="Roboto"/>
                <a:ea typeface="Roboto"/>
                <a:cs typeface="Roboto"/>
                <a:sym typeface="Roboto"/>
              </a:defRPr>
            </a:lvl3pPr>
            <a:lvl4pPr lvl="3" rtl="0">
              <a:lnSpc>
                <a:spcPct val="100000"/>
              </a:lnSpc>
              <a:spcBef>
                <a:spcPts val="0"/>
              </a:spcBef>
              <a:spcAft>
                <a:spcPts val="0"/>
              </a:spcAft>
              <a:buSzPts val="1100"/>
              <a:buFont typeface="Roboto"/>
              <a:buNone/>
              <a:defRPr sz="1100">
                <a:latin typeface="Roboto"/>
                <a:ea typeface="Roboto"/>
                <a:cs typeface="Roboto"/>
                <a:sym typeface="Roboto"/>
              </a:defRPr>
            </a:lvl4pPr>
            <a:lvl5pPr lvl="4" rtl="0">
              <a:lnSpc>
                <a:spcPct val="100000"/>
              </a:lnSpc>
              <a:spcBef>
                <a:spcPts val="0"/>
              </a:spcBef>
              <a:spcAft>
                <a:spcPts val="0"/>
              </a:spcAft>
              <a:buSzPts val="1100"/>
              <a:buFont typeface="Roboto"/>
              <a:buNone/>
              <a:defRPr sz="1100">
                <a:latin typeface="Roboto"/>
                <a:ea typeface="Roboto"/>
                <a:cs typeface="Roboto"/>
                <a:sym typeface="Roboto"/>
              </a:defRPr>
            </a:lvl5pPr>
            <a:lvl6pPr lvl="5" rtl="0">
              <a:lnSpc>
                <a:spcPct val="100000"/>
              </a:lnSpc>
              <a:spcBef>
                <a:spcPts val="0"/>
              </a:spcBef>
              <a:spcAft>
                <a:spcPts val="0"/>
              </a:spcAft>
              <a:buSzPts val="1100"/>
              <a:buFont typeface="Roboto"/>
              <a:buNone/>
              <a:defRPr sz="1100">
                <a:latin typeface="Roboto"/>
                <a:ea typeface="Roboto"/>
                <a:cs typeface="Roboto"/>
                <a:sym typeface="Roboto"/>
              </a:defRPr>
            </a:lvl6pPr>
            <a:lvl7pPr lvl="6" rtl="0">
              <a:lnSpc>
                <a:spcPct val="100000"/>
              </a:lnSpc>
              <a:spcBef>
                <a:spcPts val="0"/>
              </a:spcBef>
              <a:spcAft>
                <a:spcPts val="0"/>
              </a:spcAft>
              <a:buSzPts val="1100"/>
              <a:buFont typeface="Roboto"/>
              <a:buNone/>
              <a:defRPr sz="1100">
                <a:latin typeface="Roboto"/>
                <a:ea typeface="Roboto"/>
                <a:cs typeface="Roboto"/>
                <a:sym typeface="Roboto"/>
              </a:defRPr>
            </a:lvl7pPr>
            <a:lvl8pPr lvl="7" rtl="0">
              <a:lnSpc>
                <a:spcPct val="100000"/>
              </a:lnSpc>
              <a:spcBef>
                <a:spcPts val="0"/>
              </a:spcBef>
              <a:spcAft>
                <a:spcPts val="0"/>
              </a:spcAft>
              <a:buSzPts val="1100"/>
              <a:buFont typeface="Roboto"/>
              <a:buNone/>
              <a:defRPr sz="1100">
                <a:latin typeface="Roboto"/>
                <a:ea typeface="Roboto"/>
                <a:cs typeface="Roboto"/>
                <a:sym typeface="Roboto"/>
              </a:defRPr>
            </a:lvl8pPr>
            <a:lvl9pPr lvl="8"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113" name="Google Shape;113;p17"/>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Tree>
    <p:extLst>
      <p:ext uri="{BB962C8B-B14F-4D97-AF65-F5344CB8AC3E}">
        <p14:creationId xmlns:p14="http://schemas.microsoft.com/office/powerpoint/2010/main" val="27916388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Text 2" preserve="1">
  <p:cSld name="Title and Text 2">
    <p:bg>
      <p:bgPr>
        <a:solidFill>
          <a:schemeClr val="accent4"/>
        </a:solidFill>
        <a:effectLst/>
      </p:bgPr>
    </p:bg>
    <p:spTree>
      <p:nvGrpSpPr>
        <p:cNvPr id="1" name="Shape 114"/>
        <p:cNvGrpSpPr/>
        <p:nvPr/>
      </p:nvGrpSpPr>
      <p:grpSpPr>
        <a:xfrm>
          <a:off x="0" y="0"/>
          <a:ext cx="0" cy="0"/>
          <a:chOff x="0" y="0"/>
          <a:chExt cx="0" cy="0"/>
        </a:xfrm>
      </p:grpSpPr>
      <p:sp>
        <p:nvSpPr>
          <p:cNvPr id="115" name="Google Shape;115;p18"/>
          <p:cNvSpPr/>
          <p:nvPr/>
        </p:nvSpPr>
        <p:spPr>
          <a:xfrm>
            <a:off x="-2838049" y="-83106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6" name="Google Shape;116;p18"/>
          <p:cNvSpPr/>
          <p:nvPr/>
        </p:nvSpPr>
        <p:spPr>
          <a:xfrm>
            <a:off x="566817" y="36704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17" name="Google Shape;117;p18"/>
          <p:cNvSpPr txBox="1">
            <a:spLocks noGrp="1"/>
          </p:cNvSpPr>
          <p:nvPr>
            <p:ph type="title"/>
          </p:nvPr>
        </p:nvSpPr>
        <p:spPr>
          <a:xfrm>
            <a:off x="3461400" y="2465233"/>
            <a:ext cx="5269200" cy="578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800"/>
              <a:buNone/>
              <a:defRPr sz="32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18" name="Google Shape;118;p18"/>
          <p:cNvSpPr txBox="1">
            <a:spLocks noGrp="1"/>
          </p:cNvSpPr>
          <p:nvPr>
            <p:ph type="subTitle" idx="1"/>
          </p:nvPr>
        </p:nvSpPr>
        <p:spPr>
          <a:xfrm>
            <a:off x="3747400" y="3189900"/>
            <a:ext cx="4697200" cy="17440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100"/>
              <a:buFont typeface="Roboto"/>
              <a:buNone/>
              <a:defRPr sz="1100">
                <a:latin typeface="Roboto"/>
                <a:ea typeface="Roboto"/>
                <a:cs typeface="Roboto"/>
                <a:sym typeface="Roboto"/>
              </a:defRPr>
            </a:lvl1pPr>
            <a:lvl2pPr lvl="1" rtl="0">
              <a:lnSpc>
                <a:spcPct val="100000"/>
              </a:lnSpc>
              <a:spcBef>
                <a:spcPts val="0"/>
              </a:spcBef>
              <a:spcAft>
                <a:spcPts val="0"/>
              </a:spcAft>
              <a:buSzPts val="1100"/>
              <a:buFont typeface="Roboto"/>
              <a:buNone/>
              <a:defRPr sz="1100">
                <a:latin typeface="Roboto"/>
                <a:ea typeface="Roboto"/>
                <a:cs typeface="Roboto"/>
                <a:sym typeface="Roboto"/>
              </a:defRPr>
            </a:lvl2pPr>
            <a:lvl3pPr lvl="2" rtl="0">
              <a:lnSpc>
                <a:spcPct val="100000"/>
              </a:lnSpc>
              <a:spcBef>
                <a:spcPts val="0"/>
              </a:spcBef>
              <a:spcAft>
                <a:spcPts val="0"/>
              </a:spcAft>
              <a:buSzPts val="1100"/>
              <a:buFont typeface="Roboto"/>
              <a:buNone/>
              <a:defRPr sz="1100">
                <a:latin typeface="Roboto"/>
                <a:ea typeface="Roboto"/>
                <a:cs typeface="Roboto"/>
                <a:sym typeface="Roboto"/>
              </a:defRPr>
            </a:lvl3pPr>
            <a:lvl4pPr lvl="3" rtl="0">
              <a:lnSpc>
                <a:spcPct val="100000"/>
              </a:lnSpc>
              <a:spcBef>
                <a:spcPts val="0"/>
              </a:spcBef>
              <a:spcAft>
                <a:spcPts val="0"/>
              </a:spcAft>
              <a:buSzPts val="1100"/>
              <a:buFont typeface="Roboto"/>
              <a:buNone/>
              <a:defRPr sz="1100">
                <a:latin typeface="Roboto"/>
                <a:ea typeface="Roboto"/>
                <a:cs typeface="Roboto"/>
                <a:sym typeface="Roboto"/>
              </a:defRPr>
            </a:lvl4pPr>
            <a:lvl5pPr lvl="4" rtl="0">
              <a:lnSpc>
                <a:spcPct val="100000"/>
              </a:lnSpc>
              <a:spcBef>
                <a:spcPts val="0"/>
              </a:spcBef>
              <a:spcAft>
                <a:spcPts val="0"/>
              </a:spcAft>
              <a:buSzPts val="1100"/>
              <a:buFont typeface="Roboto"/>
              <a:buNone/>
              <a:defRPr sz="1100">
                <a:latin typeface="Roboto"/>
                <a:ea typeface="Roboto"/>
                <a:cs typeface="Roboto"/>
                <a:sym typeface="Roboto"/>
              </a:defRPr>
            </a:lvl5pPr>
            <a:lvl6pPr lvl="5" rtl="0">
              <a:lnSpc>
                <a:spcPct val="100000"/>
              </a:lnSpc>
              <a:spcBef>
                <a:spcPts val="0"/>
              </a:spcBef>
              <a:spcAft>
                <a:spcPts val="0"/>
              </a:spcAft>
              <a:buSzPts val="1100"/>
              <a:buFont typeface="Roboto"/>
              <a:buNone/>
              <a:defRPr sz="1100">
                <a:latin typeface="Roboto"/>
                <a:ea typeface="Roboto"/>
                <a:cs typeface="Roboto"/>
                <a:sym typeface="Roboto"/>
              </a:defRPr>
            </a:lvl6pPr>
            <a:lvl7pPr lvl="6" rtl="0">
              <a:lnSpc>
                <a:spcPct val="100000"/>
              </a:lnSpc>
              <a:spcBef>
                <a:spcPts val="0"/>
              </a:spcBef>
              <a:spcAft>
                <a:spcPts val="0"/>
              </a:spcAft>
              <a:buSzPts val="1100"/>
              <a:buFont typeface="Roboto"/>
              <a:buNone/>
              <a:defRPr sz="1100">
                <a:latin typeface="Roboto"/>
                <a:ea typeface="Roboto"/>
                <a:cs typeface="Roboto"/>
                <a:sym typeface="Roboto"/>
              </a:defRPr>
            </a:lvl7pPr>
            <a:lvl8pPr lvl="7" rtl="0">
              <a:lnSpc>
                <a:spcPct val="100000"/>
              </a:lnSpc>
              <a:spcBef>
                <a:spcPts val="0"/>
              </a:spcBef>
              <a:spcAft>
                <a:spcPts val="0"/>
              </a:spcAft>
              <a:buSzPts val="1100"/>
              <a:buFont typeface="Roboto"/>
              <a:buNone/>
              <a:defRPr sz="1100">
                <a:latin typeface="Roboto"/>
                <a:ea typeface="Roboto"/>
                <a:cs typeface="Roboto"/>
                <a:sym typeface="Roboto"/>
              </a:defRPr>
            </a:lvl8pPr>
            <a:lvl9pPr lvl="8"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119" name="Google Shape;119;p18"/>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Tree>
    <p:extLst>
      <p:ext uri="{BB962C8B-B14F-4D97-AF65-F5344CB8AC3E}">
        <p14:creationId xmlns:p14="http://schemas.microsoft.com/office/powerpoint/2010/main" val="3520914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Quote" preserve="1">
  <p:cSld name="Quote">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1421067" y="4436572"/>
            <a:ext cx="3698400" cy="3936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accent4"/>
              </a:buClr>
              <a:buSzPts val="1100"/>
              <a:buFont typeface="Roboto"/>
              <a:buNone/>
              <a:defRPr sz="1100">
                <a:solidFill>
                  <a:schemeClr val="accent4"/>
                </a:solidFill>
                <a:latin typeface="Roboto"/>
                <a:ea typeface="Roboto"/>
                <a:cs typeface="Roboto"/>
                <a:sym typeface="Roboto"/>
              </a:defRPr>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r>
              <a:rPr lang="es-ES"/>
              <a:t>Haga clic para modificar el estilo de título del patrón</a:t>
            </a:r>
            <a:endParaRPr/>
          </a:p>
        </p:txBody>
      </p:sp>
      <p:sp>
        <p:nvSpPr>
          <p:cNvPr id="122" name="Google Shape;122;p19"/>
          <p:cNvSpPr txBox="1">
            <a:spLocks noGrp="1"/>
          </p:cNvSpPr>
          <p:nvPr>
            <p:ph type="subTitle" idx="1"/>
          </p:nvPr>
        </p:nvSpPr>
        <p:spPr>
          <a:xfrm>
            <a:off x="1238267" y="2231009"/>
            <a:ext cx="3881200" cy="1975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accent1"/>
              </a:buClr>
              <a:buSzPts val="1800"/>
              <a:buFont typeface="Bree Serif"/>
              <a:buNone/>
              <a:defRPr>
                <a:solidFill>
                  <a:schemeClr val="accent1"/>
                </a:solidFill>
                <a:latin typeface="Bree Serif"/>
                <a:ea typeface="Bree Serif"/>
                <a:cs typeface="Bree Serif"/>
                <a:sym typeface="Bree Serif"/>
              </a:defRPr>
            </a:lvl1pPr>
            <a:lvl2pPr lvl="1"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2pPr>
            <a:lvl3pPr lvl="2"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3pPr>
            <a:lvl4pPr lvl="3"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4pPr>
            <a:lvl5pPr lvl="4"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5pPr>
            <a:lvl6pPr lvl="5"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6pPr>
            <a:lvl7pPr lvl="6"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7pPr>
            <a:lvl8pPr lvl="7"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8pPr>
            <a:lvl9pPr lvl="8"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9pPr>
          </a:lstStyle>
          <a:p>
            <a:r>
              <a:rPr lang="es-ES"/>
              <a:t>Haga clic para editar el estilo de subtítulo del patrón</a:t>
            </a:r>
            <a:endParaRPr/>
          </a:p>
        </p:txBody>
      </p:sp>
    </p:spTree>
    <p:extLst>
      <p:ext uri="{BB962C8B-B14F-4D97-AF65-F5344CB8AC3E}">
        <p14:creationId xmlns:p14="http://schemas.microsoft.com/office/powerpoint/2010/main" val="26304522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Quote 1" preserve="1">
  <p:cSld name="Quote 1">
    <p:spTree>
      <p:nvGrpSpPr>
        <p:cNvPr id="1" name="Shape 123"/>
        <p:cNvGrpSpPr/>
        <p:nvPr/>
      </p:nvGrpSpPr>
      <p:grpSpPr>
        <a:xfrm>
          <a:off x="0" y="0"/>
          <a:ext cx="0" cy="0"/>
          <a:chOff x="0" y="0"/>
          <a:chExt cx="0" cy="0"/>
        </a:xfrm>
      </p:grpSpPr>
      <p:sp>
        <p:nvSpPr>
          <p:cNvPr id="124" name="Google Shape;124;p20"/>
          <p:cNvSpPr txBox="1">
            <a:spLocks noGrp="1"/>
          </p:cNvSpPr>
          <p:nvPr>
            <p:ph type="title"/>
          </p:nvPr>
        </p:nvSpPr>
        <p:spPr>
          <a:xfrm>
            <a:off x="2199979" y="2540733"/>
            <a:ext cx="3582800" cy="393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4"/>
              </a:buClr>
              <a:buSzPts val="1100"/>
              <a:buFont typeface="Roboto"/>
              <a:buNone/>
              <a:defRPr sz="1100">
                <a:solidFill>
                  <a:schemeClr val="lt1"/>
                </a:solidFill>
                <a:latin typeface="Roboto"/>
                <a:ea typeface="Roboto"/>
                <a:cs typeface="Roboto"/>
                <a:sym typeface="Roboto"/>
              </a:defRPr>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r>
              <a:rPr lang="es-ES"/>
              <a:t>Haga clic para modificar el estilo de título del patrón</a:t>
            </a:r>
            <a:endParaRPr/>
          </a:p>
        </p:txBody>
      </p:sp>
      <p:sp>
        <p:nvSpPr>
          <p:cNvPr id="125" name="Google Shape;125;p20"/>
          <p:cNvSpPr txBox="1">
            <a:spLocks noGrp="1"/>
          </p:cNvSpPr>
          <p:nvPr>
            <p:ph type="subTitle" idx="1"/>
          </p:nvPr>
        </p:nvSpPr>
        <p:spPr>
          <a:xfrm>
            <a:off x="2199967" y="1554800"/>
            <a:ext cx="7792800" cy="986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accent1"/>
              </a:buClr>
              <a:buSzPts val="1800"/>
              <a:buFont typeface="Bree Serif"/>
              <a:buNone/>
              <a:defRPr>
                <a:solidFill>
                  <a:schemeClr val="accent1"/>
                </a:solidFill>
                <a:latin typeface="Bree Serif"/>
                <a:ea typeface="Bree Serif"/>
                <a:cs typeface="Bree Serif"/>
                <a:sym typeface="Bree Serif"/>
              </a:defRPr>
            </a:lvl1pPr>
            <a:lvl2pPr lvl="1"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2pPr>
            <a:lvl3pPr lvl="2"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3pPr>
            <a:lvl4pPr lvl="3"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4pPr>
            <a:lvl5pPr lvl="4"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5pPr>
            <a:lvl6pPr lvl="5"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6pPr>
            <a:lvl7pPr lvl="6"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7pPr>
            <a:lvl8pPr lvl="7"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8pPr>
            <a:lvl9pPr lvl="8"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9pPr>
          </a:lstStyle>
          <a:p>
            <a:r>
              <a:rPr lang="es-ES"/>
              <a:t>Haga clic para editar el estilo de subtítulo del patrón</a:t>
            </a:r>
            <a:endParaRPr/>
          </a:p>
        </p:txBody>
      </p:sp>
      <p:sp>
        <p:nvSpPr>
          <p:cNvPr id="126" name="Google Shape;126;p20"/>
          <p:cNvSpPr/>
          <p:nvPr/>
        </p:nvSpPr>
        <p:spPr>
          <a:xfrm>
            <a:off x="4574400" y="16490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34489425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Quote 2" preserve="1">
  <p:cSld name="Quote 2">
    <p:spTree>
      <p:nvGrpSpPr>
        <p:cNvPr id="1" name="Shape 127"/>
        <p:cNvGrpSpPr/>
        <p:nvPr/>
      </p:nvGrpSpPr>
      <p:grpSpPr>
        <a:xfrm>
          <a:off x="0" y="0"/>
          <a:ext cx="0" cy="0"/>
          <a:chOff x="0" y="0"/>
          <a:chExt cx="0" cy="0"/>
        </a:xfrm>
      </p:grpSpPr>
      <p:sp>
        <p:nvSpPr>
          <p:cNvPr id="128" name="Google Shape;128;p21"/>
          <p:cNvSpPr txBox="1">
            <a:spLocks noGrp="1"/>
          </p:cNvSpPr>
          <p:nvPr>
            <p:ph type="title"/>
          </p:nvPr>
        </p:nvSpPr>
        <p:spPr>
          <a:xfrm>
            <a:off x="7496612" y="4885200"/>
            <a:ext cx="3582800" cy="3936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accent4"/>
              </a:buClr>
              <a:buSzPts val="1100"/>
              <a:buFont typeface="Roboto"/>
              <a:buNone/>
              <a:defRPr sz="1100">
                <a:solidFill>
                  <a:schemeClr val="lt1"/>
                </a:solidFill>
                <a:latin typeface="Roboto"/>
                <a:ea typeface="Roboto"/>
                <a:cs typeface="Roboto"/>
                <a:sym typeface="Roboto"/>
              </a:defRPr>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r>
              <a:rPr lang="es-ES"/>
              <a:t>Haga clic para modificar el estilo de título del patrón</a:t>
            </a:r>
            <a:endParaRPr/>
          </a:p>
        </p:txBody>
      </p:sp>
      <p:sp>
        <p:nvSpPr>
          <p:cNvPr id="129" name="Google Shape;129;p21"/>
          <p:cNvSpPr txBox="1">
            <a:spLocks noGrp="1"/>
          </p:cNvSpPr>
          <p:nvPr>
            <p:ph type="subTitle" idx="1"/>
          </p:nvPr>
        </p:nvSpPr>
        <p:spPr>
          <a:xfrm>
            <a:off x="7398700" y="2691700"/>
            <a:ext cx="3680800" cy="11200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accent1"/>
              </a:buClr>
              <a:buSzPts val="1800"/>
              <a:buFont typeface="Bree Serif"/>
              <a:buNone/>
              <a:defRPr>
                <a:solidFill>
                  <a:schemeClr val="accent1"/>
                </a:solidFill>
                <a:latin typeface="Bree Serif"/>
                <a:ea typeface="Bree Serif"/>
                <a:cs typeface="Bree Serif"/>
                <a:sym typeface="Bree Serif"/>
              </a:defRPr>
            </a:lvl1pPr>
            <a:lvl2pPr lvl="1"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2pPr>
            <a:lvl3pPr lvl="2"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3pPr>
            <a:lvl4pPr lvl="3"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4pPr>
            <a:lvl5pPr lvl="4"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5pPr>
            <a:lvl6pPr lvl="5"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6pPr>
            <a:lvl7pPr lvl="6"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7pPr>
            <a:lvl8pPr lvl="7"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8pPr>
            <a:lvl9pPr lvl="8" algn="r" rtl="0">
              <a:lnSpc>
                <a:spcPct val="100000"/>
              </a:lnSpc>
              <a:spcBef>
                <a:spcPts val="0"/>
              </a:spcBef>
              <a:spcAft>
                <a:spcPts val="0"/>
              </a:spcAft>
              <a:buClr>
                <a:schemeClr val="accent1"/>
              </a:buClr>
              <a:buSzPts val="1800"/>
              <a:buFont typeface="Bree Serif"/>
              <a:buNone/>
              <a:defRPr sz="1800">
                <a:solidFill>
                  <a:schemeClr val="accent1"/>
                </a:solidFill>
                <a:latin typeface="Bree Serif"/>
                <a:ea typeface="Bree Serif"/>
                <a:cs typeface="Bree Serif"/>
                <a:sym typeface="Bree Serif"/>
              </a:defRPr>
            </a:lvl9pPr>
          </a:lstStyle>
          <a:p>
            <a:r>
              <a:rPr lang="es-ES"/>
              <a:t>Haga clic para editar el estilo de subtítulo del patrón</a:t>
            </a:r>
            <a:endParaRPr/>
          </a:p>
        </p:txBody>
      </p:sp>
      <p:sp>
        <p:nvSpPr>
          <p:cNvPr id="130" name="Google Shape;130;p21"/>
          <p:cNvSpPr/>
          <p:nvPr/>
        </p:nvSpPr>
        <p:spPr>
          <a:xfrm>
            <a:off x="4574400" y="16490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17323725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ection Header" preserve="1">
  <p:cSld name="1_Section Header">
    <p:spTree>
      <p:nvGrpSpPr>
        <p:cNvPr id="1" name="Shape 131"/>
        <p:cNvGrpSpPr/>
        <p:nvPr/>
      </p:nvGrpSpPr>
      <p:grpSpPr>
        <a:xfrm>
          <a:off x="0" y="0"/>
          <a:ext cx="0" cy="0"/>
          <a:chOff x="0" y="0"/>
          <a:chExt cx="0" cy="0"/>
        </a:xfrm>
      </p:grpSpPr>
      <p:sp>
        <p:nvSpPr>
          <p:cNvPr id="132" name="Google Shape;132;p22"/>
          <p:cNvSpPr/>
          <p:nvPr/>
        </p:nvSpPr>
        <p:spPr>
          <a:xfrm>
            <a:off x="5923233" y="-73750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3" name="Google Shape;133;p22"/>
          <p:cNvSpPr/>
          <p:nvPr/>
        </p:nvSpPr>
        <p:spPr>
          <a:xfrm>
            <a:off x="-8865867" y="1648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4" name="Google Shape;134;p22"/>
          <p:cNvSpPr txBox="1">
            <a:spLocks noGrp="1"/>
          </p:cNvSpPr>
          <p:nvPr>
            <p:ph type="title"/>
          </p:nvPr>
        </p:nvSpPr>
        <p:spPr>
          <a:xfrm>
            <a:off x="948967" y="3657033"/>
            <a:ext cx="4231600" cy="3396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FFFFFF"/>
              </a:buClr>
              <a:buSzPts val="1800"/>
              <a:buNone/>
              <a:defRPr sz="1800">
                <a:solidFill>
                  <a:schemeClr val="lt1"/>
                </a:solidFill>
              </a:defRPr>
            </a:lvl1pPr>
            <a:lvl2pPr lvl="1"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2pPr>
            <a:lvl3pPr lvl="2"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3pPr>
            <a:lvl4pPr lvl="3"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4pPr>
            <a:lvl5pPr lvl="4"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5pPr>
            <a:lvl6pPr lvl="5"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6pPr>
            <a:lvl7pPr lvl="6"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7pPr>
            <a:lvl8pPr lvl="7"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8pPr>
            <a:lvl9pPr lvl="8"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9pPr>
          </a:lstStyle>
          <a:p>
            <a:r>
              <a:rPr lang="es-ES"/>
              <a:t>Haga clic para modificar el estilo de título del patrón</a:t>
            </a:r>
            <a:endParaRPr/>
          </a:p>
        </p:txBody>
      </p:sp>
      <p:sp>
        <p:nvSpPr>
          <p:cNvPr id="135" name="Google Shape;135;p22"/>
          <p:cNvSpPr txBox="1">
            <a:spLocks noGrp="1"/>
          </p:cNvSpPr>
          <p:nvPr>
            <p:ph type="subTitle" idx="1"/>
          </p:nvPr>
        </p:nvSpPr>
        <p:spPr>
          <a:xfrm>
            <a:off x="948967" y="4059533"/>
            <a:ext cx="3994000" cy="413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rgbClr val="FFFFFF"/>
              </a:buClr>
              <a:buSzPts val="1100"/>
              <a:buFont typeface="Roboto"/>
              <a:buNone/>
              <a:defRPr sz="1100">
                <a:latin typeface="Roboto"/>
                <a:ea typeface="Roboto"/>
                <a:cs typeface="Roboto"/>
                <a:sym typeface="Roboto"/>
              </a:defRPr>
            </a:lvl1pPr>
            <a:lvl2pPr lvl="1" rtl="0">
              <a:lnSpc>
                <a:spcPct val="100000"/>
              </a:lnSpc>
              <a:spcBef>
                <a:spcPts val="0"/>
              </a:spcBef>
              <a:spcAft>
                <a:spcPts val="0"/>
              </a:spcAft>
              <a:buSzPts val="1800"/>
              <a:buFont typeface="Bree Serif"/>
              <a:buNone/>
              <a:defRPr sz="1800">
                <a:latin typeface="Bree Serif"/>
                <a:ea typeface="Bree Serif"/>
                <a:cs typeface="Bree Serif"/>
                <a:sym typeface="Bree Serif"/>
              </a:defRPr>
            </a:lvl2pPr>
            <a:lvl3pPr lvl="2" rtl="0">
              <a:lnSpc>
                <a:spcPct val="100000"/>
              </a:lnSpc>
              <a:spcBef>
                <a:spcPts val="0"/>
              </a:spcBef>
              <a:spcAft>
                <a:spcPts val="0"/>
              </a:spcAft>
              <a:buSzPts val="1800"/>
              <a:buFont typeface="Bree Serif"/>
              <a:buNone/>
              <a:defRPr sz="1800">
                <a:latin typeface="Bree Serif"/>
                <a:ea typeface="Bree Serif"/>
                <a:cs typeface="Bree Serif"/>
                <a:sym typeface="Bree Serif"/>
              </a:defRPr>
            </a:lvl3pPr>
            <a:lvl4pPr lvl="3" rtl="0">
              <a:lnSpc>
                <a:spcPct val="100000"/>
              </a:lnSpc>
              <a:spcBef>
                <a:spcPts val="0"/>
              </a:spcBef>
              <a:spcAft>
                <a:spcPts val="0"/>
              </a:spcAft>
              <a:buSzPts val="1800"/>
              <a:buFont typeface="Bree Serif"/>
              <a:buNone/>
              <a:defRPr sz="1800">
                <a:latin typeface="Bree Serif"/>
                <a:ea typeface="Bree Serif"/>
                <a:cs typeface="Bree Serif"/>
                <a:sym typeface="Bree Serif"/>
              </a:defRPr>
            </a:lvl4pPr>
            <a:lvl5pPr lvl="4" rtl="0">
              <a:lnSpc>
                <a:spcPct val="100000"/>
              </a:lnSpc>
              <a:spcBef>
                <a:spcPts val="0"/>
              </a:spcBef>
              <a:spcAft>
                <a:spcPts val="0"/>
              </a:spcAft>
              <a:buSzPts val="1800"/>
              <a:buFont typeface="Bree Serif"/>
              <a:buNone/>
              <a:defRPr sz="1800">
                <a:latin typeface="Bree Serif"/>
                <a:ea typeface="Bree Serif"/>
                <a:cs typeface="Bree Serif"/>
                <a:sym typeface="Bree Serif"/>
              </a:defRPr>
            </a:lvl5pPr>
            <a:lvl6pPr lvl="5" rtl="0">
              <a:lnSpc>
                <a:spcPct val="100000"/>
              </a:lnSpc>
              <a:spcBef>
                <a:spcPts val="0"/>
              </a:spcBef>
              <a:spcAft>
                <a:spcPts val="0"/>
              </a:spcAft>
              <a:buSzPts val="1800"/>
              <a:buFont typeface="Bree Serif"/>
              <a:buNone/>
              <a:defRPr sz="1800">
                <a:latin typeface="Bree Serif"/>
                <a:ea typeface="Bree Serif"/>
                <a:cs typeface="Bree Serif"/>
                <a:sym typeface="Bree Serif"/>
              </a:defRPr>
            </a:lvl6pPr>
            <a:lvl7pPr lvl="6" rtl="0">
              <a:lnSpc>
                <a:spcPct val="100000"/>
              </a:lnSpc>
              <a:spcBef>
                <a:spcPts val="0"/>
              </a:spcBef>
              <a:spcAft>
                <a:spcPts val="0"/>
              </a:spcAft>
              <a:buSzPts val="1800"/>
              <a:buFont typeface="Bree Serif"/>
              <a:buNone/>
              <a:defRPr sz="1800">
                <a:latin typeface="Bree Serif"/>
                <a:ea typeface="Bree Serif"/>
                <a:cs typeface="Bree Serif"/>
                <a:sym typeface="Bree Serif"/>
              </a:defRPr>
            </a:lvl7pPr>
            <a:lvl8pPr lvl="7" rtl="0">
              <a:lnSpc>
                <a:spcPct val="100000"/>
              </a:lnSpc>
              <a:spcBef>
                <a:spcPts val="0"/>
              </a:spcBef>
              <a:spcAft>
                <a:spcPts val="0"/>
              </a:spcAft>
              <a:buSzPts val="1800"/>
              <a:buFont typeface="Bree Serif"/>
              <a:buNone/>
              <a:defRPr sz="1800">
                <a:latin typeface="Bree Serif"/>
                <a:ea typeface="Bree Serif"/>
                <a:cs typeface="Bree Serif"/>
                <a:sym typeface="Bree Serif"/>
              </a:defRPr>
            </a:lvl8pPr>
            <a:lvl9pPr lvl="8" rtl="0">
              <a:lnSpc>
                <a:spcPct val="100000"/>
              </a:lnSpc>
              <a:spcBef>
                <a:spcPts val="0"/>
              </a:spcBef>
              <a:spcAft>
                <a:spcPts val="0"/>
              </a:spcAft>
              <a:buSzPts val="1800"/>
              <a:buFont typeface="Bree Serif"/>
              <a:buNone/>
              <a:defRPr sz="1800">
                <a:latin typeface="Bree Serif"/>
                <a:ea typeface="Bree Serif"/>
                <a:cs typeface="Bree Serif"/>
                <a:sym typeface="Bree Serif"/>
              </a:defRPr>
            </a:lvl9pPr>
          </a:lstStyle>
          <a:p>
            <a:r>
              <a:rPr lang="es-ES"/>
              <a:t>Haga clic para editar el estilo de subtítulo del patrón</a:t>
            </a:r>
            <a:endParaRPr/>
          </a:p>
        </p:txBody>
      </p:sp>
      <p:sp>
        <p:nvSpPr>
          <p:cNvPr id="136" name="Google Shape;136;p22"/>
          <p:cNvSpPr txBox="1">
            <a:spLocks noGrp="1"/>
          </p:cNvSpPr>
          <p:nvPr>
            <p:ph type="title" idx="2" hasCustomPrompt="1"/>
          </p:nvPr>
        </p:nvSpPr>
        <p:spPr>
          <a:xfrm>
            <a:off x="1067933" y="2495333"/>
            <a:ext cx="1819200" cy="8240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1"/>
              </a:buClr>
              <a:buSzPts val="4800"/>
              <a:buNone/>
              <a:defRPr sz="4800">
                <a:solidFill>
                  <a:schemeClr val="accent1"/>
                </a:solidFill>
              </a:defRPr>
            </a:lvl1pPr>
            <a:lvl2pPr lvl="1" rtl="0">
              <a:spcBef>
                <a:spcPts val="0"/>
              </a:spcBef>
              <a:spcAft>
                <a:spcPts val="0"/>
              </a:spcAft>
              <a:buClr>
                <a:schemeClr val="accent1"/>
              </a:buClr>
              <a:buSzPts val="4800"/>
              <a:buNone/>
              <a:defRPr sz="4800">
                <a:solidFill>
                  <a:schemeClr val="accent1"/>
                </a:solidFill>
              </a:defRPr>
            </a:lvl2pPr>
            <a:lvl3pPr lvl="2" rtl="0">
              <a:spcBef>
                <a:spcPts val="0"/>
              </a:spcBef>
              <a:spcAft>
                <a:spcPts val="0"/>
              </a:spcAft>
              <a:buClr>
                <a:schemeClr val="accent1"/>
              </a:buClr>
              <a:buSzPts val="4800"/>
              <a:buNone/>
              <a:defRPr sz="4800">
                <a:solidFill>
                  <a:schemeClr val="accent1"/>
                </a:solidFill>
              </a:defRPr>
            </a:lvl3pPr>
            <a:lvl4pPr lvl="3" rtl="0">
              <a:spcBef>
                <a:spcPts val="0"/>
              </a:spcBef>
              <a:spcAft>
                <a:spcPts val="0"/>
              </a:spcAft>
              <a:buClr>
                <a:schemeClr val="accent1"/>
              </a:buClr>
              <a:buSzPts val="4800"/>
              <a:buNone/>
              <a:defRPr sz="4800">
                <a:solidFill>
                  <a:schemeClr val="accent1"/>
                </a:solidFill>
              </a:defRPr>
            </a:lvl4pPr>
            <a:lvl5pPr lvl="4" rtl="0">
              <a:spcBef>
                <a:spcPts val="0"/>
              </a:spcBef>
              <a:spcAft>
                <a:spcPts val="0"/>
              </a:spcAft>
              <a:buClr>
                <a:schemeClr val="accent1"/>
              </a:buClr>
              <a:buSzPts val="4800"/>
              <a:buNone/>
              <a:defRPr sz="4800">
                <a:solidFill>
                  <a:schemeClr val="accent1"/>
                </a:solidFill>
              </a:defRPr>
            </a:lvl5pPr>
            <a:lvl6pPr lvl="5" rtl="0">
              <a:spcBef>
                <a:spcPts val="0"/>
              </a:spcBef>
              <a:spcAft>
                <a:spcPts val="0"/>
              </a:spcAft>
              <a:buClr>
                <a:schemeClr val="accent1"/>
              </a:buClr>
              <a:buSzPts val="4800"/>
              <a:buNone/>
              <a:defRPr sz="4800">
                <a:solidFill>
                  <a:schemeClr val="accent1"/>
                </a:solidFill>
              </a:defRPr>
            </a:lvl6pPr>
            <a:lvl7pPr lvl="6" rtl="0">
              <a:spcBef>
                <a:spcPts val="0"/>
              </a:spcBef>
              <a:spcAft>
                <a:spcPts val="0"/>
              </a:spcAft>
              <a:buClr>
                <a:schemeClr val="accent1"/>
              </a:buClr>
              <a:buSzPts val="4800"/>
              <a:buNone/>
              <a:defRPr sz="4800">
                <a:solidFill>
                  <a:schemeClr val="accent1"/>
                </a:solidFill>
              </a:defRPr>
            </a:lvl7pPr>
            <a:lvl8pPr lvl="7" rtl="0">
              <a:spcBef>
                <a:spcPts val="0"/>
              </a:spcBef>
              <a:spcAft>
                <a:spcPts val="0"/>
              </a:spcAft>
              <a:buClr>
                <a:schemeClr val="accent1"/>
              </a:buClr>
              <a:buSzPts val="4800"/>
              <a:buNone/>
              <a:defRPr sz="4800">
                <a:solidFill>
                  <a:schemeClr val="accent1"/>
                </a:solidFill>
              </a:defRPr>
            </a:lvl8pPr>
            <a:lvl9pPr lvl="8" rtl="0">
              <a:spcBef>
                <a:spcPts val="0"/>
              </a:spcBef>
              <a:spcAft>
                <a:spcPts val="0"/>
              </a:spcAft>
              <a:buClr>
                <a:schemeClr val="accent1"/>
              </a:buClr>
              <a:buSzPts val="4800"/>
              <a:buNone/>
              <a:defRPr sz="4800">
                <a:solidFill>
                  <a:schemeClr val="accent1"/>
                </a:solidFill>
              </a:defRPr>
            </a:lvl9pPr>
          </a:lstStyle>
          <a:p>
            <a:r>
              <a:t>xx%</a:t>
            </a:r>
          </a:p>
        </p:txBody>
      </p:sp>
    </p:spTree>
    <p:extLst>
      <p:ext uri="{BB962C8B-B14F-4D97-AF65-F5344CB8AC3E}">
        <p14:creationId xmlns:p14="http://schemas.microsoft.com/office/powerpoint/2010/main" val="1232824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Section Header 1" preserve="1">
  <p:cSld name="Section Header 1">
    <p:spTree>
      <p:nvGrpSpPr>
        <p:cNvPr id="1" name="Shape 137"/>
        <p:cNvGrpSpPr/>
        <p:nvPr/>
      </p:nvGrpSpPr>
      <p:grpSpPr>
        <a:xfrm>
          <a:off x="0" y="0"/>
          <a:ext cx="0" cy="0"/>
          <a:chOff x="0" y="0"/>
          <a:chExt cx="0" cy="0"/>
        </a:xfrm>
      </p:grpSpPr>
      <p:sp>
        <p:nvSpPr>
          <p:cNvPr id="138" name="Google Shape;138;p23"/>
          <p:cNvSpPr/>
          <p:nvPr/>
        </p:nvSpPr>
        <p:spPr>
          <a:xfrm>
            <a:off x="400600" y="14287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39" name="Google Shape;139;p23"/>
          <p:cNvSpPr txBox="1">
            <a:spLocks noGrp="1"/>
          </p:cNvSpPr>
          <p:nvPr>
            <p:ph type="title"/>
          </p:nvPr>
        </p:nvSpPr>
        <p:spPr>
          <a:xfrm>
            <a:off x="3980200" y="5280300"/>
            <a:ext cx="4231600" cy="339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1800"/>
              <a:buNone/>
              <a:defRPr sz="1800">
                <a:solidFill>
                  <a:schemeClr val="lt1"/>
                </a:solidFill>
              </a:defRPr>
            </a:lvl1pPr>
            <a:lvl2pPr lvl="1"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2pPr>
            <a:lvl3pPr lvl="2"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3pPr>
            <a:lvl4pPr lvl="3"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4pPr>
            <a:lvl5pPr lvl="4"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5pPr>
            <a:lvl6pPr lvl="5"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6pPr>
            <a:lvl7pPr lvl="6"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7pPr>
            <a:lvl8pPr lvl="7"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8pPr>
            <a:lvl9pPr lvl="8" rtl="0">
              <a:spcBef>
                <a:spcPts val="0"/>
              </a:spcBef>
              <a:spcAft>
                <a:spcPts val="0"/>
              </a:spcAft>
              <a:buClr>
                <a:schemeClr val="lt1"/>
              </a:buClr>
              <a:buSzPts val="1800"/>
              <a:buFont typeface="Bree Serif"/>
              <a:buNone/>
              <a:defRPr sz="1800">
                <a:solidFill>
                  <a:schemeClr val="lt1"/>
                </a:solidFill>
                <a:latin typeface="Bree Serif"/>
                <a:ea typeface="Bree Serif"/>
                <a:cs typeface="Bree Serif"/>
                <a:sym typeface="Bree Serif"/>
              </a:defRPr>
            </a:lvl9pPr>
          </a:lstStyle>
          <a:p>
            <a:r>
              <a:rPr lang="es-ES"/>
              <a:t>Haga clic para modificar el estilo de título del patrón</a:t>
            </a:r>
            <a:endParaRPr/>
          </a:p>
        </p:txBody>
      </p:sp>
      <p:sp>
        <p:nvSpPr>
          <p:cNvPr id="140" name="Google Shape;140;p23"/>
          <p:cNvSpPr txBox="1">
            <a:spLocks noGrp="1"/>
          </p:cNvSpPr>
          <p:nvPr>
            <p:ph type="subTitle" idx="1"/>
          </p:nvPr>
        </p:nvSpPr>
        <p:spPr>
          <a:xfrm>
            <a:off x="4099000" y="5682800"/>
            <a:ext cx="3994000" cy="413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rgbClr val="FFFFFF"/>
              </a:buClr>
              <a:buSzPts val="1100"/>
              <a:buFont typeface="Roboto"/>
              <a:buNone/>
              <a:defRPr sz="1100">
                <a:latin typeface="Roboto"/>
                <a:ea typeface="Roboto"/>
                <a:cs typeface="Roboto"/>
                <a:sym typeface="Roboto"/>
              </a:defRPr>
            </a:lvl1pPr>
            <a:lvl2pPr lvl="1" rtl="0">
              <a:lnSpc>
                <a:spcPct val="100000"/>
              </a:lnSpc>
              <a:spcBef>
                <a:spcPts val="0"/>
              </a:spcBef>
              <a:spcAft>
                <a:spcPts val="0"/>
              </a:spcAft>
              <a:buSzPts val="1800"/>
              <a:buFont typeface="Bree Serif"/>
              <a:buNone/>
              <a:defRPr sz="1800">
                <a:latin typeface="Bree Serif"/>
                <a:ea typeface="Bree Serif"/>
                <a:cs typeface="Bree Serif"/>
                <a:sym typeface="Bree Serif"/>
              </a:defRPr>
            </a:lvl2pPr>
            <a:lvl3pPr lvl="2" rtl="0">
              <a:lnSpc>
                <a:spcPct val="100000"/>
              </a:lnSpc>
              <a:spcBef>
                <a:spcPts val="0"/>
              </a:spcBef>
              <a:spcAft>
                <a:spcPts val="0"/>
              </a:spcAft>
              <a:buSzPts val="1800"/>
              <a:buFont typeface="Bree Serif"/>
              <a:buNone/>
              <a:defRPr sz="1800">
                <a:latin typeface="Bree Serif"/>
                <a:ea typeface="Bree Serif"/>
                <a:cs typeface="Bree Serif"/>
                <a:sym typeface="Bree Serif"/>
              </a:defRPr>
            </a:lvl3pPr>
            <a:lvl4pPr lvl="3" rtl="0">
              <a:lnSpc>
                <a:spcPct val="100000"/>
              </a:lnSpc>
              <a:spcBef>
                <a:spcPts val="0"/>
              </a:spcBef>
              <a:spcAft>
                <a:spcPts val="0"/>
              </a:spcAft>
              <a:buSzPts val="1800"/>
              <a:buFont typeface="Bree Serif"/>
              <a:buNone/>
              <a:defRPr sz="1800">
                <a:latin typeface="Bree Serif"/>
                <a:ea typeface="Bree Serif"/>
                <a:cs typeface="Bree Serif"/>
                <a:sym typeface="Bree Serif"/>
              </a:defRPr>
            </a:lvl4pPr>
            <a:lvl5pPr lvl="4" rtl="0">
              <a:lnSpc>
                <a:spcPct val="100000"/>
              </a:lnSpc>
              <a:spcBef>
                <a:spcPts val="0"/>
              </a:spcBef>
              <a:spcAft>
                <a:spcPts val="0"/>
              </a:spcAft>
              <a:buSzPts val="1800"/>
              <a:buFont typeface="Bree Serif"/>
              <a:buNone/>
              <a:defRPr sz="1800">
                <a:latin typeface="Bree Serif"/>
                <a:ea typeface="Bree Serif"/>
                <a:cs typeface="Bree Serif"/>
                <a:sym typeface="Bree Serif"/>
              </a:defRPr>
            </a:lvl5pPr>
            <a:lvl6pPr lvl="5" rtl="0">
              <a:lnSpc>
                <a:spcPct val="100000"/>
              </a:lnSpc>
              <a:spcBef>
                <a:spcPts val="0"/>
              </a:spcBef>
              <a:spcAft>
                <a:spcPts val="0"/>
              </a:spcAft>
              <a:buSzPts val="1800"/>
              <a:buFont typeface="Bree Serif"/>
              <a:buNone/>
              <a:defRPr sz="1800">
                <a:latin typeface="Bree Serif"/>
                <a:ea typeface="Bree Serif"/>
                <a:cs typeface="Bree Serif"/>
                <a:sym typeface="Bree Serif"/>
              </a:defRPr>
            </a:lvl6pPr>
            <a:lvl7pPr lvl="6" rtl="0">
              <a:lnSpc>
                <a:spcPct val="100000"/>
              </a:lnSpc>
              <a:spcBef>
                <a:spcPts val="0"/>
              </a:spcBef>
              <a:spcAft>
                <a:spcPts val="0"/>
              </a:spcAft>
              <a:buSzPts val="1800"/>
              <a:buFont typeface="Bree Serif"/>
              <a:buNone/>
              <a:defRPr sz="1800">
                <a:latin typeface="Bree Serif"/>
                <a:ea typeface="Bree Serif"/>
                <a:cs typeface="Bree Serif"/>
                <a:sym typeface="Bree Serif"/>
              </a:defRPr>
            </a:lvl7pPr>
            <a:lvl8pPr lvl="7" rtl="0">
              <a:lnSpc>
                <a:spcPct val="100000"/>
              </a:lnSpc>
              <a:spcBef>
                <a:spcPts val="0"/>
              </a:spcBef>
              <a:spcAft>
                <a:spcPts val="0"/>
              </a:spcAft>
              <a:buSzPts val="1800"/>
              <a:buFont typeface="Bree Serif"/>
              <a:buNone/>
              <a:defRPr sz="1800">
                <a:latin typeface="Bree Serif"/>
                <a:ea typeface="Bree Serif"/>
                <a:cs typeface="Bree Serif"/>
                <a:sym typeface="Bree Serif"/>
              </a:defRPr>
            </a:lvl8pPr>
            <a:lvl9pPr lvl="8" rtl="0">
              <a:lnSpc>
                <a:spcPct val="100000"/>
              </a:lnSpc>
              <a:spcBef>
                <a:spcPts val="0"/>
              </a:spcBef>
              <a:spcAft>
                <a:spcPts val="0"/>
              </a:spcAft>
              <a:buSzPts val="1800"/>
              <a:buFont typeface="Bree Serif"/>
              <a:buNone/>
              <a:defRPr sz="1800">
                <a:latin typeface="Bree Serif"/>
                <a:ea typeface="Bree Serif"/>
                <a:cs typeface="Bree Serif"/>
                <a:sym typeface="Bree Serif"/>
              </a:defRPr>
            </a:lvl9pPr>
          </a:lstStyle>
          <a:p>
            <a:r>
              <a:rPr lang="es-ES"/>
              <a:t>Haga clic para editar el estilo de subtítulo del patrón</a:t>
            </a:r>
            <a:endParaRPr/>
          </a:p>
        </p:txBody>
      </p:sp>
      <p:sp>
        <p:nvSpPr>
          <p:cNvPr id="141" name="Google Shape;141;p23"/>
          <p:cNvSpPr txBox="1">
            <a:spLocks noGrp="1"/>
          </p:cNvSpPr>
          <p:nvPr>
            <p:ph type="title" idx="2" hasCustomPrompt="1"/>
          </p:nvPr>
        </p:nvSpPr>
        <p:spPr>
          <a:xfrm>
            <a:off x="5186400" y="3972533"/>
            <a:ext cx="1819200" cy="824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4800"/>
              <a:buNone/>
              <a:defRPr sz="4800">
                <a:solidFill>
                  <a:schemeClr val="accent1"/>
                </a:solidFill>
              </a:defRPr>
            </a:lvl1pPr>
            <a:lvl2pPr lvl="1" rtl="0">
              <a:spcBef>
                <a:spcPts val="0"/>
              </a:spcBef>
              <a:spcAft>
                <a:spcPts val="0"/>
              </a:spcAft>
              <a:buClr>
                <a:schemeClr val="accent1"/>
              </a:buClr>
              <a:buSzPts val="4800"/>
              <a:buNone/>
              <a:defRPr sz="4800">
                <a:solidFill>
                  <a:schemeClr val="accent1"/>
                </a:solidFill>
              </a:defRPr>
            </a:lvl2pPr>
            <a:lvl3pPr lvl="2" rtl="0">
              <a:spcBef>
                <a:spcPts val="0"/>
              </a:spcBef>
              <a:spcAft>
                <a:spcPts val="0"/>
              </a:spcAft>
              <a:buClr>
                <a:schemeClr val="accent1"/>
              </a:buClr>
              <a:buSzPts val="4800"/>
              <a:buNone/>
              <a:defRPr sz="4800">
                <a:solidFill>
                  <a:schemeClr val="accent1"/>
                </a:solidFill>
              </a:defRPr>
            </a:lvl3pPr>
            <a:lvl4pPr lvl="3" rtl="0">
              <a:spcBef>
                <a:spcPts val="0"/>
              </a:spcBef>
              <a:spcAft>
                <a:spcPts val="0"/>
              </a:spcAft>
              <a:buClr>
                <a:schemeClr val="accent1"/>
              </a:buClr>
              <a:buSzPts val="4800"/>
              <a:buNone/>
              <a:defRPr sz="4800">
                <a:solidFill>
                  <a:schemeClr val="accent1"/>
                </a:solidFill>
              </a:defRPr>
            </a:lvl4pPr>
            <a:lvl5pPr lvl="4" rtl="0">
              <a:spcBef>
                <a:spcPts val="0"/>
              </a:spcBef>
              <a:spcAft>
                <a:spcPts val="0"/>
              </a:spcAft>
              <a:buClr>
                <a:schemeClr val="accent1"/>
              </a:buClr>
              <a:buSzPts val="4800"/>
              <a:buNone/>
              <a:defRPr sz="4800">
                <a:solidFill>
                  <a:schemeClr val="accent1"/>
                </a:solidFill>
              </a:defRPr>
            </a:lvl5pPr>
            <a:lvl6pPr lvl="5" rtl="0">
              <a:spcBef>
                <a:spcPts val="0"/>
              </a:spcBef>
              <a:spcAft>
                <a:spcPts val="0"/>
              </a:spcAft>
              <a:buClr>
                <a:schemeClr val="accent1"/>
              </a:buClr>
              <a:buSzPts val="4800"/>
              <a:buNone/>
              <a:defRPr sz="4800">
                <a:solidFill>
                  <a:schemeClr val="accent1"/>
                </a:solidFill>
              </a:defRPr>
            </a:lvl6pPr>
            <a:lvl7pPr lvl="6" rtl="0">
              <a:spcBef>
                <a:spcPts val="0"/>
              </a:spcBef>
              <a:spcAft>
                <a:spcPts val="0"/>
              </a:spcAft>
              <a:buClr>
                <a:schemeClr val="accent1"/>
              </a:buClr>
              <a:buSzPts val="4800"/>
              <a:buNone/>
              <a:defRPr sz="4800">
                <a:solidFill>
                  <a:schemeClr val="accent1"/>
                </a:solidFill>
              </a:defRPr>
            </a:lvl7pPr>
            <a:lvl8pPr lvl="7" rtl="0">
              <a:spcBef>
                <a:spcPts val="0"/>
              </a:spcBef>
              <a:spcAft>
                <a:spcPts val="0"/>
              </a:spcAft>
              <a:buClr>
                <a:schemeClr val="accent1"/>
              </a:buClr>
              <a:buSzPts val="4800"/>
              <a:buNone/>
              <a:defRPr sz="4800">
                <a:solidFill>
                  <a:schemeClr val="accent1"/>
                </a:solidFill>
              </a:defRPr>
            </a:lvl8pPr>
            <a:lvl9pPr lvl="8" rtl="0">
              <a:spcBef>
                <a:spcPts val="0"/>
              </a:spcBef>
              <a:spcAft>
                <a:spcPts val="0"/>
              </a:spcAft>
              <a:buClr>
                <a:schemeClr val="accent1"/>
              </a:buClr>
              <a:buSzPts val="4800"/>
              <a:buNone/>
              <a:defRPr sz="4800">
                <a:solidFill>
                  <a:schemeClr val="accent1"/>
                </a:solidFill>
              </a:defRPr>
            </a:lvl9pPr>
          </a:lstStyle>
          <a:p>
            <a:r>
              <a:t>xx%</a:t>
            </a:r>
          </a:p>
        </p:txBody>
      </p:sp>
    </p:spTree>
    <p:extLst>
      <p:ext uri="{BB962C8B-B14F-4D97-AF65-F5344CB8AC3E}">
        <p14:creationId xmlns:p14="http://schemas.microsoft.com/office/powerpoint/2010/main" val="153296737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Three Columns" preserve="1">
  <p:cSld name="Title and Three Columns">
    <p:spTree>
      <p:nvGrpSpPr>
        <p:cNvPr id="1" name="Shape 142"/>
        <p:cNvGrpSpPr/>
        <p:nvPr/>
      </p:nvGrpSpPr>
      <p:grpSpPr>
        <a:xfrm>
          <a:off x="0" y="0"/>
          <a:ext cx="0" cy="0"/>
          <a:chOff x="0" y="0"/>
          <a:chExt cx="0" cy="0"/>
        </a:xfrm>
      </p:grpSpPr>
      <p:sp>
        <p:nvSpPr>
          <p:cNvPr id="143" name="Google Shape;143;p24"/>
          <p:cNvSpPr/>
          <p:nvPr/>
        </p:nvSpPr>
        <p:spPr>
          <a:xfrm>
            <a:off x="4405000" y="-18600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44" name="Google Shape;144;p24"/>
          <p:cNvSpPr txBox="1">
            <a:spLocks noGrp="1"/>
          </p:cNvSpPr>
          <p:nvPr>
            <p:ph type="title"/>
          </p:nvPr>
        </p:nvSpPr>
        <p:spPr>
          <a:xfrm>
            <a:off x="1330016" y="4868533"/>
            <a:ext cx="24316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45" name="Google Shape;145;p24"/>
          <p:cNvSpPr txBox="1">
            <a:spLocks noGrp="1"/>
          </p:cNvSpPr>
          <p:nvPr>
            <p:ph type="subTitle" idx="1"/>
          </p:nvPr>
        </p:nvSpPr>
        <p:spPr>
          <a:xfrm>
            <a:off x="1266767" y="5447123"/>
            <a:ext cx="2558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146" name="Google Shape;146;p24"/>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147" name="Google Shape;147;p24"/>
          <p:cNvSpPr txBox="1">
            <a:spLocks noGrp="1"/>
          </p:cNvSpPr>
          <p:nvPr>
            <p:ph type="title" idx="3"/>
          </p:nvPr>
        </p:nvSpPr>
        <p:spPr>
          <a:xfrm>
            <a:off x="4405016" y="4868533"/>
            <a:ext cx="24316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48" name="Google Shape;148;p24"/>
          <p:cNvSpPr txBox="1">
            <a:spLocks noGrp="1"/>
          </p:cNvSpPr>
          <p:nvPr>
            <p:ph type="subTitle" idx="4"/>
          </p:nvPr>
        </p:nvSpPr>
        <p:spPr>
          <a:xfrm>
            <a:off x="4341767" y="5447123"/>
            <a:ext cx="2558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149" name="Google Shape;149;p24"/>
          <p:cNvSpPr txBox="1">
            <a:spLocks noGrp="1"/>
          </p:cNvSpPr>
          <p:nvPr>
            <p:ph type="title" idx="5"/>
          </p:nvPr>
        </p:nvSpPr>
        <p:spPr>
          <a:xfrm>
            <a:off x="7480016" y="4868533"/>
            <a:ext cx="24316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50" name="Google Shape;150;p24"/>
          <p:cNvSpPr txBox="1">
            <a:spLocks noGrp="1"/>
          </p:cNvSpPr>
          <p:nvPr>
            <p:ph type="subTitle" idx="6"/>
          </p:nvPr>
        </p:nvSpPr>
        <p:spPr>
          <a:xfrm>
            <a:off x="7416767" y="5447123"/>
            <a:ext cx="2558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33269731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Only" preserve="1">
  <p:cSld name="1_Title Only">
    <p:spTree>
      <p:nvGrpSpPr>
        <p:cNvPr id="1" name="Shape 151"/>
        <p:cNvGrpSpPr/>
        <p:nvPr/>
      </p:nvGrpSpPr>
      <p:grpSpPr>
        <a:xfrm>
          <a:off x="0" y="0"/>
          <a:ext cx="0" cy="0"/>
          <a:chOff x="0" y="0"/>
          <a:chExt cx="0" cy="0"/>
        </a:xfrm>
      </p:grpSpPr>
      <p:sp>
        <p:nvSpPr>
          <p:cNvPr id="152" name="Google Shape;152;p25"/>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153" name="Google Shape;153;p25"/>
          <p:cNvSpPr/>
          <p:nvPr/>
        </p:nvSpPr>
        <p:spPr>
          <a:xfrm>
            <a:off x="-2439583" y="2173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36209672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Three Columns 1" preserve="1">
  <p:cSld name="Title and Three Columns 1">
    <p:spTree>
      <p:nvGrpSpPr>
        <p:cNvPr id="1" name="Shape 154"/>
        <p:cNvGrpSpPr/>
        <p:nvPr/>
      </p:nvGrpSpPr>
      <p:grpSpPr>
        <a:xfrm>
          <a:off x="0" y="0"/>
          <a:ext cx="0" cy="0"/>
          <a:chOff x="0" y="0"/>
          <a:chExt cx="0" cy="0"/>
        </a:xfrm>
      </p:grpSpPr>
      <p:sp>
        <p:nvSpPr>
          <p:cNvPr id="155" name="Google Shape;155;p26"/>
          <p:cNvSpPr/>
          <p:nvPr/>
        </p:nvSpPr>
        <p:spPr>
          <a:xfrm>
            <a:off x="4574400" y="16490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56" name="Google Shape;156;p26"/>
          <p:cNvSpPr txBox="1">
            <a:spLocks noGrp="1"/>
          </p:cNvSpPr>
          <p:nvPr>
            <p:ph type="title"/>
          </p:nvPr>
        </p:nvSpPr>
        <p:spPr>
          <a:xfrm>
            <a:off x="1590985" y="3172267"/>
            <a:ext cx="2080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57" name="Google Shape;157;p26"/>
          <p:cNvSpPr txBox="1">
            <a:spLocks noGrp="1"/>
          </p:cNvSpPr>
          <p:nvPr>
            <p:ph type="subTitle" idx="1"/>
          </p:nvPr>
        </p:nvSpPr>
        <p:spPr>
          <a:xfrm>
            <a:off x="1536867" y="3750860"/>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158" name="Google Shape;158;p26"/>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159" name="Google Shape;159;p26"/>
          <p:cNvSpPr txBox="1">
            <a:spLocks noGrp="1"/>
          </p:cNvSpPr>
          <p:nvPr>
            <p:ph type="title" idx="3"/>
          </p:nvPr>
        </p:nvSpPr>
        <p:spPr>
          <a:xfrm>
            <a:off x="4628521" y="3172267"/>
            <a:ext cx="2080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60" name="Google Shape;160;p26"/>
          <p:cNvSpPr txBox="1">
            <a:spLocks noGrp="1"/>
          </p:cNvSpPr>
          <p:nvPr>
            <p:ph type="subTitle" idx="4"/>
          </p:nvPr>
        </p:nvSpPr>
        <p:spPr>
          <a:xfrm>
            <a:off x="4574403" y="3750860"/>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161" name="Google Shape;161;p26"/>
          <p:cNvSpPr txBox="1">
            <a:spLocks noGrp="1"/>
          </p:cNvSpPr>
          <p:nvPr>
            <p:ph type="title" idx="5"/>
          </p:nvPr>
        </p:nvSpPr>
        <p:spPr>
          <a:xfrm>
            <a:off x="7666057" y="3172267"/>
            <a:ext cx="2080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62" name="Google Shape;162;p26"/>
          <p:cNvSpPr txBox="1">
            <a:spLocks noGrp="1"/>
          </p:cNvSpPr>
          <p:nvPr>
            <p:ph type="subTitle" idx="6"/>
          </p:nvPr>
        </p:nvSpPr>
        <p:spPr>
          <a:xfrm>
            <a:off x="7611937" y="3750860"/>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12210333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and Four Columns" preserve="1">
  <p:cSld name="Title and Four Columns">
    <p:spTree>
      <p:nvGrpSpPr>
        <p:cNvPr id="1" name="Shape 163"/>
        <p:cNvGrpSpPr/>
        <p:nvPr/>
      </p:nvGrpSpPr>
      <p:grpSpPr>
        <a:xfrm>
          <a:off x="0" y="0"/>
          <a:ext cx="0" cy="0"/>
          <a:chOff x="0" y="0"/>
          <a:chExt cx="0" cy="0"/>
        </a:xfrm>
      </p:grpSpPr>
      <p:sp>
        <p:nvSpPr>
          <p:cNvPr id="164" name="Google Shape;164;p27"/>
          <p:cNvSpPr/>
          <p:nvPr/>
        </p:nvSpPr>
        <p:spPr>
          <a:xfrm>
            <a:off x="5923233" y="-73750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65" name="Google Shape;165;p27"/>
          <p:cNvSpPr/>
          <p:nvPr/>
        </p:nvSpPr>
        <p:spPr>
          <a:xfrm>
            <a:off x="-8865867" y="1648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66" name="Google Shape;166;p27"/>
          <p:cNvSpPr txBox="1">
            <a:spLocks noGrp="1"/>
          </p:cNvSpPr>
          <p:nvPr>
            <p:ph type="title"/>
          </p:nvPr>
        </p:nvSpPr>
        <p:spPr>
          <a:xfrm>
            <a:off x="1059800" y="2682067"/>
            <a:ext cx="1188400" cy="479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67" name="Google Shape;167;p27"/>
          <p:cNvSpPr txBox="1">
            <a:spLocks noGrp="1"/>
          </p:cNvSpPr>
          <p:nvPr>
            <p:ph type="subTitle" idx="1"/>
          </p:nvPr>
        </p:nvSpPr>
        <p:spPr>
          <a:xfrm>
            <a:off x="2556667" y="2187500"/>
            <a:ext cx="2956000" cy="10568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168" name="Google Shape;168;p27"/>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169" name="Google Shape;169;p27"/>
          <p:cNvSpPr txBox="1">
            <a:spLocks noGrp="1"/>
          </p:cNvSpPr>
          <p:nvPr>
            <p:ph type="title" idx="3"/>
          </p:nvPr>
        </p:nvSpPr>
        <p:spPr>
          <a:xfrm>
            <a:off x="6205917" y="2625567"/>
            <a:ext cx="1188400" cy="479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70" name="Google Shape;170;p27"/>
          <p:cNvSpPr txBox="1">
            <a:spLocks noGrp="1"/>
          </p:cNvSpPr>
          <p:nvPr>
            <p:ph type="subTitle" idx="4"/>
          </p:nvPr>
        </p:nvSpPr>
        <p:spPr>
          <a:xfrm>
            <a:off x="7702783" y="2187500"/>
            <a:ext cx="2956000" cy="10568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171" name="Google Shape;171;p27"/>
          <p:cNvSpPr txBox="1">
            <a:spLocks noGrp="1"/>
          </p:cNvSpPr>
          <p:nvPr>
            <p:ph type="title" idx="5"/>
          </p:nvPr>
        </p:nvSpPr>
        <p:spPr>
          <a:xfrm>
            <a:off x="1059800" y="4789317"/>
            <a:ext cx="1188400" cy="479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72" name="Google Shape;172;p27"/>
          <p:cNvSpPr txBox="1">
            <a:spLocks noGrp="1"/>
          </p:cNvSpPr>
          <p:nvPr>
            <p:ph type="subTitle" idx="6"/>
          </p:nvPr>
        </p:nvSpPr>
        <p:spPr>
          <a:xfrm>
            <a:off x="2556667" y="4323000"/>
            <a:ext cx="2956000" cy="10568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173" name="Google Shape;173;p27"/>
          <p:cNvSpPr txBox="1">
            <a:spLocks noGrp="1"/>
          </p:cNvSpPr>
          <p:nvPr>
            <p:ph type="title" idx="7"/>
          </p:nvPr>
        </p:nvSpPr>
        <p:spPr>
          <a:xfrm>
            <a:off x="6205917" y="4789317"/>
            <a:ext cx="1188400" cy="479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74" name="Google Shape;174;p27"/>
          <p:cNvSpPr txBox="1">
            <a:spLocks noGrp="1"/>
          </p:cNvSpPr>
          <p:nvPr>
            <p:ph type="subTitle" idx="8"/>
          </p:nvPr>
        </p:nvSpPr>
        <p:spPr>
          <a:xfrm>
            <a:off x="7702783" y="4323000"/>
            <a:ext cx="2956000" cy="1056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7527087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and Four Columns 1" preserve="1">
  <p:cSld name="Title and Four Columns 1">
    <p:spTree>
      <p:nvGrpSpPr>
        <p:cNvPr id="1" name="Shape 175"/>
        <p:cNvGrpSpPr/>
        <p:nvPr/>
      </p:nvGrpSpPr>
      <p:grpSpPr>
        <a:xfrm>
          <a:off x="0" y="0"/>
          <a:ext cx="0" cy="0"/>
          <a:chOff x="0" y="0"/>
          <a:chExt cx="0" cy="0"/>
        </a:xfrm>
      </p:grpSpPr>
      <p:sp>
        <p:nvSpPr>
          <p:cNvPr id="176" name="Google Shape;176;p28"/>
          <p:cNvSpPr/>
          <p:nvPr/>
        </p:nvSpPr>
        <p:spPr>
          <a:xfrm>
            <a:off x="400600" y="14287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77" name="Google Shape;177;p28"/>
          <p:cNvSpPr txBox="1">
            <a:spLocks noGrp="1"/>
          </p:cNvSpPr>
          <p:nvPr>
            <p:ph type="title"/>
          </p:nvPr>
        </p:nvSpPr>
        <p:spPr>
          <a:xfrm>
            <a:off x="3253733" y="2019633"/>
            <a:ext cx="1188400" cy="26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78" name="Google Shape;178;p28"/>
          <p:cNvSpPr txBox="1">
            <a:spLocks noGrp="1"/>
          </p:cNvSpPr>
          <p:nvPr>
            <p:ph type="subTitle" idx="1"/>
          </p:nvPr>
        </p:nvSpPr>
        <p:spPr>
          <a:xfrm>
            <a:off x="2369943" y="2342833"/>
            <a:ext cx="2956000" cy="1056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179" name="Google Shape;179;p28"/>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180" name="Google Shape;180;p28"/>
          <p:cNvSpPr txBox="1">
            <a:spLocks noGrp="1"/>
          </p:cNvSpPr>
          <p:nvPr>
            <p:ph type="title" idx="3"/>
          </p:nvPr>
        </p:nvSpPr>
        <p:spPr>
          <a:xfrm>
            <a:off x="7749832" y="2019633"/>
            <a:ext cx="1188400" cy="26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81" name="Google Shape;181;p28"/>
          <p:cNvSpPr txBox="1">
            <a:spLocks noGrp="1"/>
          </p:cNvSpPr>
          <p:nvPr>
            <p:ph type="subTitle" idx="4"/>
          </p:nvPr>
        </p:nvSpPr>
        <p:spPr>
          <a:xfrm>
            <a:off x="6866057" y="2342833"/>
            <a:ext cx="2956000" cy="1056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182" name="Google Shape;182;p28"/>
          <p:cNvSpPr txBox="1">
            <a:spLocks noGrp="1"/>
          </p:cNvSpPr>
          <p:nvPr>
            <p:ph type="title" idx="5"/>
          </p:nvPr>
        </p:nvSpPr>
        <p:spPr>
          <a:xfrm>
            <a:off x="3253733" y="4757393"/>
            <a:ext cx="1188400" cy="26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83" name="Google Shape;183;p28"/>
          <p:cNvSpPr txBox="1">
            <a:spLocks noGrp="1"/>
          </p:cNvSpPr>
          <p:nvPr>
            <p:ph type="subTitle" idx="6"/>
          </p:nvPr>
        </p:nvSpPr>
        <p:spPr>
          <a:xfrm>
            <a:off x="2369943" y="5084533"/>
            <a:ext cx="2956000" cy="1056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184" name="Google Shape;184;p28"/>
          <p:cNvSpPr txBox="1">
            <a:spLocks noGrp="1"/>
          </p:cNvSpPr>
          <p:nvPr>
            <p:ph type="title" idx="7"/>
          </p:nvPr>
        </p:nvSpPr>
        <p:spPr>
          <a:xfrm>
            <a:off x="7749829" y="4757393"/>
            <a:ext cx="1188400" cy="26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185" name="Google Shape;185;p28"/>
          <p:cNvSpPr txBox="1">
            <a:spLocks noGrp="1"/>
          </p:cNvSpPr>
          <p:nvPr>
            <p:ph type="subTitle" idx="8"/>
          </p:nvPr>
        </p:nvSpPr>
        <p:spPr>
          <a:xfrm>
            <a:off x="6866057" y="5084533"/>
            <a:ext cx="2956000" cy="1056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275260428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Only 1" preserve="1">
  <p:cSld name="Title Only 1">
    <p:spTree>
      <p:nvGrpSpPr>
        <p:cNvPr id="1" name="Shape 186"/>
        <p:cNvGrpSpPr/>
        <p:nvPr/>
      </p:nvGrpSpPr>
      <p:grpSpPr>
        <a:xfrm>
          <a:off x="0" y="0"/>
          <a:ext cx="0" cy="0"/>
          <a:chOff x="0" y="0"/>
          <a:chExt cx="0" cy="0"/>
        </a:xfrm>
      </p:grpSpPr>
      <p:sp>
        <p:nvSpPr>
          <p:cNvPr id="187" name="Google Shape;187;p29"/>
          <p:cNvSpPr/>
          <p:nvPr/>
        </p:nvSpPr>
        <p:spPr>
          <a:xfrm>
            <a:off x="-5710967" y="610733"/>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88" name="Google Shape;188;p29"/>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189" name="Google Shape;189;p29"/>
          <p:cNvSpPr/>
          <p:nvPr/>
        </p:nvSpPr>
        <p:spPr>
          <a:xfrm>
            <a:off x="1467833" y="577200"/>
            <a:ext cx="2668400" cy="57036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90" name="Google Shape;190;p29"/>
          <p:cNvSpPr/>
          <p:nvPr/>
        </p:nvSpPr>
        <p:spPr>
          <a:xfrm>
            <a:off x="7207033" y="577217"/>
            <a:ext cx="2668400" cy="57036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91" name="Google Shape;191;p29"/>
          <p:cNvSpPr/>
          <p:nvPr/>
        </p:nvSpPr>
        <p:spPr>
          <a:xfrm>
            <a:off x="3549233" y="1420237"/>
            <a:ext cx="2988800" cy="12612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92" name="Google Shape;192;p29"/>
          <p:cNvSpPr/>
          <p:nvPr/>
        </p:nvSpPr>
        <p:spPr>
          <a:xfrm>
            <a:off x="4783333" y="4188115"/>
            <a:ext cx="2988800" cy="12612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184284335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Only 2" preserve="1">
  <p:cSld name="Title Only 2">
    <p:spTree>
      <p:nvGrpSpPr>
        <p:cNvPr id="1" name="Shape 193"/>
        <p:cNvGrpSpPr/>
        <p:nvPr/>
      </p:nvGrpSpPr>
      <p:grpSpPr>
        <a:xfrm>
          <a:off x="0" y="0"/>
          <a:ext cx="0" cy="0"/>
          <a:chOff x="0" y="0"/>
          <a:chExt cx="0" cy="0"/>
        </a:xfrm>
      </p:grpSpPr>
      <p:sp>
        <p:nvSpPr>
          <p:cNvPr id="194" name="Google Shape;194;p30"/>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195" name="Google Shape;195;p30"/>
          <p:cNvSpPr/>
          <p:nvPr/>
        </p:nvSpPr>
        <p:spPr>
          <a:xfrm>
            <a:off x="1122217" y="-9333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101029844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Only 3" preserve="1">
  <p:cSld name="Title Only 3">
    <p:spTree>
      <p:nvGrpSpPr>
        <p:cNvPr id="1" name="Shape 196"/>
        <p:cNvGrpSpPr/>
        <p:nvPr/>
      </p:nvGrpSpPr>
      <p:grpSpPr>
        <a:xfrm>
          <a:off x="0" y="0"/>
          <a:ext cx="0" cy="0"/>
          <a:chOff x="0" y="0"/>
          <a:chExt cx="0" cy="0"/>
        </a:xfrm>
      </p:grpSpPr>
      <p:sp>
        <p:nvSpPr>
          <p:cNvPr id="197" name="Google Shape;197;p31"/>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198" name="Google Shape;198;p31"/>
          <p:cNvSpPr/>
          <p:nvPr/>
        </p:nvSpPr>
        <p:spPr>
          <a:xfrm>
            <a:off x="5923233" y="-73750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199" name="Google Shape;199;p31"/>
          <p:cNvSpPr/>
          <p:nvPr/>
        </p:nvSpPr>
        <p:spPr>
          <a:xfrm>
            <a:off x="-8865867" y="1648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9089084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Six Columns" preserve="1">
  <p:cSld name="Title and Six Columns">
    <p:spTree>
      <p:nvGrpSpPr>
        <p:cNvPr id="1" name="Shape 200"/>
        <p:cNvGrpSpPr/>
        <p:nvPr/>
      </p:nvGrpSpPr>
      <p:grpSpPr>
        <a:xfrm>
          <a:off x="0" y="0"/>
          <a:ext cx="0" cy="0"/>
          <a:chOff x="0" y="0"/>
          <a:chExt cx="0" cy="0"/>
        </a:xfrm>
      </p:grpSpPr>
      <p:sp>
        <p:nvSpPr>
          <p:cNvPr id="201" name="Google Shape;201;p32"/>
          <p:cNvSpPr/>
          <p:nvPr/>
        </p:nvSpPr>
        <p:spPr>
          <a:xfrm>
            <a:off x="400600" y="-45328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02" name="Google Shape;202;p32"/>
          <p:cNvSpPr txBox="1">
            <a:spLocks noGrp="1"/>
          </p:cNvSpPr>
          <p:nvPr>
            <p:ph type="title"/>
          </p:nvPr>
        </p:nvSpPr>
        <p:spPr>
          <a:xfrm>
            <a:off x="1578919" y="4576133"/>
            <a:ext cx="2080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03" name="Google Shape;203;p32"/>
          <p:cNvSpPr txBox="1">
            <a:spLocks noGrp="1"/>
          </p:cNvSpPr>
          <p:nvPr>
            <p:ph type="subTitle" idx="1"/>
          </p:nvPr>
        </p:nvSpPr>
        <p:spPr>
          <a:xfrm>
            <a:off x="1524800" y="5154727"/>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04" name="Google Shape;204;p32"/>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205" name="Google Shape;205;p32"/>
          <p:cNvSpPr txBox="1">
            <a:spLocks noGrp="1"/>
          </p:cNvSpPr>
          <p:nvPr>
            <p:ph type="title" idx="3"/>
          </p:nvPr>
        </p:nvSpPr>
        <p:spPr>
          <a:xfrm>
            <a:off x="4616455" y="4576133"/>
            <a:ext cx="2080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06" name="Google Shape;206;p32"/>
          <p:cNvSpPr txBox="1">
            <a:spLocks noGrp="1"/>
          </p:cNvSpPr>
          <p:nvPr>
            <p:ph type="subTitle" idx="4"/>
          </p:nvPr>
        </p:nvSpPr>
        <p:spPr>
          <a:xfrm>
            <a:off x="4562336" y="5154727"/>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07" name="Google Shape;207;p32"/>
          <p:cNvSpPr txBox="1">
            <a:spLocks noGrp="1"/>
          </p:cNvSpPr>
          <p:nvPr>
            <p:ph type="title" idx="5"/>
          </p:nvPr>
        </p:nvSpPr>
        <p:spPr>
          <a:xfrm>
            <a:off x="7653991" y="4576133"/>
            <a:ext cx="2080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08" name="Google Shape;208;p32"/>
          <p:cNvSpPr txBox="1">
            <a:spLocks noGrp="1"/>
          </p:cNvSpPr>
          <p:nvPr>
            <p:ph type="subTitle" idx="6"/>
          </p:nvPr>
        </p:nvSpPr>
        <p:spPr>
          <a:xfrm>
            <a:off x="7599871" y="5154727"/>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09" name="Google Shape;209;p32"/>
          <p:cNvSpPr txBox="1">
            <a:spLocks noGrp="1"/>
          </p:cNvSpPr>
          <p:nvPr>
            <p:ph type="title" idx="7"/>
          </p:nvPr>
        </p:nvSpPr>
        <p:spPr>
          <a:xfrm>
            <a:off x="1578919" y="1967267"/>
            <a:ext cx="2080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10" name="Google Shape;210;p32"/>
          <p:cNvSpPr txBox="1">
            <a:spLocks noGrp="1"/>
          </p:cNvSpPr>
          <p:nvPr>
            <p:ph type="subTitle" idx="8"/>
          </p:nvPr>
        </p:nvSpPr>
        <p:spPr>
          <a:xfrm>
            <a:off x="1524800" y="2545860"/>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11" name="Google Shape;211;p32"/>
          <p:cNvSpPr txBox="1">
            <a:spLocks noGrp="1"/>
          </p:cNvSpPr>
          <p:nvPr>
            <p:ph type="title" idx="9"/>
          </p:nvPr>
        </p:nvSpPr>
        <p:spPr>
          <a:xfrm>
            <a:off x="4616455" y="1967267"/>
            <a:ext cx="2080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12" name="Google Shape;212;p32"/>
          <p:cNvSpPr txBox="1">
            <a:spLocks noGrp="1"/>
          </p:cNvSpPr>
          <p:nvPr>
            <p:ph type="subTitle" idx="13"/>
          </p:nvPr>
        </p:nvSpPr>
        <p:spPr>
          <a:xfrm>
            <a:off x="4562336" y="2545860"/>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13" name="Google Shape;213;p32"/>
          <p:cNvSpPr txBox="1">
            <a:spLocks noGrp="1"/>
          </p:cNvSpPr>
          <p:nvPr>
            <p:ph type="title" idx="14"/>
          </p:nvPr>
        </p:nvSpPr>
        <p:spPr>
          <a:xfrm>
            <a:off x="7653991" y="1967267"/>
            <a:ext cx="2080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14" name="Google Shape;214;p32"/>
          <p:cNvSpPr txBox="1">
            <a:spLocks noGrp="1"/>
          </p:cNvSpPr>
          <p:nvPr>
            <p:ph type="subTitle" idx="15"/>
          </p:nvPr>
        </p:nvSpPr>
        <p:spPr>
          <a:xfrm>
            <a:off x="7599871" y="2545860"/>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32412729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and Six Columns 1" preserve="1">
  <p:cSld name="Title and Six Columns 1">
    <p:spTree>
      <p:nvGrpSpPr>
        <p:cNvPr id="1" name="Shape 215"/>
        <p:cNvGrpSpPr/>
        <p:nvPr/>
      </p:nvGrpSpPr>
      <p:grpSpPr>
        <a:xfrm>
          <a:off x="0" y="0"/>
          <a:ext cx="0" cy="0"/>
          <a:chOff x="0" y="0"/>
          <a:chExt cx="0" cy="0"/>
        </a:xfrm>
      </p:grpSpPr>
      <p:sp>
        <p:nvSpPr>
          <p:cNvPr id="216" name="Google Shape;216;p33"/>
          <p:cNvSpPr/>
          <p:nvPr/>
        </p:nvSpPr>
        <p:spPr>
          <a:xfrm>
            <a:off x="400600" y="-45328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17" name="Google Shape;217;p33"/>
          <p:cNvSpPr txBox="1">
            <a:spLocks noGrp="1"/>
          </p:cNvSpPr>
          <p:nvPr>
            <p:ph type="title"/>
          </p:nvPr>
        </p:nvSpPr>
        <p:spPr>
          <a:xfrm>
            <a:off x="2345933" y="2786409"/>
            <a:ext cx="2080800" cy="5788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18" name="Google Shape;218;p33"/>
          <p:cNvSpPr txBox="1">
            <a:spLocks noGrp="1"/>
          </p:cNvSpPr>
          <p:nvPr>
            <p:ph type="subTitle" idx="1"/>
          </p:nvPr>
        </p:nvSpPr>
        <p:spPr>
          <a:xfrm>
            <a:off x="2237933" y="3365007"/>
            <a:ext cx="2188800" cy="706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19" name="Google Shape;219;p33"/>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220" name="Google Shape;220;p33"/>
          <p:cNvSpPr txBox="1">
            <a:spLocks noGrp="1"/>
          </p:cNvSpPr>
          <p:nvPr>
            <p:ph type="title" idx="3"/>
          </p:nvPr>
        </p:nvSpPr>
        <p:spPr>
          <a:xfrm>
            <a:off x="7765267" y="4586293"/>
            <a:ext cx="2080800" cy="578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21" name="Google Shape;221;p33"/>
          <p:cNvSpPr txBox="1">
            <a:spLocks noGrp="1"/>
          </p:cNvSpPr>
          <p:nvPr>
            <p:ph type="subTitle" idx="4"/>
          </p:nvPr>
        </p:nvSpPr>
        <p:spPr>
          <a:xfrm>
            <a:off x="7765267" y="5164891"/>
            <a:ext cx="2188800" cy="70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22" name="Google Shape;222;p33"/>
          <p:cNvSpPr txBox="1">
            <a:spLocks noGrp="1"/>
          </p:cNvSpPr>
          <p:nvPr>
            <p:ph type="title" idx="5"/>
          </p:nvPr>
        </p:nvSpPr>
        <p:spPr>
          <a:xfrm>
            <a:off x="7765267" y="2786409"/>
            <a:ext cx="2080800" cy="578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23" name="Google Shape;223;p33"/>
          <p:cNvSpPr txBox="1">
            <a:spLocks noGrp="1"/>
          </p:cNvSpPr>
          <p:nvPr>
            <p:ph type="subTitle" idx="6"/>
          </p:nvPr>
        </p:nvSpPr>
        <p:spPr>
          <a:xfrm>
            <a:off x="7765267" y="3365007"/>
            <a:ext cx="2188800" cy="70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24" name="Google Shape;224;p33"/>
          <p:cNvSpPr txBox="1">
            <a:spLocks noGrp="1"/>
          </p:cNvSpPr>
          <p:nvPr>
            <p:ph type="title" idx="7"/>
          </p:nvPr>
        </p:nvSpPr>
        <p:spPr>
          <a:xfrm>
            <a:off x="2345933" y="986309"/>
            <a:ext cx="2080800" cy="5788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25" name="Google Shape;225;p33"/>
          <p:cNvSpPr txBox="1">
            <a:spLocks noGrp="1"/>
          </p:cNvSpPr>
          <p:nvPr>
            <p:ph type="subTitle" idx="8"/>
          </p:nvPr>
        </p:nvSpPr>
        <p:spPr>
          <a:xfrm>
            <a:off x="2237933" y="1565124"/>
            <a:ext cx="2188800" cy="706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26" name="Google Shape;226;p33"/>
          <p:cNvSpPr txBox="1">
            <a:spLocks noGrp="1"/>
          </p:cNvSpPr>
          <p:nvPr>
            <p:ph type="title" idx="9"/>
          </p:nvPr>
        </p:nvSpPr>
        <p:spPr>
          <a:xfrm>
            <a:off x="2345933" y="4586293"/>
            <a:ext cx="2080800" cy="5788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27" name="Google Shape;227;p33"/>
          <p:cNvSpPr txBox="1">
            <a:spLocks noGrp="1"/>
          </p:cNvSpPr>
          <p:nvPr>
            <p:ph type="subTitle" idx="13"/>
          </p:nvPr>
        </p:nvSpPr>
        <p:spPr>
          <a:xfrm>
            <a:off x="2237933" y="5164891"/>
            <a:ext cx="2188800" cy="706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28" name="Google Shape;228;p33"/>
          <p:cNvSpPr txBox="1">
            <a:spLocks noGrp="1"/>
          </p:cNvSpPr>
          <p:nvPr>
            <p:ph type="title" idx="14"/>
          </p:nvPr>
        </p:nvSpPr>
        <p:spPr>
          <a:xfrm>
            <a:off x="7765267" y="986309"/>
            <a:ext cx="2080800" cy="578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29" name="Google Shape;229;p33"/>
          <p:cNvSpPr txBox="1">
            <a:spLocks noGrp="1"/>
          </p:cNvSpPr>
          <p:nvPr>
            <p:ph type="subTitle" idx="15"/>
          </p:nvPr>
        </p:nvSpPr>
        <p:spPr>
          <a:xfrm>
            <a:off x="7765267" y="1565124"/>
            <a:ext cx="2188800" cy="70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15745776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Five Columns" preserve="1">
  <p:cSld name="Title and Five Columns">
    <p:spTree>
      <p:nvGrpSpPr>
        <p:cNvPr id="1" name="Shape 230"/>
        <p:cNvGrpSpPr/>
        <p:nvPr/>
      </p:nvGrpSpPr>
      <p:grpSpPr>
        <a:xfrm>
          <a:off x="0" y="0"/>
          <a:ext cx="0" cy="0"/>
          <a:chOff x="0" y="0"/>
          <a:chExt cx="0" cy="0"/>
        </a:xfrm>
      </p:grpSpPr>
      <p:sp>
        <p:nvSpPr>
          <p:cNvPr id="231" name="Google Shape;231;p34"/>
          <p:cNvSpPr/>
          <p:nvPr/>
        </p:nvSpPr>
        <p:spPr>
          <a:xfrm>
            <a:off x="4574400" y="16490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32" name="Google Shape;232;p34"/>
          <p:cNvSpPr txBox="1">
            <a:spLocks noGrp="1"/>
          </p:cNvSpPr>
          <p:nvPr>
            <p:ph type="title"/>
          </p:nvPr>
        </p:nvSpPr>
        <p:spPr>
          <a:xfrm>
            <a:off x="5028600" y="2242517"/>
            <a:ext cx="2080800" cy="578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33" name="Google Shape;233;p34"/>
          <p:cNvSpPr txBox="1">
            <a:spLocks noGrp="1"/>
          </p:cNvSpPr>
          <p:nvPr>
            <p:ph type="subTitle" idx="1"/>
          </p:nvPr>
        </p:nvSpPr>
        <p:spPr>
          <a:xfrm>
            <a:off x="4974600" y="2821116"/>
            <a:ext cx="2188800" cy="70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34" name="Google Shape;234;p34"/>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235" name="Google Shape;235;p34"/>
          <p:cNvSpPr txBox="1">
            <a:spLocks noGrp="1"/>
          </p:cNvSpPr>
          <p:nvPr>
            <p:ph type="title" idx="3"/>
          </p:nvPr>
        </p:nvSpPr>
        <p:spPr>
          <a:xfrm>
            <a:off x="6705467" y="4622817"/>
            <a:ext cx="2080800" cy="578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36" name="Google Shape;236;p34"/>
          <p:cNvSpPr txBox="1">
            <a:spLocks noGrp="1"/>
          </p:cNvSpPr>
          <p:nvPr>
            <p:ph type="subTitle" idx="4"/>
          </p:nvPr>
        </p:nvSpPr>
        <p:spPr>
          <a:xfrm>
            <a:off x="6651467" y="5201416"/>
            <a:ext cx="2188800" cy="70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37" name="Google Shape;237;p34"/>
          <p:cNvSpPr txBox="1">
            <a:spLocks noGrp="1"/>
          </p:cNvSpPr>
          <p:nvPr>
            <p:ph type="title" idx="5"/>
          </p:nvPr>
        </p:nvSpPr>
        <p:spPr>
          <a:xfrm>
            <a:off x="2291933" y="2242517"/>
            <a:ext cx="2080800" cy="578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38" name="Google Shape;238;p34"/>
          <p:cNvSpPr txBox="1">
            <a:spLocks noGrp="1"/>
          </p:cNvSpPr>
          <p:nvPr>
            <p:ph type="subTitle" idx="6"/>
          </p:nvPr>
        </p:nvSpPr>
        <p:spPr>
          <a:xfrm>
            <a:off x="2237933" y="2821332"/>
            <a:ext cx="2188800" cy="70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39" name="Google Shape;239;p34"/>
          <p:cNvSpPr txBox="1">
            <a:spLocks noGrp="1"/>
          </p:cNvSpPr>
          <p:nvPr>
            <p:ph type="title" idx="7"/>
          </p:nvPr>
        </p:nvSpPr>
        <p:spPr>
          <a:xfrm>
            <a:off x="3405733" y="4622801"/>
            <a:ext cx="2080800" cy="578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40" name="Google Shape;240;p34"/>
          <p:cNvSpPr txBox="1">
            <a:spLocks noGrp="1"/>
          </p:cNvSpPr>
          <p:nvPr>
            <p:ph type="subTitle" idx="8"/>
          </p:nvPr>
        </p:nvSpPr>
        <p:spPr>
          <a:xfrm>
            <a:off x="3351733" y="5201399"/>
            <a:ext cx="2188800" cy="70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41" name="Google Shape;241;p34"/>
          <p:cNvSpPr txBox="1">
            <a:spLocks noGrp="1"/>
          </p:cNvSpPr>
          <p:nvPr>
            <p:ph type="title" idx="9"/>
          </p:nvPr>
        </p:nvSpPr>
        <p:spPr>
          <a:xfrm>
            <a:off x="7819267" y="2242517"/>
            <a:ext cx="2080800" cy="578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42" name="Google Shape;242;p34"/>
          <p:cNvSpPr txBox="1">
            <a:spLocks noGrp="1"/>
          </p:cNvSpPr>
          <p:nvPr>
            <p:ph type="subTitle" idx="13"/>
          </p:nvPr>
        </p:nvSpPr>
        <p:spPr>
          <a:xfrm>
            <a:off x="7765267" y="2821332"/>
            <a:ext cx="2188800" cy="70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41734174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and Two Columns" preserve="1">
  <p:cSld name="1_Title and Two Columns">
    <p:spTree>
      <p:nvGrpSpPr>
        <p:cNvPr id="1" name="Shape 243"/>
        <p:cNvGrpSpPr/>
        <p:nvPr/>
      </p:nvGrpSpPr>
      <p:grpSpPr>
        <a:xfrm>
          <a:off x="0" y="0"/>
          <a:ext cx="0" cy="0"/>
          <a:chOff x="0" y="0"/>
          <a:chExt cx="0" cy="0"/>
        </a:xfrm>
      </p:grpSpPr>
      <p:sp>
        <p:nvSpPr>
          <p:cNvPr id="244" name="Google Shape;244;p35"/>
          <p:cNvSpPr/>
          <p:nvPr/>
        </p:nvSpPr>
        <p:spPr>
          <a:xfrm>
            <a:off x="5923233" y="-73750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5" name="Google Shape;245;p35"/>
          <p:cNvSpPr/>
          <p:nvPr/>
        </p:nvSpPr>
        <p:spPr>
          <a:xfrm>
            <a:off x="-8865867" y="1648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6" name="Google Shape;246;p35"/>
          <p:cNvSpPr/>
          <p:nvPr/>
        </p:nvSpPr>
        <p:spPr>
          <a:xfrm>
            <a:off x="2725267" y="3975700"/>
            <a:ext cx="1307600" cy="3604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7" name="Google Shape;247;p35"/>
          <p:cNvSpPr/>
          <p:nvPr/>
        </p:nvSpPr>
        <p:spPr>
          <a:xfrm>
            <a:off x="7331933" y="3975700"/>
            <a:ext cx="1307600" cy="3604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48" name="Google Shape;248;p35"/>
          <p:cNvSpPr txBox="1">
            <a:spLocks noGrp="1"/>
          </p:cNvSpPr>
          <p:nvPr>
            <p:ph type="title"/>
          </p:nvPr>
        </p:nvSpPr>
        <p:spPr>
          <a:xfrm>
            <a:off x="3003051" y="2503467"/>
            <a:ext cx="1504400" cy="578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49" name="Google Shape;249;p35"/>
          <p:cNvSpPr txBox="1">
            <a:spLocks noGrp="1"/>
          </p:cNvSpPr>
          <p:nvPr>
            <p:ph type="subTitle" idx="1"/>
          </p:nvPr>
        </p:nvSpPr>
        <p:spPr>
          <a:xfrm>
            <a:off x="4507451" y="1658200"/>
            <a:ext cx="4370000" cy="1269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FFFFF"/>
              </a:buClr>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250" name="Google Shape;250;p35"/>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251" name="Google Shape;251;p35"/>
          <p:cNvSpPr txBox="1">
            <a:spLocks noGrp="1"/>
          </p:cNvSpPr>
          <p:nvPr>
            <p:ph type="title" idx="3"/>
          </p:nvPr>
        </p:nvSpPr>
        <p:spPr>
          <a:xfrm>
            <a:off x="7619000" y="4815900"/>
            <a:ext cx="1504400" cy="578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52" name="Google Shape;252;p35"/>
          <p:cNvSpPr txBox="1">
            <a:spLocks noGrp="1"/>
          </p:cNvSpPr>
          <p:nvPr>
            <p:ph type="subTitle" idx="4"/>
          </p:nvPr>
        </p:nvSpPr>
        <p:spPr>
          <a:xfrm>
            <a:off x="3068600" y="4021600"/>
            <a:ext cx="4550400" cy="12696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Clr>
                <a:srgbClr val="FFFFFF"/>
              </a:buClr>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218800234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itle and Two Columns 1" preserve="1">
  <p:cSld name="Title and Two Columns 1">
    <p:spTree>
      <p:nvGrpSpPr>
        <p:cNvPr id="1" name="Shape 253"/>
        <p:cNvGrpSpPr/>
        <p:nvPr/>
      </p:nvGrpSpPr>
      <p:grpSpPr>
        <a:xfrm>
          <a:off x="0" y="0"/>
          <a:ext cx="0" cy="0"/>
          <a:chOff x="0" y="0"/>
          <a:chExt cx="0" cy="0"/>
        </a:xfrm>
      </p:grpSpPr>
      <p:sp>
        <p:nvSpPr>
          <p:cNvPr id="254" name="Google Shape;254;p36"/>
          <p:cNvSpPr/>
          <p:nvPr/>
        </p:nvSpPr>
        <p:spPr>
          <a:xfrm>
            <a:off x="400600" y="14287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55" name="Google Shape;255;p36"/>
          <p:cNvSpPr txBox="1">
            <a:spLocks noGrp="1"/>
          </p:cNvSpPr>
          <p:nvPr>
            <p:ph type="title"/>
          </p:nvPr>
        </p:nvSpPr>
        <p:spPr>
          <a:xfrm>
            <a:off x="2412000" y="3025667"/>
            <a:ext cx="3160400" cy="6004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accent1"/>
              </a:buClr>
              <a:buSzPts val="1400"/>
              <a:buNone/>
              <a:defRPr sz="18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56" name="Google Shape;256;p36"/>
          <p:cNvSpPr txBox="1">
            <a:spLocks noGrp="1"/>
          </p:cNvSpPr>
          <p:nvPr>
            <p:ph type="subTitle" idx="1"/>
          </p:nvPr>
        </p:nvSpPr>
        <p:spPr>
          <a:xfrm>
            <a:off x="1136117" y="3626217"/>
            <a:ext cx="4436400" cy="1056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FFFFFF"/>
              </a:buClr>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
        <p:nvSpPr>
          <p:cNvPr id="257" name="Google Shape;257;p36"/>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258" name="Google Shape;258;p36"/>
          <p:cNvSpPr txBox="1">
            <a:spLocks noGrp="1"/>
          </p:cNvSpPr>
          <p:nvPr>
            <p:ph type="title" idx="3"/>
          </p:nvPr>
        </p:nvSpPr>
        <p:spPr>
          <a:xfrm>
            <a:off x="6393100" y="3025667"/>
            <a:ext cx="3160400" cy="600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8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59" name="Google Shape;259;p36"/>
          <p:cNvSpPr txBox="1">
            <a:spLocks noGrp="1"/>
          </p:cNvSpPr>
          <p:nvPr>
            <p:ph type="subTitle" idx="4"/>
          </p:nvPr>
        </p:nvSpPr>
        <p:spPr>
          <a:xfrm>
            <a:off x="6393081" y="3626217"/>
            <a:ext cx="4436400" cy="105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FFFFF"/>
              </a:buClr>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SzPts val="1100"/>
              <a:buFont typeface="Roboto"/>
              <a:buNone/>
              <a:defRPr sz="1100">
                <a:latin typeface="Roboto"/>
                <a:ea typeface="Roboto"/>
                <a:cs typeface="Roboto"/>
                <a:sym typeface="Roboto"/>
              </a:defRPr>
            </a:lvl2pPr>
            <a:lvl3pPr lvl="2" algn="ctr" rtl="0">
              <a:lnSpc>
                <a:spcPct val="100000"/>
              </a:lnSpc>
              <a:spcBef>
                <a:spcPts val="0"/>
              </a:spcBef>
              <a:spcAft>
                <a:spcPts val="0"/>
              </a:spcAft>
              <a:buSzPts val="1100"/>
              <a:buFont typeface="Roboto"/>
              <a:buNone/>
              <a:defRPr sz="1100">
                <a:latin typeface="Roboto"/>
                <a:ea typeface="Roboto"/>
                <a:cs typeface="Roboto"/>
                <a:sym typeface="Roboto"/>
              </a:defRPr>
            </a:lvl3pPr>
            <a:lvl4pPr lvl="3" algn="ctr" rtl="0">
              <a:lnSpc>
                <a:spcPct val="100000"/>
              </a:lnSpc>
              <a:spcBef>
                <a:spcPts val="0"/>
              </a:spcBef>
              <a:spcAft>
                <a:spcPts val="0"/>
              </a:spcAft>
              <a:buSzPts val="1100"/>
              <a:buFont typeface="Roboto"/>
              <a:buNone/>
              <a:defRPr sz="1100">
                <a:latin typeface="Roboto"/>
                <a:ea typeface="Roboto"/>
                <a:cs typeface="Roboto"/>
                <a:sym typeface="Roboto"/>
              </a:defRPr>
            </a:lvl4pPr>
            <a:lvl5pPr lvl="4" algn="ctr" rtl="0">
              <a:lnSpc>
                <a:spcPct val="100000"/>
              </a:lnSpc>
              <a:spcBef>
                <a:spcPts val="0"/>
              </a:spcBef>
              <a:spcAft>
                <a:spcPts val="0"/>
              </a:spcAft>
              <a:buSzPts val="1100"/>
              <a:buFont typeface="Roboto"/>
              <a:buNone/>
              <a:defRPr sz="1100">
                <a:latin typeface="Roboto"/>
                <a:ea typeface="Roboto"/>
                <a:cs typeface="Roboto"/>
                <a:sym typeface="Roboto"/>
              </a:defRPr>
            </a:lvl5pPr>
            <a:lvl6pPr lvl="5" algn="ctr" rtl="0">
              <a:lnSpc>
                <a:spcPct val="100000"/>
              </a:lnSpc>
              <a:spcBef>
                <a:spcPts val="0"/>
              </a:spcBef>
              <a:spcAft>
                <a:spcPts val="0"/>
              </a:spcAft>
              <a:buSzPts val="1100"/>
              <a:buFont typeface="Roboto"/>
              <a:buNone/>
              <a:defRPr sz="1100">
                <a:latin typeface="Roboto"/>
                <a:ea typeface="Roboto"/>
                <a:cs typeface="Roboto"/>
                <a:sym typeface="Roboto"/>
              </a:defRPr>
            </a:lvl6pPr>
            <a:lvl7pPr lvl="6" algn="ctr" rtl="0">
              <a:lnSpc>
                <a:spcPct val="100000"/>
              </a:lnSpc>
              <a:spcBef>
                <a:spcPts val="0"/>
              </a:spcBef>
              <a:spcAft>
                <a:spcPts val="0"/>
              </a:spcAft>
              <a:buSzPts val="1100"/>
              <a:buFont typeface="Roboto"/>
              <a:buNone/>
              <a:defRPr sz="1100">
                <a:latin typeface="Roboto"/>
                <a:ea typeface="Roboto"/>
                <a:cs typeface="Roboto"/>
                <a:sym typeface="Roboto"/>
              </a:defRPr>
            </a:lvl7pPr>
            <a:lvl8pPr lvl="7" algn="ctr" rtl="0">
              <a:lnSpc>
                <a:spcPct val="100000"/>
              </a:lnSpc>
              <a:spcBef>
                <a:spcPts val="0"/>
              </a:spcBef>
              <a:spcAft>
                <a:spcPts val="0"/>
              </a:spcAft>
              <a:buSzPts val="1100"/>
              <a:buFont typeface="Roboto"/>
              <a:buNone/>
              <a:defRPr sz="1100">
                <a:latin typeface="Roboto"/>
                <a:ea typeface="Roboto"/>
                <a:cs typeface="Roboto"/>
                <a:sym typeface="Roboto"/>
              </a:defRPr>
            </a:lvl8pPr>
            <a:lvl9pPr lvl="8" algn="ctr" rtl="0">
              <a:lnSpc>
                <a:spcPct val="100000"/>
              </a:lnSpc>
              <a:spcBef>
                <a:spcPts val="0"/>
              </a:spcBef>
              <a:spcAft>
                <a:spcPts val="0"/>
              </a:spcAft>
              <a:buSzPts val="1100"/>
              <a:buFont typeface="Roboto"/>
              <a:buNone/>
              <a:defRPr sz="1100">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31059232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and Four Columns 2" preserve="1">
  <p:cSld name="Title and Four Columns 2">
    <p:spTree>
      <p:nvGrpSpPr>
        <p:cNvPr id="1" name="Shape 260"/>
        <p:cNvGrpSpPr/>
        <p:nvPr/>
      </p:nvGrpSpPr>
      <p:grpSpPr>
        <a:xfrm>
          <a:off x="0" y="0"/>
          <a:ext cx="0" cy="0"/>
          <a:chOff x="0" y="0"/>
          <a:chExt cx="0" cy="0"/>
        </a:xfrm>
      </p:grpSpPr>
      <p:sp>
        <p:nvSpPr>
          <p:cNvPr id="261" name="Google Shape;261;p37"/>
          <p:cNvSpPr/>
          <p:nvPr/>
        </p:nvSpPr>
        <p:spPr>
          <a:xfrm>
            <a:off x="-4794016" y="-43382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62" name="Google Shape;262;p37"/>
          <p:cNvSpPr txBox="1">
            <a:spLocks noGrp="1"/>
          </p:cNvSpPr>
          <p:nvPr>
            <p:ph type="title"/>
          </p:nvPr>
        </p:nvSpPr>
        <p:spPr>
          <a:xfrm>
            <a:off x="1125567" y="4227800"/>
            <a:ext cx="2188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63" name="Google Shape;263;p37"/>
          <p:cNvSpPr txBox="1">
            <a:spLocks noGrp="1"/>
          </p:cNvSpPr>
          <p:nvPr>
            <p:ph type="subTitle" idx="1"/>
          </p:nvPr>
        </p:nvSpPr>
        <p:spPr>
          <a:xfrm>
            <a:off x="1125567" y="4806393"/>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64" name="Google Shape;264;p37"/>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265" name="Google Shape;265;p37"/>
          <p:cNvSpPr txBox="1">
            <a:spLocks noGrp="1"/>
          </p:cNvSpPr>
          <p:nvPr>
            <p:ph type="title" idx="3"/>
          </p:nvPr>
        </p:nvSpPr>
        <p:spPr>
          <a:xfrm>
            <a:off x="3422123" y="3516600"/>
            <a:ext cx="2188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66" name="Google Shape;266;p37"/>
          <p:cNvSpPr txBox="1">
            <a:spLocks noGrp="1"/>
          </p:cNvSpPr>
          <p:nvPr>
            <p:ph type="subTitle" idx="4"/>
          </p:nvPr>
        </p:nvSpPr>
        <p:spPr>
          <a:xfrm>
            <a:off x="3422123" y="4095193"/>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67" name="Google Shape;267;p37"/>
          <p:cNvSpPr txBox="1">
            <a:spLocks noGrp="1"/>
          </p:cNvSpPr>
          <p:nvPr>
            <p:ph type="title" idx="5"/>
          </p:nvPr>
        </p:nvSpPr>
        <p:spPr>
          <a:xfrm>
            <a:off x="5718680" y="4227800"/>
            <a:ext cx="2188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68" name="Google Shape;268;p37"/>
          <p:cNvSpPr txBox="1">
            <a:spLocks noGrp="1"/>
          </p:cNvSpPr>
          <p:nvPr>
            <p:ph type="subTitle" idx="6"/>
          </p:nvPr>
        </p:nvSpPr>
        <p:spPr>
          <a:xfrm>
            <a:off x="5718680" y="4806393"/>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69" name="Google Shape;269;p37"/>
          <p:cNvSpPr txBox="1">
            <a:spLocks noGrp="1"/>
          </p:cNvSpPr>
          <p:nvPr>
            <p:ph type="title" idx="7"/>
          </p:nvPr>
        </p:nvSpPr>
        <p:spPr>
          <a:xfrm>
            <a:off x="8015236" y="3516600"/>
            <a:ext cx="2188800" cy="1122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70" name="Google Shape;270;p37"/>
          <p:cNvSpPr txBox="1">
            <a:spLocks noGrp="1"/>
          </p:cNvSpPr>
          <p:nvPr>
            <p:ph type="subTitle" idx="8"/>
          </p:nvPr>
        </p:nvSpPr>
        <p:spPr>
          <a:xfrm>
            <a:off x="8015236" y="4095193"/>
            <a:ext cx="2188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231879064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and Four Columns 3" preserve="1">
  <p:cSld name="Title and Four Columns 3">
    <p:spTree>
      <p:nvGrpSpPr>
        <p:cNvPr id="1" name="Shape 271"/>
        <p:cNvGrpSpPr/>
        <p:nvPr/>
      </p:nvGrpSpPr>
      <p:grpSpPr>
        <a:xfrm>
          <a:off x="0" y="0"/>
          <a:ext cx="0" cy="0"/>
          <a:chOff x="0" y="0"/>
          <a:chExt cx="0" cy="0"/>
        </a:xfrm>
      </p:grpSpPr>
      <p:sp>
        <p:nvSpPr>
          <p:cNvPr id="272" name="Google Shape;272;p38"/>
          <p:cNvSpPr/>
          <p:nvPr/>
        </p:nvSpPr>
        <p:spPr>
          <a:xfrm>
            <a:off x="-4794016" y="-43382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73" name="Google Shape;273;p38"/>
          <p:cNvSpPr txBox="1">
            <a:spLocks noGrp="1"/>
          </p:cNvSpPr>
          <p:nvPr>
            <p:ph type="title"/>
          </p:nvPr>
        </p:nvSpPr>
        <p:spPr>
          <a:xfrm>
            <a:off x="3371333" y="1638777"/>
            <a:ext cx="2188800" cy="578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74" name="Google Shape;274;p38"/>
          <p:cNvSpPr txBox="1">
            <a:spLocks noGrp="1"/>
          </p:cNvSpPr>
          <p:nvPr>
            <p:ph type="subTitle" idx="1"/>
          </p:nvPr>
        </p:nvSpPr>
        <p:spPr>
          <a:xfrm>
            <a:off x="3371349" y="2217367"/>
            <a:ext cx="2606800" cy="105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75" name="Google Shape;275;p38"/>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276" name="Google Shape;276;p38"/>
          <p:cNvSpPr txBox="1">
            <a:spLocks noGrp="1"/>
          </p:cNvSpPr>
          <p:nvPr>
            <p:ph type="title" idx="3"/>
          </p:nvPr>
        </p:nvSpPr>
        <p:spPr>
          <a:xfrm>
            <a:off x="3371333" y="4351111"/>
            <a:ext cx="2188800" cy="578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77" name="Google Shape;277;p38"/>
          <p:cNvSpPr txBox="1">
            <a:spLocks noGrp="1"/>
          </p:cNvSpPr>
          <p:nvPr>
            <p:ph type="subTitle" idx="4"/>
          </p:nvPr>
        </p:nvSpPr>
        <p:spPr>
          <a:xfrm>
            <a:off x="3371349" y="4929700"/>
            <a:ext cx="2606800" cy="105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78" name="Google Shape;278;p38"/>
          <p:cNvSpPr txBox="1">
            <a:spLocks noGrp="1"/>
          </p:cNvSpPr>
          <p:nvPr>
            <p:ph type="title" idx="5"/>
          </p:nvPr>
        </p:nvSpPr>
        <p:spPr>
          <a:xfrm>
            <a:off x="6648916" y="1638777"/>
            <a:ext cx="2188800" cy="5784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79" name="Google Shape;279;p38"/>
          <p:cNvSpPr txBox="1">
            <a:spLocks noGrp="1"/>
          </p:cNvSpPr>
          <p:nvPr>
            <p:ph type="subTitle" idx="6"/>
          </p:nvPr>
        </p:nvSpPr>
        <p:spPr>
          <a:xfrm>
            <a:off x="6230916" y="2217367"/>
            <a:ext cx="2606800" cy="1056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80" name="Google Shape;280;p38"/>
          <p:cNvSpPr txBox="1">
            <a:spLocks noGrp="1"/>
          </p:cNvSpPr>
          <p:nvPr>
            <p:ph type="title" idx="7"/>
          </p:nvPr>
        </p:nvSpPr>
        <p:spPr>
          <a:xfrm>
            <a:off x="6648916" y="4351111"/>
            <a:ext cx="2188800" cy="5784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81" name="Google Shape;281;p38"/>
          <p:cNvSpPr txBox="1">
            <a:spLocks noGrp="1"/>
          </p:cNvSpPr>
          <p:nvPr>
            <p:ph type="subTitle" idx="8"/>
          </p:nvPr>
        </p:nvSpPr>
        <p:spPr>
          <a:xfrm>
            <a:off x="6230916" y="4929700"/>
            <a:ext cx="2606800" cy="1056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329529115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and Four Columns 4" preserve="1">
  <p:cSld name="Title and Four Columns 4">
    <p:spTree>
      <p:nvGrpSpPr>
        <p:cNvPr id="1" name="Shape 282"/>
        <p:cNvGrpSpPr/>
        <p:nvPr/>
      </p:nvGrpSpPr>
      <p:grpSpPr>
        <a:xfrm>
          <a:off x="0" y="0"/>
          <a:ext cx="0" cy="0"/>
          <a:chOff x="0" y="0"/>
          <a:chExt cx="0" cy="0"/>
        </a:xfrm>
      </p:grpSpPr>
      <p:sp>
        <p:nvSpPr>
          <p:cNvPr id="283" name="Google Shape;283;p39"/>
          <p:cNvSpPr/>
          <p:nvPr/>
        </p:nvSpPr>
        <p:spPr>
          <a:xfrm>
            <a:off x="-4794016" y="-43382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84" name="Google Shape;284;p39"/>
          <p:cNvSpPr txBox="1">
            <a:spLocks noGrp="1"/>
          </p:cNvSpPr>
          <p:nvPr>
            <p:ph type="title"/>
          </p:nvPr>
        </p:nvSpPr>
        <p:spPr>
          <a:xfrm>
            <a:off x="1244700" y="1729267"/>
            <a:ext cx="1691600" cy="390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85" name="Google Shape;285;p39"/>
          <p:cNvSpPr txBox="1">
            <a:spLocks noGrp="1"/>
          </p:cNvSpPr>
          <p:nvPr>
            <p:ph type="subTitle" idx="1"/>
          </p:nvPr>
        </p:nvSpPr>
        <p:spPr>
          <a:xfrm>
            <a:off x="2936300" y="1503517"/>
            <a:ext cx="4164800" cy="71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86" name="Google Shape;286;p39"/>
          <p:cNvSpPr txBox="1">
            <a:spLocks noGrp="1"/>
          </p:cNvSpPr>
          <p:nvPr>
            <p:ph type="ctrTitle" idx="2"/>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287" name="Google Shape;287;p39"/>
          <p:cNvSpPr txBox="1">
            <a:spLocks noGrp="1"/>
          </p:cNvSpPr>
          <p:nvPr>
            <p:ph type="title" idx="3"/>
          </p:nvPr>
        </p:nvSpPr>
        <p:spPr>
          <a:xfrm>
            <a:off x="9150317" y="3038200"/>
            <a:ext cx="1691600" cy="390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88" name="Google Shape;288;p39"/>
          <p:cNvSpPr txBox="1">
            <a:spLocks noGrp="1"/>
          </p:cNvSpPr>
          <p:nvPr>
            <p:ph type="subTitle" idx="4"/>
          </p:nvPr>
        </p:nvSpPr>
        <p:spPr>
          <a:xfrm>
            <a:off x="4985533" y="2797139"/>
            <a:ext cx="4164800" cy="711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89" name="Google Shape;289;p39"/>
          <p:cNvSpPr txBox="1">
            <a:spLocks noGrp="1"/>
          </p:cNvSpPr>
          <p:nvPr>
            <p:ph type="title" idx="5"/>
          </p:nvPr>
        </p:nvSpPr>
        <p:spPr>
          <a:xfrm>
            <a:off x="1244700" y="4321000"/>
            <a:ext cx="1691600" cy="390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90" name="Google Shape;290;p39"/>
          <p:cNvSpPr txBox="1">
            <a:spLocks noGrp="1"/>
          </p:cNvSpPr>
          <p:nvPr>
            <p:ph type="subTitle" idx="6"/>
          </p:nvPr>
        </p:nvSpPr>
        <p:spPr>
          <a:xfrm>
            <a:off x="2936300" y="4090761"/>
            <a:ext cx="4164800" cy="71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291" name="Google Shape;291;p39"/>
          <p:cNvSpPr txBox="1">
            <a:spLocks noGrp="1"/>
          </p:cNvSpPr>
          <p:nvPr>
            <p:ph type="title" idx="7"/>
          </p:nvPr>
        </p:nvSpPr>
        <p:spPr>
          <a:xfrm>
            <a:off x="9150317" y="5617800"/>
            <a:ext cx="1691600" cy="390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400"/>
              <a:buNone/>
              <a:defRPr sz="1400">
                <a:solidFill>
                  <a:schemeClr val="accent1"/>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292" name="Google Shape;292;p39"/>
          <p:cNvSpPr txBox="1">
            <a:spLocks noGrp="1"/>
          </p:cNvSpPr>
          <p:nvPr>
            <p:ph type="subTitle" idx="8"/>
          </p:nvPr>
        </p:nvSpPr>
        <p:spPr>
          <a:xfrm>
            <a:off x="4985533" y="5384384"/>
            <a:ext cx="4164800" cy="711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420891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Numbers and Text" preserve="1">
  <p:cSld name="Numbers and Text">
    <p:spTree>
      <p:nvGrpSpPr>
        <p:cNvPr id="1" name="Shape 293"/>
        <p:cNvGrpSpPr/>
        <p:nvPr/>
      </p:nvGrpSpPr>
      <p:grpSpPr>
        <a:xfrm>
          <a:off x="0" y="0"/>
          <a:ext cx="0" cy="0"/>
          <a:chOff x="0" y="0"/>
          <a:chExt cx="0" cy="0"/>
        </a:xfrm>
      </p:grpSpPr>
      <p:cxnSp>
        <p:nvCxnSpPr>
          <p:cNvPr id="294" name="Google Shape;294;p40"/>
          <p:cNvCxnSpPr/>
          <p:nvPr/>
        </p:nvCxnSpPr>
        <p:spPr>
          <a:xfrm>
            <a:off x="1063800" y="2067023"/>
            <a:ext cx="9231200" cy="0"/>
          </a:xfrm>
          <a:prstGeom prst="straightConnector1">
            <a:avLst/>
          </a:prstGeom>
          <a:noFill/>
          <a:ln w="19050" cap="flat" cmpd="sng">
            <a:solidFill>
              <a:schemeClr val="accent1"/>
            </a:solidFill>
            <a:prstDash val="solid"/>
            <a:round/>
            <a:headEnd type="none" w="med" len="med"/>
            <a:tailEnd type="none" w="med" len="med"/>
          </a:ln>
        </p:spPr>
      </p:cxnSp>
      <p:cxnSp>
        <p:nvCxnSpPr>
          <p:cNvPr id="295" name="Google Shape;295;p40"/>
          <p:cNvCxnSpPr/>
          <p:nvPr/>
        </p:nvCxnSpPr>
        <p:spPr>
          <a:xfrm>
            <a:off x="1063800" y="4571559"/>
            <a:ext cx="9231200" cy="0"/>
          </a:xfrm>
          <a:prstGeom prst="straightConnector1">
            <a:avLst/>
          </a:prstGeom>
          <a:noFill/>
          <a:ln w="19050" cap="flat" cmpd="sng">
            <a:solidFill>
              <a:schemeClr val="accent1"/>
            </a:solidFill>
            <a:prstDash val="solid"/>
            <a:round/>
            <a:headEnd type="none" w="med" len="med"/>
            <a:tailEnd type="none" w="med" len="med"/>
          </a:ln>
        </p:spPr>
      </p:cxnSp>
      <p:sp>
        <p:nvSpPr>
          <p:cNvPr id="296" name="Google Shape;296;p40"/>
          <p:cNvSpPr/>
          <p:nvPr/>
        </p:nvSpPr>
        <p:spPr>
          <a:xfrm>
            <a:off x="5923233" y="-73750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97" name="Google Shape;297;p40"/>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298" name="Google Shape;298;p40"/>
          <p:cNvSpPr txBox="1">
            <a:spLocks noGrp="1"/>
          </p:cNvSpPr>
          <p:nvPr>
            <p:ph type="title" idx="2" hasCustomPrompt="1"/>
          </p:nvPr>
        </p:nvSpPr>
        <p:spPr>
          <a:xfrm>
            <a:off x="3928000" y="1459700"/>
            <a:ext cx="3502800" cy="1180400"/>
          </a:xfrm>
          <a:prstGeom prst="rect">
            <a:avLst/>
          </a:prstGeom>
          <a:solidFill>
            <a:schemeClr val="accent4"/>
          </a:solidFill>
        </p:spPr>
        <p:txBody>
          <a:bodyPr spcFirstLastPara="1" wrap="square" lIns="91425" tIns="91425" rIns="91425" bIns="91425" anchor="ctr" anchorCtr="0">
            <a:noAutofit/>
          </a:bodyPr>
          <a:lstStyle>
            <a:lvl1pPr lvl="0" algn="ctr" rtl="0">
              <a:spcBef>
                <a:spcPts val="0"/>
              </a:spcBef>
              <a:spcAft>
                <a:spcPts val="0"/>
              </a:spcAft>
              <a:buClr>
                <a:schemeClr val="accent1"/>
              </a:buClr>
              <a:buSzPts val="7200"/>
              <a:buNone/>
              <a:defRPr sz="7200">
                <a:solidFill>
                  <a:schemeClr val="accent1"/>
                </a:solidFill>
              </a:defRPr>
            </a:lvl1pPr>
            <a:lvl2pPr lvl="1" algn="ctr" rtl="0">
              <a:spcBef>
                <a:spcPts val="0"/>
              </a:spcBef>
              <a:spcAft>
                <a:spcPts val="0"/>
              </a:spcAft>
              <a:buClr>
                <a:schemeClr val="accent1"/>
              </a:buClr>
              <a:buSzPts val="7200"/>
              <a:buNone/>
              <a:defRPr sz="7200">
                <a:solidFill>
                  <a:schemeClr val="accent1"/>
                </a:solidFill>
              </a:defRPr>
            </a:lvl2pPr>
            <a:lvl3pPr lvl="2" algn="ctr" rtl="0">
              <a:spcBef>
                <a:spcPts val="0"/>
              </a:spcBef>
              <a:spcAft>
                <a:spcPts val="0"/>
              </a:spcAft>
              <a:buClr>
                <a:schemeClr val="accent1"/>
              </a:buClr>
              <a:buSzPts val="7200"/>
              <a:buNone/>
              <a:defRPr sz="7200">
                <a:solidFill>
                  <a:schemeClr val="accent1"/>
                </a:solidFill>
              </a:defRPr>
            </a:lvl3pPr>
            <a:lvl4pPr lvl="3" algn="ctr" rtl="0">
              <a:spcBef>
                <a:spcPts val="0"/>
              </a:spcBef>
              <a:spcAft>
                <a:spcPts val="0"/>
              </a:spcAft>
              <a:buClr>
                <a:schemeClr val="accent1"/>
              </a:buClr>
              <a:buSzPts val="7200"/>
              <a:buNone/>
              <a:defRPr sz="7200">
                <a:solidFill>
                  <a:schemeClr val="accent1"/>
                </a:solidFill>
              </a:defRPr>
            </a:lvl4pPr>
            <a:lvl5pPr lvl="4" algn="ctr" rtl="0">
              <a:spcBef>
                <a:spcPts val="0"/>
              </a:spcBef>
              <a:spcAft>
                <a:spcPts val="0"/>
              </a:spcAft>
              <a:buClr>
                <a:schemeClr val="accent1"/>
              </a:buClr>
              <a:buSzPts val="7200"/>
              <a:buNone/>
              <a:defRPr sz="7200">
                <a:solidFill>
                  <a:schemeClr val="accent1"/>
                </a:solidFill>
              </a:defRPr>
            </a:lvl5pPr>
            <a:lvl6pPr lvl="5" algn="ctr" rtl="0">
              <a:spcBef>
                <a:spcPts val="0"/>
              </a:spcBef>
              <a:spcAft>
                <a:spcPts val="0"/>
              </a:spcAft>
              <a:buClr>
                <a:schemeClr val="accent1"/>
              </a:buClr>
              <a:buSzPts val="7200"/>
              <a:buNone/>
              <a:defRPr sz="7200">
                <a:solidFill>
                  <a:schemeClr val="accent1"/>
                </a:solidFill>
              </a:defRPr>
            </a:lvl6pPr>
            <a:lvl7pPr lvl="6" algn="ctr" rtl="0">
              <a:spcBef>
                <a:spcPts val="0"/>
              </a:spcBef>
              <a:spcAft>
                <a:spcPts val="0"/>
              </a:spcAft>
              <a:buClr>
                <a:schemeClr val="accent1"/>
              </a:buClr>
              <a:buSzPts val="7200"/>
              <a:buNone/>
              <a:defRPr sz="7200">
                <a:solidFill>
                  <a:schemeClr val="accent1"/>
                </a:solidFill>
              </a:defRPr>
            </a:lvl7pPr>
            <a:lvl8pPr lvl="7" algn="ctr" rtl="0">
              <a:spcBef>
                <a:spcPts val="0"/>
              </a:spcBef>
              <a:spcAft>
                <a:spcPts val="0"/>
              </a:spcAft>
              <a:buClr>
                <a:schemeClr val="accent1"/>
              </a:buClr>
              <a:buSzPts val="7200"/>
              <a:buNone/>
              <a:defRPr sz="7200">
                <a:solidFill>
                  <a:schemeClr val="accent1"/>
                </a:solidFill>
              </a:defRPr>
            </a:lvl8pPr>
            <a:lvl9pPr lvl="8" algn="ctr" rtl="0">
              <a:spcBef>
                <a:spcPts val="0"/>
              </a:spcBef>
              <a:spcAft>
                <a:spcPts val="0"/>
              </a:spcAft>
              <a:buClr>
                <a:schemeClr val="accent1"/>
              </a:buClr>
              <a:buSzPts val="7200"/>
              <a:buNone/>
              <a:defRPr sz="7200">
                <a:solidFill>
                  <a:schemeClr val="accent1"/>
                </a:solidFill>
              </a:defRPr>
            </a:lvl9pPr>
          </a:lstStyle>
          <a:p>
            <a:r>
              <a:t>xx%</a:t>
            </a:r>
          </a:p>
        </p:txBody>
      </p:sp>
      <p:sp>
        <p:nvSpPr>
          <p:cNvPr id="299" name="Google Shape;299;p40"/>
          <p:cNvSpPr txBox="1">
            <a:spLocks noGrp="1"/>
          </p:cNvSpPr>
          <p:nvPr>
            <p:ph type="title" idx="3" hasCustomPrompt="1"/>
          </p:nvPr>
        </p:nvSpPr>
        <p:spPr>
          <a:xfrm>
            <a:off x="1715700" y="4128233"/>
            <a:ext cx="3212800" cy="839200"/>
          </a:xfrm>
          <a:prstGeom prst="rect">
            <a:avLst/>
          </a:prstGeom>
          <a:solidFill>
            <a:schemeClr val="accent4"/>
          </a:solidFill>
        </p:spPr>
        <p:txBody>
          <a:bodyPr spcFirstLastPara="1" wrap="square" lIns="91425" tIns="91425" rIns="91425" bIns="91425" anchor="ctr" anchorCtr="0">
            <a:noAutofit/>
          </a:bodyPr>
          <a:lstStyle>
            <a:lvl1pPr lvl="0" algn="ctr" rtl="0">
              <a:spcBef>
                <a:spcPts val="0"/>
              </a:spcBef>
              <a:spcAft>
                <a:spcPts val="0"/>
              </a:spcAft>
              <a:buClr>
                <a:schemeClr val="accent1"/>
              </a:buClr>
              <a:buSzPts val="4800"/>
              <a:buNone/>
              <a:defRPr sz="4800">
                <a:solidFill>
                  <a:schemeClr val="accent1"/>
                </a:solidFill>
              </a:defRPr>
            </a:lvl1pPr>
            <a:lvl2pPr lvl="1" algn="ctr" rtl="0">
              <a:spcBef>
                <a:spcPts val="0"/>
              </a:spcBef>
              <a:spcAft>
                <a:spcPts val="0"/>
              </a:spcAft>
              <a:buClr>
                <a:schemeClr val="accent1"/>
              </a:buClr>
              <a:buSzPts val="4800"/>
              <a:buNone/>
              <a:defRPr sz="4800">
                <a:solidFill>
                  <a:schemeClr val="accent1"/>
                </a:solidFill>
              </a:defRPr>
            </a:lvl2pPr>
            <a:lvl3pPr lvl="2" algn="ctr" rtl="0">
              <a:spcBef>
                <a:spcPts val="0"/>
              </a:spcBef>
              <a:spcAft>
                <a:spcPts val="0"/>
              </a:spcAft>
              <a:buClr>
                <a:schemeClr val="accent1"/>
              </a:buClr>
              <a:buSzPts val="4800"/>
              <a:buNone/>
              <a:defRPr sz="4800">
                <a:solidFill>
                  <a:schemeClr val="accent1"/>
                </a:solidFill>
              </a:defRPr>
            </a:lvl3pPr>
            <a:lvl4pPr lvl="3" algn="ctr" rtl="0">
              <a:spcBef>
                <a:spcPts val="0"/>
              </a:spcBef>
              <a:spcAft>
                <a:spcPts val="0"/>
              </a:spcAft>
              <a:buClr>
                <a:schemeClr val="accent1"/>
              </a:buClr>
              <a:buSzPts val="4800"/>
              <a:buNone/>
              <a:defRPr sz="4800">
                <a:solidFill>
                  <a:schemeClr val="accent1"/>
                </a:solidFill>
              </a:defRPr>
            </a:lvl4pPr>
            <a:lvl5pPr lvl="4" algn="ctr" rtl="0">
              <a:spcBef>
                <a:spcPts val="0"/>
              </a:spcBef>
              <a:spcAft>
                <a:spcPts val="0"/>
              </a:spcAft>
              <a:buClr>
                <a:schemeClr val="accent1"/>
              </a:buClr>
              <a:buSzPts val="4800"/>
              <a:buNone/>
              <a:defRPr sz="4800">
                <a:solidFill>
                  <a:schemeClr val="accent1"/>
                </a:solidFill>
              </a:defRPr>
            </a:lvl5pPr>
            <a:lvl6pPr lvl="5" algn="ctr" rtl="0">
              <a:spcBef>
                <a:spcPts val="0"/>
              </a:spcBef>
              <a:spcAft>
                <a:spcPts val="0"/>
              </a:spcAft>
              <a:buClr>
                <a:schemeClr val="accent1"/>
              </a:buClr>
              <a:buSzPts val="4800"/>
              <a:buNone/>
              <a:defRPr sz="4800">
                <a:solidFill>
                  <a:schemeClr val="accent1"/>
                </a:solidFill>
              </a:defRPr>
            </a:lvl6pPr>
            <a:lvl7pPr lvl="6" algn="ctr" rtl="0">
              <a:spcBef>
                <a:spcPts val="0"/>
              </a:spcBef>
              <a:spcAft>
                <a:spcPts val="0"/>
              </a:spcAft>
              <a:buClr>
                <a:schemeClr val="accent1"/>
              </a:buClr>
              <a:buSzPts val="4800"/>
              <a:buNone/>
              <a:defRPr sz="4800">
                <a:solidFill>
                  <a:schemeClr val="accent1"/>
                </a:solidFill>
              </a:defRPr>
            </a:lvl7pPr>
            <a:lvl8pPr lvl="7" algn="ctr" rtl="0">
              <a:spcBef>
                <a:spcPts val="0"/>
              </a:spcBef>
              <a:spcAft>
                <a:spcPts val="0"/>
              </a:spcAft>
              <a:buClr>
                <a:schemeClr val="accent1"/>
              </a:buClr>
              <a:buSzPts val="4800"/>
              <a:buNone/>
              <a:defRPr sz="4800">
                <a:solidFill>
                  <a:schemeClr val="accent1"/>
                </a:solidFill>
              </a:defRPr>
            </a:lvl8pPr>
            <a:lvl9pPr lvl="8" algn="ctr" rtl="0">
              <a:spcBef>
                <a:spcPts val="0"/>
              </a:spcBef>
              <a:spcAft>
                <a:spcPts val="0"/>
              </a:spcAft>
              <a:buClr>
                <a:schemeClr val="accent1"/>
              </a:buClr>
              <a:buSzPts val="4800"/>
              <a:buNone/>
              <a:defRPr sz="4800">
                <a:solidFill>
                  <a:schemeClr val="accent1"/>
                </a:solidFill>
              </a:defRPr>
            </a:lvl9pPr>
          </a:lstStyle>
          <a:p>
            <a:r>
              <a:t>xx%</a:t>
            </a:r>
          </a:p>
        </p:txBody>
      </p:sp>
      <p:sp>
        <p:nvSpPr>
          <p:cNvPr id="300" name="Google Shape;300;p40"/>
          <p:cNvSpPr txBox="1">
            <a:spLocks noGrp="1"/>
          </p:cNvSpPr>
          <p:nvPr>
            <p:ph type="title" idx="4" hasCustomPrompt="1"/>
          </p:nvPr>
        </p:nvSpPr>
        <p:spPr>
          <a:xfrm>
            <a:off x="6430267" y="4128233"/>
            <a:ext cx="3212800" cy="839200"/>
          </a:xfrm>
          <a:prstGeom prst="rect">
            <a:avLst/>
          </a:prstGeom>
          <a:solidFill>
            <a:schemeClr val="accent4"/>
          </a:solidFill>
        </p:spPr>
        <p:txBody>
          <a:bodyPr spcFirstLastPara="1" wrap="square" lIns="91425" tIns="91425" rIns="91425" bIns="91425" anchor="ctr" anchorCtr="0">
            <a:noAutofit/>
          </a:bodyPr>
          <a:lstStyle>
            <a:lvl1pPr lvl="0" algn="ctr" rtl="0">
              <a:spcBef>
                <a:spcPts val="0"/>
              </a:spcBef>
              <a:spcAft>
                <a:spcPts val="0"/>
              </a:spcAft>
              <a:buClr>
                <a:schemeClr val="accent1"/>
              </a:buClr>
              <a:buSzPts val="4800"/>
              <a:buNone/>
              <a:defRPr sz="4800">
                <a:solidFill>
                  <a:schemeClr val="accent1"/>
                </a:solidFill>
              </a:defRPr>
            </a:lvl1pPr>
            <a:lvl2pPr lvl="1" algn="ctr" rtl="0">
              <a:spcBef>
                <a:spcPts val="0"/>
              </a:spcBef>
              <a:spcAft>
                <a:spcPts val="0"/>
              </a:spcAft>
              <a:buClr>
                <a:schemeClr val="accent1"/>
              </a:buClr>
              <a:buSzPts val="4800"/>
              <a:buNone/>
              <a:defRPr sz="4800">
                <a:solidFill>
                  <a:schemeClr val="accent1"/>
                </a:solidFill>
              </a:defRPr>
            </a:lvl2pPr>
            <a:lvl3pPr lvl="2" algn="ctr" rtl="0">
              <a:spcBef>
                <a:spcPts val="0"/>
              </a:spcBef>
              <a:spcAft>
                <a:spcPts val="0"/>
              </a:spcAft>
              <a:buClr>
                <a:schemeClr val="accent1"/>
              </a:buClr>
              <a:buSzPts val="4800"/>
              <a:buNone/>
              <a:defRPr sz="4800">
                <a:solidFill>
                  <a:schemeClr val="accent1"/>
                </a:solidFill>
              </a:defRPr>
            </a:lvl3pPr>
            <a:lvl4pPr lvl="3" algn="ctr" rtl="0">
              <a:spcBef>
                <a:spcPts val="0"/>
              </a:spcBef>
              <a:spcAft>
                <a:spcPts val="0"/>
              </a:spcAft>
              <a:buClr>
                <a:schemeClr val="accent1"/>
              </a:buClr>
              <a:buSzPts val="4800"/>
              <a:buNone/>
              <a:defRPr sz="4800">
                <a:solidFill>
                  <a:schemeClr val="accent1"/>
                </a:solidFill>
              </a:defRPr>
            </a:lvl4pPr>
            <a:lvl5pPr lvl="4" algn="ctr" rtl="0">
              <a:spcBef>
                <a:spcPts val="0"/>
              </a:spcBef>
              <a:spcAft>
                <a:spcPts val="0"/>
              </a:spcAft>
              <a:buClr>
                <a:schemeClr val="accent1"/>
              </a:buClr>
              <a:buSzPts val="4800"/>
              <a:buNone/>
              <a:defRPr sz="4800">
                <a:solidFill>
                  <a:schemeClr val="accent1"/>
                </a:solidFill>
              </a:defRPr>
            </a:lvl5pPr>
            <a:lvl6pPr lvl="5" algn="ctr" rtl="0">
              <a:spcBef>
                <a:spcPts val="0"/>
              </a:spcBef>
              <a:spcAft>
                <a:spcPts val="0"/>
              </a:spcAft>
              <a:buClr>
                <a:schemeClr val="accent1"/>
              </a:buClr>
              <a:buSzPts val="4800"/>
              <a:buNone/>
              <a:defRPr sz="4800">
                <a:solidFill>
                  <a:schemeClr val="accent1"/>
                </a:solidFill>
              </a:defRPr>
            </a:lvl6pPr>
            <a:lvl7pPr lvl="6" algn="ctr" rtl="0">
              <a:spcBef>
                <a:spcPts val="0"/>
              </a:spcBef>
              <a:spcAft>
                <a:spcPts val="0"/>
              </a:spcAft>
              <a:buClr>
                <a:schemeClr val="accent1"/>
              </a:buClr>
              <a:buSzPts val="4800"/>
              <a:buNone/>
              <a:defRPr sz="4800">
                <a:solidFill>
                  <a:schemeClr val="accent1"/>
                </a:solidFill>
              </a:defRPr>
            </a:lvl7pPr>
            <a:lvl8pPr lvl="7" algn="ctr" rtl="0">
              <a:spcBef>
                <a:spcPts val="0"/>
              </a:spcBef>
              <a:spcAft>
                <a:spcPts val="0"/>
              </a:spcAft>
              <a:buClr>
                <a:schemeClr val="accent1"/>
              </a:buClr>
              <a:buSzPts val="4800"/>
              <a:buNone/>
              <a:defRPr sz="4800">
                <a:solidFill>
                  <a:schemeClr val="accent1"/>
                </a:solidFill>
              </a:defRPr>
            </a:lvl8pPr>
            <a:lvl9pPr lvl="8" algn="ctr" rtl="0">
              <a:spcBef>
                <a:spcPts val="0"/>
              </a:spcBef>
              <a:spcAft>
                <a:spcPts val="0"/>
              </a:spcAft>
              <a:buClr>
                <a:schemeClr val="accent1"/>
              </a:buClr>
              <a:buSzPts val="4800"/>
              <a:buNone/>
              <a:defRPr sz="4800">
                <a:solidFill>
                  <a:schemeClr val="accent1"/>
                </a:solidFill>
              </a:defRPr>
            </a:lvl9pPr>
          </a:lstStyle>
          <a:p>
            <a:r>
              <a:t>xx%</a:t>
            </a:r>
          </a:p>
        </p:txBody>
      </p:sp>
      <p:sp>
        <p:nvSpPr>
          <p:cNvPr id="301" name="Google Shape;301;p40"/>
          <p:cNvSpPr/>
          <p:nvPr/>
        </p:nvSpPr>
        <p:spPr>
          <a:xfrm>
            <a:off x="-8865867" y="1648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02" name="Google Shape;302;p40"/>
          <p:cNvSpPr txBox="1">
            <a:spLocks noGrp="1"/>
          </p:cNvSpPr>
          <p:nvPr>
            <p:ph type="subTitle" idx="1"/>
          </p:nvPr>
        </p:nvSpPr>
        <p:spPr>
          <a:xfrm>
            <a:off x="3820400" y="2649033"/>
            <a:ext cx="3718000" cy="69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03" name="Google Shape;303;p40"/>
          <p:cNvSpPr txBox="1">
            <a:spLocks noGrp="1"/>
          </p:cNvSpPr>
          <p:nvPr>
            <p:ph type="subTitle" idx="5"/>
          </p:nvPr>
        </p:nvSpPr>
        <p:spPr>
          <a:xfrm>
            <a:off x="1463100" y="5010409"/>
            <a:ext cx="3718000" cy="69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04" name="Google Shape;304;p40"/>
          <p:cNvSpPr txBox="1">
            <a:spLocks noGrp="1"/>
          </p:cNvSpPr>
          <p:nvPr>
            <p:ph type="subTitle" idx="6"/>
          </p:nvPr>
        </p:nvSpPr>
        <p:spPr>
          <a:xfrm>
            <a:off x="6177667" y="5010409"/>
            <a:ext cx="3718000" cy="69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163634663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Numbers and Text 1" preserve="1">
  <p:cSld name="Numbers and Text 1">
    <p:spTree>
      <p:nvGrpSpPr>
        <p:cNvPr id="1" name="Shape 305"/>
        <p:cNvGrpSpPr/>
        <p:nvPr/>
      </p:nvGrpSpPr>
      <p:grpSpPr>
        <a:xfrm>
          <a:off x="0" y="0"/>
          <a:ext cx="0" cy="0"/>
          <a:chOff x="0" y="0"/>
          <a:chExt cx="0" cy="0"/>
        </a:xfrm>
      </p:grpSpPr>
      <p:sp>
        <p:nvSpPr>
          <p:cNvPr id="306" name="Google Shape;306;p41"/>
          <p:cNvSpPr/>
          <p:nvPr/>
        </p:nvSpPr>
        <p:spPr>
          <a:xfrm>
            <a:off x="400600" y="-45328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07" name="Google Shape;307;p41"/>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308" name="Google Shape;308;p41"/>
          <p:cNvSpPr txBox="1">
            <a:spLocks noGrp="1"/>
          </p:cNvSpPr>
          <p:nvPr>
            <p:ph type="title" idx="2" hasCustomPrompt="1"/>
          </p:nvPr>
        </p:nvSpPr>
        <p:spPr>
          <a:xfrm>
            <a:off x="1190121" y="2742900"/>
            <a:ext cx="2947600" cy="8392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accent1"/>
              </a:buClr>
              <a:buSzPts val="7200"/>
              <a:buNone/>
              <a:defRPr sz="4800">
                <a:solidFill>
                  <a:schemeClr val="accent1"/>
                </a:solidFill>
              </a:defRPr>
            </a:lvl1pPr>
            <a:lvl2pPr lvl="1" algn="ctr" rtl="0">
              <a:spcBef>
                <a:spcPts val="0"/>
              </a:spcBef>
              <a:spcAft>
                <a:spcPts val="0"/>
              </a:spcAft>
              <a:buClr>
                <a:schemeClr val="accent1"/>
              </a:buClr>
              <a:buSzPts val="7200"/>
              <a:buNone/>
              <a:defRPr sz="7200">
                <a:solidFill>
                  <a:schemeClr val="accent1"/>
                </a:solidFill>
              </a:defRPr>
            </a:lvl2pPr>
            <a:lvl3pPr lvl="2" algn="ctr" rtl="0">
              <a:spcBef>
                <a:spcPts val="0"/>
              </a:spcBef>
              <a:spcAft>
                <a:spcPts val="0"/>
              </a:spcAft>
              <a:buClr>
                <a:schemeClr val="accent1"/>
              </a:buClr>
              <a:buSzPts val="7200"/>
              <a:buNone/>
              <a:defRPr sz="7200">
                <a:solidFill>
                  <a:schemeClr val="accent1"/>
                </a:solidFill>
              </a:defRPr>
            </a:lvl3pPr>
            <a:lvl4pPr lvl="3" algn="ctr" rtl="0">
              <a:spcBef>
                <a:spcPts val="0"/>
              </a:spcBef>
              <a:spcAft>
                <a:spcPts val="0"/>
              </a:spcAft>
              <a:buClr>
                <a:schemeClr val="accent1"/>
              </a:buClr>
              <a:buSzPts val="7200"/>
              <a:buNone/>
              <a:defRPr sz="7200">
                <a:solidFill>
                  <a:schemeClr val="accent1"/>
                </a:solidFill>
              </a:defRPr>
            </a:lvl4pPr>
            <a:lvl5pPr lvl="4" algn="ctr" rtl="0">
              <a:spcBef>
                <a:spcPts val="0"/>
              </a:spcBef>
              <a:spcAft>
                <a:spcPts val="0"/>
              </a:spcAft>
              <a:buClr>
                <a:schemeClr val="accent1"/>
              </a:buClr>
              <a:buSzPts val="7200"/>
              <a:buNone/>
              <a:defRPr sz="7200">
                <a:solidFill>
                  <a:schemeClr val="accent1"/>
                </a:solidFill>
              </a:defRPr>
            </a:lvl5pPr>
            <a:lvl6pPr lvl="5" algn="ctr" rtl="0">
              <a:spcBef>
                <a:spcPts val="0"/>
              </a:spcBef>
              <a:spcAft>
                <a:spcPts val="0"/>
              </a:spcAft>
              <a:buClr>
                <a:schemeClr val="accent1"/>
              </a:buClr>
              <a:buSzPts val="7200"/>
              <a:buNone/>
              <a:defRPr sz="7200">
                <a:solidFill>
                  <a:schemeClr val="accent1"/>
                </a:solidFill>
              </a:defRPr>
            </a:lvl6pPr>
            <a:lvl7pPr lvl="6" algn="ctr" rtl="0">
              <a:spcBef>
                <a:spcPts val="0"/>
              </a:spcBef>
              <a:spcAft>
                <a:spcPts val="0"/>
              </a:spcAft>
              <a:buClr>
                <a:schemeClr val="accent1"/>
              </a:buClr>
              <a:buSzPts val="7200"/>
              <a:buNone/>
              <a:defRPr sz="7200">
                <a:solidFill>
                  <a:schemeClr val="accent1"/>
                </a:solidFill>
              </a:defRPr>
            </a:lvl7pPr>
            <a:lvl8pPr lvl="7" algn="ctr" rtl="0">
              <a:spcBef>
                <a:spcPts val="0"/>
              </a:spcBef>
              <a:spcAft>
                <a:spcPts val="0"/>
              </a:spcAft>
              <a:buClr>
                <a:schemeClr val="accent1"/>
              </a:buClr>
              <a:buSzPts val="7200"/>
              <a:buNone/>
              <a:defRPr sz="7200">
                <a:solidFill>
                  <a:schemeClr val="accent1"/>
                </a:solidFill>
              </a:defRPr>
            </a:lvl8pPr>
            <a:lvl9pPr lvl="8" algn="ctr" rtl="0">
              <a:spcBef>
                <a:spcPts val="0"/>
              </a:spcBef>
              <a:spcAft>
                <a:spcPts val="0"/>
              </a:spcAft>
              <a:buClr>
                <a:schemeClr val="accent1"/>
              </a:buClr>
              <a:buSzPts val="7200"/>
              <a:buNone/>
              <a:defRPr sz="7200">
                <a:solidFill>
                  <a:schemeClr val="accent1"/>
                </a:solidFill>
              </a:defRPr>
            </a:lvl9pPr>
          </a:lstStyle>
          <a:p>
            <a:r>
              <a:t>xx%</a:t>
            </a:r>
          </a:p>
        </p:txBody>
      </p:sp>
      <p:sp>
        <p:nvSpPr>
          <p:cNvPr id="309" name="Google Shape;309;p41"/>
          <p:cNvSpPr txBox="1">
            <a:spLocks noGrp="1"/>
          </p:cNvSpPr>
          <p:nvPr>
            <p:ph type="title" idx="3" hasCustomPrompt="1"/>
          </p:nvPr>
        </p:nvSpPr>
        <p:spPr>
          <a:xfrm>
            <a:off x="4622200" y="2742900"/>
            <a:ext cx="2947600" cy="8392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accent1"/>
              </a:buClr>
              <a:buSzPts val="4800"/>
              <a:buNone/>
              <a:defRPr sz="4800">
                <a:solidFill>
                  <a:schemeClr val="accent1"/>
                </a:solidFill>
              </a:defRPr>
            </a:lvl1pPr>
            <a:lvl2pPr lvl="1" algn="ctr" rtl="0">
              <a:spcBef>
                <a:spcPts val="0"/>
              </a:spcBef>
              <a:spcAft>
                <a:spcPts val="0"/>
              </a:spcAft>
              <a:buClr>
                <a:schemeClr val="accent1"/>
              </a:buClr>
              <a:buSzPts val="4800"/>
              <a:buNone/>
              <a:defRPr sz="4800">
                <a:solidFill>
                  <a:schemeClr val="accent1"/>
                </a:solidFill>
              </a:defRPr>
            </a:lvl2pPr>
            <a:lvl3pPr lvl="2" algn="ctr" rtl="0">
              <a:spcBef>
                <a:spcPts val="0"/>
              </a:spcBef>
              <a:spcAft>
                <a:spcPts val="0"/>
              </a:spcAft>
              <a:buClr>
                <a:schemeClr val="accent1"/>
              </a:buClr>
              <a:buSzPts val="4800"/>
              <a:buNone/>
              <a:defRPr sz="4800">
                <a:solidFill>
                  <a:schemeClr val="accent1"/>
                </a:solidFill>
              </a:defRPr>
            </a:lvl3pPr>
            <a:lvl4pPr lvl="3" algn="ctr" rtl="0">
              <a:spcBef>
                <a:spcPts val="0"/>
              </a:spcBef>
              <a:spcAft>
                <a:spcPts val="0"/>
              </a:spcAft>
              <a:buClr>
                <a:schemeClr val="accent1"/>
              </a:buClr>
              <a:buSzPts val="4800"/>
              <a:buNone/>
              <a:defRPr sz="4800">
                <a:solidFill>
                  <a:schemeClr val="accent1"/>
                </a:solidFill>
              </a:defRPr>
            </a:lvl4pPr>
            <a:lvl5pPr lvl="4" algn="ctr" rtl="0">
              <a:spcBef>
                <a:spcPts val="0"/>
              </a:spcBef>
              <a:spcAft>
                <a:spcPts val="0"/>
              </a:spcAft>
              <a:buClr>
                <a:schemeClr val="accent1"/>
              </a:buClr>
              <a:buSzPts val="4800"/>
              <a:buNone/>
              <a:defRPr sz="4800">
                <a:solidFill>
                  <a:schemeClr val="accent1"/>
                </a:solidFill>
              </a:defRPr>
            </a:lvl5pPr>
            <a:lvl6pPr lvl="5" algn="ctr" rtl="0">
              <a:spcBef>
                <a:spcPts val="0"/>
              </a:spcBef>
              <a:spcAft>
                <a:spcPts val="0"/>
              </a:spcAft>
              <a:buClr>
                <a:schemeClr val="accent1"/>
              </a:buClr>
              <a:buSzPts val="4800"/>
              <a:buNone/>
              <a:defRPr sz="4800">
                <a:solidFill>
                  <a:schemeClr val="accent1"/>
                </a:solidFill>
              </a:defRPr>
            </a:lvl6pPr>
            <a:lvl7pPr lvl="6" algn="ctr" rtl="0">
              <a:spcBef>
                <a:spcPts val="0"/>
              </a:spcBef>
              <a:spcAft>
                <a:spcPts val="0"/>
              </a:spcAft>
              <a:buClr>
                <a:schemeClr val="accent1"/>
              </a:buClr>
              <a:buSzPts val="4800"/>
              <a:buNone/>
              <a:defRPr sz="4800">
                <a:solidFill>
                  <a:schemeClr val="accent1"/>
                </a:solidFill>
              </a:defRPr>
            </a:lvl7pPr>
            <a:lvl8pPr lvl="7" algn="ctr" rtl="0">
              <a:spcBef>
                <a:spcPts val="0"/>
              </a:spcBef>
              <a:spcAft>
                <a:spcPts val="0"/>
              </a:spcAft>
              <a:buClr>
                <a:schemeClr val="accent1"/>
              </a:buClr>
              <a:buSzPts val="4800"/>
              <a:buNone/>
              <a:defRPr sz="4800">
                <a:solidFill>
                  <a:schemeClr val="accent1"/>
                </a:solidFill>
              </a:defRPr>
            </a:lvl8pPr>
            <a:lvl9pPr lvl="8" algn="ctr" rtl="0">
              <a:spcBef>
                <a:spcPts val="0"/>
              </a:spcBef>
              <a:spcAft>
                <a:spcPts val="0"/>
              </a:spcAft>
              <a:buClr>
                <a:schemeClr val="accent1"/>
              </a:buClr>
              <a:buSzPts val="4800"/>
              <a:buNone/>
              <a:defRPr sz="4800">
                <a:solidFill>
                  <a:schemeClr val="accent1"/>
                </a:solidFill>
              </a:defRPr>
            </a:lvl9pPr>
          </a:lstStyle>
          <a:p>
            <a:r>
              <a:t>xx%</a:t>
            </a:r>
          </a:p>
        </p:txBody>
      </p:sp>
      <p:sp>
        <p:nvSpPr>
          <p:cNvPr id="310" name="Google Shape;310;p41"/>
          <p:cNvSpPr txBox="1">
            <a:spLocks noGrp="1"/>
          </p:cNvSpPr>
          <p:nvPr>
            <p:ph type="title" idx="4" hasCustomPrompt="1"/>
          </p:nvPr>
        </p:nvSpPr>
        <p:spPr>
          <a:xfrm>
            <a:off x="8054279" y="2742900"/>
            <a:ext cx="2947600" cy="8392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accent1"/>
              </a:buClr>
              <a:buSzPts val="4800"/>
              <a:buNone/>
              <a:defRPr sz="4800">
                <a:solidFill>
                  <a:schemeClr val="accent1"/>
                </a:solidFill>
              </a:defRPr>
            </a:lvl1pPr>
            <a:lvl2pPr lvl="1" algn="ctr" rtl="0">
              <a:spcBef>
                <a:spcPts val="0"/>
              </a:spcBef>
              <a:spcAft>
                <a:spcPts val="0"/>
              </a:spcAft>
              <a:buClr>
                <a:schemeClr val="accent1"/>
              </a:buClr>
              <a:buSzPts val="4800"/>
              <a:buNone/>
              <a:defRPr sz="4800">
                <a:solidFill>
                  <a:schemeClr val="accent1"/>
                </a:solidFill>
              </a:defRPr>
            </a:lvl2pPr>
            <a:lvl3pPr lvl="2" algn="ctr" rtl="0">
              <a:spcBef>
                <a:spcPts val="0"/>
              </a:spcBef>
              <a:spcAft>
                <a:spcPts val="0"/>
              </a:spcAft>
              <a:buClr>
                <a:schemeClr val="accent1"/>
              </a:buClr>
              <a:buSzPts val="4800"/>
              <a:buNone/>
              <a:defRPr sz="4800">
                <a:solidFill>
                  <a:schemeClr val="accent1"/>
                </a:solidFill>
              </a:defRPr>
            </a:lvl3pPr>
            <a:lvl4pPr lvl="3" algn="ctr" rtl="0">
              <a:spcBef>
                <a:spcPts val="0"/>
              </a:spcBef>
              <a:spcAft>
                <a:spcPts val="0"/>
              </a:spcAft>
              <a:buClr>
                <a:schemeClr val="accent1"/>
              </a:buClr>
              <a:buSzPts val="4800"/>
              <a:buNone/>
              <a:defRPr sz="4800">
                <a:solidFill>
                  <a:schemeClr val="accent1"/>
                </a:solidFill>
              </a:defRPr>
            </a:lvl4pPr>
            <a:lvl5pPr lvl="4" algn="ctr" rtl="0">
              <a:spcBef>
                <a:spcPts val="0"/>
              </a:spcBef>
              <a:spcAft>
                <a:spcPts val="0"/>
              </a:spcAft>
              <a:buClr>
                <a:schemeClr val="accent1"/>
              </a:buClr>
              <a:buSzPts val="4800"/>
              <a:buNone/>
              <a:defRPr sz="4800">
                <a:solidFill>
                  <a:schemeClr val="accent1"/>
                </a:solidFill>
              </a:defRPr>
            </a:lvl5pPr>
            <a:lvl6pPr lvl="5" algn="ctr" rtl="0">
              <a:spcBef>
                <a:spcPts val="0"/>
              </a:spcBef>
              <a:spcAft>
                <a:spcPts val="0"/>
              </a:spcAft>
              <a:buClr>
                <a:schemeClr val="accent1"/>
              </a:buClr>
              <a:buSzPts val="4800"/>
              <a:buNone/>
              <a:defRPr sz="4800">
                <a:solidFill>
                  <a:schemeClr val="accent1"/>
                </a:solidFill>
              </a:defRPr>
            </a:lvl6pPr>
            <a:lvl7pPr lvl="6" algn="ctr" rtl="0">
              <a:spcBef>
                <a:spcPts val="0"/>
              </a:spcBef>
              <a:spcAft>
                <a:spcPts val="0"/>
              </a:spcAft>
              <a:buClr>
                <a:schemeClr val="accent1"/>
              </a:buClr>
              <a:buSzPts val="4800"/>
              <a:buNone/>
              <a:defRPr sz="4800">
                <a:solidFill>
                  <a:schemeClr val="accent1"/>
                </a:solidFill>
              </a:defRPr>
            </a:lvl7pPr>
            <a:lvl8pPr lvl="7" algn="ctr" rtl="0">
              <a:spcBef>
                <a:spcPts val="0"/>
              </a:spcBef>
              <a:spcAft>
                <a:spcPts val="0"/>
              </a:spcAft>
              <a:buClr>
                <a:schemeClr val="accent1"/>
              </a:buClr>
              <a:buSzPts val="4800"/>
              <a:buNone/>
              <a:defRPr sz="4800">
                <a:solidFill>
                  <a:schemeClr val="accent1"/>
                </a:solidFill>
              </a:defRPr>
            </a:lvl8pPr>
            <a:lvl9pPr lvl="8" algn="ctr" rtl="0">
              <a:spcBef>
                <a:spcPts val="0"/>
              </a:spcBef>
              <a:spcAft>
                <a:spcPts val="0"/>
              </a:spcAft>
              <a:buClr>
                <a:schemeClr val="accent1"/>
              </a:buClr>
              <a:buSzPts val="4800"/>
              <a:buNone/>
              <a:defRPr sz="4800">
                <a:solidFill>
                  <a:schemeClr val="accent1"/>
                </a:solidFill>
              </a:defRPr>
            </a:lvl9pPr>
          </a:lstStyle>
          <a:p>
            <a:r>
              <a:t>xx%</a:t>
            </a:r>
          </a:p>
        </p:txBody>
      </p:sp>
      <p:sp>
        <p:nvSpPr>
          <p:cNvPr id="311" name="Google Shape;311;p41"/>
          <p:cNvSpPr txBox="1">
            <a:spLocks noGrp="1"/>
          </p:cNvSpPr>
          <p:nvPr>
            <p:ph type="subTitle" idx="1"/>
          </p:nvPr>
        </p:nvSpPr>
        <p:spPr>
          <a:xfrm>
            <a:off x="1265321" y="3740100"/>
            <a:ext cx="2797200" cy="69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12" name="Google Shape;312;p41"/>
          <p:cNvSpPr txBox="1">
            <a:spLocks noGrp="1"/>
          </p:cNvSpPr>
          <p:nvPr>
            <p:ph type="subTitle" idx="5"/>
          </p:nvPr>
        </p:nvSpPr>
        <p:spPr>
          <a:xfrm>
            <a:off x="4697400" y="3740100"/>
            <a:ext cx="2797200" cy="69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13" name="Google Shape;313;p41"/>
          <p:cNvSpPr txBox="1">
            <a:spLocks noGrp="1"/>
          </p:cNvSpPr>
          <p:nvPr>
            <p:ph type="subTitle" idx="6"/>
          </p:nvPr>
        </p:nvSpPr>
        <p:spPr>
          <a:xfrm>
            <a:off x="8129479" y="3740100"/>
            <a:ext cx="2797200" cy="69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125143369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Numbers and Text 2" preserve="1">
  <p:cSld name="Numbers and Text 2">
    <p:spTree>
      <p:nvGrpSpPr>
        <p:cNvPr id="1" name="Shape 314"/>
        <p:cNvGrpSpPr/>
        <p:nvPr/>
      </p:nvGrpSpPr>
      <p:grpSpPr>
        <a:xfrm>
          <a:off x="0" y="0"/>
          <a:ext cx="0" cy="0"/>
          <a:chOff x="0" y="0"/>
          <a:chExt cx="0" cy="0"/>
        </a:xfrm>
      </p:grpSpPr>
      <p:sp>
        <p:nvSpPr>
          <p:cNvPr id="315" name="Google Shape;315;p42"/>
          <p:cNvSpPr/>
          <p:nvPr/>
        </p:nvSpPr>
        <p:spPr>
          <a:xfrm>
            <a:off x="-2838049" y="-83106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16" name="Google Shape;316;p42"/>
          <p:cNvSpPr/>
          <p:nvPr/>
        </p:nvSpPr>
        <p:spPr>
          <a:xfrm>
            <a:off x="566817" y="36704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17" name="Google Shape;317;p42"/>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318" name="Google Shape;318;p42"/>
          <p:cNvSpPr txBox="1">
            <a:spLocks noGrp="1"/>
          </p:cNvSpPr>
          <p:nvPr>
            <p:ph type="title" idx="2" hasCustomPrompt="1"/>
          </p:nvPr>
        </p:nvSpPr>
        <p:spPr>
          <a:xfrm>
            <a:off x="4344600" y="1310296"/>
            <a:ext cx="3502800" cy="11804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accent1"/>
              </a:buClr>
              <a:buSzPts val="7200"/>
              <a:buNone/>
              <a:defRPr sz="7200">
                <a:solidFill>
                  <a:schemeClr val="accent1"/>
                </a:solidFill>
              </a:defRPr>
            </a:lvl1pPr>
            <a:lvl2pPr lvl="1" algn="ctr" rtl="0">
              <a:spcBef>
                <a:spcPts val="0"/>
              </a:spcBef>
              <a:spcAft>
                <a:spcPts val="0"/>
              </a:spcAft>
              <a:buClr>
                <a:schemeClr val="accent1"/>
              </a:buClr>
              <a:buSzPts val="7200"/>
              <a:buNone/>
              <a:defRPr sz="7200">
                <a:solidFill>
                  <a:schemeClr val="accent1"/>
                </a:solidFill>
              </a:defRPr>
            </a:lvl2pPr>
            <a:lvl3pPr lvl="2" algn="ctr" rtl="0">
              <a:spcBef>
                <a:spcPts val="0"/>
              </a:spcBef>
              <a:spcAft>
                <a:spcPts val="0"/>
              </a:spcAft>
              <a:buClr>
                <a:schemeClr val="accent1"/>
              </a:buClr>
              <a:buSzPts val="7200"/>
              <a:buNone/>
              <a:defRPr sz="7200">
                <a:solidFill>
                  <a:schemeClr val="accent1"/>
                </a:solidFill>
              </a:defRPr>
            </a:lvl3pPr>
            <a:lvl4pPr lvl="3" algn="ctr" rtl="0">
              <a:spcBef>
                <a:spcPts val="0"/>
              </a:spcBef>
              <a:spcAft>
                <a:spcPts val="0"/>
              </a:spcAft>
              <a:buClr>
                <a:schemeClr val="accent1"/>
              </a:buClr>
              <a:buSzPts val="7200"/>
              <a:buNone/>
              <a:defRPr sz="7200">
                <a:solidFill>
                  <a:schemeClr val="accent1"/>
                </a:solidFill>
              </a:defRPr>
            </a:lvl4pPr>
            <a:lvl5pPr lvl="4" algn="ctr" rtl="0">
              <a:spcBef>
                <a:spcPts val="0"/>
              </a:spcBef>
              <a:spcAft>
                <a:spcPts val="0"/>
              </a:spcAft>
              <a:buClr>
                <a:schemeClr val="accent1"/>
              </a:buClr>
              <a:buSzPts val="7200"/>
              <a:buNone/>
              <a:defRPr sz="7200">
                <a:solidFill>
                  <a:schemeClr val="accent1"/>
                </a:solidFill>
              </a:defRPr>
            </a:lvl5pPr>
            <a:lvl6pPr lvl="5" algn="ctr" rtl="0">
              <a:spcBef>
                <a:spcPts val="0"/>
              </a:spcBef>
              <a:spcAft>
                <a:spcPts val="0"/>
              </a:spcAft>
              <a:buClr>
                <a:schemeClr val="accent1"/>
              </a:buClr>
              <a:buSzPts val="7200"/>
              <a:buNone/>
              <a:defRPr sz="7200">
                <a:solidFill>
                  <a:schemeClr val="accent1"/>
                </a:solidFill>
              </a:defRPr>
            </a:lvl6pPr>
            <a:lvl7pPr lvl="6" algn="ctr" rtl="0">
              <a:spcBef>
                <a:spcPts val="0"/>
              </a:spcBef>
              <a:spcAft>
                <a:spcPts val="0"/>
              </a:spcAft>
              <a:buClr>
                <a:schemeClr val="accent1"/>
              </a:buClr>
              <a:buSzPts val="7200"/>
              <a:buNone/>
              <a:defRPr sz="7200">
                <a:solidFill>
                  <a:schemeClr val="accent1"/>
                </a:solidFill>
              </a:defRPr>
            </a:lvl7pPr>
            <a:lvl8pPr lvl="7" algn="ctr" rtl="0">
              <a:spcBef>
                <a:spcPts val="0"/>
              </a:spcBef>
              <a:spcAft>
                <a:spcPts val="0"/>
              </a:spcAft>
              <a:buClr>
                <a:schemeClr val="accent1"/>
              </a:buClr>
              <a:buSzPts val="7200"/>
              <a:buNone/>
              <a:defRPr sz="7200">
                <a:solidFill>
                  <a:schemeClr val="accent1"/>
                </a:solidFill>
              </a:defRPr>
            </a:lvl8pPr>
            <a:lvl9pPr lvl="8" algn="ctr" rtl="0">
              <a:spcBef>
                <a:spcPts val="0"/>
              </a:spcBef>
              <a:spcAft>
                <a:spcPts val="0"/>
              </a:spcAft>
              <a:buClr>
                <a:schemeClr val="accent1"/>
              </a:buClr>
              <a:buSzPts val="7200"/>
              <a:buNone/>
              <a:defRPr sz="7200">
                <a:solidFill>
                  <a:schemeClr val="accent1"/>
                </a:solidFill>
              </a:defRPr>
            </a:lvl9pPr>
          </a:lstStyle>
          <a:p>
            <a:r>
              <a:t>xx%</a:t>
            </a:r>
          </a:p>
        </p:txBody>
      </p:sp>
      <p:sp>
        <p:nvSpPr>
          <p:cNvPr id="319" name="Google Shape;319;p42"/>
          <p:cNvSpPr txBox="1">
            <a:spLocks noGrp="1"/>
          </p:cNvSpPr>
          <p:nvPr>
            <p:ph type="title" idx="3" hasCustomPrompt="1"/>
          </p:nvPr>
        </p:nvSpPr>
        <p:spPr>
          <a:xfrm>
            <a:off x="4344867" y="3630329"/>
            <a:ext cx="3502800" cy="11804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accent1"/>
              </a:buClr>
              <a:buSzPts val="4800"/>
              <a:buNone/>
              <a:defRPr sz="7200">
                <a:solidFill>
                  <a:schemeClr val="accent1"/>
                </a:solidFill>
              </a:defRPr>
            </a:lvl1pPr>
            <a:lvl2pPr lvl="1" algn="ctr" rtl="0">
              <a:spcBef>
                <a:spcPts val="0"/>
              </a:spcBef>
              <a:spcAft>
                <a:spcPts val="0"/>
              </a:spcAft>
              <a:buClr>
                <a:schemeClr val="accent1"/>
              </a:buClr>
              <a:buSzPts val="4800"/>
              <a:buNone/>
              <a:defRPr sz="4800">
                <a:solidFill>
                  <a:schemeClr val="accent1"/>
                </a:solidFill>
              </a:defRPr>
            </a:lvl2pPr>
            <a:lvl3pPr lvl="2" algn="ctr" rtl="0">
              <a:spcBef>
                <a:spcPts val="0"/>
              </a:spcBef>
              <a:spcAft>
                <a:spcPts val="0"/>
              </a:spcAft>
              <a:buClr>
                <a:schemeClr val="accent1"/>
              </a:buClr>
              <a:buSzPts val="4800"/>
              <a:buNone/>
              <a:defRPr sz="4800">
                <a:solidFill>
                  <a:schemeClr val="accent1"/>
                </a:solidFill>
              </a:defRPr>
            </a:lvl3pPr>
            <a:lvl4pPr lvl="3" algn="ctr" rtl="0">
              <a:spcBef>
                <a:spcPts val="0"/>
              </a:spcBef>
              <a:spcAft>
                <a:spcPts val="0"/>
              </a:spcAft>
              <a:buClr>
                <a:schemeClr val="accent1"/>
              </a:buClr>
              <a:buSzPts val="4800"/>
              <a:buNone/>
              <a:defRPr sz="4800">
                <a:solidFill>
                  <a:schemeClr val="accent1"/>
                </a:solidFill>
              </a:defRPr>
            </a:lvl4pPr>
            <a:lvl5pPr lvl="4" algn="ctr" rtl="0">
              <a:spcBef>
                <a:spcPts val="0"/>
              </a:spcBef>
              <a:spcAft>
                <a:spcPts val="0"/>
              </a:spcAft>
              <a:buClr>
                <a:schemeClr val="accent1"/>
              </a:buClr>
              <a:buSzPts val="4800"/>
              <a:buNone/>
              <a:defRPr sz="4800">
                <a:solidFill>
                  <a:schemeClr val="accent1"/>
                </a:solidFill>
              </a:defRPr>
            </a:lvl5pPr>
            <a:lvl6pPr lvl="5" algn="ctr" rtl="0">
              <a:spcBef>
                <a:spcPts val="0"/>
              </a:spcBef>
              <a:spcAft>
                <a:spcPts val="0"/>
              </a:spcAft>
              <a:buClr>
                <a:schemeClr val="accent1"/>
              </a:buClr>
              <a:buSzPts val="4800"/>
              <a:buNone/>
              <a:defRPr sz="4800">
                <a:solidFill>
                  <a:schemeClr val="accent1"/>
                </a:solidFill>
              </a:defRPr>
            </a:lvl6pPr>
            <a:lvl7pPr lvl="6" algn="ctr" rtl="0">
              <a:spcBef>
                <a:spcPts val="0"/>
              </a:spcBef>
              <a:spcAft>
                <a:spcPts val="0"/>
              </a:spcAft>
              <a:buClr>
                <a:schemeClr val="accent1"/>
              </a:buClr>
              <a:buSzPts val="4800"/>
              <a:buNone/>
              <a:defRPr sz="4800">
                <a:solidFill>
                  <a:schemeClr val="accent1"/>
                </a:solidFill>
              </a:defRPr>
            </a:lvl7pPr>
            <a:lvl8pPr lvl="7" algn="ctr" rtl="0">
              <a:spcBef>
                <a:spcPts val="0"/>
              </a:spcBef>
              <a:spcAft>
                <a:spcPts val="0"/>
              </a:spcAft>
              <a:buClr>
                <a:schemeClr val="accent1"/>
              </a:buClr>
              <a:buSzPts val="4800"/>
              <a:buNone/>
              <a:defRPr sz="4800">
                <a:solidFill>
                  <a:schemeClr val="accent1"/>
                </a:solidFill>
              </a:defRPr>
            </a:lvl8pPr>
            <a:lvl9pPr lvl="8" algn="ctr" rtl="0">
              <a:spcBef>
                <a:spcPts val="0"/>
              </a:spcBef>
              <a:spcAft>
                <a:spcPts val="0"/>
              </a:spcAft>
              <a:buClr>
                <a:schemeClr val="accent1"/>
              </a:buClr>
              <a:buSzPts val="4800"/>
              <a:buNone/>
              <a:defRPr sz="4800">
                <a:solidFill>
                  <a:schemeClr val="accent1"/>
                </a:solidFill>
              </a:defRPr>
            </a:lvl9pPr>
          </a:lstStyle>
          <a:p>
            <a:r>
              <a:t>xx%</a:t>
            </a:r>
          </a:p>
        </p:txBody>
      </p:sp>
      <p:sp>
        <p:nvSpPr>
          <p:cNvPr id="320" name="Google Shape;320;p42"/>
          <p:cNvSpPr txBox="1">
            <a:spLocks noGrp="1"/>
          </p:cNvSpPr>
          <p:nvPr>
            <p:ph type="subTitle" idx="1"/>
          </p:nvPr>
        </p:nvSpPr>
        <p:spPr>
          <a:xfrm>
            <a:off x="4237000" y="2499633"/>
            <a:ext cx="3718000" cy="929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21" name="Google Shape;321;p42"/>
          <p:cNvSpPr txBox="1">
            <a:spLocks noGrp="1"/>
          </p:cNvSpPr>
          <p:nvPr>
            <p:ph type="subTitle" idx="4"/>
          </p:nvPr>
        </p:nvSpPr>
        <p:spPr>
          <a:xfrm>
            <a:off x="4237000" y="4853699"/>
            <a:ext cx="3718000" cy="929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algn="ctr"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406109887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Caption" preserve="1">
  <p:cSld name="1_Caption">
    <p:spTree>
      <p:nvGrpSpPr>
        <p:cNvPr id="1" name="Shape 322"/>
        <p:cNvGrpSpPr/>
        <p:nvPr/>
      </p:nvGrpSpPr>
      <p:grpSpPr>
        <a:xfrm>
          <a:off x="0" y="0"/>
          <a:ext cx="0" cy="0"/>
          <a:chOff x="0" y="0"/>
          <a:chExt cx="0" cy="0"/>
        </a:xfrm>
      </p:grpSpPr>
      <p:sp>
        <p:nvSpPr>
          <p:cNvPr id="323" name="Google Shape;323;p43"/>
          <p:cNvSpPr txBox="1">
            <a:spLocks noGrp="1"/>
          </p:cNvSpPr>
          <p:nvPr>
            <p:ph type="ctrTitle"/>
          </p:nvPr>
        </p:nvSpPr>
        <p:spPr>
          <a:xfrm flipH="1">
            <a:off x="884000" y="1497767"/>
            <a:ext cx="3851200" cy="3056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4"/>
              </a:buClr>
              <a:buSzPts val="2400"/>
              <a:buNone/>
              <a:defRPr sz="3900">
                <a:solidFill>
                  <a:schemeClr val="lt1"/>
                </a:solidFill>
              </a:defRPr>
            </a:lvl1pPr>
            <a:lvl2pPr lvl="1" rtl="0">
              <a:spcBef>
                <a:spcPts val="0"/>
              </a:spcBef>
              <a:spcAft>
                <a:spcPts val="0"/>
              </a:spcAft>
              <a:buClr>
                <a:schemeClr val="accent4"/>
              </a:buClr>
              <a:buSzPts val="2400"/>
              <a:buNone/>
              <a:defRPr sz="2400">
                <a:solidFill>
                  <a:schemeClr val="accent4"/>
                </a:solidFill>
              </a:defRPr>
            </a:lvl2pPr>
            <a:lvl3pPr lvl="2" rtl="0">
              <a:spcBef>
                <a:spcPts val="0"/>
              </a:spcBef>
              <a:spcAft>
                <a:spcPts val="0"/>
              </a:spcAft>
              <a:buClr>
                <a:schemeClr val="accent4"/>
              </a:buClr>
              <a:buSzPts val="2400"/>
              <a:buNone/>
              <a:defRPr sz="2400">
                <a:solidFill>
                  <a:schemeClr val="accent4"/>
                </a:solidFill>
              </a:defRPr>
            </a:lvl3pPr>
            <a:lvl4pPr lvl="3" rtl="0">
              <a:spcBef>
                <a:spcPts val="0"/>
              </a:spcBef>
              <a:spcAft>
                <a:spcPts val="0"/>
              </a:spcAft>
              <a:buClr>
                <a:schemeClr val="accent4"/>
              </a:buClr>
              <a:buSzPts val="2400"/>
              <a:buNone/>
              <a:defRPr sz="2400">
                <a:solidFill>
                  <a:schemeClr val="accent4"/>
                </a:solidFill>
              </a:defRPr>
            </a:lvl4pPr>
            <a:lvl5pPr lvl="4" rtl="0">
              <a:spcBef>
                <a:spcPts val="0"/>
              </a:spcBef>
              <a:spcAft>
                <a:spcPts val="0"/>
              </a:spcAft>
              <a:buClr>
                <a:schemeClr val="accent4"/>
              </a:buClr>
              <a:buSzPts val="2400"/>
              <a:buNone/>
              <a:defRPr sz="2400">
                <a:solidFill>
                  <a:schemeClr val="accent4"/>
                </a:solidFill>
              </a:defRPr>
            </a:lvl5pPr>
            <a:lvl6pPr lvl="5" rtl="0">
              <a:spcBef>
                <a:spcPts val="0"/>
              </a:spcBef>
              <a:spcAft>
                <a:spcPts val="0"/>
              </a:spcAft>
              <a:buClr>
                <a:schemeClr val="accent4"/>
              </a:buClr>
              <a:buSzPts val="2400"/>
              <a:buNone/>
              <a:defRPr sz="2400">
                <a:solidFill>
                  <a:schemeClr val="accent4"/>
                </a:solidFill>
              </a:defRPr>
            </a:lvl6pPr>
            <a:lvl7pPr lvl="6" rtl="0">
              <a:spcBef>
                <a:spcPts val="0"/>
              </a:spcBef>
              <a:spcAft>
                <a:spcPts val="0"/>
              </a:spcAft>
              <a:buClr>
                <a:schemeClr val="accent4"/>
              </a:buClr>
              <a:buSzPts val="2400"/>
              <a:buNone/>
              <a:defRPr sz="2400">
                <a:solidFill>
                  <a:schemeClr val="accent4"/>
                </a:solidFill>
              </a:defRPr>
            </a:lvl7pPr>
            <a:lvl8pPr lvl="7" rtl="0">
              <a:spcBef>
                <a:spcPts val="0"/>
              </a:spcBef>
              <a:spcAft>
                <a:spcPts val="0"/>
              </a:spcAft>
              <a:buClr>
                <a:schemeClr val="accent4"/>
              </a:buClr>
              <a:buSzPts val="2400"/>
              <a:buNone/>
              <a:defRPr sz="2400">
                <a:solidFill>
                  <a:schemeClr val="accent4"/>
                </a:solidFill>
              </a:defRPr>
            </a:lvl8pPr>
            <a:lvl9pPr lvl="8" rtl="0">
              <a:spcBef>
                <a:spcPts val="0"/>
              </a:spcBef>
              <a:spcAft>
                <a:spcPts val="0"/>
              </a:spcAft>
              <a:buClr>
                <a:schemeClr val="accent4"/>
              </a:buClr>
              <a:buSzPts val="2400"/>
              <a:buNone/>
              <a:defRPr sz="2400">
                <a:solidFill>
                  <a:schemeClr val="accent4"/>
                </a:solidFill>
              </a:defRPr>
            </a:lvl9pPr>
          </a:lstStyle>
          <a:p>
            <a:r>
              <a:rPr lang="es-ES"/>
              <a:t>Haga clic para modificar el estilo de título del patrón</a:t>
            </a:r>
            <a:endParaRPr/>
          </a:p>
        </p:txBody>
      </p:sp>
      <p:sp>
        <p:nvSpPr>
          <p:cNvPr id="324" name="Google Shape;324;p43"/>
          <p:cNvSpPr/>
          <p:nvPr/>
        </p:nvSpPr>
        <p:spPr>
          <a:xfrm>
            <a:off x="-57000" y="-50800"/>
            <a:ext cx="12306000" cy="6959600"/>
          </a:xfrm>
          <a:prstGeom prst="rect">
            <a:avLst/>
          </a:prstGeom>
          <a:solidFill>
            <a:schemeClr val="accent4">
              <a:alpha val="134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31959845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Caption 1" preserve="1">
  <p:cSld name="Caption 1">
    <p:spTree>
      <p:nvGrpSpPr>
        <p:cNvPr id="1" name="Shape 325"/>
        <p:cNvGrpSpPr/>
        <p:nvPr/>
      </p:nvGrpSpPr>
      <p:grpSpPr>
        <a:xfrm>
          <a:off x="0" y="0"/>
          <a:ext cx="0" cy="0"/>
          <a:chOff x="0" y="0"/>
          <a:chExt cx="0" cy="0"/>
        </a:xfrm>
      </p:grpSpPr>
      <p:sp>
        <p:nvSpPr>
          <p:cNvPr id="326" name="Google Shape;326;p44"/>
          <p:cNvSpPr txBox="1">
            <a:spLocks noGrp="1"/>
          </p:cNvSpPr>
          <p:nvPr>
            <p:ph type="ctrTitle"/>
          </p:nvPr>
        </p:nvSpPr>
        <p:spPr>
          <a:xfrm flipH="1">
            <a:off x="2623400" y="2793833"/>
            <a:ext cx="6945200" cy="8840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4"/>
              </a:buClr>
              <a:buSzPts val="2400"/>
              <a:buNone/>
              <a:defRPr sz="2400">
                <a:solidFill>
                  <a:schemeClr val="lt1"/>
                </a:solidFill>
              </a:defRPr>
            </a:lvl1pPr>
            <a:lvl2pPr lvl="1" rtl="0">
              <a:spcBef>
                <a:spcPts val="0"/>
              </a:spcBef>
              <a:spcAft>
                <a:spcPts val="0"/>
              </a:spcAft>
              <a:buClr>
                <a:schemeClr val="accent4"/>
              </a:buClr>
              <a:buSzPts val="2400"/>
              <a:buNone/>
              <a:defRPr sz="2400">
                <a:solidFill>
                  <a:schemeClr val="accent4"/>
                </a:solidFill>
              </a:defRPr>
            </a:lvl2pPr>
            <a:lvl3pPr lvl="2" rtl="0">
              <a:spcBef>
                <a:spcPts val="0"/>
              </a:spcBef>
              <a:spcAft>
                <a:spcPts val="0"/>
              </a:spcAft>
              <a:buClr>
                <a:schemeClr val="accent4"/>
              </a:buClr>
              <a:buSzPts val="2400"/>
              <a:buNone/>
              <a:defRPr sz="2400">
                <a:solidFill>
                  <a:schemeClr val="accent4"/>
                </a:solidFill>
              </a:defRPr>
            </a:lvl3pPr>
            <a:lvl4pPr lvl="3" rtl="0">
              <a:spcBef>
                <a:spcPts val="0"/>
              </a:spcBef>
              <a:spcAft>
                <a:spcPts val="0"/>
              </a:spcAft>
              <a:buClr>
                <a:schemeClr val="accent4"/>
              </a:buClr>
              <a:buSzPts val="2400"/>
              <a:buNone/>
              <a:defRPr sz="2400">
                <a:solidFill>
                  <a:schemeClr val="accent4"/>
                </a:solidFill>
              </a:defRPr>
            </a:lvl4pPr>
            <a:lvl5pPr lvl="4" rtl="0">
              <a:spcBef>
                <a:spcPts val="0"/>
              </a:spcBef>
              <a:spcAft>
                <a:spcPts val="0"/>
              </a:spcAft>
              <a:buClr>
                <a:schemeClr val="accent4"/>
              </a:buClr>
              <a:buSzPts val="2400"/>
              <a:buNone/>
              <a:defRPr sz="2400">
                <a:solidFill>
                  <a:schemeClr val="accent4"/>
                </a:solidFill>
              </a:defRPr>
            </a:lvl5pPr>
            <a:lvl6pPr lvl="5" rtl="0">
              <a:spcBef>
                <a:spcPts val="0"/>
              </a:spcBef>
              <a:spcAft>
                <a:spcPts val="0"/>
              </a:spcAft>
              <a:buClr>
                <a:schemeClr val="accent4"/>
              </a:buClr>
              <a:buSzPts val="2400"/>
              <a:buNone/>
              <a:defRPr sz="2400">
                <a:solidFill>
                  <a:schemeClr val="accent4"/>
                </a:solidFill>
              </a:defRPr>
            </a:lvl6pPr>
            <a:lvl7pPr lvl="6" rtl="0">
              <a:spcBef>
                <a:spcPts val="0"/>
              </a:spcBef>
              <a:spcAft>
                <a:spcPts val="0"/>
              </a:spcAft>
              <a:buClr>
                <a:schemeClr val="accent4"/>
              </a:buClr>
              <a:buSzPts val="2400"/>
              <a:buNone/>
              <a:defRPr sz="2400">
                <a:solidFill>
                  <a:schemeClr val="accent4"/>
                </a:solidFill>
              </a:defRPr>
            </a:lvl7pPr>
            <a:lvl8pPr lvl="7" rtl="0">
              <a:spcBef>
                <a:spcPts val="0"/>
              </a:spcBef>
              <a:spcAft>
                <a:spcPts val="0"/>
              </a:spcAft>
              <a:buClr>
                <a:schemeClr val="accent4"/>
              </a:buClr>
              <a:buSzPts val="2400"/>
              <a:buNone/>
              <a:defRPr sz="2400">
                <a:solidFill>
                  <a:schemeClr val="accent4"/>
                </a:solidFill>
              </a:defRPr>
            </a:lvl8pPr>
            <a:lvl9pPr lvl="8" rtl="0">
              <a:spcBef>
                <a:spcPts val="0"/>
              </a:spcBef>
              <a:spcAft>
                <a:spcPts val="0"/>
              </a:spcAft>
              <a:buClr>
                <a:schemeClr val="accent4"/>
              </a:buClr>
              <a:buSzPts val="2400"/>
              <a:buNone/>
              <a:defRPr sz="2400">
                <a:solidFill>
                  <a:schemeClr val="accent4"/>
                </a:solidFill>
              </a:defRPr>
            </a:lvl9pPr>
          </a:lstStyle>
          <a:p>
            <a:r>
              <a:rPr lang="es-ES"/>
              <a:t>Haga clic para modificar el estilo de título del patrón</a:t>
            </a:r>
            <a:endParaRPr/>
          </a:p>
        </p:txBody>
      </p:sp>
      <p:sp>
        <p:nvSpPr>
          <p:cNvPr id="327" name="Google Shape;327;p44"/>
          <p:cNvSpPr/>
          <p:nvPr/>
        </p:nvSpPr>
        <p:spPr>
          <a:xfrm>
            <a:off x="-57000" y="-50800"/>
            <a:ext cx="12306000" cy="6959600"/>
          </a:xfrm>
          <a:prstGeom prst="rect">
            <a:avLst/>
          </a:prstGeom>
          <a:solidFill>
            <a:schemeClr val="accent4">
              <a:alpha val="134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Tree>
    <p:extLst>
      <p:ext uri="{BB962C8B-B14F-4D97-AF65-F5344CB8AC3E}">
        <p14:creationId xmlns:p14="http://schemas.microsoft.com/office/powerpoint/2010/main" val="195727215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and Three Columns 3" preserve="1">
  <p:cSld name="Title and Three Columns 3">
    <p:spTree>
      <p:nvGrpSpPr>
        <p:cNvPr id="1" name="Shape 328"/>
        <p:cNvGrpSpPr/>
        <p:nvPr/>
      </p:nvGrpSpPr>
      <p:grpSpPr>
        <a:xfrm>
          <a:off x="0" y="0"/>
          <a:ext cx="0" cy="0"/>
          <a:chOff x="0" y="0"/>
          <a:chExt cx="0" cy="0"/>
        </a:xfrm>
      </p:grpSpPr>
      <p:sp>
        <p:nvSpPr>
          <p:cNvPr id="329" name="Google Shape;329;p45"/>
          <p:cNvSpPr/>
          <p:nvPr/>
        </p:nvSpPr>
        <p:spPr>
          <a:xfrm>
            <a:off x="1110751" y="-33120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30" name="Google Shape;330;p45"/>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331" name="Google Shape;331;p45"/>
          <p:cNvSpPr txBox="1">
            <a:spLocks noGrp="1"/>
          </p:cNvSpPr>
          <p:nvPr>
            <p:ph type="title" idx="2"/>
          </p:nvPr>
        </p:nvSpPr>
        <p:spPr>
          <a:xfrm>
            <a:off x="6094733" y="1357400"/>
            <a:ext cx="3458800" cy="477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332" name="Google Shape;332;p45"/>
          <p:cNvSpPr txBox="1">
            <a:spLocks noGrp="1"/>
          </p:cNvSpPr>
          <p:nvPr>
            <p:ph type="subTitle" idx="1"/>
          </p:nvPr>
        </p:nvSpPr>
        <p:spPr>
          <a:xfrm>
            <a:off x="6094733" y="1834399"/>
            <a:ext cx="3458800" cy="676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33" name="Google Shape;333;p45"/>
          <p:cNvSpPr txBox="1">
            <a:spLocks noGrp="1"/>
          </p:cNvSpPr>
          <p:nvPr>
            <p:ph type="title" idx="3"/>
          </p:nvPr>
        </p:nvSpPr>
        <p:spPr>
          <a:xfrm>
            <a:off x="6094733" y="2879267"/>
            <a:ext cx="3458800" cy="477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334" name="Google Shape;334;p45"/>
          <p:cNvSpPr txBox="1">
            <a:spLocks noGrp="1"/>
          </p:cNvSpPr>
          <p:nvPr>
            <p:ph type="subTitle" idx="4"/>
          </p:nvPr>
        </p:nvSpPr>
        <p:spPr>
          <a:xfrm>
            <a:off x="6094733" y="3329499"/>
            <a:ext cx="3458800" cy="676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35" name="Google Shape;335;p45"/>
          <p:cNvSpPr txBox="1">
            <a:spLocks noGrp="1"/>
          </p:cNvSpPr>
          <p:nvPr>
            <p:ph type="title" idx="5"/>
          </p:nvPr>
        </p:nvSpPr>
        <p:spPr>
          <a:xfrm>
            <a:off x="6094733" y="4347601"/>
            <a:ext cx="3458800" cy="477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336" name="Google Shape;336;p45"/>
          <p:cNvSpPr txBox="1">
            <a:spLocks noGrp="1"/>
          </p:cNvSpPr>
          <p:nvPr>
            <p:ph type="subTitle" idx="6"/>
          </p:nvPr>
        </p:nvSpPr>
        <p:spPr>
          <a:xfrm>
            <a:off x="6094733" y="4824600"/>
            <a:ext cx="3458800" cy="676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383946717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and Four Columns 7" preserve="1">
  <p:cSld name="Title and Four Columns 7">
    <p:spTree>
      <p:nvGrpSpPr>
        <p:cNvPr id="1" name="Shape 337"/>
        <p:cNvGrpSpPr/>
        <p:nvPr/>
      </p:nvGrpSpPr>
      <p:grpSpPr>
        <a:xfrm>
          <a:off x="0" y="0"/>
          <a:ext cx="0" cy="0"/>
          <a:chOff x="0" y="0"/>
          <a:chExt cx="0" cy="0"/>
        </a:xfrm>
      </p:grpSpPr>
      <p:sp>
        <p:nvSpPr>
          <p:cNvPr id="338" name="Google Shape;338;p46"/>
          <p:cNvSpPr/>
          <p:nvPr/>
        </p:nvSpPr>
        <p:spPr>
          <a:xfrm>
            <a:off x="4574400" y="16490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39" name="Google Shape;339;p46"/>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340" name="Google Shape;340;p46"/>
          <p:cNvSpPr txBox="1">
            <a:spLocks noGrp="1"/>
          </p:cNvSpPr>
          <p:nvPr>
            <p:ph type="title" idx="2"/>
          </p:nvPr>
        </p:nvSpPr>
        <p:spPr>
          <a:xfrm>
            <a:off x="2158167" y="895133"/>
            <a:ext cx="3458800" cy="477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341" name="Google Shape;341;p46"/>
          <p:cNvSpPr txBox="1">
            <a:spLocks noGrp="1"/>
          </p:cNvSpPr>
          <p:nvPr>
            <p:ph type="subTitle" idx="1"/>
          </p:nvPr>
        </p:nvSpPr>
        <p:spPr>
          <a:xfrm>
            <a:off x="2158167" y="1372132"/>
            <a:ext cx="3458800" cy="676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42" name="Google Shape;342;p46"/>
          <p:cNvSpPr txBox="1">
            <a:spLocks noGrp="1"/>
          </p:cNvSpPr>
          <p:nvPr>
            <p:ph type="title" idx="3"/>
          </p:nvPr>
        </p:nvSpPr>
        <p:spPr>
          <a:xfrm>
            <a:off x="6481833" y="921900"/>
            <a:ext cx="3458800" cy="477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343" name="Google Shape;343;p46"/>
          <p:cNvSpPr txBox="1">
            <a:spLocks noGrp="1"/>
          </p:cNvSpPr>
          <p:nvPr>
            <p:ph type="subTitle" idx="4"/>
          </p:nvPr>
        </p:nvSpPr>
        <p:spPr>
          <a:xfrm>
            <a:off x="6481833" y="1372132"/>
            <a:ext cx="3458800" cy="6760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rtl="0">
              <a:lnSpc>
                <a:spcPct val="100000"/>
              </a:lnSpc>
              <a:spcBef>
                <a:spcPts val="160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44" name="Google Shape;344;p46"/>
          <p:cNvSpPr txBox="1">
            <a:spLocks noGrp="1"/>
          </p:cNvSpPr>
          <p:nvPr>
            <p:ph type="title" idx="5"/>
          </p:nvPr>
        </p:nvSpPr>
        <p:spPr>
          <a:xfrm>
            <a:off x="2158167" y="4909935"/>
            <a:ext cx="3458800" cy="477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345" name="Google Shape;345;p46"/>
          <p:cNvSpPr txBox="1">
            <a:spLocks noGrp="1"/>
          </p:cNvSpPr>
          <p:nvPr>
            <p:ph type="subTitle" idx="6"/>
          </p:nvPr>
        </p:nvSpPr>
        <p:spPr>
          <a:xfrm>
            <a:off x="2158167" y="5386933"/>
            <a:ext cx="3458800" cy="676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46" name="Google Shape;346;p46"/>
          <p:cNvSpPr txBox="1">
            <a:spLocks noGrp="1"/>
          </p:cNvSpPr>
          <p:nvPr>
            <p:ph type="title" idx="7"/>
          </p:nvPr>
        </p:nvSpPr>
        <p:spPr>
          <a:xfrm>
            <a:off x="6481833" y="4909935"/>
            <a:ext cx="3458800" cy="477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347" name="Google Shape;347;p46"/>
          <p:cNvSpPr txBox="1">
            <a:spLocks noGrp="1"/>
          </p:cNvSpPr>
          <p:nvPr>
            <p:ph type="subTitle" idx="8"/>
          </p:nvPr>
        </p:nvSpPr>
        <p:spPr>
          <a:xfrm>
            <a:off x="6481833" y="5386933"/>
            <a:ext cx="3458800" cy="676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203485490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and Three Columns 2" preserve="1">
  <p:cSld name="Title and Three Columns 2">
    <p:spTree>
      <p:nvGrpSpPr>
        <p:cNvPr id="1" name="Shape 348"/>
        <p:cNvGrpSpPr/>
        <p:nvPr/>
      </p:nvGrpSpPr>
      <p:grpSpPr>
        <a:xfrm>
          <a:off x="0" y="0"/>
          <a:ext cx="0" cy="0"/>
          <a:chOff x="0" y="0"/>
          <a:chExt cx="0" cy="0"/>
        </a:xfrm>
      </p:grpSpPr>
      <p:sp>
        <p:nvSpPr>
          <p:cNvPr id="349" name="Google Shape;349;p47"/>
          <p:cNvSpPr/>
          <p:nvPr/>
        </p:nvSpPr>
        <p:spPr>
          <a:xfrm>
            <a:off x="5923233" y="-7375000"/>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50" name="Google Shape;350;p47"/>
          <p:cNvSpPr/>
          <p:nvPr/>
        </p:nvSpPr>
        <p:spPr>
          <a:xfrm>
            <a:off x="-8865867" y="1648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51" name="Google Shape;351;p47"/>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352" name="Google Shape;352;p47"/>
          <p:cNvSpPr txBox="1">
            <a:spLocks noGrp="1"/>
          </p:cNvSpPr>
          <p:nvPr>
            <p:ph type="title" idx="2"/>
          </p:nvPr>
        </p:nvSpPr>
        <p:spPr>
          <a:xfrm>
            <a:off x="2099367" y="1240567"/>
            <a:ext cx="1253600" cy="477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353" name="Google Shape;353;p47"/>
          <p:cNvSpPr txBox="1">
            <a:spLocks noGrp="1"/>
          </p:cNvSpPr>
          <p:nvPr>
            <p:ph type="subTitle" idx="1"/>
          </p:nvPr>
        </p:nvSpPr>
        <p:spPr>
          <a:xfrm>
            <a:off x="2099367" y="1717567"/>
            <a:ext cx="3122400" cy="676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54" name="Google Shape;354;p47"/>
          <p:cNvSpPr txBox="1">
            <a:spLocks noGrp="1"/>
          </p:cNvSpPr>
          <p:nvPr>
            <p:ph type="title" idx="3"/>
          </p:nvPr>
        </p:nvSpPr>
        <p:spPr>
          <a:xfrm>
            <a:off x="5059933" y="2852516"/>
            <a:ext cx="1253600" cy="477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355" name="Google Shape;355;p47"/>
          <p:cNvSpPr txBox="1">
            <a:spLocks noGrp="1"/>
          </p:cNvSpPr>
          <p:nvPr>
            <p:ph type="subTitle" idx="4"/>
          </p:nvPr>
        </p:nvSpPr>
        <p:spPr>
          <a:xfrm>
            <a:off x="5065133" y="3329684"/>
            <a:ext cx="3122400" cy="6760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rtl="0">
              <a:lnSpc>
                <a:spcPct val="100000"/>
              </a:lnSpc>
              <a:spcBef>
                <a:spcPts val="160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
        <p:nvSpPr>
          <p:cNvPr id="356" name="Google Shape;356;p47"/>
          <p:cNvSpPr txBox="1">
            <a:spLocks noGrp="1"/>
          </p:cNvSpPr>
          <p:nvPr>
            <p:ph type="title" idx="5"/>
          </p:nvPr>
        </p:nvSpPr>
        <p:spPr>
          <a:xfrm>
            <a:off x="7848567" y="4471767"/>
            <a:ext cx="1253600" cy="477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400"/>
              <a:buNone/>
              <a:defRPr sz="1400">
                <a:solidFill>
                  <a:schemeClr val="accent1"/>
                </a:solidFill>
              </a:defRPr>
            </a:lvl1pPr>
            <a:lvl2pPr lvl="1" rtl="0">
              <a:spcBef>
                <a:spcPts val="0"/>
              </a:spcBef>
              <a:spcAft>
                <a:spcPts val="0"/>
              </a:spcAft>
              <a:buClr>
                <a:schemeClr val="accent1"/>
              </a:buClr>
              <a:buSzPts val="1800"/>
              <a:buNone/>
              <a:defRPr sz="1800">
                <a:solidFill>
                  <a:schemeClr val="accent1"/>
                </a:solidFill>
              </a:defRPr>
            </a:lvl2pPr>
            <a:lvl3pPr lvl="2" rtl="0">
              <a:spcBef>
                <a:spcPts val="0"/>
              </a:spcBef>
              <a:spcAft>
                <a:spcPts val="0"/>
              </a:spcAft>
              <a:buClr>
                <a:schemeClr val="accent1"/>
              </a:buClr>
              <a:buSzPts val="1800"/>
              <a:buNone/>
              <a:defRPr sz="1800">
                <a:solidFill>
                  <a:schemeClr val="accent1"/>
                </a:solidFill>
              </a:defRPr>
            </a:lvl3pPr>
            <a:lvl4pPr lvl="3" rtl="0">
              <a:spcBef>
                <a:spcPts val="0"/>
              </a:spcBef>
              <a:spcAft>
                <a:spcPts val="0"/>
              </a:spcAft>
              <a:buClr>
                <a:schemeClr val="accent1"/>
              </a:buClr>
              <a:buSzPts val="1800"/>
              <a:buNone/>
              <a:defRPr sz="1800">
                <a:solidFill>
                  <a:schemeClr val="accent1"/>
                </a:solidFill>
              </a:defRPr>
            </a:lvl4pPr>
            <a:lvl5pPr lvl="4" rtl="0">
              <a:spcBef>
                <a:spcPts val="0"/>
              </a:spcBef>
              <a:spcAft>
                <a:spcPts val="0"/>
              </a:spcAft>
              <a:buClr>
                <a:schemeClr val="accent1"/>
              </a:buClr>
              <a:buSzPts val="1800"/>
              <a:buNone/>
              <a:defRPr sz="1800">
                <a:solidFill>
                  <a:schemeClr val="accent1"/>
                </a:solidFill>
              </a:defRPr>
            </a:lvl5pPr>
            <a:lvl6pPr lvl="5" rtl="0">
              <a:spcBef>
                <a:spcPts val="0"/>
              </a:spcBef>
              <a:spcAft>
                <a:spcPts val="0"/>
              </a:spcAft>
              <a:buClr>
                <a:schemeClr val="accent1"/>
              </a:buClr>
              <a:buSzPts val="1800"/>
              <a:buNone/>
              <a:defRPr sz="1800">
                <a:solidFill>
                  <a:schemeClr val="accent1"/>
                </a:solidFill>
              </a:defRPr>
            </a:lvl6pPr>
            <a:lvl7pPr lvl="6" rtl="0">
              <a:spcBef>
                <a:spcPts val="0"/>
              </a:spcBef>
              <a:spcAft>
                <a:spcPts val="0"/>
              </a:spcAft>
              <a:buClr>
                <a:schemeClr val="accent1"/>
              </a:buClr>
              <a:buSzPts val="1800"/>
              <a:buNone/>
              <a:defRPr sz="1800">
                <a:solidFill>
                  <a:schemeClr val="accent1"/>
                </a:solidFill>
              </a:defRPr>
            </a:lvl7pPr>
            <a:lvl8pPr lvl="7" rtl="0">
              <a:spcBef>
                <a:spcPts val="0"/>
              </a:spcBef>
              <a:spcAft>
                <a:spcPts val="0"/>
              </a:spcAft>
              <a:buClr>
                <a:schemeClr val="accent1"/>
              </a:buClr>
              <a:buSzPts val="1800"/>
              <a:buNone/>
              <a:defRPr sz="1800">
                <a:solidFill>
                  <a:schemeClr val="accent1"/>
                </a:solidFill>
              </a:defRPr>
            </a:lvl8pPr>
            <a:lvl9pPr lvl="8" rtl="0">
              <a:spcBef>
                <a:spcPts val="0"/>
              </a:spcBef>
              <a:spcAft>
                <a:spcPts val="0"/>
              </a:spcAft>
              <a:buClr>
                <a:schemeClr val="accent1"/>
              </a:buClr>
              <a:buSzPts val="1800"/>
              <a:buNone/>
              <a:defRPr sz="1800">
                <a:solidFill>
                  <a:schemeClr val="accent1"/>
                </a:solidFill>
              </a:defRPr>
            </a:lvl9pPr>
          </a:lstStyle>
          <a:p>
            <a:r>
              <a:rPr lang="es-ES"/>
              <a:t>Haga clic para modificar el estilo de título del patrón</a:t>
            </a:r>
            <a:endParaRPr/>
          </a:p>
        </p:txBody>
      </p:sp>
      <p:sp>
        <p:nvSpPr>
          <p:cNvPr id="357" name="Google Shape;357;p47"/>
          <p:cNvSpPr txBox="1">
            <a:spLocks noGrp="1"/>
          </p:cNvSpPr>
          <p:nvPr>
            <p:ph type="subTitle" idx="6"/>
          </p:nvPr>
        </p:nvSpPr>
        <p:spPr>
          <a:xfrm>
            <a:off x="7848567" y="4948767"/>
            <a:ext cx="3122400" cy="676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1pPr>
            <a:lvl2pPr lvl="1"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2pPr>
            <a:lvl3pPr lvl="2"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3pPr>
            <a:lvl4pPr lvl="3"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4pPr>
            <a:lvl5pPr lvl="4"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5pPr>
            <a:lvl6pPr lvl="5"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6pPr>
            <a:lvl7pPr lvl="6"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7pPr>
            <a:lvl8pPr lvl="7"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8pPr>
            <a:lvl9pPr lvl="8" rtl="0">
              <a:lnSpc>
                <a:spcPct val="100000"/>
              </a:lnSpc>
              <a:spcBef>
                <a:spcPts val="0"/>
              </a:spcBef>
              <a:spcAft>
                <a:spcPts val="0"/>
              </a:spcAft>
              <a:buClr>
                <a:schemeClr val="lt1"/>
              </a:buClr>
              <a:buSzPts val="1100"/>
              <a:buFont typeface="Roboto"/>
              <a:buNone/>
              <a:defRPr sz="1100">
                <a:solidFill>
                  <a:schemeClr val="lt1"/>
                </a:solidFill>
                <a:latin typeface="Roboto"/>
                <a:ea typeface="Roboto"/>
                <a:cs typeface="Roboto"/>
                <a:sym typeface="Roboto"/>
              </a:defRPr>
            </a:lvl9pPr>
          </a:lstStyle>
          <a:p>
            <a:r>
              <a:rPr lang="es-ES"/>
              <a:t>Haga clic para editar el estilo de subtítulo del patrón</a:t>
            </a:r>
            <a:endParaRPr/>
          </a:p>
        </p:txBody>
      </p:sp>
    </p:spTree>
    <p:extLst>
      <p:ext uri="{BB962C8B-B14F-4D97-AF65-F5344CB8AC3E}">
        <p14:creationId xmlns:p14="http://schemas.microsoft.com/office/powerpoint/2010/main" val="424671851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One Column Text" preserve="1">
  <p:cSld name="1_One Column Text">
    <p:spTree>
      <p:nvGrpSpPr>
        <p:cNvPr id="1" name="Shape 358"/>
        <p:cNvGrpSpPr/>
        <p:nvPr/>
      </p:nvGrpSpPr>
      <p:grpSpPr>
        <a:xfrm>
          <a:off x="0" y="0"/>
          <a:ext cx="0" cy="0"/>
          <a:chOff x="0" y="0"/>
          <a:chExt cx="0" cy="0"/>
        </a:xfrm>
      </p:grpSpPr>
      <p:sp>
        <p:nvSpPr>
          <p:cNvPr id="359" name="Google Shape;359;p48"/>
          <p:cNvSpPr/>
          <p:nvPr/>
        </p:nvSpPr>
        <p:spPr>
          <a:xfrm>
            <a:off x="4574400" y="16490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60" name="Google Shape;360;p48"/>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361" name="Google Shape;361;p48"/>
          <p:cNvSpPr txBox="1">
            <a:spLocks noGrp="1"/>
          </p:cNvSpPr>
          <p:nvPr>
            <p:ph type="body" idx="1"/>
          </p:nvPr>
        </p:nvSpPr>
        <p:spPr>
          <a:xfrm>
            <a:off x="948967" y="4929100"/>
            <a:ext cx="9885600" cy="1012800"/>
          </a:xfrm>
          <a:prstGeom prst="rect">
            <a:avLst/>
          </a:prstGeom>
        </p:spPr>
        <p:txBody>
          <a:bodyPr spcFirstLastPara="1" wrap="square" lIns="91425" tIns="91425" rIns="91425" bIns="91425" anchor="t" anchorCtr="0">
            <a:noAutofit/>
          </a:bodyPr>
          <a:lstStyle>
            <a:lvl1pPr marL="457189" lvl="0" indent="-298442" rtl="0">
              <a:lnSpc>
                <a:spcPct val="115000"/>
              </a:lnSpc>
              <a:spcBef>
                <a:spcPts val="0"/>
              </a:spcBef>
              <a:spcAft>
                <a:spcPts val="0"/>
              </a:spcAft>
              <a:buClr>
                <a:schemeClr val="accent1"/>
              </a:buClr>
              <a:buSzPts val="1100"/>
              <a:buFont typeface="Roboto"/>
              <a:buChar char="●"/>
              <a:defRPr sz="1100">
                <a:solidFill>
                  <a:srgbClr val="FFFFFF"/>
                </a:solidFill>
                <a:latin typeface="Roboto"/>
                <a:ea typeface="Roboto"/>
                <a:cs typeface="Roboto"/>
                <a:sym typeface="Roboto"/>
              </a:defRPr>
            </a:lvl1pPr>
            <a:lvl2pPr marL="914378" lvl="1"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2pPr>
            <a:lvl3pPr marL="1371566" lvl="2"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3pPr>
            <a:lvl4pPr marL="1828754" lvl="3"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4pPr>
            <a:lvl5pPr marL="2285943" lvl="4"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5pPr>
            <a:lvl6pPr marL="2743132" lvl="5"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6pPr>
            <a:lvl7pPr marL="3200320" lvl="6"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7pPr>
            <a:lvl8pPr marL="3657509" lvl="7"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8pPr>
            <a:lvl9pPr marL="4114697" lvl="8" indent="-298442" rtl="0">
              <a:lnSpc>
                <a:spcPct val="115000"/>
              </a:lnSpc>
              <a:spcBef>
                <a:spcPts val="1600"/>
              </a:spcBef>
              <a:spcAft>
                <a:spcPts val="1600"/>
              </a:spcAft>
              <a:buSzPts val="1100"/>
              <a:buFont typeface="Roboto"/>
              <a:buChar char="■"/>
              <a:defRPr sz="1100">
                <a:solidFill>
                  <a:srgbClr val="FFFFFF"/>
                </a:solidFill>
                <a:latin typeface="Roboto"/>
                <a:ea typeface="Roboto"/>
                <a:cs typeface="Roboto"/>
                <a:sym typeface="Roboto"/>
              </a:defRPr>
            </a:lvl9pPr>
          </a:lstStyle>
          <a:p>
            <a:pPr lvl="0"/>
            <a:r>
              <a:rPr lang="es-ES"/>
              <a:t>Editar el estilo de texto del patrón</a:t>
            </a:r>
          </a:p>
        </p:txBody>
      </p:sp>
    </p:spTree>
    <p:extLst>
      <p:ext uri="{BB962C8B-B14F-4D97-AF65-F5344CB8AC3E}">
        <p14:creationId xmlns:p14="http://schemas.microsoft.com/office/powerpoint/2010/main" val="111631627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One Column Text 1" preserve="1">
  <p:cSld name="One Column Text 1">
    <p:spTree>
      <p:nvGrpSpPr>
        <p:cNvPr id="1" name="Shape 362"/>
        <p:cNvGrpSpPr/>
        <p:nvPr/>
      </p:nvGrpSpPr>
      <p:grpSpPr>
        <a:xfrm>
          <a:off x="0" y="0"/>
          <a:ext cx="0" cy="0"/>
          <a:chOff x="0" y="0"/>
          <a:chExt cx="0" cy="0"/>
        </a:xfrm>
      </p:grpSpPr>
      <p:sp>
        <p:nvSpPr>
          <p:cNvPr id="363" name="Google Shape;363;p49"/>
          <p:cNvSpPr/>
          <p:nvPr/>
        </p:nvSpPr>
        <p:spPr>
          <a:xfrm>
            <a:off x="4574400" y="16490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64" name="Google Shape;364;p49"/>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365" name="Google Shape;365;p49"/>
          <p:cNvSpPr txBox="1">
            <a:spLocks noGrp="1"/>
          </p:cNvSpPr>
          <p:nvPr>
            <p:ph type="body" idx="1"/>
          </p:nvPr>
        </p:nvSpPr>
        <p:spPr>
          <a:xfrm>
            <a:off x="1139567" y="2423967"/>
            <a:ext cx="4090000" cy="1805200"/>
          </a:xfrm>
          <a:prstGeom prst="rect">
            <a:avLst/>
          </a:prstGeom>
        </p:spPr>
        <p:txBody>
          <a:bodyPr spcFirstLastPara="1" wrap="square" lIns="91425" tIns="91425" rIns="91425" bIns="91425" anchor="t" anchorCtr="0">
            <a:noAutofit/>
          </a:bodyPr>
          <a:lstStyle>
            <a:lvl1pPr marL="457189" lvl="0" indent="-298442" rtl="0">
              <a:lnSpc>
                <a:spcPct val="115000"/>
              </a:lnSpc>
              <a:spcBef>
                <a:spcPts val="0"/>
              </a:spcBef>
              <a:spcAft>
                <a:spcPts val="0"/>
              </a:spcAft>
              <a:buClr>
                <a:schemeClr val="accent1"/>
              </a:buClr>
              <a:buSzPts val="1100"/>
              <a:buFont typeface="Roboto"/>
              <a:buChar char="●"/>
              <a:defRPr sz="1100">
                <a:solidFill>
                  <a:srgbClr val="FFFFFF"/>
                </a:solidFill>
                <a:latin typeface="Roboto"/>
                <a:ea typeface="Roboto"/>
                <a:cs typeface="Roboto"/>
                <a:sym typeface="Roboto"/>
              </a:defRPr>
            </a:lvl1pPr>
            <a:lvl2pPr marL="914378" lvl="1"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2pPr>
            <a:lvl3pPr marL="1371566" lvl="2"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3pPr>
            <a:lvl4pPr marL="1828754" lvl="3"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4pPr>
            <a:lvl5pPr marL="2285943" lvl="4"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5pPr>
            <a:lvl6pPr marL="2743132" lvl="5"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6pPr>
            <a:lvl7pPr marL="3200320" lvl="6"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7pPr>
            <a:lvl8pPr marL="3657509" lvl="7" indent="-298442" rtl="0">
              <a:lnSpc>
                <a:spcPct val="115000"/>
              </a:lnSpc>
              <a:spcBef>
                <a:spcPts val="1600"/>
              </a:spcBef>
              <a:spcAft>
                <a:spcPts val="0"/>
              </a:spcAft>
              <a:buSzPts val="1100"/>
              <a:buFont typeface="Roboto"/>
              <a:buChar char="○"/>
              <a:defRPr sz="1100">
                <a:solidFill>
                  <a:srgbClr val="FFFFFF"/>
                </a:solidFill>
                <a:latin typeface="Roboto"/>
                <a:ea typeface="Roboto"/>
                <a:cs typeface="Roboto"/>
                <a:sym typeface="Roboto"/>
              </a:defRPr>
            </a:lvl8pPr>
            <a:lvl9pPr marL="4114697" lvl="8" indent="-298442" rtl="0">
              <a:lnSpc>
                <a:spcPct val="115000"/>
              </a:lnSpc>
              <a:spcBef>
                <a:spcPts val="1600"/>
              </a:spcBef>
              <a:spcAft>
                <a:spcPts val="1600"/>
              </a:spcAft>
              <a:buSzPts val="1100"/>
              <a:buFont typeface="Roboto"/>
              <a:buChar char="■"/>
              <a:defRPr sz="1100">
                <a:solidFill>
                  <a:srgbClr val="FFFFFF"/>
                </a:solidFill>
                <a:latin typeface="Roboto"/>
                <a:ea typeface="Roboto"/>
                <a:cs typeface="Roboto"/>
                <a:sym typeface="Roboto"/>
              </a:defRPr>
            </a:lvl9pPr>
          </a:lstStyle>
          <a:p>
            <a:pPr lvl="0"/>
            <a:r>
              <a:rPr lang="es-ES"/>
              <a:t>Editar el estilo de texto del patrón</a:t>
            </a:r>
          </a:p>
        </p:txBody>
      </p:sp>
    </p:spTree>
    <p:extLst>
      <p:ext uri="{BB962C8B-B14F-4D97-AF65-F5344CB8AC3E}">
        <p14:creationId xmlns:p14="http://schemas.microsoft.com/office/powerpoint/2010/main" val="208879726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and Two Columns 2" preserve="1">
  <p:cSld name="Title and Two Columns 2">
    <p:spTree>
      <p:nvGrpSpPr>
        <p:cNvPr id="1" name="Shape 366"/>
        <p:cNvGrpSpPr/>
        <p:nvPr/>
      </p:nvGrpSpPr>
      <p:grpSpPr>
        <a:xfrm>
          <a:off x="0" y="0"/>
          <a:ext cx="0" cy="0"/>
          <a:chOff x="0" y="0"/>
          <a:chExt cx="0" cy="0"/>
        </a:xfrm>
      </p:grpSpPr>
      <p:sp>
        <p:nvSpPr>
          <p:cNvPr id="367" name="Google Shape;367;p50"/>
          <p:cNvSpPr/>
          <p:nvPr/>
        </p:nvSpPr>
        <p:spPr>
          <a:xfrm>
            <a:off x="-4710467" y="12385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68" name="Google Shape;368;p50"/>
          <p:cNvSpPr txBox="1">
            <a:spLocks noGrp="1"/>
          </p:cNvSpPr>
          <p:nvPr>
            <p:ph type="ctrTitle"/>
          </p:nvPr>
        </p:nvSpPr>
        <p:spPr>
          <a:xfrm rot="-5400000">
            <a:off x="8499800" y="3281000"/>
            <a:ext cx="5778800" cy="2960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1200"/>
              <a:buNone/>
              <a:defRPr sz="1200">
                <a:solidFill>
                  <a:schemeClr val="accent1"/>
                </a:solidFill>
              </a:defRPr>
            </a:lvl1pPr>
            <a:lvl2pPr lvl="1" algn="r" rtl="0">
              <a:spcBef>
                <a:spcPts val="0"/>
              </a:spcBef>
              <a:spcAft>
                <a:spcPts val="0"/>
              </a:spcAft>
              <a:buClr>
                <a:schemeClr val="accent1"/>
              </a:buClr>
              <a:buSzPts val="1200"/>
              <a:buNone/>
              <a:defRPr sz="1200">
                <a:solidFill>
                  <a:schemeClr val="accent1"/>
                </a:solidFill>
              </a:defRPr>
            </a:lvl2pPr>
            <a:lvl3pPr lvl="2" algn="r" rtl="0">
              <a:spcBef>
                <a:spcPts val="0"/>
              </a:spcBef>
              <a:spcAft>
                <a:spcPts val="0"/>
              </a:spcAft>
              <a:buClr>
                <a:schemeClr val="accent1"/>
              </a:buClr>
              <a:buSzPts val="1200"/>
              <a:buNone/>
              <a:defRPr sz="1200">
                <a:solidFill>
                  <a:schemeClr val="accent1"/>
                </a:solidFill>
              </a:defRPr>
            </a:lvl3pPr>
            <a:lvl4pPr lvl="3" algn="r" rtl="0">
              <a:spcBef>
                <a:spcPts val="0"/>
              </a:spcBef>
              <a:spcAft>
                <a:spcPts val="0"/>
              </a:spcAft>
              <a:buClr>
                <a:schemeClr val="accent1"/>
              </a:buClr>
              <a:buSzPts val="1200"/>
              <a:buNone/>
              <a:defRPr sz="1200">
                <a:solidFill>
                  <a:schemeClr val="accent1"/>
                </a:solidFill>
              </a:defRPr>
            </a:lvl4pPr>
            <a:lvl5pPr lvl="4" algn="r" rtl="0">
              <a:spcBef>
                <a:spcPts val="0"/>
              </a:spcBef>
              <a:spcAft>
                <a:spcPts val="0"/>
              </a:spcAft>
              <a:buClr>
                <a:schemeClr val="accent1"/>
              </a:buClr>
              <a:buSzPts val="1200"/>
              <a:buNone/>
              <a:defRPr sz="1200">
                <a:solidFill>
                  <a:schemeClr val="accent1"/>
                </a:solidFill>
              </a:defRPr>
            </a:lvl5pPr>
            <a:lvl6pPr lvl="5" algn="r" rtl="0">
              <a:spcBef>
                <a:spcPts val="0"/>
              </a:spcBef>
              <a:spcAft>
                <a:spcPts val="0"/>
              </a:spcAft>
              <a:buClr>
                <a:schemeClr val="accent1"/>
              </a:buClr>
              <a:buSzPts val="1200"/>
              <a:buNone/>
              <a:defRPr sz="1200">
                <a:solidFill>
                  <a:schemeClr val="accent1"/>
                </a:solidFill>
              </a:defRPr>
            </a:lvl6pPr>
            <a:lvl7pPr lvl="6" algn="r" rtl="0">
              <a:spcBef>
                <a:spcPts val="0"/>
              </a:spcBef>
              <a:spcAft>
                <a:spcPts val="0"/>
              </a:spcAft>
              <a:buClr>
                <a:schemeClr val="accent1"/>
              </a:buClr>
              <a:buSzPts val="1200"/>
              <a:buNone/>
              <a:defRPr sz="1200">
                <a:solidFill>
                  <a:schemeClr val="accent1"/>
                </a:solidFill>
              </a:defRPr>
            </a:lvl7pPr>
            <a:lvl8pPr lvl="7" algn="r" rtl="0">
              <a:spcBef>
                <a:spcPts val="0"/>
              </a:spcBef>
              <a:spcAft>
                <a:spcPts val="0"/>
              </a:spcAft>
              <a:buClr>
                <a:schemeClr val="accent1"/>
              </a:buClr>
              <a:buSzPts val="1200"/>
              <a:buNone/>
              <a:defRPr sz="1200">
                <a:solidFill>
                  <a:schemeClr val="accent1"/>
                </a:solidFill>
              </a:defRPr>
            </a:lvl8pPr>
            <a:lvl9pPr lvl="8" algn="r" rtl="0">
              <a:spcBef>
                <a:spcPts val="0"/>
              </a:spcBef>
              <a:spcAft>
                <a:spcPts val="0"/>
              </a:spcAft>
              <a:buClr>
                <a:schemeClr val="accent1"/>
              </a:buClr>
              <a:buSzPts val="1200"/>
              <a:buNone/>
              <a:defRPr sz="1200">
                <a:solidFill>
                  <a:schemeClr val="accent1"/>
                </a:solidFill>
              </a:defRPr>
            </a:lvl9pPr>
          </a:lstStyle>
          <a:p>
            <a:r>
              <a:rPr lang="es-ES"/>
              <a:t>Haga clic para modificar el estilo de título del patrón</a:t>
            </a:r>
            <a:endParaRPr/>
          </a:p>
        </p:txBody>
      </p:sp>
      <p:sp>
        <p:nvSpPr>
          <p:cNvPr id="369" name="Google Shape;369;p50"/>
          <p:cNvSpPr txBox="1">
            <a:spLocks noGrp="1"/>
          </p:cNvSpPr>
          <p:nvPr>
            <p:ph type="body" idx="1"/>
          </p:nvPr>
        </p:nvSpPr>
        <p:spPr>
          <a:xfrm>
            <a:off x="1637700" y="1559000"/>
            <a:ext cx="3967600" cy="4582400"/>
          </a:xfrm>
          <a:prstGeom prst="rect">
            <a:avLst/>
          </a:prstGeom>
        </p:spPr>
        <p:txBody>
          <a:bodyPr spcFirstLastPara="1" wrap="square" lIns="91425" tIns="91425" rIns="91425" bIns="91425" anchor="t" anchorCtr="0">
            <a:noAutofit/>
          </a:bodyPr>
          <a:lstStyle>
            <a:lvl1pPr marL="457189" lvl="0" indent="-292093" rtl="0">
              <a:lnSpc>
                <a:spcPct val="115000"/>
              </a:lnSpc>
              <a:spcBef>
                <a:spcPts val="0"/>
              </a:spcBef>
              <a:spcAft>
                <a:spcPts val="0"/>
              </a:spcAft>
              <a:buSzPts val="1000"/>
              <a:buFont typeface="Roboto"/>
              <a:buChar char="●"/>
              <a:defRPr sz="1000">
                <a:solidFill>
                  <a:srgbClr val="FFFFFF"/>
                </a:solidFill>
                <a:latin typeface="Roboto"/>
                <a:ea typeface="Roboto"/>
                <a:cs typeface="Roboto"/>
                <a:sym typeface="Roboto"/>
              </a:defRPr>
            </a:lvl1pPr>
            <a:lvl2pPr marL="914378" lvl="1"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2pPr>
            <a:lvl3pPr marL="1371566" lvl="2"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3pPr>
            <a:lvl4pPr marL="1828754" lvl="3"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4pPr>
            <a:lvl5pPr marL="2285943" lvl="4"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5pPr>
            <a:lvl6pPr marL="2743132" lvl="5"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6pPr>
            <a:lvl7pPr marL="3200320" lvl="6"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7pPr>
            <a:lvl8pPr marL="3657509" lvl="7"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8pPr>
            <a:lvl9pPr marL="4114697" lvl="8" indent="-292093" rtl="0">
              <a:lnSpc>
                <a:spcPct val="115000"/>
              </a:lnSpc>
              <a:spcBef>
                <a:spcPts val="1600"/>
              </a:spcBef>
              <a:spcAft>
                <a:spcPts val="1600"/>
              </a:spcAft>
              <a:buSzPts val="1000"/>
              <a:buFont typeface="Roboto"/>
              <a:buChar char="■"/>
              <a:defRPr sz="1000">
                <a:solidFill>
                  <a:srgbClr val="FFFFFF"/>
                </a:solidFill>
                <a:latin typeface="Roboto"/>
                <a:ea typeface="Roboto"/>
                <a:cs typeface="Roboto"/>
                <a:sym typeface="Roboto"/>
              </a:defRPr>
            </a:lvl9pPr>
          </a:lstStyle>
          <a:p>
            <a:pPr lvl="0"/>
            <a:r>
              <a:rPr lang="es-ES"/>
              <a:t>Editar el estilo de texto del patrón</a:t>
            </a:r>
          </a:p>
        </p:txBody>
      </p:sp>
      <p:sp>
        <p:nvSpPr>
          <p:cNvPr id="370" name="Google Shape;370;p50"/>
          <p:cNvSpPr txBox="1">
            <a:spLocks noGrp="1"/>
          </p:cNvSpPr>
          <p:nvPr>
            <p:ph type="body" idx="2"/>
          </p:nvPr>
        </p:nvSpPr>
        <p:spPr>
          <a:xfrm>
            <a:off x="5813400" y="1472000"/>
            <a:ext cx="5010800" cy="4669600"/>
          </a:xfrm>
          <a:prstGeom prst="rect">
            <a:avLst/>
          </a:prstGeom>
        </p:spPr>
        <p:txBody>
          <a:bodyPr spcFirstLastPara="1" wrap="square" lIns="91425" tIns="91425" rIns="91425" bIns="91425" anchor="t" anchorCtr="0">
            <a:noAutofit/>
          </a:bodyPr>
          <a:lstStyle>
            <a:lvl1pPr marL="457189" lvl="0" indent="-292093" rtl="0">
              <a:lnSpc>
                <a:spcPct val="115000"/>
              </a:lnSpc>
              <a:spcBef>
                <a:spcPts val="0"/>
              </a:spcBef>
              <a:spcAft>
                <a:spcPts val="0"/>
              </a:spcAft>
              <a:buSzPts val="1000"/>
              <a:buFont typeface="Roboto"/>
              <a:buChar char="●"/>
              <a:defRPr sz="1000">
                <a:solidFill>
                  <a:srgbClr val="FFFFFF"/>
                </a:solidFill>
                <a:latin typeface="Roboto"/>
                <a:ea typeface="Roboto"/>
                <a:cs typeface="Roboto"/>
                <a:sym typeface="Roboto"/>
              </a:defRPr>
            </a:lvl1pPr>
            <a:lvl2pPr marL="914378" lvl="1" indent="-292093" rtl="0">
              <a:lnSpc>
                <a:spcPct val="115000"/>
              </a:lnSpc>
              <a:spcBef>
                <a:spcPts val="0"/>
              </a:spcBef>
              <a:spcAft>
                <a:spcPts val="0"/>
              </a:spcAft>
              <a:buSzPts val="1000"/>
              <a:buFont typeface="Roboto"/>
              <a:buChar char="○"/>
              <a:defRPr sz="1000">
                <a:solidFill>
                  <a:srgbClr val="FFFFFF"/>
                </a:solidFill>
                <a:latin typeface="Roboto"/>
                <a:ea typeface="Roboto"/>
                <a:cs typeface="Roboto"/>
                <a:sym typeface="Roboto"/>
              </a:defRPr>
            </a:lvl2pPr>
            <a:lvl3pPr marL="1371566" lvl="2"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3pPr>
            <a:lvl4pPr marL="1828754" lvl="3"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4pPr>
            <a:lvl5pPr marL="2285943" lvl="4"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5pPr>
            <a:lvl6pPr marL="2743132" lvl="5"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6pPr>
            <a:lvl7pPr marL="3200320" lvl="6"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7pPr>
            <a:lvl8pPr marL="3657509" lvl="7" indent="-292093" rtl="0">
              <a:lnSpc>
                <a:spcPct val="115000"/>
              </a:lnSpc>
              <a:spcBef>
                <a:spcPts val="1600"/>
              </a:spcBef>
              <a:spcAft>
                <a:spcPts val="0"/>
              </a:spcAft>
              <a:buSzPts val="1000"/>
              <a:buFont typeface="Roboto"/>
              <a:buChar char="○"/>
              <a:defRPr sz="1000">
                <a:solidFill>
                  <a:srgbClr val="FFFFFF"/>
                </a:solidFill>
                <a:latin typeface="Roboto"/>
                <a:ea typeface="Roboto"/>
                <a:cs typeface="Roboto"/>
                <a:sym typeface="Roboto"/>
              </a:defRPr>
            </a:lvl8pPr>
            <a:lvl9pPr marL="4114697" lvl="8" indent="-292093" rtl="0">
              <a:lnSpc>
                <a:spcPct val="115000"/>
              </a:lnSpc>
              <a:spcBef>
                <a:spcPts val="1600"/>
              </a:spcBef>
              <a:spcAft>
                <a:spcPts val="1600"/>
              </a:spcAft>
              <a:buSzPts val="1000"/>
              <a:buFont typeface="Roboto"/>
              <a:buChar char="■"/>
              <a:defRPr sz="1000">
                <a:solidFill>
                  <a:srgbClr val="FFFFFF"/>
                </a:solidFill>
                <a:latin typeface="Roboto"/>
                <a:ea typeface="Roboto"/>
                <a:cs typeface="Roboto"/>
                <a:sym typeface="Roboto"/>
              </a:defRPr>
            </a:lvl9pPr>
          </a:lstStyle>
          <a:p>
            <a:pPr lvl="0"/>
            <a:r>
              <a:rPr lang="es-ES"/>
              <a:t>Editar el estilo de texto del patrón</a:t>
            </a:r>
          </a:p>
        </p:txBody>
      </p:sp>
    </p:spTree>
    <p:extLst>
      <p:ext uri="{BB962C8B-B14F-4D97-AF65-F5344CB8AC3E}">
        <p14:creationId xmlns:p14="http://schemas.microsoft.com/office/powerpoint/2010/main" val="144578268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hanks" preserve="1">
  <p:cSld name="Thanks">
    <p:spTree>
      <p:nvGrpSpPr>
        <p:cNvPr id="1" name="Shape 371"/>
        <p:cNvGrpSpPr/>
        <p:nvPr/>
      </p:nvGrpSpPr>
      <p:grpSpPr>
        <a:xfrm>
          <a:off x="0" y="0"/>
          <a:ext cx="0" cy="0"/>
          <a:chOff x="0" y="0"/>
          <a:chExt cx="0" cy="0"/>
        </a:xfrm>
      </p:grpSpPr>
      <p:sp>
        <p:nvSpPr>
          <p:cNvPr id="372" name="Google Shape;372;p51"/>
          <p:cNvSpPr/>
          <p:nvPr/>
        </p:nvSpPr>
        <p:spPr>
          <a:xfrm>
            <a:off x="566817" y="3670467"/>
            <a:ext cx="11390800" cy="11390800"/>
          </a:xfrm>
          <a:prstGeom prst="diamond">
            <a:avLst/>
          </a:prstGeom>
          <a:solidFill>
            <a:srgbClr val="CFE2F3">
              <a:alpha val="9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73" name="Google Shape;373;p51"/>
          <p:cNvSpPr txBox="1">
            <a:spLocks noGrp="1"/>
          </p:cNvSpPr>
          <p:nvPr>
            <p:ph type="subTitle" idx="1"/>
          </p:nvPr>
        </p:nvSpPr>
        <p:spPr>
          <a:xfrm>
            <a:off x="2372044" y="4880468"/>
            <a:ext cx="3460400" cy="920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100"/>
              <a:buFont typeface="Roboto"/>
              <a:buNone/>
              <a:defRPr sz="1100">
                <a:latin typeface="Roboto"/>
                <a:ea typeface="Roboto"/>
                <a:cs typeface="Roboto"/>
                <a:sym typeface="Roboto"/>
              </a:defRPr>
            </a:lvl1pPr>
            <a:lvl2pPr lvl="1" algn="ctr" rtl="0">
              <a:lnSpc>
                <a:spcPct val="100000"/>
              </a:lnSpc>
              <a:spcBef>
                <a:spcPts val="0"/>
              </a:spcBef>
              <a:spcAft>
                <a:spcPts val="0"/>
              </a:spcAft>
              <a:buClr>
                <a:schemeClr val="accent1"/>
              </a:buClr>
              <a:buSzPts val="4800"/>
              <a:buFont typeface="Bree Serif"/>
              <a:buNone/>
              <a:defRPr sz="4800">
                <a:solidFill>
                  <a:schemeClr val="accent1"/>
                </a:solidFill>
                <a:latin typeface="Bree Serif"/>
                <a:ea typeface="Bree Serif"/>
                <a:cs typeface="Bree Serif"/>
                <a:sym typeface="Bree Serif"/>
              </a:defRPr>
            </a:lvl2pPr>
            <a:lvl3pPr lvl="2" algn="ctr" rtl="0">
              <a:lnSpc>
                <a:spcPct val="100000"/>
              </a:lnSpc>
              <a:spcBef>
                <a:spcPts val="0"/>
              </a:spcBef>
              <a:spcAft>
                <a:spcPts val="0"/>
              </a:spcAft>
              <a:buClr>
                <a:schemeClr val="accent1"/>
              </a:buClr>
              <a:buSzPts val="4800"/>
              <a:buFont typeface="Bree Serif"/>
              <a:buNone/>
              <a:defRPr sz="4800">
                <a:solidFill>
                  <a:schemeClr val="accent1"/>
                </a:solidFill>
                <a:latin typeface="Bree Serif"/>
                <a:ea typeface="Bree Serif"/>
                <a:cs typeface="Bree Serif"/>
                <a:sym typeface="Bree Serif"/>
              </a:defRPr>
            </a:lvl3pPr>
            <a:lvl4pPr lvl="3" algn="ctr" rtl="0">
              <a:lnSpc>
                <a:spcPct val="100000"/>
              </a:lnSpc>
              <a:spcBef>
                <a:spcPts val="0"/>
              </a:spcBef>
              <a:spcAft>
                <a:spcPts val="0"/>
              </a:spcAft>
              <a:buClr>
                <a:schemeClr val="accent1"/>
              </a:buClr>
              <a:buSzPts val="4800"/>
              <a:buFont typeface="Bree Serif"/>
              <a:buNone/>
              <a:defRPr sz="4800">
                <a:solidFill>
                  <a:schemeClr val="accent1"/>
                </a:solidFill>
                <a:latin typeface="Bree Serif"/>
                <a:ea typeface="Bree Serif"/>
                <a:cs typeface="Bree Serif"/>
                <a:sym typeface="Bree Serif"/>
              </a:defRPr>
            </a:lvl4pPr>
            <a:lvl5pPr lvl="4" algn="ctr" rtl="0">
              <a:lnSpc>
                <a:spcPct val="100000"/>
              </a:lnSpc>
              <a:spcBef>
                <a:spcPts val="0"/>
              </a:spcBef>
              <a:spcAft>
                <a:spcPts val="0"/>
              </a:spcAft>
              <a:buClr>
                <a:schemeClr val="accent1"/>
              </a:buClr>
              <a:buSzPts val="4800"/>
              <a:buFont typeface="Bree Serif"/>
              <a:buNone/>
              <a:defRPr sz="4800">
                <a:solidFill>
                  <a:schemeClr val="accent1"/>
                </a:solidFill>
                <a:latin typeface="Bree Serif"/>
                <a:ea typeface="Bree Serif"/>
                <a:cs typeface="Bree Serif"/>
                <a:sym typeface="Bree Serif"/>
              </a:defRPr>
            </a:lvl5pPr>
            <a:lvl6pPr lvl="5" algn="ctr" rtl="0">
              <a:lnSpc>
                <a:spcPct val="100000"/>
              </a:lnSpc>
              <a:spcBef>
                <a:spcPts val="0"/>
              </a:spcBef>
              <a:spcAft>
                <a:spcPts val="0"/>
              </a:spcAft>
              <a:buClr>
                <a:schemeClr val="accent1"/>
              </a:buClr>
              <a:buSzPts val="4800"/>
              <a:buFont typeface="Bree Serif"/>
              <a:buNone/>
              <a:defRPr sz="4800">
                <a:solidFill>
                  <a:schemeClr val="accent1"/>
                </a:solidFill>
                <a:latin typeface="Bree Serif"/>
                <a:ea typeface="Bree Serif"/>
                <a:cs typeface="Bree Serif"/>
                <a:sym typeface="Bree Serif"/>
              </a:defRPr>
            </a:lvl6pPr>
            <a:lvl7pPr lvl="6" algn="ctr" rtl="0">
              <a:lnSpc>
                <a:spcPct val="100000"/>
              </a:lnSpc>
              <a:spcBef>
                <a:spcPts val="0"/>
              </a:spcBef>
              <a:spcAft>
                <a:spcPts val="0"/>
              </a:spcAft>
              <a:buClr>
                <a:schemeClr val="accent1"/>
              </a:buClr>
              <a:buSzPts val="4800"/>
              <a:buFont typeface="Bree Serif"/>
              <a:buNone/>
              <a:defRPr sz="4800">
                <a:solidFill>
                  <a:schemeClr val="accent1"/>
                </a:solidFill>
                <a:latin typeface="Bree Serif"/>
                <a:ea typeface="Bree Serif"/>
                <a:cs typeface="Bree Serif"/>
                <a:sym typeface="Bree Serif"/>
              </a:defRPr>
            </a:lvl7pPr>
            <a:lvl8pPr lvl="7" algn="ctr" rtl="0">
              <a:lnSpc>
                <a:spcPct val="100000"/>
              </a:lnSpc>
              <a:spcBef>
                <a:spcPts val="0"/>
              </a:spcBef>
              <a:spcAft>
                <a:spcPts val="0"/>
              </a:spcAft>
              <a:buClr>
                <a:schemeClr val="accent1"/>
              </a:buClr>
              <a:buSzPts val="4800"/>
              <a:buFont typeface="Bree Serif"/>
              <a:buNone/>
              <a:defRPr sz="4800">
                <a:solidFill>
                  <a:schemeClr val="accent1"/>
                </a:solidFill>
                <a:latin typeface="Bree Serif"/>
                <a:ea typeface="Bree Serif"/>
                <a:cs typeface="Bree Serif"/>
                <a:sym typeface="Bree Serif"/>
              </a:defRPr>
            </a:lvl8pPr>
            <a:lvl9pPr lvl="8" algn="ctr" rtl="0">
              <a:lnSpc>
                <a:spcPct val="100000"/>
              </a:lnSpc>
              <a:spcBef>
                <a:spcPts val="0"/>
              </a:spcBef>
              <a:spcAft>
                <a:spcPts val="0"/>
              </a:spcAft>
              <a:buClr>
                <a:schemeClr val="accent1"/>
              </a:buClr>
              <a:buSzPts val="4800"/>
              <a:buFont typeface="Bree Serif"/>
              <a:buNone/>
              <a:defRPr sz="4800">
                <a:solidFill>
                  <a:schemeClr val="accent1"/>
                </a:solidFill>
                <a:latin typeface="Bree Serif"/>
                <a:ea typeface="Bree Serif"/>
                <a:cs typeface="Bree Serif"/>
                <a:sym typeface="Bree Serif"/>
              </a:defRPr>
            </a:lvl9pPr>
          </a:lstStyle>
          <a:p>
            <a:r>
              <a:rPr lang="es-ES"/>
              <a:t>Haga clic para editar el estilo de subtítulo del patrón</a:t>
            </a:r>
            <a:endParaRPr/>
          </a:p>
        </p:txBody>
      </p:sp>
      <p:sp>
        <p:nvSpPr>
          <p:cNvPr id="374" name="Google Shape;374;p51"/>
          <p:cNvSpPr txBox="1"/>
          <p:nvPr/>
        </p:nvSpPr>
        <p:spPr>
          <a:xfrm>
            <a:off x="6363645" y="4880468"/>
            <a:ext cx="3624800" cy="23792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300"/>
              </a:spcBef>
              <a:spcAft>
                <a:spcPts val="0"/>
              </a:spcAft>
              <a:buNone/>
            </a:pPr>
            <a:r>
              <a:rPr lang="en" sz="900">
                <a:solidFill>
                  <a:schemeClr val="lt1"/>
                </a:solidFill>
                <a:latin typeface="Roboto"/>
                <a:ea typeface="Roboto"/>
                <a:cs typeface="Roboto"/>
                <a:sym typeface="Roboto"/>
              </a:rPr>
              <a:t>CREDITS: This presentation template was created by </a:t>
            </a:r>
            <a:r>
              <a:rPr lang="en" sz="900" b="1">
                <a:solidFill>
                  <a:schemeClr val="lt1"/>
                </a:solidFill>
                <a:uFill>
                  <a:noFill/>
                </a:uFill>
                <a:latin typeface="Roboto"/>
                <a:ea typeface="Roboto"/>
                <a:cs typeface="Roboto"/>
                <a:sym typeface="Roboto"/>
                <a:hlinkClick r:id="rId2">
                  <a:extLst>
                    <a:ext uri="{A12FA001-AC4F-418D-AE19-62706E023703}">
                      <ahyp:hlinkClr xmlns="" xmlns:ahyp="http://schemas.microsoft.com/office/drawing/2018/hyperlinkcolor" val="tx"/>
                    </a:ext>
                  </a:extLst>
                </a:hlinkClick>
              </a:rPr>
              <a:t>Slidesgo</a:t>
            </a:r>
            <a:r>
              <a:rPr lang="en" sz="900">
                <a:solidFill>
                  <a:schemeClr val="lt1"/>
                </a:solidFill>
                <a:latin typeface="Roboto"/>
                <a:ea typeface="Roboto"/>
                <a:cs typeface="Roboto"/>
                <a:sym typeface="Roboto"/>
              </a:rPr>
              <a:t>, including icons by </a:t>
            </a:r>
            <a:r>
              <a:rPr lang="en" sz="900" b="1">
                <a:solidFill>
                  <a:schemeClr val="lt1"/>
                </a:solidFill>
                <a:uFill>
                  <a:noFill/>
                </a:uFill>
                <a:latin typeface="Roboto"/>
                <a:ea typeface="Roboto"/>
                <a:cs typeface="Roboto"/>
                <a:sym typeface="Roboto"/>
                <a:hlinkClick r:id="rId3">
                  <a:extLst>
                    <a:ext uri="{A12FA001-AC4F-418D-AE19-62706E023703}">
                      <ahyp:hlinkClr xmlns="" xmlns:ahyp="http://schemas.microsoft.com/office/drawing/2018/hyperlinkcolor" val="tx"/>
                    </a:ext>
                  </a:extLst>
                </a:hlinkClick>
              </a:rPr>
              <a:t>Flaticon</a:t>
            </a:r>
            <a:r>
              <a:rPr lang="en" sz="900">
                <a:solidFill>
                  <a:schemeClr val="lt1"/>
                </a:solidFill>
                <a:latin typeface="Roboto"/>
                <a:ea typeface="Roboto"/>
                <a:cs typeface="Roboto"/>
                <a:sym typeface="Roboto"/>
              </a:rPr>
              <a:t>, and infographics &amp; images by </a:t>
            </a:r>
            <a:r>
              <a:rPr lang="en" sz="900" b="1">
                <a:solidFill>
                  <a:schemeClr val="lt1"/>
                </a:solidFill>
                <a:uFill>
                  <a:noFill/>
                </a:uFill>
                <a:latin typeface="Roboto"/>
                <a:ea typeface="Roboto"/>
                <a:cs typeface="Roboto"/>
                <a:sym typeface="Roboto"/>
                <a:hlinkClick r:id="rId4">
                  <a:extLst>
                    <a:ext uri="{A12FA001-AC4F-418D-AE19-62706E023703}">
                      <ahyp:hlinkClr xmlns="" xmlns:ahyp="http://schemas.microsoft.com/office/drawing/2018/hyperlinkcolor" val="tx"/>
                    </a:ext>
                  </a:extLst>
                </a:hlinkClick>
              </a:rPr>
              <a:t>Freepik</a:t>
            </a:r>
            <a:endParaRPr sz="900">
              <a:solidFill>
                <a:schemeClr val="lt1"/>
              </a:solidFill>
              <a:latin typeface="Roboto"/>
              <a:ea typeface="Roboto"/>
              <a:cs typeface="Roboto"/>
              <a:sym typeface="Roboto"/>
            </a:endParaRPr>
          </a:p>
        </p:txBody>
      </p:sp>
      <p:sp>
        <p:nvSpPr>
          <p:cNvPr id="375" name="Google Shape;375;p51"/>
          <p:cNvSpPr txBox="1">
            <a:spLocks noGrp="1"/>
          </p:cNvSpPr>
          <p:nvPr>
            <p:ph type="title"/>
          </p:nvPr>
        </p:nvSpPr>
        <p:spPr>
          <a:xfrm>
            <a:off x="4283600" y="2902131"/>
            <a:ext cx="3624800" cy="393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4800"/>
              <a:buNone/>
              <a:defRPr sz="4800">
                <a:solidFill>
                  <a:schemeClr val="accen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r>
              <a:rPr lang="es-ES"/>
              <a:t>Haga clic para modificar el estilo de título del patrón</a:t>
            </a:r>
            <a:endParaRPr/>
          </a:p>
        </p:txBody>
      </p:sp>
    </p:spTree>
    <p:extLst>
      <p:ext uri="{BB962C8B-B14F-4D97-AF65-F5344CB8AC3E}">
        <p14:creationId xmlns:p14="http://schemas.microsoft.com/office/powerpoint/2010/main" val="3536648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9" Type="http://schemas.openxmlformats.org/officeDocument/2006/relationships/slideLayout" Target="../slideLayouts/slideLayout50.xml"/><Relationship Id="rId21" Type="http://schemas.openxmlformats.org/officeDocument/2006/relationships/slideLayout" Target="../slideLayouts/slideLayout32.xml"/><Relationship Id="rId34" Type="http://schemas.openxmlformats.org/officeDocument/2006/relationships/slideLayout" Target="../slideLayouts/slideLayout45.xml"/><Relationship Id="rId42" Type="http://schemas.openxmlformats.org/officeDocument/2006/relationships/slideLayout" Target="../slideLayouts/slideLayout53.xml"/><Relationship Id="rId47" Type="http://schemas.openxmlformats.org/officeDocument/2006/relationships/slideLayout" Target="../slideLayouts/slideLayout58.xml"/><Relationship Id="rId50" Type="http://schemas.openxmlformats.org/officeDocument/2006/relationships/slideLayout" Target="../slideLayouts/slideLayout61.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9" Type="http://schemas.openxmlformats.org/officeDocument/2006/relationships/slideLayout" Target="../slideLayouts/slideLayout40.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slideLayout" Target="../slideLayouts/slideLayout43.xml"/><Relationship Id="rId37" Type="http://schemas.openxmlformats.org/officeDocument/2006/relationships/slideLayout" Target="../slideLayouts/slideLayout48.xml"/><Relationship Id="rId40" Type="http://schemas.openxmlformats.org/officeDocument/2006/relationships/slideLayout" Target="../slideLayouts/slideLayout51.xml"/><Relationship Id="rId45" Type="http://schemas.openxmlformats.org/officeDocument/2006/relationships/slideLayout" Target="../slideLayouts/slideLayout56.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36" Type="http://schemas.openxmlformats.org/officeDocument/2006/relationships/slideLayout" Target="../slideLayouts/slideLayout47.xml"/><Relationship Id="rId49" Type="http://schemas.openxmlformats.org/officeDocument/2006/relationships/slideLayout" Target="../slideLayouts/slideLayout60.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slideLayout" Target="../slideLayouts/slideLayout42.xml"/><Relationship Id="rId44" Type="http://schemas.openxmlformats.org/officeDocument/2006/relationships/slideLayout" Target="../slideLayouts/slideLayout55.xml"/><Relationship Id="rId52"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slideLayout" Target="../slideLayouts/slideLayout41.xml"/><Relationship Id="rId35" Type="http://schemas.openxmlformats.org/officeDocument/2006/relationships/slideLayout" Target="../slideLayouts/slideLayout46.xml"/><Relationship Id="rId43" Type="http://schemas.openxmlformats.org/officeDocument/2006/relationships/slideLayout" Target="../slideLayouts/slideLayout54.xml"/><Relationship Id="rId48" Type="http://schemas.openxmlformats.org/officeDocument/2006/relationships/slideLayout" Target="../slideLayouts/slideLayout59.xml"/><Relationship Id="rId8" Type="http://schemas.openxmlformats.org/officeDocument/2006/relationships/slideLayout" Target="../slideLayouts/slideLayout19.xml"/><Relationship Id="rId51" Type="http://schemas.openxmlformats.org/officeDocument/2006/relationships/slideLayout" Target="../slideLayouts/slideLayout62.xml"/><Relationship Id="rId3" Type="http://schemas.openxmlformats.org/officeDocument/2006/relationships/slideLayout" Target="../slideLayouts/slideLayout14.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33" Type="http://schemas.openxmlformats.org/officeDocument/2006/relationships/slideLayout" Target="../slideLayouts/slideLayout44.xml"/><Relationship Id="rId38" Type="http://schemas.openxmlformats.org/officeDocument/2006/relationships/slideLayout" Target="../slideLayouts/slideLayout49.xml"/><Relationship Id="rId46" Type="http://schemas.openxmlformats.org/officeDocument/2006/relationships/slideLayout" Target="../slideLayouts/slideLayout57.xml"/><Relationship Id="rId20" Type="http://schemas.openxmlformats.org/officeDocument/2006/relationships/slideLayout" Target="../slideLayouts/slideLayout31.xml"/><Relationship Id="rId41" Type="http://schemas.openxmlformats.org/officeDocument/2006/relationships/slideLayout" Target="../slideLayouts/slideLayout52.xml"/><Relationship Id="rId1" Type="http://schemas.openxmlformats.org/officeDocument/2006/relationships/slideLayout" Target="../slideLayouts/slideLayout12.xml"/><Relationship Id="rId6"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B006973-DF9F-7FA3-4E7B-40D33E5ED8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CD48D076-9AED-761F-9F9E-D834430C56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D5E6000C-B7DD-120F-AFCE-FEF56F9F607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07D7675-7347-44DB-9575-330BF6E79DC3}" type="datetimeFigureOut">
              <a:rPr lang="es-CL" smtClean="0"/>
              <a:t>13-09-2024</a:t>
            </a:fld>
            <a:endParaRPr lang="es-CL"/>
          </a:p>
        </p:txBody>
      </p:sp>
      <p:sp>
        <p:nvSpPr>
          <p:cNvPr id="5" name="Marcador de pie de página 4">
            <a:extLst>
              <a:ext uri="{FF2B5EF4-FFF2-40B4-BE49-F238E27FC236}">
                <a16:creationId xmlns:a16="http://schemas.microsoft.com/office/drawing/2014/main" id="{35DE881D-B535-909A-3EBE-4C86853FBE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CL"/>
          </a:p>
        </p:txBody>
      </p:sp>
      <p:sp>
        <p:nvSpPr>
          <p:cNvPr id="6" name="Marcador de número de diapositiva 5">
            <a:extLst>
              <a:ext uri="{FF2B5EF4-FFF2-40B4-BE49-F238E27FC236}">
                <a16:creationId xmlns:a16="http://schemas.microsoft.com/office/drawing/2014/main" id="{4A38DD57-C72B-522F-6263-EBA09F9FD0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03D8704-EBA7-43F6-A8B8-FB0F9F387E28}" type="slidenum">
              <a:rPr lang="es-CL" smtClean="0"/>
              <a:t>‹Nº›</a:t>
            </a:fld>
            <a:endParaRPr lang="es-CL"/>
          </a:p>
        </p:txBody>
      </p:sp>
    </p:spTree>
    <p:extLst>
      <p:ext uri="{BB962C8B-B14F-4D97-AF65-F5344CB8AC3E}">
        <p14:creationId xmlns:p14="http://schemas.microsoft.com/office/powerpoint/2010/main" val="4007275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7375D"/>
        </a:solidFill>
        <a:effectLst/>
      </p:bgPr>
    </p:bg>
    <p:spTree>
      <p:nvGrpSpPr>
        <p:cNvPr id="1" name=""/>
        <p:cNvGrpSpPr/>
        <p:nvPr/>
      </p:nvGrpSpPr>
      <p:grpSpPr>
        <a:xfrm>
          <a:off x="0" y="0"/>
          <a:ext cx="0" cy="0"/>
          <a:chOff x="0" y="0"/>
          <a:chExt cx="0" cy="0"/>
        </a:xfrm>
      </p:grpSpPr>
      <p:sp>
        <p:nvSpPr>
          <p:cNvPr id="7"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1"/>
              </a:buClr>
              <a:buSzPts val="2800"/>
              <a:buFont typeface="Bree Serif"/>
              <a:buNone/>
              <a:defRPr sz="2800">
                <a:solidFill>
                  <a:schemeClr val="accent1"/>
                </a:solidFill>
                <a:latin typeface="Bree Serif"/>
                <a:ea typeface="Bree Serif"/>
                <a:cs typeface="Bree Serif"/>
                <a:sym typeface="Bree Serif"/>
              </a:defRPr>
            </a:lvl1pPr>
            <a:lvl2pPr lvl="1">
              <a:spcBef>
                <a:spcPts val="0"/>
              </a:spcBef>
              <a:spcAft>
                <a:spcPts val="0"/>
              </a:spcAft>
              <a:buClr>
                <a:schemeClr val="accent1"/>
              </a:buClr>
              <a:buSzPts val="2800"/>
              <a:buFont typeface="Bree Serif"/>
              <a:buNone/>
              <a:defRPr sz="2800">
                <a:solidFill>
                  <a:schemeClr val="accent1"/>
                </a:solidFill>
                <a:latin typeface="Bree Serif"/>
                <a:ea typeface="Bree Serif"/>
                <a:cs typeface="Bree Serif"/>
                <a:sym typeface="Bree Serif"/>
              </a:defRPr>
            </a:lvl2pPr>
            <a:lvl3pPr lvl="2">
              <a:spcBef>
                <a:spcPts val="0"/>
              </a:spcBef>
              <a:spcAft>
                <a:spcPts val="0"/>
              </a:spcAft>
              <a:buClr>
                <a:schemeClr val="accent1"/>
              </a:buClr>
              <a:buSzPts val="2800"/>
              <a:buFont typeface="Bree Serif"/>
              <a:buNone/>
              <a:defRPr sz="2800">
                <a:solidFill>
                  <a:schemeClr val="accent1"/>
                </a:solidFill>
                <a:latin typeface="Bree Serif"/>
                <a:ea typeface="Bree Serif"/>
                <a:cs typeface="Bree Serif"/>
                <a:sym typeface="Bree Serif"/>
              </a:defRPr>
            </a:lvl3pPr>
            <a:lvl4pPr lvl="3">
              <a:spcBef>
                <a:spcPts val="0"/>
              </a:spcBef>
              <a:spcAft>
                <a:spcPts val="0"/>
              </a:spcAft>
              <a:buClr>
                <a:schemeClr val="accent1"/>
              </a:buClr>
              <a:buSzPts val="2800"/>
              <a:buFont typeface="Bree Serif"/>
              <a:buNone/>
              <a:defRPr sz="2800">
                <a:solidFill>
                  <a:schemeClr val="accent1"/>
                </a:solidFill>
                <a:latin typeface="Bree Serif"/>
                <a:ea typeface="Bree Serif"/>
                <a:cs typeface="Bree Serif"/>
                <a:sym typeface="Bree Serif"/>
              </a:defRPr>
            </a:lvl4pPr>
            <a:lvl5pPr lvl="4">
              <a:spcBef>
                <a:spcPts val="0"/>
              </a:spcBef>
              <a:spcAft>
                <a:spcPts val="0"/>
              </a:spcAft>
              <a:buClr>
                <a:schemeClr val="accent1"/>
              </a:buClr>
              <a:buSzPts val="2800"/>
              <a:buFont typeface="Bree Serif"/>
              <a:buNone/>
              <a:defRPr sz="2800">
                <a:solidFill>
                  <a:schemeClr val="accent1"/>
                </a:solidFill>
                <a:latin typeface="Bree Serif"/>
                <a:ea typeface="Bree Serif"/>
                <a:cs typeface="Bree Serif"/>
                <a:sym typeface="Bree Serif"/>
              </a:defRPr>
            </a:lvl5pPr>
            <a:lvl6pPr lvl="5">
              <a:spcBef>
                <a:spcPts val="0"/>
              </a:spcBef>
              <a:spcAft>
                <a:spcPts val="0"/>
              </a:spcAft>
              <a:buClr>
                <a:schemeClr val="accent1"/>
              </a:buClr>
              <a:buSzPts val="2800"/>
              <a:buFont typeface="Bree Serif"/>
              <a:buNone/>
              <a:defRPr sz="2800">
                <a:solidFill>
                  <a:schemeClr val="accent1"/>
                </a:solidFill>
                <a:latin typeface="Bree Serif"/>
                <a:ea typeface="Bree Serif"/>
                <a:cs typeface="Bree Serif"/>
                <a:sym typeface="Bree Serif"/>
              </a:defRPr>
            </a:lvl6pPr>
            <a:lvl7pPr lvl="6">
              <a:spcBef>
                <a:spcPts val="0"/>
              </a:spcBef>
              <a:spcAft>
                <a:spcPts val="0"/>
              </a:spcAft>
              <a:buClr>
                <a:schemeClr val="accent1"/>
              </a:buClr>
              <a:buSzPts val="2800"/>
              <a:buFont typeface="Bree Serif"/>
              <a:buNone/>
              <a:defRPr sz="2800">
                <a:solidFill>
                  <a:schemeClr val="accent1"/>
                </a:solidFill>
                <a:latin typeface="Bree Serif"/>
                <a:ea typeface="Bree Serif"/>
                <a:cs typeface="Bree Serif"/>
                <a:sym typeface="Bree Serif"/>
              </a:defRPr>
            </a:lvl7pPr>
            <a:lvl8pPr lvl="7">
              <a:spcBef>
                <a:spcPts val="0"/>
              </a:spcBef>
              <a:spcAft>
                <a:spcPts val="0"/>
              </a:spcAft>
              <a:buClr>
                <a:schemeClr val="accent1"/>
              </a:buClr>
              <a:buSzPts val="2800"/>
              <a:buFont typeface="Bree Serif"/>
              <a:buNone/>
              <a:defRPr sz="2800">
                <a:solidFill>
                  <a:schemeClr val="accent1"/>
                </a:solidFill>
                <a:latin typeface="Bree Serif"/>
                <a:ea typeface="Bree Serif"/>
                <a:cs typeface="Bree Serif"/>
                <a:sym typeface="Bree Serif"/>
              </a:defRPr>
            </a:lvl8pPr>
            <a:lvl9pPr lvl="8">
              <a:spcBef>
                <a:spcPts val="0"/>
              </a:spcBef>
              <a:spcAft>
                <a:spcPts val="0"/>
              </a:spcAft>
              <a:buClr>
                <a:schemeClr val="accent1"/>
              </a:buClr>
              <a:buSzPts val="2800"/>
              <a:buFont typeface="Bree Serif"/>
              <a:buNone/>
              <a:defRPr sz="2800">
                <a:solidFill>
                  <a:schemeClr val="accent1"/>
                </a:solidFill>
                <a:latin typeface="Bree Serif"/>
                <a:ea typeface="Bree Serif"/>
                <a:cs typeface="Bree Serif"/>
                <a:sym typeface="Bree Serif"/>
              </a:defRPr>
            </a:lvl9pPr>
          </a:lstStyle>
          <a:p>
            <a:endParaRPr dirty="0"/>
          </a:p>
        </p:txBody>
      </p:sp>
      <p:sp>
        <p:nvSpPr>
          <p:cNvPr id="8"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1"/>
              </a:buClr>
              <a:buSzPts val="1800"/>
              <a:buFont typeface="Roboto Light"/>
              <a:buChar char="●"/>
              <a:defRPr sz="1800">
                <a:solidFill>
                  <a:schemeClr val="lt1"/>
                </a:solidFill>
                <a:latin typeface="Roboto Light"/>
                <a:ea typeface="Roboto Light"/>
                <a:cs typeface="Roboto Light"/>
                <a:sym typeface="Roboto Light"/>
              </a:defRPr>
            </a:lvl1pPr>
            <a:lvl2pPr marL="914400" lvl="1" indent="-317500">
              <a:lnSpc>
                <a:spcPct val="115000"/>
              </a:lnSpc>
              <a:spcBef>
                <a:spcPts val="1600"/>
              </a:spcBef>
              <a:spcAft>
                <a:spcPts val="0"/>
              </a:spcAft>
              <a:buClr>
                <a:schemeClr val="lt1"/>
              </a:buClr>
              <a:buSzPts val="1400"/>
              <a:buFont typeface="Roboto Light"/>
              <a:buChar char="○"/>
              <a:defRPr>
                <a:solidFill>
                  <a:schemeClr val="lt1"/>
                </a:solidFill>
                <a:latin typeface="Roboto Light"/>
                <a:ea typeface="Roboto Light"/>
                <a:cs typeface="Roboto Light"/>
                <a:sym typeface="Roboto Light"/>
              </a:defRPr>
            </a:lvl2pPr>
            <a:lvl3pPr marL="1371600" lvl="2" indent="-317500">
              <a:lnSpc>
                <a:spcPct val="115000"/>
              </a:lnSpc>
              <a:spcBef>
                <a:spcPts val="1600"/>
              </a:spcBef>
              <a:spcAft>
                <a:spcPts val="0"/>
              </a:spcAft>
              <a:buClr>
                <a:schemeClr val="lt1"/>
              </a:buClr>
              <a:buSzPts val="1400"/>
              <a:buFont typeface="Roboto Light"/>
              <a:buChar char="■"/>
              <a:defRPr>
                <a:solidFill>
                  <a:schemeClr val="lt1"/>
                </a:solidFill>
                <a:latin typeface="Roboto Light"/>
                <a:ea typeface="Roboto Light"/>
                <a:cs typeface="Roboto Light"/>
                <a:sym typeface="Roboto Light"/>
              </a:defRPr>
            </a:lvl3pPr>
            <a:lvl4pPr marL="1828800" lvl="3" indent="-317500">
              <a:lnSpc>
                <a:spcPct val="115000"/>
              </a:lnSpc>
              <a:spcBef>
                <a:spcPts val="1600"/>
              </a:spcBef>
              <a:spcAft>
                <a:spcPts val="0"/>
              </a:spcAft>
              <a:buClr>
                <a:schemeClr val="lt1"/>
              </a:buClr>
              <a:buSzPts val="1400"/>
              <a:buFont typeface="Roboto Light"/>
              <a:buChar char="●"/>
              <a:defRPr>
                <a:solidFill>
                  <a:schemeClr val="lt1"/>
                </a:solidFill>
                <a:latin typeface="Roboto Light"/>
                <a:ea typeface="Roboto Light"/>
                <a:cs typeface="Roboto Light"/>
                <a:sym typeface="Roboto Light"/>
              </a:defRPr>
            </a:lvl4pPr>
            <a:lvl5pPr marL="2286000" lvl="4" indent="-317500">
              <a:lnSpc>
                <a:spcPct val="115000"/>
              </a:lnSpc>
              <a:spcBef>
                <a:spcPts val="1600"/>
              </a:spcBef>
              <a:spcAft>
                <a:spcPts val="0"/>
              </a:spcAft>
              <a:buClr>
                <a:schemeClr val="lt1"/>
              </a:buClr>
              <a:buSzPts val="1400"/>
              <a:buFont typeface="Roboto Light"/>
              <a:buChar char="○"/>
              <a:defRPr>
                <a:solidFill>
                  <a:schemeClr val="lt1"/>
                </a:solidFill>
                <a:latin typeface="Roboto Light"/>
                <a:ea typeface="Roboto Light"/>
                <a:cs typeface="Roboto Light"/>
                <a:sym typeface="Roboto Light"/>
              </a:defRPr>
            </a:lvl5pPr>
            <a:lvl6pPr marL="2743200" lvl="5" indent="-317500">
              <a:lnSpc>
                <a:spcPct val="115000"/>
              </a:lnSpc>
              <a:spcBef>
                <a:spcPts val="1600"/>
              </a:spcBef>
              <a:spcAft>
                <a:spcPts val="0"/>
              </a:spcAft>
              <a:buClr>
                <a:schemeClr val="lt1"/>
              </a:buClr>
              <a:buSzPts val="1400"/>
              <a:buFont typeface="Roboto Light"/>
              <a:buChar char="■"/>
              <a:defRPr>
                <a:solidFill>
                  <a:schemeClr val="lt1"/>
                </a:solidFill>
                <a:latin typeface="Roboto Light"/>
                <a:ea typeface="Roboto Light"/>
                <a:cs typeface="Roboto Light"/>
                <a:sym typeface="Roboto Light"/>
              </a:defRPr>
            </a:lvl6pPr>
            <a:lvl7pPr marL="3200400" lvl="6" indent="-317500">
              <a:lnSpc>
                <a:spcPct val="115000"/>
              </a:lnSpc>
              <a:spcBef>
                <a:spcPts val="1600"/>
              </a:spcBef>
              <a:spcAft>
                <a:spcPts val="0"/>
              </a:spcAft>
              <a:buClr>
                <a:schemeClr val="lt1"/>
              </a:buClr>
              <a:buSzPts val="1400"/>
              <a:buFont typeface="Roboto Light"/>
              <a:buChar char="●"/>
              <a:defRPr>
                <a:solidFill>
                  <a:schemeClr val="lt1"/>
                </a:solidFill>
                <a:latin typeface="Roboto Light"/>
                <a:ea typeface="Roboto Light"/>
                <a:cs typeface="Roboto Light"/>
                <a:sym typeface="Roboto Light"/>
              </a:defRPr>
            </a:lvl7pPr>
            <a:lvl8pPr marL="3657600" lvl="7" indent="-317500">
              <a:lnSpc>
                <a:spcPct val="115000"/>
              </a:lnSpc>
              <a:spcBef>
                <a:spcPts val="1600"/>
              </a:spcBef>
              <a:spcAft>
                <a:spcPts val="0"/>
              </a:spcAft>
              <a:buClr>
                <a:schemeClr val="lt1"/>
              </a:buClr>
              <a:buSzPts val="1400"/>
              <a:buFont typeface="Roboto Light"/>
              <a:buChar char="○"/>
              <a:defRPr>
                <a:solidFill>
                  <a:schemeClr val="lt1"/>
                </a:solidFill>
                <a:latin typeface="Roboto Light"/>
                <a:ea typeface="Roboto Light"/>
                <a:cs typeface="Roboto Light"/>
                <a:sym typeface="Roboto Light"/>
              </a:defRPr>
            </a:lvl8pPr>
            <a:lvl9pPr marL="4114800" lvl="8" indent="-317500">
              <a:lnSpc>
                <a:spcPct val="115000"/>
              </a:lnSpc>
              <a:spcBef>
                <a:spcPts val="1600"/>
              </a:spcBef>
              <a:spcAft>
                <a:spcPts val="1600"/>
              </a:spcAft>
              <a:buClr>
                <a:schemeClr val="lt1"/>
              </a:buClr>
              <a:buSzPts val="1400"/>
              <a:buFont typeface="Roboto Light"/>
              <a:buChar char="■"/>
              <a:defRPr>
                <a:solidFill>
                  <a:schemeClr val="lt1"/>
                </a:solidFill>
                <a:latin typeface="Roboto Light"/>
                <a:ea typeface="Roboto Light"/>
                <a:cs typeface="Roboto Light"/>
                <a:sym typeface="Roboto Light"/>
              </a:defRPr>
            </a:lvl9pPr>
          </a:lstStyle>
          <a:p>
            <a:endParaRPr/>
          </a:p>
        </p:txBody>
      </p:sp>
    </p:spTree>
    <p:extLst>
      <p:ext uri="{BB962C8B-B14F-4D97-AF65-F5344CB8AC3E}">
        <p14:creationId xmlns:p14="http://schemas.microsoft.com/office/powerpoint/2010/main" val="17965148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CL"/>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1.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hdphoto" Target="../media/hdphoto3.wdp"/><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diagramColors" Target="../diagrams/colors1.xml"/><Relationship Id="rId11" Type="http://schemas.openxmlformats.org/officeDocument/2006/relationships/image" Target="../media/image40.png"/><Relationship Id="rId5" Type="http://schemas.openxmlformats.org/officeDocument/2006/relationships/diagramQuickStyle" Target="../diagrams/quickStyle1.xml"/><Relationship Id="rId10" Type="http://schemas.microsoft.com/office/2007/relationships/hdphoto" Target="../media/hdphoto2.wdp"/><Relationship Id="rId4" Type="http://schemas.openxmlformats.org/officeDocument/2006/relationships/diagramLayout" Target="../diagrams/layout1.xml"/><Relationship Id="rId9"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0.png"/><Relationship Id="rId1" Type="http://schemas.openxmlformats.org/officeDocument/2006/relationships/slideLayout" Target="../slideLayouts/slideLayout23.xml"/><Relationship Id="rId4" Type="http://schemas.openxmlformats.org/officeDocument/2006/relationships/image" Target="../media/image43.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1.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pic>
        <p:nvPicPr>
          <p:cNvPr id="5" name="2 Imagen"/>
          <p:cNvPicPr>
            <a:picLocks noChangeAspect="1"/>
          </p:cNvPicPr>
          <p:nvPr/>
        </p:nvPicPr>
        <p:blipFill>
          <a:blip r:embed="rId3" cstate="print"/>
          <a:srcRect/>
          <a:stretch>
            <a:fillRect/>
          </a:stretch>
        </p:blipFill>
        <p:spPr bwMode="auto">
          <a:xfrm>
            <a:off x="338505" y="3670247"/>
            <a:ext cx="3257598" cy="3327504"/>
          </a:xfrm>
          <a:prstGeom prst="rect">
            <a:avLst/>
          </a:prstGeom>
          <a:noFill/>
          <a:ln w="9525">
            <a:noFill/>
            <a:miter lim="800000"/>
            <a:headEnd/>
            <a:tailEnd/>
          </a:ln>
        </p:spPr>
      </p:pic>
      <p:sp>
        <p:nvSpPr>
          <p:cNvPr id="6" name="CuadroTexto 5">
            <a:extLst>
              <a:ext uri="{FF2B5EF4-FFF2-40B4-BE49-F238E27FC236}">
                <a16:creationId xmlns:a16="http://schemas.microsoft.com/office/drawing/2014/main" id="{398EAB66-4F86-F274-3367-E36FA84835EA}"/>
              </a:ext>
            </a:extLst>
          </p:cNvPr>
          <p:cNvSpPr txBox="1"/>
          <p:nvPr/>
        </p:nvSpPr>
        <p:spPr>
          <a:xfrm>
            <a:off x="2580657" y="6079460"/>
            <a:ext cx="6840760" cy="646331"/>
          </a:xfrm>
          <a:prstGeom prst="rect">
            <a:avLst/>
          </a:prstGeom>
          <a:noFill/>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itchFamily="34" charset="-128"/>
                <a:cs typeface="Times New Roman" panose="02020603050405020304" pitchFamily="18" charset="0"/>
              </a:rPr>
              <a:t> </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itchFamily="34" charset="-128"/>
              <a:cs typeface="Times New Roman" panose="02020603050405020304" pitchFamily="18" charset="0"/>
            </a:endParaRPr>
          </a:p>
        </p:txBody>
      </p:sp>
      <p:pic>
        <p:nvPicPr>
          <p:cNvPr id="4" name="Imagen 3" descr="Logotipo, nombre de la empresa&#10;&#10;Descripción generada automáticamente">
            <a:extLst>
              <a:ext uri="{FF2B5EF4-FFF2-40B4-BE49-F238E27FC236}">
                <a16:creationId xmlns:a16="http://schemas.microsoft.com/office/drawing/2014/main" id="{DCD2C3D4-C046-8766-B626-8AF3A4C8B0D7}"/>
              </a:ext>
            </a:extLst>
          </p:cNvPr>
          <p:cNvPicPr>
            <a:picLocks noChangeAspect="1"/>
          </p:cNvPicPr>
          <p:nvPr/>
        </p:nvPicPr>
        <p:blipFill rotWithShape="1">
          <a:blip r:embed="rId4">
            <a:extLst>
              <a:ext uri="{28A0092B-C50C-407E-A947-70E740481C1C}">
                <a14:useLocalDpi xmlns:a14="http://schemas.microsoft.com/office/drawing/2010/main" val="0"/>
              </a:ext>
            </a:extLst>
          </a:blip>
          <a:srcRect l="12645" t="20894" r="2779" b="17957"/>
          <a:stretch/>
        </p:blipFill>
        <p:spPr>
          <a:xfrm>
            <a:off x="7260736" y="4389120"/>
            <a:ext cx="4441100" cy="1955409"/>
          </a:xfrm>
          <a:prstGeom prst="rect">
            <a:avLst/>
          </a:prstGeom>
        </p:spPr>
      </p:pic>
      <p:pic>
        <p:nvPicPr>
          <p:cNvPr id="8" name="Imagen 7" descr="Icono&#10;&#10;Descripción generada automáticamente">
            <a:extLst>
              <a:ext uri="{FF2B5EF4-FFF2-40B4-BE49-F238E27FC236}">
                <a16:creationId xmlns:a16="http://schemas.microsoft.com/office/drawing/2014/main" id="{29699FFF-6430-27D7-E6E8-D2D9889A4F81}"/>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0" b="100000" l="0" r="100000">
                        <a14:foregroundMark x1="32250" y1="18500" x2="63250" y2="86750"/>
                        <a14:foregroundMark x1="18250" y1="72250" x2="73750" y2="30500"/>
                        <a14:foregroundMark x1="13250" y1="53000" x2="97000" y2="51250"/>
                        <a14:foregroundMark x1="6250" y1="42750" x2="7000" y2="53000"/>
                        <a14:foregroundMark x1="34000" y1="46250" x2="66750" y2="38500"/>
                        <a14:foregroundMark x1="62500" y1="42750" x2="61500" y2="56500"/>
                        <a14:foregroundMark x1="34750" y1="68750" x2="66000" y2="66000"/>
                        <a14:foregroundMark x1="22750" y1="78250" x2="77250" y2="78250"/>
                        <a14:foregroundMark x1="92750" y1="41750" x2="90250" y2="36750"/>
                        <a14:foregroundMark x1="46000" y1="14250" x2="67750" y2="22750"/>
                      </a14:backgroundRemoval>
                    </a14:imgEffect>
                  </a14:imgLayer>
                </a14:imgProps>
              </a:ext>
              <a:ext uri="{28A0092B-C50C-407E-A947-70E740481C1C}">
                <a14:useLocalDpi xmlns:a14="http://schemas.microsoft.com/office/drawing/2010/main" val="0"/>
              </a:ext>
            </a:extLst>
          </a:blip>
          <a:stretch>
            <a:fillRect/>
          </a:stretch>
        </p:blipFill>
        <p:spPr>
          <a:xfrm>
            <a:off x="6639951" y="3369421"/>
            <a:ext cx="1517975" cy="1517975"/>
          </a:xfrm>
          <a:prstGeom prst="rect">
            <a:avLst/>
          </a:prstGeom>
        </p:spPr>
      </p:pic>
      <p:sp>
        <p:nvSpPr>
          <p:cNvPr id="9" name="CuadroTexto 8">
            <a:extLst>
              <a:ext uri="{FF2B5EF4-FFF2-40B4-BE49-F238E27FC236}">
                <a16:creationId xmlns:a16="http://schemas.microsoft.com/office/drawing/2014/main" id="{5166C1AA-5CAD-5D77-2714-A5221465F55E}"/>
              </a:ext>
            </a:extLst>
          </p:cNvPr>
          <p:cNvSpPr txBox="1"/>
          <p:nvPr/>
        </p:nvSpPr>
        <p:spPr>
          <a:xfrm>
            <a:off x="1967304" y="1730776"/>
            <a:ext cx="8686094" cy="1429622"/>
          </a:xfrm>
          <a:prstGeom prst="rect">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pPr algn="ctr">
              <a:lnSpc>
                <a:spcPct val="150000"/>
              </a:lnSpc>
            </a:pPr>
            <a:r>
              <a:rPr lang="es-CL" sz="2000" b="1" dirty="0">
                <a:latin typeface="Arial" panose="020B0604020202020204" pitchFamily="34" charset="0"/>
                <a:cs typeface="Arial" panose="020B0604020202020204" pitchFamily="34" charset="0"/>
              </a:rPr>
              <a:t>IDENTIFICACIÓN </a:t>
            </a:r>
            <a:r>
              <a:rPr lang="es-CL" sz="2000" b="1" dirty="0" smtClean="0">
                <a:latin typeface="Arial" panose="020B0604020202020204" pitchFamily="34" charset="0"/>
                <a:cs typeface="Arial" panose="020B0604020202020204" pitchFamily="34" charset="0"/>
              </a:rPr>
              <a:t>COMPATIBILIDAD </a:t>
            </a:r>
            <a:r>
              <a:rPr lang="es-CL" sz="2000" b="1" dirty="0">
                <a:latin typeface="Arial" panose="020B0604020202020204" pitchFamily="34" charset="0"/>
                <a:cs typeface="Arial" panose="020B0604020202020204" pitchFamily="34" charset="0"/>
              </a:rPr>
              <a:t>PARA </a:t>
            </a:r>
            <a:r>
              <a:rPr lang="es-CL" sz="2000" b="1" dirty="0" smtClean="0">
                <a:latin typeface="Arial" panose="020B0604020202020204" pitchFamily="34" charset="0"/>
                <a:cs typeface="Arial" panose="020B0604020202020204" pitchFamily="34" charset="0"/>
              </a:rPr>
              <a:t>INCORPORACIÓN  </a:t>
            </a:r>
            <a:r>
              <a:rPr lang="es-CL" sz="2000" b="1" dirty="0">
                <a:latin typeface="Arial" panose="020B0604020202020204" pitchFamily="34" charset="0"/>
                <a:cs typeface="Arial" panose="020B0604020202020204" pitchFamily="34" charset="0"/>
              </a:rPr>
              <a:t>PROGRAMA CORE </a:t>
            </a:r>
            <a:r>
              <a:rPr lang="es-CL" sz="2000" b="1" dirty="0" smtClean="0">
                <a:latin typeface="Arial" panose="020B0604020202020204" pitchFamily="34" charset="0"/>
                <a:cs typeface="Arial" panose="020B0604020202020204" pitchFamily="34" charset="0"/>
              </a:rPr>
              <a:t>(ARTES </a:t>
            </a:r>
            <a:r>
              <a:rPr lang="es-CL" sz="2000" b="1" dirty="0">
                <a:latin typeface="Arial" panose="020B0604020202020204" pitchFamily="34" charset="0"/>
                <a:cs typeface="Arial" panose="020B0604020202020204" pitchFamily="34" charset="0"/>
              </a:rPr>
              <a:t>LIBERALES </a:t>
            </a:r>
            <a:r>
              <a:rPr lang="es-CL" sz="2000" b="1" dirty="0" smtClean="0">
                <a:latin typeface="Arial" panose="020B0604020202020204" pitchFamily="34" charset="0"/>
                <a:cs typeface="Arial" panose="020B0604020202020204" pitchFamily="34" charset="0"/>
              </a:rPr>
              <a:t>UAI) </a:t>
            </a:r>
            <a:r>
              <a:rPr lang="es-CL" sz="2000" b="1" dirty="0">
                <a:latin typeface="Arial" panose="020B0604020202020204" pitchFamily="34" charset="0"/>
                <a:cs typeface="Arial" panose="020B0604020202020204" pitchFamily="34" charset="0"/>
              </a:rPr>
              <a:t>EN LA MALLA CURRICULAR DE LA ESCUELA NAVAL ARTURO PRAT</a:t>
            </a:r>
          </a:p>
        </p:txBody>
      </p:sp>
    </p:spTree>
    <p:extLst>
      <p:ext uri="{BB962C8B-B14F-4D97-AF65-F5344CB8AC3E}">
        <p14:creationId xmlns:p14="http://schemas.microsoft.com/office/powerpoint/2010/main" val="34905528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CAF514D1-A01D-DC16-9894-148980C784D5}"/>
              </a:ext>
            </a:extLst>
          </p:cNvPr>
          <p:cNvSpPr txBox="1"/>
          <p:nvPr/>
        </p:nvSpPr>
        <p:spPr>
          <a:xfrm>
            <a:off x="457200" y="1497724"/>
            <a:ext cx="11288110" cy="4770537"/>
          </a:xfrm>
          <a:prstGeom prst="rect">
            <a:avLst/>
          </a:prstGeom>
          <a:noFill/>
        </p:spPr>
        <p:txBody>
          <a:bodyPr wrap="square" rtlCol="0">
            <a:spAutoFit/>
          </a:bodyPr>
          <a:lstStyle/>
          <a:p>
            <a:pPr marL="342900" indent="-342900">
              <a:buAutoNum type="arabicPeriod"/>
            </a:pPr>
            <a:r>
              <a:rPr lang="es-CL" sz="1600" u="sng" dirty="0">
                <a:latin typeface="Arial" panose="020B0604020202020204" pitchFamily="34" charset="0"/>
                <a:cs typeface="Arial" panose="020B0604020202020204" pitchFamily="34" charset="0"/>
              </a:rPr>
              <a:t>FUNDAMENTACION Y CONTEXTO UAI</a:t>
            </a:r>
          </a:p>
          <a:p>
            <a:pPr marL="342900" indent="-342900">
              <a:buAutoNum type="arabicPeriod"/>
            </a:pPr>
            <a:endParaRPr lang="es-CL" sz="1600" u="sng" dirty="0">
              <a:latin typeface="Arial" panose="020B0604020202020204" pitchFamily="34" charset="0"/>
              <a:cs typeface="Arial" panose="020B0604020202020204" pitchFamily="34" charset="0"/>
            </a:endParaRPr>
          </a:p>
          <a:p>
            <a:pPr algn="just"/>
            <a:r>
              <a:rPr lang="es-CL" sz="1600" dirty="0">
                <a:latin typeface="Arial" panose="020B0604020202020204" pitchFamily="34" charset="0"/>
                <a:cs typeface="Arial" panose="020B0604020202020204" pitchFamily="34" charset="0"/>
              </a:rPr>
              <a:t> A nivel nacional,  el diagnóstico general muestra que nuestra formación escolar promueve una educación basada principalmente en la </a:t>
            </a:r>
            <a:r>
              <a:rPr lang="es-CL" sz="1600" b="1" dirty="0">
                <a:solidFill>
                  <a:srgbClr val="002060"/>
                </a:solidFill>
                <a:latin typeface="Arial" panose="020B0604020202020204" pitchFamily="34" charset="0"/>
                <a:cs typeface="Arial" panose="020B0604020202020204" pitchFamily="34" charset="0"/>
              </a:rPr>
              <a:t>repetición y memorización </a:t>
            </a:r>
            <a:r>
              <a:rPr lang="es-CL" sz="1600" dirty="0">
                <a:latin typeface="Arial" panose="020B0604020202020204" pitchFamily="34" charset="0"/>
                <a:cs typeface="Arial" panose="020B0604020202020204" pitchFamily="34" charset="0"/>
              </a:rPr>
              <a:t>de contenidos, alejándose de </a:t>
            </a:r>
            <a:r>
              <a:rPr lang="es-CL" sz="1600" b="1" u="sng" dirty="0">
                <a:solidFill>
                  <a:srgbClr val="C00000"/>
                </a:solidFill>
                <a:latin typeface="Arial" panose="020B0604020202020204" pitchFamily="34" charset="0"/>
                <a:cs typeface="Arial" panose="020B0604020202020204" pitchFamily="34" charset="0"/>
              </a:rPr>
              <a:t>funciones cognitivas de orden superior</a:t>
            </a:r>
            <a:r>
              <a:rPr lang="es-CL" sz="1600" dirty="0">
                <a:latin typeface="Arial" panose="020B0604020202020204" pitchFamily="34" charset="0"/>
                <a:cs typeface="Arial" panose="020B0604020202020204" pitchFamily="34" charset="0"/>
              </a:rPr>
              <a:t>, </a:t>
            </a:r>
            <a:r>
              <a:rPr lang="es-CL" sz="1600" b="1" u="sng" dirty="0">
                <a:solidFill>
                  <a:srgbClr val="C00000"/>
                </a:solidFill>
                <a:latin typeface="Arial" panose="020B0604020202020204" pitchFamily="34" charset="0"/>
                <a:cs typeface="Arial" panose="020B0604020202020204" pitchFamily="34" charset="0"/>
              </a:rPr>
              <a:t>como la reflexión y el análisis</a:t>
            </a:r>
            <a:r>
              <a:rPr lang="es-CL" sz="1600" dirty="0">
                <a:latin typeface="Arial" panose="020B0604020202020204" pitchFamily="34" charset="0"/>
                <a:cs typeface="Arial" panose="020B0604020202020204" pitchFamily="34" charset="0"/>
              </a:rPr>
              <a:t>. Esto da como resultado, personas acostumbradas a buscar respuestas ya definidas, con una visión plana y estática del conocimiento y con </a:t>
            </a:r>
            <a:r>
              <a:rPr lang="es-CL" sz="1600" b="1" u="sng" dirty="0">
                <a:solidFill>
                  <a:srgbClr val="C00000"/>
                </a:solidFill>
                <a:latin typeface="Arial" panose="020B0604020202020204" pitchFamily="34" charset="0"/>
                <a:cs typeface="Arial" panose="020B0604020202020204" pitchFamily="34" charset="0"/>
              </a:rPr>
              <a:t>una manifiesta dificultad a la hora de elaborar sus propios argumentos, desarrollar un pensamiento más creativo</a:t>
            </a:r>
            <a:r>
              <a:rPr lang="es-CL" sz="1600" dirty="0">
                <a:latin typeface="Arial" panose="020B0604020202020204" pitchFamily="34" charset="0"/>
                <a:cs typeface="Arial" panose="020B0604020202020204" pitchFamily="34" charset="0"/>
              </a:rPr>
              <a:t> o poner en contacto aspectos que no se relacionan de manera evidente dentro y fuera de su disciplina.</a:t>
            </a:r>
          </a:p>
          <a:p>
            <a:pPr algn="just"/>
            <a:endParaRPr lang="es-CL" sz="1600" dirty="0">
              <a:latin typeface="Arial" panose="020B0604020202020204" pitchFamily="34" charset="0"/>
              <a:cs typeface="Arial" panose="020B0604020202020204" pitchFamily="34" charset="0"/>
            </a:endParaRPr>
          </a:p>
          <a:p>
            <a:pPr algn="just"/>
            <a:r>
              <a:rPr lang="es-CL" sz="1600" dirty="0">
                <a:latin typeface="Arial" panose="020B0604020202020204" pitchFamily="34" charset="0"/>
                <a:cs typeface="Arial" panose="020B0604020202020204" pitchFamily="34" charset="0"/>
              </a:rPr>
              <a:t>2. </a:t>
            </a:r>
            <a:r>
              <a:rPr lang="es-CL" sz="1600" u="sng" dirty="0">
                <a:latin typeface="Arial" panose="020B0604020202020204" pitchFamily="34" charset="0"/>
                <a:cs typeface="Arial" panose="020B0604020202020204" pitchFamily="34" charset="0"/>
              </a:rPr>
              <a:t>OBJETIVOS DEL PROGRAMA ARTES LIBERALES</a:t>
            </a:r>
          </a:p>
          <a:p>
            <a:pPr algn="just"/>
            <a:endParaRPr lang="es-CL" sz="1600" u="sng" dirty="0">
              <a:latin typeface="Arial" panose="020B0604020202020204" pitchFamily="34" charset="0"/>
              <a:cs typeface="Arial" panose="020B0604020202020204" pitchFamily="34" charset="0"/>
            </a:endParaRPr>
          </a:p>
          <a:p>
            <a:pPr algn="just"/>
            <a:r>
              <a:rPr lang="es-CL" sz="1600" dirty="0">
                <a:latin typeface="Arial" panose="020B0604020202020204" pitchFamily="34" charset="0"/>
                <a:cs typeface="Arial" panose="020B0604020202020204" pitchFamily="34" charset="0"/>
              </a:rPr>
              <a:t>Pensamiento complejo.</a:t>
            </a:r>
          </a:p>
          <a:p>
            <a:pPr algn="just"/>
            <a:r>
              <a:rPr lang="es-CL" sz="1600" dirty="0">
                <a:latin typeface="Arial" panose="020B0604020202020204" pitchFamily="34" charset="0"/>
                <a:cs typeface="Arial" panose="020B0604020202020204" pitchFamily="34" charset="0"/>
              </a:rPr>
              <a:t> Visión interdisciplinaria.</a:t>
            </a:r>
          </a:p>
          <a:p>
            <a:pPr algn="just"/>
            <a:r>
              <a:rPr lang="es-CL" sz="1600" dirty="0">
                <a:latin typeface="Arial" panose="020B0604020202020204" pitchFamily="34" charset="0"/>
                <a:cs typeface="Arial" panose="020B0604020202020204" pitchFamily="34" charset="0"/>
              </a:rPr>
              <a:t> Plasticidad intelectual.			      </a:t>
            </a:r>
            <a:endParaRPr lang="es-CL" sz="1600" b="1" dirty="0">
              <a:solidFill>
                <a:srgbClr val="FF0000"/>
              </a:solidFill>
              <a:latin typeface="Arial" panose="020B0604020202020204" pitchFamily="34" charset="0"/>
              <a:cs typeface="Arial" panose="020B0604020202020204" pitchFamily="34" charset="0"/>
            </a:endParaRPr>
          </a:p>
          <a:p>
            <a:pPr algn="just"/>
            <a:r>
              <a:rPr lang="es-CL" sz="1600" dirty="0">
                <a:latin typeface="Arial" panose="020B0604020202020204" pitchFamily="34" charset="0"/>
                <a:cs typeface="Arial" panose="020B0604020202020204" pitchFamily="34" charset="0"/>
              </a:rPr>
              <a:t> Discernimiento ético.</a:t>
            </a:r>
          </a:p>
          <a:p>
            <a:pPr algn="just"/>
            <a:r>
              <a:rPr lang="es-CL" sz="1600" dirty="0">
                <a:latin typeface="Arial" panose="020B0604020202020204" pitchFamily="34" charset="0"/>
                <a:cs typeface="Arial" panose="020B0604020202020204" pitchFamily="34" charset="0"/>
              </a:rPr>
              <a:t> Madurez y rigurosidad intelectual.</a:t>
            </a:r>
          </a:p>
          <a:p>
            <a:pPr algn="just"/>
            <a:r>
              <a:rPr lang="es-CL" sz="1600" dirty="0">
                <a:latin typeface="Arial" panose="020B0604020202020204" pitchFamily="34" charset="0"/>
                <a:cs typeface="Arial" panose="020B0604020202020204" pitchFamily="34" charset="0"/>
              </a:rPr>
              <a:t> Argumentación dialógica.</a:t>
            </a:r>
          </a:p>
          <a:p>
            <a:pPr algn="just"/>
            <a:r>
              <a:rPr lang="es-CL" sz="1600" dirty="0">
                <a:latin typeface="Arial" panose="020B0604020202020204" pitchFamily="34" charset="0"/>
                <a:cs typeface="Arial" panose="020B0604020202020204" pitchFamily="34" charset="0"/>
              </a:rPr>
              <a:t> Conciencia de sí mismo y responsabilidad cívica.</a:t>
            </a:r>
          </a:p>
          <a:p>
            <a:pPr marL="342900" indent="-342900" algn="just">
              <a:buAutoNum type="arabicPeriod" startAt="2"/>
            </a:pPr>
            <a:endParaRPr lang="es-CL" sz="16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712A87FB-E261-09C3-B28B-74C1850F7050}"/>
              </a:ext>
            </a:extLst>
          </p:cNvPr>
          <p:cNvSpPr txBox="1"/>
          <p:nvPr/>
        </p:nvSpPr>
        <p:spPr>
          <a:xfrm>
            <a:off x="1508935" y="574882"/>
            <a:ext cx="9184640" cy="73866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spAutoFit/>
          </a:bodyPr>
          <a:lstStyle/>
          <a:p>
            <a:pPr algn="ctr">
              <a:lnSpc>
                <a:spcPct val="150000"/>
              </a:lnSpc>
            </a:pPr>
            <a:r>
              <a:rPr lang="es-ES" sz="1600" b="1" dirty="0" smtClean="0">
                <a:solidFill>
                  <a:schemeClr val="tx1"/>
                </a:solidFill>
                <a:latin typeface="Arial" panose="020B0604020202020204" pitchFamily="34" charset="0"/>
                <a:cs typeface="Arial" panose="020B0604020202020204" pitchFamily="34" charset="0"/>
              </a:rPr>
              <a:t>ANÁLISIS </a:t>
            </a:r>
            <a:r>
              <a:rPr lang="es-ES" sz="1600" b="1" dirty="0">
                <a:solidFill>
                  <a:schemeClr val="tx1"/>
                </a:solidFill>
                <a:latin typeface="Arial" panose="020B0604020202020204" pitchFamily="34" charset="0"/>
                <a:cs typeface="Arial" panose="020B0604020202020204" pitchFamily="34" charset="0"/>
              </a:rPr>
              <a:t>DEL PROGRAMA CORE DE ARTES LIBERALES </a:t>
            </a:r>
            <a:r>
              <a:rPr lang="es-ES" sz="1600" b="1" dirty="0" smtClean="0">
                <a:solidFill>
                  <a:schemeClr val="tx1"/>
                </a:solidFill>
                <a:latin typeface="Arial" panose="020B0604020202020204" pitchFamily="34" charset="0"/>
                <a:cs typeface="Arial" panose="020B0604020202020204" pitchFamily="34" charset="0"/>
              </a:rPr>
              <a:t>UAI</a:t>
            </a:r>
          </a:p>
          <a:p>
            <a:pPr algn="ctr">
              <a:lnSpc>
                <a:spcPct val="150000"/>
              </a:lnSpc>
            </a:pPr>
            <a:r>
              <a:rPr lang="es-ES" sz="1200" dirty="0" smtClean="0">
                <a:solidFill>
                  <a:schemeClr val="tx1"/>
                </a:solidFill>
                <a:latin typeface="Arial" panose="020B0604020202020204" pitchFamily="34" charset="0"/>
                <a:cs typeface="Arial" panose="020B0604020202020204" pitchFamily="34" charset="0"/>
              </a:rPr>
              <a:t>(RELACIÓN </a:t>
            </a:r>
            <a:r>
              <a:rPr lang="es-ES" sz="1200" dirty="0">
                <a:solidFill>
                  <a:schemeClr val="tx1"/>
                </a:solidFill>
                <a:latin typeface="Arial" panose="020B0604020202020204" pitchFamily="34" charset="0"/>
                <a:cs typeface="Arial" panose="020B0604020202020204" pitchFamily="34" charset="0"/>
              </a:rPr>
              <a:t>CON LA MALLA CURRICULAR DE LA ESCUELA NAVAL “ARTURO PRAT</a:t>
            </a:r>
            <a:r>
              <a:rPr lang="es-ES" sz="1200" dirty="0" smtClean="0">
                <a:solidFill>
                  <a:schemeClr val="tx1"/>
                </a:solidFill>
                <a:latin typeface="Arial" panose="020B0604020202020204" pitchFamily="34" charset="0"/>
                <a:cs typeface="Arial" panose="020B0604020202020204" pitchFamily="34" charset="0"/>
              </a:rPr>
              <a:t>”)</a:t>
            </a:r>
            <a:endParaRPr lang="es-ES" sz="1200" dirty="0">
              <a:solidFill>
                <a:schemeClr val="tx1"/>
              </a:solidFill>
              <a:latin typeface="Arial" panose="020B0604020202020204" pitchFamily="34" charset="0"/>
              <a:cs typeface="Arial" panose="020B0604020202020204" pitchFamily="34" charset="0"/>
            </a:endParaRPr>
          </a:p>
        </p:txBody>
      </p:sp>
      <p:sp>
        <p:nvSpPr>
          <p:cNvPr id="7" name="Flecha: a la derecha con muesca 6">
            <a:extLst>
              <a:ext uri="{FF2B5EF4-FFF2-40B4-BE49-F238E27FC236}">
                <a16:creationId xmlns:a16="http://schemas.microsoft.com/office/drawing/2014/main" id="{4C79BEAB-2E20-8348-649C-823F890F69B9}"/>
              </a:ext>
            </a:extLst>
          </p:cNvPr>
          <p:cNvSpPr/>
          <p:nvPr/>
        </p:nvSpPr>
        <p:spPr>
          <a:xfrm>
            <a:off x="5175348" y="4501661"/>
            <a:ext cx="1295791" cy="1004355"/>
          </a:xfrm>
          <a:prstGeom prst="notchedRightArrow">
            <a:avLst/>
          </a:prstGeom>
          <a:solidFill>
            <a:schemeClr val="bg1"/>
          </a:solidFill>
          <a:ln>
            <a:solidFill>
              <a:srgbClr val="002060"/>
            </a:soli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CL"/>
          </a:p>
        </p:txBody>
      </p:sp>
      <p:pic>
        <p:nvPicPr>
          <p:cNvPr id="8" name="Imagen 7"/>
          <p:cNvPicPr>
            <a:picLocks noChangeAspect="1"/>
          </p:cNvPicPr>
          <p:nvPr/>
        </p:nvPicPr>
        <p:blipFill rotWithShape="1">
          <a:blip r:embed="rId2"/>
          <a:srcRect t="4441"/>
          <a:stretch/>
        </p:blipFill>
        <p:spPr>
          <a:xfrm>
            <a:off x="7226421" y="3387086"/>
            <a:ext cx="4518889" cy="2969909"/>
          </a:xfrm>
          <a:prstGeom prst="rect">
            <a:avLst/>
          </a:prstGeom>
        </p:spPr>
      </p:pic>
      <p:sp>
        <p:nvSpPr>
          <p:cNvPr id="9" name="Rectángulo 8"/>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11" name="Conector recto 10"/>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2" name="Rectángulo 11"/>
          <p:cNvSpPr/>
          <p:nvPr/>
        </p:nvSpPr>
        <p:spPr>
          <a:xfrm>
            <a:off x="375139" y="6341606"/>
            <a:ext cx="6096000" cy="307777"/>
          </a:xfrm>
          <a:prstGeom prst="rect">
            <a:avLst/>
          </a:prstGeom>
        </p:spPr>
        <p:txBody>
          <a:bodyPr>
            <a:spAutoFit/>
          </a:bodyPr>
          <a:lstStyle/>
          <a:p>
            <a:r>
              <a:rPr lang="es-CL" sz="1400" dirty="0">
                <a:latin typeface="Arial" panose="020B0604020202020204" pitchFamily="34" charset="0"/>
                <a:cs typeface="Arial" panose="020B0604020202020204" pitchFamily="34" charset="0"/>
              </a:rPr>
              <a:t>https://artesliberales.uai.cl/core-curriculum/</a:t>
            </a:r>
          </a:p>
        </p:txBody>
      </p:sp>
      <p:sp>
        <p:nvSpPr>
          <p:cNvPr id="13" name="Rectángulo 12"/>
          <p:cNvSpPr/>
          <p:nvPr/>
        </p:nvSpPr>
        <p:spPr>
          <a:xfrm>
            <a:off x="6482847" y="6445729"/>
            <a:ext cx="5690974" cy="276999"/>
          </a:xfrm>
          <a:prstGeom prst="rect">
            <a:avLst/>
          </a:prstGeom>
        </p:spPr>
        <p:txBody>
          <a:bodyPr wrap="square">
            <a:spAutoFit/>
          </a:bodyPr>
          <a:lstStyle/>
          <a:p>
            <a:r>
              <a:rPr lang="es-CL" sz="1200" dirty="0">
                <a:latin typeface="Arial" panose="020B0604020202020204" pitchFamily="34" charset="0"/>
                <a:cs typeface="Arial" panose="020B0604020202020204" pitchFamily="34" charset="0"/>
              </a:rPr>
              <a:t>Plan de Desarrollo Estratégico del Sistema Educacional de la Armada 2019-2030</a:t>
            </a:r>
          </a:p>
        </p:txBody>
      </p:sp>
    </p:spTree>
    <p:extLst>
      <p:ext uri="{BB962C8B-B14F-4D97-AF65-F5344CB8AC3E}">
        <p14:creationId xmlns:p14="http://schemas.microsoft.com/office/powerpoint/2010/main" val="3685631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fade">
                                      <p:cBhvr>
                                        <p:cTn id="18" dur="500"/>
                                        <p:tgtEl>
                                          <p:spTgt spid="3">
                                            <p:txEl>
                                              <p:pRg st="6" end="6"/>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500"/>
                                        <p:tgtEl>
                                          <p:spTgt spid="3">
                                            <p:txEl>
                                              <p:pRg st="7" end="7"/>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8" end="8"/>
                                            </p:txEl>
                                          </p:spTgt>
                                        </p:tgtEl>
                                        <p:attrNameLst>
                                          <p:attrName>style.visibility</p:attrName>
                                        </p:attrNameLst>
                                      </p:cBhvr>
                                      <p:to>
                                        <p:strVal val="visible"/>
                                      </p:to>
                                    </p:set>
                                    <p:animEffect transition="in" filter="fade">
                                      <p:cBhvr>
                                        <p:cTn id="24" dur="500"/>
                                        <p:tgtEl>
                                          <p:spTgt spid="3">
                                            <p:txEl>
                                              <p:pRg st="8" end="8"/>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fade">
                                      <p:cBhvr>
                                        <p:cTn id="27" dur="500"/>
                                        <p:tgtEl>
                                          <p:spTgt spid="3">
                                            <p:txEl>
                                              <p:pRg st="9" end="9"/>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10" end="10"/>
                                            </p:txEl>
                                          </p:spTgt>
                                        </p:tgtEl>
                                        <p:attrNameLst>
                                          <p:attrName>style.visibility</p:attrName>
                                        </p:attrNameLst>
                                      </p:cBhvr>
                                      <p:to>
                                        <p:strVal val="visible"/>
                                      </p:to>
                                    </p:set>
                                    <p:animEffect transition="in" filter="fade">
                                      <p:cBhvr>
                                        <p:cTn id="30" dur="500"/>
                                        <p:tgtEl>
                                          <p:spTgt spid="3">
                                            <p:txEl>
                                              <p:pRg st="10" end="10"/>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11" end="11"/>
                                            </p:txEl>
                                          </p:spTgt>
                                        </p:tgtEl>
                                        <p:attrNameLst>
                                          <p:attrName>style.visibility</p:attrName>
                                        </p:attrNameLst>
                                      </p:cBhvr>
                                      <p:to>
                                        <p:strVal val="visible"/>
                                      </p:to>
                                    </p:set>
                                    <p:animEffect transition="in" filter="fade">
                                      <p:cBhvr>
                                        <p:cTn id="33" dur="500"/>
                                        <p:tgtEl>
                                          <p:spTgt spid="3">
                                            <p:txEl>
                                              <p:pRg st="11" end="11"/>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12" end="12"/>
                                            </p:txEl>
                                          </p:spTgt>
                                        </p:tgtEl>
                                        <p:attrNameLst>
                                          <p:attrName>style.visibility</p:attrName>
                                        </p:attrNameLst>
                                      </p:cBhvr>
                                      <p:to>
                                        <p:strVal val="visible"/>
                                      </p:to>
                                    </p:set>
                                    <p:animEffect transition="in" filter="fade">
                                      <p:cBhvr>
                                        <p:cTn id="36" dur="500"/>
                                        <p:tgtEl>
                                          <p:spTgt spid="3">
                                            <p:txEl>
                                              <p:pRg st="12" end="1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par>
                                <p:cTn id="45" presetID="10"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D99A677D-9A85-7E9F-4418-019D40C8777F}"/>
              </a:ext>
            </a:extLst>
          </p:cNvPr>
          <p:cNvSpPr txBox="1"/>
          <p:nvPr/>
        </p:nvSpPr>
        <p:spPr>
          <a:xfrm>
            <a:off x="457199" y="920145"/>
            <a:ext cx="11218986" cy="2554545"/>
          </a:xfrm>
          <a:prstGeom prst="rect">
            <a:avLst/>
          </a:prstGeom>
          <a:noFill/>
        </p:spPr>
        <p:txBody>
          <a:bodyPr wrap="square">
            <a:spAutoFit/>
          </a:bodyPr>
          <a:lstStyle/>
          <a:p>
            <a:pPr algn="just"/>
            <a:r>
              <a:rPr lang="es-CL" sz="1600" dirty="0" smtClean="0">
                <a:latin typeface="Arial" panose="020B0604020202020204" pitchFamily="34" charset="0"/>
                <a:cs typeface="Arial" panose="020B0604020202020204" pitchFamily="34" charset="0"/>
              </a:rPr>
              <a:t>Programa </a:t>
            </a:r>
            <a:r>
              <a:rPr lang="es-CL" sz="1600" dirty="0">
                <a:latin typeface="Arial" panose="020B0604020202020204" pitchFamily="34" charset="0"/>
                <a:cs typeface="Arial" panose="020B0604020202020204" pitchFamily="34" charset="0"/>
              </a:rPr>
              <a:t>de Artes Liberales de la UAI está </a:t>
            </a:r>
            <a:r>
              <a:rPr lang="es-CL" sz="1600" b="1" u="sng" dirty="0">
                <a:solidFill>
                  <a:srgbClr val="FF0000"/>
                </a:solidFill>
                <a:latin typeface="Arial" panose="020B0604020202020204" pitchFamily="34" charset="0"/>
                <a:cs typeface="Arial" panose="020B0604020202020204" pitchFamily="34" charset="0"/>
              </a:rPr>
              <a:t>conformado por 8 cursos Core y 8 cursos Disciplinares</a:t>
            </a:r>
            <a:r>
              <a:rPr lang="es-CL" sz="1600" dirty="0">
                <a:latin typeface="Arial" panose="020B0604020202020204" pitchFamily="34" charset="0"/>
                <a:cs typeface="Arial" panose="020B0604020202020204" pitchFamily="34" charset="0"/>
              </a:rPr>
              <a:t>*, los cuales se despliegan a lo largo de la permanencia del estudiante en la universidad. Es importante destacar que la formación en Artes Liberales es un proceso que requiere </a:t>
            </a:r>
            <a:r>
              <a:rPr lang="es-CL" sz="1600" b="1" dirty="0">
                <a:latin typeface="Arial" panose="020B0604020202020204" pitchFamily="34" charset="0"/>
                <a:cs typeface="Arial" panose="020B0604020202020204" pitchFamily="34" charset="0"/>
              </a:rPr>
              <a:t>un trabajo integral y sostenido en el tiempo</a:t>
            </a:r>
            <a:r>
              <a:rPr lang="es-CL" sz="1600" dirty="0">
                <a:latin typeface="Arial" panose="020B0604020202020204" pitchFamily="34" charset="0"/>
                <a:cs typeface="Arial" panose="020B0604020202020204" pitchFamily="34" charset="0"/>
              </a:rPr>
              <a:t>, </a:t>
            </a:r>
            <a:r>
              <a:rPr lang="es-CL" sz="1600" b="1" dirty="0">
                <a:solidFill>
                  <a:srgbClr val="FF0000"/>
                </a:solidFill>
                <a:latin typeface="Arial" panose="020B0604020202020204" pitchFamily="34" charset="0"/>
                <a:cs typeface="Arial" panose="020B0604020202020204" pitchFamily="34" charset="0"/>
              </a:rPr>
              <a:t>cuyo impacto no depende de una u otra asignatura específica, sino del </a:t>
            </a:r>
            <a:r>
              <a:rPr lang="es-CL" sz="1600" b="1" u="sng" dirty="0">
                <a:solidFill>
                  <a:srgbClr val="FF0000"/>
                </a:solidFill>
                <a:latin typeface="Arial" panose="020B0604020202020204" pitchFamily="34" charset="0"/>
                <a:cs typeface="Arial" panose="020B0604020202020204" pitchFamily="34" charset="0"/>
              </a:rPr>
              <a:t>programa en su conjunto</a:t>
            </a:r>
            <a:r>
              <a:rPr lang="es-CL" sz="1600" b="1" dirty="0">
                <a:solidFill>
                  <a:srgbClr val="FF0000"/>
                </a:solidFill>
                <a:latin typeface="Arial" panose="020B0604020202020204" pitchFamily="34" charset="0"/>
                <a:cs typeface="Arial" panose="020B0604020202020204" pitchFamily="34" charset="0"/>
              </a:rPr>
              <a:t>.</a:t>
            </a:r>
            <a:r>
              <a:rPr lang="es-CL" sz="1600" dirty="0">
                <a:latin typeface="Arial" panose="020B0604020202020204" pitchFamily="34" charset="0"/>
                <a:cs typeface="Arial" panose="020B0604020202020204" pitchFamily="34" charset="0"/>
              </a:rPr>
              <a:t> Cada asignatura realizada por el estudiante representa solo una pieza o etapa de un proyecto mayor.</a:t>
            </a:r>
          </a:p>
          <a:p>
            <a:pPr algn="just"/>
            <a:endParaRPr lang="es-CL" sz="1600" dirty="0" smtClean="0">
              <a:latin typeface="Arial" panose="020B0604020202020204" pitchFamily="34" charset="0"/>
              <a:cs typeface="Arial" panose="020B0604020202020204" pitchFamily="34" charset="0"/>
            </a:endParaRPr>
          </a:p>
          <a:p>
            <a:pPr algn="just"/>
            <a:r>
              <a:rPr lang="es-CL" sz="1600" dirty="0" smtClean="0">
                <a:latin typeface="Arial" panose="020B0604020202020204" pitchFamily="34" charset="0"/>
                <a:cs typeface="Arial" panose="020B0604020202020204" pitchFamily="34" charset="0"/>
              </a:rPr>
              <a:t>El </a:t>
            </a:r>
            <a:r>
              <a:rPr lang="es-CL" sz="1600" dirty="0">
                <a:latin typeface="Arial" panose="020B0604020202020204" pitchFamily="34" charset="0"/>
                <a:cs typeface="Arial" panose="020B0604020202020204" pitchFamily="34" charset="0"/>
              </a:rPr>
              <a:t>Core </a:t>
            </a:r>
            <a:r>
              <a:rPr lang="es-CL" sz="1600" dirty="0" err="1" smtClean="0">
                <a:latin typeface="Arial" panose="020B0604020202020204" pitchFamily="34" charset="0"/>
                <a:cs typeface="Arial" panose="020B0604020202020204" pitchFamily="34" charset="0"/>
              </a:rPr>
              <a:t>Curriculum</a:t>
            </a:r>
            <a:r>
              <a:rPr lang="es-CL" sz="1600" dirty="0" smtClean="0">
                <a:latin typeface="Arial" panose="020B0604020202020204" pitchFamily="34" charset="0"/>
                <a:cs typeface="Arial" panose="020B0604020202020204" pitchFamily="34" charset="0"/>
              </a:rPr>
              <a:t> </a:t>
            </a:r>
            <a:r>
              <a:rPr lang="es-CL" sz="1600" dirty="0">
                <a:latin typeface="Arial" panose="020B0604020202020204" pitchFamily="34" charset="0"/>
                <a:cs typeface="Arial" panose="020B0604020202020204" pitchFamily="34" charset="0"/>
              </a:rPr>
              <a:t>es un </a:t>
            </a:r>
            <a:r>
              <a:rPr lang="es-CL" sz="1600" b="1" u="sng" dirty="0">
                <a:solidFill>
                  <a:srgbClr val="FF0000"/>
                </a:solidFill>
                <a:latin typeface="Arial" panose="020B0604020202020204" pitchFamily="34" charset="0"/>
                <a:cs typeface="Arial" panose="020B0604020202020204" pitchFamily="34" charset="0"/>
              </a:rPr>
              <a:t>conjunto de asignaturas que todos los alumnos </a:t>
            </a:r>
            <a:r>
              <a:rPr lang="es-CL" sz="1600" b="1" u="sng" dirty="0" smtClean="0">
                <a:solidFill>
                  <a:srgbClr val="FF0000"/>
                </a:solidFill>
                <a:latin typeface="Arial" panose="020B0604020202020204" pitchFamily="34" charset="0"/>
                <a:cs typeface="Arial" panose="020B0604020202020204" pitchFamily="34" charset="0"/>
              </a:rPr>
              <a:t>de </a:t>
            </a:r>
            <a:r>
              <a:rPr lang="es-CL" sz="1600" b="1" u="sng" dirty="0">
                <a:solidFill>
                  <a:srgbClr val="FF0000"/>
                </a:solidFill>
                <a:latin typeface="Arial" panose="020B0604020202020204" pitchFamily="34" charset="0"/>
                <a:cs typeface="Arial" panose="020B0604020202020204" pitchFamily="34" charset="0"/>
              </a:rPr>
              <a:t>pregrado deben realizar</a:t>
            </a:r>
            <a:r>
              <a:rPr lang="es-CL" sz="1600" dirty="0">
                <a:latin typeface="Arial" panose="020B0604020202020204" pitchFamily="34" charset="0"/>
                <a:cs typeface="Arial" panose="020B0604020202020204" pitchFamily="34" charset="0"/>
              </a:rPr>
              <a:t>, independiente de la carrera que hayan elegido. De esta manera, gracias al Core todos los estudiantes de la UAI desarrollan una experiencia de aprendizaje común, centrada en un ejercicio sistemático de discusión y reflexión en torno a las expresiones filosóficas, artísticas y científicas más relevantes de la historia de Occidente</a:t>
            </a:r>
            <a:r>
              <a:rPr lang="es-CL" sz="1600" dirty="0" smtClean="0">
                <a:latin typeface="Arial" panose="020B0604020202020204" pitchFamily="34" charset="0"/>
                <a:cs typeface="Arial" panose="020B0604020202020204" pitchFamily="34" charset="0"/>
              </a:rPr>
              <a:t>.</a:t>
            </a:r>
            <a:endParaRPr lang="es-CL" sz="16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181AC7F6-7CA4-8487-4E01-2B99FCC43F8E}"/>
              </a:ext>
            </a:extLst>
          </p:cNvPr>
          <p:cNvSpPr txBox="1"/>
          <p:nvPr/>
        </p:nvSpPr>
        <p:spPr>
          <a:xfrm>
            <a:off x="239110" y="581591"/>
            <a:ext cx="10026869" cy="338554"/>
          </a:xfrm>
          <a:prstGeom prst="rect">
            <a:avLst/>
          </a:prstGeom>
          <a:noFill/>
        </p:spPr>
        <p:txBody>
          <a:bodyPr wrap="square" rtlCol="0">
            <a:spAutoFit/>
          </a:bodyPr>
          <a:lstStyle/>
          <a:p>
            <a:r>
              <a:rPr lang="es-CL" sz="1600" dirty="0">
                <a:latin typeface="Arial" panose="020B0604020202020204" pitchFamily="34" charset="0"/>
                <a:cs typeface="Arial" panose="020B0604020202020204" pitchFamily="34" charset="0"/>
              </a:rPr>
              <a:t>3. </a:t>
            </a:r>
            <a:r>
              <a:rPr lang="es-CL" sz="1600" u="sng" dirty="0">
                <a:latin typeface="Arial" panose="020B0604020202020204" pitchFamily="34" charset="0"/>
                <a:cs typeface="Arial" panose="020B0604020202020204" pitchFamily="34" charset="0"/>
              </a:rPr>
              <a:t>DISEÑO CURRICULAR</a:t>
            </a:r>
          </a:p>
        </p:txBody>
      </p:sp>
      <p:pic>
        <p:nvPicPr>
          <p:cNvPr id="6" name="Imagen 5">
            <a:extLst>
              <a:ext uri="{FF2B5EF4-FFF2-40B4-BE49-F238E27FC236}">
                <a16:creationId xmlns:a16="http://schemas.microsoft.com/office/drawing/2014/main" id="{CA96B2BB-7B69-4DCE-4BD8-F52EC64B96FC}"/>
              </a:ext>
            </a:extLst>
          </p:cNvPr>
          <p:cNvPicPr>
            <a:picLocks noChangeAspect="1"/>
          </p:cNvPicPr>
          <p:nvPr/>
        </p:nvPicPr>
        <p:blipFill>
          <a:blip r:embed="rId2"/>
          <a:stretch>
            <a:fillRect/>
          </a:stretch>
        </p:blipFill>
        <p:spPr>
          <a:xfrm>
            <a:off x="697637" y="3474690"/>
            <a:ext cx="4795345" cy="3253984"/>
          </a:xfrm>
          <a:prstGeom prst="rect">
            <a:avLst/>
          </a:prstGeom>
        </p:spPr>
      </p:pic>
      <p:sp>
        <p:nvSpPr>
          <p:cNvPr id="5" name="Rectángulo 4"/>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7" name="Conector recto 6"/>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pic>
        <p:nvPicPr>
          <p:cNvPr id="2" name="Imagen 1"/>
          <p:cNvPicPr>
            <a:picLocks noChangeAspect="1"/>
          </p:cNvPicPr>
          <p:nvPr/>
        </p:nvPicPr>
        <p:blipFill>
          <a:blip r:embed="rId3"/>
          <a:stretch>
            <a:fillRect/>
          </a:stretch>
        </p:blipFill>
        <p:spPr>
          <a:xfrm>
            <a:off x="5633659" y="3596383"/>
            <a:ext cx="1906624" cy="2946599"/>
          </a:xfrm>
          <a:prstGeom prst="rect">
            <a:avLst/>
          </a:prstGeom>
        </p:spPr>
      </p:pic>
      <p:pic>
        <p:nvPicPr>
          <p:cNvPr id="8" name="Imagen 7"/>
          <p:cNvPicPr>
            <a:picLocks noChangeAspect="1"/>
          </p:cNvPicPr>
          <p:nvPr/>
        </p:nvPicPr>
        <p:blipFill rotWithShape="1">
          <a:blip r:embed="rId4"/>
          <a:srcRect l="24227" t="18125" r="29511" b="11874"/>
          <a:stretch/>
        </p:blipFill>
        <p:spPr>
          <a:xfrm>
            <a:off x="7821637" y="3600952"/>
            <a:ext cx="3443147" cy="2942031"/>
          </a:xfrm>
          <a:prstGeom prst="rect">
            <a:avLst/>
          </a:prstGeom>
          <a:ln>
            <a:solidFill>
              <a:schemeClr val="tx1"/>
            </a:solidFill>
          </a:ln>
        </p:spPr>
      </p:pic>
    </p:spTree>
    <p:extLst>
      <p:ext uri="{BB962C8B-B14F-4D97-AF65-F5344CB8AC3E}">
        <p14:creationId xmlns:p14="http://schemas.microsoft.com/office/powerpoint/2010/main" val="304973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104254E-E36F-BE52-1058-B400B34DDC42}"/>
              </a:ext>
            </a:extLst>
          </p:cNvPr>
          <p:cNvPicPr>
            <a:picLocks noChangeAspect="1"/>
          </p:cNvPicPr>
          <p:nvPr/>
        </p:nvPicPr>
        <p:blipFill>
          <a:blip r:embed="rId2"/>
          <a:stretch>
            <a:fillRect/>
          </a:stretch>
        </p:blipFill>
        <p:spPr>
          <a:xfrm>
            <a:off x="761999" y="750868"/>
            <a:ext cx="9539363" cy="4665018"/>
          </a:xfrm>
          <a:prstGeom prst="rect">
            <a:avLst/>
          </a:prstGeom>
        </p:spPr>
      </p:pic>
      <p:sp>
        <p:nvSpPr>
          <p:cNvPr id="6" name="CuadroTexto 5">
            <a:extLst>
              <a:ext uri="{FF2B5EF4-FFF2-40B4-BE49-F238E27FC236}">
                <a16:creationId xmlns:a16="http://schemas.microsoft.com/office/drawing/2014/main" id="{D7EBA220-5E90-107D-A4A5-A0650ED92483}"/>
              </a:ext>
            </a:extLst>
          </p:cNvPr>
          <p:cNvSpPr txBox="1"/>
          <p:nvPr/>
        </p:nvSpPr>
        <p:spPr>
          <a:xfrm>
            <a:off x="1045258" y="5431274"/>
            <a:ext cx="8972843" cy="5847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spAutoFit/>
          </a:bodyPr>
          <a:lstStyle/>
          <a:p>
            <a:r>
              <a:rPr lang="es-CL" sz="1600" u="sng" dirty="0">
                <a:latin typeface="Arial" panose="020B0604020202020204" pitchFamily="34" charset="0"/>
                <a:cs typeface="Arial" panose="020B0604020202020204" pitchFamily="34" charset="0"/>
              </a:rPr>
              <a:t>CARGA HORARIA</a:t>
            </a:r>
            <a:r>
              <a:rPr lang="es-CL" sz="1600" dirty="0">
                <a:latin typeface="Arial" panose="020B0604020202020204" pitchFamily="34" charset="0"/>
                <a:cs typeface="Arial" panose="020B0604020202020204" pitchFamily="34" charset="0"/>
              </a:rPr>
              <a:t>: 2 HORAS SEMANALES EN AULA, LECTURA OBLIGATORIA, CONTROLES DE LECTURA, ENSAYOS PARCIALES Y ENSAYOS FINALES POR ASIGNATURA CORE.</a:t>
            </a:r>
          </a:p>
        </p:txBody>
      </p:sp>
      <p:sp>
        <p:nvSpPr>
          <p:cNvPr id="7" name="Rectángulo 6"/>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8" name="Conector recto 7"/>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78943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F996E0F-39B5-9F5E-32A7-A9390462B096}"/>
              </a:ext>
            </a:extLst>
          </p:cNvPr>
          <p:cNvSpPr txBox="1"/>
          <p:nvPr/>
        </p:nvSpPr>
        <p:spPr>
          <a:xfrm>
            <a:off x="161096" y="594397"/>
            <a:ext cx="3541905" cy="338554"/>
          </a:xfrm>
          <a:prstGeom prst="rect">
            <a:avLst/>
          </a:prstGeom>
          <a:noFill/>
        </p:spPr>
        <p:txBody>
          <a:bodyPr wrap="square" rtlCol="0">
            <a:spAutoFit/>
          </a:bodyPr>
          <a:lstStyle/>
          <a:p>
            <a:r>
              <a:rPr lang="es-CL" sz="1600" u="sng" dirty="0">
                <a:latin typeface="Arial" panose="020B0604020202020204" pitchFamily="34" charset="0"/>
                <a:cs typeface="Arial" panose="020B0604020202020204" pitchFamily="34" charset="0"/>
              </a:rPr>
              <a:t>EJEMPLO DE ASIGNATURA CORE</a:t>
            </a:r>
            <a:r>
              <a:rPr lang="es-CL" sz="1600" u="sng" dirty="0" smtClean="0">
                <a:latin typeface="Arial" panose="020B0604020202020204" pitchFamily="34" charset="0"/>
                <a:cs typeface="Arial" panose="020B0604020202020204" pitchFamily="34" charset="0"/>
              </a:rPr>
              <a:t>:</a:t>
            </a:r>
            <a:endParaRPr lang="es-CL" sz="1600" dirty="0">
              <a:latin typeface="Arial" panose="020B0604020202020204" pitchFamily="34" charset="0"/>
              <a:cs typeface="Arial" panose="020B0604020202020204" pitchFamily="34" charset="0"/>
            </a:endParaRPr>
          </a:p>
        </p:txBody>
      </p:sp>
      <p:pic>
        <p:nvPicPr>
          <p:cNvPr id="4" name="Imagen 3">
            <a:extLst>
              <a:ext uri="{FF2B5EF4-FFF2-40B4-BE49-F238E27FC236}">
                <a16:creationId xmlns:a16="http://schemas.microsoft.com/office/drawing/2014/main" id="{8D2D7D51-F73A-815B-1E5B-173DF6C2B0A6}"/>
              </a:ext>
            </a:extLst>
          </p:cNvPr>
          <p:cNvPicPr>
            <a:picLocks noChangeAspect="1"/>
          </p:cNvPicPr>
          <p:nvPr/>
        </p:nvPicPr>
        <p:blipFill>
          <a:blip r:embed="rId2"/>
          <a:stretch>
            <a:fillRect/>
          </a:stretch>
        </p:blipFill>
        <p:spPr>
          <a:xfrm>
            <a:off x="161096" y="887334"/>
            <a:ext cx="5934903" cy="1752845"/>
          </a:xfrm>
          <a:prstGeom prst="rect">
            <a:avLst/>
          </a:prstGeom>
        </p:spPr>
      </p:pic>
      <p:pic>
        <p:nvPicPr>
          <p:cNvPr id="6" name="Imagen 5">
            <a:extLst>
              <a:ext uri="{FF2B5EF4-FFF2-40B4-BE49-F238E27FC236}">
                <a16:creationId xmlns:a16="http://schemas.microsoft.com/office/drawing/2014/main" id="{E40F47CC-8C01-9002-DF80-FD2780760B99}"/>
              </a:ext>
            </a:extLst>
          </p:cNvPr>
          <p:cNvPicPr>
            <a:picLocks noChangeAspect="1"/>
          </p:cNvPicPr>
          <p:nvPr/>
        </p:nvPicPr>
        <p:blipFill>
          <a:blip r:embed="rId3"/>
          <a:stretch>
            <a:fillRect/>
          </a:stretch>
        </p:blipFill>
        <p:spPr>
          <a:xfrm>
            <a:off x="6095999" y="539622"/>
            <a:ext cx="5725324" cy="2448267"/>
          </a:xfrm>
          <a:prstGeom prst="rect">
            <a:avLst/>
          </a:prstGeom>
        </p:spPr>
      </p:pic>
      <p:cxnSp>
        <p:nvCxnSpPr>
          <p:cNvPr id="8" name="Conector recto 7">
            <a:extLst>
              <a:ext uri="{FF2B5EF4-FFF2-40B4-BE49-F238E27FC236}">
                <a16:creationId xmlns:a16="http://schemas.microsoft.com/office/drawing/2014/main" id="{D39B8EEA-E559-4E66-CA47-5EAE8BAB68BC}"/>
              </a:ext>
            </a:extLst>
          </p:cNvPr>
          <p:cNvCxnSpPr/>
          <p:nvPr/>
        </p:nvCxnSpPr>
        <p:spPr>
          <a:xfrm>
            <a:off x="161096" y="3279228"/>
            <a:ext cx="11789166" cy="0"/>
          </a:xfrm>
          <a:prstGeom prst="line">
            <a:avLst/>
          </a:prstGeom>
          <a:ln w="57150"/>
        </p:spPr>
        <p:style>
          <a:lnRef idx="2">
            <a:schemeClr val="accent1"/>
          </a:lnRef>
          <a:fillRef idx="0">
            <a:schemeClr val="accent1"/>
          </a:fillRef>
          <a:effectRef idx="1">
            <a:schemeClr val="accent1"/>
          </a:effectRef>
          <a:fontRef idx="minor">
            <a:schemeClr val="tx1"/>
          </a:fontRef>
        </p:style>
      </p:cxnSp>
      <p:sp>
        <p:nvSpPr>
          <p:cNvPr id="3" name="CuadroTexto 2">
            <a:extLst>
              <a:ext uri="{FF2B5EF4-FFF2-40B4-BE49-F238E27FC236}">
                <a16:creationId xmlns:a16="http://schemas.microsoft.com/office/drawing/2014/main" id="{0800776F-4914-FC43-E234-69A8D7592719}"/>
              </a:ext>
            </a:extLst>
          </p:cNvPr>
          <p:cNvSpPr txBox="1"/>
          <p:nvPr/>
        </p:nvSpPr>
        <p:spPr>
          <a:xfrm>
            <a:off x="1313793" y="3570568"/>
            <a:ext cx="10058400" cy="33855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spAutoFit/>
          </a:bodyPr>
          <a:lstStyle/>
          <a:p>
            <a:pPr algn="ctr"/>
            <a:r>
              <a:rPr lang="es-CL" sz="1600" dirty="0" smtClean="0">
                <a:latin typeface="Arial" panose="020B0604020202020204" pitchFamily="34" charset="0"/>
                <a:cs typeface="Arial" panose="020B0604020202020204" pitchFamily="34" charset="0"/>
              </a:rPr>
              <a:t>EJEMPLO </a:t>
            </a:r>
            <a:r>
              <a:rPr lang="es-CL" sz="1600" dirty="0">
                <a:latin typeface="Arial" panose="020B0604020202020204" pitchFamily="34" charset="0"/>
                <a:cs typeface="Arial" panose="020B0604020202020204" pitchFamily="34" charset="0"/>
              </a:rPr>
              <a:t>DE LA CARGA ACADÉMICA DE UNO DE LAS ASIGNATRURAS CORE  ( ÉTICA)</a:t>
            </a:r>
          </a:p>
        </p:txBody>
      </p:sp>
      <p:sp>
        <p:nvSpPr>
          <p:cNvPr id="5" name="CuadroTexto 4">
            <a:extLst>
              <a:ext uri="{FF2B5EF4-FFF2-40B4-BE49-F238E27FC236}">
                <a16:creationId xmlns:a16="http://schemas.microsoft.com/office/drawing/2014/main" id="{C38B2918-0809-4D19-89F8-F1CB103B3783}"/>
              </a:ext>
            </a:extLst>
          </p:cNvPr>
          <p:cNvSpPr txBox="1"/>
          <p:nvPr/>
        </p:nvSpPr>
        <p:spPr>
          <a:xfrm>
            <a:off x="551793" y="4429760"/>
            <a:ext cx="10820400" cy="2123658"/>
          </a:xfrm>
          <a:prstGeom prst="rect">
            <a:avLst/>
          </a:prstGeom>
          <a:noFill/>
        </p:spPr>
        <p:txBody>
          <a:bodyPr wrap="square" rtlCol="0">
            <a:spAutoFit/>
          </a:bodyPr>
          <a:lstStyle/>
          <a:p>
            <a:r>
              <a:rPr lang="es-CL" sz="1600" u="sng" dirty="0">
                <a:latin typeface="Arial" panose="020B0604020202020204" pitchFamily="34" charset="0"/>
                <a:cs typeface="Arial" panose="020B0604020202020204" pitchFamily="34" charset="0"/>
              </a:rPr>
              <a:t>EN RESUMEN, CADA CORE INCLUYE: </a:t>
            </a:r>
          </a:p>
          <a:p>
            <a:endParaRPr lang="es-CL" sz="16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ü"/>
            </a:pPr>
            <a:r>
              <a:rPr lang="es-CL" sz="1600" dirty="0">
                <a:latin typeface="Arial" panose="020B0604020202020204" pitchFamily="34" charset="0"/>
                <a:cs typeface="Arial" panose="020B0604020202020204" pitchFamily="34" charset="0"/>
              </a:rPr>
              <a:t>CLASE PRESENCIAL  CON 1 SESIÓN ( 1,5  HORAS RELOJ) SEMANAL.</a:t>
            </a:r>
          </a:p>
          <a:p>
            <a:pPr marL="285750" indent="-285750">
              <a:buFont typeface="Wingdings" panose="05000000000000000000" pitchFamily="2" charset="2"/>
              <a:buChar char="ü"/>
            </a:pPr>
            <a:r>
              <a:rPr lang="es-CL" sz="1600" dirty="0">
                <a:latin typeface="Arial" panose="020B0604020202020204" pitchFamily="34" charset="0"/>
                <a:cs typeface="Arial" panose="020B0604020202020204" pitchFamily="34" charset="0"/>
              </a:rPr>
              <a:t>LECTURA  Y ESTUDIO DE TEXTOS. ( COMPLETOS, EXTRACTOS O RESÚMENES)</a:t>
            </a:r>
          </a:p>
          <a:p>
            <a:pPr marL="285750" indent="-285750">
              <a:buFont typeface="Wingdings" panose="05000000000000000000" pitchFamily="2" charset="2"/>
              <a:buChar char="ü"/>
            </a:pPr>
            <a:r>
              <a:rPr lang="es-CL" sz="1600" dirty="0">
                <a:latin typeface="Arial" panose="020B0604020202020204" pitchFamily="34" charset="0"/>
                <a:cs typeface="Arial" panose="020B0604020202020204" pitchFamily="34" charset="0"/>
              </a:rPr>
              <a:t>CONTROLES DE LECTURA EN CLASES.</a:t>
            </a:r>
          </a:p>
          <a:p>
            <a:pPr marL="285750" indent="-285750">
              <a:buFont typeface="Wingdings" panose="05000000000000000000" pitchFamily="2" charset="2"/>
              <a:buChar char="ü"/>
            </a:pPr>
            <a:r>
              <a:rPr lang="es-CL" sz="1600" dirty="0">
                <a:latin typeface="Arial" panose="020B0604020202020204" pitchFamily="34" charset="0"/>
                <a:cs typeface="Arial" panose="020B0604020202020204" pitchFamily="34" charset="0"/>
              </a:rPr>
              <a:t>PARTICIPACIÓN EN CLASES A TRAVES DE DEBATE O DISCUSIÓN.</a:t>
            </a:r>
          </a:p>
          <a:p>
            <a:pPr marL="285750" indent="-285750">
              <a:buFont typeface="Wingdings" panose="05000000000000000000" pitchFamily="2" charset="2"/>
              <a:buChar char="ü"/>
            </a:pPr>
            <a:r>
              <a:rPr lang="es-CL" sz="1600" dirty="0">
                <a:latin typeface="Arial" panose="020B0604020202020204" pitchFamily="34" charset="0"/>
                <a:cs typeface="Arial" panose="020B0604020202020204" pitchFamily="34" charset="0"/>
              </a:rPr>
              <a:t>PRESENTACIÓN DE TRABAJO ESCRITO (ENSAYO ARGUMENTATIVO)</a:t>
            </a:r>
          </a:p>
          <a:p>
            <a:pPr marL="285750" indent="-285750">
              <a:buFont typeface="Wingdings" panose="05000000000000000000" pitchFamily="2" charset="2"/>
              <a:buChar char="ü"/>
            </a:pPr>
            <a:endParaRPr lang="es-CL" sz="1600" dirty="0">
              <a:latin typeface="Arial" panose="020B0604020202020204" pitchFamily="34" charset="0"/>
              <a:cs typeface="Arial" panose="020B0604020202020204" pitchFamily="34" charset="0"/>
            </a:endParaRPr>
          </a:p>
        </p:txBody>
      </p:sp>
      <p:sp>
        <p:nvSpPr>
          <p:cNvPr id="9" name="Rectángulo 8"/>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10" name="Conector recto 9"/>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pic>
        <p:nvPicPr>
          <p:cNvPr id="11" name="Imagen 10"/>
          <p:cNvPicPr>
            <a:picLocks noChangeAspect="1"/>
          </p:cNvPicPr>
          <p:nvPr/>
        </p:nvPicPr>
        <p:blipFill>
          <a:blip r:embed="rId4"/>
          <a:stretch>
            <a:fillRect/>
          </a:stretch>
        </p:blipFill>
        <p:spPr>
          <a:xfrm>
            <a:off x="10761785" y="1877617"/>
            <a:ext cx="1269117" cy="1255942"/>
          </a:xfrm>
          <a:prstGeom prst="rect">
            <a:avLst/>
          </a:prstGeom>
        </p:spPr>
      </p:pic>
    </p:spTree>
    <p:extLst>
      <p:ext uri="{BB962C8B-B14F-4D97-AF65-F5344CB8AC3E}">
        <p14:creationId xmlns:p14="http://schemas.microsoft.com/office/powerpoint/2010/main" val="245442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524002" y="857250"/>
            <a:ext cx="9143999" cy="5143500"/>
          </a:xfrm>
          <a:prstGeom prst="rect">
            <a:avLst/>
          </a:prstGeom>
        </p:spPr>
      </p:pic>
      <p:pic>
        <p:nvPicPr>
          <p:cNvPr id="5" name="2 Imagen"/>
          <p:cNvPicPr>
            <a:picLocks noChangeAspect="1"/>
          </p:cNvPicPr>
          <p:nvPr/>
        </p:nvPicPr>
        <p:blipFill>
          <a:blip r:embed="rId3" cstate="print"/>
          <a:srcRect/>
          <a:stretch>
            <a:fillRect/>
          </a:stretch>
        </p:blipFill>
        <p:spPr bwMode="auto">
          <a:xfrm>
            <a:off x="5007415" y="935959"/>
            <a:ext cx="1728578" cy="1765672"/>
          </a:xfrm>
          <a:prstGeom prst="rect">
            <a:avLst/>
          </a:prstGeom>
          <a:noFill/>
          <a:ln w="9525">
            <a:noFill/>
            <a:miter lim="800000"/>
            <a:headEnd/>
            <a:tailEnd/>
          </a:ln>
        </p:spPr>
      </p:pic>
      <p:sp>
        <p:nvSpPr>
          <p:cNvPr id="6" name="CuadroTexto 5">
            <a:extLst>
              <a:ext uri="{FF2B5EF4-FFF2-40B4-BE49-F238E27FC236}">
                <a16:creationId xmlns:a16="http://schemas.microsoft.com/office/drawing/2014/main" id="{398EAB66-4F86-F274-3367-E36FA84835EA}"/>
              </a:ext>
            </a:extLst>
          </p:cNvPr>
          <p:cNvSpPr txBox="1"/>
          <p:nvPr/>
        </p:nvSpPr>
        <p:spPr>
          <a:xfrm>
            <a:off x="2580657" y="6079460"/>
            <a:ext cx="6840760" cy="646331"/>
          </a:xfrm>
          <a:prstGeom prst="rect">
            <a:avLst/>
          </a:prstGeom>
          <a:noFill/>
        </p:spPr>
        <p:txBody>
          <a:bodyPr wrap="square">
            <a:spAutoFit/>
          </a:bodyPr>
          <a:lstStyle/>
          <a:p>
            <a:pPr algn="ctr" defTabSz="685800">
              <a:defRPr/>
            </a:pPr>
            <a:r>
              <a:rPr lang="es-MX" dirty="0">
                <a:solidFill>
                  <a:prstClr val="black"/>
                </a:solidFill>
                <a:latin typeface="Times New Roman" panose="02020603050405020304" pitchFamily="18" charset="0"/>
                <a:ea typeface="ＭＳ Ｐゴシック" pitchFamily="34" charset="-128"/>
                <a:cs typeface="Times New Roman" panose="02020603050405020304" pitchFamily="18" charset="0"/>
              </a:rPr>
              <a:t>MALLA CURRICULAR GENERAL ESCUELA NAVAL </a:t>
            </a:r>
          </a:p>
          <a:p>
            <a:pPr algn="ctr" defTabSz="685800">
              <a:defRPr/>
            </a:pPr>
            <a:r>
              <a:rPr lang="es-MX" dirty="0">
                <a:solidFill>
                  <a:prstClr val="black"/>
                </a:solidFill>
                <a:latin typeface="Times New Roman" panose="02020603050405020304" pitchFamily="18" charset="0"/>
                <a:ea typeface="ＭＳ Ｐゴシック" pitchFamily="34" charset="-128"/>
                <a:cs typeface="Times New Roman" panose="02020603050405020304" pitchFamily="18" charset="0"/>
              </a:rPr>
              <a:t>“ARTURO PRAT”</a:t>
            </a:r>
            <a:endParaRPr lang="es-CL" dirty="0">
              <a:solidFill>
                <a:prstClr val="black"/>
              </a:solidFill>
              <a:latin typeface="Times New Roman" panose="02020603050405020304" pitchFamily="18" charset="0"/>
              <a:ea typeface="ＭＳ Ｐゴシック" pitchFamily="34" charset="-128"/>
              <a:cs typeface="Times New Roman" panose="02020603050405020304" pitchFamily="18" charset="0"/>
            </a:endParaRPr>
          </a:p>
        </p:txBody>
      </p:sp>
      <p:sp>
        <p:nvSpPr>
          <p:cNvPr id="7" name="Rectángulo 6"/>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8" name="Conector recto 7"/>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04803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F996E0F-39B5-9F5E-32A7-A9390462B096}"/>
              </a:ext>
            </a:extLst>
          </p:cNvPr>
          <p:cNvSpPr txBox="1"/>
          <p:nvPr/>
        </p:nvSpPr>
        <p:spPr>
          <a:xfrm>
            <a:off x="1275570" y="1857260"/>
            <a:ext cx="3848196" cy="338554"/>
          </a:xfrm>
          <a:prstGeom prst="rect">
            <a:avLst/>
          </a:prstGeom>
          <a:noFill/>
        </p:spPr>
        <p:txBody>
          <a:bodyPr wrap="square" rtlCol="0">
            <a:spAutoFit/>
          </a:bodyPr>
          <a:lstStyle/>
          <a:p>
            <a:r>
              <a:rPr lang="es-CL" sz="1600" b="1" dirty="0" smtClean="0">
                <a:latin typeface="Arial" panose="020B0604020202020204" pitchFamily="34" charset="0"/>
                <a:cs typeface="Arial" panose="020B0604020202020204" pitchFamily="34" charset="0"/>
              </a:rPr>
              <a:t>Perfil de Egreso Directiva DEA F-002</a:t>
            </a:r>
            <a:endParaRPr lang="es-CL" sz="1600" b="1" dirty="0">
              <a:latin typeface="Arial" panose="020B0604020202020204" pitchFamily="34" charset="0"/>
              <a:cs typeface="Arial" panose="020B0604020202020204" pitchFamily="34" charset="0"/>
            </a:endParaRPr>
          </a:p>
        </p:txBody>
      </p:sp>
      <p:sp>
        <p:nvSpPr>
          <p:cNvPr id="9" name="Rectángulo 8"/>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10" name="Conector recto 9"/>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pic>
        <p:nvPicPr>
          <p:cNvPr id="14" name="Imagen 13"/>
          <p:cNvPicPr>
            <a:picLocks noChangeAspect="1"/>
          </p:cNvPicPr>
          <p:nvPr/>
        </p:nvPicPr>
        <p:blipFill rotWithShape="1">
          <a:blip r:embed="rId2"/>
          <a:srcRect l="21619" t="37164" r="26107" b="24182"/>
          <a:stretch/>
        </p:blipFill>
        <p:spPr>
          <a:xfrm>
            <a:off x="654581" y="2270934"/>
            <a:ext cx="5491385" cy="2293034"/>
          </a:xfrm>
          <a:prstGeom prst="rect">
            <a:avLst/>
          </a:prstGeom>
          <a:ln>
            <a:solidFill>
              <a:srgbClr val="002060"/>
            </a:solidFill>
          </a:ln>
        </p:spPr>
      </p:pic>
      <p:sp>
        <p:nvSpPr>
          <p:cNvPr id="15" name="CuadroTexto 14">
            <a:extLst>
              <a:ext uri="{FF2B5EF4-FFF2-40B4-BE49-F238E27FC236}">
                <a16:creationId xmlns:a16="http://schemas.microsoft.com/office/drawing/2014/main" id="{1F996E0F-39B5-9F5E-32A7-A9390462B096}"/>
              </a:ext>
            </a:extLst>
          </p:cNvPr>
          <p:cNvSpPr txBox="1"/>
          <p:nvPr/>
        </p:nvSpPr>
        <p:spPr>
          <a:xfrm>
            <a:off x="7250145" y="528652"/>
            <a:ext cx="3848196" cy="338554"/>
          </a:xfrm>
          <a:prstGeom prst="rect">
            <a:avLst/>
          </a:prstGeom>
          <a:noFill/>
        </p:spPr>
        <p:txBody>
          <a:bodyPr wrap="square" rtlCol="0">
            <a:spAutoFit/>
          </a:bodyPr>
          <a:lstStyle/>
          <a:p>
            <a:pPr algn="ctr"/>
            <a:r>
              <a:rPr lang="es-CL" sz="1600" b="1" dirty="0" smtClean="0">
                <a:latin typeface="Arial" panose="020B0604020202020204" pitchFamily="34" charset="0"/>
                <a:cs typeface="Arial" panose="020B0604020202020204" pitchFamily="34" charset="0"/>
              </a:rPr>
              <a:t>Modelo de Liderazgo</a:t>
            </a:r>
            <a:endParaRPr lang="es-CL" sz="1600" b="1" dirty="0">
              <a:latin typeface="Arial" panose="020B0604020202020204" pitchFamily="34" charset="0"/>
              <a:cs typeface="Arial" panose="020B0604020202020204" pitchFamily="34" charset="0"/>
            </a:endParaRPr>
          </a:p>
        </p:txBody>
      </p:sp>
      <p:pic>
        <p:nvPicPr>
          <p:cNvPr id="21" name="Imagen 20"/>
          <p:cNvPicPr>
            <a:picLocks noChangeAspect="1"/>
          </p:cNvPicPr>
          <p:nvPr/>
        </p:nvPicPr>
        <p:blipFill rotWithShape="1">
          <a:blip r:embed="rId3"/>
          <a:srcRect l="24230" t="21971" r="17456" b="10565"/>
          <a:stretch/>
        </p:blipFill>
        <p:spPr>
          <a:xfrm>
            <a:off x="7546869" y="4356986"/>
            <a:ext cx="3672673" cy="2399413"/>
          </a:xfrm>
          <a:prstGeom prst="rect">
            <a:avLst/>
          </a:prstGeom>
        </p:spPr>
      </p:pic>
      <p:pic>
        <p:nvPicPr>
          <p:cNvPr id="22" name="Imagen 21"/>
          <p:cNvPicPr>
            <a:picLocks noChangeAspect="1"/>
          </p:cNvPicPr>
          <p:nvPr/>
        </p:nvPicPr>
        <p:blipFill rotWithShape="1">
          <a:blip r:embed="rId4"/>
          <a:srcRect l="31288" t="30705" r="27143" b="19494"/>
          <a:stretch/>
        </p:blipFill>
        <p:spPr>
          <a:xfrm>
            <a:off x="6598315" y="867206"/>
            <a:ext cx="4999807" cy="3382618"/>
          </a:xfrm>
          <a:prstGeom prst="rect">
            <a:avLst/>
          </a:prstGeom>
        </p:spPr>
      </p:pic>
    </p:spTree>
    <p:extLst>
      <p:ext uri="{BB962C8B-B14F-4D97-AF65-F5344CB8AC3E}">
        <p14:creationId xmlns:p14="http://schemas.microsoft.com/office/powerpoint/2010/main" val="703672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A9C61A20-8589-224C-CDB4-20434B226C78}"/>
              </a:ext>
            </a:extLst>
          </p:cNvPr>
          <p:cNvPicPr>
            <a:picLocks noChangeAspect="1"/>
          </p:cNvPicPr>
          <p:nvPr/>
        </p:nvPicPr>
        <p:blipFill>
          <a:blip r:embed="rId2"/>
          <a:stretch>
            <a:fillRect/>
          </a:stretch>
        </p:blipFill>
        <p:spPr>
          <a:xfrm>
            <a:off x="446066" y="822960"/>
            <a:ext cx="11268413" cy="5677413"/>
          </a:xfrm>
          <a:prstGeom prst="rect">
            <a:avLst/>
          </a:prstGeom>
        </p:spPr>
        <p:style>
          <a:lnRef idx="2">
            <a:schemeClr val="dk1"/>
          </a:lnRef>
          <a:fillRef idx="1">
            <a:schemeClr val="lt1"/>
          </a:fillRef>
          <a:effectRef idx="0">
            <a:schemeClr val="dk1"/>
          </a:effectRef>
          <a:fontRef idx="minor">
            <a:schemeClr val="dk1"/>
          </a:fontRef>
        </p:style>
      </p:pic>
      <p:sp>
        <p:nvSpPr>
          <p:cNvPr id="4" name="Rectángulo 3"/>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5" name="Conector recto 4"/>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0788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0AB6CDC-4F28-C40B-48D8-D8A14887DEF1}"/>
              </a:ext>
            </a:extLst>
          </p:cNvPr>
          <p:cNvGrpSpPr/>
          <p:nvPr/>
        </p:nvGrpSpPr>
        <p:grpSpPr>
          <a:xfrm>
            <a:off x="218831" y="590842"/>
            <a:ext cx="6899422" cy="6098346"/>
            <a:chOff x="2255520" y="0"/>
            <a:chExt cx="7396480" cy="6858001"/>
          </a:xfrm>
        </p:grpSpPr>
        <p:pic>
          <p:nvPicPr>
            <p:cNvPr id="2" name="Imagen 1">
              <a:extLst>
                <a:ext uri="{FF2B5EF4-FFF2-40B4-BE49-F238E27FC236}">
                  <a16:creationId xmlns:a16="http://schemas.microsoft.com/office/drawing/2014/main" id="{09ED92FF-BCC6-2061-6C93-998CBA1A1741}"/>
                </a:ext>
              </a:extLst>
            </p:cNvPr>
            <p:cNvPicPr>
              <a:picLocks noChangeAspect="1"/>
            </p:cNvPicPr>
            <p:nvPr/>
          </p:nvPicPr>
          <p:blipFill>
            <a:blip r:embed="rId2"/>
            <a:stretch>
              <a:fillRect/>
            </a:stretch>
          </p:blipFill>
          <p:spPr>
            <a:xfrm>
              <a:off x="2274032" y="0"/>
              <a:ext cx="7377968" cy="2844800"/>
            </a:xfrm>
            <a:prstGeom prst="rect">
              <a:avLst/>
            </a:prstGeom>
          </p:spPr>
          <p:style>
            <a:lnRef idx="2">
              <a:schemeClr val="dk1"/>
            </a:lnRef>
            <a:fillRef idx="1">
              <a:schemeClr val="lt1"/>
            </a:fillRef>
            <a:effectRef idx="0">
              <a:schemeClr val="dk1"/>
            </a:effectRef>
            <a:fontRef idx="minor">
              <a:schemeClr val="dk1"/>
            </a:fontRef>
          </p:style>
        </p:pic>
        <p:pic>
          <p:nvPicPr>
            <p:cNvPr id="3" name="Imagen 2">
              <a:extLst>
                <a:ext uri="{FF2B5EF4-FFF2-40B4-BE49-F238E27FC236}">
                  <a16:creationId xmlns:a16="http://schemas.microsoft.com/office/drawing/2014/main" id="{0B356919-018A-3068-A1FF-106D3336F110}"/>
                </a:ext>
              </a:extLst>
            </p:cNvPr>
            <p:cNvPicPr>
              <a:picLocks noChangeAspect="1"/>
            </p:cNvPicPr>
            <p:nvPr/>
          </p:nvPicPr>
          <p:blipFill>
            <a:blip r:embed="rId3"/>
            <a:stretch>
              <a:fillRect/>
            </a:stretch>
          </p:blipFill>
          <p:spPr>
            <a:xfrm>
              <a:off x="2255520" y="3133873"/>
              <a:ext cx="7396480" cy="3724128"/>
            </a:xfrm>
            <a:prstGeom prst="rect">
              <a:avLst/>
            </a:prstGeom>
          </p:spPr>
          <p:style>
            <a:lnRef idx="2">
              <a:schemeClr val="dk1"/>
            </a:lnRef>
            <a:fillRef idx="1">
              <a:schemeClr val="lt1"/>
            </a:fillRef>
            <a:effectRef idx="0">
              <a:schemeClr val="dk1"/>
            </a:effectRef>
            <a:fontRef idx="minor">
              <a:schemeClr val="dk1"/>
            </a:fontRef>
          </p:style>
        </p:pic>
      </p:grpSp>
      <p:sp>
        <p:nvSpPr>
          <p:cNvPr id="5" name="CuadroTexto 4">
            <a:extLst>
              <a:ext uri="{FF2B5EF4-FFF2-40B4-BE49-F238E27FC236}">
                <a16:creationId xmlns:a16="http://schemas.microsoft.com/office/drawing/2014/main" id="{62CB6A4A-F269-BA2A-7C3D-ED2D1EF23482}"/>
              </a:ext>
            </a:extLst>
          </p:cNvPr>
          <p:cNvSpPr txBox="1"/>
          <p:nvPr/>
        </p:nvSpPr>
        <p:spPr>
          <a:xfrm>
            <a:off x="7874000" y="2441375"/>
            <a:ext cx="4226560" cy="6463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spAutoFit/>
          </a:bodyPr>
          <a:lstStyle/>
          <a:p>
            <a:pPr algn="ctr"/>
            <a:r>
              <a:rPr lang="es-CL" dirty="0">
                <a:latin typeface="Arial" panose="020B0604020202020204" pitchFamily="34" charset="0"/>
                <a:cs typeface="Arial" panose="020B0604020202020204" pitchFamily="34" charset="0"/>
              </a:rPr>
              <a:t>¿ EXISTE RELACIÓN ENTRE AMBAS MALLAS CURRICULARES…?</a:t>
            </a:r>
          </a:p>
        </p:txBody>
      </p:sp>
      <p:sp>
        <p:nvSpPr>
          <p:cNvPr id="6" name="Rectángulo 5"/>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7" name="Conector recto 6"/>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839326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0AB6CDC-4F28-C40B-48D8-D8A14887DEF1}"/>
              </a:ext>
            </a:extLst>
          </p:cNvPr>
          <p:cNvGrpSpPr/>
          <p:nvPr/>
        </p:nvGrpSpPr>
        <p:grpSpPr>
          <a:xfrm>
            <a:off x="345440" y="0"/>
            <a:ext cx="11196320" cy="6858001"/>
            <a:chOff x="2255520" y="0"/>
            <a:chExt cx="7396480" cy="6858001"/>
          </a:xfrm>
        </p:grpSpPr>
        <p:pic>
          <p:nvPicPr>
            <p:cNvPr id="2" name="Imagen 1">
              <a:extLst>
                <a:ext uri="{FF2B5EF4-FFF2-40B4-BE49-F238E27FC236}">
                  <a16:creationId xmlns:a16="http://schemas.microsoft.com/office/drawing/2014/main" id="{09ED92FF-BCC6-2061-6C93-998CBA1A1741}"/>
                </a:ext>
              </a:extLst>
            </p:cNvPr>
            <p:cNvPicPr>
              <a:picLocks noChangeAspect="1"/>
            </p:cNvPicPr>
            <p:nvPr/>
          </p:nvPicPr>
          <p:blipFill>
            <a:blip r:embed="rId2"/>
            <a:stretch>
              <a:fillRect/>
            </a:stretch>
          </p:blipFill>
          <p:spPr>
            <a:xfrm>
              <a:off x="2274032" y="0"/>
              <a:ext cx="7377968" cy="2844800"/>
            </a:xfrm>
            <a:prstGeom prst="rect">
              <a:avLst/>
            </a:prstGeom>
          </p:spPr>
          <p:style>
            <a:lnRef idx="2">
              <a:schemeClr val="dk1"/>
            </a:lnRef>
            <a:fillRef idx="1">
              <a:schemeClr val="lt1"/>
            </a:fillRef>
            <a:effectRef idx="0">
              <a:schemeClr val="dk1"/>
            </a:effectRef>
            <a:fontRef idx="minor">
              <a:schemeClr val="dk1"/>
            </a:fontRef>
          </p:style>
        </p:pic>
        <p:pic>
          <p:nvPicPr>
            <p:cNvPr id="3" name="Imagen 2">
              <a:extLst>
                <a:ext uri="{FF2B5EF4-FFF2-40B4-BE49-F238E27FC236}">
                  <a16:creationId xmlns:a16="http://schemas.microsoft.com/office/drawing/2014/main" id="{0B356919-018A-3068-A1FF-106D3336F110}"/>
                </a:ext>
              </a:extLst>
            </p:cNvPr>
            <p:cNvPicPr>
              <a:picLocks noChangeAspect="1"/>
            </p:cNvPicPr>
            <p:nvPr/>
          </p:nvPicPr>
          <p:blipFill>
            <a:blip r:embed="rId3"/>
            <a:stretch>
              <a:fillRect/>
            </a:stretch>
          </p:blipFill>
          <p:spPr>
            <a:xfrm>
              <a:off x="2255520" y="3133873"/>
              <a:ext cx="7396480" cy="3724128"/>
            </a:xfrm>
            <a:prstGeom prst="rect">
              <a:avLst/>
            </a:prstGeom>
          </p:spPr>
          <p:style>
            <a:lnRef idx="2">
              <a:schemeClr val="dk1"/>
            </a:lnRef>
            <a:fillRef idx="1">
              <a:schemeClr val="lt1"/>
            </a:fillRef>
            <a:effectRef idx="0">
              <a:schemeClr val="dk1"/>
            </a:effectRef>
            <a:fontRef idx="minor">
              <a:schemeClr val="dk1"/>
            </a:fontRef>
          </p:style>
        </p:pic>
      </p:grpSp>
      <p:cxnSp>
        <p:nvCxnSpPr>
          <p:cNvPr id="12" name="Conector recto de flecha 11">
            <a:extLst>
              <a:ext uri="{FF2B5EF4-FFF2-40B4-BE49-F238E27FC236}">
                <a16:creationId xmlns:a16="http://schemas.microsoft.com/office/drawing/2014/main" id="{A0AE2274-14A9-433E-09FA-CCEFB2A50AA4}"/>
              </a:ext>
            </a:extLst>
          </p:cNvPr>
          <p:cNvCxnSpPr/>
          <p:nvPr/>
        </p:nvCxnSpPr>
        <p:spPr>
          <a:xfrm>
            <a:off x="4846320" y="1737360"/>
            <a:ext cx="1981200" cy="2712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6" name="Conector recto de flecha 15">
            <a:extLst>
              <a:ext uri="{FF2B5EF4-FFF2-40B4-BE49-F238E27FC236}">
                <a16:creationId xmlns:a16="http://schemas.microsoft.com/office/drawing/2014/main" id="{C6553E6A-D362-A3E3-391E-BEDAB28DBA2B}"/>
              </a:ext>
            </a:extLst>
          </p:cNvPr>
          <p:cNvCxnSpPr/>
          <p:nvPr/>
        </p:nvCxnSpPr>
        <p:spPr>
          <a:xfrm>
            <a:off x="7802880" y="1605280"/>
            <a:ext cx="3312160" cy="25603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Conector recto de flecha 17">
            <a:extLst>
              <a:ext uri="{FF2B5EF4-FFF2-40B4-BE49-F238E27FC236}">
                <a16:creationId xmlns:a16="http://schemas.microsoft.com/office/drawing/2014/main" id="{076B249E-4690-1865-CD9A-6D93ED0420C7}"/>
              </a:ext>
            </a:extLst>
          </p:cNvPr>
          <p:cNvCxnSpPr/>
          <p:nvPr/>
        </p:nvCxnSpPr>
        <p:spPr>
          <a:xfrm>
            <a:off x="7551339" y="1737360"/>
            <a:ext cx="2771221" cy="26619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Conector recto de flecha 19">
            <a:extLst>
              <a:ext uri="{FF2B5EF4-FFF2-40B4-BE49-F238E27FC236}">
                <a16:creationId xmlns:a16="http://schemas.microsoft.com/office/drawing/2014/main" id="{FE9FCB50-4A14-5634-B197-1DF2CBD740E3}"/>
              </a:ext>
            </a:extLst>
          </p:cNvPr>
          <p:cNvCxnSpPr/>
          <p:nvPr/>
        </p:nvCxnSpPr>
        <p:spPr>
          <a:xfrm>
            <a:off x="5303520" y="1737360"/>
            <a:ext cx="1798320" cy="242824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Conector recto de flecha 21">
            <a:extLst>
              <a:ext uri="{FF2B5EF4-FFF2-40B4-BE49-F238E27FC236}">
                <a16:creationId xmlns:a16="http://schemas.microsoft.com/office/drawing/2014/main" id="{1A7343BE-A9FA-9D71-7A39-BB5CFBD35BF4}"/>
              </a:ext>
            </a:extLst>
          </p:cNvPr>
          <p:cNvCxnSpPr/>
          <p:nvPr/>
        </p:nvCxnSpPr>
        <p:spPr>
          <a:xfrm>
            <a:off x="5882640" y="1737360"/>
            <a:ext cx="3210560" cy="2712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Conector recto de flecha 23">
            <a:extLst>
              <a:ext uri="{FF2B5EF4-FFF2-40B4-BE49-F238E27FC236}">
                <a16:creationId xmlns:a16="http://schemas.microsoft.com/office/drawing/2014/main" id="{6CBFFBB4-8C8C-D2B2-54A5-E7C67BF436B2}"/>
              </a:ext>
            </a:extLst>
          </p:cNvPr>
          <p:cNvCxnSpPr/>
          <p:nvPr/>
        </p:nvCxnSpPr>
        <p:spPr>
          <a:xfrm flipH="1">
            <a:off x="4213942" y="1737360"/>
            <a:ext cx="2207178" cy="323088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6" name="Conector recto de flecha 25">
            <a:extLst>
              <a:ext uri="{FF2B5EF4-FFF2-40B4-BE49-F238E27FC236}">
                <a16:creationId xmlns:a16="http://schemas.microsoft.com/office/drawing/2014/main" id="{57805994-73E8-53FD-E4A7-1124AC080723}"/>
              </a:ext>
            </a:extLst>
          </p:cNvPr>
          <p:cNvCxnSpPr/>
          <p:nvPr/>
        </p:nvCxnSpPr>
        <p:spPr>
          <a:xfrm flipH="1">
            <a:off x="6421120" y="1737360"/>
            <a:ext cx="406400" cy="28651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Conector recto de flecha 27">
            <a:extLst>
              <a:ext uri="{FF2B5EF4-FFF2-40B4-BE49-F238E27FC236}">
                <a16:creationId xmlns:a16="http://schemas.microsoft.com/office/drawing/2014/main" id="{A600DFC3-16A4-9013-5C98-0ED819B8D398}"/>
              </a:ext>
            </a:extLst>
          </p:cNvPr>
          <p:cNvCxnSpPr/>
          <p:nvPr/>
        </p:nvCxnSpPr>
        <p:spPr>
          <a:xfrm>
            <a:off x="7000240" y="1737360"/>
            <a:ext cx="1483360" cy="29159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Conector recto de flecha 29">
            <a:extLst>
              <a:ext uri="{FF2B5EF4-FFF2-40B4-BE49-F238E27FC236}">
                <a16:creationId xmlns:a16="http://schemas.microsoft.com/office/drawing/2014/main" id="{BFACB8EE-5CF6-CB7D-2BF0-D62A91189AF3}"/>
              </a:ext>
            </a:extLst>
          </p:cNvPr>
          <p:cNvCxnSpPr/>
          <p:nvPr/>
        </p:nvCxnSpPr>
        <p:spPr>
          <a:xfrm>
            <a:off x="6593840" y="1788160"/>
            <a:ext cx="3667759" cy="28956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4" name="Conector recto de flecha 33">
            <a:extLst>
              <a:ext uri="{FF2B5EF4-FFF2-40B4-BE49-F238E27FC236}">
                <a16:creationId xmlns:a16="http://schemas.microsoft.com/office/drawing/2014/main" id="{433E0089-F11C-02E8-ADCE-D4F3BA7D30DD}"/>
              </a:ext>
            </a:extLst>
          </p:cNvPr>
          <p:cNvCxnSpPr/>
          <p:nvPr/>
        </p:nvCxnSpPr>
        <p:spPr>
          <a:xfrm>
            <a:off x="3515360" y="1788160"/>
            <a:ext cx="538480" cy="318008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6" name="Conector recto de flecha 35">
            <a:extLst>
              <a:ext uri="{FF2B5EF4-FFF2-40B4-BE49-F238E27FC236}">
                <a16:creationId xmlns:a16="http://schemas.microsoft.com/office/drawing/2014/main" id="{5F4B05AE-E646-C1B3-726B-913F24B7E752}"/>
              </a:ext>
            </a:extLst>
          </p:cNvPr>
          <p:cNvCxnSpPr/>
          <p:nvPr/>
        </p:nvCxnSpPr>
        <p:spPr>
          <a:xfrm>
            <a:off x="1889760" y="1788160"/>
            <a:ext cx="406400" cy="237744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8" name="Conector recto de flecha 37">
            <a:extLst>
              <a:ext uri="{FF2B5EF4-FFF2-40B4-BE49-F238E27FC236}">
                <a16:creationId xmlns:a16="http://schemas.microsoft.com/office/drawing/2014/main" id="{F3A15692-4E33-2032-E569-D156BF4FBDBC}"/>
              </a:ext>
            </a:extLst>
          </p:cNvPr>
          <p:cNvCxnSpPr/>
          <p:nvPr/>
        </p:nvCxnSpPr>
        <p:spPr>
          <a:xfrm>
            <a:off x="1930401" y="1788160"/>
            <a:ext cx="2611119" cy="2458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0" name="Conector recto de flecha 39">
            <a:extLst>
              <a:ext uri="{FF2B5EF4-FFF2-40B4-BE49-F238E27FC236}">
                <a16:creationId xmlns:a16="http://schemas.microsoft.com/office/drawing/2014/main" id="{C9EDBEAC-8C1A-7140-F0C3-6D091EC3E20E}"/>
              </a:ext>
            </a:extLst>
          </p:cNvPr>
          <p:cNvCxnSpPr/>
          <p:nvPr/>
        </p:nvCxnSpPr>
        <p:spPr>
          <a:xfrm>
            <a:off x="1930401" y="1788160"/>
            <a:ext cx="3738879" cy="28956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2" name="Conector recto de flecha 41">
            <a:extLst>
              <a:ext uri="{FF2B5EF4-FFF2-40B4-BE49-F238E27FC236}">
                <a16:creationId xmlns:a16="http://schemas.microsoft.com/office/drawing/2014/main" id="{1F5A3BF8-1D43-ACF1-F76D-0C2526BD82C6}"/>
              </a:ext>
            </a:extLst>
          </p:cNvPr>
          <p:cNvCxnSpPr/>
          <p:nvPr/>
        </p:nvCxnSpPr>
        <p:spPr>
          <a:xfrm>
            <a:off x="1930401" y="1737360"/>
            <a:ext cx="4897119" cy="29464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4" name="Conector recto de flecha 43">
            <a:extLst>
              <a:ext uri="{FF2B5EF4-FFF2-40B4-BE49-F238E27FC236}">
                <a16:creationId xmlns:a16="http://schemas.microsoft.com/office/drawing/2014/main" id="{31200628-7C87-1E75-DFF5-C0349D2F084C}"/>
              </a:ext>
            </a:extLst>
          </p:cNvPr>
          <p:cNvCxnSpPr/>
          <p:nvPr/>
        </p:nvCxnSpPr>
        <p:spPr>
          <a:xfrm>
            <a:off x="1930401" y="1737360"/>
            <a:ext cx="4897119" cy="242824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6" name="Conector recto de flecha 45">
            <a:extLst>
              <a:ext uri="{FF2B5EF4-FFF2-40B4-BE49-F238E27FC236}">
                <a16:creationId xmlns:a16="http://schemas.microsoft.com/office/drawing/2014/main" id="{3EAE3129-3666-CB43-E5F6-C4AE493A7A16}"/>
              </a:ext>
            </a:extLst>
          </p:cNvPr>
          <p:cNvCxnSpPr/>
          <p:nvPr/>
        </p:nvCxnSpPr>
        <p:spPr>
          <a:xfrm>
            <a:off x="1889760" y="1737360"/>
            <a:ext cx="5008880" cy="2712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8" name="Conector recto de flecha 47">
            <a:extLst>
              <a:ext uri="{FF2B5EF4-FFF2-40B4-BE49-F238E27FC236}">
                <a16:creationId xmlns:a16="http://schemas.microsoft.com/office/drawing/2014/main" id="{3A30FB54-EA75-18F9-9F96-10AEEE07D172}"/>
              </a:ext>
            </a:extLst>
          </p:cNvPr>
          <p:cNvCxnSpPr/>
          <p:nvPr/>
        </p:nvCxnSpPr>
        <p:spPr>
          <a:xfrm>
            <a:off x="1930401" y="1737360"/>
            <a:ext cx="7162799" cy="2712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0" name="Conector recto de flecha 49">
            <a:extLst>
              <a:ext uri="{FF2B5EF4-FFF2-40B4-BE49-F238E27FC236}">
                <a16:creationId xmlns:a16="http://schemas.microsoft.com/office/drawing/2014/main" id="{E9F573E0-8C93-F132-60FE-F587B1A209E0}"/>
              </a:ext>
            </a:extLst>
          </p:cNvPr>
          <p:cNvCxnSpPr/>
          <p:nvPr/>
        </p:nvCxnSpPr>
        <p:spPr>
          <a:xfrm>
            <a:off x="1930401" y="1788160"/>
            <a:ext cx="8371839" cy="26619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2" name="Conector recto de flecha 51">
            <a:extLst>
              <a:ext uri="{FF2B5EF4-FFF2-40B4-BE49-F238E27FC236}">
                <a16:creationId xmlns:a16="http://schemas.microsoft.com/office/drawing/2014/main" id="{AEB698D4-8673-0384-370D-5F8D3CD7A322}"/>
              </a:ext>
            </a:extLst>
          </p:cNvPr>
          <p:cNvCxnSpPr/>
          <p:nvPr/>
        </p:nvCxnSpPr>
        <p:spPr>
          <a:xfrm>
            <a:off x="1930401" y="1788160"/>
            <a:ext cx="8331198" cy="28956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5" name="Elipse 4">
            <a:extLst>
              <a:ext uri="{FF2B5EF4-FFF2-40B4-BE49-F238E27FC236}">
                <a16:creationId xmlns:a16="http://schemas.microsoft.com/office/drawing/2014/main" id="{12B7CED0-98C8-6AE7-033F-5D39C1D130EA}"/>
              </a:ext>
            </a:extLst>
          </p:cNvPr>
          <p:cNvSpPr/>
          <p:nvPr/>
        </p:nvSpPr>
        <p:spPr>
          <a:xfrm>
            <a:off x="1240749" y="640080"/>
            <a:ext cx="1704422" cy="9144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ln>
                <a:solidFill>
                  <a:srgbClr val="FF0000"/>
                </a:solidFill>
              </a:ln>
              <a:noFill/>
            </a:endParaRPr>
          </a:p>
        </p:txBody>
      </p:sp>
      <p:pic>
        <p:nvPicPr>
          <p:cNvPr id="6" name="Imagen 5">
            <a:extLst>
              <a:ext uri="{FF2B5EF4-FFF2-40B4-BE49-F238E27FC236}">
                <a16:creationId xmlns:a16="http://schemas.microsoft.com/office/drawing/2014/main" id="{0295DE5F-5974-F1F6-29C2-D0FE2030BF83}"/>
              </a:ext>
            </a:extLst>
          </p:cNvPr>
          <p:cNvPicPr>
            <a:picLocks noChangeAspect="1"/>
          </p:cNvPicPr>
          <p:nvPr/>
        </p:nvPicPr>
        <p:blipFill>
          <a:blip r:embed="rId4"/>
          <a:stretch>
            <a:fillRect/>
          </a:stretch>
        </p:blipFill>
        <p:spPr>
          <a:xfrm>
            <a:off x="3948968" y="640080"/>
            <a:ext cx="1719221" cy="932769"/>
          </a:xfrm>
          <a:prstGeom prst="rect">
            <a:avLst/>
          </a:prstGeom>
        </p:spPr>
      </p:pic>
      <p:pic>
        <p:nvPicPr>
          <p:cNvPr id="7" name="Imagen 6">
            <a:extLst>
              <a:ext uri="{FF2B5EF4-FFF2-40B4-BE49-F238E27FC236}">
                <a16:creationId xmlns:a16="http://schemas.microsoft.com/office/drawing/2014/main" id="{963BB697-5DE9-F2D3-E41C-B35C098F575A}"/>
              </a:ext>
            </a:extLst>
          </p:cNvPr>
          <p:cNvPicPr>
            <a:picLocks noChangeAspect="1"/>
          </p:cNvPicPr>
          <p:nvPr/>
        </p:nvPicPr>
        <p:blipFill>
          <a:blip r:embed="rId4"/>
          <a:stretch>
            <a:fillRect/>
          </a:stretch>
        </p:blipFill>
        <p:spPr>
          <a:xfrm>
            <a:off x="5869208" y="640079"/>
            <a:ext cx="1719221" cy="932769"/>
          </a:xfrm>
          <a:prstGeom prst="rect">
            <a:avLst/>
          </a:prstGeom>
        </p:spPr>
      </p:pic>
      <p:pic>
        <p:nvPicPr>
          <p:cNvPr id="8" name="Imagen 7">
            <a:extLst>
              <a:ext uri="{FF2B5EF4-FFF2-40B4-BE49-F238E27FC236}">
                <a16:creationId xmlns:a16="http://schemas.microsoft.com/office/drawing/2014/main" id="{D9EE500D-AFCA-F869-342F-7ED963F53BBD}"/>
              </a:ext>
            </a:extLst>
          </p:cNvPr>
          <p:cNvPicPr>
            <a:picLocks noChangeAspect="1"/>
          </p:cNvPicPr>
          <p:nvPr/>
        </p:nvPicPr>
        <p:blipFill>
          <a:blip r:embed="rId4"/>
          <a:stretch>
            <a:fillRect/>
          </a:stretch>
        </p:blipFill>
        <p:spPr>
          <a:xfrm>
            <a:off x="7217728" y="621711"/>
            <a:ext cx="1719221" cy="932769"/>
          </a:xfrm>
          <a:prstGeom prst="rect">
            <a:avLst/>
          </a:prstGeom>
        </p:spPr>
      </p:pic>
      <p:cxnSp>
        <p:nvCxnSpPr>
          <p:cNvPr id="10" name="Conector recto de flecha 9">
            <a:extLst>
              <a:ext uri="{FF2B5EF4-FFF2-40B4-BE49-F238E27FC236}">
                <a16:creationId xmlns:a16="http://schemas.microsoft.com/office/drawing/2014/main" id="{ACE4FAD8-EAC2-B899-9842-4975F7804191}"/>
              </a:ext>
            </a:extLst>
          </p:cNvPr>
          <p:cNvCxnSpPr/>
          <p:nvPr/>
        </p:nvCxnSpPr>
        <p:spPr>
          <a:xfrm flipH="1">
            <a:off x="3515360" y="1788160"/>
            <a:ext cx="1330960" cy="26111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2553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578F777C-A6BD-82E4-74F4-AA734C6E0048}"/>
              </a:ext>
            </a:extLst>
          </p:cNvPr>
          <p:cNvPicPr>
            <a:picLocks noChangeAspect="1"/>
          </p:cNvPicPr>
          <p:nvPr/>
        </p:nvPicPr>
        <p:blipFill>
          <a:blip r:embed="rId2"/>
          <a:stretch>
            <a:fillRect/>
          </a:stretch>
        </p:blipFill>
        <p:spPr>
          <a:xfrm>
            <a:off x="1475811" y="1371600"/>
            <a:ext cx="10488430" cy="5303520"/>
          </a:xfrm>
          <a:prstGeom prst="rect">
            <a:avLst/>
          </a:prstGeom>
        </p:spPr>
      </p:pic>
      <p:sp>
        <p:nvSpPr>
          <p:cNvPr id="5" name="Estrella: 5 puntas 4">
            <a:extLst>
              <a:ext uri="{FF2B5EF4-FFF2-40B4-BE49-F238E27FC236}">
                <a16:creationId xmlns:a16="http://schemas.microsoft.com/office/drawing/2014/main" id="{D8CAC754-4AD0-3CCD-72B0-7AE2CC21D9FC}"/>
              </a:ext>
            </a:extLst>
          </p:cNvPr>
          <p:cNvSpPr/>
          <p:nvPr/>
        </p:nvSpPr>
        <p:spPr>
          <a:xfrm>
            <a:off x="4835339" y="2713998"/>
            <a:ext cx="428804" cy="290074"/>
          </a:xfrm>
          <a:prstGeom prst="star5">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Imagen 7">
            <a:extLst>
              <a:ext uri="{FF2B5EF4-FFF2-40B4-BE49-F238E27FC236}">
                <a16:creationId xmlns:a16="http://schemas.microsoft.com/office/drawing/2014/main" id="{95B6FDEF-25A5-F449-1C1E-7ED2ACF1EF11}"/>
              </a:ext>
            </a:extLst>
          </p:cNvPr>
          <p:cNvPicPr>
            <a:picLocks noChangeAspect="1"/>
          </p:cNvPicPr>
          <p:nvPr/>
        </p:nvPicPr>
        <p:blipFill>
          <a:blip r:embed="rId3"/>
          <a:stretch>
            <a:fillRect/>
          </a:stretch>
        </p:blipFill>
        <p:spPr>
          <a:xfrm>
            <a:off x="4835339" y="3793225"/>
            <a:ext cx="468623" cy="317009"/>
          </a:xfrm>
          <a:prstGeom prst="rect">
            <a:avLst/>
          </a:prstGeom>
        </p:spPr>
      </p:pic>
      <p:pic>
        <p:nvPicPr>
          <p:cNvPr id="9" name="Imagen 8">
            <a:extLst>
              <a:ext uri="{FF2B5EF4-FFF2-40B4-BE49-F238E27FC236}">
                <a16:creationId xmlns:a16="http://schemas.microsoft.com/office/drawing/2014/main" id="{8AAA54D4-4035-B48E-A02E-4C77EA28EA00}"/>
              </a:ext>
            </a:extLst>
          </p:cNvPr>
          <p:cNvPicPr>
            <a:picLocks noChangeAspect="1"/>
          </p:cNvPicPr>
          <p:nvPr/>
        </p:nvPicPr>
        <p:blipFill>
          <a:blip r:embed="rId3"/>
          <a:stretch>
            <a:fillRect/>
          </a:stretch>
        </p:blipFill>
        <p:spPr>
          <a:xfrm>
            <a:off x="6291222" y="2713999"/>
            <a:ext cx="428804" cy="290073"/>
          </a:xfrm>
          <a:prstGeom prst="rect">
            <a:avLst/>
          </a:prstGeom>
        </p:spPr>
      </p:pic>
      <p:pic>
        <p:nvPicPr>
          <p:cNvPr id="10" name="Imagen 9">
            <a:extLst>
              <a:ext uri="{FF2B5EF4-FFF2-40B4-BE49-F238E27FC236}">
                <a16:creationId xmlns:a16="http://schemas.microsoft.com/office/drawing/2014/main" id="{BD142B47-BC8B-1F09-629B-75B004325BAB}"/>
              </a:ext>
            </a:extLst>
          </p:cNvPr>
          <p:cNvPicPr>
            <a:picLocks noChangeAspect="1"/>
          </p:cNvPicPr>
          <p:nvPr/>
        </p:nvPicPr>
        <p:blipFill>
          <a:blip r:embed="rId4"/>
          <a:stretch>
            <a:fillRect/>
          </a:stretch>
        </p:blipFill>
        <p:spPr>
          <a:xfrm>
            <a:off x="6077843" y="3429000"/>
            <a:ext cx="426757" cy="292633"/>
          </a:xfrm>
          <a:prstGeom prst="rect">
            <a:avLst/>
          </a:prstGeom>
        </p:spPr>
      </p:pic>
      <p:pic>
        <p:nvPicPr>
          <p:cNvPr id="11" name="Imagen 10">
            <a:extLst>
              <a:ext uri="{FF2B5EF4-FFF2-40B4-BE49-F238E27FC236}">
                <a16:creationId xmlns:a16="http://schemas.microsoft.com/office/drawing/2014/main" id="{0E0D4008-FA13-F85C-3DEE-FC69B61692E0}"/>
              </a:ext>
            </a:extLst>
          </p:cNvPr>
          <p:cNvPicPr>
            <a:picLocks noChangeAspect="1"/>
          </p:cNvPicPr>
          <p:nvPr/>
        </p:nvPicPr>
        <p:blipFill>
          <a:blip r:embed="rId4"/>
          <a:stretch>
            <a:fillRect/>
          </a:stretch>
        </p:blipFill>
        <p:spPr>
          <a:xfrm>
            <a:off x="9128755" y="2713998"/>
            <a:ext cx="426757" cy="292633"/>
          </a:xfrm>
          <a:prstGeom prst="rect">
            <a:avLst/>
          </a:prstGeom>
        </p:spPr>
      </p:pic>
      <p:pic>
        <p:nvPicPr>
          <p:cNvPr id="12" name="Imagen 11">
            <a:extLst>
              <a:ext uri="{FF2B5EF4-FFF2-40B4-BE49-F238E27FC236}">
                <a16:creationId xmlns:a16="http://schemas.microsoft.com/office/drawing/2014/main" id="{61225DEE-F19D-7C1A-8B60-759701786EA1}"/>
              </a:ext>
            </a:extLst>
          </p:cNvPr>
          <p:cNvPicPr>
            <a:picLocks noChangeAspect="1"/>
          </p:cNvPicPr>
          <p:nvPr/>
        </p:nvPicPr>
        <p:blipFill>
          <a:blip r:embed="rId4"/>
          <a:stretch>
            <a:fillRect/>
          </a:stretch>
        </p:blipFill>
        <p:spPr>
          <a:xfrm>
            <a:off x="9128755" y="3024392"/>
            <a:ext cx="426757" cy="292633"/>
          </a:xfrm>
          <a:prstGeom prst="rect">
            <a:avLst/>
          </a:prstGeom>
        </p:spPr>
      </p:pic>
      <p:pic>
        <p:nvPicPr>
          <p:cNvPr id="13" name="Imagen 12">
            <a:extLst>
              <a:ext uri="{FF2B5EF4-FFF2-40B4-BE49-F238E27FC236}">
                <a16:creationId xmlns:a16="http://schemas.microsoft.com/office/drawing/2014/main" id="{F3FF8ECD-0E2A-FF45-189A-16BF0B133C81}"/>
              </a:ext>
            </a:extLst>
          </p:cNvPr>
          <p:cNvPicPr>
            <a:picLocks noChangeAspect="1"/>
          </p:cNvPicPr>
          <p:nvPr/>
        </p:nvPicPr>
        <p:blipFill>
          <a:blip r:embed="rId4"/>
          <a:stretch>
            <a:fillRect/>
          </a:stretch>
        </p:blipFill>
        <p:spPr>
          <a:xfrm>
            <a:off x="9128755" y="3454400"/>
            <a:ext cx="426757" cy="292633"/>
          </a:xfrm>
          <a:prstGeom prst="rect">
            <a:avLst/>
          </a:prstGeom>
        </p:spPr>
      </p:pic>
      <p:pic>
        <p:nvPicPr>
          <p:cNvPr id="14" name="Imagen 13">
            <a:extLst>
              <a:ext uri="{FF2B5EF4-FFF2-40B4-BE49-F238E27FC236}">
                <a16:creationId xmlns:a16="http://schemas.microsoft.com/office/drawing/2014/main" id="{FF7638DB-82E4-B572-EDCC-6CF0530260C1}"/>
              </a:ext>
            </a:extLst>
          </p:cNvPr>
          <p:cNvPicPr>
            <a:picLocks noChangeAspect="1"/>
          </p:cNvPicPr>
          <p:nvPr/>
        </p:nvPicPr>
        <p:blipFill>
          <a:blip r:embed="rId4"/>
          <a:stretch>
            <a:fillRect/>
          </a:stretch>
        </p:blipFill>
        <p:spPr>
          <a:xfrm>
            <a:off x="10119741" y="3282683"/>
            <a:ext cx="426757" cy="292633"/>
          </a:xfrm>
          <a:prstGeom prst="rect">
            <a:avLst/>
          </a:prstGeom>
        </p:spPr>
      </p:pic>
      <p:pic>
        <p:nvPicPr>
          <p:cNvPr id="15" name="Imagen 14">
            <a:extLst>
              <a:ext uri="{FF2B5EF4-FFF2-40B4-BE49-F238E27FC236}">
                <a16:creationId xmlns:a16="http://schemas.microsoft.com/office/drawing/2014/main" id="{1996C63E-FC9A-FDF2-56A6-6941D9C5F93D}"/>
              </a:ext>
            </a:extLst>
          </p:cNvPr>
          <p:cNvPicPr>
            <a:picLocks noChangeAspect="1"/>
          </p:cNvPicPr>
          <p:nvPr/>
        </p:nvPicPr>
        <p:blipFill>
          <a:blip r:embed="rId4"/>
          <a:stretch>
            <a:fillRect/>
          </a:stretch>
        </p:blipFill>
        <p:spPr>
          <a:xfrm>
            <a:off x="11580287" y="3024392"/>
            <a:ext cx="426757" cy="292633"/>
          </a:xfrm>
          <a:prstGeom prst="rect">
            <a:avLst/>
          </a:prstGeom>
        </p:spPr>
      </p:pic>
      <p:sp>
        <p:nvSpPr>
          <p:cNvPr id="2" name="CuadroTexto 1">
            <a:extLst>
              <a:ext uri="{FF2B5EF4-FFF2-40B4-BE49-F238E27FC236}">
                <a16:creationId xmlns:a16="http://schemas.microsoft.com/office/drawing/2014/main" id="{3924FE06-994A-24B3-B433-B2A58929886F}"/>
              </a:ext>
            </a:extLst>
          </p:cNvPr>
          <p:cNvSpPr txBox="1"/>
          <p:nvPr/>
        </p:nvSpPr>
        <p:spPr>
          <a:xfrm>
            <a:off x="2598834" y="684636"/>
            <a:ext cx="9365407" cy="584775"/>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s-CL" sz="1600" u="sng" dirty="0">
                <a:latin typeface="Arial" panose="020B0604020202020204" pitchFamily="34" charset="0"/>
                <a:cs typeface="Arial" panose="020B0604020202020204" pitchFamily="34" charset="0"/>
              </a:rPr>
              <a:t>Competencia Escuela Naval</a:t>
            </a:r>
            <a:r>
              <a:rPr lang="es-CL" sz="1600" dirty="0">
                <a:latin typeface="Arial" panose="020B0604020202020204" pitchFamily="34" charset="0"/>
                <a:cs typeface="Arial" panose="020B0604020202020204" pitchFamily="34" charset="0"/>
              </a:rPr>
              <a:t>: capacidad de desarrollar un ensayo argumentativo, cumpliendo las estructuras formales de uste tipo de texto y con la referenciación APA correspondiente.</a:t>
            </a:r>
          </a:p>
        </p:txBody>
      </p:sp>
      <p:pic>
        <p:nvPicPr>
          <p:cNvPr id="3" name="Imagen 2">
            <a:extLst>
              <a:ext uri="{FF2B5EF4-FFF2-40B4-BE49-F238E27FC236}">
                <a16:creationId xmlns:a16="http://schemas.microsoft.com/office/drawing/2014/main" id="{2ECC6BFC-81B0-E3AC-CC9F-4E55928A440C}"/>
              </a:ext>
            </a:extLst>
          </p:cNvPr>
          <p:cNvPicPr>
            <a:picLocks noChangeAspect="1"/>
          </p:cNvPicPr>
          <p:nvPr/>
        </p:nvPicPr>
        <p:blipFill>
          <a:blip r:embed="rId5"/>
          <a:stretch>
            <a:fillRect/>
          </a:stretch>
        </p:blipFill>
        <p:spPr>
          <a:xfrm>
            <a:off x="211677" y="3392580"/>
            <a:ext cx="1650765" cy="1261559"/>
          </a:xfrm>
          <a:prstGeom prst="rect">
            <a:avLst/>
          </a:prstGeom>
        </p:spPr>
      </p:pic>
      <p:sp>
        <p:nvSpPr>
          <p:cNvPr id="16" name="Rectángulo 15"/>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17" name="Conector recto 16"/>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200589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0AB6CDC-4F28-C40B-48D8-D8A14887DEF1}"/>
              </a:ext>
            </a:extLst>
          </p:cNvPr>
          <p:cNvGrpSpPr/>
          <p:nvPr/>
        </p:nvGrpSpPr>
        <p:grpSpPr>
          <a:xfrm>
            <a:off x="345440" y="0"/>
            <a:ext cx="11196320" cy="6858001"/>
            <a:chOff x="2255520" y="0"/>
            <a:chExt cx="7396480" cy="6858001"/>
          </a:xfrm>
        </p:grpSpPr>
        <p:pic>
          <p:nvPicPr>
            <p:cNvPr id="2" name="Imagen 1">
              <a:extLst>
                <a:ext uri="{FF2B5EF4-FFF2-40B4-BE49-F238E27FC236}">
                  <a16:creationId xmlns:a16="http://schemas.microsoft.com/office/drawing/2014/main" id="{09ED92FF-BCC6-2061-6C93-998CBA1A1741}"/>
                </a:ext>
              </a:extLst>
            </p:cNvPr>
            <p:cNvPicPr>
              <a:picLocks noChangeAspect="1"/>
            </p:cNvPicPr>
            <p:nvPr/>
          </p:nvPicPr>
          <p:blipFill>
            <a:blip r:embed="rId2"/>
            <a:stretch>
              <a:fillRect/>
            </a:stretch>
          </p:blipFill>
          <p:spPr>
            <a:xfrm>
              <a:off x="2274032" y="0"/>
              <a:ext cx="7377968" cy="2844800"/>
            </a:xfrm>
            <a:prstGeom prst="rect">
              <a:avLst/>
            </a:prstGeom>
          </p:spPr>
          <p:style>
            <a:lnRef idx="2">
              <a:schemeClr val="dk1"/>
            </a:lnRef>
            <a:fillRef idx="1">
              <a:schemeClr val="lt1"/>
            </a:fillRef>
            <a:effectRef idx="0">
              <a:schemeClr val="dk1"/>
            </a:effectRef>
            <a:fontRef idx="minor">
              <a:schemeClr val="dk1"/>
            </a:fontRef>
          </p:style>
        </p:pic>
        <p:pic>
          <p:nvPicPr>
            <p:cNvPr id="3" name="Imagen 2">
              <a:extLst>
                <a:ext uri="{FF2B5EF4-FFF2-40B4-BE49-F238E27FC236}">
                  <a16:creationId xmlns:a16="http://schemas.microsoft.com/office/drawing/2014/main" id="{0B356919-018A-3068-A1FF-106D3336F110}"/>
                </a:ext>
              </a:extLst>
            </p:cNvPr>
            <p:cNvPicPr>
              <a:picLocks noChangeAspect="1"/>
            </p:cNvPicPr>
            <p:nvPr/>
          </p:nvPicPr>
          <p:blipFill>
            <a:blip r:embed="rId3"/>
            <a:stretch>
              <a:fillRect/>
            </a:stretch>
          </p:blipFill>
          <p:spPr>
            <a:xfrm>
              <a:off x="2255520" y="3133873"/>
              <a:ext cx="7396480" cy="3724128"/>
            </a:xfrm>
            <a:prstGeom prst="rect">
              <a:avLst/>
            </a:prstGeom>
          </p:spPr>
          <p:style>
            <a:lnRef idx="2">
              <a:schemeClr val="dk1"/>
            </a:lnRef>
            <a:fillRef idx="1">
              <a:schemeClr val="lt1"/>
            </a:fillRef>
            <a:effectRef idx="0">
              <a:schemeClr val="dk1"/>
            </a:effectRef>
            <a:fontRef idx="minor">
              <a:schemeClr val="dk1"/>
            </a:fontRef>
          </p:style>
        </p:pic>
      </p:grpSp>
      <p:cxnSp>
        <p:nvCxnSpPr>
          <p:cNvPr id="12" name="Conector recto de flecha 11">
            <a:extLst>
              <a:ext uri="{FF2B5EF4-FFF2-40B4-BE49-F238E27FC236}">
                <a16:creationId xmlns:a16="http://schemas.microsoft.com/office/drawing/2014/main" id="{A0AE2274-14A9-433E-09FA-CCEFB2A50AA4}"/>
              </a:ext>
            </a:extLst>
          </p:cNvPr>
          <p:cNvCxnSpPr/>
          <p:nvPr/>
        </p:nvCxnSpPr>
        <p:spPr>
          <a:xfrm>
            <a:off x="4846320" y="1737360"/>
            <a:ext cx="1981200" cy="2712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6" name="Conector recto de flecha 15">
            <a:extLst>
              <a:ext uri="{FF2B5EF4-FFF2-40B4-BE49-F238E27FC236}">
                <a16:creationId xmlns:a16="http://schemas.microsoft.com/office/drawing/2014/main" id="{C6553E6A-D362-A3E3-391E-BEDAB28DBA2B}"/>
              </a:ext>
            </a:extLst>
          </p:cNvPr>
          <p:cNvCxnSpPr/>
          <p:nvPr/>
        </p:nvCxnSpPr>
        <p:spPr>
          <a:xfrm>
            <a:off x="7802880" y="1605280"/>
            <a:ext cx="3312160" cy="25603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Conector recto de flecha 17">
            <a:extLst>
              <a:ext uri="{FF2B5EF4-FFF2-40B4-BE49-F238E27FC236}">
                <a16:creationId xmlns:a16="http://schemas.microsoft.com/office/drawing/2014/main" id="{076B249E-4690-1865-CD9A-6D93ED0420C7}"/>
              </a:ext>
            </a:extLst>
          </p:cNvPr>
          <p:cNvCxnSpPr/>
          <p:nvPr/>
        </p:nvCxnSpPr>
        <p:spPr>
          <a:xfrm>
            <a:off x="7551339" y="1737360"/>
            <a:ext cx="2771221" cy="26619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Conector recto de flecha 19">
            <a:extLst>
              <a:ext uri="{FF2B5EF4-FFF2-40B4-BE49-F238E27FC236}">
                <a16:creationId xmlns:a16="http://schemas.microsoft.com/office/drawing/2014/main" id="{FE9FCB50-4A14-5634-B197-1DF2CBD740E3}"/>
              </a:ext>
            </a:extLst>
          </p:cNvPr>
          <p:cNvCxnSpPr/>
          <p:nvPr/>
        </p:nvCxnSpPr>
        <p:spPr>
          <a:xfrm>
            <a:off x="5303520" y="1737360"/>
            <a:ext cx="1798320" cy="242824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Conector recto de flecha 21">
            <a:extLst>
              <a:ext uri="{FF2B5EF4-FFF2-40B4-BE49-F238E27FC236}">
                <a16:creationId xmlns:a16="http://schemas.microsoft.com/office/drawing/2014/main" id="{1A7343BE-A9FA-9D71-7A39-BB5CFBD35BF4}"/>
              </a:ext>
            </a:extLst>
          </p:cNvPr>
          <p:cNvCxnSpPr/>
          <p:nvPr/>
        </p:nvCxnSpPr>
        <p:spPr>
          <a:xfrm>
            <a:off x="5882640" y="1737360"/>
            <a:ext cx="3210560" cy="2712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Conector recto de flecha 23">
            <a:extLst>
              <a:ext uri="{FF2B5EF4-FFF2-40B4-BE49-F238E27FC236}">
                <a16:creationId xmlns:a16="http://schemas.microsoft.com/office/drawing/2014/main" id="{6CBFFBB4-8C8C-D2B2-54A5-E7C67BF436B2}"/>
              </a:ext>
            </a:extLst>
          </p:cNvPr>
          <p:cNvCxnSpPr/>
          <p:nvPr/>
        </p:nvCxnSpPr>
        <p:spPr>
          <a:xfrm flipH="1">
            <a:off x="4213942" y="1737360"/>
            <a:ext cx="2207178" cy="323088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6" name="Conector recto de flecha 25">
            <a:extLst>
              <a:ext uri="{FF2B5EF4-FFF2-40B4-BE49-F238E27FC236}">
                <a16:creationId xmlns:a16="http://schemas.microsoft.com/office/drawing/2014/main" id="{57805994-73E8-53FD-E4A7-1124AC080723}"/>
              </a:ext>
            </a:extLst>
          </p:cNvPr>
          <p:cNvCxnSpPr/>
          <p:nvPr/>
        </p:nvCxnSpPr>
        <p:spPr>
          <a:xfrm flipH="1">
            <a:off x="6421120" y="1737360"/>
            <a:ext cx="406400" cy="28651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Conector recto de flecha 27">
            <a:extLst>
              <a:ext uri="{FF2B5EF4-FFF2-40B4-BE49-F238E27FC236}">
                <a16:creationId xmlns:a16="http://schemas.microsoft.com/office/drawing/2014/main" id="{A600DFC3-16A4-9013-5C98-0ED819B8D398}"/>
              </a:ext>
            </a:extLst>
          </p:cNvPr>
          <p:cNvCxnSpPr/>
          <p:nvPr/>
        </p:nvCxnSpPr>
        <p:spPr>
          <a:xfrm>
            <a:off x="7000240" y="1737360"/>
            <a:ext cx="1483360" cy="29159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Conector recto de flecha 29">
            <a:extLst>
              <a:ext uri="{FF2B5EF4-FFF2-40B4-BE49-F238E27FC236}">
                <a16:creationId xmlns:a16="http://schemas.microsoft.com/office/drawing/2014/main" id="{BFACB8EE-5CF6-CB7D-2BF0-D62A91189AF3}"/>
              </a:ext>
            </a:extLst>
          </p:cNvPr>
          <p:cNvCxnSpPr/>
          <p:nvPr/>
        </p:nvCxnSpPr>
        <p:spPr>
          <a:xfrm>
            <a:off x="6593840" y="1788160"/>
            <a:ext cx="3667759" cy="28956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4" name="Conector recto de flecha 33">
            <a:extLst>
              <a:ext uri="{FF2B5EF4-FFF2-40B4-BE49-F238E27FC236}">
                <a16:creationId xmlns:a16="http://schemas.microsoft.com/office/drawing/2014/main" id="{433E0089-F11C-02E8-ADCE-D4F3BA7D30DD}"/>
              </a:ext>
            </a:extLst>
          </p:cNvPr>
          <p:cNvCxnSpPr/>
          <p:nvPr/>
        </p:nvCxnSpPr>
        <p:spPr>
          <a:xfrm>
            <a:off x="3515360" y="1788160"/>
            <a:ext cx="538480" cy="318008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6" name="Conector recto de flecha 35">
            <a:extLst>
              <a:ext uri="{FF2B5EF4-FFF2-40B4-BE49-F238E27FC236}">
                <a16:creationId xmlns:a16="http://schemas.microsoft.com/office/drawing/2014/main" id="{5F4B05AE-E646-C1B3-726B-913F24B7E752}"/>
              </a:ext>
            </a:extLst>
          </p:cNvPr>
          <p:cNvCxnSpPr/>
          <p:nvPr/>
        </p:nvCxnSpPr>
        <p:spPr>
          <a:xfrm>
            <a:off x="1889760" y="1788160"/>
            <a:ext cx="406400" cy="237744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8" name="Conector recto de flecha 37">
            <a:extLst>
              <a:ext uri="{FF2B5EF4-FFF2-40B4-BE49-F238E27FC236}">
                <a16:creationId xmlns:a16="http://schemas.microsoft.com/office/drawing/2014/main" id="{F3A15692-4E33-2032-E569-D156BF4FBDBC}"/>
              </a:ext>
            </a:extLst>
          </p:cNvPr>
          <p:cNvCxnSpPr/>
          <p:nvPr/>
        </p:nvCxnSpPr>
        <p:spPr>
          <a:xfrm>
            <a:off x="1930401" y="1788160"/>
            <a:ext cx="2611119" cy="2458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0" name="Conector recto de flecha 39">
            <a:extLst>
              <a:ext uri="{FF2B5EF4-FFF2-40B4-BE49-F238E27FC236}">
                <a16:creationId xmlns:a16="http://schemas.microsoft.com/office/drawing/2014/main" id="{C9EDBEAC-8C1A-7140-F0C3-6D091EC3E20E}"/>
              </a:ext>
            </a:extLst>
          </p:cNvPr>
          <p:cNvCxnSpPr/>
          <p:nvPr/>
        </p:nvCxnSpPr>
        <p:spPr>
          <a:xfrm>
            <a:off x="1930401" y="1788160"/>
            <a:ext cx="3738879" cy="28956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2" name="Conector recto de flecha 41">
            <a:extLst>
              <a:ext uri="{FF2B5EF4-FFF2-40B4-BE49-F238E27FC236}">
                <a16:creationId xmlns:a16="http://schemas.microsoft.com/office/drawing/2014/main" id="{1F5A3BF8-1D43-ACF1-F76D-0C2526BD82C6}"/>
              </a:ext>
            </a:extLst>
          </p:cNvPr>
          <p:cNvCxnSpPr/>
          <p:nvPr/>
        </p:nvCxnSpPr>
        <p:spPr>
          <a:xfrm>
            <a:off x="1930401" y="1737360"/>
            <a:ext cx="4897119" cy="29464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4" name="Conector recto de flecha 43">
            <a:extLst>
              <a:ext uri="{FF2B5EF4-FFF2-40B4-BE49-F238E27FC236}">
                <a16:creationId xmlns:a16="http://schemas.microsoft.com/office/drawing/2014/main" id="{31200628-7C87-1E75-DFF5-C0349D2F084C}"/>
              </a:ext>
            </a:extLst>
          </p:cNvPr>
          <p:cNvCxnSpPr/>
          <p:nvPr/>
        </p:nvCxnSpPr>
        <p:spPr>
          <a:xfrm>
            <a:off x="1930401" y="1737360"/>
            <a:ext cx="4897119" cy="242824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6" name="Conector recto de flecha 45">
            <a:extLst>
              <a:ext uri="{FF2B5EF4-FFF2-40B4-BE49-F238E27FC236}">
                <a16:creationId xmlns:a16="http://schemas.microsoft.com/office/drawing/2014/main" id="{3EAE3129-3666-CB43-E5F6-C4AE493A7A16}"/>
              </a:ext>
            </a:extLst>
          </p:cNvPr>
          <p:cNvCxnSpPr/>
          <p:nvPr/>
        </p:nvCxnSpPr>
        <p:spPr>
          <a:xfrm>
            <a:off x="1889760" y="1737360"/>
            <a:ext cx="5008880" cy="2712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8" name="Conector recto de flecha 47">
            <a:extLst>
              <a:ext uri="{FF2B5EF4-FFF2-40B4-BE49-F238E27FC236}">
                <a16:creationId xmlns:a16="http://schemas.microsoft.com/office/drawing/2014/main" id="{3A30FB54-EA75-18F9-9F96-10AEEE07D172}"/>
              </a:ext>
            </a:extLst>
          </p:cNvPr>
          <p:cNvCxnSpPr/>
          <p:nvPr/>
        </p:nvCxnSpPr>
        <p:spPr>
          <a:xfrm>
            <a:off x="1930401" y="1737360"/>
            <a:ext cx="7162799" cy="27127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0" name="Conector recto de flecha 49">
            <a:extLst>
              <a:ext uri="{FF2B5EF4-FFF2-40B4-BE49-F238E27FC236}">
                <a16:creationId xmlns:a16="http://schemas.microsoft.com/office/drawing/2014/main" id="{E9F573E0-8C93-F132-60FE-F587B1A209E0}"/>
              </a:ext>
            </a:extLst>
          </p:cNvPr>
          <p:cNvCxnSpPr/>
          <p:nvPr/>
        </p:nvCxnSpPr>
        <p:spPr>
          <a:xfrm>
            <a:off x="1930401" y="1788160"/>
            <a:ext cx="8371839" cy="26619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52" name="Conector recto de flecha 51">
            <a:extLst>
              <a:ext uri="{FF2B5EF4-FFF2-40B4-BE49-F238E27FC236}">
                <a16:creationId xmlns:a16="http://schemas.microsoft.com/office/drawing/2014/main" id="{AEB698D4-8673-0384-370D-5F8D3CD7A322}"/>
              </a:ext>
            </a:extLst>
          </p:cNvPr>
          <p:cNvCxnSpPr/>
          <p:nvPr/>
        </p:nvCxnSpPr>
        <p:spPr>
          <a:xfrm>
            <a:off x="1930401" y="1788160"/>
            <a:ext cx="8331198" cy="28956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5" name="Elipse 4">
            <a:extLst>
              <a:ext uri="{FF2B5EF4-FFF2-40B4-BE49-F238E27FC236}">
                <a16:creationId xmlns:a16="http://schemas.microsoft.com/office/drawing/2014/main" id="{12B7CED0-98C8-6AE7-033F-5D39C1D130EA}"/>
              </a:ext>
            </a:extLst>
          </p:cNvPr>
          <p:cNvSpPr/>
          <p:nvPr/>
        </p:nvSpPr>
        <p:spPr>
          <a:xfrm>
            <a:off x="1240749" y="640080"/>
            <a:ext cx="1704422" cy="91440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solidFill>
                  <a:srgbClr val="FF0000"/>
                </a:solidFill>
              </a:ln>
              <a:noFill/>
              <a:effectLst/>
              <a:uLnTx/>
              <a:uFillTx/>
              <a:latin typeface="Aptos" panose="02110004020202020204"/>
              <a:ea typeface="+mn-ea"/>
              <a:cs typeface="+mn-cs"/>
            </a:endParaRPr>
          </a:p>
        </p:txBody>
      </p:sp>
      <p:pic>
        <p:nvPicPr>
          <p:cNvPr id="6" name="Imagen 5">
            <a:extLst>
              <a:ext uri="{FF2B5EF4-FFF2-40B4-BE49-F238E27FC236}">
                <a16:creationId xmlns:a16="http://schemas.microsoft.com/office/drawing/2014/main" id="{0295DE5F-5974-F1F6-29C2-D0FE2030BF83}"/>
              </a:ext>
            </a:extLst>
          </p:cNvPr>
          <p:cNvPicPr>
            <a:picLocks noChangeAspect="1"/>
          </p:cNvPicPr>
          <p:nvPr/>
        </p:nvPicPr>
        <p:blipFill>
          <a:blip r:embed="rId4"/>
          <a:stretch>
            <a:fillRect/>
          </a:stretch>
        </p:blipFill>
        <p:spPr>
          <a:xfrm>
            <a:off x="3948968" y="640080"/>
            <a:ext cx="1719221" cy="932769"/>
          </a:xfrm>
          <a:prstGeom prst="rect">
            <a:avLst/>
          </a:prstGeom>
        </p:spPr>
      </p:pic>
      <p:pic>
        <p:nvPicPr>
          <p:cNvPr id="7" name="Imagen 6">
            <a:extLst>
              <a:ext uri="{FF2B5EF4-FFF2-40B4-BE49-F238E27FC236}">
                <a16:creationId xmlns:a16="http://schemas.microsoft.com/office/drawing/2014/main" id="{963BB697-5DE9-F2D3-E41C-B35C098F575A}"/>
              </a:ext>
            </a:extLst>
          </p:cNvPr>
          <p:cNvPicPr>
            <a:picLocks noChangeAspect="1"/>
          </p:cNvPicPr>
          <p:nvPr/>
        </p:nvPicPr>
        <p:blipFill>
          <a:blip r:embed="rId4"/>
          <a:stretch>
            <a:fillRect/>
          </a:stretch>
        </p:blipFill>
        <p:spPr>
          <a:xfrm>
            <a:off x="5869208" y="640079"/>
            <a:ext cx="1719221" cy="932769"/>
          </a:xfrm>
          <a:prstGeom prst="rect">
            <a:avLst/>
          </a:prstGeom>
        </p:spPr>
      </p:pic>
      <p:pic>
        <p:nvPicPr>
          <p:cNvPr id="8" name="Imagen 7">
            <a:extLst>
              <a:ext uri="{FF2B5EF4-FFF2-40B4-BE49-F238E27FC236}">
                <a16:creationId xmlns:a16="http://schemas.microsoft.com/office/drawing/2014/main" id="{D9EE500D-AFCA-F869-342F-7ED963F53BBD}"/>
              </a:ext>
            </a:extLst>
          </p:cNvPr>
          <p:cNvPicPr>
            <a:picLocks noChangeAspect="1"/>
          </p:cNvPicPr>
          <p:nvPr/>
        </p:nvPicPr>
        <p:blipFill>
          <a:blip r:embed="rId4"/>
          <a:stretch>
            <a:fillRect/>
          </a:stretch>
        </p:blipFill>
        <p:spPr>
          <a:xfrm>
            <a:off x="7217728" y="621711"/>
            <a:ext cx="1719221" cy="932769"/>
          </a:xfrm>
          <a:prstGeom prst="rect">
            <a:avLst/>
          </a:prstGeom>
        </p:spPr>
      </p:pic>
    </p:spTree>
    <p:extLst>
      <p:ext uri="{BB962C8B-B14F-4D97-AF65-F5344CB8AC3E}">
        <p14:creationId xmlns:p14="http://schemas.microsoft.com/office/powerpoint/2010/main" val="1358109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6096111-123A-4742-9FE2-42EBBE6777B6}"/>
              </a:ext>
            </a:extLst>
          </p:cNvPr>
          <p:cNvPicPr>
            <a:picLocks noChangeAspect="1"/>
          </p:cNvPicPr>
          <p:nvPr/>
        </p:nvPicPr>
        <p:blipFill rotWithShape="1">
          <a:blip r:embed="rId2"/>
          <a:srcRect l="12462"/>
          <a:stretch/>
        </p:blipFill>
        <p:spPr>
          <a:xfrm>
            <a:off x="970670" y="2314451"/>
            <a:ext cx="2326277" cy="963321"/>
          </a:xfrm>
          <a:prstGeom prst="rect">
            <a:avLst/>
          </a:prstGeom>
        </p:spPr>
      </p:pic>
      <p:pic>
        <p:nvPicPr>
          <p:cNvPr id="5" name="Imagen 4">
            <a:extLst>
              <a:ext uri="{FF2B5EF4-FFF2-40B4-BE49-F238E27FC236}">
                <a16:creationId xmlns:a16="http://schemas.microsoft.com/office/drawing/2014/main" id="{E61D050D-36AE-EC24-59C4-8927B05F5086}"/>
              </a:ext>
            </a:extLst>
          </p:cNvPr>
          <p:cNvPicPr>
            <a:picLocks noChangeAspect="1"/>
          </p:cNvPicPr>
          <p:nvPr/>
        </p:nvPicPr>
        <p:blipFill>
          <a:blip r:embed="rId3"/>
          <a:stretch>
            <a:fillRect/>
          </a:stretch>
        </p:blipFill>
        <p:spPr>
          <a:xfrm>
            <a:off x="3924080" y="934252"/>
            <a:ext cx="7354326" cy="5649113"/>
          </a:xfrm>
          <a:prstGeom prst="rect">
            <a:avLst/>
          </a:prstGeom>
        </p:spPr>
        <p:style>
          <a:lnRef idx="0">
            <a:schemeClr val="dk1"/>
          </a:lnRef>
          <a:fillRef idx="3">
            <a:schemeClr val="dk1"/>
          </a:fillRef>
          <a:effectRef idx="3">
            <a:schemeClr val="dk1"/>
          </a:effectRef>
          <a:fontRef idx="minor">
            <a:schemeClr val="lt1"/>
          </a:fontRef>
        </p:style>
      </p:pic>
      <p:sp>
        <p:nvSpPr>
          <p:cNvPr id="2" name="Rectángulo 1">
            <a:extLst>
              <a:ext uri="{FF2B5EF4-FFF2-40B4-BE49-F238E27FC236}">
                <a16:creationId xmlns:a16="http://schemas.microsoft.com/office/drawing/2014/main" id="{720AA810-F8A3-5926-174A-6459BABC33C6}"/>
              </a:ext>
            </a:extLst>
          </p:cNvPr>
          <p:cNvSpPr/>
          <p:nvPr/>
        </p:nvSpPr>
        <p:spPr>
          <a:xfrm>
            <a:off x="3924080" y="1246197"/>
            <a:ext cx="7354326" cy="9144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CuadroTexto 3">
            <a:extLst>
              <a:ext uri="{FF2B5EF4-FFF2-40B4-BE49-F238E27FC236}">
                <a16:creationId xmlns:a16="http://schemas.microsoft.com/office/drawing/2014/main" id="{3C719D79-455E-DE14-1482-594BF9289933}"/>
              </a:ext>
            </a:extLst>
          </p:cNvPr>
          <p:cNvSpPr txBox="1"/>
          <p:nvPr/>
        </p:nvSpPr>
        <p:spPr>
          <a:xfrm>
            <a:off x="970670" y="1555891"/>
            <a:ext cx="2316612" cy="738664"/>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s-CL" sz="1400" dirty="0" smtClean="0">
                <a:latin typeface="Arial" panose="020B0604020202020204" pitchFamily="34" charset="0"/>
                <a:cs typeface="Arial" panose="020B0604020202020204" pitchFamily="34" charset="0"/>
              </a:rPr>
              <a:t>EJEMPLO:</a:t>
            </a:r>
          </a:p>
          <a:p>
            <a:pPr algn="ctr"/>
            <a:r>
              <a:rPr lang="es-CL" sz="1400" dirty="0" smtClean="0">
                <a:latin typeface="Arial" panose="020B0604020202020204" pitchFamily="34" charset="0"/>
                <a:cs typeface="Arial" panose="020B0604020202020204" pitchFamily="34" charset="0"/>
              </a:rPr>
              <a:t>PRIMER </a:t>
            </a:r>
            <a:r>
              <a:rPr lang="es-CL" sz="1400" dirty="0">
                <a:latin typeface="Arial" panose="020B0604020202020204" pitchFamily="34" charset="0"/>
                <a:cs typeface="Arial" panose="020B0604020202020204" pitchFamily="34" charset="0"/>
              </a:rPr>
              <a:t>CURSO DE ARTES </a:t>
            </a:r>
            <a:r>
              <a:rPr lang="es-CL" sz="1400" dirty="0" smtClean="0">
                <a:latin typeface="Arial" panose="020B0604020202020204" pitchFamily="34" charset="0"/>
                <a:cs typeface="Arial" panose="020B0604020202020204" pitchFamily="34" charset="0"/>
              </a:rPr>
              <a:t>LIBERALES</a:t>
            </a:r>
            <a:endParaRPr lang="es-CL" sz="1400" dirty="0">
              <a:latin typeface="Arial" panose="020B0604020202020204" pitchFamily="34" charset="0"/>
              <a:cs typeface="Arial" panose="020B0604020202020204" pitchFamily="34" charset="0"/>
            </a:endParaRPr>
          </a:p>
        </p:txBody>
      </p:sp>
      <p:sp>
        <p:nvSpPr>
          <p:cNvPr id="6" name="Rectángulo 5"/>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7" name="Conector recto 6"/>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09321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AE24AA0-1AAB-1B47-7687-214D7A4892C2}"/>
              </a:ext>
            </a:extLst>
          </p:cNvPr>
          <p:cNvPicPr>
            <a:picLocks noChangeAspect="1"/>
          </p:cNvPicPr>
          <p:nvPr/>
        </p:nvPicPr>
        <p:blipFill>
          <a:blip r:embed="rId2"/>
          <a:stretch>
            <a:fillRect/>
          </a:stretch>
        </p:blipFill>
        <p:spPr>
          <a:xfrm>
            <a:off x="3449239" y="542250"/>
            <a:ext cx="5907404" cy="6074452"/>
          </a:xfrm>
          <a:prstGeom prst="rect">
            <a:avLst/>
          </a:prstGeom>
          <a:ln>
            <a:noFill/>
          </a:ln>
        </p:spPr>
      </p:pic>
      <p:pic>
        <p:nvPicPr>
          <p:cNvPr id="4" name="Imagen 3">
            <a:extLst>
              <a:ext uri="{FF2B5EF4-FFF2-40B4-BE49-F238E27FC236}">
                <a16:creationId xmlns:a16="http://schemas.microsoft.com/office/drawing/2014/main" id="{00446274-2841-2DBE-8B2B-7EEE2A581679}"/>
              </a:ext>
            </a:extLst>
          </p:cNvPr>
          <p:cNvPicPr>
            <a:picLocks noChangeAspect="1"/>
          </p:cNvPicPr>
          <p:nvPr/>
        </p:nvPicPr>
        <p:blipFill>
          <a:blip r:embed="rId3"/>
          <a:stretch>
            <a:fillRect/>
          </a:stretch>
        </p:blipFill>
        <p:spPr>
          <a:xfrm>
            <a:off x="180046" y="3010128"/>
            <a:ext cx="2523983" cy="912690"/>
          </a:xfrm>
          <a:prstGeom prst="rect">
            <a:avLst/>
          </a:prstGeom>
        </p:spPr>
      </p:pic>
      <p:sp>
        <p:nvSpPr>
          <p:cNvPr id="11" name="Rectángulo 10"/>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13" name="Conector recto 12"/>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73633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F15FA12-3EE0-F207-5486-7BC3DFD1B00D}"/>
              </a:ext>
            </a:extLst>
          </p:cNvPr>
          <p:cNvPicPr>
            <a:picLocks noChangeAspect="1"/>
          </p:cNvPicPr>
          <p:nvPr/>
        </p:nvPicPr>
        <p:blipFill>
          <a:blip r:embed="rId2"/>
          <a:stretch>
            <a:fillRect/>
          </a:stretch>
        </p:blipFill>
        <p:spPr>
          <a:xfrm>
            <a:off x="3581630" y="713257"/>
            <a:ext cx="5699299" cy="5571065"/>
          </a:xfrm>
          <a:prstGeom prst="rect">
            <a:avLst/>
          </a:prstGeom>
          <a:ln/>
        </p:spPr>
        <p:style>
          <a:lnRef idx="0">
            <a:schemeClr val="dk1"/>
          </a:lnRef>
          <a:fillRef idx="3">
            <a:schemeClr val="dk1"/>
          </a:fillRef>
          <a:effectRef idx="3">
            <a:schemeClr val="dk1"/>
          </a:effectRef>
          <a:fontRef idx="minor">
            <a:schemeClr val="lt1"/>
          </a:fontRef>
        </p:style>
      </p:pic>
      <p:pic>
        <p:nvPicPr>
          <p:cNvPr id="4" name="Imagen 3">
            <a:extLst>
              <a:ext uri="{FF2B5EF4-FFF2-40B4-BE49-F238E27FC236}">
                <a16:creationId xmlns:a16="http://schemas.microsoft.com/office/drawing/2014/main" id="{C25563CD-2BA4-7AED-F938-767A58E5549E}"/>
              </a:ext>
            </a:extLst>
          </p:cNvPr>
          <p:cNvPicPr>
            <a:picLocks noChangeAspect="1"/>
          </p:cNvPicPr>
          <p:nvPr/>
        </p:nvPicPr>
        <p:blipFill>
          <a:blip r:embed="rId3"/>
          <a:stretch>
            <a:fillRect/>
          </a:stretch>
        </p:blipFill>
        <p:spPr>
          <a:xfrm>
            <a:off x="408688" y="2971760"/>
            <a:ext cx="2523963" cy="914479"/>
          </a:xfrm>
          <a:prstGeom prst="rect">
            <a:avLst/>
          </a:prstGeom>
        </p:spPr>
      </p:pic>
      <p:sp>
        <p:nvSpPr>
          <p:cNvPr id="11" name="Rectángulo 10"/>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13" name="Conector recto 12"/>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48294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1E3EDFF-5157-E39B-9188-A167A02A9867}"/>
              </a:ext>
            </a:extLst>
          </p:cNvPr>
          <p:cNvSpPr txBox="1"/>
          <p:nvPr/>
        </p:nvSpPr>
        <p:spPr>
          <a:xfrm>
            <a:off x="831557" y="935502"/>
            <a:ext cx="10982960" cy="33855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spAutoFit/>
          </a:bodyPr>
          <a:lstStyle/>
          <a:p>
            <a:pPr algn="ctr"/>
            <a:r>
              <a:rPr lang="es-CL" sz="1600" dirty="0">
                <a:latin typeface="Arial" panose="020B0604020202020204" pitchFamily="34" charset="0"/>
                <a:cs typeface="Arial" panose="020B0604020202020204" pitchFamily="34" charset="0"/>
              </a:rPr>
              <a:t>¿ COMO INSERTAR ESTE PROGRAMA EN LA MALLA CURRICULAR DE LA ESCUELA NAVAL ?</a:t>
            </a:r>
          </a:p>
        </p:txBody>
      </p:sp>
      <p:sp>
        <p:nvSpPr>
          <p:cNvPr id="3" name="CuadroTexto 2">
            <a:extLst>
              <a:ext uri="{FF2B5EF4-FFF2-40B4-BE49-F238E27FC236}">
                <a16:creationId xmlns:a16="http://schemas.microsoft.com/office/drawing/2014/main" id="{CD8DE9B6-D3D6-D8B0-5D31-75097D0F4FDF}"/>
              </a:ext>
            </a:extLst>
          </p:cNvPr>
          <p:cNvSpPr txBox="1"/>
          <p:nvPr/>
        </p:nvSpPr>
        <p:spPr>
          <a:xfrm>
            <a:off x="831557" y="1615440"/>
            <a:ext cx="10982960" cy="4031873"/>
          </a:xfrm>
          <a:prstGeom prst="rect">
            <a:avLst/>
          </a:prstGeom>
          <a:solidFill>
            <a:schemeClr val="tx2">
              <a:lumMod val="10000"/>
              <a:lumOff val="90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s-CL" sz="1600" u="sng" dirty="0">
                <a:solidFill>
                  <a:schemeClr val="tx1"/>
                </a:solidFill>
                <a:latin typeface="Arial" panose="020B0604020202020204" pitchFamily="34" charset="0"/>
                <a:cs typeface="Arial" panose="020B0604020202020204" pitchFamily="34" charset="0"/>
              </a:rPr>
              <a:t>CONDICIONES DE MARCO:</a:t>
            </a:r>
          </a:p>
          <a:p>
            <a:pPr marL="285750" indent="-285750">
              <a:buFont typeface="Wingdings" panose="05000000000000000000" pitchFamily="2" charset="2"/>
              <a:buChar char="ü"/>
            </a:pPr>
            <a:endParaRPr lang="es-CL" sz="1600" dirty="0">
              <a:solidFill>
                <a:schemeClr val="tx1"/>
              </a:solidFill>
              <a:latin typeface="Arial" panose="020B0604020202020204" pitchFamily="34" charset="0"/>
              <a:cs typeface="Arial" panose="020B0604020202020204" pitchFamily="34" charset="0"/>
            </a:endParaRPr>
          </a:p>
          <a:p>
            <a:pPr marL="285750" indent="-285750">
              <a:lnSpc>
                <a:spcPct val="200000"/>
              </a:lnSpc>
              <a:buFont typeface="Wingdings" panose="05000000000000000000" pitchFamily="2" charset="2"/>
              <a:buChar char="ü"/>
            </a:pPr>
            <a:r>
              <a:rPr lang="es-CL" sz="1600" dirty="0">
                <a:solidFill>
                  <a:schemeClr val="tx1"/>
                </a:solidFill>
                <a:latin typeface="Arial" panose="020B0604020202020204" pitchFamily="34" charset="0"/>
                <a:cs typeface="Arial" panose="020B0604020202020204" pitchFamily="34" charset="0"/>
              </a:rPr>
              <a:t>PROBLEMA DE SUMA CERO. </a:t>
            </a:r>
          </a:p>
          <a:p>
            <a:pPr marL="285750" indent="-285750">
              <a:lnSpc>
                <a:spcPct val="200000"/>
              </a:lnSpc>
              <a:buFont typeface="Wingdings" panose="05000000000000000000" pitchFamily="2" charset="2"/>
              <a:buChar char="ü"/>
            </a:pPr>
            <a:r>
              <a:rPr lang="es-CL" sz="1600" dirty="0">
                <a:solidFill>
                  <a:schemeClr val="tx1"/>
                </a:solidFill>
                <a:latin typeface="Arial" panose="020B0604020202020204" pitchFamily="34" charset="0"/>
                <a:cs typeface="Arial" panose="020B0604020202020204" pitchFamily="34" charset="0"/>
              </a:rPr>
              <a:t>PARA INGRESAR ALGO A LA MALLA , ALGO DEBE SALIR.</a:t>
            </a:r>
          </a:p>
          <a:p>
            <a:pPr marL="285750" indent="-285750">
              <a:lnSpc>
                <a:spcPct val="200000"/>
              </a:lnSpc>
              <a:buFont typeface="Wingdings" panose="05000000000000000000" pitchFamily="2" charset="2"/>
              <a:buChar char="ü"/>
            </a:pPr>
            <a:r>
              <a:rPr lang="es-CL" sz="1600" dirty="0">
                <a:solidFill>
                  <a:schemeClr val="tx1"/>
                </a:solidFill>
                <a:latin typeface="Arial" panose="020B0604020202020204" pitchFamily="34" charset="0"/>
                <a:cs typeface="Arial" panose="020B0604020202020204" pitchFamily="34" charset="0"/>
              </a:rPr>
              <a:t>MANTENER EL FORMATO DE CLASE UNIVERSITARIA PARA LOGRAR GENERAR LAS CONDICIONES PARA LA OPINIÓN, DISCUSIÓN, DEBATE E INTERACCIÓN ENTRE ACTORES DIVERSOS.</a:t>
            </a:r>
          </a:p>
          <a:p>
            <a:pPr marL="285750" indent="-285750">
              <a:lnSpc>
                <a:spcPct val="200000"/>
              </a:lnSpc>
              <a:buFont typeface="Wingdings" panose="05000000000000000000" pitchFamily="2" charset="2"/>
              <a:buChar char="ü"/>
            </a:pPr>
            <a:r>
              <a:rPr lang="es-CL" sz="1600" dirty="0">
                <a:solidFill>
                  <a:schemeClr val="tx1"/>
                </a:solidFill>
                <a:latin typeface="Arial" panose="020B0604020202020204" pitchFamily="34" charset="0"/>
                <a:cs typeface="Arial" panose="020B0604020202020204" pitchFamily="34" charset="0"/>
              </a:rPr>
              <a:t>SE REQUIERE 1 MÓDULO (2 HORAS-CLASE) A LA SEMANA PRESENCIAL, MÁS 2 HORAS CRONOLÓGICAS A LA SEMANA PARA LECTURA/ESTUDIO.</a:t>
            </a:r>
          </a:p>
          <a:p>
            <a:pPr marL="285750" indent="-285750">
              <a:lnSpc>
                <a:spcPct val="200000"/>
              </a:lnSpc>
              <a:buFont typeface="Wingdings" panose="05000000000000000000" pitchFamily="2" charset="2"/>
              <a:buChar char="ü"/>
            </a:pPr>
            <a:r>
              <a:rPr lang="es-CL" sz="1600" dirty="0">
                <a:solidFill>
                  <a:schemeClr val="tx1"/>
                </a:solidFill>
                <a:latin typeface="Arial" panose="020B0604020202020204" pitchFamily="34" charset="0"/>
                <a:cs typeface="Arial" panose="020B0604020202020204" pitchFamily="34" charset="0"/>
              </a:rPr>
              <a:t>NO COMPROMETER  OTRAS  ACTIVIDADES FÍSICAS, MILITARES, CULTURALES O DEPORTIVAS.</a:t>
            </a:r>
          </a:p>
        </p:txBody>
      </p:sp>
      <p:sp>
        <p:nvSpPr>
          <p:cNvPr id="4" name="Rectángulo 3"/>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5" name="Conector recto 4"/>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28305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up)">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up)">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up)">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up)">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up)">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8CEAFADA-F494-04D5-FB3E-8F1ACAFA759C}"/>
              </a:ext>
            </a:extLst>
          </p:cNvPr>
          <p:cNvPicPr>
            <a:picLocks noChangeAspect="1"/>
          </p:cNvPicPr>
          <p:nvPr/>
        </p:nvPicPr>
        <p:blipFill>
          <a:blip r:embed="rId2"/>
          <a:stretch>
            <a:fillRect/>
          </a:stretch>
        </p:blipFill>
        <p:spPr>
          <a:xfrm>
            <a:off x="1905014" y="1968755"/>
            <a:ext cx="9411663" cy="4757785"/>
          </a:xfrm>
          <a:prstGeom prst="rect">
            <a:avLst/>
          </a:prstGeom>
        </p:spPr>
      </p:pic>
      <p:sp>
        <p:nvSpPr>
          <p:cNvPr id="3" name="CuadroTexto 2">
            <a:extLst>
              <a:ext uri="{FF2B5EF4-FFF2-40B4-BE49-F238E27FC236}">
                <a16:creationId xmlns:a16="http://schemas.microsoft.com/office/drawing/2014/main" id="{D2F2DD61-96F0-CDB1-2F58-16D6CA533A85}"/>
              </a:ext>
            </a:extLst>
          </p:cNvPr>
          <p:cNvSpPr txBox="1"/>
          <p:nvPr/>
        </p:nvSpPr>
        <p:spPr>
          <a:xfrm>
            <a:off x="1905014" y="706114"/>
            <a:ext cx="9411663" cy="1169551"/>
          </a:xfrm>
          <a:prstGeom prst="rect">
            <a:avLst/>
          </a:prstGeom>
          <a:solidFill>
            <a:schemeClr val="bg1"/>
          </a:solidFill>
        </p:spPr>
        <p:style>
          <a:lnRef idx="3">
            <a:schemeClr val="lt1"/>
          </a:lnRef>
          <a:fillRef idx="1">
            <a:schemeClr val="accent1"/>
          </a:fillRef>
          <a:effectRef idx="1">
            <a:schemeClr val="accent1"/>
          </a:effectRef>
          <a:fontRef idx="minor">
            <a:schemeClr val="lt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400" b="1" i="0" u="sng"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PROPUESTA: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14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400" b="1" i="0"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rPr>
              <a:t>PLAN PILOTO </a:t>
            </a:r>
            <a:r>
              <a:rPr kumimoji="0" lang="es-CL" sz="14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DE ARTES LIBERALES ESCUELA NAVAL :   </a:t>
            </a:r>
            <a:r>
              <a:rPr kumimoji="0" lang="es-CL" sz="1400" b="1" i="0" u="sng"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CORE CIVILIZACIÓN CONTEMPORÁNEA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CL" sz="1400" dirty="0">
              <a:solidFill>
                <a:schemeClr val="tx1"/>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4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I AÑO   + (2-3-4)AÑO</a:t>
            </a:r>
          </a:p>
        </p:txBody>
      </p:sp>
      <p:sp>
        <p:nvSpPr>
          <p:cNvPr id="4" name="Rectángulo 3">
            <a:extLst>
              <a:ext uri="{FF2B5EF4-FFF2-40B4-BE49-F238E27FC236}">
                <a16:creationId xmlns:a16="http://schemas.microsoft.com/office/drawing/2014/main" id="{E260DD30-2C61-0482-8059-2E30C0A1DA7E}"/>
              </a:ext>
            </a:extLst>
          </p:cNvPr>
          <p:cNvSpPr/>
          <p:nvPr/>
        </p:nvSpPr>
        <p:spPr>
          <a:xfrm>
            <a:off x="5352757" y="6002214"/>
            <a:ext cx="5709920" cy="345440"/>
          </a:xfrm>
          <a:prstGeom prst="rect">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 name="Rectángulo 4">
            <a:extLst>
              <a:ext uri="{FF2B5EF4-FFF2-40B4-BE49-F238E27FC236}">
                <a16:creationId xmlns:a16="http://schemas.microsoft.com/office/drawing/2014/main" id="{431AB7D8-4A0B-F257-5984-8595C9AF88E6}"/>
              </a:ext>
            </a:extLst>
          </p:cNvPr>
          <p:cNvSpPr/>
          <p:nvPr/>
        </p:nvSpPr>
        <p:spPr>
          <a:xfrm>
            <a:off x="3505330" y="4094349"/>
            <a:ext cx="1847427" cy="345440"/>
          </a:xfrm>
          <a:prstGeom prst="rect">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 name="Rectángulo 5"/>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7" name="Conector recto 6"/>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784240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n 2" descr="Tabla&#10;&#10;Descripción generada automáticamente">
            <a:extLst>
              <a:ext uri="{FF2B5EF4-FFF2-40B4-BE49-F238E27FC236}">
                <a16:creationId xmlns:a16="http://schemas.microsoft.com/office/drawing/2014/main" id="{E571EB7E-3B55-89DB-7E08-66B18E0DDDE0}"/>
              </a:ext>
            </a:extLst>
          </p:cNvPr>
          <p:cNvPicPr>
            <a:picLocks noChangeAspect="1"/>
          </p:cNvPicPr>
          <p:nvPr/>
        </p:nvPicPr>
        <p:blipFill rotWithShape="1">
          <a:blip r:embed="rId2"/>
          <a:srcRect l="7269" t="3146"/>
          <a:stretch/>
        </p:blipFill>
        <p:spPr>
          <a:xfrm>
            <a:off x="344656" y="289202"/>
            <a:ext cx="4712678" cy="6152784"/>
          </a:xfrm>
          <a:prstGeom prst="rect">
            <a:avLst/>
          </a:prstGeom>
        </p:spPr>
      </p:pic>
      <p:pic>
        <p:nvPicPr>
          <p:cNvPr id="4" name="Imagen 3" descr="Texto&#10;&#10;Descripción generada automáticamente">
            <a:extLst>
              <a:ext uri="{FF2B5EF4-FFF2-40B4-BE49-F238E27FC236}">
                <a16:creationId xmlns:a16="http://schemas.microsoft.com/office/drawing/2014/main" id="{31E84914-9DA0-DC4F-7C68-0E817D1DAB63}"/>
              </a:ext>
            </a:extLst>
          </p:cNvPr>
          <p:cNvPicPr>
            <a:picLocks noChangeAspect="1"/>
          </p:cNvPicPr>
          <p:nvPr/>
        </p:nvPicPr>
        <p:blipFill>
          <a:blip r:embed="rId3"/>
          <a:stretch>
            <a:fillRect/>
          </a:stretch>
        </p:blipFill>
        <p:spPr>
          <a:xfrm>
            <a:off x="5156624" y="1352374"/>
            <a:ext cx="6716746" cy="2122346"/>
          </a:xfrm>
          <a:prstGeom prst="rect">
            <a:avLst/>
          </a:prstGeom>
        </p:spPr>
      </p:pic>
      <p:sp>
        <p:nvSpPr>
          <p:cNvPr id="5" name="CuadroTexto 4">
            <a:extLst>
              <a:ext uri="{FF2B5EF4-FFF2-40B4-BE49-F238E27FC236}">
                <a16:creationId xmlns:a16="http://schemas.microsoft.com/office/drawing/2014/main" id="{06124294-F3B7-CCD2-6FEC-D16C25D25D4F}"/>
              </a:ext>
            </a:extLst>
          </p:cNvPr>
          <p:cNvSpPr txBox="1"/>
          <p:nvPr/>
        </p:nvSpPr>
        <p:spPr>
          <a:xfrm>
            <a:off x="5528603" y="3654654"/>
            <a:ext cx="5896694" cy="86177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s-CL" sz="1600" dirty="0">
                <a:latin typeface="Arial" panose="020B0604020202020204" pitchFamily="34" charset="0"/>
                <a:cs typeface="Arial" panose="020B0604020202020204" pitchFamily="34" charset="0"/>
              </a:rPr>
              <a:t>HORAS ASIGNADAS : 2 HORAS SEMANALES / 8 SEMANAS CADA CICLO. </a:t>
            </a:r>
          </a:p>
          <a:p>
            <a:r>
              <a:rPr lang="es-CL" sz="1600" dirty="0">
                <a:latin typeface="Arial" panose="020B0604020202020204" pitchFamily="34" charset="0"/>
                <a:cs typeface="Arial" panose="020B0604020202020204" pitchFamily="34" charset="0"/>
              </a:rPr>
              <a:t>MARTES : 5-6     </a:t>
            </a:r>
          </a:p>
        </p:txBody>
      </p:sp>
      <p:sp>
        <p:nvSpPr>
          <p:cNvPr id="10" name="Rectángulo 9"/>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12" name="Conector recto 11"/>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430130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C783A6B-E56D-2D63-0C5F-E4EB67EA6F31}"/>
              </a:ext>
            </a:extLst>
          </p:cNvPr>
          <p:cNvSpPr txBox="1"/>
          <p:nvPr/>
        </p:nvSpPr>
        <p:spPr>
          <a:xfrm>
            <a:off x="1028700" y="1967266"/>
            <a:ext cx="2628900" cy="2547257"/>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1600" u="sng" kern="1200" dirty="0">
                <a:latin typeface="Arial" panose="020B0604020202020204" pitchFamily="34" charset="0"/>
                <a:ea typeface="+mj-ea"/>
                <a:cs typeface="Arial" panose="020B0604020202020204" pitchFamily="34" charset="0"/>
              </a:rPr>
              <a:t>¿ QUÉ ACTIVIDADES FORMATIVAS INCLUYE FORMACIÓN NAVAL ? </a:t>
            </a:r>
            <a:r>
              <a:rPr lang="en-US" sz="1600" kern="1200" dirty="0">
                <a:latin typeface="Arial" panose="020B0604020202020204" pitchFamily="34" charset="0"/>
                <a:ea typeface="+mj-ea"/>
                <a:cs typeface="Arial" panose="020B0604020202020204" pitchFamily="34" charset="0"/>
              </a:rPr>
              <a:t>:</a:t>
            </a:r>
          </a:p>
          <a:p>
            <a:pPr algn="ctr">
              <a:lnSpc>
                <a:spcPct val="90000"/>
              </a:lnSpc>
              <a:spcBef>
                <a:spcPct val="0"/>
              </a:spcBef>
              <a:spcAft>
                <a:spcPts val="600"/>
              </a:spcAft>
            </a:pPr>
            <a:endParaRPr lang="en-US" sz="1600" kern="1200" dirty="0">
              <a:latin typeface="Arial" panose="020B0604020202020204" pitchFamily="34" charset="0"/>
              <a:ea typeface="+mj-ea"/>
              <a:cs typeface="Arial" panose="020B0604020202020204" pitchFamily="34" charset="0"/>
            </a:endParaRPr>
          </a:p>
          <a:p>
            <a:pPr algn="ctr">
              <a:lnSpc>
                <a:spcPct val="90000"/>
              </a:lnSpc>
              <a:spcBef>
                <a:spcPct val="0"/>
              </a:spcBef>
              <a:spcAft>
                <a:spcPts val="600"/>
              </a:spcAft>
            </a:pPr>
            <a:endParaRPr lang="en-US" sz="1600" kern="1200" dirty="0">
              <a:latin typeface="Arial" panose="020B0604020202020204" pitchFamily="34" charset="0"/>
              <a:ea typeface="+mj-ea"/>
              <a:cs typeface="Arial" panose="020B0604020202020204" pitchFamily="34" charset="0"/>
            </a:endParaRPr>
          </a:p>
        </p:txBody>
      </p:sp>
      <p:pic>
        <p:nvPicPr>
          <p:cNvPr id="4" name="Imagen 3" descr="Diagrama&#10;&#10;Descripción generada automáticamente">
            <a:extLst>
              <a:ext uri="{FF2B5EF4-FFF2-40B4-BE49-F238E27FC236}">
                <a16:creationId xmlns:a16="http://schemas.microsoft.com/office/drawing/2014/main" id="{D5B333EE-5D92-1001-9C5C-B9DCEB9CC39F}"/>
              </a:ext>
            </a:extLst>
          </p:cNvPr>
          <p:cNvPicPr>
            <a:picLocks noChangeAspect="1"/>
          </p:cNvPicPr>
          <p:nvPr/>
        </p:nvPicPr>
        <p:blipFill>
          <a:blip r:embed="rId2"/>
          <a:stretch>
            <a:fillRect/>
          </a:stretch>
        </p:blipFill>
        <p:spPr>
          <a:xfrm>
            <a:off x="4088937" y="1807721"/>
            <a:ext cx="6780700" cy="3424254"/>
          </a:xfrm>
          <a:prstGeom prst="rect">
            <a:avLst/>
          </a:prstGeom>
        </p:spPr>
      </p:pic>
      <p:sp>
        <p:nvSpPr>
          <p:cNvPr id="6" name="CuadroTexto 5">
            <a:extLst>
              <a:ext uri="{FF2B5EF4-FFF2-40B4-BE49-F238E27FC236}">
                <a16:creationId xmlns:a16="http://schemas.microsoft.com/office/drawing/2014/main" id="{C419487F-0863-5967-0E90-A8F9F911BC66}"/>
              </a:ext>
            </a:extLst>
          </p:cNvPr>
          <p:cNvSpPr txBox="1"/>
          <p:nvPr/>
        </p:nvSpPr>
        <p:spPr>
          <a:xfrm>
            <a:off x="6886917" y="1239392"/>
            <a:ext cx="3312160" cy="369332"/>
          </a:xfrm>
          <a:prstGeom prst="rect">
            <a:avLst/>
          </a:prstGeom>
          <a:noFill/>
        </p:spPr>
        <p:txBody>
          <a:bodyPr wrap="square" rtlCol="0">
            <a:spAutoFit/>
          </a:bodyPr>
          <a:lstStyle/>
          <a:p>
            <a:pPr algn="ctr"/>
            <a:r>
              <a:rPr lang="es-CL" b="1" u="sng" dirty="0">
                <a:latin typeface="Arial" panose="020B0604020202020204" pitchFamily="34" charset="0"/>
                <a:cs typeface="Arial" panose="020B0604020202020204" pitchFamily="34" charset="0"/>
              </a:rPr>
              <a:t>II AÑO </a:t>
            </a:r>
          </a:p>
        </p:txBody>
      </p:sp>
      <p:sp>
        <p:nvSpPr>
          <p:cNvPr id="7" name="CuadroTexto 6">
            <a:extLst>
              <a:ext uri="{FF2B5EF4-FFF2-40B4-BE49-F238E27FC236}">
                <a16:creationId xmlns:a16="http://schemas.microsoft.com/office/drawing/2014/main" id="{ADC1F83A-9EA2-D03F-4AF5-28243D6D2681}"/>
              </a:ext>
            </a:extLst>
          </p:cNvPr>
          <p:cNvSpPr txBox="1"/>
          <p:nvPr/>
        </p:nvSpPr>
        <p:spPr>
          <a:xfrm>
            <a:off x="6886916" y="4031646"/>
            <a:ext cx="4414057" cy="1077218"/>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s-ES" sz="1600" dirty="0">
                <a:latin typeface="Arial" panose="020B0604020202020204" pitchFamily="34" charset="0"/>
                <a:cs typeface="Arial" panose="020B0604020202020204" pitchFamily="34" charset="0"/>
              </a:rPr>
              <a:t>U.T. N°1.	SIMULADOR NAV / TERRENO</a:t>
            </a:r>
          </a:p>
          <a:p>
            <a:r>
              <a:rPr lang="es-CL" sz="1600" b="1" dirty="0">
                <a:solidFill>
                  <a:srgbClr val="FFFF00"/>
                </a:solidFill>
                <a:latin typeface="Arial" panose="020B0604020202020204" pitchFamily="34" charset="0"/>
                <a:cs typeface="Arial" panose="020B0604020202020204" pitchFamily="34" charset="0"/>
              </a:rPr>
              <a:t>U.T. N°2.	ORATORIA / RRPP.</a:t>
            </a:r>
          </a:p>
          <a:p>
            <a:r>
              <a:rPr lang="es-CL" sz="1600" dirty="0">
                <a:latin typeface="Arial" panose="020B0604020202020204" pitchFamily="34" charset="0"/>
                <a:cs typeface="Arial" panose="020B0604020202020204" pitchFamily="34" charset="0"/>
              </a:rPr>
              <a:t>U.T. N°3.	CURSO PATRÓN DE BAHÍA.</a:t>
            </a:r>
          </a:p>
          <a:p>
            <a:r>
              <a:rPr lang="pt-BR" sz="1600" dirty="0">
                <a:latin typeface="Arial" panose="020B0604020202020204" pitchFamily="34" charset="0"/>
                <a:cs typeface="Arial" panose="020B0604020202020204" pitchFamily="34" charset="0"/>
              </a:rPr>
              <a:t>U.T. N°4.	CURSO ARMAMENTO MENOR.</a:t>
            </a:r>
            <a:endParaRPr lang="es-CL" sz="1600" dirty="0">
              <a:latin typeface="Arial" panose="020B0604020202020204" pitchFamily="34" charset="0"/>
              <a:cs typeface="Arial" panose="020B0604020202020204" pitchFamily="34" charset="0"/>
            </a:endParaRPr>
          </a:p>
        </p:txBody>
      </p:sp>
      <p:sp>
        <p:nvSpPr>
          <p:cNvPr id="8" name="Rectángulo 7"/>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10" name="Conector recto 9"/>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523131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A8B2B78-4C88-F718-5232-F75A3DB55CBD}"/>
              </a:ext>
            </a:extLst>
          </p:cNvPr>
          <p:cNvPicPr>
            <a:picLocks noChangeAspect="1"/>
          </p:cNvPicPr>
          <p:nvPr/>
        </p:nvPicPr>
        <p:blipFill>
          <a:blip r:embed="rId2"/>
          <a:stretch>
            <a:fillRect/>
          </a:stretch>
        </p:blipFill>
        <p:spPr>
          <a:xfrm>
            <a:off x="1877969" y="1626126"/>
            <a:ext cx="7964011" cy="1562318"/>
          </a:xfrm>
          <a:prstGeom prst="rect">
            <a:avLst/>
          </a:prstGeom>
        </p:spPr>
      </p:pic>
      <p:sp>
        <p:nvSpPr>
          <p:cNvPr id="4" name="CuadroTexto 3">
            <a:extLst>
              <a:ext uri="{FF2B5EF4-FFF2-40B4-BE49-F238E27FC236}">
                <a16:creationId xmlns:a16="http://schemas.microsoft.com/office/drawing/2014/main" id="{44AF95CC-C2F4-BE8A-63DB-62AC88E1863E}"/>
              </a:ext>
            </a:extLst>
          </p:cNvPr>
          <p:cNvSpPr txBox="1"/>
          <p:nvPr/>
        </p:nvSpPr>
        <p:spPr>
          <a:xfrm>
            <a:off x="3594295" y="1187748"/>
            <a:ext cx="4023360" cy="338554"/>
          </a:xfrm>
          <a:prstGeom prst="rect">
            <a:avLst/>
          </a:prstGeom>
          <a:noFill/>
        </p:spPr>
        <p:txBody>
          <a:bodyPr wrap="square" rtlCol="0">
            <a:spAutoFit/>
          </a:bodyPr>
          <a:lstStyle/>
          <a:p>
            <a:pPr algn="ctr"/>
            <a:r>
              <a:rPr lang="es-CL" sz="1600" b="1" u="sng" dirty="0">
                <a:latin typeface="Arial" panose="020B0604020202020204" pitchFamily="34" charset="0"/>
                <a:cs typeface="Arial" panose="020B0604020202020204" pitchFamily="34" charset="0"/>
              </a:rPr>
              <a:t>III AÑO</a:t>
            </a:r>
          </a:p>
        </p:txBody>
      </p:sp>
      <p:sp>
        <p:nvSpPr>
          <p:cNvPr id="5" name="CuadroTexto 4">
            <a:extLst>
              <a:ext uri="{FF2B5EF4-FFF2-40B4-BE49-F238E27FC236}">
                <a16:creationId xmlns:a16="http://schemas.microsoft.com/office/drawing/2014/main" id="{771AA1F6-315D-5318-02E9-659FF2138F13}"/>
              </a:ext>
            </a:extLst>
          </p:cNvPr>
          <p:cNvSpPr txBox="1"/>
          <p:nvPr/>
        </p:nvSpPr>
        <p:spPr>
          <a:xfrm>
            <a:off x="3055815" y="3581826"/>
            <a:ext cx="5849034" cy="120032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spAutoFit/>
          </a:bodyPr>
          <a:lstStyle/>
          <a:p>
            <a:r>
              <a:rPr lang="es-ES" dirty="0">
                <a:latin typeface="Arial" panose="020B0604020202020204" pitchFamily="34" charset="0"/>
                <a:cs typeface="Arial" panose="020B0604020202020204" pitchFamily="34" charset="0"/>
              </a:rPr>
              <a:t>U.T. N°1.	SIMULADOR NAV./TERRENO</a:t>
            </a:r>
          </a:p>
          <a:p>
            <a:r>
              <a:rPr lang="pt-BR" b="1" dirty="0">
                <a:solidFill>
                  <a:srgbClr val="FFFF00"/>
                </a:solidFill>
                <a:latin typeface="Arial" panose="020B0604020202020204" pitchFamily="34" charset="0"/>
                <a:cs typeface="Arial" panose="020B0604020202020204" pitchFamily="34" charset="0"/>
              </a:rPr>
              <a:t>U.T. N°2.	DEBATE</a:t>
            </a:r>
          </a:p>
          <a:p>
            <a:r>
              <a:rPr lang="pt-BR" dirty="0">
                <a:latin typeface="Arial" panose="020B0604020202020204" pitchFamily="34" charset="0"/>
                <a:cs typeface="Arial" panose="020B0604020202020204" pitchFamily="34" charset="0"/>
              </a:rPr>
              <a:t>U.T. N°3.	BUCEO TEÓRICO</a:t>
            </a:r>
          </a:p>
          <a:p>
            <a:r>
              <a:rPr lang="es-ES" dirty="0">
                <a:latin typeface="Arial" panose="020B0604020202020204" pitchFamily="34" charset="0"/>
                <a:cs typeface="Arial" panose="020B0604020202020204" pitchFamily="34" charset="0"/>
              </a:rPr>
              <a:t>U.T. N°4.	DEFENSA PERSONAL MILITAR</a:t>
            </a:r>
            <a:r>
              <a:rPr lang="es-ES"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p:txBody>
      </p:sp>
      <p:sp>
        <p:nvSpPr>
          <p:cNvPr id="6" name="Rectángulo 5"/>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7" name="Conector recto 6"/>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65760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D9223FE-BBF2-0FD5-D7FD-A6EE912ECA45}"/>
              </a:ext>
            </a:extLst>
          </p:cNvPr>
          <p:cNvPicPr>
            <a:picLocks noChangeAspect="1"/>
          </p:cNvPicPr>
          <p:nvPr/>
        </p:nvPicPr>
        <p:blipFill>
          <a:blip r:embed="rId2"/>
          <a:stretch>
            <a:fillRect/>
          </a:stretch>
        </p:blipFill>
        <p:spPr>
          <a:xfrm>
            <a:off x="1968699" y="842640"/>
            <a:ext cx="8216502" cy="1979701"/>
          </a:xfrm>
          <a:prstGeom prst="rect">
            <a:avLst/>
          </a:prstGeom>
        </p:spPr>
      </p:pic>
      <p:sp>
        <p:nvSpPr>
          <p:cNvPr id="4" name="CuadroTexto 3">
            <a:extLst>
              <a:ext uri="{FF2B5EF4-FFF2-40B4-BE49-F238E27FC236}">
                <a16:creationId xmlns:a16="http://schemas.microsoft.com/office/drawing/2014/main" id="{8852DBB1-5673-3865-2262-098ABCF24523}"/>
              </a:ext>
            </a:extLst>
          </p:cNvPr>
          <p:cNvSpPr txBox="1"/>
          <p:nvPr/>
        </p:nvSpPr>
        <p:spPr>
          <a:xfrm>
            <a:off x="3500592" y="824063"/>
            <a:ext cx="4500880" cy="338554"/>
          </a:xfrm>
          <a:prstGeom prst="rect">
            <a:avLst/>
          </a:prstGeom>
          <a:noFill/>
        </p:spPr>
        <p:txBody>
          <a:bodyPr wrap="square" rtlCol="0">
            <a:spAutoFit/>
          </a:bodyPr>
          <a:lstStyle/>
          <a:p>
            <a:pPr algn="ctr"/>
            <a:r>
              <a:rPr lang="es-CL" sz="1600" b="1" u="sng" dirty="0">
                <a:latin typeface="Arial" panose="020B0604020202020204" pitchFamily="34" charset="0"/>
                <a:cs typeface="Arial" panose="020B0604020202020204" pitchFamily="34" charset="0"/>
              </a:rPr>
              <a:t>IV AÑO</a:t>
            </a:r>
          </a:p>
        </p:txBody>
      </p:sp>
      <p:sp>
        <p:nvSpPr>
          <p:cNvPr id="5" name="CuadroTexto 4">
            <a:extLst>
              <a:ext uri="{FF2B5EF4-FFF2-40B4-BE49-F238E27FC236}">
                <a16:creationId xmlns:a16="http://schemas.microsoft.com/office/drawing/2014/main" id="{E7D66914-1A9C-24B5-41E1-0B04964046E4}"/>
              </a:ext>
            </a:extLst>
          </p:cNvPr>
          <p:cNvSpPr txBox="1"/>
          <p:nvPr/>
        </p:nvSpPr>
        <p:spPr>
          <a:xfrm>
            <a:off x="3600450" y="2621724"/>
            <a:ext cx="4775200" cy="1200329"/>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es-ES" dirty="0">
                <a:latin typeface="Arial" panose="020B0604020202020204" pitchFamily="34" charset="0"/>
                <a:cs typeface="Arial" panose="020B0604020202020204" pitchFamily="34" charset="0"/>
              </a:rPr>
              <a:t>U.T.1. SIMULADOR NAV. /TERRENO</a:t>
            </a:r>
          </a:p>
          <a:p>
            <a:r>
              <a:rPr lang="es-CL" dirty="0">
                <a:latin typeface="Arial" panose="020B0604020202020204" pitchFamily="34" charset="0"/>
                <a:cs typeface="Arial" panose="020B0604020202020204" pitchFamily="34" charset="0"/>
              </a:rPr>
              <a:t>U.T.2. ÉTICA</a:t>
            </a:r>
          </a:p>
          <a:p>
            <a:r>
              <a:rPr lang="es-CL" b="1" dirty="0">
                <a:solidFill>
                  <a:srgbClr val="FFFF00"/>
                </a:solidFill>
                <a:latin typeface="Arial" panose="020B0604020202020204" pitchFamily="34" charset="0"/>
                <a:cs typeface="Arial" panose="020B0604020202020204" pitchFamily="34" charset="0"/>
              </a:rPr>
              <a:t>U.T.3. DEBATE INSTITUCIONAL </a:t>
            </a:r>
          </a:p>
          <a:p>
            <a:r>
              <a:rPr lang="es-CL" dirty="0">
                <a:latin typeface="Arial" panose="020B0604020202020204" pitchFamily="34" charset="0"/>
                <a:cs typeface="Arial" panose="020B0604020202020204" pitchFamily="34" charset="0"/>
              </a:rPr>
              <a:t>U.T.4. BUCEO PRÁCTICO</a:t>
            </a:r>
          </a:p>
        </p:txBody>
      </p:sp>
      <p:sp>
        <p:nvSpPr>
          <p:cNvPr id="2" name="CuadroTexto 1">
            <a:extLst>
              <a:ext uri="{FF2B5EF4-FFF2-40B4-BE49-F238E27FC236}">
                <a16:creationId xmlns:a16="http://schemas.microsoft.com/office/drawing/2014/main" id="{7654EF5F-BC8D-4253-B440-AEA3560CD7F9}"/>
              </a:ext>
            </a:extLst>
          </p:cNvPr>
          <p:cNvSpPr txBox="1"/>
          <p:nvPr/>
        </p:nvSpPr>
        <p:spPr>
          <a:xfrm>
            <a:off x="764564" y="4034752"/>
            <a:ext cx="10970016" cy="923330"/>
          </a:xfrm>
          <a:prstGeom prst="rect">
            <a:avLst/>
          </a:prstGeom>
          <a:noFill/>
        </p:spPr>
        <p:txBody>
          <a:bodyPr wrap="square" rtlCol="0">
            <a:spAutoFit/>
          </a:bodyPr>
          <a:lstStyle/>
          <a:p>
            <a:pPr algn="just"/>
            <a:r>
              <a:rPr lang="es-CL" dirty="0">
                <a:latin typeface="Arial" panose="020B0604020202020204" pitchFamily="34" charset="0"/>
                <a:cs typeface="Arial" panose="020B0604020202020204" pitchFamily="34" charset="0"/>
              </a:rPr>
              <a:t>Es decir, Artes Liberales podría ocupar un ciclo de 8 semanas al año, donde se aborde  el CORE </a:t>
            </a:r>
            <a:r>
              <a:rPr lang="es-CL" b="1" dirty="0">
                <a:solidFill>
                  <a:srgbClr val="C00000"/>
                </a:solidFill>
                <a:latin typeface="Arial" panose="020B0604020202020204" pitchFamily="34" charset="0"/>
                <a:cs typeface="Arial" panose="020B0604020202020204" pitchFamily="34" charset="0"/>
              </a:rPr>
              <a:t>CIVILIZACIÓN CONTEMPORÁNEA</a:t>
            </a:r>
            <a:r>
              <a:rPr lang="es-CL" dirty="0">
                <a:latin typeface="Arial" panose="020B0604020202020204" pitchFamily="34" charset="0"/>
                <a:cs typeface="Arial" panose="020B0604020202020204" pitchFamily="34" charset="0"/>
              </a:rPr>
              <a:t>, con un formato de lectura de clásicos resumidos y seleccionados.</a:t>
            </a:r>
          </a:p>
          <a:p>
            <a:pPr algn="just"/>
            <a:r>
              <a:rPr lang="es-CL" dirty="0">
                <a:latin typeface="Arial" panose="020B0604020202020204" pitchFamily="34" charset="0"/>
                <a:cs typeface="Arial" panose="020B0604020202020204" pitchFamily="34" charset="0"/>
              </a:rPr>
              <a:t>Por ejemplo: </a:t>
            </a:r>
          </a:p>
        </p:txBody>
      </p:sp>
      <p:grpSp>
        <p:nvGrpSpPr>
          <p:cNvPr id="18" name="Grupo 17">
            <a:extLst>
              <a:ext uri="{FF2B5EF4-FFF2-40B4-BE49-F238E27FC236}">
                <a16:creationId xmlns:a16="http://schemas.microsoft.com/office/drawing/2014/main" id="{C789DFD1-EB3A-92D1-14E0-613182C84263}"/>
              </a:ext>
            </a:extLst>
          </p:cNvPr>
          <p:cNvGrpSpPr/>
          <p:nvPr/>
        </p:nvGrpSpPr>
        <p:grpSpPr>
          <a:xfrm>
            <a:off x="673299" y="4911744"/>
            <a:ext cx="10049105" cy="1634868"/>
            <a:chOff x="673299" y="4911744"/>
            <a:chExt cx="10049105" cy="1634868"/>
          </a:xfrm>
        </p:grpSpPr>
        <p:pic>
          <p:nvPicPr>
            <p:cNvPr id="7" name="Imagen 6">
              <a:extLst>
                <a:ext uri="{FF2B5EF4-FFF2-40B4-BE49-F238E27FC236}">
                  <a16:creationId xmlns:a16="http://schemas.microsoft.com/office/drawing/2014/main" id="{DE9559AC-894B-52CF-FACD-1C39CBA5998E}"/>
                </a:ext>
              </a:extLst>
            </p:cNvPr>
            <p:cNvPicPr>
              <a:picLocks noChangeAspect="1"/>
            </p:cNvPicPr>
            <p:nvPr/>
          </p:nvPicPr>
          <p:blipFill rotWithShape="1">
            <a:blip r:embed="rId3"/>
            <a:srcRect l="51440" t="37056" r="26803" b="37563"/>
            <a:stretch/>
          </p:blipFill>
          <p:spPr>
            <a:xfrm>
              <a:off x="673299" y="5069283"/>
              <a:ext cx="1295400" cy="1477329"/>
            </a:xfrm>
            <a:prstGeom prst="rect">
              <a:avLst/>
            </a:prstGeom>
          </p:spPr>
        </p:pic>
        <p:pic>
          <p:nvPicPr>
            <p:cNvPr id="9" name="Imagen 8">
              <a:extLst>
                <a:ext uri="{FF2B5EF4-FFF2-40B4-BE49-F238E27FC236}">
                  <a16:creationId xmlns:a16="http://schemas.microsoft.com/office/drawing/2014/main" id="{0604CE2D-F98B-BD21-B7D5-A2D8BAC1AB95}"/>
                </a:ext>
              </a:extLst>
            </p:cNvPr>
            <p:cNvPicPr>
              <a:picLocks noChangeAspect="1"/>
            </p:cNvPicPr>
            <p:nvPr/>
          </p:nvPicPr>
          <p:blipFill rotWithShape="1">
            <a:blip r:embed="rId3"/>
            <a:srcRect l="26323" r="51280" b="74055"/>
            <a:stretch/>
          </p:blipFill>
          <p:spPr>
            <a:xfrm>
              <a:off x="2266950" y="5036493"/>
              <a:ext cx="1333500" cy="1510119"/>
            </a:xfrm>
            <a:prstGeom prst="rect">
              <a:avLst/>
            </a:prstGeom>
          </p:spPr>
        </p:pic>
        <p:pic>
          <p:nvPicPr>
            <p:cNvPr id="11" name="Imagen 10">
              <a:extLst>
                <a:ext uri="{FF2B5EF4-FFF2-40B4-BE49-F238E27FC236}">
                  <a16:creationId xmlns:a16="http://schemas.microsoft.com/office/drawing/2014/main" id="{E49F9DBA-90A2-87DD-8E39-BDB59417771A}"/>
                </a:ext>
              </a:extLst>
            </p:cNvPr>
            <p:cNvPicPr>
              <a:picLocks noChangeAspect="1"/>
            </p:cNvPicPr>
            <p:nvPr/>
          </p:nvPicPr>
          <p:blipFill rotWithShape="1">
            <a:blip r:embed="rId4"/>
            <a:srcRect l="4242" r="73814" b="73766"/>
            <a:stretch/>
          </p:blipFill>
          <p:spPr>
            <a:xfrm>
              <a:off x="3947041" y="5014794"/>
              <a:ext cx="1333500" cy="1531818"/>
            </a:xfrm>
            <a:prstGeom prst="rect">
              <a:avLst/>
            </a:prstGeom>
          </p:spPr>
        </p:pic>
        <p:pic>
          <p:nvPicPr>
            <p:cNvPr id="13" name="Imagen 12">
              <a:extLst>
                <a:ext uri="{FF2B5EF4-FFF2-40B4-BE49-F238E27FC236}">
                  <a16:creationId xmlns:a16="http://schemas.microsoft.com/office/drawing/2014/main" id="{EA046BDB-4362-0F3D-C127-389D9B6D1129}"/>
                </a:ext>
              </a:extLst>
            </p:cNvPr>
            <p:cNvPicPr>
              <a:picLocks noChangeAspect="1"/>
            </p:cNvPicPr>
            <p:nvPr/>
          </p:nvPicPr>
          <p:blipFill rotWithShape="1">
            <a:blip r:embed="rId4"/>
            <a:srcRect l="72673" r="7265" b="74275"/>
            <a:stretch/>
          </p:blipFill>
          <p:spPr>
            <a:xfrm>
              <a:off x="5674360" y="4958082"/>
              <a:ext cx="1237101" cy="1524157"/>
            </a:xfrm>
            <a:prstGeom prst="rect">
              <a:avLst/>
            </a:prstGeom>
          </p:spPr>
        </p:pic>
        <p:pic>
          <p:nvPicPr>
            <p:cNvPr id="15" name="Imagen 14">
              <a:extLst>
                <a:ext uri="{FF2B5EF4-FFF2-40B4-BE49-F238E27FC236}">
                  <a16:creationId xmlns:a16="http://schemas.microsoft.com/office/drawing/2014/main" id="{0D5F16F4-DCF3-5F09-156B-6CB135D0BBD4}"/>
                </a:ext>
              </a:extLst>
            </p:cNvPr>
            <p:cNvPicPr>
              <a:picLocks noChangeAspect="1"/>
            </p:cNvPicPr>
            <p:nvPr/>
          </p:nvPicPr>
          <p:blipFill rotWithShape="1">
            <a:blip r:embed="rId4"/>
            <a:srcRect l="72673" t="34722" r="7265" b="40460"/>
            <a:stretch/>
          </p:blipFill>
          <p:spPr>
            <a:xfrm>
              <a:off x="7366315" y="4994314"/>
              <a:ext cx="1270315" cy="1509905"/>
            </a:xfrm>
            <a:prstGeom prst="rect">
              <a:avLst/>
            </a:prstGeom>
          </p:spPr>
        </p:pic>
        <p:pic>
          <p:nvPicPr>
            <p:cNvPr id="17" name="Imagen 16">
              <a:extLst>
                <a:ext uri="{FF2B5EF4-FFF2-40B4-BE49-F238E27FC236}">
                  <a16:creationId xmlns:a16="http://schemas.microsoft.com/office/drawing/2014/main" id="{2C4CE0BD-D160-9030-D0D3-4373ECFB5572}"/>
                </a:ext>
              </a:extLst>
            </p:cNvPr>
            <p:cNvPicPr>
              <a:picLocks noChangeAspect="1"/>
            </p:cNvPicPr>
            <p:nvPr/>
          </p:nvPicPr>
          <p:blipFill rotWithShape="1">
            <a:blip r:embed="rId4"/>
            <a:srcRect l="50000" t="33211" r="28246" b="40460"/>
            <a:stretch/>
          </p:blipFill>
          <p:spPr>
            <a:xfrm>
              <a:off x="9353077" y="4911744"/>
              <a:ext cx="1369327" cy="1592476"/>
            </a:xfrm>
            <a:prstGeom prst="rect">
              <a:avLst/>
            </a:prstGeom>
          </p:spPr>
        </p:pic>
      </p:grpSp>
      <p:sp>
        <p:nvSpPr>
          <p:cNvPr id="14" name="Rectángulo 13"/>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16" name="Conector recto 15"/>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028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578F777C-A6BD-82E4-74F4-AA734C6E0048}"/>
              </a:ext>
            </a:extLst>
          </p:cNvPr>
          <p:cNvPicPr>
            <a:picLocks noChangeAspect="1"/>
          </p:cNvPicPr>
          <p:nvPr/>
        </p:nvPicPr>
        <p:blipFill>
          <a:blip r:embed="rId2"/>
          <a:stretch>
            <a:fillRect/>
          </a:stretch>
        </p:blipFill>
        <p:spPr>
          <a:xfrm>
            <a:off x="1475811" y="1371600"/>
            <a:ext cx="10488430" cy="5303520"/>
          </a:xfrm>
          <a:prstGeom prst="rect">
            <a:avLst/>
          </a:prstGeom>
        </p:spPr>
      </p:pic>
      <p:sp>
        <p:nvSpPr>
          <p:cNvPr id="5" name="Estrella: 5 puntas 4">
            <a:extLst>
              <a:ext uri="{FF2B5EF4-FFF2-40B4-BE49-F238E27FC236}">
                <a16:creationId xmlns:a16="http://schemas.microsoft.com/office/drawing/2014/main" id="{D8CAC754-4AD0-3CCD-72B0-7AE2CC21D9FC}"/>
              </a:ext>
            </a:extLst>
          </p:cNvPr>
          <p:cNvSpPr/>
          <p:nvPr/>
        </p:nvSpPr>
        <p:spPr>
          <a:xfrm>
            <a:off x="4835339" y="2713998"/>
            <a:ext cx="428804" cy="290074"/>
          </a:xfrm>
          <a:prstGeom prst="star5">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8" name="Imagen 7">
            <a:extLst>
              <a:ext uri="{FF2B5EF4-FFF2-40B4-BE49-F238E27FC236}">
                <a16:creationId xmlns:a16="http://schemas.microsoft.com/office/drawing/2014/main" id="{95B6FDEF-25A5-F449-1C1E-7ED2ACF1EF11}"/>
              </a:ext>
            </a:extLst>
          </p:cNvPr>
          <p:cNvPicPr>
            <a:picLocks noChangeAspect="1"/>
          </p:cNvPicPr>
          <p:nvPr/>
        </p:nvPicPr>
        <p:blipFill>
          <a:blip r:embed="rId3"/>
          <a:stretch>
            <a:fillRect/>
          </a:stretch>
        </p:blipFill>
        <p:spPr>
          <a:xfrm>
            <a:off x="4835339" y="3793225"/>
            <a:ext cx="468623" cy="317009"/>
          </a:xfrm>
          <a:prstGeom prst="rect">
            <a:avLst/>
          </a:prstGeom>
        </p:spPr>
      </p:pic>
      <p:pic>
        <p:nvPicPr>
          <p:cNvPr id="9" name="Imagen 8">
            <a:extLst>
              <a:ext uri="{FF2B5EF4-FFF2-40B4-BE49-F238E27FC236}">
                <a16:creationId xmlns:a16="http://schemas.microsoft.com/office/drawing/2014/main" id="{8AAA54D4-4035-B48E-A02E-4C77EA28EA00}"/>
              </a:ext>
            </a:extLst>
          </p:cNvPr>
          <p:cNvPicPr>
            <a:picLocks noChangeAspect="1"/>
          </p:cNvPicPr>
          <p:nvPr/>
        </p:nvPicPr>
        <p:blipFill>
          <a:blip r:embed="rId3"/>
          <a:stretch>
            <a:fillRect/>
          </a:stretch>
        </p:blipFill>
        <p:spPr>
          <a:xfrm>
            <a:off x="6291222" y="2713999"/>
            <a:ext cx="428804" cy="290073"/>
          </a:xfrm>
          <a:prstGeom prst="rect">
            <a:avLst/>
          </a:prstGeom>
        </p:spPr>
      </p:pic>
      <p:pic>
        <p:nvPicPr>
          <p:cNvPr id="10" name="Imagen 9">
            <a:extLst>
              <a:ext uri="{FF2B5EF4-FFF2-40B4-BE49-F238E27FC236}">
                <a16:creationId xmlns:a16="http://schemas.microsoft.com/office/drawing/2014/main" id="{BD142B47-BC8B-1F09-629B-75B004325BAB}"/>
              </a:ext>
            </a:extLst>
          </p:cNvPr>
          <p:cNvPicPr>
            <a:picLocks noChangeAspect="1"/>
          </p:cNvPicPr>
          <p:nvPr/>
        </p:nvPicPr>
        <p:blipFill>
          <a:blip r:embed="rId4"/>
          <a:stretch>
            <a:fillRect/>
          </a:stretch>
        </p:blipFill>
        <p:spPr>
          <a:xfrm>
            <a:off x="6077843" y="3429000"/>
            <a:ext cx="426757" cy="292633"/>
          </a:xfrm>
          <a:prstGeom prst="rect">
            <a:avLst/>
          </a:prstGeom>
        </p:spPr>
      </p:pic>
      <p:pic>
        <p:nvPicPr>
          <p:cNvPr id="11" name="Imagen 10">
            <a:extLst>
              <a:ext uri="{FF2B5EF4-FFF2-40B4-BE49-F238E27FC236}">
                <a16:creationId xmlns:a16="http://schemas.microsoft.com/office/drawing/2014/main" id="{0E0D4008-FA13-F85C-3DEE-FC69B61692E0}"/>
              </a:ext>
            </a:extLst>
          </p:cNvPr>
          <p:cNvPicPr>
            <a:picLocks noChangeAspect="1"/>
          </p:cNvPicPr>
          <p:nvPr/>
        </p:nvPicPr>
        <p:blipFill>
          <a:blip r:embed="rId4"/>
          <a:stretch>
            <a:fillRect/>
          </a:stretch>
        </p:blipFill>
        <p:spPr>
          <a:xfrm>
            <a:off x="9128755" y="2713998"/>
            <a:ext cx="426757" cy="292633"/>
          </a:xfrm>
          <a:prstGeom prst="rect">
            <a:avLst/>
          </a:prstGeom>
        </p:spPr>
      </p:pic>
      <p:pic>
        <p:nvPicPr>
          <p:cNvPr id="12" name="Imagen 11">
            <a:extLst>
              <a:ext uri="{FF2B5EF4-FFF2-40B4-BE49-F238E27FC236}">
                <a16:creationId xmlns:a16="http://schemas.microsoft.com/office/drawing/2014/main" id="{61225DEE-F19D-7C1A-8B60-759701786EA1}"/>
              </a:ext>
            </a:extLst>
          </p:cNvPr>
          <p:cNvPicPr>
            <a:picLocks noChangeAspect="1"/>
          </p:cNvPicPr>
          <p:nvPr/>
        </p:nvPicPr>
        <p:blipFill>
          <a:blip r:embed="rId4"/>
          <a:stretch>
            <a:fillRect/>
          </a:stretch>
        </p:blipFill>
        <p:spPr>
          <a:xfrm>
            <a:off x="9128755" y="3024392"/>
            <a:ext cx="426757" cy="292633"/>
          </a:xfrm>
          <a:prstGeom prst="rect">
            <a:avLst/>
          </a:prstGeom>
        </p:spPr>
      </p:pic>
      <p:pic>
        <p:nvPicPr>
          <p:cNvPr id="13" name="Imagen 12">
            <a:extLst>
              <a:ext uri="{FF2B5EF4-FFF2-40B4-BE49-F238E27FC236}">
                <a16:creationId xmlns:a16="http://schemas.microsoft.com/office/drawing/2014/main" id="{F3FF8ECD-0E2A-FF45-189A-16BF0B133C81}"/>
              </a:ext>
            </a:extLst>
          </p:cNvPr>
          <p:cNvPicPr>
            <a:picLocks noChangeAspect="1"/>
          </p:cNvPicPr>
          <p:nvPr/>
        </p:nvPicPr>
        <p:blipFill>
          <a:blip r:embed="rId4"/>
          <a:stretch>
            <a:fillRect/>
          </a:stretch>
        </p:blipFill>
        <p:spPr>
          <a:xfrm>
            <a:off x="9128755" y="3454400"/>
            <a:ext cx="426757" cy="292633"/>
          </a:xfrm>
          <a:prstGeom prst="rect">
            <a:avLst/>
          </a:prstGeom>
        </p:spPr>
      </p:pic>
      <p:pic>
        <p:nvPicPr>
          <p:cNvPr id="14" name="Imagen 13">
            <a:extLst>
              <a:ext uri="{FF2B5EF4-FFF2-40B4-BE49-F238E27FC236}">
                <a16:creationId xmlns:a16="http://schemas.microsoft.com/office/drawing/2014/main" id="{FF7638DB-82E4-B572-EDCC-6CF0530260C1}"/>
              </a:ext>
            </a:extLst>
          </p:cNvPr>
          <p:cNvPicPr>
            <a:picLocks noChangeAspect="1"/>
          </p:cNvPicPr>
          <p:nvPr/>
        </p:nvPicPr>
        <p:blipFill>
          <a:blip r:embed="rId4"/>
          <a:stretch>
            <a:fillRect/>
          </a:stretch>
        </p:blipFill>
        <p:spPr>
          <a:xfrm>
            <a:off x="10119741" y="3282683"/>
            <a:ext cx="426757" cy="292633"/>
          </a:xfrm>
          <a:prstGeom prst="rect">
            <a:avLst/>
          </a:prstGeom>
        </p:spPr>
      </p:pic>
      <p:pic>
        <p:nvPicPr>
          <p:cNvPr id="15" name="Imagen 14">
            <a:extLst>
              <a:ext uri="{FF2B5EF4-FFF2-40B4-BE49-F238E27FC236}">
                <a16:creationId xmlns:a16="http://schemas.microsoft.com/office/drawing/2014/main" id="{1996C63E-FC9A-FDF2-56A6-6941D9C5F93D}"/>
              </a:ext>
            </a:extLst>
          </p:cNvPr>
          <p:cNvPicPr>
            <a:picLocks noChangeAspect="1"/>
          </p:cNvPicPr>
          <p:nvPr/>
        </p:nvPicPr>
        <p:blipFill>
          <a:blip r:embed="rId4"/>
          <a:stretch>
            <a:fillRect/>
          </a:stretch>
        </p:blipFill>
        <p:spPr>
          <a:xfrm>
            <a:off x="11580287" y="3024392"/>
            <a:ext cx="426757" cy="292633"/>
          </a:xfrm>
          <a:prstGeom prst="rect">
            <a:avLst/>
          </a:prstGeom>
        </p:spPr>
      </p:pic>
      <p:sp>
        <p:nvSpPr>
          <p:cNvPr id="6" name="CuadroTexto 5">
            <a:extLst>
              <a:ext uri="{FF2B5EF4-FFF2-40B4-BE49-F238E27FC236}">
                <a16:creationId xmlns:a16="http://schemas.microsoft.com/office/drawing/2014/main" id="{CFE7F22B-297E-0481-45DF-811E74A0BF8D}"/>
              </a:ext>
            </a:extLst>
          </p:cNvPr>
          <p:cNvSpPr txBox="1"/>
          <p:nvPr/>
        </p:nvSpPr>
        <p:spPr>
          <a:xfrm>
            <a:off x="2066896" y="763044"/>
            <a:ext cx="9572625" cy="523220"/>
          </a:xfrm>
          <a:prstGeom prst="rect">
            <a:avLst/>
          </a:prstGeom>
          <a:solidFill>
            <a:schemeClr val="bg1"/>
          </a:solidFill>
        </p:spPr>
        <p:txBody>
          <a:bodyPr wrap="square" rtlCol="0">
            <a:spAutoFit/>
          </a:bodyPr>
          <a:lstStyle/>
          <a:p>
            <a:pPr algn="ctr"/>
            <a:r>
              <a:rPr lang="es-CL" sz="1400" dirty="0">
                <a:latin typeface="Arial" panose="020B0604020202020204" pitchFamily="34" charset="0"/>
                <a:cs typeface="Arial" panose="020B0604020202020204" pitchFamily="34" charset="0"/>
              </a:rPr>
              <a:t>MODIFICAR PROGRAMAS DE ASIGNATURA E INCLUIR EN LAS  HERRAMIENTAS METODOLÓGICAS E INSTRUMENTOS DE MEDICIÓN, EL ENSAYO ARGUMENTATIVO, EN FORMATO MEDOC.</a:t>
            </a:r>
          </a:p>
        </p:txBody>
      </p:sp>
      <p:sp>
        <p:nvSpPr>
          <p:cNvPr id="16" name="Rectángulo 15"/>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17" name="Conector recto 16"/>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pic>
        <p:nvPicPr>
          <p:cNvPr id="3" name="Imagen 2">
            <a:extLst>
              <a:ext uri="{FF2B5EF4-FFF2-40B4-BE49-F238E27FC236}">
                <a16:creationId xmlns:a16="http://schemas.microsoft.com/office/drawing/2014/main" id="{2ECC6BFC-81B0-E3AC-CC9F-4E55928A440C}"/>
              </a:ext>
            </a:extLst>
          </p:cNvPr>
          <p:cNvPicPr>
            <a:picLocks noChangeAspect="1"/>
          </p:cNvPicPr>
          <p:nvPr/>
        </p:nvPicPr>
        <p:blipFill>
          <a:blip r:embed="rId5"/>
          <a:stretch>
            <a:fillRect/>
          </a:stretch>
        </p:blipFill>
        <p:spPr>
          <a:xfrm>
            <a:off x="288168" y="3894392"/>
            <a:ext cx="1778728" cy="1359352"/>
          </a:xfrm>
          <a:prstGeom prst="rect">
            <a:avLst/>
          </a:prstGeom>
        </p:spPr>
      </p:pic>
    </p:spTree>
    <p:extLst>
      <p:ext uri="{BB962C8B-B14F-4D97-AF65-F5344CB8AC3E}">
        <p14:creationId xmlns:p14="http://schemas.microsoft.com/office/powerpoint/2010/main" val="443390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69C25A1-5075-BE3C-707E-8D2892A30E85}"/>
              </a:ext>
            </a:extLst>
          </p:cNvPr>
          <p:cNvSpPr txBox="1"/>
          <p:nvPr/>
        </p:nvSpPr>
        <p:spPr>
          <a:xfrm>
            <a:off x="619126" y="859544"/>
            <a:ext cx="8609281" cy="456535"/>
          </a:xfrm>
          <a:prstGeom prst="rect">
            <a:avLst/>
          </a:prstGeom>
          <a:noFill/>
        </p:spPr>
        <p:txBody>
          <a:bodyPr wrap="square" rtlCol="0">
            <a:spAutoFit/>
          </a:bodyPr>
          <a:lstStyle/>
          <a:p>
            <a:pPr>
              <a:lnSpc>
                <a:spcPct val="150000"/>
              </a:lnSpc>
            </a:pPr>
            <a:r>
              <a:rPr lang="es-ES" b="1" u="sng" dirty="0" smtClean="0">
                <a:latin typeface="Arial" panose="020B0604020202020204" pitchFamily="34" charset="0"/>
                <a:cs typeface="Arial" panose="020B0604020202020204" pitchFamily="34" charset="0"/>
              </a:rPr>
              <a:t>En caso de querer abarcar más </a:t>
            </a:r>
            <a:r>
              <a:rPr lang="es-ES" b="1" u="sng" dirty="0" err="1" smtClean="0">
                <a:latin typeface="Arial" panose="020B0604020202020204" pitchFamily="34" charset="0"/>
                <a:cs typeface="Arial" panose="020B0604020202020204" pitchFamily="34" charset="0"/>
              </a:rPr>
              <a:t>CORE’s</a:t>
            </a:r>
            <a:endParaRPr lang="es-CL" b="1" u="sng" dirty="0">
              <a:latin typeface="Arial" panose="020B0604020202020204" pitchFamily="34" charset="0"/>
              <a:cs typeface="Arial" panose="020B0604020202020204" pitchFamily="34" charset="0"/>
            </a:endParaRPr>
          </a:p>
        </p:txBody>
      </p:sp>
      <p:sp>
        <p:nvSpPr>
          <p:cNvPr id="6" name="Rectángulo 5"/>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7" name="Conector recto 6"/>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graphicFrame>
        <p:nvGraphicFramePr>
          <p:cNvPr id="9" name="Diagrama 8"/>
          <p:cNvGraphicFramePr/>
          <p:nvPr>
            <p:extLst>
              <p:ext uri="{D42A27DB-BD31-4B8C-83A1-F6EECF244321}">
                <p14:modId xmlns:p14="http://schemas.microsoft.com/office/powerpoint/2010/main" val="4138755187"/>
              </p:ext>
            </p:extLst>
          </p:nvPr>
        </p:nvGraphicFramePr>
        <p:xfrm>
          <a:off x="508484" y="1746959"/>
          <a:ext cx="11310276" cy="4384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 name="2 Imagen"/>
          <p:cNvPicPr>
            <a:picLocks noChangeAspect="1"/>
          </p:cNvPicPr>
          <p:nvPr/>
        </p:nvPicPr>
        <p:blipFill>
          <a:blip r:embed="rId8" cstate="print"/>
          <a:srcRect/>
          <a:stretch>
            <a:fillRect/>
          </a:stretch>
        </p:blipFill>
        <p:spPr bwMode="auto">
          <a:xfrm>
            <a:off x="2730013" y="3938960"/>
            <a:ext cx="1424511" cy="1455080"/>
          </a:xfrm>
          <a:prstGeom prst="rect">
            <a:avLst/>
          </a:prstGeom>
          <a:noFill/>
          <a:ln w="9525">
            <a:noFill/>
            <a:miter lim="800000"/>
            <a:headEnd/>
            <a:tailEnd/>
          </a:ln>
        </p:spPr>
      </p:pic>
      <p:pic>
        <p:nvPicPr>
          <p:cNvPr id="11" name="Imagen 10"/>
          <p:cNvPicPr>
            <a:picLocks noChangeAspect="1"/>
          </p:cNvPicPr>
          <p:nvPr/>
        </p:nvPicPr>
        <p:blipFill>
          <a:blip r:embed="rId9">
            <a:extLst>
              <a:ext uri="{BEBA8EAE-BF5A-486C-A8C5-ECC9F3942E4B}">
                <a14:imgProps xmlns:a14="http://schemas.microsoft.com/office/drawing/2010/main">
                  <a14:imgLayer r:embed="rId10">
                    <a14:imgEffect>
                      <a14:backgroundRemoval t="10000" b="90000" l="10000" r="90000"/>
                    </a14:imgEffect>
                  </a14:imgLayer>
                </a14:imgProps>
              </a:ext>
            </a:extLst>
          </a:blip>
          <a:stretch>
            <a:fillRect/>
          </a:stretch>
        </p:blipFill>
        <p:spPr>
          <a:xfrm>
            <a:off x="4476395" y="2621324"/>
            <a:ext cx="1687227" cy="1687227"/>
          </a:xfrm>
          <a:prstGeom prst="rect">
            <a:avLst/>
          </a:prstGeom>
        </p:spPr>
      </p:pic>
      <p:pic>
        <p:nvPicPr>
          <p:cNvPr id="12" name="Imagen 11"/>
          <p:cNvPicPr>
            <a:picLocks noChangeAspect="1"/>
          </p:cNvPicPr>
          <p:nvPr/>
        </p:nvPicPr>
        <p:blipFill>
          <a:blip r:embed="rId11">
            <a:extLst>
              <a:ext uri="{BEBA8EAE-BF5A-486C-A8C5-ECC9F3942E4B}">
                <a14:imgProps xmlns:a14="http://schemas.microsoft.com/office/drawing/2010/main">
                  <a14:imgLayer r:embed="rId12">
                    <a14:imgEffect>
                      <a14:backgroundRemoval t="2691" b="95964" l="3540" r="97788"/>
                    </a14:imgEffect>
                  </a14:imgLayer>
                </a14:imgProps>
              </a:ext>
            </a:extLst>
          </a:blip>
          <a:stretch>
            <a:fillRect/>
          </a:stretch>
        </p:blipFill>
        <p:spPr>
          <a:xfrm>
            <a:off x="6565048" y="2013378"/>
            <a:ext cx="1346156" cy="1328287"/>
          </a:xfrm>
          <a:prstGeom prst="rect">
            <a:avLst/>
          </a:prstGeom>
        </p:spPr>
      </p:pic>
      <p:sp>
        <p:nvSpPr>
          <p:cNvPr id="13" name="Rectángulo 12"/>
          <p:cNvSpPr/>
          <p:nvPr/>
        </p:nvSpPr>
        <p:spPr>
          <a:xfrm>
            <a:off x="978500" y="1373720"/>
            <a:ext cx="4762907" cy="412934"/>
          </a:xfrm>
          <a:prstGeom prst="rect">
            <a:avLst/>
          </a:prstGeom>
        </p:spPr>
        <p:txBody>
          <a:bodyPr wrap="none">
            <a:spAutoFit/>
          </a:bodyPr>
          <a:lstStyle/>
          <a:p>
            <a:pPr algn="just">
              <a:lnSpc>
                <a:spcPts val="2500"/>
              </a:lnSpc>
            </a:pPr>
            <a:r>
              <a:rPr lang="es-ES" dirty="0">
                <a:latin typeface="Arial" panose="020B0604020202020204" pitchFamily="34" charset="0"/>
                <a:cs typeface="Arial" panose="020B0604020202020204" pitchFamily="34" charset="0"/>
              </a:rPr>
              <a:t>Implementar </a:t>
            </a:r>
            <a:r>
              <a:rPr lang="es-ES" dirty="0" smtClean="0">
                <a:latin typeface="Arial" panose="020B0604020202020204" pitchFamily="34" charset="0"/>
                <a:cs typeface="Arial" panose="020B0604020202020204" pitchFamily="34" charset="0"/>
              </a:rPr>
              <a:t>a </a:t>
            </a:r>
            <a:r>
              <a:rPr lang="es-ES" dirty="0">
                <a:latin typeface="Arial" panose="020B0604020202020204" pitchFamily="34" charset="0"/>
                <a:cs typeface="Arial" panose="020B0604020202020204" pitchFamily="34" charset="0"/>
              </a:rPr>
              <a:t>nivel DEA hasta 7 politécnico.</a:t>
            </a:r>
            <a:endParaRPr lang="es-C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5428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par>
                                <p:cTn id="8" presetID="22" presetClass="entr" presetSubtype="8"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500"/>
                                        <p:tgtEl>
                                          <p:spTgt spid="11"/>
                                        </p:tgtEl>
                                      </p:cBhvr>
                                    </p:animEffect>
                                  </p:childTnLst>
                                </p:cTn>
                              </p:par>
                              <p:par>
                                <p:cTn id="11" presetID="22" presetClass="entr" presetSubtype="8"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69C25A1-5075-BE3C-707E-8D2892A30E85}"/>
              </a:ext>
            </a:extLst>
          </p:cNvPr>
          <p:cNvSpPr txBox="1"/>
          <p:nvPr/>
        </p:nvSpPr>
        <p:spPr>
          <a:xfrm>
            <a:off x="562855" y="797903"/>
            <a:ext cx="8609281" cy="3323987"/>
          </a:xfrm>
          <a:prstGeom prst="rect">
            <a:avLst/>
          </a:prstGeom>
          <a:noFill/>
        </p:spPr>
        <p:txBody>
          <a:bodyPr wrap="square" rtlCol="0">
            <a:spAutoFit/>
          </a:bodyPr>
          <a:lstStyle/>
          <a:p>
            <a:pPr>
              <a:lnSpc>
                <a:spcPct val="150000"/>
              </a:lnSpc>
            </a:pPr>
            <a:r>
              <a:rPr lang="es-CL" sz="2000" b="1" u="sng" dirty="0" smtClean="0">
                <a:latin typeface="Arial" panose="020B0604020202020204" pitchFamily="34" charset="0"/>
                <a:cs typeface="Arial" panose="020B0604020202020204" pitchFamily="34" charset="0"/>
              </a:rPr>
              <a:t>REQUERIMIENTOS:</a:t>
            </a:r>
            <a:endParaRPr lang="es-CL" sz="2000" b="1" u="sng" dirty="0">
              <a:latin typeface="Arial" panose="020B0604020202020204" pitchFamily="34" charset="0"/>
              <a:cs typeface="Arial" panose="020B0604020202020204" pitchFamily="34" charset="0"/>
            </a:endParaRPr>
          </a:p>
          <a:p>
            <a:pPr>
              <a:lnSpc>
                <a:spcPct val="150000"/>
              </a:lnSpc>
            </a:pPr>
            <a:endParaRPr lang="es-CL" sz="2000" dirty="0">
              <a:latin typeface="Arial" panose="020B0604020202020204" pitchFamily="34" charset="0"/>
              <a:cs typeface="Arial" panose="020B0604020202020204" pitchFamily="34" charset="0"/>
            </a:endParaRPr>
          </a:p>
          <a:p>
            <a:pPr marL="342900" indent="-342900">
              <a:lnSpc>
                <a:spcPct val="150000"/>
              </a:lnSpc>
              <a:buAutoNum type="arabicPeriod"/>
            </a:pPr>
            <a:r>
              <a:rPr lang="es-CL" sz="2000" dirty="0" smtClean="0">
                <a:latin typeface="Arial" panose="020B0604020202020204" pitchFamily="34" charset="0"/>
                <a:cs typeface="Arial" panose="020B0604020202020204" pitchFamily="34" charset="0"/>
              </a:rPr>
              <a:t>Formar 4 profesores CORE en UAI.</a:t>
            </a:r>
          </a:p>
          <a:p>
            <a:pPr marL="342900" indent="-342900">
              <a:lnSpc>
                <a:spcPct val="150000"/>
              </a:lnSpc>
              <a:buAutoNum type="arabicPeriod"/>
            </a:pPr>
            <a:r>
              <a:rPr lang="es-ES" sz="2000" dirty="0" smtClean="0">
                <a:latin typeface="Arial" panose="020B0604020202020204" pitchFamily="34" charset="0"/>
                <a:cs typeface="Arial" panose="020B0604020202020204" pitchFamily="34" charset="0"/>
              </a:rPr>
              <a:t>Adquirir totalidad de libros.</a:t>
            </a:r>
          </a:p>
          <a:p>
            <a:pPr marL="342900" indent="-342900">
              <a:lnSpc>
                <a:spcPct val="150000"/>
              </a:lnSpc>
              <a:buAutoNum type="arabicPeriod"/>
            </a:pPr>
            <a:r>
              <a:rPr lang="es-ES" sz="2000" dirty="0" smtClean="0">
                <a:latin typeface="Arial" panose="020B0604020202020204" pitchFamily="34" charset="0"/>
                <a:cs typeface="Arial" panose="020B0604020202020204" pitchFamily="34" charset="0"/>
              </a:rPr>
              <a:t>Adaptar 4 salas formato CORE.</a:t>
            </a:r>
          </a:p>
          <a:p>
            <a:pPr marL="342900" indent="-342900">
              <a:lnSpc>
                <a:spcPct val="150000"/>
              </a:lnSpc>
              <a:buAutoNum type="arabicPeriod"/>
            </a:pPr>
            <a:r>
              <a:rPr lang="es-ES" sz="2000" dirty="0" smtClean="0">
                <a:latin typeface="Arial" panose="020B0604020202020204" pitchFamily="34" charset="0"/>
                <a:cs typeface="Arial" panose="020B0604020202020204" pitchFamily="34" charset="0"/>
              </a:rPr>
              <a:t>Modificar Programas de asignatura.</a:t>
            </a:r>
          </a:p>
          <a:p>
            <a:pPr marL="342900" indent="-342900">
              <a:lnSpc>
                <a:spcPct val="150000"/>
              </a:lnSpc>
              <a:buAutoNum type="arabicPeriod"/>
            </a:pPr>
            <a:r>
              <a:rPr lang="es-ES" sz="2000" dirty="0" smtClean="0">
                <a:latin typeface="Arial" panose="020B0604020202020204" pitchFamily="34" charset="0"/>
                <a:cs typeface="Arial" panose="020B0604020202020204" pitchFamily="34" charset="0"/>
              </a:rPr>
              <a:t>Alinear Perfil MEDOC / Modelo de Liderazgo / CORE.</a:t>
            </a:r>
            <a:endParaRPr lang="es-CL" sz="2000" dirty="0">
              <a:latin typeface="Arial" panose="020B0604020202020204" pitchFamily="34" charset="0"/>
              <a:cs typeface="Arial" panose="020B0604020202020204" pitchFamily="34" charset="0"/>
            </a:endParaRPr>
          </a:p>
        </p:txBody>
      </p:sp>
      <p:sp>
        <p:nvSpPr>
          <p:cNvPr id="6" name="Rectángulo 5"/>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7" name="Conector recto 6"/>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pic>
        <p:nvPicPr>
          <p:cNvPr id="8" name="Imagen 7"/>
          <p:cNvPicPr>
            <a:picLocks noChangeAspect="1"/>
          </p:cNvPicPr>
          <p:nvPr/>
        </p:nvPicPr>
        <p:blipFill rotWithShape="1">
          <a:blip r:embed="rId3"/>
          <a:srcRect l="50112" t="24355" r="1372" b="48859"/>
          <a:stretch/>
        </p:blipFill>
        <p:spPr>
          <a:xfrm>
            <a:off x="562855" y="4589581"/>
            <a:ext cx="5411821" cy="168728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072271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69C25A1-5075-BE3C-707E-8D2892A30E85}"/>
              </a:ext>
            </a:extLst>
          </p:cNvPr>
          <p:cNvSpPr txBox="1"/>
          <p:nvPr/>
        </p:nvSpPr>
        <p:spPr>
          <a:xfrm>
            <a:off x="647261" y="1079257"/>
            <a:ext cx="8018437" cy="4901342"/>
          </a:xfrm>
          <a:prstGeom prst="rect">
            <a:avLst/>
          </a:prstGeom>
          <a:noFill/>
        </p:spPr>
        <p:txBody>
          <a:bodyPr wrap="square" rtlCol="0">
            <a:spAutoFit/>
          </a:bodyPr>
          <a:lstStyle/>
          <a:p>
            <a:pPr algn="just">
              <a:lnSpc>
                <a:spcPts val="2500"/>
              </a:lnSpc>
            </a:pPr>
            <a:endParaRPr lang="es-CL" b="1" u="sng" dirty="0">
              <a:latin typeface="Arial" panose="020B0604020202020204" pitchFamily="34" charset="0"/>
              <a:cs typeface="Arial" panose="020B0604020202020204" pitchFamily="34" charset="0"/>
            </a:endParaRPr>
          </a:p>
          <a:p>
            <a:pPr marL="342900" indent="-342900" algn="just">
              <a:lnSpc>
                <a:spcPts val="2500"/>
              </a:lnSpc>
              <a:buAutoNum type="arabicPeriod"/>
            </a:pPr>
            <a:r>
              <a:rPr lang="es-CL" dirty="0" smtClean="0">
                <a:latin typeface="Arial" panose="020B0604020202020204" pitchFamily="34" charset="0"/>
                <a:cs typeface="Arial" panose="020B0604020202020204" pitchFamily="34" charset="0"/>
              </a:rPr>
              <a:t>Programa </a:t>
            </a:r>
            <a:r>
              <a:rPr lang="es-CL" dirty="0">
                <a:latin typeface="Arial" panose="020B0604020202020204" pitchFamily="34" charset="0"/>
                <a:cs typeface="Arial" panose="020B0604020202020204" pitchFamily="34" charset="0"/>
              </a:rPr>
              <a:t>CORE UAI es aplicable en la ESNAVAL, pero </a:t>
            </a:r>
            <a:r>
              <a:rPr lang="es-CL" b="1" u="sng" dirty="0">
                <a:latin typeface="Arial" panose="020B0604020202020204" pitchFamily="34" charset="0"/>
                <a:cs typeface="Arial" panose="020B0604020202020204" pitchFamily="34" charset="0"/>
              </a:rPr>
              <a:t>con modificaciones</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a:p>
            <a:pPr marL="342900" indent="-342900" algn="just">
              <a:lnSpc>
                <a:spcPts val="2500"/>
              </a:lnSpc>
              <a:buAutoNum type="arabicPeriod"/>
            </a:pPr>
            <a:r>
              <a:rPr lang="es-CL" dirty="0">
                <a:latin typeface="Arial" panose="020B0604020202020204" pitchFamily="34" charset="0"/>
                <a:cs typeface="Arial" panose="020B0604020202020204" pitchFamily="34" charset="0"/>
              </a:rPr>
              <a:t>De todas las asignaturas CORE, se puede hacer énfasis en </a:t>
            </a:r>
            <a:r>
              <a:rPr lang="es-CL" b="1" dirty="0">
                <a:latin typeface="Arial" panose="020B0604020202020204" pitchFamily="34" charset="0"/>
                <a:cs typeface="Arial" panose="020B0604020202020204" pitchFamily="34" charset="0"/>
              </a:rPr>
              <a:t>Civilización </a:t>
            </a:r>
            <a:r>
              <a:rPr lang="es-CL" b="1" dirty="0" smtClean="0">
                <a:latin typeface="Arial" panose="020B0604020202020204" pitchFamily="34" charset="0"/>
                <a:cs typeface="Arial" panose="020B0604020202020204" pitchFamily="34" charset="0"/>
              </a:rPr>
              <a:t>Contemporánea</a:t>
            </a:r>
            <a:r>
              <a:rPr lang="es-CL" dirty="0" smtClean="0">
                <a:latin typeface="Arial" panose="020B0604020202020204" pitchFamily="34" charset="0"/>
                <a:cs typeface="Arial" panose="020B0604020202020204" pitchFamily="34" charset="0"/>
              </a:rPr>
              <a:t> </a:t>
            </a:r>
            <a:r>
              <a:rPr lang="es-CL" dirty="0">
                <a:latin typeface="Arial" panose="020B0604020202020204" pitchFamily="34" charset="0"/>
                <a:cs typeface="Arial" panose="020B0604020202020204" pitchFamily="34" charset="0"/>
              </a:rPr>
              <a:t>– </a:t>
            </a:r>
            <a:r>
              <a:rPr lang="es-CL" b="1" dirty="0">
                <a:latin typeface="Arial" panose="020B0604020202020204" pitchFamily="34" charset="0"/>
                <a:cs typeface="Arial" panose="020B0604020202020204" pitchFamily="34" charset="0"/>
              </a:rPr>
              <a:t>Escritura Argumentativa</a:t>
            </a:r>
            <a:r>
              <a:rPr lang="es-CL" dirty="0">
                <a:latin typeface="Arial" panose="020B0604020202020204" pitchFamily="34" charset="0"/>
                <a:cs typeface="Arial" panose="020B0604020202020204" pitchFamily="34" charset="0"/>
              </a:rPr>
              <a:t> </a:t>
            </a:r>
            <a:r>
              <a:rPr lang="es-CL" dirty="0" smtClean="0">
                <a:latin typeface="Arial" panose="020B0604020202020204" pitchFamily="34" charset="0"/>
                <a:cs typeface="Arial" panose="020B0604020202020204" pitchFamily="34" charset="0"/>
              </a:rPr>
              <a:t>y </a:t>
            </a:r>
            <a:r>
              <a:rPr lang="es-CL" b="1" dirty="0">
                <a:latin typeface="Arial" panose="020B0604020202020204" pitchFamily="34" charset="0"/>
                <a:cs typeface="Arial" panose="020B0604020202020204" pitchFamily="34" charset="0"/>
              </a:rPr>
              <a:t>Ética</a:t>
            </a:r>
            <a:r>
              <a:rPr lang="es-CL" dirty="0">
                <a:latin typeface="Arial" panose="020B0604020202020204" pitchFamily="34" charset="0"/>
                <a:cs typeface="Arial" panose="020B0604020202020204" pitchFamily="34" charset="0"/>
              </a:rPr>
              <a:t>.</a:t>
            </a:r>
          </a:p>
          <a:p>
            <a:pPr marL="342900" indent="-342900" algn="just">
              <a:lnSpc>
                <a:spcPts val="2500"/>
              </a:lnSpc>
              <a:buAutoNum type="arabicPeriod"/>
            </a:pPr>
            <a:r>
              <a:rPr lang="es-CL" dirty="0">
                <a:latin typeface="Arial" panose="020B0604020202020204" pitchFamily="34" charset="0"/>
                <a:cs typeface="Arial" panose="020B0604020202020204" pitchFamily="34" charset="0"/>
              </a:rPr>
              <a:t>La propuesta diferencia CORE para I año en forma anual y </a:t>
            </a:r>
            <a:r>
              <a:rPr lang="es-CL" dirty="0" smtClean="0">
                <a:latin typeface="Arial" panose="020B0604020202020204" pitchFamily="34" charset="0"/>
                <a:cs typeface="Arial" panose="020B0604020202020204" pitchFamily="34" charset="0"/>
              </a:rPr>
              <a:t>8 </a:t>
            </a:r>
            <a:r>
              <a:rPr lang="es-CL" dirty="0">
                <a:latin typeface="Arial" panose="020B0604020202020204" pitchFamily="34" charset="0"/>
                <a:cs typeface="Arial" panose="020B0604020202020204" pitchFamily="34" charset="0"/>
              </a:rPr>
              <a:t>semanas de CORE para 2-3-4 año.</a:t>
            </a:r>
          </a:p>
          <a:p>
            <a:pPr marL="342900" indent="-342900" algn="just">
              <a:lnSpc>
                <a:spcPts val="2500"/>
              </a:lnSpc>
              <a:buAutoNum type="arabicPeriod"/>
            </a:pPr>
            <a:r>
              <a:rPr lang="es-CL" dirty="0">
                <a:latin typeface="Arial" panose="020B0604020202020204" pitchFamily="34" charset="0"/>
                <a:cs typeface="Arial" panose="020B0604020202020204" pitchFamily="34" charset="0"/>
              </a:rPr>
              <a:t>I año: Como parte de la asignatura anual </a:t>
            </a:r>
            <a:r>
              <a:rPr lang="es-CL" dirty="0" smtClean="0">
                <a:latin typeface="Arial" panose="020B0604020202020204" pitchFamily="34" charset="0"/>
                <a:cs typeface="Arial" panose="020B0604020202020204" pitchFamily="34" charset="0"/>
              </a:rPr>
              <a:t>de </a:t>
            </a:r>
            <a:r>
              <a:rPr lang="es-CL" dirty="0">
                <a:latin typeface="Arial" panose="020B0604020202020204" pitchFamily="34" charset="0"/>
                <a:cs typeface="Arial" panose="020B0604020202020204" pitchFamily="34" charset="0"/>
              </a:rPr>
              <a:t>Filosofía, con profesor que dicta CORE en la misma UAI.</a:t>
            </a:r>
          </a:p>
          <a:p>
            <a:pPr marL="342900" indent="-342900" algn="just">
              <a:lnSpc>
                <a:spcPts val="2500"/>
              </a:lnSpc>
              <a:buAutoNum type="arabicPeriod"/>
            </a:pPr>
            <a:r>
              <a:rPr lang="es-CL" dirty="0">
                <a:latin typeface="Arial" panose="020B0604020202020204" pitchFamily="34" charset="0"/>
                <a:cs typeface="Arial" panose="020B0604020202020204" pitchFamily="34" charset="0"/>
              </a:rPr>
              <a:t>2-3-4 año: Como parte de formación naval, con profesores </a:t>
            </a:r>
            <a:r>
              <a:rPr lang="es-CL" dirty="0" smtClean="0">
                <a:latin typeface="Arial" panose="020B0604020202020204" pitchFamily="34" charset="0"/>
                <a:cs typeface="Arial" panose="020B0604020202020204" pitchFamily="34" charset="0"/>
              </a:rPr>
              <a:t>ESNAVAL, </a:t>
            </a:r>
            <a:r>
              <a:rPr lang="es-CL" dirty="0">
                <a:latin typeface="Arial" panose="020B0604020202020204" pitchFamily="34" charset="0"/>
                <a:cs typeface="Arial" panose="020B0604020202020204" pitchFamily="34" charset="0"/>
              </a:rPr>
              <a:t>capacitados para CORE UAI.</a:t>
            </a:r>
          </a:p>
          <a:p>
            <a:pPr marL="342900" indent="-342900" algn="just">
              <a:lnSpc>
                <a:spcPts val="2500"/>
              </a:lnSpc>
              <a:buAutoNum type="arabicPeriod"/>
            </a:pPr>
            <a:r>
              <a:rPr lang="es-CL" b="1" dirty="0">
                <a:latin typeface="Arial" panose="020B0604020202020204" pitchFamily="34" charset="0"/>
                <a:cs typeface="Arial" panose="020B0604020202020204" pitchFamily="34" charset="0"/>
              </a:rPr>
              <a:t>Escritura Argumentativa</a:t>
            </a:r>
            <a:r>
              <a:rPr lang="es-CL" dirty="0">
                <a:latin typeface="Arial" panose="020B0604020202020204" pitchFamily="34" charset="0"/>
                <a:cs typeface="Arial" panose="020B0604020202020204" pitchFamily="34" charset="0"/>
              </a:rPr>
              <a:t>: para todos los cadetes, en las diferentes asignaturas humanistas que ya incorporan la presentación de ensayos como instrumentos evaluativos. </a:t>
            </a:r>
          </a:p>
          <a:p>
            <a:pPr marL="342900" indent="-342900" algn="just">
              <a:lnSpc>
                <a:spcPts val="2500"/>
              </a:lnSpc>
              <a:buAutoNum type="arabicPeriod"/>
            </a:pPr>
            <a:r>
              <a:rPr lang="es-ES" dirty="0" smtClean="0">
                <a:latin typeface="Arial" panose="020B0604020202020204" pitchFamily="34" charset="0"/>
                <a:cs typeface="Arial" panose="020B0604020202020204" pitchFamily="34" charset="0"/>
              </a:rPr>
              <a:t>Implementar CORE a nivel DEA hasta 7 politécnico.</a:t>
            </a:r>
            <a:endParaRPr lang="es-CL" dirty="0" smtClean="0">
              <a:latin typeface="Arial" panose="020B0604020202020204" pitchFamily="34" charset="0"/>
              <a:cs typeface="Arial" panose="020B0604020202020204" pitchFamily="34" charset="0"/>
            </a:endParaRPr>
          </a:p>
        </p:txBody>
      </p:sp>
      <p:pic>
        <p:nvPicPr>
          <p:cNvPr id="3" name="Imagen 2">
            <a:extLst>
              <a:ext uri="{FF2B5EF4-FFF2-40B4-BE49-F238E27FC236}">
                <a16:creationId xmlns:a16="http://schemas.microsoft.com/office/drawing/2014/main" id="{6EBEDD69-5558-A169-7363-14DD954468EC}"/>
              </a:ext>
            </a:extLst>
          </p:cNvPr>
          <p:cNvPicPr>
            <a:picLocks noChangeAspect="1"/>
          </p:cNvPicPr>
          <p:nvPr/>
        </p:nvPicPr>
        <p:blipFill>
          <a:blip r:embed="rId2"/>
          <a:stretch>
            <a:fillRect/>
          </a:stretch>
        </p:blipFill>
        <p:spPr>
          <a:xfrm>
            <a:off x="9468961" y="1079257"/>
            <a:ext cx="2043032" cy="740229"/>
          </a:xfrm>
          <a:prstGeom prst="rect">
            <a:avLst/>
          </a:prstGeom>
        </p:spPr>
      </p:pic>
      <p:pic>
        <p:nvPicPr>
          <p:cNvPr id="4" name="Imagen 3">
            <a:extLst>
              <a:ext uri="{FF2B5EF4-FFF2-40B4-BE49-F238E27FC236}">
                <a16:creationId xmlns:a16="http://schemas.microsoft.com/office/drawing/2014/main" id="{90099B4D-58C8-99CC-6814-3F46F47A8296}"/>
              </a:ext>
            </a:extLst>
          </p:cNvPr>
          <p:cNvPicPr>
            <a:picLocks noChangeAspect="1"/>
          </p:cNvPicPr>
          <p:nvPr/>
        </p:nvPicPr>
        <p:blipFill>
          <a:blip r:embed="rId3"/>
          <a:stretch>
            <a:fillRect/>
          </a:stretch>
        </p:blipFill>
        <p:spPr>
          <a:xfrm>
            <a:off x="9791663" y="4829460"/>
            <a:ext cx="1542061" cy="1177670"/>
          </a:xfrm>
          <a:prstGeom prst="rect">
            <a:avLst/>
          </a:prstGeom>
        </p:spPr>
      </p:pic>
      <p:pic>
        <p:nvPicPr>
          <p:cNvPr id="5" name="Imagen 4">
            <a:extLst>
              <a:ext uri="{FF2B5EF4-FFF2-40B4-BE49-F238E27FC236}">
                <a16:creationId xmlns:a16="http://schemas.microsoft.com/office/drawing/2014/main" id="{6DE604DB-6076-E40F-D5B7-06F17BB2C0E6}"/>
              </a:ext>
            </a:extLst>
          </p:cNvPr>
          <p:cNvPicPr>
            <a:picLocks noChangeAspect="1"/>
          </p:cNvPicPr>
          <p:nvPr/>
        </p:nvPicPr>
        <p:blipFill>
          <a:blip r:embed="rId4"/>
          <a:stretch>
            <a:fillRect/>
          </a:stretch>
        </p:blipFill>
        <p:spPr>
          <a:xfrm>
            <a:off x="9700395" y="2598568"/>
            <a:ext cx="1731414" cy="1761897"/>
          </a:xfrm>
          <a:prstGeom prst="rect">
            <a:avLst/>
          </a:prstGeom>
        </p:spPr>
      </p:pic>
      <p:sp>
        <p:nvSpPr>
          <p:cNvPr id="6" name="Rectángulo 5"/>
          <p:cNvSpPr/>
          <p:nvPr/>
        </p:nvSpPr>
        <p:spPr>
          <a:xfrm>
            <a:off x="457199" y="135314"/>
            <a:ext cx="11472203" cy="307777"/>
          </a:xfrm>
          <a:prstGeom prst="rect">
            <a:avLst/>
          </a:prstGeom>
        </p:spPr>
        <p:txBody>
          <a:bodyPr wrap="square">
            <a:spAutoFit/>
          </a:bodyPr>
          <a:lstStyle/>
          <a:p>
            <a:pPr algn="r"/>
            <a:r>
              <a:rPr lang="es-CL" sz="1400" dirty="0" smtClean="0">
                <a:latin typeface="Arial" panose="020B0604020202020204" pitchFamily="34" charset="0"/>
                <a:cs typeface="Arial" panose="020B0604020202020204" pitchFamily="34" charset="0"/>
              </a:rPr>
              <a:t>Identificación compatibilidad programa CORE (artes liberales UAI) en la malla curricular de la ENAP</a:t>
            </a:r>
            <a:endParaRPr lang="es-CL" sz="1400" dirty="0"/>
          </a:p>
        </p:txBody>
      </p:sp>
      <p:cxnSp>
        <p:nvCxnSpPr>
          <p:cNvPr id="7" name="Conector recto 6"/>
          <p:cNvCxnSpPr/>
          <p:nvPr/>
        </p:nvCxnSpPr>
        <p:spPr>
          <a:xfrm>
            <a:off x="457199" y="443091"/>
            <a:ext cx="11584746"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8" name="Rectángulo 7"/>
          <p:cNvSpPr/>
          <p:nvPr/>
        </p:nvSpPr>
        <p:spPr>
          <a:xfrm>
            <a:off x="796602" y="872789"/>
            <a:ext cx="2121093" cy="412934"/>
          </a:xfrm>
          <a:prstGeom prst="rect">
            <a:avLst/>
          </a:prstGeom>
        </p:spPr>
        <p:txBody>
          <a:bodyPr wrap="none">
            <a:spAutoFit/>
          </a:bodyPr>
          <a:lstStyle/>
          <a:p>
            <a:pPr algn="just">
              <a:lnSpc>
                <a:spcPts val="2500"/>
              </a:lnSpc>
            </a:pPr>
            <a:r>
              <a:rPr lang="es-CL" b="1" u="sng" dirty="0">
                <a:latin typeface="Arial" panose="020B0604020202020204" pitchFamily="34" charset="0"/>
                <a:cs typeface="Arial" panose="020B0604020202020204" pitchFamily="34" charset="0"/>
              </a:rPr>
              <a:t>CONCLUSIONES:</a:t>
            </a:r>
          </a:p>
        </p:txBody>
      </p:sp>
    </p:spTree>
    <p:extLst>
      <p:ext uri="{BB962C8B-B14F-4D97-AF65-F5344CB8AC3E}">
        <p14:creationId xmlns:p14="http://schemas.microsoft.com/office/powerpoint/2010/main" val="2896581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up)">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up)">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wipe(up)">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wipe(up)">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wipe(up)">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wipe(up)">
                                      <p:cBhvr>
                                        <p:cTn id="32" dur="500"/>
                                        <p:tgtEl>
                                          <p:spTgt spid="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Effect transition="in" filter="wipe(up)">
                                      <p:cBhvr>
                                        <p:cTn id="37"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pic>
        <p:nvPicPr>
          <p:cNvPr id="5" name="2 Imagen"/>
          <p:cNvPicPr>
            <a:picLocks noChangeAspect="1"/>
          </p:cNvPicPr>
          <p:nvPr/>
        </p:nvPicPr>
        <p:blipFill>
          <a:blip r:embed="rId3" cstate="print"/>
          <a:srcRect/>
          <a:stretch>
            <a:fillRect/>
          </a:stretch>
        </p:blipFill>
        <p:spPr bwMode="auto">
          <a:xfrm>
            <a:off x="338505" y="3670247"/>
            <a:ext cx="3257598" cy="3327504"/>
          </a:xfrm>
          <a:prstGeom prst="rect">
            <a:avLst/>
          </a:prstGeom>
          <a:noFill/>
          <a:ln w="9525">
            <a:noFill/>
            <a:miter lim="800000"/>
            <a:headEnd/>
            <a:tailEnd/>
          </a:ln>
        </p:spPr>
      </p:pic>
      <p:sp>
        <p:nvSpPr>
          <p:cNvPr id="6" name="CuadroTexto 5">
            <a:extLst>
              <a:ext uri="{FF2B5EF4-FFF2-40B4-BE49-F238E27FC236}">
                <a16:creationId xmlns:a16="http://schemas.microsoft.com/office/drawing/2014/main" id="{398EAB66-4F86-F274-3367-E36FA84835EA}"/>
              </a:ext>
            </a:extLst>
          </p:cNvPr>
          <p:cNvSpPr txBox="1"/>
          <p:nvPr/>
        </p:nvSpPr>
        <p:spPr>
          <a:xfrm>
            <a:off x="2580657" y="6079460"/>
            <a:ext cx="6840760" cy="646331"/>
          </a:xfrm>
          <a:prstGeom prst="rect">
            <a:avLst/>
          </a:prstGeom>
          <a:noFill/>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s-MX" sz="18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itchFamily="34" charset="-128"/>
                <a:cs typeface="Times New Roman" panose="02020603050405020304" pitchFamily="18" charset="0"/>
              </a:rPr>
              <a:t> </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itchFamily="34" charset="-128"/>
              <a:cs typeface="Times New Roman" panose="02020603050405020304" pitchFamily="18" charset="0"/>
            </a:endParaRPr>
          </a:p>
        </p:txBody>
      </p:sp>
      <p:pic>
        <p:nvPicPr>
          <p:cNvPr id="4" name="Imagen 3" descr="Logotipo, nombre de la empresa&#10;&#10;Descripción generada automáticamente">
            <a:extLst>
              <a:ext uri="{FF2B5EF4-FFF2-40B4-BE49-F238E27FC236}">
                <a16:creationId xmlns:a16="http://schemas.microsoft.com/office/drawing/2014/main" id="{DCD2C3D4-C046-8766-B626-8AF3A4C8B0D7}"/>
              </a:ext>
            </a:extLst>
          </p:cNvPr>
          <p:cNvPicPr>
            <a:picLocks noChangeAspect="1"/>
          </p:cNvPicPr>
          <p:nvPr/>
        </p:nvPicPr>
        <p:blipFill rotWithShape="1">
          <a:blip r:embed="rId4">
            <a:extLst>
              <a:ext uri="{28A0092B-C50C-407E-A947-70E740481C1C}">
                <a14:useLocalDpi xmlns:a14="http://schemas.microsoft.com/office/drawing/2010/main" val="0"/>
              </a:ext>
            </a:extLst>
          </a:blip>
          <a:srcRect l="12645" t="20894" r="2779" b="17957"/>
          <a:stretch/>
        </p:blipFill>
        <p:spPr>
          <a:xfrm>
            <a:off x="7260736" y="4389120"/>
            <a:ext cx="4441100" cy="1955409"/>
          </a:xfrm>
          <a:prstGeom prst="rect">
            <a:avLst/>
          </a:prstGeom>
        </p:spPr>
      </p:pic>
      <p:pic>
        <p:nvPicPr>
          <p:cNvPr id="8" name="Imagen 7" descr="Icono&#10;&#10;Descripción generada automáticamente">
            <a:extLst>
              <a:ext uri="{FF2B5EF4-FFF2-40B4-BE49-F238E27FC236}">
                <a16:creationId xmlns:a16="http://schemas.microsoft.com/office/drawing/2014/main" id="{29699FFF-6430-27D7-E6E8-D2D9889A4F81}"/>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0" b="100000" l="0" r="100000">
                        <a14:foregroundMark x1="32250" y1="18500" x2="63250" y2="86750"/>
                        <a14:foregroundMark x1="18250" y1="72250" x2="73750" y2="30500"/>
                        <a14:foregroundMark x1="13250" y1="53000" x2="97000" y2="51250"/>
                        <a14:foregroundMark x1="6250" y1="42750" x2="7000" y2="53000"/>
                        <a14:foregroundMark x1="34000" y1="46250" x2="66750" y2="38500"/>
                        <a14:foregroundMark x1="62500" y1="42750" x2="61500" y2="56500"/>
                        <a14:foregroundMark x1="34750" y1="68750" x2="66000" y2="66000"/>
                        <a14:foregroundMark x1="22750" y1="78250" x2="77250" y2="78250"/>
                        <a14:foregroundMark x1="92750" y1="41750" x2="90250" y2="36750"/>
                        <a14:foregroundMark x1="46000" y1="14250" x2="67750" y2="22750"/>
                      </a14:backgroundRemoval>
                    </a14:imgEffect>
                  </a14:imgLayer>
                </a14:imgProps>
              </a:ext>
              <a:ext uri="{28A0092B-C50C-407E-A947-70E740481C1C}">
                <a14:useLocalDpi xmlns:a14="http://schemas.microsoft.com/office/drawing/2010/main" val="0"/>
              </a:ext>
            </a:extLst>
          </a:blip>
          <a:stretch>
            <a:fillRect/>
          </a:stretch>
        </p:blipFill>
        <p:spPr>
          <a:xfrm>
            <a:off x="6639951" y="3369421"/>
            <a:ext cx="1517975" cy="1517975"/>
          </a:xfrm>
          <a:prstGeom prst="rect">
            <a:avLst/>
          </a:prstGeom>
        </p:spPr>
      </p:pic>
      <p:sp>
        <p:nvSpPr>
          <p:cNvPr id="9" name="CuadroTexto 8">
            <a:extLst>
              <a:ext uri="{FF2B5EF4-FFF2-40B4-BE49-F238E27FC236}">
                <a16:creationId xmlns:a16="http://schemas.microsoft.com/office/drawing/2014/main" id="{5166C1AA-5CAD-5D77-2714-A5221465F55E}"/>
              </a:ext>
            </a:extLst>
          </p:cNvPr>
          <p:cNvSpPr txBox="1"/>
          <p:nvPr/>
        </p:nvSpPr>
        <p:spPr>
          <a:xfrm>
            <a:off x="1967304" y="1730776"/>
            <a:ext cx="8686094" cy="1429622"/>
          </a:xfrm>
          <a:prstGeom prst="rect">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IDENTIFICACIÓN </a:t>
            </a:r>
            <a:r>
              <a:rPr kumimoji="0" lang="es-CL"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COMPATIBILIDAD </a:t>
            </a:r>
            <a:r>
              <a:rPr kumimoji="0" lang="es-CL"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PARA </a:t>
            </a:r>
            <a:r>
              <a:rPr kumimoji="0" lang="es-CL"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INCORPORACIÓN  </a:t>
            </a:r>
            <a:r>
              <a:rPr kumimoji="0" lang="es-CL"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PROGRAMA CORE </a:t>
            </a:r>
            <a:r>
              <a:rPr kumimoji="0" lang="es-CL"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(ARTES </a:t>
            </a:r>
            <a:r>
              <a:rPr kumimoji="0" lang="es-CL"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LIBERALES </a:t>
            </a:r>
            <a:r>
              <a:rPr kumimoji="0" lang="es-CL" sz="2000" b="1" i="0" u="none" strike="noStrike" kern="1200" cap="none" spc="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UAI) </a:t>
            </a:r>
            <a:r>
              <a:rPr kumimoji="0" lang="es-CL" sz="20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EN LA MALLA CURRICULAR DE LA ESCUELA NAVAL ARTURO PRAT</a:t>
            </a:r>
          </a:p>
        </p:txBody>
      </p:sp>
    </p:spTree>
    <p:extLst>
      <p:ext uri="{BB962C8B-B14F-4D97-AF65-F5344CB8AC3E}">
        <p14:creationId xmlns:p14="http://schemas.microsoft.com/office/powerpoint/2010/main" val="426546431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Tema de Office">
  <a:themeElements>
    <a:clrScheme name="esnaval">
      <a:dk1>
        <a:sysClr val="windowText" lastClr="000000"/>
      </a:dk1>
      <a:lt1>
        <a:sysClr val="window" lastClr="FFFFFF"/>
      </a:lt1>
      <a:dk2>
        <a:srgbClr val="595959"/>
      </a:dk2>
      <a:lt2>
        <a:srgbClr val="EEEEEE"/>
      </a:lt2>
      <a:accent1>
        <a:srgbClr val="E5BF4D"/>
      </a:accent1>
      <a:accent2>
        <a:srgbClr val="F4E4B5"/>
      </a:accent2>
      <a:accent3>
        <a:srgbClr val="FAFCFE"/>
      </a:accent3>
      <a:accent4>
        <a:srgbClr val="073763"/>
      </a:accent4>
      <a:accent5>
        <a:srgbClr val="EFD67E"/>
      </a:accent5>
      <a:accent6>
        <a:srgbClr val="0E2A47"/>
      </a:accent6>
      <a:hlink>
        <a:srgbClr val="FFFFFF"/>
      </a:hlink>
      <a:folHlink>
        <a:srgbClr val="0097A7"/>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snaval" id="{20B0EFCF-3747-4354-AC0B-5189F3A17B7D}" vid="{228C4C9A-E423-4B72-8BD7-9DE4B945AF03}"/>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1235</TotalTime>
  <Words>1385</Words>
  <Application>Microsoft Office PowerPoint</Application>
  <PresentationFormat>Panorámica</PresentationFormat>
  <Paragraphs>122</Paragraphs>
  <Slides>26</Slides>
  <Notes>2</Notes>
  <HiddenSlides>0</HiddenSlides>
  <MMClips>0</MMClips>
  <ScaleCrop>false</ScaleCrop>
  <HeadingPairs>
    <vt:vector size="6" baseType="variant">
      <vt:variant>
        <vt:lpstr>Fuentes usadas</vt:lpstr>
      </vt:variant>
      <vt:variant>
        <vt:i4>12</vt:i4>
      </vt:variant>
      <vt:variant>
        <vt:lpstr>Tema</vt:lpstr>
      </vt:variant>
      <vt:variant>
        <vt:i4>2</vt:i4>
      </vt:variant>
      <vt:variant>
        <vt:lpstr>Títulos de diapositiva</vt:lpstr>
      </vt:variant>
      <vt:variant>
        <vt:i4>26</vt:i4>
      </vt:variant>
    </vt:vector>
  </HeadingPairs>
  <TitlesOfParts>
    <vt:vector size="40" baseType="lpstr">
      <vt:lpstr>ＭＳ Ｐゴシック</vt:lpstr>
      <vt:lpstr>Aptos</vt:lpstr>
      <vt:lpstr>Aptos Display</vt:lpstr>
      <vt:lpstr>Arial</vt:lpstr>
      <vt:lpstr>Bree Serif</vt:lpstr>
      <vt:lpstr>Calibri</vt:lpstr>
      <vt:lpstr>Livvic</vt:lpstr>
      <vt:lpstr>Roboto</vt:lpstr>
      <vt:lpstr>Roboto Condensed Light</vt:lpstr>
      <vt:lpstr>Roboto Light</vt:lpstr>
      <vt:lpstr>Times New Roman</vt:lpstr>
      <vt:lpstr>Wingdings</vt: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RONALD BAASCH BARBERIS</dc:creator>
  <cp:lastModifiedBy>7347538-4</cp:lastModifiedBy>
  <cp:revision>16</cp:revision>
  <dcterms:created xsi:type="dcterms:W3CDTF">2024-07-24T12:52:47Z</dcterms:created>
  <dcterms:modified xsi:type="dcterms:W3CDTF">2024-09-13T15:13:57Z</dcterms:modified>
</cp:coreProperties>
</file>