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70" r:id="rId2"/>
    <p:sldId id="303" r:id="rId3"/>
    <p:sldId id="314" r:id="rId4"/>
    <p:sldId id="320" r:id="rId5"/>
    <p:sldId id="315" r:id="rId6"/>
    <p:sldId id="321" r:id="rId7"/>
    <p:sldId id="328" r:id="rId8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E27B1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96" autoAdjust="0"/>
    <p:restoredTop sz="94660"/>
  </p:normalViewPr>
  <p:slideViewPr>
    <p:cSldViewPr snapToGrid="0">
      <p:cViewPr>
        <p:scale>
          <a:sx n="50" d="100"/>
          <a:sy n="50" d="100"/>
        </p:scale>
        <p:origin x="-696" y="-10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8EEA8C-6028-4290-988D-912D0C4A21F5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818B28AE-F649-43EB-88D8-6D09B7F7EBCB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¿ MI?</a:t>
          </a:r>
          <a:endParaRPr lang="es-CL" dirty="0">
            <a:solidFill>
              <a:schemeClr val="tx1"/>
            </a:solidFill>
          </a:endParaRPr>
        </a:p>
      </dgm:t>
    </dgm:pt>
    <dgm:pt modelId="{FBB4BF50-7AA9-4ECD-9733-3140A4A62FA3}" type="parTrans" cxnId="{B3D417A8-AB15-43E3-8266-5534159DFE4D}">
      <dgm:prSet/>
      <dgm:spPr/>
      <dgm:t>
        <a:bodyPr/>
        <a:lstStyle/>
        <a:p>
          <a:endParaRPr lang="es-CL"/>
        </a:p>
      </dgm:t>
    </dgm:pt>
    <dgm:pt modelId="{CFCDD4DB-05CB-4587-B270-57E9A8A6A933}" type="sibTrans" cxnId="{B3D417A8-AB15-43E3-8266-5534159DFE4D}">
      <dgm:prSet/>
      <dgm:spPr/>
      <dgm:t>
        <a:bodyPr/>
        <a:lstStyle/>
        <a:p>
          <a:endParaRPr lang="es-CL"/>
        </a:p>
      </dgm:t>
    </dgm:pt>
    <dgm:pt modelId="{7CB09762-FACA-48D4-9FA8-FFFF445AE1C3}">
      <dgm:prSet phldrT="[Texto]"/>
      <dgm:spPr/>
      <dgm:t>
        <a:bodyPr/>
        <a:lstStyle/>
        <a:p>
          <a:r>
            <a:rPr lang="es-CL" dirty="0" smtClean="0"/>
            <a:t>GAMA</a:t>
          </a:r>
          <a:endParaRPr lang="es-CL" dirty="0"/>
        </a:p>
      </dgm:t>
    </dgm:pt>
    <dgm:pt modelId="{1CA8BFC5-0122-4372-9936-03B4EDD83237}" type="parTrans" cxnId="{1C15334C-1E93-4D41-A390-883C000C8CC8}">
      <dgm:prSet/>
      <dgm:spPr/>
      <dgm:t>
        <a:bodyPr/>
        <a:lstStyle/>
        <a:p>
          <a:endParaRPr lang="es-CL"/>
        </a:p>
      </dgm:t>
    </dgm:pt>
    <dgm:pt modelId="{09C64665-9F12-44A2-97E4-6F69FDFF0695}" type="sibTrans" cxnId="{1C15334C-1E93-4D41-A390-883C000C8CC8}">
      <dgm:prSet/>
      <dgm:spPr/>
      <dgm:t>
        <a:bodyPr/>
        <a:lstStyle/>
        <a:p>
          <a:endParaRPr lang="es-CL"/>
        </a:p>
      </dgm:t>
    </dgm:pt>
    <dgm:pt modelId="{FEB98B94-2D40-412A-B17A-D62FDF3C7C48}">
      <dgm:prSet phldrT="[Texto]"/>
      <dgm:spPr/>
      <dgm:t>
        <a:bodyPr/>
        <a:lstStyle/>
        <a:p>
          <a:r>
            <a:rPr lang="es-CL" dirty="0" smtClean="0"/>
            <a:t>ST</a:t>
          </a:r>
          <a:endParaRPr lang="es-CL" dirty="0"/>
        </a:p>
      </dgm:t>
    </dgm:pt>
    <dgm:pt modelId="{13E91549-DFEC-4E96-B1C0-91BFC9DC42EE}" type="parTrans" cxnId="{E60219A9-66F2-49F9-9A4F-3C3C756EA7D8}">
      <dgm:prSet/>
      <dgm:spPr/>
      <dgm:t>
        <a:bodyPr/>
        <a:lstStyle/>
        <a:p>
          <a:endParaRPr lang="es-CL"/>
        </a:p>
      </dgm:t>
    </dgm:pt>
    <dgm:pt modelId="{56AD5DBA-57EE-48F1-965F-26DFF1D6AA92}" type="sibTrans" cxnId="{E60219A9-66F2-49F9-9A4F-3C3C756EA7D8}">
      <dgm:prSet/>
      <dgm:spPr/>
      <dgm:t>
        <a:bodyPr/>
        <a:lstStyle/>
        <a:p>
          <a:endParaRPr lang="es-CL"/>
        </a:p>
      </dgm:t>
    </dgm:pt>
    <dgm:pt modelId="{1C8A19EA-1498-4815-AF69-CCC61DC1FB28}">
      <dgm:prSet phldrT="[Texto]"/>
      <dgm:spPr/>
      <dgm:t>
        <a:bodyPr/>
        <a:lstStyle/>
        <a:p>
          <a:r>
            <a:rPr lang="es-CL" dirty="0" smtClean="0"/>
            <a:t>T2°</a:t>
          </a:r>
          <a:endParaRPr lang="es-CL" dirty="0"/>
        </a:p>
      </dgm:t>
    </dgm:pt>
    <dgm:pt modelId="{122A4448-2EAF-49D2-B85B-2C8AC2365A04}" type="parTrans" cxnId="{7522961C-92D4-45C8-A15D-5793A6ABFF2D}">
      <dgm:prSet/>
      <dgm:spPr/>
      <dgm:t>
        <a:bodyPr/>
        <a:lstStyle/>
        <a:p>
          <a:endParaRPr lang="es-CL"/>
        </a:p>
      </dgm:t>
    </dgm:pt>
    <dgm:pt modelId="{9EF27999-6889-4A4F-B427-F9608A79F4FA}" type="sibTrans" cxnId="{7522961C-92D4-45C8-A15D-5793A6ABFF2D}">
      <dgm:prSet/>
      <dgm:spPr/>
      <dgm:t>
        <a:bodyPr/>
        <a:lstStyle/>
        <a:p>
          <a:endParaRPr lang="es-CL"/>
        </a:p>
      </dgm:t>
    </dgm:pt>
    <dgm:pt modelId="{54F274C2-FE1F-4922-B678-0F13CDC0D908}">
      <dgm:prSet phldrT="[Texto]"/>
      <dgm:spPr/>
      <dgm:t>
        <a:bodyPr/>
        <a:lstStyle/>
        <a:p>
          <a:r>
            <a:rPr lang="es-CL" dirty="0" smtClean="0"/>
            <a:t>T1°</a:t>
          </a:r>
          <a:endParaRPr lang="es-CL" dirty="0"/>
        </a:p>
      </dgm:t>
    </dgm:pt>
    <dgm:pt modelId="{F952E26E-9979-4AAE-847F-92B3B8CAC029}" type="parTrans" cxnId="{2D7CE81D-7464-4483-87D5-1E9F4445E317}">
      <dgm:prSet/>
      <dgm:spPr/>
      <dgm:t>
        <a:bodyPr/>
        <a:lstStyle/>
        <a:p>
          <a:endParaRPr lang="es-CL"/>
        </a:p>
      </dgm:t>
    </dgm:pt>
    <dgm:pt modelId="{95992336-1758-42C7-9DEA-99EEB229518A}" type="sibTrans" cxnId="{2D7CE81D-7464-4483-87D5-1E9F4445E317}">
      <dgm:prSet/>
      <dgm:spPr/>
      <dgm:t>
        <a:bodyPr/>
        <a:lstStyle/>
        <a:p>
          <a:endParaRPr lang="es-CL"/>
        </a:p>
      </dgm:t>
    </dgm:pt>
    <dgm:pt modelId="{1009B476-90A0-421F-B52E-37D9451116E4}">
      <dgm:prSet phldrT="[Texto]"/>
      <dgm:spPr/>
      <dgm:t>
        <a:bodyPr/>
        <a:lstStyle/>
        <a:p>
          <a:r>
            <a:rPr lang="es-CL" dirty="0" smtClean="0"/>
            <a:t>CC</a:t>
          </a:r>
          <a:endParaRPr lang="es-CL" dirty="0"/>
        </a:p>
      </dgm:t>
    </dgm:pt>
    <dgm:pt modelId="{B1F9A199-D6C5-4559-9838-E09D6F36AC4F}" type="parTrans" cxnId="{5C9EA0EB-0727-487F-8A37-ECCE33AF49BC}">
      <dgm:prSet/>
      <dgm:spPr/>
      <dgm:t>
        <a:bodyPr/>
        <a:lstStyle/>
        <a:p>
          <a:endParaRPr lang="es-CL"/>
        </a:p>
      </dgm:t>
    </dgm:pt>
    <dgm:pt modelId="{97008222-6386-49CD-AD0C-7438DC48AA05}" type="sibTrans" cxnId="{5C9EA0EB-0727-487F-8A37-ECCE33AF49BC}">
      <dgm:prSet/>
      <dgm:spPr/>
      <dgm:t>
        <a:bodyPr/>
        <a:lstStyle/>
        <a:p>
          <a:endParaRPr lang="es-CL"/>
        </a:p>
      </dgm:t>
    </dgm:pt>
    <dgm:pt modelId="{1AB93915-6B01-4A70-B4DF-10CF4574038C}">
      <dgm:prSet phldrT="[Texto]"/>
      <dgm:spPr/>
      <dgm:t>
        <a:bodyPr/>
        <a:lstStyle/>
        <a:p>
          <a:r>
            <a:rPr lang="es-CL" dirty="0" smtClean="0"/>
            <a:t>CF</a:t>
          </a:r>
          <a:endParaRPr lang="es-CL" dirty="0"/>
        </a:p>
      </dgm:t>
    </dgm:pt>
    <dgm:pt modelId="{F6FD65E5-FF24-49A0-A11B-2C57DF41315F}" type="parTrans" cxnId="{4DBEE180-A0DE-4449-8546-B8D9A8B0B7CE}">
      <dgm:prSet/>
      <dgm:spPr/>
      <dgm:t>
        <a:bodyPr/>
        <a:lstStyle/>
        <a:p>
          <a:endParaRPr lang="es-CL"/>
        </a:p>
      </dgm:t>
    </dgm:pt>
    <dgm:pt modelId="{D780CAD5-4EAE-4009-8C94-1993CE62B26C}" type="sibTrans" cxnId="{4DBEE180-A0DE-4449-8546-B8D9A8B0B7CE}">
      <dgm:prSet/>
      <dgm:spPr/>
      <dgm:t>
        <a:bodyPr/>
        <a:lstStyle/>
        <a:p>
          <a:endParaRPr lang="es-CL"/>
        </a:p>
      </dgm:t>
    </dgm:pt>
    <dgm:pt modelId="{76D18205-6D57-4BFA-AF65-3DAFE95E106D}">
      <dgm:prSet phldrT="[Texto]"/>
      <dgm:spPr/>
      <dgm:t>
        <a:bodyPr/>
        <a:lstStyle/>
        <a:p>
          <a:r>
            <a:rPr lang="es-CL" dirty="0" smtClean="0"/>
            <a:t>CN</a:t>
          </a:r>
          <a:endParaRPr lang="es-CL" dirty="0"/>
        </a:p>
      </dgm:t>
    </dgm:pt>
    <dgm:pt modelId="{B133C705-7FCE-4650-A882-1D36C634A40C}" type="parTrans" cxnId="{647DF2C1-9495-4AC0-B9F5-60A9CC3B094D}">
      <dgm:prSet/>
      <dgm:spPr/>
      <dgm:t>
        <a:bodyPr/>
        <a:lstStyle/>
        <a:p>
          <a:endParaRPr lang="es-CL"/>
        </a:p>
      </dgm:t>
    </dgm:pt>
    <dgm:pt modelId="{24F67A88-0314-4F0A-B62E-F53741529A6A}" type="sibTrans" cxnId="{647DF2C1-9495-4AC0-B9F5-60A9CC3B094D}">
      <dgm:prSet/>
      <dgm:spPr/>
      <dgm:t>
        <a:bodyPr/>
        <a:lstStyle/>
        <a:p>
          <a:endParaRPr lang="es-CL"/>
        </a:p>
      </dgm:t>
    </dgm:pt>
    <dgm:pt modelId="{DABFFC23-3370-4342-B6D4-E839F0AC3EB2}">
      <dgm:prSet phldrT="[Texto]"/>
      <dgm:spPr/>
      <dgm:t>
        <a:bodyPr/>
        <a:lstStyle/>
        <a:p>
          <a:r>
            <a:rPr lang="es-CL" dirty="0" smtClean="0"/>
            <a:t>CO</a:t>
          </a:r>
          <a:endParaRPr lang="es-CL" dirty="0"/>
        </a:p>
      </dgm:t>
    </dgm:pt>
    <dgm:pt modelId="{D7EDED25-6589-4F31-BCFB-B190D9377551}" type="parTrans" cxnId="{50AF64F1-56A2-42AA-9F56-77B275882DBB}">
      <dgm:prSet/>
      <dgm:spPr/>
      <dgm:t>
        <a:bodyPr/>
        <a:lstStyle/>
        <a:p>
          <a:endParaRPr lang="es-CL"/>
        </a:p>
      </dgm:t>
    </dgm:pt>
    <dgm:pt modelId="{B71D6152-7976-4D13-9992-FAF8D12FEB61}" type="sibTrans" cxnId="{50AF64F1-56A2-42AA-9F56-77B275882DBB}">
      <dgm:prSet/>
      <dgm:spPr/>
      <dgm:t>
        <a:bodyPr/>
        <a:lstStyle/>
        <a:p>
          <a:endParaRPr lang="es-CL"/>
        </a:p>
      </dgm:t>
    </dgm:pt>
    <dgm:pt modelId="{A4CC114A-F261-47BE-84C9-FA0CC22B6D9C}">
      <dgm:prSet phldrT="[Texto]"/>
      <dgm:spPr/>
      <dgm:t>
        <a:bodyPr/>
        <a:lstStyle/>
        <a:p>
          <a:r>
            <a:rPr lang="es-CL" dirty="0" smtClean="0"/>
            <a:t>CA</a:t>
          </a:r>
          <a:endParaRPr lang="es-CL" dirty="0"/>
        </a:p>
      </dgm:t>
    </dgm:pt>
    <dgm:pt modelId="{4728FFD2-6835-4DBB-A8AC-EC83465911B6}" type="parTrans" cxnId="{E094527E-A5AE-4379-95BA-66B2DCE6CADC}">
      <dgm:prSet/>
      <dgm:spPr/>
      <dgm:t>
        <a:bodyPr/>
        <a:lstStyle/>
        <a:p>
          <a:endParaRPr lang="es-CL"/>
        </a:p>
      </dgm:t>
    </dgm:pt>
    <dgm:pt modelId="{1CCB1301-5DDD-4F3A-9876-F890547CBC33}" type="sibTrans" cxnId="{E094527E-A5AE-4379-95BA-66B2DCE6CADC}">
      <dgm:prSet/>
      <dgm:spPr/>
      <dgm:t>
        <a:bodyPr/>
        <a:lstStyle/>
        <a:p>
          <a:endParaRPr lang="es-CL"/>
        </a:p>
      </dgm:t>
    </dgm:pt>
    <dgm:pt modelId="{11FC19AF-9F20-4AF0-AC6C-F05163FADB07}">
      <dgm:prSet phldrT="[Texto]"/>
      <dgm:spPr/>
      <dgm:t>
        <a:bodyPr/>
        <a:lstStyle/>
        <a:p>
          <a:r>
            <a:rPr lang="es-CL" dirty="0" smtClean="0"/>
            <a:t>VA</a:t>
          </a:r>
          <a:endParaRPr lang="es-CL" dirty="0"/>
        </a:p>
      </dgm:t>
    </dgm:pt>
    <dgm:pt modelId="{113A9E2A-DD5F-494C-BE34-18CC68E53127}" type="parTrans" cxnId="{78EB84E7-D073-42DC-B99A-BDCA77DA4095}">
      <dgm:prSet/>
      <dgm:spPr/>
      <dgm:t>
        <a:bodyPr/>
        <a:lstStyle/>
        <a:p>
          <a:endParaRPr lang="es-CL"/>
        </a:p>
      </dgm:t>
    </dgm:pt>
    <dgm:pt modelId="{17821F05-B251-4A84-81A4-2564B050BF50}" type="sibTrans" cxnId="{78EB84E7-D073-42DC-B99A-BDCA77DA4095}">
      <dgm:prSet/>
      <dgm:spPr/>
      <dgm:t>
        <a:bodyPr/>
        <a:lstStyle/>
        <a:p>
          <a:endParaRPr lang="es-CL"/>
        </a:p>
      </dgm:t>
    </dgm:pt>
    <dgm:pt modelId="{B4C9D6A4-21E0-44EA-968C-9B4FECC9CE57}">
      <dgm:prSet phldrT="[Texto]"/>
      <dgm:spPr/>
      <dgm:t>
        <a:bodyPr/>
        <a:lstStyle/>
        <a:p>
          <a:r>
            <a:rPr lang="es-CL" dirty="0" smtClean="0"/>
            <a:t>ALMTE</a:t>
          </a:r>
          <a:endParaRPr lang="es-CL" dirty="0"/>
        </a:p>
      </dgm:t>
    </dgm:pt>
    <dgm:pt modelId="{3E651ABB-A6AE-4F7A-933C-CBD2E4A3ED17}" type="parTrans" cxnId="{8E5C6810-75E9-4DC0-8647-AA854299D450}">
      <dgm:prSet/>
      <dgm:spPr/>
      <dgm:t>
        <a:bodyPr/>
        <a:lstStyle/>
        <a:p>
          <a:endParaRPr lang="es-CL"/>
        </a:p>
      </dgm:t>
    </dgm:pt>
    <dgm:pt modelId="{3C9D7DDC-F9BB-4E52-8278-6F28C60D380E}" type="sibTrans" cxnId="{8E5C6810-75E9-4DC0-8647-AA854299D450}">
      <dgm:prSet/>
      <dgm:spPr/>
      <dgm:t>
        <a:bodyPr/>
        <a:lstStyle/>
        <a:p>
          <a:endParaRPr lang="es-CL"/>
        </a:p>
      </dgm:t>
    </dgm:pt>
    <dgm:pt modelId="{F577B5FF-2DE6-4E2B-ACFD-05C5DE0F6145}" type="pres">
      <dgm:prSet presAssocID="{938EEA8C-6028-4290-988D-912D0C4A21F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4DA3B9B9-08E0-4EC8-942D-8331BF0E3047}" type="pres">
      <dgm:prSet presAssocID="{818B28AE-F649-43EB-88D8-6D09B7F7EBCB}" presName="linNode" presStyleCnt="0"/>
      <dgm:spPr/>
    </dgm:pt>
    <dgm:pt modelId="{74AFFE71-FEDE-433C-895B-6E816AC90C09}" type="pres">
      <dgm:prSet presAssocID="{818B28AE-F649-43EB-88D8-6D09B7F7EBCB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7817E2-93B2-4205-B712-CB90A3152301}" type="pres">
      <dgm:prSet presAssocID="{818B28AE-F649-43EB-88D8-6D09B7F7EBCB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5C9EA0EB-0727-487F-8A37-ECCE33AF49BC}" srcId="{818B28AE-F649-43EB-88D8-6D09B7F7EBCB}" destId="{1009B476-90A0-421F-B52E-37D9451116E4}" srcOrd="4" destOrd="0" parTransId="{B1F9A199-D6C5-4559-9838-E09D6F36AC4F}" sibTransId="{97008222-6386-49CD-AD0C-7438DC48AA05}"/>
    <dgm:cxn modelId="{C1911D07-038A-4D16-8921-5719846990E6}" type="presOf" srcId="{76D18205-6D57-4BFA-AF65-3DAFE95E106D}" destId="{977817E2-93B2-4205-B712-CB90A3152301}" srcOrd="0" destOrd="6" presId="urn:microsoft.com/office/officeart/2005/8/layout/vList6"/>
    <dgm:cxn modelId="{AA5DED86-27E5-42AE-B296-4DDF1AB3B954}" type="presOf" srcId="{1009B476-90A0-421F-B52E-37D9451116E4}" destId="{977817E2-93B2-4205-B712-CB90A3152301}" srcOrd="0" destOrd="4" presId="urn:microsoft.com/office/officeart/2005/8/layout/vList6"/>
    <dgm:cxn modelId="{2D7CE81D-7464-4483-87D5-1E9F4445E317}" srcId="{818B28AE-F649-43EB-88D8-6D09B7F7EBCB}" destId="{54F274C2-FE1F-4922-B678-0F13CDC0D908}" srcOrd="3" destOrd="0" parTransId="{F952E26E-9979-4AAE-847F-92B3B8CAC029}" sibTransId="{95992336-1758-42C7-9DEA-99EEB229518A}"/>
    <dgm:cxn modelId="{706D8D0F-E763-41A5-9B4F-B0BED08C860D}" type="presOf" srcId="{1C8A19EA-1498-4815-AF69-CCC61DC1FB28}" destId="{977817E2-93B2-4205-B712-CB90A3152301}" srcOrd="0" destOrd="2" presId="urn:microsoft.com/office/officeart/2005/8/layout/vList6"/>
    <dgm:cxn modelId="{50AF64F1-56A2-42AA-9F56-77B275882DBB}" srcId="{818B28AE-F649-43EB-88D8-6D09B7F7EBCB}" destId="{DABFFC23-3370-4342-B6D4-E839F0AC3EB2}" srcOrd="7" destOrd="0" parTransId="{D7EDED25-6589-4F31-BCFB-B190D9377551}" sibTransId="{B71D6152-7976-4D13-9992-FAF8D12FEB61}"/>
    <dgm:cxn modelId="{3BDD1559-4C93-4BE4-B080-D3D1CA27C6A8}" type="presOf" srcId="{A4CC114A-F261-47BE-84C9-FA0CC22B6D9C}" destId="{977817E2-93B2-4205-B712-CB90A3152301}" srcOrd="0" destOrd="8" presId="urn:microsoft.com/office/officeart/2005/8/layout/vList6"/>
    <dgm:cxn modelId="{70A7DED7-E6FA-4EE9-A267-5692BAA2CDB4}" type="presOf" srcId="{818B28AE-F649-43EB-88D8-6D09B7F7EBCB}" destId="{74AFFE71-FEDE-433C-895B-6E816AC90C09}" srcOrd="0" destOrd="0" presId="urn:microsoft.com/office/officeart/2005/8/layout/vList6"/>
    <dgm:cxn modelId="{1C15334C-1E93-4D41-A390-883C000C8CC8}" srcId="{818B28AE-F649-43EB-88D8-6D09B7F7EBCB}" destId="{7CB09762-FACA-48D4-9FA8-FFFF445AE1C3}" srcOrd="0" destOrd="0" parTransId="{1CA8BFC5-0122-4372-9936-03B4EDD83237}" sibTransId="{09C64665-9F12-44A2-97E4-6F69FDFF0695}"/>
    <dgm:cxn modelId="{E094527E-A5AE-4379-95BA-66B2DCE6CADC}" srcId="{818B28AE-F649-43EB-88D8-6D09B7F7EBCB}" destId="{A4CC114A-F261-47BE-84C9-FA0CC22B6D9C}" srcOrd="8" destOrd="0" parTransId="{4728FFD2-6835-4DBB-A8AC-EC83465911B6}" sibTransId="{1CCB1301-5DDD-4F3A-9876-F890547CBC33}"/>
    <dgm:cxn modelId="{4DBEE180-A0DE-4449-8546-B8D9A8B0B7CE}" srcId="{818B28AE-F649-43EB-88D8-6D09B7F7EBCB}" destId="{1AB93915-6B01-4A70-B4DF-10CF4574038C}" srcOrd="5" destOrd="0" parTransId="{F6FD65E5-FF24-49A0-A11B-2C57DF41315F}" sibTransId="{D780CAD5-4EAE-4009-8C94-1993CE62B26C}"/>
    <dgm:cxn modelId="{5573A262-2483-4910-84D5-D9BE0A66D686}" type="presOf" srcId="{FEB98B94-2D40-412A-B17A-D62FDF3C7C48}" destId="{977817E2-93B2-4205-B712-CB90A3152301}" srcOrd="0" destOrd="1" presId="urn:microsoft.com/office/officeart/2005/8/layout/vList6"/>
    <dgm:cxn modelId="{8E5C6810-75E9-4DC0-8647-AA854299D450}" srcId="{818B28AE-F649-43EB-88D8-6D09B7F7EBCB}" destId="{B4C9D6A4-21E0-44EA-968C-9B4FECC9CE57}" srcOrd="10" destOrd="0" parTransId="{3E651ABB-A6AE-4F7A-933C-CBD2E4A3ED17}" sibTransId="{3C9D7DDC-F9BB-4E52-8278-6F28C60D380E}"/>
    <dgm:cxn modelId="{647DF2C1-9495-4AC0-B9F5-60A9CC3B094D}" srcId="{818B28AE-F649-43EB-88D8-6D09B7F7EBCB}" destId="{76D18205-6D57-4BFA-AF65-3DAFE95E106D}" srcOrd="6" destOrd="0" parTransId="{B133C705-7FCE-4650-A882-1D36C634A40C}" sibTransId="{24F67A88-0314-4F0A-B62E-F53741529A6A}"/>
    <dgm:cxn modelId="{B3D417A8-AB15-43E3-8266-5534159DFE4D}" srcId="{938EEA8C-6028-4290-988D-912D0C4A21F5}" destId="{818B28AE-F649-43EB-88D8-6D09B7F7EBCB}" srcOrd="0" destOrd="0" parTransId="{FBB4BF50-7AA9-4ECD-9733-3140A4A62FA3}" sibTransId="{CFCDD4DB-05CB-4587-B270-57E9A8A6A933}"/>
    <dgm:cxn modelId="{A76F08CB-989A-4AFB-9594-BDC425E75D17}" type="presOf" srcId="{1AB93915-6B01-4A70-B4DF-10CF4574038C}" destId="{977817E2-93B2-4205-B712-CB90A3152301}" srcOrd="0" destOrd="5" presId="urn:microsoft.com/office/officeart/2005/8/layout/vList6"/>
    <dgm:cxn modelId="{1C0EE54D-E24A-4573-B4C4-004B58284CD2}" type="presOf" srcId="{7CB09762-FACA-48D4-9FA8-FFFF445AE1C3}" destId="{977817E2-93B2-4205-B712-CB90A3152301}" srcOrd="0" destOrd="0" presId="urn:microsoft.com/office/officeart/2005/8/layout/vList6"/>
    <dgm:cxn modelId="{78EB84E7-D073-42DC-B99A-BDCA77DA4095}" srcId="{818B28AE-F649-43EB-88D8-6D09B7F7EBCB}" destId="{11FC19AF-9F20-4AF0-AC6C-F05163FADB07}" srcOrd="9" destOrd="0" parTransId="{113A9E2A-DD5F-494C-BE34-18CC68E53127}" sibTransId="{17821F05-B251-4A84-81A4-2564B050BF50}"/>
    <dgm:cxn modelId="{2DF7767D-14BC-45C7-A966-1051D8648023}" type="presOf" srcId="{B4C9D6A4-21E0-44EA-968C-9B4FECC9CE57}" destId="{977817E2-93B2-4205-B712-CB90A3152301}" srcOrd="0" destOrd="10" presId="urn:microsoft.com/office/officeart/2005/8/layout/vList6"/>
    <dgm:cxn modelId="{E60219A9-66F2-49F9-9A4F-3C3C756EA7D8}" srcId="{818B28AE-F649-43EB-88D8-6D09B7F7EBCB}" destId="{FEB98B94-2D40-412A-B17A-D62FDF3C7C48}" srcOrd="1" destOrd="0" parTransId="{13E91549-DFEC-4E96-B1C0-91BFC9DC42EE}" sibTransId="{56AD5DBA-57EE-48F1-965F-26DFF1D6AA92}"/>
    <dgm:cxn modelId="{39559928-C234-44A5-8680-FC87CD7E849B}" type="presOf" srcId="{11FC19AF-9F20-4AF0-AC6C-F05163FADB07}" destId="{977817E2-93B2-4205-B712-CB90A3152301}" srcOrd="0" destOrd="9" presId="urn:microsoft.com/office/officeart/2005/8/layout/vList6"/>
    <dgm:cxn modelId="{7522961C-92D4-45C8-A15D-5793A6ABFF2D}" srcId="{818B28AE-F649-43EB-88D8-6D09B7F7EBCB}" destId="{1C8A19EA-1498-4815-AF69-CCC61DC1FB28}" srcOrd="2" destOrd="0" parTransId="{122A4448-2EAF-49D2-B85B-2C8AC2365A04}" sibTransId="{9EF27999-6889-4A4F-B427-F9608A79F4FA}"/>
    <dgm:cxn modelId="{7FEBC31A-1905-4DFB-837D-6641AB742871}" type="presOf" srcId="{938EEA8C-6028-4290-988D-912D0C4A21F5}" destId="{F577B5FF-2DE6-4E2B-ACFD-05C5DE0F6145}" srcOrd="0" destOrd="0" presId="urn:microsoft.com/office/officeart/2005/8/layout/vList6"/>
    <dgm:cxn modelId="{BB7E771B-DB6C-40EA-A8F8-7ACD1364F633}" type="presOf" srcId="{DABFFC23-3370-4342-B6D4-E839F0AC3EB2}" destId="{977817E2-93B2-4205-B712-CB90A3152301}" srcOrd="0" destOrd="7" presId="urn:microsoft.com/office/officeart/2005/8/layout/vList6"/>
    <dgm:cxn modelId="{8647C41D-1EEE-40E4-BDB3-955CF185C00B}" type="presOf" srcId="{54F274C2-FE1F-4922-B678-0F13CDC0D908}" destId="{977817E2-93B2-4205-B712-CB90A3152301}" srcOrd="0" destOrd="3" presId="urn:microsoft.com/office/officeart/2005/8/layout/vList6"/>
    <dgm:cxn modelId="{EEAD32F5-F468-494D-A43E-BD7E90ADFC90}" type="presParOf" srcId="{F577B5FF-2DE6-4E2B-ACFD-05C5DE0F6145}" destId="{4DA3B9B9-08E0-4EC8-942D-8331BF0E3047}" srcOrd="0" destOrd="0" presId="urn:microsoft.com/office/officeart/2005/8/layout/vList6"/>
    <dgm:cxn modelId="{30E8C9E2-0EC8-4C43-9513-E2B4E7F6D627}" type="presParOf" srcId="{4DA3B9B9-08E0-4EC8-942D-8331BF0E3047}" destId="{74AFFE71-FEDE-433C-895B-6E816AC90C09}" srcOrd="0" destOrd="0" presId="urn:microsoft.com/office/officeart/2005/8/layout/vList6"/>
    <dgm:cxn modelId="{96DF53DE-1C09-4420-B297-E2F68C8771F8}" type="presParOf" srcId="{4DA3B9B9-08E0-4EC8-942D-8331BF0E3047}" destId="{977817E2-93B2-4205-B712-CB90A3152301}" srcOrd="1" destOrd="0" presId="urn:microsoft.com/office/officeart/2005/8/layout/vList6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8F8140F-807C-49C6-A99A-2F5C8946F2F3}" type="doc">
      <dgm:prSet loTypeId="urn:microsoft.com/office/officeart/2005/8/layout/pyramid1" loCatId="pyramid" qsTypeId="urn:microsoft.com/office/officeart/2005/8/quickstyle/3d3" qsCatId="3D" csTypeId="urn:microsoft.com/office/officeart/2005/8/colors/colorful1" csCatId="colorful" phldr="1"/>
      <dgm:spPr/>
    </dgm:pt>
    <dgm:pt modelId="{F0811B32-C0FD-4CA2-BD7C-7EDDE6B6D107}">
      <dgm:prSet phldrT="[Texto]"/>
      <dgm:spPr/>
      <dgm:t>
        <a:bodyPr/>
        <a:lstStyle/>
        <a:p>
          <a:endParaRPr lang="es-CL" b="1" dirty="0" smtClean="0"/>
        </a:p>
        <a:p>
          <a:endParaRPr lang="es-CL" b="1" dirty="0" smtClean="0"/>
        </a:p>
        <a:p>
          <a:r>
            <a:rPr lang="es-CL" b="1" dirty="0" smtClean="0"/>
            <a:t>PRESIDENTE</a:t>
          </a:r>
          <a:endParaRPr lang="es-CL" b="1" dirty="0"/>
        </a:p>
      </dgm:t>
    </dgm:pt>
    <dgm:pt modelId="{64F08159-8D02-4F80-A738-6D6D069815DF}" type="parTrans" cxnId="{EAD3F6B6-ADAA-4401-803D-2FC19F59A3F0}">
      <dgm:prSet/>
      <dgm:spPr/>
      <dgm:t>
        <a:bodyPr/>
        <a:lstStyle/>
        <a:p>
          <a:endParaRPr lang="es-CL" b="1"/>
        </a:p>
      </dgm:t>
    </dgm:pt>
    <dgm:pt modelId="{0DAB67E0-643D-4FC5-9776-D239E98DFE59}" type="sibTrans" cxnId="{EAD3F6B6-ADAA-4401-803D-2FC19F59A3F0}">
      <dgm:prSet/>
      <dgm:spPr/>
      <dgm:t>
        <a:bodyPr/>
        <a:lstStyle/>
        <a:p>
          <a:endParaRPr lang="es-CL" b="1"/>
        </a:p>
      </dgm:t>
    </dgm:pt>
    <dgm:pt modelId="{E761CD9C-1918-4E0E-A1DD-044D5CC4BE7C}">
      <dgm:prSet phldrT="[Texto]" custT="1"/>
      <dgm:spPr/>
      <dgm:t>
        <a:bodyPr/>
        <a:lstStyle/>
        <a:p>
          <a:r>
            <a:rPr lang="es-CL" sz="1450" b="1" dirty="0" smtClean="0"/>
            <a:t>Ministros de Estado y Miembros de Tribunales Civiles o Militares</a:t>
          </a:r>
          <a:endParaRPr lang="es-CL" sz="1450" b="1" dirty="0"/>
        </a:p>
      </dgm:t>
    </dgm:pt>
    <dgm:pt modelId="{EE0D15C0-D981-44B1-8451-94D87EE78151}" type="parTrans" cxnId="{3F846B33-9B90-464B-A120-784188446386}">
      <dgm:prSet/>
      <dgm:spPr/>
      <dgm:t>
        <a:bodyPr/>
        <a:lstStyle/>
        <a:p>
          <a:endParaRPr lang="es-CL" b="1"/>
        </a:p>
      </dgm:t>
    </dgm:pt>
    <dgm:pt modelId="{C4C524EF-06C2-4618-A2E7-A1B800205FF3}" type="sibTrans" cxnId="{3F846B33-9B90-464B-A120-784188446386}">
      <dgm:prSet/>
      <dgm:spPr/>
      <dgm:t>
        <a:bodyPr/>
        <a:lstStyle/>
        <a:p>
          <a:endParaRPr lang="es-CL" b="1"/>
        </a:p>
      </dgm:t>
    </dgm:pt>
    <dgm:pt modelId="{E1FFBC72-2161-46AF-A22E-05465419D1CD}">
      <dgm:prSet phldrT="[Texto]"/>
      <dgm:spPr/>
      <dgm:t>
        <a:bodyPr/>
        <a:lstStyle/>
        <a:p>
          <a:r>
            <a:rPr lang="es-CL" b="1" dirty="0" smtClean="0"/>
            <a:t>Miembros de Cortes Marciales</a:t>
          </a:r>
          <a:endParaRPr lang="es-CL" b="1" dirty="0"/>
        </a:p>
      </dgm:t>
    </dgm:pt>
    <dgm:pt modelId="{096CE98F-5307-4D6D-B148-B6650CB2AA59}" type="parTrans" cxnId="{4ACF0CBF-718C-4B6D-91F0-9A1BEBCB5817}">
      <dgm:prSet/>
      <dgm:spPr/>
      <dgm:t>
        <a:bodyPr/>
        <a:lstStyle/>
        <a:p>
          <a:endParaRPr lang="es-CL" b="1"/>
        </a:p>
      </dgm:t>
    </dgm:pt>
    <dgm:pt modelId="{1F4296EE-19D5-4519-9B79-5714FF1DCBE2}" type="sibTrans" cxnId="{4ACF0CBF-718C-4B6D-91F0-9A1BEBCB5817}">
      <dgm:prSet/>
      <dgm:spPr/>
      <dgm:t>
        <a:bodyPr/>
        <a:lstStyle/>
        <a:p>
          <a:endParaRPr lang="es-CL" b="1"/>
        </a:p>
      </dgm:t>
    </dgm:pt>
    <dgm:pt modelId="{7B28584F-0A04-4FFD-83C4-6218DCF2B56D}">
      <dgm:prSet phldrT="[Texto]"/>
      <dgm:spPr/>
      <dgm:t>
        <a:bodyPr/>
        <a:lstStyle/>
        <a:p>
          <a:r>
            <a:rPr lang="es-CL" b="1" dirty="0" smtClean="0"/>
            <a:t>Arzobispos y Obispos</a:t>
          </a:r>
          <a:endParaRPr lang="es-CL" b="1" dirty="0"/>
        </a:p>
      </dgm:t>
    </dgm:pt>
    <dgm:pt modelId="{EC1B9C6E-4858-4B17-A021-8A4D3ED9E5E7}" type="parTrans" cxnId="{5B2C6C14-0D1B-4907-ABF3-2E149F884753}">
      <dgm:prSet/>
      <dgm:spPr/>
      <dgm:t>
        <a:bodyPr/>
        <a:lstStyle/>
        <a:p>
          <a:endParaRPr lang="es-CL" b="1"/>
        </a:p>
      </dgm:t>
    </dgm:pt>
    <dgm:pt modelId="{39D28F28-AEF6-462D-AFF0-BEB2F6FC1185}" type="sibTrans" cxnId="{5B2C6C14-0D1B-4907-ABF3-2E149F884753}">
      <dgm:prSet/>
      <dgm:spPr/>
      <dgm:t>
        <a:bodyPr/>
        <a:lstStyle/>
        <a:p>
          <a:endParaRPr lang="es-CL" b="1"/>
        </a:p>
      </dgm:t>
    </dgm:pt>
    <dgm:pt modelId="{6802609F-F436-4503-96F8-AA3BE83D3BB5}">
      <dgm:prSet phldrT="[Texto]"/>
      <dgm:spPr/>
      <dgm:t>
        <a:bodyPr/>
        <a:lstStyle/>
        <a:p>
          <a:r>
            <a:rPr lang="es-CL" b="1" dirty="0" smtClean="0"/>
            <a:t>Cardenales</a:t>
          </a:r>
          <a:endParaRPr lang="es-CL" b="1" dirty="0"/>
        </a:p>
      </dgm:t>
    </dgm:pt>
    <dgm:pt modelId="{BD669B75-3FB3-443C-AF5E-444DFBFCC7D7}" type="parTrans" cxnId="{383B68BD-1F50-46B1-8F2D-6907D8EA727D}">
      <dgm:prSet/>
      <dgm:spPr/>
      <dgm:t>
        <a:bodyPr/>
        <a:lstStyle/>
        <a:p>
          <a:endParaRPr lang="es-CL" b="1"/>
        </a:p>
      </dgm:t>
    </dgm:pt>
    <dgm:pt modelId="{EF0FCC6F-797F-46DB-8967-8F42E8892D17}" type="sibTrans" cxnId="{383B68BD-1F50-46B1-8F2D-6907D8EA727D}">
      <dgm:prSet/>
      <dgm:spPr/>
      <dgm:t>
        <a:bodyPr/>
        <a:lstStyle/>
        <a:p>
          <a:endParaRPr lang="es-CL" b="1"/>
        </a:p>
      </dgm:t>
    </dgm:pt>
    <dgm:pt modelId="{D34B42A9-46BD-4E28-A97A-80362732891F}">
      <dgm:prSet phldrT="[Texto]"/>
      <dgm:spPr/>
      <dgm:t>
        <a:bodyPr/>
        <a:lstStyle/>
        <a:p>
          <a:r>
            <a:rPr lang="es-CL" b="1" dirty="0" smtClean="0"/>
            <a:t>Embajadores y Ministros Plenipotenciarios</a:t>
          </a:r>
          <a:endParaRPr lang="es-CL" b="1" dirty="0"/>
        </a:p>
      </dgm:t>
    </dgm:pt>
    <dgm:pt modelId="{623ED655-F090-4D0C-BE32-454564FE57FD}" type="parTrans" cxnId="{D8B147F6-E9A7-4A6E-BDD4-556E165BF446}">
      <dgm:prSet/>
      <dgm:spPr/>
      <dgm:t>
        <a:bodyPr/>
        <a:lstStyle/>
        <a:p>
          <a:endParaRPr lang="es-CL" b="1"/>
        </a:p>
      </dgm:t>
    </dgm:pt>
    <dgm:pt modelId="{405A9119-F397-47B7-8DF5-390158C453A8}" type="sibTrans" cxnId="{D8B147F6-E9A7-4A6E-BDD4-556E165BF446}">
      <dgm:prSet/>
      <dgm:spPr/>
      <dgm:t>
        <a:bodyPr/>
        <a:lstStyle/>
        <a:p>
          <a:endParaRPr lang="es-CL" b="1"/>
        </a:p>
      </dgm:t>
    </dgm:pt>
    <dgm:pt modelId="{DD779342-1222-4845-BCF4-76E926A836AF}">
      <dgm:prSet phldrT="[Texto]"/>
      <dgm:spPr/>
      <dgm:t>
        <a:bodyPr/>
        <a:lstStyle/>
        <a:p>
          <a:r>
            <a:rPr lang="es-CL" b="1" dirty="0" smtClean="0"/>
            <a:t>Miembros del Congreso Nacional</a:t>
          </a:r>
          <a:endParaRPr lang="es-CL" b="1" dirty="0"/>
        </a:p>
      </dgm:t>
    </dgm:pt>
    <dgm:pt modelId="{E9E4C1E0-663A-47DC-AC1B-8F247614D637}" type="parTrans" cxnId="{98F880E4-D815-44A8-8296-A1021EB16E04}">
      <dgm:prSet/>
      <dgm:spPr/>
      <dgm:t>
        <a:bodyPr/>
        <a:lstStyle/>
        <a:p>
          <a:endParaRPr lang="es-CL" b="1"/>
        </a:p>
      </dgm:t>
    </dgm:pt>
    <dgm:pt modelId="{4108B8E9-4DB2-41A6-B45E-9D2DBF8E0CC0}" type="sibTrans" cxnId="{98F880E4-D815-44A8-8296-A1021EB16E04}">
      <dgm:prSet/>
      <dgm:spPr/>
      <dgm:t>
        <a:bodyPr/>
        <a:lstStyle/>
        <a:p>
          <a:endParaRPr lang="es-CL" b="1"/>
        </a:p>
      </dgm:t>
    </dgm:pt>
    <dgm:pt modelId="{FD2277C3-F9B3-48ED-8C23-595C8AD18143}">
      <dgm:prSet phldrT="[Texto]"/>
      <dgm:spPr/>
      <dgm:t>
        <a:bodyPr/>
        <a:lstStyle/>
        <a:p>
          <a:r>
            <a:rPr lang="es-CL" b="1" dirty="0" smtClean="0"/>
            <a:t>Municipalidades</a:t>
          </a:r>
          <a:endParaRPr lang="es-CL" b="1" dirty="0"/>
        </a:p>
      </dgm:t>
    </dgm:pt>
    <dgm:pt modelId="{8795867A-4635-451D-AA8A-9D3A33947848}" type="parTrans" cxnId="{9821F2EF-E453-4227-83DD-DB701279C627}">
      <dgm:prSet/>
      <dgm:spPr/>
      <dgm:t>
        <a:bodyPr/>
        <a:lstStyle/>
        <a:p>
          <a:endParaRPr lang="es-CL" b="1"/>
        </a:p>
      </dgm:t>
    </dgm:pt>
    <dgm:pt modelId="{E88055B5-8C53-4AEC-B10E-44F24AB3B90C}" type="sibTrans" cxnId="{9821F2EF-E453-4227-83DD-DB701279C627}">
      <dgm:prSet/>
      <dgm:spPr/>
      <dgm:t>
        <a:bodyPr/>
        <a:lstStyle/>
        <a:p>
          <a:endParaRPr lang="es-CL" b="1"/>
        </a:p>
      </dgm:t>
    </dgm:pt>
    <dgm:pt modelId="{B899A7C3-67F4-42F9-A417-FA67083D12BF}" type="pres">
      <dgm:prSet presAssocID="{A8F8140F-807C-49C6-A99A-2F5C8946F2F3}" presName="Name0" presStyleCnt="0">
        <dgm:presLayoutVars>
          <dgm:dir/>
          <dgm:animLvl val="lvl"/>
          <dgm:resizeHandles val="exact"/>
        </dgm:presLayoutVars>
      </dgm:prSet>
      <dgm:spPr/>
    </dgm:pt>
    <dgm:pt modelId="{AA547967-0B46-4797-8154-2040214CF985}" type="pres">
      <dgm:prSet presAssocID="{F0811B32-C0FD-4CA2-BD7C-7EDDE6B6D107}" presName="Name8" presStyleCnt="0"/>
      <dgm:spPr/>
    </dgm:pt>
    <dgm:pt modelId="{EB3A2435-D01F-4CFA-BE26-97B66FB5EA4B}" type="pres">
      <dgm:prSet presAssocID="{F0811B32-C0FD-4CA2-BD7C-7EDDE6B6D107}" presName="level" presStyleLbl="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EC5C60A-C80F-4202-A400-332FA57761C4}" type="pres">
      <dgm:prSet presAssocID="{F0811B32-C0FD-4CA2-BD7C-7EDDE6B6D10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CE7EBD4-BE9D-48C9-ABBF-C9A930A270F9}" type="pres">
      <dgm:prSet presAssocID="{E761CD9C-1918-4E0E-A1DD-044D5CC4BE7C}" presName="Name8" presStyleCnt="0"/>
      <dgm:spPr/>
    </dgm:pt>
    <dgm:pt modelId="{501F5E17-7058-4E35-9874-86FE3F657D9B}" type="pres">
      <dgm:prSet presAssocID="{E761CD9C-1918-4E0E-A1DD-044D5CC4BE7C}" presName="level" presStyleLbl="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0CC0D06-0FE0-464D-9519-103B1357DB95}" type="pres">
      <dgm:prSet presAssocID="{E761CD9C-1918-4E0E-A1DD-044D5CC4BE7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BB3043F-0380-42EC-9AF3-1D763EDE521B}" type="pres">
      <dgm:prSet presAssocID="{E1FFBC72-2161-46AF-A22E-05465419D1CD}" presName="Name8" presStyleCnt="0"/>
      <dgm:spPr/>
    </dgm:pt>
    <dgm:pt modelId="{27C708B5-40D2-43C6-81EE-791A561A10C7}" type="pres">
      <dgm:prSet presAssocID="{E1FFBC72-2161-46AF-A22E-05465419D1CD}" presName="level" presStyleLbl="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67131C3-FBBA-49C1-8EE1-1EB322036CBC}" type="pres">
      <dgm:prSet presAssocID="{E1FFBC72-2161-46AF-A22E-05465419D1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9AEF332-796F-4BB4-9F81-D7B13C48B4C9}" type="pres">
      <dgm:prSet presAssocID="{7B28584F-0A04-4FFD-83C4-6218DCF2B56D}" presName="Name8" presStyleCnt="0"/>
      <dgm:spPr/>
    </dgm:pt>
    <dgm:pt modelId="{5B9CC1A3-BB3E-406B-8DB5-04B941B59BF2}" type="pres">
      <dgm:prSet presAssocID="{7B28584F-0A04-4FFD-83C4-6218DCF2B56D}" presName="level" presStyleLbl="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C252D5A-B524-48A7-9A2F-F7BEC3080481}" type="pres">
      <dgm:prSet presAssocID="{7B28584F-0A04-4FFD-83C4-6218DCF2B56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38118B6-544C-48A4-8AF7-CB95F4ABBB40}" type="pres">
      <dgm:prSet presAssocID="{6802609F-F436-4503-96F8-AA3BE83D3BB5}" presName="Name8" presStyleCnt="0"/>
      <dgm:spPr/>
    </dgm:pt>
    <dgm:pt modelId="{7E4C1900-D6E7-484B-A366-B4B4234EC052}" type="pres">
      <dgm:prSet presAssocID="{6802609F-F436-4503-96F8-AA3BE83D3BB5}" presName="level" presStyleLbl="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3205220-BDC5-4468-B525-AF3D75FB8FF8}" type="pres">
      <dgm:prSet presAssocID="{6802609F-F436-4503-96F8-AA3BE83D3BB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1ACA903-00FC-4902-9746-B9B324CF83E8}" type="pres">
      <dgm:prSet presAssocID="{D34B42A9-46BD-4E28-A97A-80362732891F}" presName="Name8" presStyleCnt="0"/>
      <dgm:spPr/>
    </dgm:pt>
    <dgm:pt modelId="{D3C80432-E710-49E2-B70D-4568A2C7248E}" type="pres">
      <dgm:prSet presAssocID="{D34B42A9-46BD-4E28-A97A-80362732891F}" presName="level" presStyleLbl="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B43518D-3F00-4FF4-9390-8874C3A32EA0}" type="pres">
      <dgm:prSet presAssocID="{D34B42A9-46BD-4E28-A97A-80362732891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9587509-2EEF-40BB-853C-12CDF2298C58}" type="pres">
      <dgm:prSet presAssocID="{DD779342-1222-4845-BCF4-76E926A836AF}" presName="Name8" presStyleCnt="0"/>
      <dgm:spPr/>
    </dgm:pt>
    <dgm:pt modelId="{2D6D9451-8FA5-4D0E-B0C9-CBA56CBF33BC}" type="pres">
      <dgm:prSet presAssocID="{DD779342-1222-4845-BCF4-76E926A836AF}" presName="level" presStyleLbl="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D8F1881-BC43-45A5-A6E6-1CCF04EDB7EB}" type="pres">
      <dgm:prSet presAssocID="{DD779342-1222-4845-BCF4-76E926A836A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0CD3C47-A661-490B-8370-9190D991ACD9}" type="pres">
      <dgm:prSet presAssocID="{FD2277C3-F9B3-48ED-8C23-595C8AD18143}" presName="Name8" presStyleCnt="0"/>
      <dgm:spPr/>
    </dgm:pt>
    <dgm:pt modelId="{528EE20D-620F-4373-B8AA-B04D85F2674D}" type="pres">
      <dgm:prSet presAssocID="{FD2277C3-F9B3-48ED-8C23-595C8AD18143}" presName="level" presStyleLbl="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F04391-71A5-4127-82DB-3AC9C5B9925C}" type="pres">
      <dgm:prSet presAssocID="{FD2277C3-F9B3-48ED-8C23-595C8AD1814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DE4E2362-7AAB-49B8-BF24-E84681400697}" type="presOf" srcId="{6802609F-F436-4503-96F8-AA3BE83D3BB5}" destId="{7E4C1900-D6E7-484B-A366-B4B4234EC052}" srcOrd="0" destOrd="0" presId="urn:microsoft.com/office/officeart/2005/8/layout/pyramid1"/>
    <dgm:cxn modelId="{93107829-ACF5-4D42-A389-864B1B34D1D2}" type="presOf" srcId="{D34B42A9-46BD-4E28-A97A-80362732891F}" destId="{D3C80432-E710-49E2-B70D-4568A2C7248E}" srcOrd="0" destOrd="0" presId="urn:microsoft.com/office/officeart/2005/8/layout/pyramid1"/>
    <dgm:cxn modelId="{8C01AC01-5785-48C1-A288-AE77A2439AEA}" type="presOf" srcId="{F0811B32-C0FD-4CA2-BD7C-7EDDE6B6D107}" destId="{1EC5C60A-C80F-4202-A400-332FA57761C4}" srcOrd="1" destOrd="0" presId="urn:microsoft.com/office/officeart/2005/8/layout/pyramid1"/>
    <dgm:cxn modelId="{918BB6F2-EBF2-444A-A7CE-4A6C77E80C5F}" type="presOf" srcId="{FD2277C3-F9B3-48ED-8C23-595C8AD18143}" destId="{528EE20D-620F-4373-B8AA-B04D85F2674D}" srcOrd="0" destOrd="0" presId="urn:microsoft.com/office/officeart/2005/8/layout/pyramid1"/>
    <dgm:cxn modelId="{F9DC3363-39B5-46C2-8C79-13EBA717F382}" type="presOf" srcId="{7B28584F-0A04-4FFD-83C4-6218DCF2B56D}" destId="{5B9CC1A3-BB3E-406B-8DB5-04B941B59BF2}" srcOrd="0" destOrd="0" presId="urn:microsoft.com/office/officeart/2005/8/layout/pyramid1"/>
    <dgm:cxn modelId="{5B2C6C14-0D1B-4907-ABF3-2E149F884753}" srcId="{A8F8140F-807C-49C6-A99A-2F5C8946F2F3}" destId="{7B28584F-0A04-4FFD-83C4-6218DCF2B56D}" srcOrd="3" destOrd="0" parTransId="{EC1B9C6E-4858-4B17-A021-8A4D3ED9E5E7}" sibTransId="{39D28F28-AEF6-462D-AFF0-BEB2F6FC1185}"/>
    <dgm:cxn modelId="{0F1F4A42-F5C5-477E-9F26-A3EECC206BA4}" type="presOf" srcId="{D34B42A9-46BD-4E28-A97A-80362732891F}" destId="{7B43518D-3F00-4FF4-9390-8874C3A32EA0}" srcOrd="1" destOrd="0" presId="urn:microsoft.com/office/officeart/2005/8/layout/pyramid1"/>
    <dgm:cxn modelId="{B0937C0D-7E4F-4823-BB09-1CAA11F8BD47}" type="presOf" srcId="{DD779342-1222-4845-BCF4-76E926A836AF}" destId="{3D8F1881-BC43-45A5-A6E6-1CCF04EDB7EB}" srcOrd="1" destOrd="0" presId="urn:microsoft.com/office/officeart/2005/8/layout/pyramid1"/>
    <dgm:cxn modelId="{934F4C2F-33FC-4097-8167-DBD27D721C93}" type="presOf" srcId="{6802609F-F436-4503-96F8-AA3BE83D3BB5}" destId="{A3205220-BDC5-4468-B525-AF3D75FB8FF8}" srcOrd="1" destOrd="0" presId="urn:microsoft.com/office/officeart/2005/8/layout/pyramid1"/>
    <dgm:cxn modelId="{D8B147F6-E9A7-4A6E-BDD4-556E165BF446}" srcId="{A8F8140F-807C-49C6-A99A-2F5C8946F2F3}" destId="{D34B42A9-46BD-4E28-A97A-80362732891F}" srcOrd="5" destOrd="0" parTransId="{623ED655-F090-4D0C-BE32-454564FE57FD}" sibTransId="{405A9119-F397-47B7-8DF5-390158C453A8}"/>
    <dgm:cxn modelId="{24D9D527-1542-4421-9079-86BA31A37024}" type="presOf" srcId="{7B28584F-0A04-4FFD-83C4-6218DCF2B56D}" destId="{3C252D5A-B524-48A7-9A2F-F7BEC3080481}" srcOrd="1" destOrd="0" presId="urn:microsoft.com/office/officeart/2005/8/layout/pyramid1"/>
    <dgm:cxn modelId="{3F846B33-9B90-464B-A120-784188446386}" srcId="{A8F8140F-807C-49C6-A99A-2F5C8946F2F3}" destId="{E761CD9C-1918-4E0E-A1DD-044D5CC4BE7C}" srcOrd="1" destOrd="0" parTransId="{EE0D15C0-D981-44B1-8451-94D87EE78151}" sibTransId="{C4C524EF-06C2-4618-A2E7-A1B800205FF3}"/>
    <dgm:cxn modelId="{93025320-6F37-4B0C-9EDF-63AFF30A6BB4}" type="presOf" srcId="{E1FFBC72-2161-46AF-A22E-05465419D1CD}" destId="{27C708B5-40D2-43C6-81EE-791A561A10C7}" srcOrd="0" destOrd="0" presId="urn:microsoft.com/office/officeart/2005/8/layout/pyramid1"/>
    <dgm:cxn modelId="{4ACF0CBF-718C-4B6D-91F0-9A1BEBCB5817}" srcId="{A8F8140F-807C-49C6-A99A-2F5C8946F2F3}" destId="{E1FFBC72-2161-46AF-A22E-05465419D1CD}" srcOrd="2" destOrd="0" parTransId="{096CE98F-5307-4D6D-B148-B6650CB2AA59}" sibTransId="{1F4296EE-19D5-4519-9B79-5714FF1DCBE2}"/>
    <dgm:cxn modelId="{383B68BD-1F50-46B1-8F2D-6907D8EA727D}" srcId="{A8F8140F-807C-49C6-A99A-2F5C8946F2F3}" destId="{6802609F-F436-4503-96F8-AA3BE83D3BB5}" srcOrd="4" destOrd="0" parTransId="{BD669B75-3FB3-443C-AF5E-444DFBFCC7D7}" sibTransId="{EF0FCC6F-797F-46DB-8967-8F42E8892D17}"/>
    <dgm:cxn modelId="{24CFA7C8-C34B-48C4-890B-1750FA67A55C}" type="presOf" srcId="{FD2277C3-F9B3-48ED-8C23-595C8AD18143}" destId="{97F04391-71A5-4127-82DB-3AC9C5B9925C}" srcOrd="1" destOrd="0" presId="urn:microsoft.com/office/officeart/2005/8/layout/pyramid1"/>
    <dgm:cxn modelId="{4B6AB337-F2A3-4072-BCD8-E05DB4D47122}" type="presOf" srcId="{A8F8140F-807C-49C6-A99A-2F5C8946F2F3}" destId="{B899A7C3-67F4-42F9-A417-FA67083D12BF}" srcOrd="0" destOrd="0" presId="urn:microsoft.com/office/officeart/2005/8/layout/pyramid1"/>
    <dgm:cxn modelId="{98F880E4-D815-44A8-8296-A1021EB16E04}" srcId="{A8F8140F-807C-49C6-A99A-2F5C8946F2F3}" destId="{DD779342-1222-4845-BCF4-76E926A836AF}" srcOrd="6" destOrd="0" parTransId="{E9E4C1E0-663A-47DC-AC1B-8F247614D637}" sibTransId="{4108B8E9-4DB2-41A6-B45E-9D2DBF8E0CC0}"/>
    <dgm:cxn modelId="{21B0D4B9-C699-460A-9854-CD0856F6FA2E}" type="presOf" srcId="{E761CD9C-1918-4E0E-A1DD-044D5CC4BE7C}" destId="{40CC0D06-0FE0-464D-9519-103B1357DB95}" srcOrd="1" destOrd="0" presId="urn:microsoft.com/office/officeart/2005/8/layout/pyramid1"/>
    <dgm:cxn modelId="{EAD3F6B6-ADAA-4401-803D-2FC19F59A3F0}" srcId="{A8F8140F-807C-49C6-A99A-2F5C8946F2F3}" destId="{F0811B32-C0FD-4CA2-BD7C-7EDDE6B6D107}" srcOrd="0" destOrd="0" parTransId="{64F08159-8D02-4F80-A738-6D6D069815DF}" sibTransId="{0DAB67E0-643D-4FC5-9776-D239E98DFE59}"/>
    <dgm:cxn modelId="{AFA0B0D6-CAED-471C-9570-FD7A54C40486}" type="presOf" srcId="{E761CD9C-1918-4E0E-A1DD-044D5CC4BE7C}" destId="{501F5E17-7058-4E35-9874-86FE3F657D9B}" srcOrd="0" destOrd="0" presId="urn:microsoft.com/office/officeart/2005/8/layout/pyramid1"/>
    <dgm:cxn modelId="{0C271A20-4973-4450-803C-B5AF00F5FAC2}" type="presOf" srcId="{E1FFBC72-2161-46AF-A22E-05465419D1CD}" destId="{D67131C3-FBBA-49C1-8EE1-1EB322036CBC}" srcOrd="1" destOrd="0" presId="urn:microsoft.com/office/officeart/2005/8/layout/pyramid1"/>
    <dgm:cxn modelId="{FD9419E9-3DC2-47BD-98A6-B6D53A5E1403}" type="presOf" srcId="{DD779342-1222-4845-BCF4-76E926A836AF}" destId="{2D6D9451-8FA5-4D0E-B0C9-CBA56CBF33BC}" srcOrd="0" destOrd="0" presId="urn:microsoft.com/office/officeart/2005/8/layout/pyramid1"/>
    <dgm:cxn modelId="{26E49BB9-AF27-449A-BAF0-7450033050BA}" type="presOf" srcId="{F0811B32-C0FD-4CA2-BD7C-7EDDE6B6D107}" destId="{EB3A2435-D01F-4CFA-BE26-97B66FB5EA4B}" srcOrd="0" destOrd="0" presId="urn:microsoft.com/office/officeart/2005/8/layout/pyramid1"/>
    <dgm:cxn modelId="{9821F2EF-E453-4227-83DD-DB701279C627}" srcId="{A8F8140F-807C-49C6-A99A-2F5C8946F2F3}" destId="{FD2277C3-F9B3-48ED-8C23-595C8AD18143}" srcOrd="7" destOrd="0" parTransId="{8795867A-4635-451D-AA8A-9D3A33947848}" sibTransId="{E88055B5-8C53-4AEC-B10E-44F24AB3B90C}"/>
    <dgm:cxn modelId="{448310CA-76D0-4863-8742-114959F8EEEB}" type="presParOf" srcId="{B899A7C3-67F4-42F9-A417-FA67083D12BF}" destId="{AA547967-0B46-4797-8154-2040214CF985}" srcOrd="0" destOrd="0" presId="urn:microsoft.com/office/officeart/2005/8/layout/pyramid1"/>
    <dgm:cxn modelId="{B6A79263-66BF-44BC-A19F-D6D5564B9140}" type="presParOf" srcId="{AA547967-0B46-4797-8154-2040214CF985}" destId="{EB3A2435-D01F-4CFA-BE26-97B66FB5EA4B}" srcOrd="0" destOrd="0" presId="urn:microsoft.com/office/officeart/2005/8/layout/pyramid1"/>
    <dgm:cxn modelId="{571C08F1-6499-45A4-9231-E983CE2F6389}" type="presParOf" srcId="{AA547967-0B46-4797-8154-2040214CF985}" destId="{1EC5C60A-C80F-4202-A400-332FA57761C4}" srcOrd="1" destOrd="0" presId="urn:microsoft.com/office/officeart/2005/8/layout/pyramid1"/>
    <dgm:cxn modelId="{E6D96711-F2EF-4763-A51E-A08705686A47}" type="presParOf" srcId="{B899A7C3-67F4-42F9-A417-FA67083D12BF}" destId="{0CE7EBD4-BE9D-48C9-ABBF-C9A930A270F9}" srcOrd="1" destOrd="0" presId="urn:microsoft.com/office/officeart/2005/8/layout/pyramid1"/>
    <dgm:cxn modelId="{A65324C6-7F4A-4DED-9629-45E01B4FE722}" type="presParOf" srcId="{0CE7EBD4-BE9D-48C9-ABBF-C9A930A270F9}" destId="{501F5E17-7058-4E35-9874-86FE3F657D9B}" srcOrd="0" destOrd="0" presId="urn:microsoft.com/office/officeart/2005/8/layout/pyramid1"/>
    <dgm:cxn modelId="{A0830BE6-05F2-46C8-BCDC-FD407A1C815B}" type="presParOf" srcId="{0CE7EBD4-BE9D-48C9-ABBF-C9A930A270F9}" destId="{40CC0D06-0FE0-464D-9519-103B1357DB95}" srcOrd="1" destOrd="0" presId="urn:microsoft.com/office/officeart/2005/8/layout/pyramid1"/>
    <dgm:cxn modelId="{52901AD8-1BB7-40BF-9152-702F0D361A7C}" type="presParOf" srcId="{B899A7C3-67F4-42F9-A417-FA67083D12BF}" destId="{5BB3043F-0380-42EC-9AF3-1D763EDE521B}" srcOrd="2" destOrd="0" presId="urn:microsoft.com/office/officeart/2005/8/layout/pyramid1"/>
    <dgm:cxn modelId="{89A32F1C-7AA8-43D3-84D0-6A55FC96346F}" type="presParOf" srcId="{5BB3043F-0380-42EC-9AF3-1D763EDE521B}" destId="{27C708B5-40D2-43C6-81EE-791A561A10C7}" srcOrd="0" destOrd="0" presId="urn:microsoft.com/office/officeart/2005/8/layout/pyramid1"/>
    <dgm:cxn modelId="{7EFD2C5A-3F47-4FE8-A8E5-7A783EAE7BC1}" type="presParOf" srcId="{5BB3043F-0380-42EC-9AF3-1D763EDE521B}" destId="{D67131C3-FBBA-49C1-8EE1-1EB322036CBC}" srcOrd="1" destOrd="0" presId="urn:microsoft.com/office/officeart/2005/8/layout/pyramid1"/>
    <dgm:cxn modelId="{5A39BA23-60B8-4589-8B73-7383BCC02AD4}" type="presParOf" srcId="{B899A7C3-67F4-42F9-A417-FA67083D12BF}" destId="{E9AEF332-796F-4BB4-9F81-D7B13C48B4C9}" srcOrd="3" destOrd="0" presId="urn:microsoft.com/office/officeart/2005/8/layout/pyramid1"/>
    <dgm:cxn modelId="{6C54670F-7795-4D66-90FF-4F4D7DA07625}" type="presParOf" srcId="{E9AEF332-796F-4BB4-9F81-D7B13C48B4C9}" destId="{5B9CC1A3-BB3E-406B-8DB5-04B941B59BF2}" srcOrd="0" destOrd="0" presId="urn:microsoft.com/office/officeart/2005/8/layout/pyramid1"/>
    <dgm:cxn modelId="{FF5E5F0F-5933-4391-A793-8421D63D6EFE}" type="presParOf" srcId="{E9AEF332-796F-4BB4-9F81-D7B13C48B4C9}" destId="{3C252D5A-B524-48A7-9A2F-F7BEC3080481}" srcOrd="1" destOrd="0" presId="urn:microsoft.com/office/officeart/2005/8/layout/pyramid1"/>
    <dgm:cxn modelId="{00AEE5D4-C3CE-4866-A765-F5CEE95C50D4}" type="presParOf" srcId="{B899A7C3-67F4-42F9-A417-FA67083D12BF}" destId="{738118B6-544C-48A4-8AF7-CB95F4ABBB40}" srcOrd="4" destOrd="0" presId="urn:microsoft.com/office/officeart/2005/8/layout/pyramid1"/>
    <dgm:cxn modelId="{B4606ACD-12D4-4FA9-B90F-4402D5D210B3}" type="presParOf" srcId="{738118B6-544C-48A4-8AF7-CB95F4ABBB40}" destId="{7E4C1900-D6E7-484B-A366-B4B4234EC052}" srcOrd="0" destOrd="0" presId="urn:microsoft.com/office/officeart/2005/8/layout/pyramid1"/>
    <dgm:cxn modelId="{92E11884-209E-431B-A4DC-DFF07FBB7E3E}" type="presParOf" srcId="{738118B6-544C-48A4-8AF7-CB95F4ABBB40}" destId="{A3205220-BDC5-4468-B525-AF3D75FB8FF8}" srcOrd="1" destOrd="0" presId="urn:microsoft.com/office/officeart/2005/8/layout/pyramid1"/>
    <dgm:cxn modelId="{998D8F78-3747-4F98-8319-978D4ADC3EC0}" type="presParOf" srcId="{B899A7C3-67F4-42F9-A417-FA67083D12BF}" destId="{71ACA903-00FC-4902-9746-B9B324CF83E8}" srcOrd="5" destOrd="0" presId="urn:microsoft.com/office/officeart/2005/8/layout/pyramid1"/>
    <dgm:cxn modelId="{E60F4B10-341D-4A1F-9533-E09EE70AD5C1}" type="presParOf" srcId="{71ACA903-00FC-4902-9746-B9B324CF83E8}" destId="{D3C80432-E710-49E2-B70D-4568A2C7248E}" srcOrd="0" destOrd="0" presId="urn:microsoft.com/office/officeart/2005/8/layout/pyramid1"/>
    <dgm:cxn modelId="{86C95272-A4E4-4D0A-9CBF-74621B1306F2}" type="presParOf" srcId="{71ACA903-00FC-4902-9746-B9B324CF83E8}" destId="{7B43518D-3F00-4FF4-9390-8874C3A32EA0}" srcOrd="1" destOrd="0" presId="urn:microsoft.com/office/officeart/2005/8/layout/pyramid1"/>
    <dgm:cxn modelId="{C058A26D-5E3E-40A3-9311-7B4679AF3172}" type="presParOf" srcId="{B899A7C3-67F4-42F9-A417-FA67083D12BF}" destId="{F9587509-2EEF-40BB-853C-12CDF2298C58}" srcOrd="6" destOrd="0" presId="urn:microsoft.com/office/officeart/2005/8/layout/pyramid1"/>
    <dgm:cxn modelId="{C0DAA850-D328-496D-846B-CACB9DDC0175}" type="presParOf" srcId="{F9587509-2EEF-40BB-853C-12CDF2298C58}" destId="{2D6D9451-8FA5-4D0E-B0C9-CBA56CBF33BC}" srcOrd="0" destOrd="0" presId="urn:microsoft.com/office/officeart/2005/8/layout/pyramid1"/>
    <dgm:cxn modelId="{82AD70FA-16CD-47CE-A0C4-A68B0AF76C5F}" type="presParOf" srcId="{F9587509-2EEF-40BB-853C-12CDF2298C58}" destId="{3D8F1881-BC43-45A5-A6E6-1CCF04EDB7EB}" srcOrd="1" destOrd="0" presId="urn:microsoft.com/office/officeart/2005/8/layout/pyramid1"/>
    <dgm:cxn modelId="{58C8BB81-AC4E-4D95-B43B-96631BAEBE0F}" type="presParOf" srcId="{B899A7C3-67F4-42F9-A417-FA67083D12BF}" destId="{F0CD3C47-A661-490B-8370-9190D991ACD9}" srcOrd="7" destOrd="0" presId="urn:microsoft.com/office/officeart/2005/8/layout/pyramid1"/>
    <dgm:cxn modelId="{959DA1DE-688A-4B9F-A82A-62D54B725052}" type="presParOf" srcId="{F0CD3C47-A661-490B-8370-9190D991ACD9}" destId="{528EE20D-620F-4373-B8AA-B04D85F2674D}" srcOrd="0" destOrd="0" presId="urn:microsoft.com/office/officeart/2005/8/layout/pyramid1"/>
    <dgm:cxn modelId="{7D1C9526-F8F4-40B5-998D-5F346B83D314}" type="presParOf" srcId="{F0CD3C47-A661-490B-8370-9190D991ACD9}" destId="{97F04391-71A5-4127-82DB-3AC9C5B9925C}" srcOrd="1" destOrd="0" presId="urn:microsoft.com/office/officeart/2005/8/layout/pyramid1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07BA6-0361-46BE-B9DA-F7C626F4E003}">
      <dsp:nvSpPr>
        <dsp:cNvPr id="0" name=""/>
        <dsp:cNvSpPr/>
      </dsp:nvSpPr>
      <dsp:spPr>
        <a:xfrm>
          <a:off x="0" y="0"/>
          <a:ext cx="4392473" cy="7224889"/>
        </a:xfrm>
        <a:prstGeom prst="triangle">
          <a:avLst/>
        </a:prstGeom>
        <a:solidFill>
          <a:srgbClr val="92D050">
            <a:alpha val="35000"/>
          </a:srgb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9030D2-A108-4BBC-9758-23E8DCEC1CDC}">
      <dsp:nvSpPr>
        <dsp:cNvPr id="0" name=""/>
        <dsp:cNvSpPr/>
      </dsp:nvSpPr>
      <dsp:spPr>
        <a:xfrm>
          <a:off x="2196236" y="7263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Director</a:t>
          </a:r>
        </a:p>
      </dsp:txBody>
      <dsp:txXfrm>
        <a:off x="2279724" y="809857"/>
        <a:ext cx="2688131" cy="1543290"/>
      </dsp:txXfrm>
    </dsp:sp>
    <dsp:sp modelId="{61D219E6-A8C3-46DC-9D17-71D729608E4D}">
      <dsp:nvSpPr>
        <dsp:cNvPr id="0" name=""/>
        <dsp:cNvSpPr/>
      </dsp:nvSpPr>
      <dsp:spPr>
        <a:xfrm>
          <a:off x="2196236" y="265041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Subdirector</a:t>
          </a:r>
        </a:p>
      </dsp:txBody>
      <dsp:txXfrm>
        <a:off x="2279724" y="2733907"/>
        <a:ext cx="2688131" cy="1543290"/>
      </dsp:txXfrm>
    </dsp:sp>
    <dsp:sp modelId="{96D774ED-3D99-488F-A499-E39C4B049246}">
      <dsp:nvSpPr>
        <dsp:cNvPr id="0" name=""/>
        <dsp:cNvSpPr/>
      </dsp:nvSpPr>
      <dsp:spPr>
        <a:xfrm>
          <a:off x="2196236" y="45744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Jefe Departamento Ejecutivo</a:t>
          </a:r>
        </a:p>
      </dsp:txBody>
      <dsp:txXfrm>
        <a:off x="2279724" y="4657957"/>
        <a:ext cx="2688131" cy="15432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E0E35-444F-4719-8426-D0107329AFC3}">
      <dsp:nvSpPr>
        <dsp:cNvPr id="0" name=""/>
        <dsp:cNvSpPr/>
      </dsp:nvSpPr>
      <dsp:spPr>
        <a:xfrm rot="16200000">
          <a:off x="-933441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Misión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Seleccionar y formar integralmente a los futuros oficiales de la Armada de Chile, en coherencia con el proyecto educativo institucional, con el propósito de entregar al servicio hombre y mujeres líderes, con el carácter para asumir crecientes responsabilidades y con el potencial de conducir los destinos institucionales en tiempos de paz y de guerra.</a:t>
          </a:r>
        </a:p>
      </dsp:txBody>
      <dsp:txXfrm rot="5400000">
        <a:off x="143232" y="1901696"/>
        <a:ext cx="2790375" cy="4514024"/>
      </dsp:txXfrm>
    </dsp:sp>
    <dsp:sp modelId="{F7986FBE-C95C-403D-B66E-6F151407B12D}">
      <dsp:nvSpPr>
        <dsp:cNvPr id="0" name=""/>
        <dsp:cNvSpPr/>
      </dsp:nvSpPr>
      <dsp:spPr>
        <a:xfrm rot="5400000">
          <a:off x="2133377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Visión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Ser la Escuela Matriz de Educación Superior que selecciona y adoctrina a los futuros oficiales de la Armada de Chile, con la finalidad de prepararlos para enfrentar conflictos en tiempos de guerra y desafíos en períodos de paz, siendo  reconocida en el ámbito nacional e internacional por los estándares de excelencia que sustenta su proyecto educativo institucional.</a:t>
          </a:r>
        </a:p>
      </dsp:txBody>
      <dsp:txXfrm rot="-5400000">
        <a:off x="3066818" y="1901696"/>
        <a:ext cx="2790375" cy="4514024"/>
      </dsp:txXfrm>
    </dsp:sp>
    <dsp:sp modelId="{CB50A0B7-646F-4835-8D2C-93DCA5CE850C}">
      <dsp:nvSpPr>
        <dsp:cNvPr id="0" name=""/>
        <dsp:cNvSpPr/>
      </dsp:nvSpPr>
      <dsp:spPr>
        <a:xfrm>
          <a:off x="1466504" y="424868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183175-42DF-444A-B07C-C327E4E19BDE}">
      <dsp:nvSpPr>
        <dsp:cNvPr id="0" name=""/>
        <dsp:cNvSpPr/>
      </dsp:nvSpPr>
      <dsp:spPr>
        <a:xfrm rot="10800000">
          <a:off x="1466504" y="4825131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07-04-2022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07-04-2022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microsoft.com/office/2007/relationships/diagramDrawing" Target="../diagrams/drawing3.xml"/><Relationship Id="rId3" Type="http://schemas.openxmlformats.org/officeDocument/2006/relationships/image" Target="../media/image2.png"/><Relationship Id="rId21" Type="http://schemas.microsoft.com/office/2007/relationships/diagramDrawing" Target="../diagrams/drawing4.xml"/><Relationship Id="rId2" Type="http://schemas.openxmlformats.org/officeDocument/2006/relationships/image" Target="../media/image1.jpeg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Colors" Target="../diagrams/colors2.xml"/><Relationship Id="rId5" Type="http://schemas.openxmlformats.org/officeDocument/2006/relationships/diagramLayout" Target="../diagrams/layout1.xml"/><Relationship Id="rId10" Type="http://schemas.openxmlformats.org/officeDocument/2006/relationships/diagramQuickStyle" Target="../diagrams/quickStyle2.xml"/><Relationship Id="rId4" Type="http://schemas.openxmlformats.org/officeDocument/2006/relationships/diagramData" Target="../diagrams/data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2.png"/><Relationship Id="rId17" Type="http://schemas.openxmlformats.org/officeDocument/2006/relationships/image" Target="../media/image5.jpe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Colors" Target="../diagrams/colors4.xml"/><Relationship Id="rId5" Type="http://schemas.openxmlformats.org/officeDocument/2006/relationships/diagramLayout" Target="../diagrams/layout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Data" Target="../diagrams/data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Colors" Target="../diagrams/colors7.xml"/><Relationship Id="rId5" Type="http://schemas.openxmlformats.org/officeDocument/2006/relationships/diagramLayout" Target="../diagrams/layout6.xml"/><Relationship Id="rId10" Type="http://schemas.openxmlformats.org/officeDocument/2006/relationships/diagramQuickStyle" Target="../diagrams/quickStyle7.xml"/><Relationship Id="rId4" Type="http://schemas.openxmlformats.org/officeDocument/2006/relationships/diagramData" Target="../diagrams/data6.xml"/><Relationship Id="rId9" Type="http://schemas.openxmlformats.org/officeDocument/2006/relationships/diagramLayout" Target="../diagrams/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13" Type="http://schemas.openxmlformats.org/officeDocument/2006/relationships/diagramData" Target="../diagrams/data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1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Colors" Target="../diagrams/colors9.xml"/><Relationship Id="rId5" Type="http://schemas.openxmlformats.org/officeDocument/2006/relationships/diagramLayout" Target="../diagrams/layout8.xml"/><Relationship Id="rId1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9.xml"/><Relationship Id="rId4" Type="http://schemas.openxmlformats.org/officeDocument/2006/relationships/diagramData" Target="../diagrams/data8.xml"/><Relationship Id="rId9" Type="http://schemas.openxmlformats.org/officeDocument/2006/relationships/diagramLayout" Target="../diagrams/layout9.xml"/><Relationship Id="rId14" Type="http://schemas.openxmlformats.org/officeDocument/2006/relationships/diagramLayout" Target="../diagrams/layout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13" Type="http://schemas.openxmlformats.org/officeDocument/2006/relationships/image" Target="../media/image7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1.xml"/><Relationship Id="rId11" Type="http://schemas.openxmlformats.org/officeDocument/2006/relationships/diagramColors" Target="../diagrams/colors12.xml"/><Relationship Id="rId5" Type="http://schemas.openxmlformats.org/officeDocument/2006/relationships/diagramLayout" Target="../diagrams/layout11.xml"/><Relationship Id="rId10" Type="http://schemas.openxmlformats.org/officeDocument/2006/relationships/diagramQuickStyle" Target="../diagrams/quickStyle12.xml"/><Relationship Id="rId4" Type="http://schemas.openxmlformats.org/officeDocument/2006/relationships/diagramData" Target="../diagrams/data11.xml"/><Relationship Id="rId9" Type="http://schemas.openxmlformats.org/officeDocument/2006/relationships/diagramLayout" Target="../diagrams/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3.xml"/><Relationship Id="rId11" Type="http://schemas.openxmlformats.org/officeDocument/2006/relationships/diagramColors" Target="../diagrams/colors14.xml"/><Relationship Id="rId5" Type="http://schemas.openxmlformats.org/officeDocument/2006/relationships/diagramLayout" Target="../diagrams/layout13.xml"/><Relationship Id="rId10" Type="http://schemas.openxmlformats.org/officeDocument/2006/relationships/diagramQuickStyle" Target="../diagrams/quickStyle14.xml"/><Relationship Id="rId4" Type="http://schemas.openxmlformats.org/officeDocument/2006/relationships/diagramData" Target="../diagrams/data13.xml"/><Relationship Id="rId9" Type="http://schemas.openxmlformats.org/officeDocument/2006/relationships/diagramLayout" Target="../diagrams/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657350" y="810006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N°5 “NORMAS DE TRATO ENTRE LAS PERSONAS”</a:t>
            </a:r>
            <a:endParaRPr lang="es-CL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923330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VICENTE CAVADA PEREDO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PRIMERO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OFICIAL 5TA DIVISIÓN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Autoridad Marítima conmemora el 21 de Mayo con condecoraciones por años de  servicio |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51425" y="2671763"/>
            <a:ext cx="6645275" cy="4430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14 Elipse"/>
          <p:cNvSpPr/>
          <p:nvPr/>
        </p:nvSpPr>
        <p:spPr>
          <a:xfrm>
            <a:off x="2324100" y="3028950"/>
            <a:ext cx="5886450" cy="31623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USTED</a:t>
            </a:r>
            <a:endParaRPr lang="es-CL" sz="5000" dirty="0"/>
          </a:p>
        </p:txBody>
      </p:sp>
      <p:sp>
        <p:nvSpPr>
          <p:cNvPr id="14" name="13 Rectángulo redondeado"/>
          <p:cNvSpPr/>
          <p:nvPr/>
        </p:nvSpPr>
        <p:spPr>
          <a:xfrm>
            <a:off x="9010650" y="3467100"/>
            <a:ext cx="6076950" cy="20764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EVITARÁ EL USO DEL “TÚ” EN EVENTOS FORMALES!!</a:t>
            </a:r>
            <a:endParaRPr lang="es-CL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AutoShape 2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68" name="AutoShape 4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21" name="20 Diagrama"/>
          <p:cNvGraphicFramePr/>
          <p:nvPr/>
        </p:nvGraphicFramePr>
        <p:xfrm>
          <a:off x="1147233" y="1492955"/>
          <a:ext cx="9387417" cy="6431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290" name="AutoShape 2" descr="Qué es el éxito - Recopilación de grandes fra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2" name="AutoShape 2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4" name="AutoShape 4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246" name="Picture 6" descr="Archivo:41f43791-1-.jpg - Wikipedia, la enciclopedia libre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0757461" y="1451743"/>
            <a:ext cx="4367246" cy="6542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Elipse"/>
          <p:cNvSpPr/>
          <p:nvPr/>
        </p:nvSpPr>
        <p:spPr>
          <a:xfrm>
            <a:off x="1143000" y="2152650"/>
            <a:ext cx="7448550" cy="50482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5000" dirty="0" smtClean="0"/>
              <a:t>CMDTE:</a:t>
            </a:r>
          </a:p>
          <a:p>
            <a:pPr>
              <a:buFont typeface="Arial" pitchFamily="34" charset="0"/>
              <a:buChar char="•"/>
            </a:pPr>
            <a:r>
              <a:rPr lang="es-CL" sz="5000" dirty="0" smtClean="0"/>
              <a:t>LATORRE</a:t>
            </a:r>
          </a:p>
          <a:p>
            <a:pPr>
              <a:buFont typeface="Arial" pitchFamily="34" charset="0"/>
              <a:buChar char="•"/>
            </a:pPr>
            <a:r>
              <a:rPr lang="es-CL" sz="5000" dirty="0" smtClean="0"/>
              <a:t>HUDSON</a:t>
            </a:r>
          </a:p>
          <a:p>
            <a:pPr>
              <a:buFont typeface="Arial" pitchFamily="34" charset="0"/>
              <a:buChar char="•"/>
            </a:pPr>
            <a:r>
              <a:rPr lang="es-CL" sz="5000" dirty="0" smtClean="0"/>
              <a:t>VALPARAÍSO</a:t>
            </a:r>
          </a:p>
          <a:p>
            <a:pPr algn="ctr">
              <a:buFont typeface="Arial" pitchFamily="34" charset="0"/>
              <a:buChar char="•"/>
            </a:pPr>
            <a:endParaRPr lang="es-CL" sz="5000" dirty="0"/>
          </a:p>
        </p:txBody>
      </p:sp>
      <p:pic>
        <p:nvPicPr>
          <p:cNvPr id="10242" name="Picture 2" descr="Una duda razonable ¿? - mamiandbabymamiandbaby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299575" y="1219200"/>
            <a:ext cx="4854575" cy="6283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5" name="14 Diagrama"/>
          <p:cNvGraphicFramePr/>
          <p:nvPr/>
        </p:nvGraphicFramePr>
        <p:xfrm>
          <a:off x="1684543" y="99108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27" name="26 Rectángulo"/>
          <p:cNvSpPr/>
          <p:nvPr/>
        </p:nvSpPr>
        <p:spPr>
          <a:xfrm>
            <a:off x="13148460" y="1324303"/>
            <a:ext cx="1655380" cy="315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SU EXCELENCIA</a:t>
            </a:r>
            <a:endParaRPr lang="es-CL" dirty="0"/>
          </a:p>
        </p:txBody>
      </p:sp>
      <p:sp>
        <p:nvSpPr>
          <p:cNvPr id="28" name="27 Rectángulo"/>
          <p:cNvSpPr/>
          <p:nvPr/>
        </p:nvSpPr>
        <p:spPr>
          <a:xfrm>
            <a:off x="13143200" y="1981215"/>
            <a:ext cx="1655380" cy="315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USÍA</a:t>
            </a:r>
            <a:endParaRPr lang="es-CL" dirty="0"/>
          </a:p>
        </p:txBody>
      </p:sp>
      <p:sp>
        <p:nvSpPr>
          <p:cNvPr id="30" name="29 Rectángulo"/>
          <p:cNvSpPr/>
          <p:nvPr/>
        </p:nvSpPr>
        <p:spPr>
          <a:xfrm>
            <a:off x="13080123" y="3767994"/>
            <a:ext cx="2511973" cy="346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SEÑORÍA ILUSTRISIMA</a:t>
            </a:r>
            <a:endParaRPr lang="es-CL" dirty="0"/>
          </a:p>
        </p:txBody>
      </p:sp>
      <p:sp>
        <p:nvSpPr>
          <p:cNvPr id="31" name="30 Rectángulo"/>
          <p:cNvSpPr/>
          <p:nvPr/>
        </p:nvSpPr>
        <p:spPr>
          <a:xfrm>
            <a:off x="13174736" y="4755931"/>
            <a:ext cx="1655380" cy="315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SU EMINENCIA</a:t>
            </a:r>
            <a:endParaRPr lang="es-CL" dirty="0"/>
          </a:p>
        </p:txBody>
      </p:sp>
      <p:sp>
        <p:nvSpPr>
          <p:cNvPr id="32" name="31 Rectángulo"/>
          <p:cNvSpPr/>
          <p:nvPr/>
        </p:nvSpPr>
        <p:spPr>
          <a:xfrm>
            <a:off x="13090633" y="2864102"/>
            <a:ext cx="2511973" cy="346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SEÑORÍA ILUSTRISIMA</a:t>
            </a:r>
            <a:endParaRPr lang="es-CL" dirty="0"/>
          </a:p>
        </p:txBody>
      </p:sp>
      <p:sp>
        <p:nvSpPr>
          <p:cNvPr id="33" name="32 Rectángulo"/>
          <p:cNvSpPr/>
          <p:nvPr/>
        </p:nvSpPr>
        <p:spPr>
          <a:xfrm>
            <a:off x="13248308" y="5728138"/>
            <a:ext cx="1823526" cy="3258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EXCELENTÍSIMO</a:t>
            </a:r>
            <a:endParaRPr lang="es-CL" dirty="0"/>
          </a:p>
        </p:txBody>
      </p:sp>
      <p:sp>
        <p:nvSpPr>
          <p:cNvPr id="34" name="33 Rectángulo"/>
          <p:cNvSpPr/>
          <p:nvPr/>
        </p:nvSpPr>
        <p:spPr>
          <a:xfrm>
            <a:off x="13258814" y="6526944"/>
            <a:ext cx="1823526" cy="3258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HONORABLE</a:t>
            </a:r>
            <a:endParaRPr lang="es-CL" dirty="0"/>
          </a:p>
        </p:txBody>
      </p:sp>
      <p:sp>
        <p:nvSpPr>
          <p:cNvPr id="35" name="34 Rectángulo"/>
          <p:cNvSpPr/>
          <p:nvPr/>
        </p:nvSpPr>
        <p:spPr>
          <a:xfrm>
            <a:off x="13279817" y="7593757"/>
            <a:ext cx="2511973" cy="346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ILUSTRE MUNICIPALIDAD</a:t>
            </a:r>
            <a:endParaRPr lang="es-CL" dirty="0"/>
          </a:p>
        </p:txBody>
      </p:sp>
      <p:sp>
        <p:nvSpPr>
          <p:cNvPr id="36" name="35 Flecha derecha"/>
          <p:cNvSpPr/>
          <p:nvPr/>
        </p:nvSpPr>
        <p:spPr>
          <a:xfrm>
            <a:off x="9585434" y="1182414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36 Flecha derecha"/>
          <p:cNvSpPr/>
          <p:nvPr/>
        </p:nvSpPr>
        <p:spPr>
          <a:xfrm>
            <a:off x="9595945" y="1886607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37 Flecha derecha"/>
          <p:cNvSpPr/>
          <p:nvPr/>
        </p:nvSpPr>
        <p:spPr>
          <a:xfrm>
            <a:off x="9653752" y="2795751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38 Flecha derecha"/>
          <p:cNvSpPr/>
          <p:nvPr/>
        </p:nvSpPr>
        <p:spPr>
          <a:xfrm>
            <a:off x="9695794" y="3641835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39 Flecha derecha"/>
          <p:cNvSpPr/>
          <p:nvPr/>
        </p:nvSpPr>
        <p:spPr>
          <a:xfrm>
            <a:off x="10310647" y="4661337"/>
            <a:ext cx="2785243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40 Flecha derecha"/>
          <p:cNvSpPr/>
          <p:nvPr/>
        </p:nvSpPr>
        <p:spPr>
          <a:xfrm>
            <a:off x="11209283" y="5602012"/>
            <a:ext cx="1944414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41 Flecha derecha"/>
          <p:cNvSpPr/>
          <p:nvPr/>
        </p:nvSpPr>
        <p:spPr>
          <a:xfrm>
            <a:off x="11571889" y="6448094"/>
            <a:ext cx="1671145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42 Flecha derecha"/>
          <p:cNvSpPr/>
          <p:nvPr/>
        </p:nvSpPr>
        <p:spPr>
          <a:xfrm>
            <a:off x="12470524" y="7467598"/>
            <a:ext cx="735723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6" name="15 CuadroTexto"/>
          <p:cNvSpPr txBox="1"/>
          <p:nvPr/>
        </p:nvSpPr>
        <p:spPr>
          <a:xfrm>
            <a:off x="4762500" y="1009651"/>
            <a:ext cx="7239000" cy="55399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COMODOROS??</a:t>
            </a:r>
            <a:endParaRPr lang="es-CL" sz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Se realizó la ceremonia de investidura de Comodoros - Armada de Chil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41475" y="2819400"/>
            <a:ext cx="6115050" cy="4076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18 Rectángulo redondeado"/>
          <p:cNvSpPr/>
          <p:nvPr/>
        </p:nvSpPr>
        <p:spPr>
          <a:xfrm>
            <a:off x="8362950" y="2438400"/>
            <a:ext cx="7029450" cy="50101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800" dirty="0" smtClean="0">
                <a:latin typeface="Arial" pitchFamily="34" charset="0"/>
                <a:cs typeface="Arial" pitchFamily="34" charset="0"/>
              </a:rPr>
              <a:t>LOS CAPITANES DE NAVÍO UTILIZARÁN EL TÍTULO O DENOMINACIÓN DE "COMODORO" CUANDO EJERZAN EN CARÁCTER DE TITULAR EL MANDO DE UNA ZONA NAVAL, DE LA FUERZA DE SUBMARINOS, DE LA AVIACIÓN NAVAL, O DE UNA FUERZA O GRUPO DE TAREA INDEPENDIENTE</a:t>
            </a:r>
            <a:endParaRPr lang="es-CL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2343</TotalTime>
  <Words>302</Words>
  <Application>Microsoft Office PowerPoint</Application>
  <PresentationFormat>Personalizado</PresentationFormat>
  <Paragraphs>77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12129056-1</cp:lastModifiedBy>
  <cp:revision>44</cp:revision>
  <dcterms:created xsi:type="dcterms:W3CDTF">2021-12-17T19:50:40Z</dcterms:created>
  <dcterms:modified xsi:type="dcterms:W3CDTF">2022-04-07T12:37:11Z</dcterms:modified>
</cp:coreProperties>
</file>