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2" r:id="rId3"/>
    <p:sldId id="271" r:id="rId4"/>
    <p:sldId id="259" r:id="rId5"/>
    <p:sldId id="269" r:id="rId6"/>
    <p:sldId id="268" r:id="rId7"/>
    <p:sldId id="270" r:id="rId8"/>
    <p:sldId id="256" r:id="rId9"/>
    <p:sldId id="267" r:id="rId1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20-06-2024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879812" y="41739"/>
            <a:ext cx="2304256" cy="43204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47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238" y="328915"/>
            <a:ext cx="5401524" cy="620016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203848" y="3717032"/>
            <a:ext cx="2376264" cy="792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5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0382" y="359398"/>
            <a:ext cx="5383235" cy="613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07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728"/>
            <a:ext cx="7560840" cy="683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900" y="-6394"/>
            <a:ext cx="5444200" cy="687078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188641"/>
            <a:ext cx="3097036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514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6" y="0"/>
            <a:ext cx="9071634" cy="619177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372200" y="404664"/>
            <a:ext cx="1872208" cy="17281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CuadroTexto 4"/>
          <p:cNvSpPr txBox="1"/>
          <p:nvPr/>
        </p:nvSpPr>
        <p:spPr>
          <a:xfrm>
            <a:off x="539552" y="3803788"/>
            <a:ext cx="4320480" cy="1440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5" y="0"/>
            <a:ext cx="4067587" cy="353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2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2751"/>
            <a:ext cx="9144793" cy="68524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260648"/>
            <a:ext cx="4535817" cy="158509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2348880"/>
            <a:ext cx="2511770" cy="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95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27"/>
            <a:ext cx="9144000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22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428026" cy="539743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l="14668" r="2856" b="3963"/>
          <a:stretch/>
        </p:blipFill>
        <p:spPr>
          <a:xfrm>
            <a:off x="3959424" y="2969568"/>
            <a:ext cx="518457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7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0</Words>
  <Application>Microsoft Office PowerPoint</Application>
  <PresentationFormat>Presentación en pantalla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14</cp:revision>
  <dcterms:created xsi:type="dcterms:W3CDTF">2018-06-11T05:58:31Z</dcterms:created>
  <dcterms:modified xsi:type="dcterms:W3CDTF">2024-06-20T21:33:40Z</dcterms:modified>
</cp:coreProperties>
</file>