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5" r:id="rId2"/>
    <p:sldId id="264" r:id="rId3"/>
    <p:sldId id="260" r:id="rId4"/>
    <p:sldId id="339" r:id="rId5"/>
    <p:sldId id="257" r:id="rId6"/>
    <p:sldId id="338" r:id="rId7"/>
    <p:sldId id="340" r:id="rId8"/>
  </p:sldIdLst>
  <p:sldSz cx="6659563" cy="5400675"/>
  <p:notesSz cx="7102475" cy="89725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8" autoAdjust="0"/>
    <p:restoredTop sz="94660"/>
  </p:normalViewPr>
  <p:slideViewPr>
    <p:cSldViewPr snapToGrid="0">
      <p:cViewPr varScale="1">
        <p:scale>
          <a:sx n="155" d="100"/>
          <a:sy n="155" d="100"/>
        </p:scale>
        <p:origin x="81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4492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4022725" y="0"/>
            <a:ext cx="3078163" cy="4492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FA363D-AADC-4C8E-9344-5DF7949CB152}" type="datetimeFigureOut">
              <a:rPr lang="es-CL" smtClean="0"/>
              <a:t>11-02-25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684338" y="1122363"/>
            <a:ext cx="3733800" cy="30273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9613" y="4318000"/>
            <a:ext cx="5683250" cy="3533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523288"/>
            <a:ext cx="3078163" cy="4492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4022725" y="8523288"/>
            <a:ext cx="3078163" cy="4492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8EEABE-4B27-47FD-BCE0-BF21B32D720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54598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9467" y="883861"/>
            <a:ext cx="5660629" cy="1880235"/>
          </a:xfrm>
        </p:spPr>
        <p:txBody>
          <a:bodyPr anchor="b"/>
          <a:lstStyle>
            <a:lvl1pPr algn="ctr">
              <a:defRPr sz="437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2446" y="2836605"/>
            <a:ext cx="4994672" cy="1303913"/>
          </a:xfrm>
        </p:spPr>
        <p:txBody>
          <a:bodyPr/>
          <a:lstStyle>
            <a:lvl1pPr marL="0" indent="0" algn="ctr">
              <a:buNone/>
              <a:defRPr sz="1748"/>
            </a:lvl1pPr>
            <a:lvl2pPr marL="332979" indent="0" algn="ctr">
              <a:buNone/>
              <a:defRPr sz="1457"/>
            </a:lvl2pPr>
            <a:lvl3pPr marL="665958" indent="0" algn="ctr">
              <a:buNone/>
              <a:defRPr sz="1311"/>
            </a:lvl3pPr>
            <a:lvl4pPr marL="998936" indent="0" algn="ctr">
              <a:buNone/>
              <a:defRPr sz="1165"/>
            </a:lvl4pPr>
            <a:lvl5pPr marL="1331915" indent="0" algn="ctr">
              <a:buNone/>
              <a:defRPr sz="1165"/>
            </a:lvl5pPr>
            <a:lvl6pPr marL="1664894" indent="0" algn="ctr">
              <a:buNone/>
              <a:defRPr sz="1165"/>
            </a:lvl6pPr>
            <a:lvl7pPr marL="1997873" indent="0" algn="ctr">
              <a:buNone/>
              <a:defRPr sz="1165"/>
            </a:lvl7pPr>
            <a:lvl8pPr marL="2330851" indent="0" algn="ctr">
              <a:buNone/>
              <a:defRPr sz="1165"/>
            </a:lvl8pPr>
            <a:lvl9pPr marL="2663830" indent="0" algn="ctr">
              <a:buNone/>
              <a:defRPr sz="1165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516A-D117-43B5-BB47-DC70FB971AA6}" type="datetimeFigureOut">
              <a:rPr lang="en-US" smtClean="0"/>
              <a:t>2/11/25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6CE47-31DB-4A8D-A323-51DC99BB870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945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516A-D117-43B5-BB47-DC70FB971AA6}" type="datetimeFigureOut">
              <a:rPr lang="en-US" smtClean="0"/>
              <a:t>2/11/25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6CE47-31DB-4A8D-A323-51DC99BB870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009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377" y="1346420"/>
            <a:ext cx="5743873" cy="2246530"/>
          </a:xfrm>
        </p:spPr>
        <p:txBody>
          <a:bodyPr anchor="b"/>
          <a:lstStyle>
            <a:lvl1pPr>
              <a:defRPr sz="437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4377" y="3614203"/>
            <a:ext cx="5743873" cy="1181397"/>
          </a:xfrm>
        </p:spPr>
        <p:txBody>
          <a:bodyPr/>
          <a:lstStyle>
            <a:lvl1pPr marL="0" indent="0">
              <a:buNone/>
              <a:defRPr sz="1748">
                <a:solidFill>
                  <a:schemeClr val="tx1"/>
                </a:solidFill>
              </a:defRPr>
            </a:lvl1pPr>
            <a:lvl2pPr marL="332979" indent="0">
              <a:buNone/>
              <a:defRPr sz="1457">
                <a:solidFill>
                  <a:schemeClr val="tx1">
                    <a:tint val="75000"/>
                  </a:schemeClr>
                </a:solidFill>
              </a:defRPr>
            </a:lvl2pPr>
            <a:lvl3pPr marL="665958" indent="0">
              <a:buNone/>
              <a:defRPr sz="1311">
                <a:solidFill>
                  <a:schemeClr val="tx1">
                    <a:tint val="75000"/>
                  </a:schemeClr>
                </a:solidFill>
              </a:defRPr>
            </a:lvl3pPr>
            <a:lvl4pPr marL="998936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4pPr>
            <a:lvl5pPr marL="1331915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5pPr>
            <a:lvl6pPr marL="1664894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6pPr>
            <a:lvl7pPr marL="1997873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7pPr>
            <a:lvl8pPr marL="2330851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8pPr>
            <a:lvl9pPr marL="2663830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516A-D117-43B5-BB47-DC70FB971AA6}" type="datetimeFigureOut">
              <a:rPr lang="en-US" smtClean="0"/>
              <a:t>2/11/25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6CE47-31DB-4A8D-A323-51DC99BB870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824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845" y="1437680"/>
            <a:ext cx="2830314" cy="3426679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371404" y="1437680"/>
            <a:ext cx="2830314" cy="3426679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516A-D117-43B5-BB47-DC70FB971AA6}" type="datetimeFigureOut">
              <a:rPr lang="en-US" smtClean="0"/>
              <a:t>2/11/25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6CE47-31DB-4A8D-A323-51DC99BB870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59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12" y="287537"/>
            <a:ext cx="5743873" cy="104388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8713" y="1323916"/>
            <a:ext cx="2817307" cy="648831"/>
          </a:xfrm>
        </p:spPr>
        <p:txBody>
          <a:bodyPr anchor="b"/>
          <a:lstStyle>
            <a:lvl1pPr marL="0" indent="0">
              <a:buNone/>
              <a:defRPr sz="1748" b="1"/>
            </a:lvl1pPr>
            <a:lvl2pPr marL="332979" indent="0">
              <a:buNone/>
              <a:defRPr sz="1457" b="1"/>
            </a:lvl2pPr>
            <a:lvl3pPr marL="665958" indent="0">
              <a:buNone/>
              <a:defRPr sz="1311" b="1"/>
            </a:lvl3pPr>
            <a:lvl4pPr marL="998936" indent="0">
              <a:buNone/>
              <a:defRPr sz="1165" b="1"/>
            </a:lvl4pPr>
            <a:lvl5pPr marL="1331915" indent="0">
              <a:buNone/>
              <a:defRPr sz="1165" b="1"/>
            </a:lvl5pPr>
            <a:lvl6pPr marL="1664894" indent="0">
              <a:buNone/>
              <a:defRPr sz="1165" b="1"/>
            </a:lvl6pPr>
            <a:lvl7pPr marL="1997873" indent="0">
              <a:buNone/>
              <a:defRPr sz="1165" b="1"/>
            </a:lvl7pPr>
            <a:lvl8pPr marL="2330851" indent="0">
              <a:buNone/>
              <a:defRPr sz="1165" b="1"/>
            </a:lvl8pPr>
            <a:lvl9pPr marL="2663830" indent="0">
              <a:buNone/>
              <a:defRPr sz="1165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8713" y="1972747"/>
            <a:ext cx="2817307" cy="2901613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71404" y="1323916"/>
            <a:ext cx="2831182" cy="648831"/>
          </a:xfrm>
        </p:spPr>
        <p:txBody>
          <a:bodyPr anchor="b"/>
          <a:lstStyle>
            <a:lvl1pPr marL="0" indent="0">
              <a:buNone/>
              <a:defRPr sz="1748" b="1"/>
            </a:lvl1pPr>
            <a:lvl2pPr marL="332979" indent="0">
              <a:buNone/>
              <a:defRPr sz="1457" b="1"/>
            </a:lvl2pPr>
            <a:lvl3pPr marL="665958" indent="0">
              <a:buNone/>
              <a:defRPr sz="1311" b="1"/>
            </a:lvl3pPr>
            <a:lvl4pPr marL="998936" indent="0">
              <a:buNone/>
              <a:defRPr sz="1165" b="1"/>
            </a:lvl4pPr>
            <a:lvl5pPr marL="1331915" indent="0">
              <a:buNone/>
              <a:defRPr sz="1165" b="1"/>
            </a:lvl5pPr>
            <a:lvl6pPr marL="1664894" indent="0">
              <a:buNone/>
              <a:defRPr sz="1165" b="1"/>
            </a:lvl6pPr>
            <a:lvl7pPr marL="1997873" indent="0">
              <a:buNone/>
              <a:defRPr sz="1165" b="1"/>
            </a:lvl7pPr>
            <a:lvl8pPr marL="2330851" indent="0">
              <a:buNone/>
              <a:defRPr sz="1165" b="1"/>
            </a:lvl8pPr>
            <a:lvl9pPr marL="2663830" indent="0">
              <a:buNone/>
              <a:defRPr sz="1165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371404" y="1972747"/>
            <a:ext cx="2831182" cy="2901613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516A-D117-43B5-BB47-DC70FB971AA6}" type="datetimeFigureOut">
              <a:rPr lang="en-US" smtClean="0"/>
              <a:t>2/11/25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6CE47-31DB-4A8D-A323-51DC99BB870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977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516A-D117-43B5-BB47-DC70FB971AA6}" type="datetimeFigureOut">
              <a:rPr lang="en-US" smtClean="0"/>
              <a:t>2/11/25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6CE47-31DB-4A8D-A323-51DC99BB870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066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516A-D117-43B5-BB47-DC70FB971AA6}" type="datetimeFigureOut">
              <a:rPr lang="en-US" smtClean="0"/>
              <a:t>2/11/25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6CE47-31DB-4A8D-A323-51DC99BB870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133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13" y="360045"/>
            <a:ext cx="2147882" cy="1260158"/>
          </a:xfrm>
        </p:spPr>
        <p:txBody>
          <a:bodyPr anchor="b"/>
          <a:lstStyle>
            <a:lvl1pPr>
              <a:defRPr sz="2331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31182" y="777598"/>
            <a:ext cx="3371404" cy="3837980"/>
          </a:xfrm>
        </p:spPr>
        <p:txBody>
          <a:bodyPr/>
          <a:lstStyle>
            <a:lvl1pPr>
              <a:defRPr sz="2331"/>
            </a:lvl1pPr>
            <a:lvl2pPr>
              <a:defRPr sz="2039"/>
            </a:lvl2pPr>
            <a:lvl3pPr>
              <a:defRPr sz="1748"/>
            </a:lvl3pPr>
            <a:lvl4pPr>
              <a:defRPr sz="1457"/>
            </a:lvl4pPr>
            <a:lvl5pPr>
              <a:defRPr sz="1457"/>
            </a:lvl5pPr>
            <a:lvl6pPr>
              <a:defRPr sz="1457"/>
            </a:lvl6pPr>
            <a:lvl7pPr>
              <a:defRPr sz="1457"/>
            </a:lvl7pPr>
            <a:lvl8pPr>
              <a:defRPr sz="1457"/>
            </a:lvl8pPr>
            <a:lvl9pPr>
              <a:defRPr sz="1457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8713" y="1620202"/>
            <a:ext cx="2147882" cy="3001626"/>
          </a:xfrm>
        </p:spPr>
        <p:txBody>
          <a:bodyPr/>
          <a:lstStyle>
            <a:lvl1pPr marL="0" indent="0">
              <a:buNone/>
              <a:defRPr sz="1165"/>
            </a:lvl1pPr>
            <a:lvl2pPr marL="332979" indent="0">
              <a:buNone/>
              <a:defRPr sz="1020"/>
            </a:lvl2pPr>
            <a:lvl3pPr marL="665958" indent="0">
              <a:buNone/>
              <a:defRPr sz="874"/>
            </a:lvl3pPr>
            <a:lvl4pPr marL="998936" indent="0">
              <a:buNone/>
              <a:defRPr sz="728"/>
            </a:lvl4pPr>
            <a:lvl5pPr marL="1331915" indent="0">
              <a:buNone/>
              <a:defRPr sz="728"/>
            </a:lvl5pPr>
            <a:lvl6pPr marL="1664894" indent="0">
              <a:buNone/>
              <a:defRPr sz="728"/>
            </a:lvl6pPr>
            <a:lvl7pPr marL="1997873" indent="0">
              <a:buNone/>
              <a:defRPr sz="728"/>
            </a:lvl7pPr>
            <a:lvl8pPr marL="2330851" indent="0">
              <a:buNone/>
              <a:defRPr sz="728"/>
            </a:lvl8pPr>
            <a:lvl9pPr marL="2663830" indent="0">
              <a:buNone/>
              <a:defRPr sz="728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516A-D117-43B5-BB47-DC70FB971AA6}" type="datetimeFigureOut">
              <a:rPr lang="en-US" smtClean="0"/>
              <a:t>2/11/25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6CE47-31DB-4A8D-A323-51DC99BB870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048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13" y="360045"/>
            <a:ext cx="2147882" cy="1260158"/>
          </a:xfrm>
        </p:spPr>
        <p:txBody>
          <a:bodyPr anchor="b"/>
          <a:lstStyle>
            <a:lvl1pPr>
              <a:defRPr sz="2331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1182" y="777598"/>
            <a:ext cx="3371404" cy="3837980"/>
          </a:xfrm>
        </p:spPr>
        <p:txBody>
          <a:bodyPr anchor="t"/>
          <a:lstStyle>
            <a:lvl1pPr marL="0" indent="0">
              <a:buNone/>
              <a:defRPr sz="2331"/>
            </a:lvl1pPr>
            <a:lvl2pPr marL="332979" indent="0">
              <a:buNone/>
              <a:defRPr sz="2039"/>
            </a:lvl2pPr>
            <a:lvl3pPr marL="665958" indent="0">
              <a:buNone/>
              <a:defRPr sz="1748"/>
            </a:lvl3pPr>
            <a:lvl4pPr marL="998936" indent="0">
              <a:buNone/>
              <a:defRPr sz="1457"/>
            </a:lvl4pPr>
            <a:lvl5pPr marL="1331915" indent="0">
              <a:buNone/>
              <a:defRPr sz="1457"/>
            </a:lvl5pPr>
            <a:lvl6pPr marL="1664894" indent="0">
              <a:buNone/>
              <a:defRPr sz="1457"/>
            </a:lvl6pPr>
            <a:lvl7pPr marL="1997873" indent="0">
              <a:buNone/>
              <a:defRPr sz="1457"/>
            </a:lvl7pPr>
            <a:lvl8pPr marL="2330851" indent="0">
              <a:buNone/>
              <a:defRPr sz="1457"/>
            </a:lvl8pPr>
            <a:lvl9pPr marL="2663830" indent="0">
              <a:buNone/>
              <a:defRPr sz="1457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8713" y="1620202"/>
            <a:ext cx="2147882" cy="3001626"/>
          </a:xfrm>
        </p:spPr>
        <p:txBody>
          <a:bodyPr/>
          <a:lstStyle>
            <a:lvl1pPr marL="0" indent="0">
              <a:buNone/>
              <a:defRPr sz="1165"/>
            </a:lvl1pPr>
            <a:lvl2pPr marL="332979" indent="0">
              <a:buNone/>
              <a:defRPr sz="1020"/>
            </a:lvl2pPr>
            <a:lvl3pPr marL="665958" indent="0">
              <a:buNone/>
              <a:defRPr sz="874"/>
            </a:lvl3pPr>
            <a:lvl4pPr marL="998936" indent="0">
              <a:buNone/>
              <a:defRPr sz="728"/>
            </a:lvl4pPr>
            <a:lvl5pPr marL="1331915" indent="0">
              <a:buNone/>
              <a:defRPr sz="728"/>
            </a:lvl5pPr>
            <a:lvl6pPr marL="1664894" indent="0">
              <a:buNone/>
              <a:defRPr sz="728"/>
            </a:lvl6pPr>
            <a:lvl7pPr marL="1997873" indent="0">
              <a:buNone/>
              <a:defRPr sz="728"/>
            </a:lvl7pPr>
            <a:lvl8pPr marL="2330851" indent="0">
              <a:buNone/>
              <a:defRPr sz="728"/>
            </a:lvl8pPr>
            <a:lvl9pPr marL="2663830" indent="0">
              <a:buNone/>
              <a:defRPr sz="728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516A-D117-43B5-BB47-DC70FB971AA6}" type="datetimeFigureOut">
              <a:rPr lang="en-US" smtClean="0"/>
              <a:t>2/11/25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6CE47-31DB-4A8D-A323-51DC99BB870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131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516A-D117-43B5-BB47-DC70FB971AA6}" type="datetimeFigureOut">
              <a:rPr lang="en-US" smtClean="0"/>
              <a:t>2/11/25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6CE47-31DB-4A8D-A323-51DC99BB870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083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765750" y="287536"/>
            <a:ext cx="1435968" cy="4576822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845" y="287536"/>
            <a:ext cx="4224660" cy="4576822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516A-D117-43B5-BB47-DC70FB971AA6}" type="datetimeFigureOut">
              <a:rPr lang="en-US" smtClean="0"/>
              <a:t>2/11/25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6CE47-31DB-4A8D-A323-51DC99BB870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72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845" y="287537"/>
            <a:ext cx="5743873" cy="1043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845" y="1437680"/>
            <a:ext cx="5743873" cy="34266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845" y="5005627"/>
            <a:ext cx="1498402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7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4516A-D117-43B5-BB47-DC70FB971AA6}" type="datetimeFigureOut">
              <a:rPr lang="en-US" smtClean="0"/>
              <a:t>2/11/25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05980" y="5005627"/>
            <a:ext cx="2247603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7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03316" y="5005627"/>
            <a:ext cx="1498402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7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6CE47-31DB-4A8D-A323-51DC99BB870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086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65958" rtl="0" eaLnBrk="1" latinLnBrk="0" hangingPunct="1">
        <a:lnSpc>
          <a:spcPct val="90000"/>
        </a:lnSpc>
        <a:spcBef>
          <a:spcPct val="0"/>
        </a:spcBef>
        <a:buNone/>
        <a:defRPr sz="320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6489" indent="-166489" algn="l" defTabSz="665958" rtl="0" eaLnBrk="1" latinLnBrk="0" hangingPunct="1">
        <a:lnSpc>
          <a:spcPct val="90000"/>
        </a:lnSpc>
        <a:spcBef>
          <a:spcPts val="728"/>
        </a:spcBef>
        <a:buFont typeface="Arial" panose="020B0604020202020204" pitchFamily="34" charset="0"/>
        <a:buChar char="•"/>
        <a:defRPr sz="2039" kern="1200">
          <a:solidFill>
            <a:schemeClr val="tx1"/>
          </a:solidFill>
          <a:latin typeface="+mn-lt"/>
          <a:ea typeface="+mn-ea"/>
          <a:cs typeface="+mn-cs"/>
        </a:defRPr>
      </a:lvl1pPr>
      <a:lvl2pPr marL="499468" indent="-166489" algn="l" defTabSz="665958" rtl="0" eaLnBrk="1" latinLnBrk="0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748" kern="1200">
          <a:solidFill>
            <a:schemeClr val="tx1"/>
          </a:solidFill>
          <a:latin typeface="+mn-lt"/>
          <a:ea typeface="+mn-ea"/>
          <a:cs typeface="+mn-cs"/>
        </a:defRPr>
      </a:lvl2pPr>
      <a:lvl3pPr marL="832447" indent="-166489" algn="l" defTabSz="665958" rtl="0" eaLnBrk="1" latinLnBrk="0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457" kern="1200">
          <a:solidFill>
            <a:schemeClr val="tx1"/>
          </a:solidFill>
          <a:latin typeface="+mn-lt"/>
          <a:ea typeface="+mn-ea"/>
          <a:cs typeface="+mn-cs"/>
        </a:defRPr>
      </a:lvl3pPr>
      <a:lvl4pPr marL="1165426" indent="-166489" algn="l" defTabSz="665958" rtl="0" eaLnBrk="1" latinLnBrk="0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4pPr>
      <a:lvl5pPr marL="1498404" indent="-166489" algn="l" defTabSz="665958" rtl="0" eaLnBrk="1" latinLnBrk="0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5pPr>
      <a:lvl6pPr marL="1831383" indent="-166489" algn="l" defTabSz="665958" rtl="0" eaLnBrk="1" latinLnBrk="0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6pPr>
      <a:lvl7pPr marL="2164362" indent="-166489" algn="l" defTabSz="665958" rtl="0" eaLnBrk="1" latinLnBrk="0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7pPr>
      <a:lvl8pPr marL="2497341" indent="-166489" algn="l" defTabSz="665958" rtl="0" eaLnBrk="1" latinLnBrk="0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8pPr>
      <a:lvl9pPr marL="2830319" indent="-166489" algn="l" defTabSz="665958" rtl="0" eaLnBrk="1" latinLnBrk="0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65958" rtl="0" eaLnBrk="1" latinLnBrk="0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1pPr>
      <a:lvl2pPr marL="332979" algn="l" defTabSz="665958" rtl="0" eaLnBrk="1" latinLnBrk="0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2pPr>
      <a:lvl3pPr marL="665958" algn="l" defTabSz="665958" rtl="0" eaLnBrk="1" latinLnBrk="0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3pPr>
      <a:lvl4pPr marL="998936" algn="l" defTabSz="665958" rtl="0" eaLnBrk="1" latinLnBrk="0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4pPr>
      <a:lvl5pPr marL="1331915" algn="l" defTabSz="665958" rtl="0" eaLnBrk="1" latinLnBrk="0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5pPr>
      <a:lvl6pPr marL="1664894" algn="l" defTabSz="665958" rtl="0" eaLnBrk="1" latinLnBrk="0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6pPr>
      <a:lvl7pPr marL="1997873" algn="l" defTabSz="665958" rtl="0" eaLnBrk="1" latinLnBrk="0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7pPr>
      <a:lvl8pPr marL="2330851" algn="l" defTabSz="665958" rtl="0" eaLnBrk="1" latinLnBrk="0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8pPr>
      <a:lvl9pPr marL="2663830" algn="l" defTabSz="665958" rtl="0" eaLnBrk="1" latinLnBrk="0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A64472D3-1D9B-4ECE-B84D-E9C197A59E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6238510"/>
              </p:ext>
            </p:extLst>
          </p:nvPr>
        </p:nvGraphicFramePr>
        <p:xfrm>
          <a:off x="0" y="2591873"/>
          <a:ext cx="2736790" cy="9777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08989">
                  <a:extLst>
                    <a:ext uri="{9D8B030D-6E8A-4147-A177-3AD203B41FA5}">
                      <a16:colId xmlns:a16="http://schemas.microsoft.com/office/drawing/2014/main" val="3691205319"/>
                    </a:ext>
                  </a:extLst>
                </a:gridCol>
                <a:gridCol w="507769">
                  <a:extLst>
                    <a:ext uri="{9D8B030D-6E8A-4147-A177-3AD203B41FA5}">
                      <a16:colId xmlns:a16="http://schemas.microsoft.com/office/drawing/2014/main" val="2539631500"/>
                    </a:ext>
                  </a:extLst>
                </a:gridCol>
                <a:gridCol w="507769">
                  <a:extLst>
                    <a:ext uri="{9D8B030D-6E8A-4147-A177-3AD203B41FA5}">
                      <a16:colId xmlns:a16="http://schemas.microsoft.com/office/drawing/2014/main" val="2727166057"/>
                    </a:ext>
                  </a:extLst>
                </a:gridCol>
                <a:gridCol w="421706">
                  <a:extLst>
                    <a:ext uri="{9D8B030D-6E8A-4147-A177-3AD203B41FA5}">
                      <a16:colId xmlns:a16="http://schemas.microsoft.com/office/drawing/2014/main" val="193432333"/>
                    </a:ext>
                  </a:extLst>
                </a:gridCol>
                <a:gridCol w="490557">
                  <a:extLst>
                    <a:ext uri="{9D8B030D-6E8A-4147-A177-3AD203B41FA5}">
                      <a16:colId xmlns:a16="http://schemas.microsoft.com/office/drawing/2014/main" val="293935979"/>
                    </a:ext>
                  </a:extLst>
                </a:gridCol>
              </a:tblGrid>
              <a:tr h="178851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AERONAVES PROPIAS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6383954"/>
                  </a:ext>
                </a:extLst>
              </a:tr>
              <a:tr h="17885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 err="1">
                          <a:effectLst/>
                        </a:rPr>
                        <a:t>Aeronave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HLO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Almas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Armas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 err="1">
                          <a:effectLst/>
                        </a:rPr>
                        <a:t>Sono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0534593"/>
                  </a:ext>
                </a:extLst>
              </a:tr>
              <a:tr h="1550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7482431"/>
                  </a:ext>
                </a:extLst>
              </a:tr>
              <a:tr h="155017"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668028"/>
                  </a:ext>
                </a:extLst>
              </a:tr>
              <a:tr h="155017"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4648895"/>
                  </a:ext>
                </a:extLst>
              </a:tr>
              <a:tr h="1550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5629587"/>
                  </a:ext>
                </a:extLst>
              </a:tr>
            </a:tbl>
          </a:graphicData>
        </a:graphic>
      </p:graphicFrame>
      <p:pic>
        <p:nvPicPr>
          <p:cNvPr id="5" name="Imagen 4">
            <a:extLst>
              <a:ext uri="{FF2B5EF4-FFF2-40B4-BE49-F238E27FC236}">
                <a16:creationId xmlns:a16="http://schemas.microsoft.com/office/drawing/2014/main" id="{289AD2D4-E2AD-4D3C-BA98-A63A5DDE3A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5" t="1199" r="788" b="1884"/>
          <a:stretch/>
        </p:blipFill>
        <p:spPr>
          <a:xfrm>
            <a:off x="1089776" y="3577881"/>
            <a:ext cx="1684464" cy="1519092"/>
          </a:xfrm>
          <a:prstGeom prst="rect">
            <a:avLst/>
          </a:prstGeom>
        </p:spPr>
      </p:pic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F53FB826-A9AE-4B52-8A3A-5802CD7BE3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173687"/>
              </p:ext>
            </p:extLst>
          </p:nvPr>
        </p:nvGraphicFramePr>
        <p:xfrm>
          <a:off x="2986560" y="281361"/>
          <a:ext cx="1922739" cy="2318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1881">
                  <a:extLst>
                    <a:ext uri="{9D8B030D-6E8A-4147-A177-3AD203B41FA5}">
                      <a16:colId xmlns:a16="http://schemas.microsoft.com/office/drawing/2014/main" val="2605829433"/>
                    </a:ext>
                  </a:extLst>
                </a:gridCol>
                <a:gridCol w="705429">
                  <a:extLst>
                    <a:ext uri="{9D8B030D-6E8A-4147-A177-3AD203B41FA5}">
                      <a16:colId xmlns:a16="http://schemas.microsoft.com/office/drawing/2014/main" val="58615385"/>
                    </a:ext>
                  </a:extLst>
                </a:gridCol>
                <a:gridCol w="705429">
                  <a:extLst>
                    <a:ext uri="{9D8B030D-6E8A-4147-A177-3AD203B41FA5}">
                      <a16:colId xmlns:a16="http://schemas.microsoft.com/office/drawing/2014/main" val="2970187323"/>
                    </a:ext>
                  </a:extLst>
                </a:gridCol>
              </a:tblGrid>
              <a:tr h="181213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ASMD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3532355"/>
                  </a:ext>
                </a:extLst>
              </a:tr>
              <a:tr h="15003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EJE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1°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2°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4761867"/>
                  </a:ext>
                </a:extLst>
              </a:tr>
              <a:tr h="16562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4028"/>
                  </a:ext>
                </a:extLst>
              </a:tr>
              <a:tr h="165625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8545934"/>
                  </a:ext>
                </a:extLst>
              </a:tr>
              <a:tr h="16562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226207"/>
                  </a:ext>
                </a:extLst>
              </a:tr>
              <a:tr h="165625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771604"/>
                  </a:ext>
                </a:extLst>
              </a:tr>
              <a:tr h="16562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4097441"/>
                  </a:ext>
                </a:extLst>
              </a:tr>
              <a:tr h="165625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301544"/>
                  </a:ext>
                </a:extLst>
              </a:tr>
              <a:tr h="16562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609900"/>
                  </a:ext>
                </a:extLst>
              </a:tr>
              <a:tr h="165625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3797448"/>
                  </a:ext>
                </a:extLst>
              </a:tr>
              <a:tr h="16562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1915778"/>
                  </a:ext>
                </a:extLst>
              </a:tr>
              <a:tr h="165625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4126174"/>
                  </a:ext>
                </a:extLst>
              </a:tr>
              <a:tr h="16562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5474374"/>
                  </a:ext>
                </a:extLst>
              </a:tr>
              <a:tr h="165625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6690006"/>
                  </a:ext>
                </a:extLst>
              </a:tr>
            </a:tbl>
          </a:graphicData>
        </a:graphic>
      </p:graphicFrame>
      <p:graphicFrame>
        <p:nvGraphicFramePr>
          <p:cNvPr id="8" name="Tabla 7">
            <a:extLst>
              <a:ext uri="{FF2B5EF4-FFF2-40B4-BE49-F238E27FC236}">
                <a16:creationId xmlns:a16="http://schemas.microsoft.com/office/drawing/2014/main" id="{2D1FA4B1-8786-48E5-8B8C-621AA91D6C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2887934"/>
              </p:ext>
            </p:extLst>
          </p:nvPr>
        </p:nvGraphicFramePr>
        <p:xfrm>
          <a:off x="9373" y="15500"/>
          <a:ext cx="1598099" cy="10172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8193">
                  <a:extLst>
                    <a:ext uri="{9D8B030D-6E8A-4147-A177-3AD203B41FA5}">
                      <a16:colId xmlns:a16="http://schemas.microsoft.com/office/drawing/2014/main" val="893899145"/>
                    </a:ext>
                  </a:extLst>
                </a:gridCol>
                <a:gridCol w="839906">
                  <a:extLst>
                    <a:ext uri="{9D8B030D-6E8A-4147-A177-3AD203B41FA5}">
                      <a16:colId xmlns:a16="http://schemas.microsoft.com/office/drawing/2014/main" val="4050543614"/>
                    </a:ext>
                  </a:extLst>
                </a:gridCol>
              </a:tblGrid>
              <a:tr h="233515"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EMCON Plan is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7090542"/>
                  </a:ext>
                </a:extLst>
              </a:tr>
              <a:tr h="282855"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ASMD Course </a:t>
                      </a:r>
                    </a:p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 of the Force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9982908"/>
                  </a:ext>
                </a:extLst>
              </a:tr>
              <a:tr h="2673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Active safety    </a:t>
                      </a:r>
                    </a:p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sectors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3053141"/>
                  </a:ext>
                </a:extLst>
              </a:tr>
              <a:tr h="233515"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</a:t>
                      </a:r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Watch Zones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7938614"/>
                  </a:ext>
                </a:extLst>
              </a:tr>
            </a:tbl>
          </a:graphicData>
        </a:graphic>
      </p:graphicFrame>
      <p:graphicFrame>
        <p:nvGraphicFramePr>
          <p:cNvPr id="12" name="Tabla 11">
            <a:extLst>
              <a:ext uri="{FF2B5EF4-FFF2-40B4-BE49-F238E27FC236}">
                <a16:creationId xmlns:a16="http://schemas.microsoft.com/office/drawing/2014/main" id="{4755A666-86A3-4788-AB86-C2DA9BC9BF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3382452"/>
              </p:ext>
            </p:extLst>
          </p:nvPr>
        </p:nvGraphicFramePr>
        <p:xfrm>
          <a:off x="4915864" y="281361"/>
          <a:ext cx="1743700" cy="15713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3700">
                  <a:extLst>
                    <a:ext uri="{9D8B030D-6E8A-4147-A177-3AD203B41FA5}">
                      <a16:colId xmlns:a16="http://schemas.microsoft.com/office/drawing/2014/main" val="3450585886"/>
                    </a:ext>
                  </a:extLst>
                </a:gridCol>
              </a:tblGrid>
              <a:tr h="121315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900" dirty="0">
                          <a:solidFill>
                            <a:schemeClr val="tx1"/>
                          </a:solidFill>
                        </a:rPr>
                        <a:t>ALARMA – </a:t>
                      </a:r>
                      <a:r>
                        <a:rPr lang="es-CL" sz="900" b="0" dirty="0">
                          <a:solidFill>
                            <a:schemeClr val="tx1"/>
                          </a:solidFill>
                        </a:rPr>
                        <a:t>BASADO EN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1535457"/>
                  </a:ext>
                </a:extLst>
              </a:tr>
              <a:tr h="20942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900" dirty="0">
                          <a:solidFill>
                            <a:schemeClr val="tx1"/>
                          </a:solidFill>
                        </a:rPr>
                        <a:t>ESTABLECER </a:t>
                      </a:r>
                      <a:r>
                        <a:rPr lang="es-CL" sz="800" dirty="0">
                          <a:solidFill>
                            <a:schemeClr val="tx1"/>
                          </a:solidFill>
                        </a:rPr>
                        <a:t>GRADO DE ALISTAMIENTO/ APROV. 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179581"/>
                  </a:ext>
                </a:extLst>
              </a:tr>
              <a:tr h="20942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900" dirty="0">
                          <a:solidFill>
                            <a:schemeClr val="tx1"/>
                          </a:solidFill>
                        </a:rPr>
                        <a:t>ESTABLECER PLAN </a:t>
                      </a:r>
                      <a:r>
                        <a:rPr lang="es-CL" sz="900" b="1" dirty="0">
                          <a:solidFill>
                            <a:schemeClr val="tx1"/>
                          </a:solidFill>
                        </a:rPr>
                        <a:t>EMCON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s-CL" sz="800" dirty="0">
                          <a:solidFill>
                            <a:schemeClr val="tx1"/>
                          </a:solidFill>
                        </a:rPr>
                        <a:t>RADAR / RCF / SONAR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0433675"/>
                  </a:ext>
                </a:extLst>
              </a:tr>
              <a:tr h="220433">
                <a:tc>
                  <a:txBody>
                    <a:bodyPr/>
                    <a:lstStyle/>
                    <a:p>
                      <a:pPr marL="0" indent="90488">
                        <a:buFont typeface="Arial" panose="020B0604020202020204" pitchFamily="34" charset="0"/>
                        <a:buChar char="•"/>
                      </a:pPr>
                      <a:r>
                        <a:rPr lang="es-CL" sz="900" b="1" dirty="0">
                          <a:solidFill>
                            <a:schemeClr val="tx1"/>
                          </a:solidFill>
                        </a:rPr>
                        <a:t>PUENTE</a:t>
                      </a:r>
                      <a:r>
                        <a:rPr lang="es-CL" sz="900" dirty="0">
                          <a:solidFill>
                            <a:schemeClr val="tx1"/>
                          </a:solidFill>
                        </a:rPr>
                        <a:t> VEL/RUMBO</a:t>
                      </a:r>
                    </a:p>
                    <a:p>
                      <a:pPr marL="90488" indent="-90488">
                        <a:buFont typeface="Arial" panose="020B0604020202020204" pitchFamily="34" charset="0"/>
                        <a:buChar char="•"/>
                      </a:pPr>
                      <a:r>
                        <a:rPr lang="es-CL" sz="900" dirty="0">
                          <a:solidFill>
                            <a:schemeClr val="tx1"/>
                          </a:solidFill>
                        </a:rPr>
                        <a:t>HELO ALER 15-5/ACCION EMER.</a:t>
                      </a:r>
                      <a:endParaRPr lang="en-US" sz="900" dirty="0"/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0491429"/>
                  </a:ext>
                </a:extLst>
              </a:tr>
              <a:tr h="121315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900" b="1" dirty="0">
                          <a:solidFill>
                            <a:schemeClr val="tx1"/>
                          </a:solidFill>
                        </a:rPr>
                        <a:t>PRITAC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1975103"/>
                  </a:ext>
                </a:extLst>
              </a:tr>
              <a:tr h="121315">
                <a:tc>
                  <a:txBody>
                    <a:bodyPr/>
                    <a:lstStyle/>
                    <a:p>
                      <a:pPr marL="171450" marR="0" lvl="0" indent="-171450" algn="l" defTabSz="66595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900" dirty="0">
                          <a:solidFill>
                            <a:schemeClr val="tx1"/>
                          </a:solidFill>
                        </a:rPr>
                        <a:t>SITREP 1MC</a:t>
                      </a:r>
                      <a:endParaRPr 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239336"/>
                  </a:ext>
                </a:extLst>
              </a:tr>
              <a:tr h="132328">
                <a:tc>
                  <a:txBody>
                    <a:bodyPr/>
                    <a:lstStyle/>
                    <a:p>
                      <a:pPr marL="0" marR="0" lvl="0" indent="0" algn="ctr" defTabSz="66595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0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PRIORIDAD DEL JEFE DE GDIA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6506335"/>
                  </a:ext>
                </a:extLst>
              </a:tr>
            </a:tbl>
          </a:graphicData>
        </a:graphic>
      </p:graphicFrame>
      <p:graphicFrame>
        <p:nvGraphicFramePr>
          <p:cNvPr id="13" name="Tabla 12">
            <a:extLst>
              <a:ext uri="{FF2B5EF4-FFF2-40B4-BE49-F238E27FC236}">
                <a16:creationId xmlns:a16="http://schemas.microsoft.com/office/drawing/2014/main" id="{781A489B-5F1D-41F3-84DB-26429CD365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3505139"/>
              </p:ext>
            </p:extLst>
          </p:nvPr>
        </p:nvGraphicFramePr>
        <p:xfrm>
          <a:off x="2757662" y="2619296"/>
          <a:ext cx="3915224" cy="280732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0826">
                  <a:extLst>
                    <a:ext uri="{9D8B030D-6E8A-4147-A177-3AD203B41FA5}">
                      <a16:colId xmlns:a16="http://schemas.microsoft.com/office/drawing/2014/main" val="2866319742"/>
                    </a:ext>
                  </a:extLst>
                </a:gridCol>
                <a:gridCol w="500270">
                  <a:extLst>
                    <a:ext uri="{9D8B030D-6E8A-4147-A177-3AD203B41FA5}">
                      <a16:colId xmlns:a16="http://schemas.microsoft.com/office/drawing/2014/main" val="3315469298"/>
                    </a:ext>
                  </a:extLst>
                </a:gridCol>
                <a:gridCol w="502052">
                  <a:extLst>
                    <a:ext uri="{9D8B030D-6E8A-4147-A177-3AD203B41FA5}">
                      <a16:colId xmlns:a16="http://schemas.microsoft.com/office/drawing/2014/main" val="795524001"/>
                    </a:ext>
                  </a:extLst>
                </a:gridCol>
                <a:gridCol w="453851">
                  <a:extLst>
                    <a:ext uri="{9D8B030D-6E8A-4147-A177-3AD203B41FA5}">
                      <a16:colId xmlns:a16="http://schemas.microsoft.com/office/drawing/2014/main" val="894683710"/>
                    </a:ext>
                  </a:extLst>
                </a:gridCol>
                <a:gridCol w="461433">
                  <a:extLst>
                    <a:ext uri="{9D8B030D-6E8A-4147-A177-3AD203B41FA5}">
                      <a16:colId xmlns:a16="http://schemas.microsoft.com/office/drawing/2014/main" val="800439258"/>
                    </a:ext>
                  </a:extLst>
                </a:gridCol>
                <a:gridCol w="414163">
                  <a:extLst>
                    <a:ext uri="{9D8B030D-6E8A-4147-A177-3AD203B41FA5}">
                      <a16:colId xmlns:a16="http://schemas.microsoft.com/office/drawing/2014/main" val="961108192"/>
                    </a:ext>
                  </a:extLst>
                </a:gridCol>
                <a:gridCol w="268113">
                  <a:extLst>
                    <a:ext uri="{9D8B030D-6E8A-4147-A177-3AD203B41FA5}">
                      <a16:colId xmlns:a16="http://schemas.microsoft.com/office/drawing/2014/main" val="3855290429"/>
                    </a:ext>
                  </a:extLst>
                </a:gridCol>
                <a:gridCol w="312564">
                  <a:extLst>
                    <a:ext uri="{9D8B030D-6E8A-4147-A177-3AD203B41FA5}">
                      <a16:colId xmlns:a16="http://schemas.microsoft.com/office/drawing/2014/main" val="3600439644"/>
                    </a:ext>
                  </a:extLst>
                </a:gridCol>
                <a:gridCol w="309388">
                  <a:extLst>
                    <a:ext uri="{9D8B030D-6E8A-4147-A177-3AD203B41FA5}">
                      <a16:colId xmlns:a16="http://schemas.microsoft.com/office/drawing/2014/main" val="1487216073"/>
                    </a:ext>
                  </a:extLst>
                </a:gridCol>
                <a:gridCol w="312564">
                  <a:extLst>
                    <a:ext uri="{9D8B030D-6E8A-4147-A177-3AD203B41FA5}">
                      <a16:colId xmlns:a16="http://schemas.microsoft.com/office/drawing/2014/main" val="1351417733"/>
                    </a:ext>
                  </a:extLst>
                </a:gridCol>
              </a:tblGrid>
              <a:tr h="144780">
                <a:tc gridSpan="10">
                  <a:txBody>
                    <a:bodyPr/>
                    <a:lstStyle/>
                    <a:p>
                      <a:pPr algn="ctr" fontAlgn="ctr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TABLA TARGETING</a:t>
                      </a: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8770778"/>
                  </a:ext>
                </a:extLst>
              </a:tr>
              <a:tr h="16735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IDENT. </a:t>
                      </a:r>
                    </a:p>
                    <a:p>
                      <a:pPr algn="ctr" fontAlgn="ctr"/>
                      <a:r>
                        <a:rPr lang="es-CL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(H-S-F-N)</a:t>
                      </a: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TRACK</a:t>
                      </a: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RECON.</a:t>
                      </a: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CERTEZA</a:t>
                      </a: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6595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T.A.A.</a:t>
                      </a:r>
                    </a:p>
                  </a:txBody>
                  <a:tcPr marL="9438" marR="9438" marT="9438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s-CL" sz="1050" u="none" strike="noStrike" dirty="0">
                          <a:effectLst/>
                        </a:rPr>
                        <a:t>GREYHOUND</a:t>
                      </a:r>
                      <a:endParaRPr lang="es-CL" sz="1100" dirty="0"/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635747"/>
                  </a:ext>
                </a:extLst>
              </a:tr>
              <a:tr h="14478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PEOR</a:t>
                      </a:r>
                    </a:p>
                  </a:txBody>
                  <a:tcPr marL="9438" marR="9438" marT="9438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ACTUAL</a:t>
                      </a: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MFU</a:t>
                      </a: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SALVO</a:t>
                      </a: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I-TIME</a:t>
                      </a: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DAMAS</a:t>
                      </a: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6181377"/>
                  </a:ext>
                </a:extLst>
              </a:tr>
              <a:tr h="194133"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8959185"/>
                  </a:ext>
                </a:extLst>
              </a:tr>
              <a:tr h="194133"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6477638"/>
                  </a:ext>
                </a:extLst>
              </a:tr>
              <a:tr h="194133"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7953458"/>
                  </a:ext>
                </a:extLst>
              </a:tr>
              <a:tr h="194133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8671757"/>
                  </a:ext>
                </a:extLst>
              </a:tr>
              <a:tr h="194133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7913633"/>
                  </a:ext>
                </a:extLst>
              </a:tr>
              <a:tr h="194133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3540459"/>
                  </a:ext>
                </a:extLst>
              </a:tr>
              <a:tr h="194133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3850438"/>
                  </a:ext>
                </a:extLst>
              </a:tr>
              <a:tr h="194133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5408363"/>
                  </a:ext>
                </a:extLst>
              </a:tr>
              <a:tr h="194133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5672766"/>
                  </a:ext>
                </a:extLst>
              </a:tr>
              <a:tr h="194133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8819347"/>
                  </a:ext>
                </a:extLst>
              </a:tr>
              <a:tr h="194133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6137062"/>
                  </a:ext>
                </a:extLst>
              </a:tr>
              <a:tr h="206614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1318006"/>
                  </a:ext>
                </a:extLst>
              </a:tr>
            </a:tbl>
          </a:graphicData>
        </a:graphic>
      </p:graphicFrame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FFF8188B-13D8-4823-A5D8-225F7D6A58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2596187"/>
              </p:ext>
            </p:extLst>
          </p:nvPr>
        </p:nvGraphicFramePr>
        <p:xfrm>
          <a:off x="9373" y="3601329"/>
          <a:ext cx="1073839" cy="1800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3839">
                  <a:extLst>
                    <a:ext uri="{9D8B030D-6E8A-4147-A177-3AD203B41FA5}">
                      <a16:colId xmlns:a16="http://schemas.microsoft.com/office/drawing/2014/main" val="3343413115"/>
                    </a:ext>
                  </a:extLst>
                </a:gridCol>
              </a:tblGrid>
              <a:tr h="68677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s-CL" sz="800" u="sng" dirty="0">
                          <a:solidFill>
                            <a:schemeClr val="tx1"/>
                          </a:solidFill>
                        </a:rPr>
                        <a:t>PAPITAS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978189"/>
                  </a:ext>
                </a:extLst>
              </a:tr>
              <a:tr h="68677">
                <a:tc>
                  <a:txBody>
                    <a:bodyPr/>
                    <a:lstStyle/>
                    <a:p>
                      <a:pPr marL="84138" indent="-84138">
                        <a:buFont typeface="Arial" panose="020B0604020202020204" pitchFamily="34" charset="0"/>
                        <a:buChar char="•"/>
                      </a:pPr>
                      <a:r>
                        <a:rPr lang="es-CL" sz="800" dirty="0">
                          <a:solidFill>
                            <a:schemeClr val="tx1"/>
                          </a:solidFill>
                        </a:rPr>
                        <a:t>SITREP TACTICO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9526444"/>
                  </a:ext>
                </a:extLst>
              </a:tr>
              <a:tr h="68677">
                <a:tc>
                  <a:txBody>
                    <a:bodyPr/>
                    <a:lstStyle/>
                    <a:p>
                      <a:pPr marL="84138" indent="-84138" algn="l" defTabSz="665958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GOP/CALCULO SOA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3986168"/>
                  </a:ext>
                </a:extLst>
              </a:tr>
              <a:tr h="68677">
                <a:tc>
                  <a:txBody>
                    <a:bodyPr/>
                    <a:lstStyle/>
                    <a:p>
                      <a:pPr marL="84138" indent="-84138" algn="l" defTabSz="665958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RUMBO ASMD</a:t>
                      </a:r>
                      <a:endParaRPr lang="es-CL" sz="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0650360"/>
                  </a:ext>
                </a:extLst>
              </a:tr>
              <a:tr h="68677">
                <a:tc>
                  <a:txBody>
                    <a:bodyPr/>
                    <a:lstStyle/>
                    <a:p>
                      <a:pPr marL="84138" indent="-84138" algn="l" defTabSz="665958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ACCION SETEOS VAR.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2877538"/>
                  </a:ext>
                </a:extLst>
              </a:tr>
              <a:tr h="68677">
                <a:tc>
                  <a:txBody>
                    <a:bodyPr/>
                    <a:lstStyle/>
                    <a:p>
                      <a:pPr marL="84138" indent="-84138" algn="l" defTabSz="665958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ETA TDA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9803291"/>
                  </a:ext>
                </a:extLst>
              </a:tr>
              <a:tr h="125834">
                <a:tc>
                  <a:txBody>
                    <a:bodyPr/>
                    <a:lstStyle/>
                    <a:p>
                      <a:pPr marL="84138" indent="-84138" algn="l" defTabSz="665958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PUENTE VOLVER ESTACIONAMIENTO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1412576"/>
                  </a:ext>
                </a:extLst>
              </a:tr>
              <a:tr h="68677">
                <a:tc>
                  <a:txBody>
                    <a:bodyPr/>
                    <a:lstStyle/>
                    <a:p>
                      <a:pPr marL="84138" indent="-84138" algn="l" defTabSz="665958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MAE VERIF. PRF ALTA 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29434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4138" marR="0" lvl="0" indent="-84138" algn="l" defTabSz="66595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ALERTA HELO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41070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4138" marR="0" lvl="0" indent="-84138" algn="l" defTabSz="66595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RV. VUELO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98491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4138" marR="0" lvl="0" indent="-84138" algn="l" defTabSz="66595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POLITICA  ZIGZAG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0092946"/>
                  </a:ext>
                </a:extLst>
              </a:tr>
            </a:tbl>
          </a:graphicData>
        </a:graphic>
      </p:graphicFrame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208BE614-FA93-4FC9-8C0F-60E707BCB6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8379245"/>
              </p:ext>
            </p:extLst>
          </p:nvPr>
        </p:nvGraphicFramePr>
        <p:xfrm>
          <a:off x="9373" y="1052622"/>
          <a:ext cx="2955600" cy="152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00">
                  <a:extLst>
                    <a:ext uri="{9D8B030D-6E8A-4147-A177-3AD203B41FA5}">
                      <a16:colId xmlns:a16="http://schemas.microsoft.com/office/drawing/2014/main" val="316552697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3132207746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2815446074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2807241143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2717297043"/>
                    </a:ext>
                  </a:extLst>
                </a:gridCol>
                <a:gridCol w="471600">
                  <a:extLst>
                    <a:ext uri="{9D8B030D-6E8A-4147-A177-3AD203B41FA5}">
                      <a16:colId xmlns:a16="http://schemas.microsoft.com/office/drawing/2014/main" val="619942026"/>
                    </a:ext>
                  </a:extLst>
                </a:gridCol>
              </a:tblGrid>
              <a:tr h="196573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ARMAS DE LA FZA</a:t>
                      </a:r>
                      <a:endParaRPr lang="en-US" sz="900" b="1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0960022"/>
                  </a:ext>
                </a:extLst>
              </a:tr>
              <a:tr h="19657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BUQUE</a:t>
                      </a:r>
                      <a:endParaRPr lang="en-US" sz="900" b="1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8255086"/>
                  </a:ext>
                </a:extLst>
              </a:tr>
              <a:tr h="19657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SM-1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2054164"/>
                  </a:ext>
                </a:extLst>
              </a:tr>
              <a:tr h="19657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NSSM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1733737"/>
                  </a:ext>
                </a:extLst>
              </a:tr>
              <a:tr h="19657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SEAWOLF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466012"/>
                  </a:ext>
                </a:extLst>
              </a:tr>
              <a:tr h="18530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CHAFF C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3447664"/>
                  </a:ext>
                </a:extLst>
              </a:tr>
              <a:tr h="191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dirty="0"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</a:rPr>
                        <a:t>HARPOON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7162183"/>
                  </a:ext>
                </a:extLst>
              </a:tr>
              <a:tr h="16338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dirty="0"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</a:rPr>
                        <a:t>TORPEDO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056208"/>
                  </a:ext>
                </a:extLst>
              </a:tr>
            </a:tbl>
          </a:graphicData>
        </a:graphic>
      </p:graphicFrame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A6DD05BF-E786-4B84-B13B-471183CD9B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707397"/>
              </p:ext>
            </p:extLst>
          </p:nvPr>
        </p:nvGraphicFramePr>
        <p:xfrm>
          <a:off x="2986559" y="22534"/>
          <a:ext cx="3663631" cy="2324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1670">
                  <a:extLst>
                    <a:ext uri="{9D8B030D-6E8A-4147-A177-3AD203B41FA5}">
                      <a16:colId xmlns:a16="http://schemas.microsoft.com/office/drawing/2014/main" val="2277742847"/>
                    </a:ext>
                  </a:extLst>
                </a:gridCol>
                <a:gridCol w="333057">
                  <a:extLst>
                    <a:ext uri="{9D8B030D-6E8A-4147-A177-3AD203B41FA5}">
                      <a16:colId xmlns:a16="http://schemas.microsoft.com/office/drawing/2014/main" val="3084544542"/>
                    </a:ext>
                  </a:extLst>
                </a:gridCol>
                <a:gridCol w="289463">
                  <a:extLst>
                    <a:ext uri="{9D8B030D-6E8A-4147-A177-3AD203B41FA5}">
                      <a16:colId xmlns:a16="http://schemas.microsoft.com/office/drawing/2014/main" val="1451000788"/>
                    </a:ext>
                  </a:extLst>
                </a:gridCol>
                <a:gridCol w="291206">
                  <a:extLst>
                    <a:ext uri="{9D8B030D-6E8A-4147-A177-3AD203B41FA5}">
                      <a16:colId xmlns:a16="http://schemas.microsoft.com/office/drawing/2014/main" val="2880007977"/>
                    </a:ext>
                  </a:extLst>
                </a:gridCol>
                <a:gridCol w="315620">
                  <a:extLst>
                    <a:ext uri="{9D8B030D-6E8A-4147-A177-3AD203B41FA5}">
                      <a16:colId xmlns:a16="http://schemas.microsoft.com/office/drawing/2014/main" val="1819975914"/>
                    </a:ext>
                  </a:extLst>
                </a:gridCol>
                <a:gridCol w="212738">
                  <a:extLst>
                    <a:ext uri="{9D8B030D-6E8A-4147-A177-3AD203B41FA5}">
                      <a16:colId xmlns:a16="http://schemas.microsoft.com/office/drawing/2014/main" val="3515432207"/>
                    </a:ext>
                  </a:extLst>
                </a:gridCol>
                <a:gridCol w="210995">
                  <a:extLst>
                    <a:ext uri="{9D8B030D-6E8A-4147-A177-3AD203B41FA5}">
                      <a16:colId xmlns:a16="http://schemas.microsoft.com/office/drawing/2014/main" val="1924431155"/>
                    </a:ext>
                  </a:extLst>
                </a:gridCol>
                <a:gridCol w="221456">
                  <a:extLst>
                    <a:ext uri="{9D8B030D-6E8A-4147-A177-3AD203B41FA5}">
                      <a16:colId xmlns:a16="http://schemas.microsoft.com/office/drawing/2014/main" val="3607449491"/>
                    </a:ext>
                  </a:extLst>
                </a:gridCol>
                <a:gridCol w="238895">
                  <a:extLst>
                    <a:ext uri="{9D8B030D-6E8A-4147-A177-3AD203B41FA5}">
                      <a16:colId xmlns:a16="http://schemas.microsoft.com/office/drawing/2014/main" val="359638851"/>
                    </a:ext>
                  </a:extLst>
                </a:gridCol>
                <a:gridCol w="231920">
                  <a:extLst>
                    <a:ext uri="{9D8B030D-6E8A-4147-A177-3AD203B41FA5}">
                      <a16:colId xmlns:a16="http://schemas.microsoft.com/office/drawing/2014/main" val="800896527"/>
                    </a:ext>
                  </a:extLst>
                </a:gridCol>
                <a:gridCol w="230176">
                  <a:extLst>
                    <a:ext uri="{9D8B030D-6E8A-4147-A177-3AD203B41FA5}">
                      <a16:colId xmlns:a16="http://schemas.microsoft.com/office/drawing/2014/main" val="821031764"/>
                    </a:ext>
                  </a:extLst>
                </a:gridCol>
                <a:gridCol w="230176">
                  <a:extLst>
                    <a:ext uri="{9D8B030D-6E8A-4147-A177-3AD203B41FA5}">
                      <a16:colId xmlns:a16="http://schemas.microsoft.com/office/drawing/2014/main" val="427311993"/>
                    </a:ext>
                  </a:extLst>
                </a:gridCol>
                <a:gridCol w="177863">
                  <a:extLst>
                    <a:ext uri="{9D8B030D-6E8A-4147-A177-3AD203B41FA5}">
                      <a16:colId xmlns:a16="http://schemas.microsoft.com/office/drawing/2014/main" val="1697498929"/>
                    </a:ext>
                  </a:extLst>
                </a:gridCol>
                <a:gridCol w="195301">
                  <a:extLst>
                    <a:ext uri="{9D8B030D-6E8A-4147-A177-3AD203B41FA5}">
                      <a16:colId xmlns:a16="http://schemas.microsoft.com/office/drawing/2014/main" val="3554374510"/>
                    </a:ext>
                  </a:extLst>
                </a:gridCol>
                <a:gridCol w="183095">
                  <a:extLst>
                    <a:ext uri="{9D8B030D-6E8A-4147-A177-3AD203B41FA5}">
                      <a16:colId xmlns:a16="http://schemas.microsoft.com/office/drawing/2014/main" val="2761526505"/>
                    </a:ext>
                  </a:extLst>
                </a:gridCol>
              </a:tblGrid>
              <a:tr h="874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OCT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AAW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ASuW</a:t>
                      </a:r>
                      <a:endParaRPr lang="en-US" sz="7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ASW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SAU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SAG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WL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RV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LT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PT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LY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CD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</a:t>
                      </a:r>
                      <a:endParaRPr lang="en-US" sz="7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1322125"/>
                  </a:ext>
                </a:extLst>
              </a:tr>
              <a:tr h="87481">
                <a:tc>
                  <a:txBody>
                    <a:bodyPr/>
                    <a:lstStyle/>
                    <a:p>
                      <a:pPr algn="ctr"/>
                      <a:r>
                        <a:rPr lang="es-CL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AB/AV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AW/AC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AS/AT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AX/AY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AN/AD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CS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CG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L/17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D/16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B/15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K/14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P/11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Y/7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O/6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C/5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7923430"/>
                  </a:ext>
                </a:extLst>
              </a:tr>
            </a:tbl>
          </a:graphicData>
        </a:graphic>
      </p:graphicFrame>
      <p:graphicFrame>
        <p:nvGraphicFramePr>
          <p:cNvPr id="14" name="Tabla 13">
            <a:extLst>
              <a:ext uri="{FF2B5EF4-FFF2-40B4-BE49-F238E27FC236}">
                <a16:creationId xmlns:a16="http://schemas.microsoft.com/office/drawing/2014/main" id="{DD4F8CAB-E5D8-4600-B5BD-ED5C8F718B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53829"/>
              </p:ext>
            </p:extLst>
          </p:nvPr>
        </p:nvGraphicFramePr>
        <p:xfrm>
          <a:off x="4915863" y="1871356"/>
          <a:ext cx="1742714" cy="747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7207">
                  <a:extLst>
                    <a:ext uri="{9D8B030D-6E8A-4147-A177-3AD203B41FA5}">
                      <a16:colId xmlns:a16="http://schemas.microsoft.com/office/drawing/2014/main" val="1927254996"/>
                    </a:ext>
                  </a:extLst>
                </a:gridCol>
                <a:gridCol w="1055507">
                  <a:extLst>
                    <a:ext uri="{9D8B030D-6E8A-4147-A177-3AD203B41FA5}">
                      <a16:colId xmlns:a16="http://schemas.microsoft.com/office/drawing/2014/main" val="2469040444"/>
                    </a:ext>
                  </a:extLst>
                </a:gridCol>
              </a:tblGrid>
              <a:tr h="79953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s-CL" sz="700" u="sng" dirty="0">
                          <a:solidFill>
                            <a:schemeClr val="tx1"/>
                          </a:solidFill>
                        </a:rPr>
                        <a:t>INSTRUCCIONES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4820916"/>
                  </a:ext>
                </a:extLst>
              </a:tr>
              <a:tr h="88821">
                <a:tc>
                  <a:txBody>
                    <a:bodyPr/>
                    <a:lstStyle/>
                    <a:p>
                      <a:pPr marL="84138" indent="-84138">
                        <a:buFont typeface="Arial" panose="020B0604020202020204" pitchFamily="34" charset="0"/>
                        <a:buChar char="•"/>
                      </a:pPr>
                      <a:r>
                        <a:rPr lang="es-CL" sz="800" dirty="0">
                          <a:solidFill>
                            <a:schemeClr val="tx1"/>
                          </a:solidFill>
                        </a:rPr>
                        <a:t>WARRNING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4138" indent="-84138">
                        <a:buFont typeface="Arial" panose="020B0604020202020204" pitchFamily="34" charset="0"/>
                        <a:buChar char="•"/>
                      </a:pPr>
                      <a:r>
                        <a:rPr lang="es-CL" sz="800" dirty="0">
                          <a:solidFill>
                            <a:schemeClr val="tx1"/>
                          </a:solidFill>
                        </a:rPr>
                        <a:t>MAE SECTOR SEARCH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5737259"/>
                  </a:ext>
                </a:extLst>
              </a:tr>
              <a:tr h="88821">
                <a:tc>
                  <a:txBody>
                    <a:bodyPr/>
                    <a:lstStyle/>
                    <a:p>
                      <a:pPr marL="84138" indent="-84138" algn="l" defTabSz="665958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AAWO TOT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4138" indent="-84138" algn="l" defTabSz="665958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MAE PRF ALTA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012682"/>
                  </a:ext>
                </a:extLst>
              </a:tr>
              <a:tr h="88821">
                <a:tc>
                  <a:txBody>
                    <a:bodyPr/>
                    <a:lstStyle/>
                    <a:p>
                      <a:pPr marL="84138" indent="-84138" algn="l" defTabSz="665958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EAM SCRAM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4138" marR="0" lvl="0" indent="-84138" algn="l" defTabSz="66595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ACCION ETA TDA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7615167"/>
                  </a:ext>
                </a:extLst>
              </a:tr>
              <a:tr h="88821">
                <a:tc>
                  <a:txBody>
                    <a:bodyPr/>
                    <a:lstStyle/>
                    <a:p>
                      <a:pPr marL="84138" indent="-84138" algn="l" defTabSz="665958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RV. VUELO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4138" marR="0" lvl="0" indent="-84138" algn="l" defTabSz="66595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POLITICA  ZIGZAG</a:t>
                      </a: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4129279"/>
                  </a:ext>
                </a:extLst>
              </a:tr>
            </a:tbl>
          </a:graphicData>
        </a:graphic>
      </p:graphicFrame>
      <p:graphicFrame>
        <p:nvGraphicFramePr>
          <p:cNvPr id="15" name="Tabla 14">
            <a:extLst>
              <a:ext uri="{FF2B5EF4-FFF2-40B4-BE49-F238E27FC236}">
                <a16:creationId xmlns:a16="http://schemas.microsoft.com/office/drawing/2014/main" id="{9164EB7F-5F7E-468D-9925-578DEA7952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2584489"/>
              </p:ext>
            </p:extLst>
          </p:nvPr>
        </p:nvGraphicFramePr>
        <p:xfrm>
          <a:off x="1641513" y="22534"/>
          <a:ext cx="1311007" cy="10102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6510">
                  <a:extLst>
                    <a:ext uri="{9D8B030D-6E8A-4147-A177-3AD203B41FA5}">
                      <a16:colId xmlns:a16="http://schemas.microsoft.com/office/drawing/2014/main" val="1001989702"/>
                    </a:ext>
                  </a:extLst>
                </a:gridCol>
                <a:gridCol w="844497">
                  <a:extLst>
                    <a:ext uri="{9D8B030D-6E8A-4147-A177-3AD203B41FA5}">
                      <a16:colId xmlns:a16="http://schemas.microsoft.com/office/drawing/2014/main" val="2625390877"/>
                    </a:ext>
                  </a:extLst>
                </a:gridCol>
              </a:tblGrid>
              <a:tr h="18445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ETA TDA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6231851"/>
                  </a:ext>
                </a:extLst>
              </a:tr>
              <a:tr h="1651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MPES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6034419"/>
                  </a:ext>
                </a:extLst>
              </a:tr>
              <a:tr h="1651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MPEV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6250041"/>
                  </a:ext>
                </a:extLst>
              </a:tr>
              <a:tr h="1651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PSR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6526516"/>
                  </a:ext>
                </a:extLst>
              </a:tr>
              <a:tr h="1651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TP. CF.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4011660"/>
                  </a:ext>
                </a:extLst>
              </a:tr>
              <a:tr h="1651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C. PROF.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7779445"/>
                  </a:ext>
                </a:extLst>
              </a:tr>
            </a:tbl>
          </a:graphicData>
        </a:graphic>
      </p:graphicFrame>
      <p:graphicFrame>
        <p:nvGraphicFramePr>
          <p:cNvPr id="17" name="Tabla 16">
            <a:extLst>
              <a:ext uri="{FF2B5EF4-FFF2-40B4-BE49-F238E27FC236}">
                <a16:creationId xmlns:a16="http://schemas.microsoft.com/office/drawing/2014/main" id="{1E7EA9A3-AED4-473F-9F0A-EA693E27BE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2418940"/>
              </p:ext>
            </p:extLst>
          </p:nvPr>
        </p:nvGraphicFramePr>
        <p:xfrm>
          <a:off x="2751098" y="2626528"/>
          <a:ext cx="3921788" cy="2800094"/>
        </p:xfrm>
        <a:graphic>
          <a:graphicData uri="http://schemas.openxmlformats.org/drawingml/2006/table">
            <a:tbl>
              <a:tblPr/>
              <a:tblGrid>
                <a:gridCol w="3921788">
                  <a:extLst>
                    <a:ext uri="{9D8B030D-6E8A-4147-A177-3AD203B41FA5}">
                      <a16:colId xmlns:a16="http://schemas.microsoft.com/office/drawing/2014/main" val="2005108343"/>
                    </a:ext>
                  </a:extLst>
                </a:gridCol>
              </a:tblGrid>
              <a:tr h="2800094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lnL w="28575" cmpd="sng">
                      <a:solidFill>
                        <a:schemeClr val="tx1"/>
                      </a:solidFill>
                      <a:prstDash val="solid"/>
                    </a:lnL>
                    <a:lnR w="28575" cmpd="sng">
                      <a:solidFill>
                        <a:schemeClr val="tx1"/>
                      </a:solidFill>
                      <a:prstDash val="solid"/>
                    </a:lnR>
                    <a:lnT w="28575" cmpd="sng">
                      <a:solidFill>
                        <a:schemeClr val="tx1"/>
                      </a:solidFill>
                      <a:prstDash val="solid"/>
                    </a:lnT>
                    <a:lnB w="28575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1420518"/>
                  </a:ext>
                </a:extLst>
              </a:tr>
            </a:tbl>
          </a:graphicData>
        </a:graphic>
      </p:graphicFrame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E4C02EA7-B638-4814-B927-0067F41C0B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351975"/>
              </p:ext>
            </p:extLst>
          </p:nvPr>
        </p:nvGraphicFramePr>
        <p:xfrm>
          <a:off x="2979996" y="1795836"/>
          <a:ext cx="1935868" cy="7943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90146">
                  <a:extLst>
                    <a:ext uri="{9D8B030D-6E8A-4147-A177-3AD203B41FA5}">
                      <a16:colId xmlns:a16="http://schemas.microsoft.com/office/drawing/2014/main" val="3476877478"/>
                    </a:ext>
                  </a:extLst>
                </a:gridCol>
                <a:gridCol w="1145722">
                  <a:extLst>
                    <a:ext uri="{9D8B030D-6E8A-4147-A177-3AD203B41FA5}">
                      <a16:colId xmlns:a16="http://schemas.microsoft.com/office/drawing/2014/main" val="701192176"/>
                    </a:ext>
                  </a:extLst>
                </a:gridCol>
              </a:tblGrid>
              <a:tr h="83375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TIEMPO PERMANENCIA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291765"/>
                  </a:ext>
                </a:extLst>
              </a:tr>
              <a:tr h="9122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FOCKER 60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5022620"/>
                  </a:ext>
                </a:extLst>
              </a:tr>
              <a:tr h="91222">
                <a:tc>
                  <a:txBody>
                    <a:bodyPr/>
                    <a:lstStyle/>
                    <a:p>
                      <a:pPr marL="0" marR="0" lvl="0" indent="0" algn="l" defTabSz="665958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none" strike="noStrike" dirty="0">
                          <a:effectLst/>
                        </a:rPr>
                        <a:t> B-200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5086141"/>
                  </a:ext>
                </a:extLst>
              </a:tr>
              <a:tr h="75528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TIEMPO ALCANCE  ARMAS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47149"/>
                  </a:ext>
                </a:extLst>
              </a:tr>
              <a:tr h="9122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 A/N COMB.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62138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37153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C186A5C8-7DA1-4146-851B-25E38E9989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312155"/>
              </p:ext>
            </p:extLst>
          </p:nvPr>
        </p:nvGraphicFramePr>
        <p:xfrm>
          <a:off x="21182" y="1305790"/>
          <a:ext cx="2545748" cy="9411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4953">
                  <a:extLst>
                    <a:ext uri="{9D8B030D-6E8A-4147-A177-3AD203B41FA5}">
                      <a16:colId xmlns:a16="http://schemas.microsoft.com/office/drawing/2014/main" val="3335016792"/>
                    </a:ext>
                  </a:extLst>
                </a:gridCol>
                <a:gridCol w="1520795">
                  <a:extLst>
                    <a:ext uri="{9D8B030D-6E8A-4147-A177-3AD203B41FA5}">
                      <a16:colId xmlns:a16="http://schemas.microsoft.com/office/drawing/2014/main" val="2747670596"/>
                    </a:ext>
                  </a:extLst>
                </a:gridCol>
              </a:tblGrid>
              <a:tr h="2160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EMCON Plan is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040066"/>
                  </a:ext>
                </a:extLst>
              </a:tr>
              <a:tr h="264084"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ASMD Course of the    </a:t>
                      </a:r>
                    </a:p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 Force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012976"/>
                  </a:ext>
                </a:extLst>
              </a:tr>
              <a:tr h="245051"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Active safety sectors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6244922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</a:t>
                      </a:r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Watch Zones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7650777"/>
                  </a:ext>
                </a:extLst>
              </a:tr>
            </a:tbl>
          </a:graphicData>
        </a:graphic>
      </p:graphicFrame>
      <p:graphicFrame>
        <p:nvGraphicFramePr>
          <p:cNvPr id="8" name="Tabla 7">
            <a:extLst>
              <a:ext uri="{FF2B5EF4-FFF2-40B4-BE49-F238E27FC236}">
                <a16:creationId xmlns:a16="http://schemas.microsoft.com/office/drawing/2014/main" id="{01C500B3-89AC-44FC-977F-AA144ADBE1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307539"/>
              </p:ext>
            </p:extLst>
          </p:nvPr>
        </p:nvGraphicFramePr>
        <p:xfrm>
          <a:off x="21182" y="19419"/>
          <a:ext cx="2544896" cy="1242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1564">
                  <a:extLst>
                    <a:ext uri="{9D8B030D-6E8A-4147-A177-3AD203B41FA5}">
                      <a16:colId xmlns:a16="http://schemas.microsoft.com/office/drawing/2014/main" val="3335016792"/>
                    </a:ext>
                  </a:extLst>
                </a:gridCol>
                <a:gridCol w="1393332">
                  <a:extLst>
                    <a:ext uri="{9D8B030D-6E8A-4147-A177-3AD203B41FA5}">
                      <a16:colId xmlns:a16="http://schemas.microsoft.com/office/drawing/2014/main" val="2747670596"/>
                    </a:ext>
                  </a:extLst>
                </a:gridCol>
              </a:tblGrid>
              <a:tr h="147478">
                <a:tc gridSpan="2">
                  <a:txBody>
                    <a:bodyPr/>
                    <a:lstStyle/>
                    <a:p>
                      <a:pPr marL="0" marR="0" lvl="0" indent="0" algn="ctr" defTabSz="66595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ea typeface="+mn-ea"/>
                          <a:cs typeface="+mn-cs"/>
                        </a:rPr>
                        <a:t>MEZ:   Oilfield   / </a:t>
                      </a:r>
                      <a:r>
                        <a:rPr lang="en-US" sz="9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ea typeface="+mn-ea"/>
                          <a:cs typeface="+mn-cs"/>
                        </a:rPr>
                        <a:t>Kovold</a:t>
                      </a:r>
                      <a:r>
                        <a:rPr lang="en-US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6595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040066"/>
                  </a:ext>
                </a:extLst>
              </a:tr>
              <a:tr h="168784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ea typeface="+mn-ea"/>
                          <a:cs typeface="+mn-cs"/>
                        </a:rPr>
                        <a:t>Bruisers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ea typeface="+mn-ea"/>
                          <a:cs typeface="+mn-cs"/>
                        </a:rPr>
                        <a:t>_____° - sector____ </a:t>
                      </a:r>
                    </a:p>
                  </a:txBody>
                  <a:tcPr marL="30707" marR="30707" marT="15358" marB="15358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2130862"/>
                  </a:ext>
                </a:extLst>
              </a:tr>
              <a:tr h="1958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Bulldogs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6595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Helvetica" panose="020B0604020202020204" pitchFamily="34" charset="0"/>
                          <a:ea typeface="+mn-ea"/>
                          <a:cs typeface="+mn-cs"/>
                        </a:rPr>
                        <a:t>_____° - sector____ </a:t>
                      </a: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L="30707" marR="30707" marT="15358" marB="15358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012976"/>
                  </a:ext>
                </a:extLst>
              </a:tr>
              <a:tr h="188299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Ratfinks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6595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Helvetica" panose="020B0604020202020204" pitchFamily="34" charset="0"/>
                          <a:ea typeface="+mn-ea"/>
                          <a:cs typeface="+mn-cs"/>
                        </a:rPr>
                        <a:t>_____° - sector____ </a:t>
                      </a: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L="30707" marR="30707" marT="15358" marB="15358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6244922"/>
                  </a:ext>
                </a:extLst>
              </a:tr>
              <a:tr h="199376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Kilter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6595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Helvetica" panose="020B0604020202020204" pitchFamily="34" charset="0"/>
                          <a:ea typeface="+mn-ea"/>
                          <a:cs typeface="+mn-cs"/>
                        </a:rPr>
                        <a:t>_____° - sector____ </a:t>
                      </a: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L="30707" marR="30707" marT="15358" marB="15358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6935321"/>
                  </a:ext>
                </a:extLst>
              </a:tr>
              <a:tr h="17151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Autentication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Policy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Bravo in force</a:t>
                      </a:r>
                      <a:endParaRPr lang="en-US" sz="900" dirty="0"/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2021447"/>
                  </a:ext>
                </a:extLst>
              </a:tr>
              <a:tr h="17151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Friendly assets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dirty="0"/>
                    </a:p>
                  </a:txBody>
                  <a:tcPr marL="30707" marR="30707" marT="15358" marB="1535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347584"/>
                  </a:ext>
                </a:extLst>
              </a:tr>
            </a:tbl>
          </a:graphicData>
        </a:graphic>
      </p:graphicFrame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E2D969EC-B9EB-4AD1-8123-19BEE45F27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6918056"/>
              </p:ext>
            </p:extLst>
          </p:nvPr>
        </p:nvGraphicFramePr>
        <p:xfrm>
          <a:off x="28250" y="3445990"/>
          <a:ext cx="2517951" cy="9777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4301">
                  <a:extLst>
                    <a:ext uri="{9D8B030D-6E8A-4147-A177-3AD203B41FA5}">
                      <a16:colId xmlns:a16="http://schemas.microsoft.com/office/drawing/2014/main" val="3691205319"/>
                    </a:ext>
                  </a:extLst>
                </a:gridCol>
                <a:gridCol w="467167">
                  <a:extLst>
                    <a:ext uri="{9D8B030D-6E8A-4147-A177-3AD203B41FA5}">
                      <a16:colId xmlns:a16="http://schemas.microsoft.com/office/drawing/2014/main" val="2539631500"/>
                    </a:ext>
                  </a:extLst>
                </a:gridCol>
                <a:gridCol w="467167">
                  <a:extLst>
                    <a:ext uri="{9D8B030D-6E8A-4147-A177-3AD203B41FA5}">
                      <a16:colId xmlns:a16="http://schemas.microsoft.com/office/drawing/2014/main" val="2727166057"/>
                    </a:ext>
                  </a:extLst>
                </a:gridCol>
                <a:gridCol w="387985">
                  <a:extLst>
                    <a:ext uri="{9D8B030D-6E8A-4147-A177-3AD203B41FA5}">
                      <a16:colId xmlns:a16="http://schemas.microsoft.com/office/drawing/2014/main" val="193432333"/>
                    </a:ext>
                  </a:extLst>
                </a:gridCol>
                <a:gridCol w="451331">
                  <a:extLst>
                    <a:ext uri="{9D8B030D-6E8A-4147-A177-3AD203B41FA5}">
                      <a16:colId xmlns:a16="http://schemas.microsoft.com/office/drawing/2014/main" val="293935979"/>
                    </a:ext>
                  </a:extLst>
                </a:gridCol>
              </a:tblGrid>
              <a:tr h="178851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AERONAVES PROPIAS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6383954"/>
                  </a:ext>
                </a:extLst>
              </a:tr>
              <a:tr h="17885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Aeronave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HLO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Almas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Armas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Sono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0534593"/>
                  </a:ext>
                </a:extLst>
              </a:tr>
              <a:tr h="1550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7482431"/>
                  </a:ext>
                </a:extLst>
              </a:tr>
              <a:tr h="155017"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668028"/>
                  </a:ext>
                </a:extLst>
              </a:tr>
              <a:tr h="155017"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4648895"/>
                  </a:ext>
                </a:extLst>
              </a:tr>
              <a:tr h="1550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5629587"/>
                  </a:ext>
                </a:extLst>
              </a:tr>
            </a:tbl>
          </a:graphicData>
        </a:graphic>
      </p:graphicFrame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id="{CFE755F9-18EB-48AC-B461-FE92EB52F3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7649143"/>
              </p:ext>
            </p:extLst>
          </p:nvPr>
        </p:nvGraphicFramePr>
        <p:xfrm>
          <a:off x="21182" y="2278334"/>
          <a:ext cx="1222964" cy="3848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80266">
                  <a:extLst>
                    <a:ext uri="{9D8B030D-6E8A-4147-A177-3AD203B41FA5}">
                      <a16:colId xmlns:a16="http://schemas.microsoft.com/office/drawing/2014/main" val="3691205319"/>
                    </a:ext>
                  </a:extLst>
                </a:gridCol>
                <a:gridCol w="742698">
                  <a:extLst>
                    <a:ext uri="{9D8B030D-6E8A-4147-A177-3AD203B41FA5}">
                      <a16:colId xmlns:a16="http://schemas.microsoft.com/office/drawing/2014/main" val="2539631500"/>
                    </a:ext>
                  </a:extLst>
                </a:gridCol>
              </a:tblGrid>
              <a:tr h="18223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>
                          <a:effectLst/>
                        </a:rPr>
                        <a:t> RAP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7482431"/>
                  </a:ext>
                </a:extLst>
              </a:tr>
              <a:tr h="18223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>
                          <a:effectLst/>
                        </a:rPr>
                        <a:t> DSI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5629587"/>
                  </a:ext>
                </a:extLst>
              </a:tr>
            </a:tbl>
          </a:graphicData>
        </a:graphic>
      </p:graphicFrame>
      <p:graphicFrame>
        <p:nvGraphicFramePr>
          <p:cNvPr id="14" name="Tabla 13">
            <a:extLst>
              <a:ext uri="{FF2B5EF4-FFF2-40B4-BE49-F238E27FC236}">
                <a16:creationId xmlns:a16="http://schemas.microsoft.com/office/drawing/2014/main" id="{7C967E13-DF06-4306-A133-80C7B108E7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323439"/>
              </p:ext>
            </p:extLst>
          </p:nvPr>
        </p:nvGraphicFramePr>
        <p:xfrm>
          <a:off x="4681929" y="1828429"/>
          <a:ext cx="1956452" cy="26314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856">
                  <a:extLst>
                    <a:ext uri="{9D8B030D-6E8A-4147-A177-3AD203B41FA5}">
                      <a16:colId xmlns:a16="http://schemas.microsoft.com/office/drawing/2014/main" val="2605829433"/>
                    </a:ext>
                  </a:extLst>
                </a:gridCol>
                <a:gridCol w="717798">
                  <a:extLst>
                    <a:ext uri="{9D8B030D-6E8A-4147-A177-3AD203B41FA5}">
                      <a16:colId xmlns:a16="http://schemas.microsoft.com/office/drawing/2014/main" val="58615385"/>
                    </a:ext>
                  </a:extLst>
                </a:gridCol>
                <a:gridCol w="717798">
                  <a:extLst>
                    <a:ext uri="{9D8B030D-6E8A-4147-A177-3AD203B41FA5}">
                      <a16:colId xmlns:a16="http://schemas.microsoft.com/office/drawing/2014/main" val="2970187323"/>
                    </a:ext>
                  </a:extLst>
                </a:gridCol>
              </a:tblGrid>
              <a:tr h="207855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ASMD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3532355"/>
                  </a:ext>
                </a:extLst>
              </a:tr>
              <a:tr h="20785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EJE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1°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2°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4761867"/>
                  </a:ext>
                </a:extLst>
              </a:tr>
              <a:tr h="184649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4028"/>
                  </a:ext>
                </a:extLst>
              </a:tr>
              <a:tr h="184649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8545934"/>
                  </a:ext>
                </a:extLst>
              </a:tr>
              <a:tr h="184649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226207"/>
                  </a:ext>
                </a:extLst>
              </a:tr>
              <a:tr h="184649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771604"/>
                  </a:ext>
                </a:extLst>
              </a:tr>
              <a:tr h="184649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4097441"/>
                  </a:ext>
                </a:extLst>
              </a:tr>
              <a:tr h="184649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301544"/>
                  </a:ext>
                </a:extLst>
              </a:tr>
              <a:tr h="184649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609900"/>
                  </a:ext>
                </a:extLst>
              </a:tr>
              <a:tr h="184649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3797448"/>
                  </a:ext>
                </a:extLst>
              </a:tr>
              <a:tr h="184649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1915778"/>
                  </a:ext>
                </a:extLst>
              </a:tr>
              <a:tr h="184649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4126174"/>
                  </a:ext>
                </a:extLst>
              </a:tr>
              <a:tr h="184649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5474374"/>
                  </a:ext>
                </a:extLst>
              </a:tr>
              <a:tr h="184649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6690006"/>
                  </a:ext>
                </a:extLst>
              </a:tr>
            </a:tbl>
          </a:graphicData>
        </a:graphic>
      </p:graphicFrame>
      <p:graphicFrame>
        <p:nvGraphicFramePr>
          <p:cNvPr id="27" name="Tabla 26">
            <a:extLst>
              <a:ext uri="{FF2B5EF4-FFF2-40B4-BE49-F238E27FC236}">
                <a16:creationId xmlns:a16="http://schemas.microsoft.com/office/drawing/2014/main" id="{F9EFC238-F703-4988-BBBB-1D30E99C5C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316942"/>
              </p:ext>
            </p:extLst>
          </p:nvPr>
        </p:nvGraphicFramePr>
        <p:xfrm>
          <a:off x="28250" y="2726543"/>
          <a:ext cx="1201331" cy="711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8678">
                  <a:extLst>
                    <a:ext uri="{9D8B030D-6E8A-4147-A177-3AD203B41FA5}">
                      <a16:colId xmlns:a16="http://schemas.microsoft.com/office/drawing/2014/main" val="4163759962"/>
                    </a:ext>
                  </a:extLst>
                </a:gridCol>
                <a:gridCol w="632653">
                  <a:extLst>
                    <a:ext uri="{9D8B030D-6E8A-4147-A177-3AD203B41FA5}">
                      <a16:colId xmlns:a16="http://schemas.microsoft.com/office/drawing/2014/main" val="4225781406"/>
                    </a:ext>
                  </a:extLst>
                </a:gridCol>
              </a:tblGrid>
              <a:tr h="14221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 DISTANCIA AEROPUERT.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0328914"/>
                  </a:ext>
                </a:extLst>
              </a:tr>
              <a:tr h="142217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 LA JOYA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797114"/>
                  </a:ext>
                </a:extLst>
              </a:tr>
              <a:tr h="142217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 SAN JUAN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8899569"/>
                  </a:ext>
                </a:extLst>
              </a:tr>
              <a:tr h="142217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6175373"/>
                  </a:ext>
                </a:extLst>
              </a:tr>
              <a:tr h="142217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0419054"/>
                  </a:ext>
                </a:extLst>
              </a:tr>
            </a:tbl>
          </a:graphicData>
        </a:graphic>
      </p:graphicFrame>
      <p:graphicFrame>
        <p:nvGraphicFramePr>
          <p:cNvPr id="28" name="Tabla 27">
            <a:extLst>
              <a:ext uri="{FF2B5EF4-FFF2-40B4-BE49-F238E27FC236}">
                <a16:creationId xmlns:a16="http://schemas.microsoft.com/office/drawing/2014/main" id="{B7DD8FF7-23BF-4C67-858E-0C036A995B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5605032"/>
              </p:ext>
            </p:extLst>
          </p:nvPr>
        </p:nvGraphicFramePr>
        <p:xfrm>
          <a:off x="1273753" y="2275580"/>
          <a:ext cx="1272448" cy="11620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4317">
                  <a:extLst>
                    <a:ext uri="{9D8B030D-6E8A-4147-A177-3AD203B41FA5}">
                      <a16:colId xmlns:a16="http://schemas.microsoft.com/office/drawing/2014/main" val="3476877478"/>
                    </a:ext>
                  </a:extLst>
                </a:gridCol>
                <a:gridCol w="109330">
                  <a:extLst>
                    <a:ext uri="{9D8B030D-6E8A-4147-A177-3AD203B41FA5}">
                      <a16:colId xmlns:a16="http://schemas.microsoft.com/office/drawing/2014/main" val="701192176"/>
                    </a:ext>
                  </a:extLst>
                </a:gridCol>
                <a:gridCol w="488801">
                  <a:extLst>
                    <a:ext uri="{9D8B030D-6E8A-4147-A177-3AD203B41FA5}">
                      <a16:colId xmlns:a16="http://schemas.microsoft.com/office/drawing/2014/main" val="786011664"/>
                    </a:ext>
                  </a:extLst>
                </a:gridCol>
              </a:tblGrid>
              <a:tr h="200025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TIEMPO PERMANENCIA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29176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 FOCKER 60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502262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 FOCKER 27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508614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 B-200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8249371"/>
                  </a:ext>
                </a:extLst>
              </a:tr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TIEMPO ALCANCE  ARMAS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47149"/>
                  </a:ext>
                </a:extLst>
              </a:tr>
              <a:tr h="19050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 A/N COMB.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6213828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63916408-1A70-4783-901A-2515CB7BAE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5392244"/>
              </p:ext>
            </p:extLst>
          </p:nvPr>
        </p:nvGraphicFramePr>
        <p:xfrm>
          <a:off x="28250" y="4459926"/>
          <a:ext cx="5159976" cy="9201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6088">
                  <a:extLst>
                    <a:ext uri="{9D8B030D-6E8A-4147-A177-3AD203B41FA5}">
                      <a16:colId xmlns:a16="http://schemas.microsoft.com/office/drawing/2014/main" val="237572006"/>
                    </a:ext>
                  </a:extLst>
                </a:gridCol>
                <a:gridCol w="279618">
                  <a:extLst>
                    <a:ext uri="{9D8B030D-6E8A-4147-A177-3AD203B41FA5}">
                      <a16:colId xmlns:a16="http://schemas.microsoft.com/office/drawing/2014/main" val="2700750829"/>
                    </a:ext>
                  </a:extLst>
                </a:gridCol>
                <a:gridCol w="279618">
                  <a:extLst>
                    <a:ext uri="{9D8B030D-6E8A-4147-A177-3AD203B41FA5}">
                      <a16:colId xmlns:a16="http://schemas.microsoft.com/office/drawing/2014/main" val="1325622655"/>
                    </a:ext>
                  </a:extLst>
                </a:gridCol>
                <a:gridCol w="279618">
                  <a:extLst>
                    <a:ext uri="{9D8B030D-6E8A-4147-A177-3AD203B41FA5}">
                      <a16:colId xmlns:a16="http://schemas.microsoft.com/office/drawing/2014/main" val="1893409547"/>
                    </a:ext>
                  </a:extLst>
                </a:gridCol>
                <a:gridCol w="279618">
                  <a:extLst>
                    <a:ext uri="{9D8B030D-6E8A-4147-A177-3AD203B41FA5}">
                      <a16:colId xmlns:a16="http://schemas.microsoft.com/office/drawing/2014/main" val="2687467016"/>
                    </a:ext>
                  </a:extLst>
                </a:gridCol>
                <a:gridCol w="279618">
                  <a:extLst>
                    <a:ext uri="{9D8B030D-6E8A-4147-A177-3AD203B41FA5}">
                      <a16:colId xmlns:a16="http://schemas.microsoft.com/office/drawing/2014/main" val="3923094996"/>
                    </a:ext>
                  </a:extLst>
                </a:gridCol>
                <a:gridCol w="279618">
                  <a:extLst>
                    <a:ext uri="{9D8B030D-6E8A-4147-A177-3AD203B41FA5}">
                      <a16:colId xmlns:a16="http://schemas.microsoft.com/office/drawing/2014/main" val="1495892225"/>
                    </a:ext>
                  </a:extLst>
                </a:gridCol>
                <a:gridCol w="279618">
                  <a:extLst>
                    <a:ext uri="{9D8B030D-6E8A-4147-A177-3AD203B41FA5}">
                      <a16:colId xmlns:a16="http://schemas.microsoft.com/office/drawing/2014/main" val="1001080022"/>
                    </a:ext>
                  </a:extLst>
                </a:gridCol>
                <a:gridCol w="279618">
                  <a:extLst>
                    <a:ext uri="{9D8B030D-6E8A-4147-A177-3AD203B41FA5}">
                      <a16:colId xmlns:a16="http://schemas.microsoft.com/office/drawing/2014/main" val="2103156977"/>
                    </a:ext>
                  </a:extLst>
                </a:gridCol>
                <a:gridCol w="279618">
                  <a:extLst>
                    <a:ext uri="{9D8B030D-6E8A-4147-A177-3AD203B41FA5}">
                      <a16:colId xmlns:a16="http://schemas.microsoft.com/office/drawing/2014/main" val="477282199"/>
                    </a:ext>
                  </a:extLst>
                </a:gridCol>
                <a:gridCol w="279618">
                  <a:extLst>
                    <a:ext uri="{9D8B030D-6E8A-4147-A177-3AD203B41FA5}">
                      <a16:colId xmlns:a16="http://schemas.microsoft.com/office/drawing/2014/main" val="1058408066"/>
                    </a:ext>
                  </a:extLst>
                </a:gridCol>
                <a:gridCol w="279618">
                  <a:extLst>
                    <a:ext uri="{9D8B030D-6E8A-4147-A177-3AD203B41FA5}">
                      <a16:colId xmlns:a16="http://schemas.microsoft.com/office/drawing/2014/main" val="4179939542"/>
                    </a:ext>
                  </a:extLst>
                </a:gridCol>
                <a:gridCol w="279618">
                  <a:extLst>
                    <a:ext uri="{9D8B030D-6E8A-4147-A177-3AD203B41FA5}">
                      <a16:colId xmlns:a16="http://schemas.microsoft.com/office/drawing/2014/main" val="3471684560"/>
                    </a:ext>
                  </a:extLst>
                </a:gridCol>
                <a:gridCol w="279618">
                  <a:extLst>
                    <a:ext uri="{9D8B030D-6E8A-4147-A177-3AD203B41FA5}">
                      <a16:colId xmlns:a16="http://schemas.microsoft.com/office/drawing/2014/main" val="3521314883"/>
                    </a:ext>
                  </a:extLst>
                </a:gridCol>
                <a:gridCol w="279618">
                  <a:extLst>
                    <a:ext uri="{9D8B030D-6E8A-4147-A177-3AD203B41FA5}">
                      <a16:colId xmlns:a16="http://schemas.microsoft.com/office/drawing/2014/main" val="1961311788"/>
                    </a:ext>
                  </a:extLst>
                </a:gridCol>
                <a:gridCol w="279618">
                  <a:extLst>
                    <a:ext uri="{9D8B030D-6E8A-4147-A177-3AD203B41FA5}">
                      <a16:colId xmlns:a16="http://schemas.microsoft.com/office/drawing/2014/main" val="755256549"/>
                    </a:ext>
                  </a:extLst>
                </a:gridCol>
                <a:gridCol w="279618">
                  <a:extLst>
                    <a:ext uri="{9D8B030D-6E8A-4147-A177-3AD203B41FA5}">
                      <a16:colId xmlns:a16="http://schemas.microsoft.com/office/drawing/2014/main" val="1031777566"/>
                    </a:ext>
                  </a:extLst>
                </a:gridCol>
              </a:tblGrid>
              <a:tr h="59373"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T.A.A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7910908"/>
                  </a:ext>
                </a:extLst>
              </a:tr>
              <a:tr h="59373"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00:11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00:16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00:21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00:26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00:31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00:36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00:41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00:46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00:51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00:56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01:01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01:06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01:11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01:16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01:21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01:26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514319"/>
                  </a:ext>
                </a:extLst>
              </a:tr>
              <a:tr h="59373">
                <a:tc gridSpan="4">
                  <a:txBody>
                    <a:bodyPr/>
                    <a:lstStyle/>
                    <a:p>
                      <a:pPr marL="0" algn="l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FF NACIONAL </a:t>
                      </a:r>
                      <a:r>
                        <a:rPr lang="en-US" sz="600" i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PEORO CONDICION</a:t>
                      </a:r>
                      <a:endParaRPr lang="en-US" sz="800" i="1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endParaRPr lang="en-US" sz="8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endParaRPr lang="en-US" sz="8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endParaRPr lang="en-US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00:05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00:15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00:25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00:35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00:45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00:55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01:05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01:15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01:15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01:15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01:15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01:15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01:15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380619"/>
                  </a:ext>
                </a:extLst>
              </a:tr>
              <a:tr h="59373">
                <a:tc gridSpan="6">
                  <a:txBody>
                    <a:bodyPr/>
                    <a:lstStyle/>
                    <a:p>
                      <a:pPr marL="0" algn="l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FF LUPO </a:t>
                      </a:r>
                      <a:r>
                        <a:rPr lang="en-US" sz="600" i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PEORO CONDICION</a:t>
                      </a:r>
                      <a:endParaRPr lang="en-US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endParaRPr lang="en-US" sz="8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endParaRPr lang="en-US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endParaRPr lang="en-US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endParaRPr lang="en-US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endParaRPr lang="en-US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00:03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00:13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00:23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00:33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00:43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00:53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01:03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01:13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01:23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01:33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01:43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2925316"/>
                  </a:ext>
                </a:extLst>
              </a:tr>
              <a:tr h="59373"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SU. ET.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718420"/>
                  </a:ext>
                </a:extLst>
              </a:tr>
              <a:tr h="59373"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SUKOI-25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7283468"/>
                  </a:ext>
                </a:extLst>
              </a:tr>
              <a:tr h="59373"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ToT</a:t>
                      </a:r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A/N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8120007"/>
                  </a:ext>
                </a:extLst>
              </a:tr>
            </a:tbl>
          </a:graphicData>
        </a:graphic>
      </p:graphicFrame>
      <p:pic>
        <p:nvPicPr>
          <p:cNvPr id="11" name="Imagen 10">
            <a:extLst>
              <a:ext uri="{FF2B5EF4-FFF2-40B4-BE49-F238E27FC236}">
                <a16:creationId xmlns:a16="http://schemas.microsoft.com/office/drawing/2014/main" id="{72991ADC-F019-4586-B81D-05BBF3E170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5" t="1199" r="788" b="1884"/>
          <a:stretch/>
        </p:blipFill>
        <p:spPr>
          <a:xfrm>
            <a:off x="4603838" y="0"/>
            <a:ext cx="2027476" cy="1828430"/>
          </a:xfrm>
          <a:prstGeom prst="rect">
            <a:avLst/>
          </a:prstGeom>
        </p:spPr>
      </p:pic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0432152D-1444-4742-AC47-149890D9A2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3716149"/>
              </p:ext>
            </p:extLst>
          </p:nvPr>
        </p:nvGraphicFramePr>
        <p:xfrm>
          <a:off x="2573360" y="19419"/>
          <a:ext cx="2073300" cy="29132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5550">
                  <a:extLst>
                    <a:ext uri="{9D8B030D-6E8A-4147-A177-3AD203B41FA5}">
                      <a16:colId xmlns:a16="http://schemas.microsoft.com/office/drawing/2014/main" val="4159018350"/>
                    </a:ext>
                  </a:extLst>
                </a:gridCol>
                <a:gridCol w="345550">
                  <a:extLst>
                    <a:ext uri="{9D8B030D-6E8A-4147-A177-3AD203B41FA5}">
                      <a16:colId xmlns:a16="http://schemas.microsoft.com/office/drawing/2014/main" val="1692771647"/>
                    </a:ext>
                  </a:extLst>
                </a:gridCol>
                <a:gridCol w="345550">
                  <a:extLst>
                    <a:ext uri="{9D8B030D-6E8A-4147-A177-3AD203B41FA5}">
                      <a16:colId xmlns:a16="http://schemas.microsoft.com/office/drawing/2014/main" val="1569184807"/>
                    </a:ext>
                  </a:extLst>
                </a:gridCol>
                <a:gridCol w="345550">
                  <a:extLst>
                    <a:ext uri="{9D8B030D-6E8A-4147-A177-3AD203B41FA5}">
                      <a16:colId xmlns:a16="http://schemas.microsoft.com/office/drawing/2014/main" val="869144877"/>
                    </a:ext>
                  </a:extLst>
                </a:gridCol>
                <a:gridCol w="345550">
                  <a:extLst>
                    <a:ext uri="{9D8B030D-6E8A-4147-A177-3AD203B41FA5}">
                      <a16:colId xmlns:a16="http://schemas.microsoft.com/office/drawing/2014/main" val="1885266821"/>
                    </a:ext>
                  </a:extLst>
                </a:gridCol>
                <a:gridCol w="345550">
                  <a:extLst>
                    <a:ext uri="{9D8B030D-6E8A-4147-A177-3AD203B41FA5}">
                      <a16:colId xmlns:a16="http://schemas.microsoft.com/office/drawing/2014/main" val="3110468410"/>
                    </a:ext>
                  </a:extLst>
                </a:gridCol>
              </a:tblGrid>
              <a:tr h="136327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ASMD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6863084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EJE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1°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2°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EJE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1°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2°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2140819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50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310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180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230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130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7876799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10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60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320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190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240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140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8497309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20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70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330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>
                          <a:effectLst/>
                        </a:rPr>
                        <a:t>200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250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150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7483998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30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80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340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>
                          <a:effectLst/>
                        </a:rPr>
                        <a:t>210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260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160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5127516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40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90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350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>
                          <a:effectLst/>
                        </a:rPr>
                        <a:t>220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270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170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7113809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50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100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230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280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180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2142547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60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110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240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290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190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7320285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>
                          <a:effectLst/>
                        </a:rPr>
                        <a:t>70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120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20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>
                          <a:effectLst/>
                        </a:rPr>
                        <a:t>250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300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200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0547484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80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130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30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260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310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210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2663636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>
                          <a:effectLst/>
                        </a:rPr>
                        <a:t>90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140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40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270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320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220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298661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>
                          <a:effectLst/>
                        </a:rPr>
                        <a:t>100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150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50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280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330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230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8229167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110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160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60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290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340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240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2666190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>
                          <a:effectLst/>
                        </a:rPr>
                        <a:t>120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170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70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300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350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250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9842324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>
                          <a:effectLst/>
                        </a:rPr>
                        <a:t>130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180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80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310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260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7570695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140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190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90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320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270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3087816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150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200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100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330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20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280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622039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160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210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110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340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30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290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2772038"/>
                  </a:ext>
                </a:extLst>
              </a:tr>
              <a:tr h="136327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170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220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120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350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40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300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01" marR="8501" marT="850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0013827"/>
                  </a:ext>
                </a:extLst>
              </a:tr>
            </a:tbl>
          </a:graphicData>
        </a:graphic>
      </p:graphicFrame>
      <p:graphicFrame>
        <p:nvGraphicFramePr>
          <p:cNvPr id="15" name="Tabla 14">
            <a:extLst>
              <a:ext uri="{FF2B5EF4-FFF2-40B4-BE49-F238E27FC236}">
                <a16:creationId xmlns:a16="http://schemas.microsoft.com/office/drawing/2014/main" id="{4F4B29F3-60C4-4A11-9F8B-D7CBA19376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4255902"/>
              </p:ext>
            </p:extLst>
          </p:nvPr>
        </p:nvGraphicFramePr>
        <p:xfrm>
          <a:off x="2566079" y="3403489"/>
          <a:ext cx="2080581" cy="10267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5804">
                  <a:extLst>
                    <a:ext uri="{9D8B030D-6E8A-4147-A177-3AD203B41FA5}">
                      <a16:colId xmlns:a16="http://schemas.microsoft.com/office/drawing/2014/main" val="1001989702"/>
                    </a:ext>
                  </a:extLst>
                </a:gridCol>
                <a:gridCol w="1554777">
                  <a:extLst>
                    <a:ext uri="{9D8B030D-6E8A-4147-A177-3AD203B41FA5}">
                      <a16:colId xmlns:a16="http://schemas.microsoft.com/office/drawing/2014/main" val="2625390877"/>
                    </a:ext>
                  </a:extLst>
                </a:gridCol>
              </a:tblGrid>
              <a:tr h="101584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COD. IFF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9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3265385"/>
                  </a:ext>
                </a:extLst>
              </a:tr>
              <a:tr h="10158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CL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Vuelos</a:t>
                      </a:r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CL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visuals</a:t>
                      </a:r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controlados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600279"/>
                  </a:ext>
                </a:extLst>
              </a:tr>
              <a:tr h="10158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Vuelos</a:t>
                      </a:r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CL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visuals</a:t>
                      </a:r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 controlados</a:t>
                      </a:r>
                      <a:endParaRPr lang="es-CL" sz="900" u="none" strike="noStrike" dirty="0">
                        <a:effectLst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6034419"/>
                  </a:ext>
                </a:extLst>
              </a:tr>
              <a:tr h="10158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7500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Secuestro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6250041"/>
                  </a:ext>
                </a:extLst>
              </a:tr>
              <a:tr h="10158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7600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dirty="0"/>
                        <a:t>Fallo de Comunicaciones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6526516"/>
                  </a:ext>
                </a:extLst>
              </a:tr>
              <a:tr h="10158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/>
                        <a:t>Emergencia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5865472"/>
                  </a:ext>
                </a:extLst>
              </a:tr>
              <a:tr h="101584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dirty="0"/>
                        <a:t>7720-7727</a:t>
                      </a:r>
                      <a:endParaRPr lang="en-US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9250086"/>
                  </a:ext>
                </a:extLst>
              </a:tr>
            </a:tbl>
          </a:graphicData>
        </a:graphic>
      </p:graphicFrame>
      <p:graphicFrame>
        <p:nvGraphicFramePr>
          <p:cNvPr id="13" name="Tabla 12">
            <a:extLst>
              <a:ext uri="{FF2B5EF4-FFF2-40B4-BE49-F238E27FC236}">
                <a16:creationId xmlns:a16="http://schemas.microsoft.com/office/drawing/2014/main" id="{D02AB870-39E9-4391-B535-3B61E73B3A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9228365"/>
              </p:ext>
            </p:extLst>
          </p:nvPr>
        </p:nvGraphicFramePr>
        <p:xfrm>
          <a:off x="2566078" y="2957096"/>
          <a:ext cx="2085389" cy="428040"/>
        </p:xfrm>
        <a:graphic>
          <a:graphicData uri="http://schemas.openxmlformats.org/drawingml/2006/table">
            <a:tbl>
              <a:tblPr/>
              <a:tblGrid>
                <a:gridCol w="356675">
                  <a:extLst>
                    <a:ext uri="{9D8B030D-6E8A-4147-A177-3AD203B41FA5}">
                      <a16:colId xmlns:a16="http://schemas.microsoft.com/office/drawing/2014/main" val="1932951839"/>
                    </a:ext>
                  </a:extLst>
                </a:gridCol>
                <a:gridCol w="658300">
                  <a:extLst>
                    <a:ext uri="{9D8B030D-6E8A-4147-A177-3AD203B41FA5}">
                      <a16:colId xmlns:a16="http://schemas.microsoft.com/office/drawing/2014/main" val="2010684256"/>
                    </a:ext>
                  </a:extLst>
                </a:gridCol>
                <a:gridCol w="493944">
                  <a:extLst>
                    <a:ext uri="{9D8B030D-6E8A-4147-A177-3AD203B41FA5}">
                      <a16:colId xmlns:a16="http://schemas.microsoft.com/office/drawing/2014/main" val="2965512736"/>
                    </a:ext>
                  </a:extLst>
                </a:gridCol>
                <a:gridCol w="576470">
                  <a:extLst>
                    <a:ext uri="{9D8B030D-6E8A-4147-A177-3AD203B41FA5}">
                      <a16:colId xmlns:a16="http://schemas.microsoft.com/office/drawing/2014/main" val="1069026145"/>
                    </a:ext>
                  </a:extLst>
                </a:gridCol>
              </a:tblGrid>
              <a:tr h="766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B-200T</a:t>
                      </a:r>
                      <a:endParaRPr kumimoji="0" lang="es-ES_tradnl" altLang="es-CL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BEECHCRAFT</a:t>
                      </a:r>
                      <a:endParaRPr kumimoji="0" lang="es-ES_tradnl" altLang="es-CL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SEASPRAY 7300E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CL" altLang="es-CL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5959504"/>
                  </a:ext>
                </a:extLst>
              </a:tr>
              <a:tr h="766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7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F-27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FOKKER 27</a:t>
                      </a:r>
                      <a:endParaRPr kumimoji="0" lang="es-ES_tradnl" altLang="es-CL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RDS-81</a:t>
                      </a:r>
                      <a:endParaRPr kumimoji="0" lang="es-ES_tradnl" altLang="es-CL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LUCKY</a:t>
                      </a:r>
                      <a:endParaRPr kumimoji="0" lang="es-ES_tradnl" altLang="es-CL" sz="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2628139"/>
                  </a:ext>
                </a:extLst>
              </a:tr>
              <a:tr h="13398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F-60</a:t>
                      </a:r>
                      <a:endParaRPr kumimoji="0" lang="es-ES_tradnl" altLang="es-CL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FOKKER 60</a:t>
                      </a:r>
                      <a:endParaRPr kumimoji="0" lang="es-ES_tradnl" altLang="es-CL" sz="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APS-143B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OCEAN EYE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907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8927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4FA6CCE5-F1BE-452E-B327-676EA6DADE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9773227"/>
              </p:ext>
            </p:extLst>
          </p:nvPr>
        </p:nvGraphicFramePr>
        <p:xfrm>
          <a:off x="1256487" y="808711"/>
          <a:ext cx="3459154" cy="11553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22519">
                  <a:extLst>
                    <a:ext uri="{9D8B030D-6E8A-4147-A177-3AD203B41FA5}">
                      <a16:colId xmlns:a16="http://schemas.microsoft.com/office/drawing/2014/main" val="3691205319"/>
                    </a:ext>
                  </a:extLst>
                </a:gridCol>
                <a:gridCol w="641792">
                  <a:extLst>
                    <a:ext uri="{9D8B030D-6E8A-4147-A177-3AD203B41FA5}">
                      <a16:colId xmlns:a16="http://schemas.microsoft.com/office/drawing/2014/main" val="2539631500"/>
                    </a:ext>
                  </a:extLst>
                </a:gridCol>
                <a:gridCol w="641792">
                  <a:extLst>
                    <a:ext uri="{9D8B030D-6E8A-4147-A177-3AD203B41FA5}">
                      <a16:colId xmlns:a16="http://schemas.microsoft.com/office/drawing/2014/main" val="2727166057"/>
                    </a:ext>
                  </a:extLst>
                </a:gridCol>
                <a:gridCol w="533014">
                  <a:extLst>
                    <a:ext uri="{9D8B030D-6E8A-4147-A177-3AD203B41FA5}">
                      <a16:colId xmlns:a16="http://schemas.microsoft.com/office/drawing/2014/main" val="193432333"/>
                    </a:ext>
                  </a:extLst>
                </a:gridCol>
                <a:gridCol w="620037">
                  <a:extLst>
                    <a:ext uri="{9D8B030D-6E8A-4147-A177-3AD203B41FA5}">
                      <a16:colId xmlns:a16="http://schemas.microsoft.com/office/drawing/2014/main" val="293935979"/>
                    </a:ext>
                  </a:extLst>
                </a:gridCol>
              </a:tblGrid>
              <a:tr h="211341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AERONAVES PROPIAS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6383954"/>
                  </a:ext>
                </a:extLst>
              </a:tr>
              <a:tr h="21134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 err="1">
                          <a:effectLst/>
                        </a:rPr>
                        <a:t>Aeronave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HLO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Almas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Armas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Sono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0534593"/>
                  </a:ext>
                </a:extLst>
              </a:tr>
              <a:tr h="183177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7482431"/>
                  </a:ext>
                </a:extLst>
              </a:tr>
              <a:tr h="183177"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668028"/>
                  </a:ext>
                </a:extLst>
              </a:tr>
              <a:tr h="183177"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4648895"/>
                  </a:ext>
                </a:extLst>
              </a:tr>
              <a:tr h="183177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5629587"/>
                  </a:ext>
                </a:extLst>
              </a:tr>
            </a:tbl>
          </a:graphicData>
        </a:graphic>
      </p:graphicFrame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EC50503-D9E1-43A6-9958-F5FEE53E92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8283656"/>
              </p:ext>
            </p:extLst>
          </p:nvPr>
        </p:nvGraphicFramePr>
        <p:xfrm>
          <a:off x="21182" y="826488"/>
          <a:ext cx="1201331" cy="8554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8678">
                  <a:extLst>
                    <a:ext uri="{9D8B030D-6E8A-4147-A177-3AD203B41FA5}">
                      <a16:colId xmlns:a16="http://schemas.microsoft.com/office/drawing/2014/main" val="4163759962"/>
                    </a:ext>
                  </a:extLst>
                </a:gridCol>
                <a:gridCol w="632653">
                  <a:extLst>
                    <a:ext uri="{9D8B030D-6E8A-4147-A177-3AD203B41FA5}">
                      <a16:colId xmlns:a16="http://schemas.microsoft.com/office/drawing/2014/main" val="4225781406"/>
                    </a:ext>
                  </a:extLst>
                </a:gridCol>
              </a:tblGrid>
              <a:tr h="171092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 DISTANCIA AEROPUERT.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0328914"/>
                  </a:ext>
                </a:extLst>
              </a:tr>
              <a:tr h="17109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 LA JOYA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797114"/>
                  </a:ext>
                </a:extLst>
              </a:tr>
              <a:tr h="17109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 SAN JUAN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8899569"/>
                  </a:ext>
                </a:extLst>
              </a:tr>
              <a:tr h="171092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6175373"/>
                  </a:ext>
                </a:extLst>
              </a:tr>
              <a:tr h="171092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0419054"/>
                  </a:ext>
                </a:extLst>
              </a:tr>
            </a:tbl>
          </a:graphicData>
        </a:graphic>
      </p:graphicFrame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F7C2351E-000A-4B33-A337-EC99B40187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3376039"/>
              </p:ext>
            </p:extLst>
          </p:nvPr>
        </p:nvGraphicFramePr>
        <p:xfrm>
          <a:off x="28250" y="1712658"/>
          <a:ext cx="1201331" cy="13696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36629">
                  <a:extLst>
                    <a:ext uri="{9D8B030D-6E8A-4147-A177-3AD203B41FA5}">
                      <a16:colId xmlns:a16="http://schemas.microsoft.com/office/drawing/2014/main" val="3476877478"/>
                    </a:ext>
                  </a:extLst>
                </a:gridCol>
                <a:gridCol w="103220">
                  <a:extLst>
                    <a:ext uri="{9D8B030D-6E8A-4147-A177-3AD203B41FA5}">
                      <a16:colId xmlns:a16="http://schemas.microsoft.com/office/drawing/2014/main" val="701192176"/>
                    </a:ext>
                  </a:extLst>
                </a:gridCol>
                <a:gridCol w="461482">
                  <a:extLst>
                    <a:ext uri="{9D8B030D-6E8A-4147-A177-3AD203B41FA5}">
                      <a16:colId xmlns:a16="http://schemas.microsoft.com/office/drawing/2014/main" val="786011664"/>
                    </a:ext>
                  </a:extLst>
                </a:gridCol>
              </a:tblGrid>
              <a:tr h="200025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TIEMPO PERMANENCIA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29176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effectLst/>
                        </a:rPr>
                        <a:t> FOCKER 60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502262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effectLst/>
                        </a:rPr>
                        <a:t> FOCKER 27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508614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effectLst/>
                        </a:rPr>
                        <a:t> B-200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8249371"/>
                  </a:ext>
                </a:extLst>
              </a:tr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TIEMPO ALCANCE  ARMAS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47149"/>
                  </a:ext>
                </a:extLst>
              </a:tr>
              <a:tr h="19050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 A/N COMB.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6213828"/>
                  </a:ext>
                </a:extLst>
              </a:tr>
            </a:tbl>
          </a:graphicData>
        </a:graphic>
      </p:graphicFrame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41DC5895-4AAA-49BB-88E6-65992658DB69}"/>
              </a:ext>
            </a:extLst>
          </p:cNvPr>
          <p:cNvGraphicFramePr>
            <a:graphicFrameLocks noGrp="1"/>
          </p:cNvGraphicFramePr>
          <p:nvPr/>
        </p:nvGraphicFramePr>
        <p:xfrm>
          <a:off x="1256487" y="1986794"/>
          <a:ext cx="4359386" cy="32902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0879">
                  <a:extLst>
                    <a:ext uri="{9D8B030D-6E8A-4147-A177-3AD203B41FA5}">
                      <a16:colId xmlns:a16="http://schemas.microsoft.com/office/drawing/2014/main" val="1159839962"/>
                    </a:ext>
                  </a:extLst>
                </a:gridCol>
                <a:gridCol w="556631">
                  <a:extLst>
                    <a:ext uri="{9D8B030D-6E8A-4147-A177-3AD203B41FA5}">
                      <a16:colId xmlns:a16="http://schemas.microsoft.com/office/drawing/2014/main" val="2234142240"/>
                    </a:ext>
                  </a:extLst>
                </a:gridCol>
                <a:gridCol w="638163">
                  <a:extLst>
                    <a:ext uri="{9D8B030D-6E8A-4147-A177-3AD203B41FA5}">
                      <a16:colId xmlns:a16="http://schemas.microsoft.com/office/drawing/2014/main" val="2660366820"/>
                    </a:ext>
                  </a:extLst>
                </a:gridCol>
                <a:gridCol w="474258">
                  <a:extLst>
                    <a:ext uri="{9D8B030D-6E8A-4147-A177-3AD203B41FA5}">
                      <a16:colId xmlns:a16="http://schemas.microsoft.com/office/drawing/2014/main" val="3564934948"/>
                    </a:ext>
                  </a:extLst>
                </a:gridCol>
                <a:gridCol w="474258">
                  <a:extLst>
                    <a:ext uri="{9D8B030D-6E8A-4147-A177-3AD203B41FA5}">
                      <a16:colId xmlns:a16="http://schemas.microsoft.com/office/drawing/2014/main" val="2446126222"/>
                    </a:ext>
                  </a:extLst>
                </a:gridCol>
                <a:gridCol w="303764">
                  <a:extLst>
                    <a:ext uri="{9D8B030D-6E8A-4147-A177-3AD203B41FA5}">
                      <a16:colId xmlns:a16="http://schemas.microsoft.com/office/drawing/2014/main" val="3237119553"/>
                    </a:ext>
                  </a:extLst>
                </a:gridCol>
                <a:gridCol w="487494">
                  <a:extLst>
                    <a:ext uri="{9D8B030D-6E8A-4147-A177-3AD203B41FA5}">
                      <a16:colId xmlns:a16="http://schemas.microsoft.com/office/drawing/2014/main" val="1068486216"/>
                    </a:ext>
                  </a:extLst>
                </a:gridCol>
                <a:gridCol w="420785">
                  <a:extLst>
                    <a:ext uri="{9D8B030D-6E8A-4147-A177-3AD203B41FA5}">
                      <a16:colId xmlns:a16="http://schemas.microsoft.com/office/drawing/2014/main" val="2176757937"/>
                    </a:ext>
                  </a:extLst>
                </a:gridCol>
                <a:gridCol w="453154">
                  <a:extLst>
                    <a:ext uri="{9D8B030D-6E8A-4147-A177-3AD203B41FA5}">
                      <a16:colId xmlns:a16="http://schemas.microsoft.com/office/drawing/2014/main" val="3564657201"/>
                    </a:ext>
                  </a:extLst>
                </a:gridCol>
              </a:tblGrid>
              <a:tr h="160123"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es-CL" sz="900" u="none" strike="noStrike" dirty="0">
                          <a:effectLst/>
                        </a:rPr>
                        <a:t>GREYHOUND</a:t>
                      </a:r>
                      <a:endParaRPr lang="es-CL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3153950"/>
                  </a:ext>
                </a:extLst>
              </a:tr>
              <a:tr h="160123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900" u="none" strike="noStrike" dirty="0">
                          <a:effectLst/>
                        </a:rPr>
                        <a:t>A. 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900" u="none" strike="noStrike" dirty="0">
                          <a:effectLst/>
                        </a:rPr>
                        <a:t>CLAS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900" u="none" strike="noStrike" dirty="0">
                          <a:effectLst/>
                        </a:rPr>
                        <a:t>B. MFU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900" u="none" strike="noStrike">
                          <a:effectLst/>
                        </a:rPr>
                        <a:t>C. TRU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900" u="none" strike="noStrike">
                          <a:effectLst/>
                        </a:rPr>
                        <a:t>D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900" u="none" strike="noStrike">
                          <a:effectLst/>
                        </a:rPr>
                        <a:t>E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900" u="none" strike="noStrike" dirty="0">
                          <a:effectLst/>
                        </a:rPr>
                        <a:t>F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SALVO</a:t>
                      </a: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65958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I-TIME</a:t>
                      </a: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4161985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5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METH. B1 UNTILL REPORT FOR BULLD.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5">
                  <a:txBody>
                    <a:bodyPr/>
                    <a:lstStyle/>
                    <a:p>
                      <a:pPr algn="ctr" fontAlgn="ctr"/>
                      <a:r>
                        <a:rPr lang="es-CL" sz="900" u="none" strike="noStrike">
                          <a:effectLst/>
                        </a:rPr>
                        <a:t>NEG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5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STD OFF - RISK L. - SALVO SIZE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5067584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9244909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8282996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99316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1299255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3036020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4308580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930175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2806823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7510383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5286761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5445887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0545471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4563292"/>
                  </a:ext>
                </a:extLst>
              </a:tr>
              <a:tr h="19800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>
                          <a:effectLst/>
                        </a:rPr>
                        <a:t> 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u="none" strike="noStrike" dirty="0">
                          <a:effectLst/>
                        </a:rPr>
                        <a:t> 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38" marR="9438" marT="943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7321833"/>
                  </a:ext>
                </a:extLst>
              </a:tr>
            </a:tbl>
          </a:graphicData>
        </a:graphic>
      </p:graphicFrame>
      <p:graphicFrame>
        <p:nvGraphicFramePr>
          <p:cNvPr id="12" name="Tabla 11">
            <a:extLst>
              <a:ext uri="{FF2B5EF4-FFF2-40B4-BE49-F238E27FC236}">
                <a16:creationId xmlns:a16="http://schemas.microsoft.com/office/drawing/2014/main" id="{8EDBF571-5AA6-4A00-ADBF-0E40F8A132DA}"/>
              </a:ext>
            </a:extLst>
          </p:cNvPr>
          <p:cNvGraphicFramePr>
            <a:graphicFrameLocks noGrp="1"/>
          </p:cNvGraphicFramePr>
          <p:nvPr/>
        </p:nvGraphicFramePr>
        <p:xfrm>
          <a:off x="28250" y="3113062"/>
          <a:ext cx="1201331" cy="184781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5892">
                  <a:extLst>
                    <a:ext uri="{9D8B030D-6E8A-4147-A177-3AD203B41FA5}">
                      <a16:colId xmlns:a16="http://schemas.microsoft.com/office/drawing/2014/main" val="319376268"/>
                    </a:ext>
                  </a:extLst>
                </a:gridCol>
                <a:gridCol w="347957">
                  <a:extLst>
                    <a:ext uri="{9D8B030D-6E8A-4147-A177-3AD203B41FA5}">
                      <a16:colId xmlns:a16="http://schemas.microsoft.com/office/drawing/2014/main" val="2326004308"/>
                    </a:ext>
                  </a:extLst>
                </a:gridCol>
                <a:gridCol w="517482">
                  <a:extLst>
                    <a:ext uri="{9D8B030D-6E8A-4147-A177-3AD203B41FA5}">
                      <a16:colId xmlns:a16="http://schemas.microsoft.com/office/drawing/2014/main" val="2511197309"/>
                    </a:ext>
                  </a:extLst>
                </a:gridCol>
              </a:tblGrid>
              <a:tr h="26210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BQ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 dirty="0">
                          <a:effectLst/>
                        </a:rPr>
                        <a:t>INICIAL</a:t>
                      </a:r>
                      <a:endParaRPr lang="es-CL" sz="800" b="1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 dirty="0">
                          <a:effectLst/>
                        </a:rPr>
                        <a:t>LANZADAS</a:t>
                      </a:r>
                      <a:endParaRPr lang="es-CL" sz="800" b="1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8891304"/>
                  </a:ext>
                </a:extLst>
              </a:tr>
              <a:tr h="26210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u="none" strike="noStrike" dirty="0">
                          <a:effectLst/>
                          <a:latin typeface="+mn-lt"/>
                        </a:rPr>
                        <a:t> WL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 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 </a:t>
                      </a:r>
                      <a:endParaRPr lang="es-CL" sz="1000" b="1" i="0" u="none" strike="noStrike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5623704"/>
                  </a:ext>
                </a:extLst>
              </a:tr>
              <a:tr h="44120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PT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 dirty="0">
                          <a:effectLst/>
                        </a:rPr>
                        <a:t> 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>
                          <a:effectLst/>
                        </a:rPr>
                        <a:t> 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5155987"/>
                  </a:ext>
                </a:extLst>
              </a:tr>
              <a:tr h="44120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u="none" strike="noStrike" dirty="0">
                          <a:effectLst/>
                          <a:latin typeface="+mn-lt"/>
                        </a:rPr>
                        <a:t> CD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 dirty="0">
                          <a:effectLst/>
                        </a:rPr>
                        <a:t> 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>
                          <a:effectLst/>
                        </a:rPr>
                        <a:t> 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4193445"/>
                  </a:ext>
                </a:extLst>
              </a:tr>
              <a:tr h="44120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u="none" strike="noStrike" dirty="0">
                          <a:effectLst/>
                          <a:latin typeface="+mn-lt"/>
                        </a:rPr>
                        <a:t> CN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>
                          <a:effectLst/>
                        </a:rPr>
                        <a:t> 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 dirty="0">
                          <a:effectLst/>
                        </a:rPr>
                        <a:t> 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619715"/>
                  </a:ext>
                </a:extLst>
              </a:tr>
            </a:tbl>
          </a:graphicData>
        </a:graphic>
      </p:graphicFrame>
      <p:grpSp>
        <p:nvGrpSpPr>
          <p:cNvPr id="16" name="Grupo 15">
            <a:extLst>
              <a:ext uri="{FF2B5EF4-FFF2-40B4-BE49-F238E27FC236}">
                <a16:creationId xmlns:a16="http://schemas.microsoft.com/office/drawing/2014/main" id="{0D9D9A07-18ED-4E56-ADBB-6BB612A6F705}"/>
              </a:ext>
            </a:extLst>
          </p:cNvPr>
          <p:cNvGrpSpPr/>
          <p:nvPr/>
        </p:nvGrpSpPr>
        <p:grpSpPr>
          <a:xfrm>
            <a:off x="4888101" y="4848710"/>
            <a:ext cx="1771462" cy="519066"/>
            <a:chOff x="-1914434" y="2181271"/>
            <a:chExt cx="1771462" cy="519066"/>
          </a:xfrm>
        </p:grpSpPr>
        <p:sp>
          <p:nvSpPr>
            <p:cNvPr id="10" name="Rectángulo 9">
              <a:extLst>
                <a:ext uri="{FF2B5EF4-FFF2-40B4-BE49-F238E27FC236}">
                  <a16:creationId xmlns:a16="http://schemas.microsoft.com/office/drawing/2014/main" id="{EBA6A131-C247-4F4D-801B-38DDDDED6C07}"/>
                </a:ext>
              </a:extLst>
            </p:cNvPr>
            <p:cNvSpPr/>
            <p:nvPr/>
          </p:nvSpPr>
          <p:spPr>
            <a:xfrm>
              <a:off x="-1914433" y="2181271"/>
              <a:ext cx="1771461" cy="519066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15" name="Imagen 14">
              <a:extLst>
                <a:ext uri="{FF2B5EF4-FFF2-40B4-BE49-F238E27FC236}">
                  <a16:creationId xmlns:a16="http://schemas.microsoft.com/office/drawing/2014/main" id="{4334180D-31A7-4150-A613-FA8CF3494BE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21566" t="89146" r="44860" b="824"/>
            <a:stretch/>
          </p:blipFill>
          <p:spPr>
            <a:xfrm>
              <a:off x="-1914434" y="2181271"/>
              <a:ext cx="1771461" cy="51906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graphicFrame>
        <p:nvGraphicFramePr>
          <p:cNvPr id="17" name="Tabla 16">
            <a:extLst>
              <a:ext uri="{FF2B5EF4-FFF2-40B4-BE49-F238E27FC236}">
                <a16:creationId xmlns:a16="http://schemas.microsoft.com/office/drawing/2014/main" id="{FF547F52-59AD-4274-A6BD-297CBBED8C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240722"/>
              </p:ext>
            </p:extLst>
          </p:nvPr>
        </p:nvGraphicFramePr>
        <p:xfrm>
          <a:off x="4726362" y="20041"/>
          <a:ext cx="1904951" cy="7519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1028">
                  <a:extLst>
                    <a:ext uri="{9D8B030D-6E8A-4147-A177-3AD203B41FA5}">
                      <a16:colId xmlns:a16="http://schemas.microsoft.com/office/drawing/2014/main" val="2351895898"/>
                    </a:ext>
                  </a:extLst>
                </a:gridCol>
                <a:gridCol w="655927">
                  <a:extLst>
                    <a:ext uri="{9D8B030D-6E8A-4147-A177-3AD203B41FA5}">
                      <a16:colId xmlns:a16="http://schemas.microsoft.com/office/drawing/2014/main" val="3195836068"/>
                    </a:ext>
                  </a:extLst>
                </a:gridCol>
                <a:gridCol w="737996">
                  <a:extLst>
                    <a:ext uri="{9D8B030D-6E8A-4147-A177-3AD203B41FA5}">
                      <a16:colId xmlns:a16="http://schemas.microsoft.com/office/drawing/2014/main" val="1429706683"/>
                    </a:ext>
                  </a:extLst>
                </a:gridCol>
              </a:tblGrid>
              <a:tr h="15670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RV ASMD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1°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2°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9432240"/>
                  </a:ext>
                </a:extLst>
              </a:tr>
              <a:tr h="1488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01487"/>
                  </a:ext>
                </a:extLst>
              </a:tr>
              <a:tr h="148816"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8581047"/>
                  </a:ext>
                </a:extLst>
              </a:tr>
              <a:tr h="148816"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4031382"/>
                  </a:ext>
                </a:extLst>
              </a:tr>
              <a:tr h="1488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48063"/>
                  </a:ext>
                </a:extLst>
              </a:tr>
            </a:tbl>
          </a:graphicData>
        </a:graphic>
      </p:graphicFrame>
      <p:pic>
        <p:nvPicPr>
          <p:cNvPr id="18" name="Imagen 17">
            <a:extLst>
              <a:ext uri="{FF2B5EF4-FFF2-40B4-BE49-F238E27FC236}">
                <a16:creationId xmlns:a16="http://schemas.microsoft.com/office/drawing/2014/main" id="{B0F1B2AF-4F87-48D2-9FBA-69A91C8373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6363" y="772012"/>
            <a:ext cx="1006548" cy="909937"/>
          </a:xfrm>
          <a:prstGeom prst="rect">
            <a:avLst/>
          </a:prstGeom>
        </p:spPr>
      </p:pic>
      <p:graphicFrame>
        <p:nvGraphicFramePr>
          <p:cNvPr id="14" name="Tabla 13">
            <a:extLst>
              <a:ext uri="{FF2B5EF4-FFF2-40B4-BE49-F238E27FC236}">
                <a16:creationId xmlns:a16="http://schemas.microsoft.com/office/drawing/2014/main" id="{789956D5-CCAD-4F4B-93CD-778D18B8394F}"/>
              </a:ext>
            </a:extLst>
          </p:cNvPr>
          <p:cNvGraphicFramePr>
            <a:graphicFrameLocks noGrp="1"/>
          </p:cNvGraphicFramePr>
          <p:nvPr/>
        </p:nvGraphicFramePr>
        <p:xfrm>
          <a:off x="5656048" y="800756"/>
          <a:ext cx="992995" cy="40192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8599">
                  <a:extLst>
                    <a:ext uri="{9D8B030D-6E8A-4147-A177-3AD203B41FA5}">
                      <a16:colId xmlns:a16="http://schemas.microsoft.com/office/drawing/2014/main" val="2788611739"/>
                    </a:ext>
                  </a:extLst>
                </a:gridCol>
                <a:gridCol w="198599">
                  <a:extLst>
                    <a:ext uri="{9D8B030D-6E8A-4147-A177-3AD203B41FA5}">
                      <a16:colId xmlns:a16="http://schemas.microsoft.com/office/drawing/2014/main" val="159712337"/>
                    </a:ext>
                  </a:extLst>
                </a:gridCol>
                <a:gridCol w="198599">
                  <a:extLst>
                    <a:ext uri="{9D8B030D-6E8A-4147-A177-3AD203B41FA5}">
                      <a16:colId xmlns:a16="http://schemas.microsoft.com/office/drawing/2014/main" val="3771071913"/>
                    </a:ext>
                  </a:extLst>
                </a:gridCol>
                <a:gridCol w="198599">
                  <a:extLst>
                    <a:ext uri="{9D8B030D-6E8A-4147-A177-3AD203B41FA5}">
                      <a16:colId xmlns:a16="http://schemas.microsoft.com/office/drawing/2014/main" val="1222754930"/>
                    </a:ext>
                  </a:extLst>
                </a:gridCol>
                <a:gridCol w="198599">
                  <a:extLst>
                    <a:ext uri="{9D8B030D-6E8A-4147-A177-3AD203B41FA5}">
                      <a16:colId xmlns:a16="http://schemas.microsoft.com/office/drawing/2014/main" val="3308535186"/>
                    </a:ext>
                  </a:extLst>
                </a:gridCol>
              </a:tblGrid>
              <a:tr h="148949">
                <a:tc>
                  <a:txBody>
                    <a:bodyPr/>
                    <a:lstStyle/>
                    <a:p>
                      <a:pPr algn="l" fontAlgn="b"/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 dirty="0">
                          <a:effectLst/>
                        </a:rPr>
                        <a:t>01 MISIL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>
                          <a:effectLst/>
                        </a:rPr>
                        <a:t>02 MISILES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 dirty="0">
                          <a:effectLst/>
                        </a:rPr>
                        <a:t>03 MISILES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CL" sz="1050" u="none" strike="noStrike" dirty="0">
                          <a:effectLst/>
                        </a:rPr>
                        <a:t>04 MISILES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8268616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l" fontAlgn="b"/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4990061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l" fontAlgn="b"/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2246556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l" fontAlgn="b"/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9764033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r" fontAlgn="b"/>
                      <a:r>
                        <a:rPr lang="es-CL" sz="1050" b="1" u="none" strike="noStrike" dirty="0">
                          <a:effectLst/>
                        </a:rPr>
                        <a:t>20</a:t>
                      </a:r>
                      <a:endParaRPr lang="es-CL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4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6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8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10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6116744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r" fontAlgn="b"/>
                      <a:r>
                        <a:rPr lang="es-CL" sz="1050" b="1" u="none" strike="noStrike" dirty="0">
                          <a:effectLst/>
                        </a:rPr>
                        <a:t>30</a:t>
                      </a:r>
                      <a:endParaRPr lang="es-CL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5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7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9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11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689810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r" fontAlgn="b"/>
                      <a:r>
                        <a:rPr lang="es-CL" sz="1050" b="1" u="none" strike="noStrike">
                          <a:effectLst/>
                        </a:rPr>
                        <a:t>40</a:t>
                      </a:r>
                      <a:endParaRPr lang="es-CL" sz="10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7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9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11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13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3727448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r" fontAlgn="b"/>
                      <a:r>
                        <a:rPr lang="es-CL" sz="1050" b="1" u="none" strike="noStrike">
                          <a:effectLst/>
                        </a:rPr>
                        <a:t>50</a:t>
                      </a:r>
                      <a:endParaRPr lang="es-CL" sz="10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8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10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12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14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728538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r" fontAlgn="b"/>
                      <a:r>
                        <a:rPr lang="es-CL" sz="1050" b="1" u="none" strike="noStrike" dirty="0">
                          <a:effectLst/>
                        </a:rPr>
                        <a:t>55</a:t>
                      </a:r>
                      <a:endParaRPr lang="es-CL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8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10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12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14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9283016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r" fontAlgn="b"/>
                      <a:r>
                        <a:rPr lang="es-CL" sz="1050" b="1" u="none" strike="noStrike" dirty="0">
                          <a:effectLst/>
                        </a:rPr>
                        <a:t>60</a:t>
                      </a:r>
                      <a:endParaRPr lang="es-CL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9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11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13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15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81610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r" fontAlgn="b"/>
                      <a:r>
                        <a:rPr lang="es-CL" sz="1050" b="1" u="none" strike="noStrike" dirty="0">
                          <a:effectLst/>
                        </a:rPr>
                        <a:t>65</a:t>
                      </a:r>
                      <a:endParaRPr lang="es-CL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9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11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13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15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9149101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r" fontAlgn="b"/>
                      <a:r>
                        <a:rPr lang="es-CL" sz="1050" b="1" u="none" strike="noStrike" dirty="0">
                          <a:effectLst/>
                        </a:rPr>
                        <a:t>70</a:t>
                      </a:r>
                      <a:endParaRPr lang="es-CL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10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12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14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16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545229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r" fontAlgn="b"/>
                      <a:r>
                        <a:rPr lang="es-CL" sz="1050" b="1" u="none" strike="noStrike" dirty="0">
                          <a:effectLst/>
                        </a:rPr>
                        <a:t>75</a:t>
                      </a:r>
                      <a:endParaRPr lang="es-CL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11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13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15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17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1118742"/>
                  </a:ext>
                </a:extLst>
              </a:tr>
              <a:tr h="148949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CL" sz="1050" b="1" u="none" strike="noStrike" dirty="0">
                          <a:effectLst/>
                        </a:rPr>
                        <a:t>CON WYPT</a:t>
                      </a:r>
                      <a:endParaRPr lang="es-CL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0497353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r" fontAlgn="b"/>
                      <a:r>
                        <a:rPr lang="es-CL" sz="1050" b="1" u="none" strike="noStrike" dirty="0">
                          <a:effectLst/>
                        </a:rPr>
                        <a:t>20</a:t>
                      </a:r>
                      <a:endParaRPr lang="es-CL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5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8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11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14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0820989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r" fontAlgn="b"/>
                      <a:r>
                        <a:rPr lang="es-CL" sz="1050" b="1" u="none" strike="noStrike">
                          <a:effectLst/>
                        </a:rPr>
                        <a:t>30</a:t>
                      </a:r>
                      <a:endParaRPr lang="es-CL" sz="10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6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9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12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15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4716759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r" fontAlgn="b"/>
                      <a:r>
                        <a:rPr lang="es-CL" sz="1050" b="1" u="none" strike="noStrike">
                          <a:effectLst/>
                        </a:rPr>
                        <a:t>40</a:t>
                      </a:r>
                      <a:endParaRPr lang="es-CL" sz="10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8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11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14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17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8237755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r" fontAlgn="b"/>
                      <a:r>
                        <a:rPr lang="es-CL" sz="1050" b="1" u="none" strike="noStrike" dirty="0">
                          <a:effectLst/>
                        </a:rPr>
                        <a:t>50</a:t>
                      </a:r>
                      <a:endParaRPr lang="es-CL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9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12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15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18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3813278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r" fontAlgn="b"/>
                      <a:r>
                        <a:rPr lang="es-CL" sz="1050" b="1" u="none" strike="noStrike" dirty="0">
                          <a:effectLst/>
                        </a:rPr>
                        <a:t>55</a:t>
                      </a:r>
                      <a:endParaRPr lang="es-CL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9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12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15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18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3999855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r" fontAlgn="b"/>
                      <a:r>
                        <a:rPr lang="es-CL" sz="1050" b="1" u="none" strike="noStrike">
                          <a:effectLst/>
                        </a:rPr>
                        <a:t>60</a:t>
                      </a:r>
                      <a:endParaRPr lang="es-CL" sz="10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10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13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16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19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5693760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r" fontAlgn="b"/>
                      <a:r>
                        <a:rPr lang="es-CL" sz="1050" b="1" u="none" strike="noStrike" dirty="0">
                          <a:effectLst/>
                        </a:rPr>
                        <a:t>65</a:t>
                      </a:r>
                      <a:endParaRPr lang="es-CL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10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13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16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19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9277938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r" fontAlgn="b"/>
                      <a:r>
                        <a:rPr lang="es-CL" sz="1050" b="1" u="none" strike="noStrike" dirty="0">
                          <a:effectLst/>
                        </a:rPr>
                        <a:t>70</a:t>
                      </a:r>
                      <a:endParaRPr lang="es-CL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11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14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>
                          <a:effectLst/>
                        </a:rPr>
                        <a:t>17</a:t>
                      </a:r>
                      <a:endParaRPr lang="es-CL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20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350469"/>
                  </a:ext>
                </a:extLst>
              </a:tr>
              <a:tr h="148949">
                <a:tc>
                  <a:txBody>
                    <a:bodyPr/>
                    <a:lstStyle/>
                    <a:p>
                      <a:pPr algn="r" fontAlgn="b"/>
                      <a:r>
                        <a:rPr lang="es-CL" sz="1050" b="1" u="none" strike="noStrike" dirty="0">
                          <a:effectLst/>
                        </a:rPr>
                        <a:t>75</a:t>
                      </a:r>
                      <a:endParaRPr lang="es-CL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12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15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18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50" u="none" strike="noStrike" dirty="0">
                          <a:effectLst/>
                        </a:rPr>
                        <a:t>21</a:t>
                      </a:r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7226878"/>
                  </a:ext>
                </a:extLst>
              </a:tr>
              <a:tr h="148949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CL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I-TIME</a:t>
                      </a: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CL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47" marR="7447" marT="74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2842115"/>
                  </a:ext>
                </a:extLst>
              </a:tr>
            </a:tbl>
          </a:graphicData>
        </a:graphic>
      </p:graphicFrame>
      <p:graphicFrame>
        <p:nvGraphicFramePr>
          <p:cNvPr id="19" name="Tabla 18">
            <a:extLst>
              <a:ext uri="{FF2B5EF4-FFF2-40B4-BE49-F238E27FC236}">
                <a16:creationId xmlns:a16="http://schemas.microsoft.com/office/drawing/2014/main" id="{6446CA9C-A48A-43EE-AE8C-75A2180682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428801"/>
              </p:ext>
            </p:extLst>
          </p:nvPr>
        </p:nvGraphicFramePr>
        <p:xfrm>
          <a:off x="21181" y="7109"/>
          <a:ext cx="4694460" cy="7886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00064">
                  <a:extLst>
                    <a:ext uri="{9D8B030D-6E8A-4147-A177-3AD203B41FA5}">
                      <a16:colId xmlns:a16="http://schemas.microsoft.com/office/drawing/2014/main" val="237572006"/>
                    </a:ext>
                  </a:extLst>
                </a:gridCol>
                <a:gridCol w="285314">
                  <a:extLst>
                    <a:ext uri="{9D8B030D-6E8A-4147-A177-3AD203B41FA5}">
                      <a16:colId xmlns:a16="http://schemas.microsoft.com/office/drawing/2014/main" val="2700750829"/>
                    </a:ext>
                  </a:extLst>
                </a:gridCol>
                <a:gridCol w="285314">
                  <a:extLst>
                    <a:ext uri="{9D8B030D-6E8A-4147-A177-3AD203B41FA5}">
                      <a16:colId xmlns:a16="http://schemas.microsoft.com/office/drawing/2014/main" val="1325622655"/>
                    </a:ext>
                  </a:extLst>
                </a:gridCol>
                <a:gridCol w="285314">
                  <a:extLst>
                    <a:ext uri="{9D8B030D-6E8A-4147-A177-3AD203B41FA5}">
                      <a16:colId xmlns:a16="http://schemas.microsoft.com/office/drawing/2014/main" val="1893409547"/>
                    </a:ext>
                  </a:extLst>
                </a:gridCol>
                <a:gridCol w="285314">
                  <a:extLst>
                    <a:ext uri="{9D8B030D-6E8A-4147-A177-3AD203B41FA5}">
                      <a16:colId xmlns:a16="http://schemas.microsoft.com/office/drawing/2014/main" val="2687467016"/>
                    </a:ext>
                  </a:extLst>
                </a:gridCol>
                <a:gridCol w="285314">
                  <a:extLst>
                    <a:ext uri="{9D8B030D-6E8A-4147-A177-3AD203B41FA5}">
                      <a16:colId xmlns:a16="http://schemas.microsoft.com/office/drawing/2014/main" val="3923094996"/>
                    </a:ext>
                  </a:extLst>
                </a:gridCol>
                <a:gridCol w="285314">
                  <a:extLst>
                    <a:ext uri="{9D8B030D-6E8A-4147-A177-3AD203B41FA5}">
                      <a16:colId xmlns:a16="http://schemas.microsoft.com/office/drawing/2014/main" val="1495892225"/>
                    </a:ext>
                  </a:extLst>
                </a:gridCol>
                <a:gridCol w="285314">
                  <a:extLst>
                    <a:ext uri="{9D8B030D-6E8A-4147-A177-3AD203B41FA5}">
                      <a16:colId xmlns:a16="http://schemas.microsoft.com/office/drawing/2014/main" val="1001080022"/>
                    </a:ext>
                  </a:extLst>
                </a:gridCol>
                <a:gridCol w="285314">
                  <a:extLst>
                    <a:ext uri="{9D8B030D-6E8A-4147-A177-3AD203B41FA5}">
                      <a16:colId xmlns:a16="http://schemas.microsoft.com/office/drawing/2014/main" val="2103156977"/>
                    </a:ext>
                  </a:extLst>
                </a:gridCol>
                <a:gridCol w="285314">
                  <a:extLst>
                    <a:ext uri="{9D8B030D-6E8A-4147-A177-3AD203B41FA5}">
                      <a16:colId xmlns:a16="http://schemas.microsoft.com/office/drawing/2014/main" val="477282199"/>
                    </a:ext>
                  </a:extLst>
                </a:gridCol>
                <a:gridCol w="285314">
                  <a:extLst>
                    <a:ext uri="{9D8B030D-6E8A-4147-A177-3AD203B41FA5}">
                      <a16:colId xmlns:a16="http://schemas.microsoft.com/office/drawing/2014/main" val="1058408066"/>
                    </a:ext>
                  </a:extLst>
                </a:gridCol>
                <a:gridCol w="285314">
                  <a:extLst>
                    <a:ext uri="{9D8B030D-6E8A-4147-A177-3AD203B41FA5}">
                      <a16:colId xmlns:a16="http://schemas.microsoft.com/office/drawing/2014/main" val="4179939542"/>
                    </a:ext>
                  </a:extLst>
                </a:gridCol>
                <a:gridCol w="285314">
                  <a:extLst>
                    <a:ext uri="{9D8B030D-6E8A-4147-A177-3AD203B41FA5}">
                      <a16:colId xmlns:a16="http://schemas.microsoft.com/office/drawing/2014/main" val="3471684560"/>
                    </a:ext>
                  </a:extLst>
                </a:gridCol>
                <a:gridCol w="285314">
                  <a:extLst>
                    <a:ext uri="{9D8B030D-6E8A-4147-A177-3AD203B41FA5}">
                      <a16:colId xmlns:a16="http://schemas.microsoft.com/office/drawing/2014/main" val="3521314883"/>
                    </a:ext>
                  </a:extLst>
                </a:gridCol>
                <a:gridCol w="285314">
                  <a:extLst>
                    <a:ext uri="{9D8B030D-6E8A-4147-A177-3AD203B41FA5}">
                      <a16:colId xmlns:a16="http://schemas.microsoft.com/office/drawing/2014/main" val="1961311788"/>
                    </a:ext>
                  </a:extLst>
                </a:gridCol>
              </a:tblGrid>
              <a:tr h="59373"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T.A.A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7910908"/>
                  </a:ext>
                </a:extLst>
              </a:tr>
              <a:tr h="59373"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00:11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00:16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00:21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00:26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00:31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00:36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00:41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00:46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00:51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00:56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01:01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01:06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01:11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01:16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514319"/>
                  </a:ext>
                </a:extLst>
              </a:tr>
              <a:tr h="59373">
                <a:tc gridSpan="4">
                  <a:txBody>
                    <a:bodyPr/>
                    <a:lstStyle/>
                    <a:p>
                      <a:pPr marL="0" algn="l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FF NACIONAL </a:t>
                      </a:r>
                      <a:r>
                        <a:rPr lang="en-US" sz="600" i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PEORO CONDICION</a:t>
                      </a:r>
                      <a:endParaRPr lang="en-US" sz="800" i="1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endParaRPr lang="en-US" sz="8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endParaRPr lang="en-US" sz="8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endParaRPr lang="en-US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00:05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00:15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00:25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00:35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00:45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00:55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01:05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01:15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01:15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01:15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01:15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380619"/>
                  </a:ext>
                </a:extLst>
              </a:tr>
              <a:tr h="59373">
                <a:tc gridSpan="6">
                  <a:txBody>
                    <a:bodyPr/>
                    <a:lstStyle/>
                    <a:p>
                      <a:pPr marL="0" algn="l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FF LUPO </a:t>
                      </a:r>
                      <a:r>
                        <a:rPr lang="en-US" sz="600" i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PEORO CONDICION</a:t>
                      </a:r>
                      <a:endParaRPr lang="en-US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endParaRPr lang="en-US" sz="8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endParaRPr lang="en-US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endParaRPr lang="en-US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endParaRPr lang="en-US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endParaRPr lang="en-US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00:03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00:13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00:23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00:33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00:43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00:53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01:03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01:13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01:23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2925316"/>
                  </a:ext>
                </a:extLst>
              </a:tr>
              <a:tr h="59373"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PR-72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00:28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00:38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00:48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00:58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01:08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01:18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01:28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01:38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01:48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01:58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02:08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02:18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02:28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02:38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718420"/>
                  </a:ext>
                </a:extLst>
              </a:tr>
              <a:tr h="59373">
                <a:tc>
                  <a:txBody>
                    <a:bodyPr/>
                    <a:lstStyle/>
                    <a:p>
                      <a:pPr marL="0" marR="0" lvl="0" indent="0" algn="ctr" defTabSz="665958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MEKO 360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00:12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00:22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00:32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00:42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00:52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01:02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01:12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01:22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01:32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01:42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01:52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01:52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01:52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65958" rtl="0" eaLnBrk="1" fontAlgn="b" latinLnBrk="0" hangingPunct="1"/>
                      <a:r>
                        <a:rPr lang="es-CL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01:52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72834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2545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2E9AA6E-AFB7-1380-2FA7-4126F2916CC9}"/>
              </a:ext>
            </a:extLst>
          </p:cNvPr>
          <p:cNvSpPr txBox="1"/>
          <p:nvPr/>
        </p:nvSpPr>
        <p:spPr>
          <a:xfrm>
            <a:off x="-74141" y="1977062"/>
            <a:ext cx="665956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800" b="1" dirty="0"/>
              <a:t>ASW</a:t>
            </a:r>
          </a:p>
        </p:txBody>
      </p:sp>
    </p:spTree>
    <p:extLst>
      <p:ext uri="{BB962C8B-B14F-4D97-AF65-F5344CB8AC3E}">
        <p14:creationId xmlns:p14="http://schemas.microsoft.com/office/powerpoint/2010/main" val="3918679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75FDC405-DCBA-5B03-1388-F01C644713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943" y="2844000"/>
            <a:ext cx="2686347" cy="25205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C1506BA-43C2-E1F3-C97C-A6D2C4E3B833}"/>
              </a:ext>
            </a:extLst>
          </p:cNvPr>
          <p:cNvSpPr txBox="1"/>
          <p:nvPr/>
        </p:nvSpPr>
        <p:spPr>
          <a:xfrm>
            <a:off x="136968" y="97711"/>
            <a:ext cx="1378342" cy="22788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419" sz="881" b="1" dirty="0">
                <a:solidFill>
                  <a:schemeClr val="accent1"/>
                </a:solidFill>
              </a:rPr>
              <a:t>SITREP INICIAL &amp; RUTINA</a:t>
            </a:r>
            <a:endParaRPr lang="es-CL" sz="881" b="1" dirty="0">
              <a:solidFill>
                <a:schemeClr val="accent1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ED17C1A-6969-5003-E6B6-F43FB372A60F}"/>
              </a:ext>
            </a:extLst>
          </p:cNvPr>
          <p:cNvSpPr txBox="1"/>
          <p:nvPr/>
        </p:nvSpPr>
        <p:spPr>
          <a:xfrm>
            <a:off x="3776586" y="62273"/>
            <a:ext cx="583814" cy="22788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419" sz="881" b="1" dirty="0">
                <a:solidFill>
                  <a:srgbClr val="FF0000"/>
                </a:solidFill>
              </a:rPr>
              <a:t>ATAQUE</a:t>
            </a:r>
            <a:endParaRPr lang="es-CL" sz="881" b="1" dirty="0">
              <a:solidFill>
                <a:srgbClr val="FF0000"/>
              </a:solidFill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5AA13EC-B512-BAE2-A018-D91EAF1E21D9}"/>
              </a:ext>
            </a:extLst>
          </p:cNvPr>
          <p:cNvSpPr txBox="1"/>
          <p:nvPr/>
        </p:nvSpPr>
        <p:spPr>
          <a:xfrm>
            <a:off x="401268" y="2185389"/>
            <a:ext cx="832279" cy="227883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s-419" sz="881" b="1" dirty="0">
                <a:solidFill>
                  <a:schemeClr val="accent2"/>
                </a:solidFill>
              </a:rPr>
              <a:t>CAKE REPORT</a:t>
            </a:r>
            <a:endParaRPr lang="es-CL" sz="881" b="1" dirty="0">
              <a:solidFill>
                <a:schemeClr val="accent2"/>
              </a:solidFill>
            </a:endParaRPr>
          </a:p>
        </p:txBody>
      </p: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F1832A1D-4C31-B51A-BF98-DB8221480857}"/>
              </a:ext>
            </a:extLst>
          </p:cNvPr>
          <p:cNvCxnSpPr/>
          <p:nvPr/>
        </p:nvCxnSpPr>
        <p:spPr>
          <a:xfrm>
            <a:off x="0" y="55991"/>
            <a:ext cx="1652277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7930A05E-FD5F-7931-711E-AFDE2EBD4C0A}"/>
              </a:ext>
            </a:extLst>
          </p:cNvPr>
          <p:cNvCxnSpPr>
            <a:cxnSpLocks/>
          </p:cNvCxnSpPr>
          <p:nvPr/>
        </p:nvCxnSpPr>
        <p:spPr>
          <a:xfrm>
            <a:off x="1750382" y="55991"/>
            <a:ext cx="1502892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8B8F393D-89F4-D2EF-B027-AD630CCB33E0}"/>
              </a:ext>
            </a:extLst>
          </p:cNvPr>
          <p:cNvCxnSpPr/>
          <p:nvPr/>
        </p:nvCxnSpPr>
        <p:spPr>
          <a:xfrm>
            <a:off x="7151309" y="2192261"/>
            <a:ext cx="1652277" cy="0"/>
          </a:xfrm>
          <a:prstGeom prst="line">
            <a:avLst/>
          </a:prstGeom>
          <a:ln w="127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1EDF4901-0497-47CF-122B-E602BDB38D20}"/>
              </a:ext>
            </a:extLst>
          </p:cNvPr>
          <p:cNvCxnSpPr>
            <a:cxnSpLocks/>
          </p:cNvCxnSpPr>
          <p:nvPr/>
        </p:nvCxnSpPr>
        <p:spPr>
          <a:xfrm>
            <a:off x="3253274" y="2170286"/>
            <a:ext cx="3507445" cy="21975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3AAE08DC-B034-7BB0-04D0-AC130821B1F2}"/>
              </a:ext>
            </a:extLst>
          </p:cNvPr>
          <p:cNvCxnSpPr>
            <a:cxnSpLocks/>
          </p:cNvCxnSpPr>
          <p:nvPr/>
        </p:nvCxnSpPr>
        <p:spPr>
          <a:xfrm flipH="1">
            <a:off x="1750732" y="54892"/>
            <a:ext cx="11872" cy="530927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006D99FD-2518-C349-4D48-AFD6C11AD01D}"/>
              </a:ext>
            </a:extLst>
          </p:cNvPr>
          <p:cNvCxnSpPr>
            <a:cxnSpLocks/>
          </p:cNvCxnSpPr>
          <p:nvPr/>
        </p:nvCxnSpPr>
        <p:spPr>
          <a:xfrm flipH="1">
            <a:off x="9073644" y="1932888"/>
            <a:ext cx="3757" cy="2118940"/>
          </a:xfrm>
          <a:prstGeom prst="line">
            <a:avLst/>
          </a:prstGeom>
          <a:ln w="127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23597C71-CCBA-BF6C-74F7-C5050714264C}"/>
              </a:ext>
            </a:extLst>
          </p:cNvPr>
          <p:cNvCxnSpPr/>
          <p:nvPr/>
        </p:nvCxnSpPr>
        <p:spPr>
          <a:xfrm>
            <a:off x="9171" y="2834843"/>
            <a:ext cx="1652277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098CA2F9-C4AF-EE4D-4B45-AB50F98691CA}"/>
              </a:ext>
            </a:extLst>
          </p:cNvPr>
          <p:cNvCxnSpPr>
            <a:cxnSpLocks/>
          </p:cNvCxnSpPr>
          <p:nvPr/>
        </p:nvCxnSpPr>
        <p:spPr>
          <a:xfrm>
            <a:off x="1775197" y="2170286"/>
            <a:ext cx="147807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4" name="CuadroTexto 23">
            <a:extLst>
              <a:ext uri="{FF2B5EF4-FFF2-40B4-BE49-F238E27FC236}">
                <a16:creationId xmlns:a16="http://schemas.microsoft.com/office/drawing/2014/main" id="{8BBFEF4A-5301-B891-9A4E-3F6202D8FA69}"/>
              </a:ext>
            </a:extLst>
          </p:cNvPr>
          <p:cNvSpPr txBox="1"/>
          <p:nvPr/>
        </p:nvSpPr>
        <p:spPr>
          <a:xfrm>
            <a:off x="21550" y="318905"/>
            <a:ext cx="1627854" cy="19720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1018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SSTW</a:t>
            </a:r>
            <a:r>
              <a:rPr lang="es-419" sz="1018" b="1" u="sng" dirty="0"/>
              <a:t>:</a:t>
            </a:r>
            <a:r>
              <a:rPr lang="es-419" sz="1018" b="1" dirty="0"/>
              <a:t> </a:t>
            </a:r>
            <a:r>
              <a:rPr lang="es-419" sz="1018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</a:t>
            </a:r>
            <a:r>
              <a:rPr lang="es-419" sz="1018" b="1" dirty="0"/>
              <a:t>/</a:t>
            </a:r>
            <a:r>
              <a:rPr lang="es-419" sz="1018" b="1" dirty="0">
                <a:solidFill>
                  <a:schemeClr val="accent2">
                    <a:lumMod val="75000"/>
                  </a:schemeClr>
                </a:solidFill>
              </a:rPr>
              <a:t>Y</a:t>
            </a:r>
            <a:r>
              <a:rPr lang="es-419" sz="1018" b="1" dirty="0"/>
              <a:t>/</a:t>
            </a:r>
            <a:r>
              <a:rPr lang="es-419" sz="1018" b="1" dirty="0">
                <a:solidFill>
                  <a:srgbClr val="FF0000"/>
                </a:solidFill>
              </a:rPr>
              <a:t>R</a:t>
            </a:r>
          </a:p>
          <a:p>
            <a:r>
              <a:rPr lang="es-419" sz="1018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WCS</a:t>
            </a:r>
            <a:r>
              <a:rPr lang="es-419" sz="1018" b="1" dirty="0"/>
              <a:t>: </a:t>
            </a:r>
            <a:r>
              <a:rPr lang="es-419" sz="1018" b="1" dirty="0">
                <a:solidFill>
                  <a:srgbClr val="00B050"/>
                </a:solidFill>
              </a:rPr>
              <a:t>S</a:t>
            </a:r>
            <a:r>
              <a:rPr lang="es-419" sz="1018" b="1" dirty="0"/>
              <a:t>/</a:t>
            </a:r>
            <a:r>
              <a:rPr lang="es-419" sz="1018" b="1" dirty="0">
                <a:solidFill>
                  <a:schemeClr val="accent2">
                    <a:lumMod val="75000"/>
                  </a:schemeClr>
                </a:solidFill>
              </a:rPr>
              <a:t>T</a:t>
            </a:r>
            <a:r>
              <a:rPr lang="es-419" sz="1018" b="1" dirty="0"/>
              <a:t>/</a:t>
            </a:r>
            <a:r>
              <a:rPr lang="es-419" sz="1018" b="1" dirty="0">
                <a:solidFill>
                  <a:srgbClr val="FF0000"/>
                </a:solidFill>
              </a:rPr>
              <a:t>F</a:t>
            </a:r>
          </a:p>
          <a:p>
            <a:r>
              <a:rPr lang="es-419" sz="1018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HUSH</a:t>
            </a:r>
            <a:r>
              <a:rPr lang="es-419" sz="1018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r>
              <a:rPr lang="es-419" sz="1018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TADPOLE</a:t>
            </a:r>
            <a:r>
              <a:rPr lang="es-419" sz="1018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1/2/3/4/C</a:t>
            </a:r>
          </a:p>
          <a:p>
            <a:r>
              <a:rPr lang="es-419" sz="1018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ASSESSMENT</a:t>
            </a:r>
          </a:p>
          <a:p>
            <a:r>
              <a:rPr lang="es-419" sz="1018" b="1" dirty="0"/>
              <a:t>   1 SITUATION:</a:t>
            </a:r>
          </a:p>
          <a:p>
            <a:r>
              <a:rPr lang="es-419" sz="1018" b="1" dirty="0"/>
              <a:t>   2 ASSES:</a:t>
            </a:r>
          </a:p>
          <a:p>
            <a:r>
              <a:rPr lang="es-419" sz="1018" b="1" dirty="0"/>
              <a:t>   3 INTENT:</a:t>
            </a:r>
          </a:p>
          <a:p>
            <a:r>
              <a:rPr lang="es-419" sz="1018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SSTW</a:t>
            </a:r>
            <a:r>
              <a:rPr lang="es-419" sz="1018" b="1" u="sng" dirty="0"/>
              <a:t>:</a:t>
            </a:r>
            <a:r>
              <a:rPr lang="es-419" sz="1018" b="1" dirty="0"/>
              <a:t> </a:t>
            </a:r>
            <a:r>
              <a:rPr lang="es-419" sz="1018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</a:t>
            </a:r>
            <a:r>
              <a:rPr lang="es-419" sz="1018" b="1" dirty="0"/>
              <a:t>/</a:t>
            </a:r>
            <a:r>
              <a:rPr lang="es-419" sz="1018" b="1" dirty="0">
                <a:solidFill>
                  <a:schemeClr val="accent2">
                    <a:lumMod val="75000"/>
                  </a:schemeClr>
                </a:solidFill>
              </a:rPr>
              <a:t>Y</a:t>
            </a:r>
            <a:r>
              <a:rPr lang="es-419" sz="1018" b="1" dirty="0"/>
              <a:t>/</a:t>
            </a:r>
            <a:r>
              <a:rPr lang="es-419" sz="1018" b="1" dirty="0">
                <a:solidFill>
                  <a:srgbClr val="FF0000"/>
                </a:solidFill>
              </a:rPr>
              <a:t>R</a:t>
            </a:r>
          </a:p>
          <a:p>
            <a:r>
              <a:rPr lang="es-419" sz="1018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WCS</a:t>
            </a:r>
            <a:r>
              <a:rPr lang="es-419" sz="1018" b="1" dirty="0"/>
              <a:t>: </a:t>
            </a:r>
            <a:r>
              <a:rPr lang="es-419" sz="1018" b="1" dirty="0">
                <a:solidFill>
                  <a:srgbClr val="00B050"/>
                </a:solidFill>
              </a:rPr>
              <a:t>S</a:t>
            </a:r>
            <a:r>
              <a:rPr lang="es-419" sz="1018" b="1" dirty="0"/>
              <a:t>/</a:t>
            </a:r>
            <a:r>
              <a:rPr lang="es-419" sz="1018" b="1" dirty="0">
                <a:solidFill>
                  <a:schemeClr val="accent2">
                    <a:lumMod val="75000"/>
                  </a:schemeClr>
                </a:solidFill>
              </a:rPr>
              <a:t>T</a:t>
            </a:r>
            <a:r>
              <a:rPr lang="es-419" sz="1018" b="1" dirty="0"/>
              <a:t>/</a:t>
            </a:r>
            <a:r>
              <a:rPr lang="es-419" sz="1018" b="1" dirty="0">
                <a:solidFill>
                  <a:srgbClr val="FF0000"/>
                </a:solidFill>
              </a:rPr>
              <a:t>F</a:t>
            </a:r>
          </a:p>
          <a:p>
            <a:r>
              <a:rPr lang="es-419" sz="1018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TADPOLE</a:t>
            </a:r>
            <a:r>
              <a:rPr lang="es-419" sz="1018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1/2/3/4/C</a:t>
            </a:r>
          </a:p>
          <a:p>
            <a:endParaRPr lang="es-419" sz="1018" b="1" dirty="0">
              <a:solidFill>
                <a:srgbClr val="FF0000"/>
              </a:solidFill>
            </a:endParaRP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6BBF5BB6-E334-48AD-2000-888C39CC474A}"/>
              </a:ext>
            </a:extLst>
          </p:cNvPr>
          <p:cNvSpPr txBox="1"/>
          <p:nvPr/>
        </p:nvSpPr>
        <p:spPr>
          <a:xfrm>
            <a:off x="3258248" y="320300"/>
            <a:ext cx="1627854" cy="1678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93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ASSESSMENT</a:t>
            </a:r>
            <a:endParaRPr lang="es-CL" sz="793" b="1" u="sng" kern="100" dirty="0">
              <a:cs typeface="Times New Roman" panose="02020603050405020304" pitchFamily="18" charset="0"/>
            </a:endParaRPr>
          </a:p>
          <a:p>
            <a:r>
              <a:rPr lang="en-US" sz="793" b="1" dirty="0"/>
              <a:t>I.- SITUATION:</a:t>
            </a:r>
          </a:p>
          <a:p>
            <a:r>
              <a:rPr lang="en-US" sz="793" dirty="0"/>
              <a:t>DATUM _____ Active</a:t>
            </a:r>
          </a:p>
          <a:p>
            <a:r>
              <a:rPr lang="en-US" sz="793" dirty="0"/>
              <a:t>PROB/POS____ in position____</a:t>
            </a:r>
          </a:p>
          <a:p>
            <a:r>
              <a:rPr lang="en-US" sz="793" dirty="0"/>
              <a:t>C/S ____ as SAC/SAUC</a:t>
            </a:r>
          </a:p>
          <a:p>
            <a:r>
              <a:rPr lang="en-US" sz="793" dirty="0"/>
              <a:t>Units inside TDA  TANGO _____</a:t>
            </a:r>
          </a:p>
          <a:p>
            <a:r>
              <a:rPr lang="en-US" sz="793" b="1" dirty="0"/>
              <a:t>II.- ASSES:</a:t>
            </a:r>
          </a:p>
          <a:p>
            <a:r>
              <a:rPr lang="en-US" sz="793" dirty="0"/>
              <a:t>TACSIT:    based on snooper ___</a:t>
            </a:r>
          </a:p>
          <a:p>
            <a:r>
              <a:rPr lang="en-US" sz="793" dirty="0"/>
              <a:t> </a:t>
            </a:r>
            <a:r>
              <a:rPr lang="en-US" sz="793" b="1" dirty="0"/>
              <a:t>III.- INTENT:</a:t>
            </a:r>
          </a:p>
          <a:p>
            <a:r>
              <a:rPr lang="en-US" sz="793" dirty="0"/>
              <a:t>C/S ____ stay in ASW action       until ____IOT ____ </a:t>
            </a:r>
          </a:p>
          <a:p>
            <a:r>
              <a:rPr lang="en-US" sz="793" dirty="0"/>
              <a:t>Main body intent ____</a:t>
            </a:r>
          </a:p>
          <a:p>
            <a:r>
              <a:rPr lang="en-US" sz="793" dirty="0"/>
              <a:t>____ ….over</a:t>
            </a: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F931FB0C-DD84-ABA5-6A06-0ED91CCADCE4}"/>
              </a:ext>
            </a:extLst>
          </p:cNvPr>
          <p:cNvSpPr txBox="1"/>
          <p:nvPr/>
        </p:nvSpPr>
        <p:spPr>
          <a:xfrm>
            <a:off x="1749609" y="2159929"/>
            <a:ext cx="1300515" cy="702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93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TACSIT</a:t>
            </a:r>
          </a:p>
          <a:p>
            <a:r>
              <a:rPr lang="en-US" sz="793" b="1" dirty="0">
                <a:solidFill>
                  <a:schemeClr val="accent2">
                    <a:lumMod val="75000"/>
                  </a:schemeClr>
                </a:solidFill>
              </a:rPr>
              <a:t>(0): unknown</a:t>
            </a:r>
          </a:p>
          <a:p>
            <a:r>
              <a:rPr lang="en-US" sz="793" b="1" dirty="0">
                <a:solidFill>
                  <a:srgbClr val="FF0000"/>
                </a:solidFill>
              </a:rPr>
              <a:t>(1): TG located/ targeted</a:t>
            </a:r>
          </a:p>
          <a:p>
            <a:r>
              <a:rPr lang="en-US" sz="793" b="1" dirty="0">
                <a:solidFill>
                  <a:srgbClr val="FF0000"/>
                </a:solidFill>
              </a:rPr>
              <a:t>(2): TG located/disposition</a:t>
            </a:r>
          </a:p>
          <a:p>
            <a:r>
              <a:rPr lang="en-US" sz="793" b="1" dirty="0">
                <a:solidFill>
                  <a:schemeClr val="accent6">
                    <a:lumMod val="75000"/>
                  </a:schemeClr>
                </a:solidFill>
              </a:rPr>
              <a:t>(3): TG no located</a:t>
            </a:r>
          </a:p>
        </p:txBody>
      </p: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68CC6222-FAB3-763D-DABC-24ECC980CCE3}"/>
              </a:ext>
            </a:extLst>
          </p:cNvPr>
          <p:cNvCxnSpPr>
            <a:cxnSpLocks/>
          </p:cNvCxnSpPr>
          <p:nvPr/>
        </p:nvCxnSpPr>
        <p:spPr>
          <a:xfrm flipV="1">
            <a:off x="1731717" y="2828733"/>
            <a:ext cx="5029001" cy="5780"/>
          </a:xfrm>
          <a:prstGeom prst="line">
            <a:avLst/>
          </a:prstGeom>
          <a:ln w="12700">
            <a:solidFill>
              <a:schemeClr val="accent1">
                <a:alpha val="9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recto 36">
            <a:extLst>
              <a:ext uri="{FF2B5EF4-FFF2-40B4-BE49-F238E27FC236}">
                <a16:creationId xmlns:a16="http://schemas.microsoft.com/office/drawing/2014/main" id="{D7EE81A6-CA42-2048-E7CF-9ABEE606E091}"/>
              </a:ext>
            </a:extLst>
          </p:cNvPr>
          <p:cNvCxnSpPr>
            <a:cxnSpLocks/>
          </p:cNvCxnSpPr>
          <p:nvPr/>
        </p:nvCxnSpPr>
        <p:spPr>
          <a:xfrm>
            <a:off x="2970604" y="2192262"/>
            <a:ext cx="0" cy="631232"/>
          </a:xfrm>
          <a:prstGeom prst="line">
            <a:avLst/>
          </a:prstGeom>
          <a:ln w="12700">
            <a:solidFill>
              <a:schemeClr val="accent1">
                <a:alpha val="9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CuadroTexto 41">
            <a:extLst>
              <a:ext uri="{FF2B5EF4-FFF2-40B4-BE49-F238E27FC236}">
                <a16:creationId xmlns:a16="http://schemas.microsoft.com/office/drawing/2014/main" id="{E284ECAF-D42C-8A25-10BD-68E4CD71EBFC}"/>
              </a:ext>
            </a:extLst>
          </p:cNvPr>
          <p:cNvSpPr txBox="1"/>
          <p:nvPr/>
        </p:nvSpPr>
        <p:spPr>
          <a:xfrm>
            <a:off x="2921072" y="2211516"/>
            <a:ext cx="3821520" cy="580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93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209-1100</a:t>
            </a:r>
            <a:r>
              <a:rPr lang="en-US" sz="793" b="1" dirty="0"/>
              <a:t>/ 14 SST-4 / 28 MK-37 / CALYPSO II (I)</a:t>
            </a:r>
            <a:endParaRPr lang="en-US" sz="793" dirty="0"/>
          </a:p>
          <a:p>
            <a:r>
              <a:rPr lang="en-US" sz="793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209-1200</a:t>
            </a:r>
            <a:r>
              <a:rPr lang="en-US" sz="793" b="1" dirty="0"/>
              <a:t>/ 14 SST-4 / 14 SUT-264 / 28 MK-37 / CALYPSO III (I) </a:t>
            </a:r>
          </a:p>
          <a:p>
            <a:r>
              <a:rPr lang="en-US" sz="793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209-1100</a:t>
            </a:r>
            <a:r>
              <a:rPr lang="en-US" sz="793" b="1" dirty="0"/>
              <a:t>/ 14 SST-4 / 28 MK-37</a:t>
            </a:r>
            <a:r>
              <a:rPr lang="en-US" sz="793" dirty="0"/>
              <a:t> </a:t>
            </a:r>
            <a:r>
              <a:rPr lang="en-US" sz="793" b="1" dirty="0"/>
              <a:t>/ CALYPSO III (I)</a:t>
            </a:r>
          </a:p>
          <a:p>
            <a:r>
              <a:rPr lang="en-US" sz="793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TR-1700</a:t>
            </a:r>
            <a:r>
              <a:rPr lang="en-US" sz="793" b="1" dirty="0"/>
              <a:t>/ 14 SST-4 / 44  MK-37 / CALYPSO IV (I)</a:t>
            </a:r>
          </a:p>
        </p:txBody>
      </p:sp>
      <p:sp>
        <p:nvSpPr>
          <p:cNvPr id="50" name="CuadroTexto 49">
            <a:extLst>
              <a:ext uri="{FF2B5EF4-FFF2-40B4-BE49-F238E27FC236}">
                <a16:creationId xmlns:a16="http://schemas.microsoft.com/office/drawing/2014/main" id="{D2C9BA85-546E-F5F4-E3AF-560E119E2FC8}"/>
              </a:ext>
            </a:extLst>
          </p:cNvPr>
          <p:cNvSpPr txBox="1"/>
          <p:nvPr/>
        </p:nvSpPr>
        <p:spPr>
          <a:xfrm>
            <a:off x="354068" y="3254676"/>
            <a:ext cx="944140" cy="22788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419" sz="881" b="1" dirty="0">
                <a:solidFill>
                  <a:schemeClr val="accent1"/>
                </a:solidFill>
              </a:rPr>
              <a:t>SITREP TACTICO</a:t>
            </a:r>
            <a:endParaRPr lang="es-CL" sz="881" b="1" dirty="0">
              <a:solidFill>
                <a:schemeClr val="accent1"/>
              </a:solidFill>
            </a:endParaRPr>
          </a:p>
        </p:txBody>
      </p: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6498633C-C987-536B-D6E0-B820539A9AF1}"/>
              </a:ext>
            </a:extLst>
          </p:cNvPr>
          <p:cNvCxnSpPr>
            <a:cxnSpLocks/>
          </p:cNvCxnSpPr>
          <p:nvPr/>
        </p:nvCxnSpPr>
        <p:spPr>
          <a:xfrm>
            <a:off x="4824013" y="44258"/>
            <a:ext cx="5905" cy="2125698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CuadroTexto 54">
            <a:extLst>
              <a:ext uri="{FF2B5EF4-FFF2-40B4-BE49-F238E27FC236}">
                <a16:creationId xmlns:a16="http://schemas.microsoft.com/office/drawing/2014/main" id="{B71E66A5-1A6E-C8CA-AE5F-509D672A3AE7}"/>
              </a:ext>
            </a:extLst>
          </p:cNvPr>
          <p:cNvSpPr txBox="1"/>
          <p:nvPr/>
        </p:nvSpPr>
        <p:spPr>
          <a:xfrm>
            <a:off x="29858" y="3542630"/>
            <a:ext cx="1627854" cy="1434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793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ALARMA</a:t>
            </a:r>
            <a:r>
              <a:rPr lang="es-419" sz="793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419" sz="793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</a:t>
            </a:r>
            <a:r>
              <a:rPr lang="es-419" sz="793" u="sng" dirty="0"/>
              <a:t>:</a:t>
            </a:r>
            <a:r>
              <a:rPr lang="es-419" sz="793" dirty="0"/>
              <a:t> BL / </a:t>
            </a:r>
            <a:r>
              <a:rPr lang="es-419" sz="793" b="1" dirty="0">
                <a:solidFill>
                  <a:schemeClr val="accent4">
                    <a:lumMod val="75000"/>
                  </a:schemeClr>
                </a:solidFill>
              </a:rPr>
              <a:t>AMA</a:t>
            </a:r>
            <a:r>
              <a:rPr lang="es-419" sz="793" dirty="0"/>
              <a:t> / </a:t>
            </a:r>
            <a:r>
              <a:rPr lang="es-419" sz="793" b="1" dirty="0">
                <a:solidFill>
                  <a:srgbClr val="FF0000"/>
                </a:solidFill>
              </a:rPr>
              <a:t>ROJA</a:t>
            </a:r>
          </a:p>
          <a:p>
            <a:r>
              <a:rPr lang="es-419" sz="793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WEAPONS</a:t>
            </a:r>
            <a:r>
              <a:rPr lang="es-419" sz="793" dirty="0"/>
              <a:t>:  </a:t>
            </a:r>
            <a:r>
              <a:rPr lang="es-419" sz="793" b="1" dirty="0">
                <a:solidFill>
                  <a:schemeClr val="accent6">
                    <a:lumMod val="50000"/>
                  </a:schemeClr>
                </a:solidFill>
              </a:rPr>
              <a:t>SAFE</a:t>
            </a:r>
            <a:r>
              <a:rPr lang="es-419" sz="793" dirty="0"/>
              <a:t> / </a:t>
            </a:r>
            <a:r>
              <a:rPr lang="es-419" sz="793" b="1" dirty="0">
                <a:solidFill>
                  <a:schemeClr val="accent4">
                    <a:lumMod val="75000"/>
                  </a:schemeClr>
                </a:solidFill>
              </a:rPr>
              <a:t>TIGTH</a:t>
            </a:r>
            <a:r>
              <a:rPr lang="es-419" sz="793" dirty="0"/>
              <a:t> / FREE</a:t>
            </a:r>
          </a:p>
          <a:p>
            <a:r>
              <a:rPr lang="es-419" sz="793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TADPOLE</a:t>
            </a:r>
            <a:r>
              <a:rPr lang="es-419" sz="793" dirty="0"/>
              <a:t>:</a:t>
            </a:r>
            <a:r>
              <a:rPr lang="es-419" sz="793" b="1" dirty="0">
                <a:solidFill>
                  <a:schemeClr val="accent6">
                    <a:lumMod val="50000"/>
                  </a:schemeClr>
                </a:solidFill>
              </a:rPr>
              <a:t> 1/2/3/4/C</a:t>
            </a:r>
            <a:endParaRPr lang="es-419" sz="793" b="1" dirty="0"/>
          </a:p>
          <a:p>
            <a:endParaRPr lang="es-419" sz="79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419" sz="793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SITUACION</a:t>
            </a:r>
            <a:r>
              <a:rPr lang="es-419" sz="793" dirty="0"/>
              <a:t>:  </a:t>
            </a:r>
          </a:p>
          <a:p>
            <a:endParaRPr lang="es-419" sz="793" dirty="0"/>
          </a:p>
          <a:p>
            <a:r>
              <a:rPr lang="es-419" sz="793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APRECIACION</a:t>
            </a:r>
            <a:r>
              <a:rPr lang="es-419" sz="793" dirty="0">
                <a:solidFill>
                  <a:srgbClr val="00B050"/>
                </a:solidFill>
              </a:rPr>
              <a:t>:  </a:t>
            </a:r>
          </a:p>
          <a:p>
            <a:endParaRPr lang="es-419" sz="793" dirty="0">
              <a:solidFill>
                <a:srgbClr val="00B050"/>
              </a:solidFill>
            </a:endParaRPr>
          </a:p>
          <a:p>
            <a:r>
              <a:rPr lang="es-419" sz="793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INTENCIONES</a:t>
            </a:r>
            <a:r>
              <a:rPr lang="es-419" sz="793" dirty="0">
                <a:solidFill>
                  <a:srgbClr val="FF0000"/>
                </a:solidFill>
              </a:rPr>
              <a:t>:  </a:t>
            </a:r>
          </a:p>
          <a:p>
            <a:endParaRPr lang="es-419" sz="793" dirty="0">
              <a:solidFill>
                <a:srgbClr val="FF0000"/>
              </a:solidFill>
            </a:endParaRPr>
          </a:p>
          <a:p>
            <a:r>
              <a:rPr lang="es-CL" sz="793" i="1" dirty="0"/>
              <a:t>SUPERFICIE…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402192EE-CECD-0506-75AC-8E1EE4D7D6AE}"/>
              </a:ext>
            </a:extLst>
          </p:cNvPr>
          <p:cNvSpPr txBox="1"/>
          <p:nvPr/>
        </p:nvSpPr>
        <p:spPr>
          <a:xfrm>
            <a:off x="2104802" y="2911858"/>
            <a:ext cx="707245" cy="227883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none" rtlCol="0">
            <a:spAutoFit/>
          </a:bodyPr>
          <a:lstStyle/>
          <a:p>
            <a:r>
              <a:rPr lang="es-419" sz="881" b="1" dirty="0">
                <a:solidFill>
                  <a:srgbClr val="00B050"/>
                </a:solidFill>
              </a:rPr>
              <a:t>SITUACION</a:t>
            </a:r>
            <a:endParaRPr lang="es-CL" sz="881" b="1" dirty="0">
              <a:solidFill>
                <a:srgbClr val="00B050"/>
              </a:solidFill>
            </a:endParaRPr>
          </a:p>
        </p:txBody>
      </p:sp>
      <p:sp>
        <p:nvSpPr>
          <p:cNvPr id="60" name="CuadroTexto 59">
            <a:extLst>
              <a:ext uri="{FF2B5EF4-FFF2-40B4-BE49-F238E27FC236}">
                <a16:creationId xmlns:a16="http://schemas.microsoft.com/office/drawing/2014/main" id="{9CF90414-29B9-348C-554A-B512C3424221}"/>
              </a:ext>
            </a:extLst>
          </p:cNvPr>
          <p:cNvSpPr txBox="1"/>
          <p:nvPr/>
        </p:nvSpPr>
        <p:spPr>
          <a:xfrm>
            <a:off x="1989142" y="4063640"/>
            <a:ext cx="821059" cy="22788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419" sz="881" b="1" dirty="0">
                <a:solidFill>
                  <a:srgbClr val="FF0000"/>
                </a:solidFill>
              </a:rPr>
              <a:t>INTENCIONES</a:t>
            </a:r>
            <a:endParaRPr lang="es-CL" sz="881" b="1" dirty="0">
              <a:solidFill>
                <a:srgbClr val="FF0000"/>
              </a:solidFill>
            </a:endParaRP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40420D48-44BD-6D1D-2033-DBF05EA5180E}"/>
              </a:ext>
            </a:extLst>
          </p:cNvPr>
          <p:cNvSpPr txBox="1"/>
          <p:nvPr/>
        </p:nvSpPr>
        <p:spPr>
          <a:xfrm>
            <a:off x="1687795" y="3096227"/>
            <a:ext cx="1741304" cy="702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793" kern="100" dirty="0">
                <a:cs typeface="Times New Roman" panose="02020603050405020304" pitchFamily="18" charset="0"/>
              </a:rPr>
              <a:t>1) DATUM___, PROB___ AL </a:t>
            </a:r>
          </a:p>
          <a:p>
            <a:r>
              <a:rPr lang="es-419" sz="793" kern="100" dirty="0">
                <a:cs typeface="Times New Roman" panose="02020603050405020304" pitchFamily="18" charset="0"/>
              </a:rPr>
              <a:t>2) UNIDAD DENTRO/FUERA TDA</a:t>
            </a:r>
          </a:p>
          <a:p>
            <a:r>
              <a:rPr lang="es-419" sz="793" kern="100" dirty="0">
                <a:cs typeface="Times New Roman" panose="02020603050405020304" pitchFamily="18" charset="0"/>
              </a:rPr>
              <a:t>3) TMPO AL TDA</a:t>
            </a:r>
          </a:p>
          <a:p>
            <a:r>
              <a:rPr lang="es-419" sz="793" kern="100" dirty="0">
                <a:cs typeface="Times New Roman" panose="02020603050405020304" pitchFamily="18" charset="0"/>
              </a:rPr>
              <a:t>4) SSK posicionandose / descolocado para efectuar ataque sobre fuerza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133F6740-E814-99BC-F9D2-2277C74A8A66}"/>
              </a:ext>
            </a:extLst>
          </p:cNvPr>
          <p:cNvSpPr txBox="1"/>
          <p:nvPr/>
        </p:nvSpPr>
        <p:spPr>
          <a:xfrm>
            <a:off x="1687794" y="4348675"/>
            <a:ext cx="1682573" cy="946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793" b="1" kern="100" dirty="0">
                <a:cs typeface="Times New Roman" panose="02020603050405020304" pitchFamily="18" charset="0"/>
              </a:rPr>
              <a:t>1) </a:t>
            </a:r>
            <a:r>
              <a:rPr lang="es-419" sz="793" kern="100" dirty="0">
                <a:cs typeface="Times New Roman" panose="02020603050405020304" pitchFamily="18" charset="0"/>
              </a:rPr>
              <a:t>TADPOLE _____</a:t>
            </a:r>
          </a:p>
          <a:p>
            <a:r>
              <a:rPr lang="es-419" sz="793" b="1" kern="100" dirty="0">
                <a:cs typeface="Times New Roman" panose="02020603050405020304" pitchFamily="18" charset="0"/>
              </a:rPr>
              <a:t>2)</a:t>
            </a:r>
            <a:r>
              <a:rPr lang="es-419" sz="793" kern="100" dirty="0">
                <a:cs typeface="Times New Roman" panose="02020603050405020304" pitchFamily="18" charset="0"/>
              </a:rPr>
              <a:t> ATAQUE URGENTE</a:t>
            </a:r>
          </a:p>
          <a:p>
            <a:r>
              <a:rPr lang="es-419" sz="793" b="1" kern="100" dirty="0">
                <a:cs typeface="Times New Roman" panose="02020603050405020304" pitchFamily="18" charset="0"/>
              </a:rPr>
              <a:t>3)</a:t>
            </a:r>
            <a:r>
              <a:rPr lang="es-419" sz="793" kern="100" dirty="0">
                <a:cs typeface="Times New Roman" panose="02020603050405020304" pitchFamily="18" charset="0"/>
              </a:rPr>
              <a:t> ATAQUE DELIBERADO CON___</a:t>
            </a:r>
          </a:p>
          <a:p>
            <a:r>
              <a:rPr lang="es-419" sz="793" b="1" kern="100" dirty="0">
                <a:cs typeface="Times New Roman" panose="02020603050405020304" pitchFamily="18" charset="0"/>
              </a:rPr>
              <a:t>4) </a:t>
            </a:r>
            <a:r>
              <a:rPr lang="es-419" sz="793" kern="100" dirty="0">
                <a:cs typeface="Times New Roman" panose="02020603050405020304" pitchFamily="18" charset="0"/>
              </a:rPr>
              <a:t>EVADIR CON RBO</a:t>
            </a:r>
            <a:endParaRPr lang="es-419" sz="793" b="1" kern="100" dirty="0">
              <a:cs typeface="Times New Roman" panose="02020603050405020304" pitchFamily="18" charset="0"/>
            </a:endParaRPr>
          </a:p>
          <a:p>
            <a:r>
              <a:rPr lang="es-419" sz="793" b="1" kern="100" dirty="0">
                <a:cs typeface="Times New Roman" panose="02020603050405020304" pitchFamily="18" charset="0"/>
              </a:rPr>
              <a:t>5)</a:t>
            </a:r>
            <a:r>
              <a:rPr lang="es-419" sz="793" kern="100" dirty="0">
                <a:cs typeface="Times New Roman" panose="02020603050405020304" pitchFamily="18" charset="0"/>
              </a:rPr>
              <a:t> ASUMIR COMO SAC</a:t>
            </a:r>
            <a:br>
              <a:rPr lang="es-419" sz="793" kern="100" dirty="0">
                <a:cs typeface="Times New Roman" panose="02020603050405020304" pitchFamily="18" charset="0"/>
              </a:rPr>
            </a:br>
            <a:r>
              <a:rPr lang="es-419" sz="793" b="1" kern="100" dirty="0">
                <a:cs typeface="Times New Roman" panose="02020603050405020304" pitchFamily="18" charset="0"/>
              </a:rPr>
              <a:t>6)</a:t>
            </a:r>
            <a:r>
              <a:rPr lang="es-419" sz="793" kern="100" dirty="0">
                <a:cs typeface="Times New Roman" panose="02020603050405020304" pitchFamily="18" charset="0"/>
              </a:rPr>
              <a:t> TP CONTRA FUEGO / PEDIR APOYO</a:t>
            </a:r>
            <a:endParaRPr lang="en-US" sz="793" b="1" dirty="0"/>
          </a:p>
        </p:txBody>
      </p:sp>
      <p:graphicFrame>
        <p:nvGraphicFramePr>
          <p:cNvPr id="15" name="Tabla 14">
            <a:extLst>
              <a:ext uri="{FF2B5EF4-FFF2-40B4-BE49-F238E27FC236}">
                <a16:creationId xmlns:a16="http://schemas.microsoft.com/office/drawing/2014/main" id="{19069BC1-A651-3043-BF8D-C45E36DECD3B}"/>
              </a:ext>
            </a:extLst>
          </p:cNvPr>
          <p:cNvGraphicFramePr>
            <a:graphicFrameLocks noGrp="1"/>
          </p:cNvGraphicFramePr>
          <p:nvPr/>
        </p:nvGraphicFramePr>
        <p:xfrm>
          <a:off x="10865" y="2443580"/>
          <a:ext cx="1751130" cy="7671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570">
                  <a:extLst>
                    <a:ext uri="{9D8B030D-6E8A-4147-A177-3AD203B41FA5}">
                      <a16:colId xmlns:a16="http://schemas.microsoft.com/office/drawing/2014/main" val="195130218"/>
                    </a:ext>
                  </a:extLst>
                </a:gridCol>
                <a:gridCol w="194570">
                  <a:extLst>
                    <a:ext uri="{9D8B030D-6E8A-4147-A177-3AD203B41FA5}">
                      <a16:colId xmlns:a16="http://schemas.microsoft.com/office/drawing/2014/main" val="3909344359"/>
                    </a:ext>
                  </a:extLst>
                </a:gridCol>
                <a:gridCol w="194570">
                  <a:extLst>
                    <a:ext uri="{9D8B030D-6E8A-4147-A177-3AD203B41FA5}">
                      <a16:colId xmlns:a16="http://schemas.microsoft.com/office/drawing/2014/main" val="1338556194"/>
                    </a:ext>
                  </a:extLst>
                </a:gridCol>
                <a:gridCol w="194570">
                  <a:extLst>
                    <a:ext uri="{9D8B030D-6E8A-4147-A177-3AD203B41FA5}">
                      <a16:colId xmlns:a16="http://schemas.microsoft.com/office/drawing/2014/main" val="2698916482"/>
                    </a:ext>
                  </a:extLst>
                </a:gridCol>
                <a:gridCol w="194570">
                  <a:extLst>
                    <a:ext uri="{9D8B030D-6E8A-4147-A177-3AD203B41FA5}">
                      <a16:colId xmlns:a16="http://schemas.microsoft.com/office/drawing/2014/main" val="736623812"/>
                    </a:ext>
                  </a:extLst>
                </a:gridCol>
                <a:gridCol w="194570">
                  <a:extLst>
                    <a:ext uri="{9D8B030D-6E8A-4147-A177-3AD203B41FA5}">
                      <a16:colId xmlns:a16="http://schemas.microsoft.com/office/drawing/2014/main" val="4034745648"/>
                    </a:ext>
                  </a:extLst>
                </a:gridCol>
                <a:gridCol w="194570">
                  <a:extLst>
                    <a:ext uri="{9D8B030D-6E8A-4147-A177-3AD203B41FA5}">
                      <a16:colId xmlns:a16="http://schemas.microsoft.com/office/drawing/2014/main" val="983122712"/>
                    </a:ext>
                  </a:extLst>
                </a:gridCol>
                <a:gridCol w="194570">
                  <a:extLst>
                    <a:ext uri="{9D8B030D-6E8A-4147-A177-3AD203B41FA5}">
                      <a16:colId xmlns:a16="http://schemas.microsoft.com/office/drawing/2014/main" val="3590896826"/>
                    </a:ext>
                  </a:extLst>
                </a:gridCol>
                <a:gridCol w="194570">
                  <a:extLst>
                    <a:ext uri="{9D8B030D-6E8A-4147-A177-3AD203B41FA5}">
                      <a16:colId xmlns:a16="http://schemas.microsoft.com/office/drawing/2014/main" val="2454101486"/>
                    </a:ext>
                  </a:extLst>
                </a:gridCol>
              </a:tblGrid>
              <a:tr h="253754">
                <a:tc>
                  <a:txBody>
                    <a:bodyPr/>
                    <a:lstStyle/>
                    <a:p>
                      <a:endParaRPr lang="es-CL" sz="1100" dirty="0"/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sz="1100" dirty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sz="1100" dirty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sz="1100" dirty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sz="1100" dirty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</a:rPr>
                        <a:t>K</a:t>
                      </a: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sz="1100" dirty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sz="1100" dirty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sz="1100" dirty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8954510"/>
                  </a:ext>
                </a:extLst>
              </a:tr>
              <a:tr h="253754">
                <a:tc>
                  <a:txBody>
                    <a:bodyPr/>
                    <a:lstStyle/>
                    <a:p>
                      <a:r>
                        <a:rPr lang="es-CL" sz="1100" dirty="0"/>
                        <a:t>L</a:t>
                      </a: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34913"/>
                  </a:ext>
                </a:extLst>
              </a:tr>
              <a:tr h="259594">
                <a:tc>
                  <a:txBody>
                    <a:bodyPr/>
                    <a:lstStyle/>
                    <a:p>
                      <a:r>
                        <a:rPr lang="es-419" sz="1100" dirty="0"/>
                        <a:t>C</a:t>
                      </a:r>
                      <a:endParaRPr lang="es-CL" sz="1100" dirty="0"/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100" dirty="0">
                        <a:solidFill>
                          <a:schemeClr val="tx1"/>
                        </a:solidFill>
                      </a:endParaRPr>
                    </a:p>
                  </a:txBody>
                  <a:tcPr marL="84585" marR="84585" marT="42292" marB="4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3066811"/>
                  </a:ext>
                </a:extLst>
              </a:tr>
            </a:tbl>
          </a:graphicData>
        </a:graphic>
      </p:graphicFrame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3B63B03D-7970-422A-1B0F-7111A1F0AA49}"/>
              </a:ext>
            </a:extLst>
          </p:cNvPr>
          <p:cNvCxnSpPr>
            <a:cxnSpLocks/>
          </p:cNvCxnSpPr>
          <p:nvPr/>
        </p:nvCxnSpPr>
        <p:spPr>
          <a:xfrm flipV="1">
            <a:off x="3253274" y="68085"/>
            <a:ext cx="0" cy="2102201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F810F51-5F83-131C-0F24-EC59D6F8E6C9}"/>
              </a:ext>
            </a:extLst>
          </p:cNvPr>
          <p:cNvSpPr txBox="1"/>
          <p:nvPr/>
        </p:nvSpPr>
        <p:spPr>
          <a:xfrm>
            <a:off x="2151408" y="81392"/>
            <a:ext cx="798617" cy="227883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s-419" sz="881" b="1" dirty="0">
                <a:solidFill>
                  <a:schemeClr val="accent4"/>
                </a:solidFill>
              </a:rPr>
              <a:t>PRE-ATAQUE</a:t>
            </a:r>
            <a:endParaRPr lang="es-CL" sz="881" b="1" dirty="0">
              <a:solidFill>
                <a:schemeClr val="accent4"/>
              </a:solidFill>
            </a:endParaRP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401AD356-00A0-9433-A090-401C5A6030E9}"/>
              </a:ext>
            </a:extLst>
          </p:cNvPr>
          <p:cNvSpPr txBox="1"/>
          <p:nvPr/>
        </p:nvSpPr>
        <p:spPr>
          <a:xfrm>
            <a:off x="1765377" y="271241"/>
            <a:ext cx="1473561" cy="1922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93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ASSESSMENT</a:t>
            </a:r>
            <a:endParaRPr lang="es-CL" sz="793" b="1" u="sng" kern="100" dirty="0">
              <a:cs typeface="Times New Roman" panose="02020603050405020304" pitchFamily="18" charset="0"/>
            </a:endParaRPr>
          </a:p>
          <a:p>
            <a:r>
              <a:rPr lang="en-US" sz="793" b="1" dirty="0"/>
              <a:t>I.- SITUATION:</a:t>
            </a:r>
          </a:p>
          <a:p>
            <a:r>
              <a:rPr lang="en-US" sz="793" dirty="0"/>
              <a:t>DATUM _____ Active</a:t>
            </a:r>
          </a:p>
          <a:p>
            <a:r>
              <a:rPr lang="en-US" sz="793" dirty="0"/>
              <a:t>PROB/POS____ in position____</a:t>
            </a:r>
          </a:p>
          <a:p>
            <a:r>
              <a:rPr lang="en-US" sz="793" dirty="0"/>
              <a:t>C/S ____ as SAC.</a:t>
            </a:r>
          </a:p>
          <a:p>
            <a:r>
              <a:rPr lang="en-US" sz="793" dirty="0"/>
              <a:t>Units inside TDA  TANGO _____</a:t>
            </a:r>
          </a:p>
          <a:p>
            <a:r>
              <a:rPr lang="en-US" sz="793" b="1" dirty="0"/>
              <a:t>II.- ASSES:</a:t>
            </a:r>
          </a:p>
          <a:p>
            <a:r>
              <a:rPr lang="en-US" sz="793" dirty="0"/>
              <a:t>TACSIT:    based on snooper ___ </a:t>
            </a:r>
            <a:r>
              <a:rPr lang="en-US" sz="793" b="1" dirty="0"/>
              <a:t>III.- INTENT:</a:t>
            </a:r>
          </a:p>
          <a:p>
            <a:r>
              <a:rPr lang="en-US" sz="793" dirty="0"/>
              <a:t>C/S ____ Launch Cougar __</a:t>
            </a:r>
          </a:p>
          <a:p>
            <a:r>
              <a:rPr lang="en-US" sz="793" dirty="0"/>
              <a:t>IOT ____ </a:t>
            </a:r>
          </a:p>
          <a:p>
            <a:r>
              <a:rPr lang="en-US" sz="793" dirty="0"/>
              <a:t>Form a SAU with:</a:t>
            </a:r>
          </a:p>
          <a:p>
            <a:r>
              <a:rPr lang="en-US" sz="793" dirty="0"/>
              <a:t>Break, C/S__ C/S __ form a SAU IOT ____ ….over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2AB8852-0F63-FF97-5BAE-288A3CB79DF2}"/>
              </a:ext>
            </a:extLst>
          </p:cNvPr>
          <p:cNvSpPr txBox="1"/>
          <p:nvPr/>
        </p:nvSpPr>
        <p:spPr>
          <a:xfrm>
            <a:off x="4782264" y="-510"/>
            <a:ext cx="2081045" cy="22560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58591" indent="-158591">
              <a:buFont typeface="Arial" panose="020B0604020202020204" pitchFamily="34" charset="0"/>
              <a:buChar char="•"/>
            </a:pPr>
            <a:r>
              <a:rPr lang="es-419" sz="740" kern="100" dirty="0">
                <a:cs typeface="Times New Roman" panose="02020603050405020304" pitchFamily="18" charset="0"/>
              </a:rPr>
              <a:t>CHART CHECK +/-</a:t>
            </a:r>
          </a:p>
          <a:p>
            <a:pPr marL="158591" indent="-158591">
              <a:buFont typeface="Arial" panose="020B0604020202020204" pitchFamily="34" charset="0"/>
              <a:buChar char="•"/>
            </a:pPr>
            <a:r>
              <a:rPr lang="es-419" sz="740" kern="100" dirty="0">
                <a:cs typeface="Times New Roman" panose="02020603050405020304" pitchFamily="18" charset="0"/>
              </a:rPr>
              <a:t>POS/PROB SS/NO SS</a:t>
            </a:r>
          </a:p>
          <a:p>
            <a:pPr marL="158591" indent="-158591">
              <a:buFont typeface="Arial" panose="020B0604020202020204" pitchFamily="34" charset="0"/>
              <a:buChar char="•"/>
            </a:pPr>
            <a:r>
              <a:rPr lang="es-419" sz="740" kern="100" dirty="0">
                <a:cs typeface="Times New Roman" panose="02020603050405020304" pitchFamily="18" charset="0"/>
              </a:rPr>
              <a:t>BQ. DENTRO/FUERA TDA.</a:t>
            </a:r>
          </a:p>
          <a:p>
            <a:pPr marL="158591" indent="-158591">
              <a:buFont typeface="Arial" panose="020B0604020202020204" pitchFamily="34" charset="0"/>
              <a:buChar char="•"/>
            </a:pPr>
            <a:r>
              <a:rPr lang="es-419" sz="740" kern="100" dirty="0">
                <a:cs typeface="Times New Roman" panose="02020603050405020304" pitchFamily="18" charset="0"/>
              </a:rPr>
              <a:t>ETA TDA.</a:t>
            </a:r>
          </a:p>
          <a:p>
            <a:pPr marL="158591" indent="-158591">
              <a:buFont typeface="Arial" panose="020B0604020202020204" pitchFamily="34" charset="0"/>
              <a:buChar char="•"/>
            </a:pPr>
            <a:r>
              <a:rPr lang="es-419" sz="740" kern="100" dirty="0">
                <a:cs typeface="Times New Roman" panose="02020603050405020304" pitchFamily="18" charset="0"/>
              </a:rPr>
              <a:t>SUGIERO CLASIFICAR COMO ___</a:t>
            </a:r>
          </a:p>
          <a:p>
            <a:pPr marL="158591" indent="-158591">
              <a:buFont typeface="Arial" panose="020B0604020202020204" pitchFamily="34" charset="0"/>
              <a:buChar char="•"/>
            </a:pPr>
            <a:endParaRPr lang="es-419" sz="740" kern="100" dirty="0">
              <a:cs typeface="Times New Roman" panose="02020603050405020304" pitchFamily="18" charset="0"/>
            </a:endParaRPr>
          </a:p>
          <a:p>
            <a:pPr marL="158591" indent="-158591">
              <a:buFont typeface="Arial" panose="020B0604020202020204" pitchFamily="34" charset="0"/>
              <a:buChar char="•"/>
            </a:pPr>
            <a:r>
              <a:rPr lang="es-419" sz="740" kern="100" dirty="0">
                <a:cs typeface="Times New Roman" panose="02020603050405020304" pitchFamily="18" charset="0"/>
              </a:rPr>
              <a:t>SSK POSI / DESCOLOCADO PARA </a:t>
            </a:r>
          </a:p>
          <a:p>
            <a:r>
              <a:rPr lang="es-419" sz="740" kern="100" dirty="0">
                <a:cs typeface="Times New Roman" panose="02020603050405020304" pitchFamily="18" charset="0"/>
              </a:rPr>
              <a:t>        EFECTUAR ATAQUE SOBRE FUERZA</a:t>
            </a:r>
          </a:p>
          <a:p>
            <a:pPr marL="211455" indent="-211455">
              <a:buFont typeface="Arial" panose="020B0604020202020204" pitchFamily="34" charset="0"/>
              <a:buChar char="•"/>
            </a:pPr>
            <a:endParaRPr lang="es-419" sz="740" kern="100" dirty="0">
              <a:cs typeface="Times New Roman" panose="02020603050405020304" pitchFamily="18" charset="0"/>
            </a:endParaRPr>
          </a:p>
          <a:p>
            <a:pPr marL="158591" indent="-158591">
              <a:buFont typeface="Arial" panose="020B0604020202020204" pitchFamily="34" charset="0"/>
              <a:buChar char="•"/>
            </a:pPr>
            <a:r>
              <a:rPr lang="es-419" sz="740" kern="100" dirty="0">
                <a:cs typeface="Times New Roman" panose="02020603050405020304" pitchFamily="18" charset="0"/>
              </a:rPr>
              <a:t>ESTABLECER ALARMA</a:t>
            </a:r>
          </a:p>
          <a:p>
            <a:pPr marL="158591" indent="-158591">
              <a:buFont typeface="Arial" panose="020B0604020202020204" pitchFamily="34" charset="0"/>
              <a:buChar char="•"/>
            </a:pPr>
            <a:r>
              <a:rPr lang="es-419" sz="740" kern="100" dirty="0">
                <a:cs typeface="Times New Roman" panose="02020603050405020304" pitchFamily="18" charset="0"/>
              </a:rPr>
              <a:t>EVADIR</a:t>
            </a:r>
          </a:p>
          <a:p>
            <a:pPr marL="158591" indent="-158591">
              <a:buFont typeface="Arial" panose="020B0604020202020204" pitchFamily="34" charset="0"/>
              <a:buChar char="•"/>
            </a:pPr>
            <a:r>
              <a:rPr lang="es-419" sz="740" kern="100" dirty="0">
                <a:cs typeface="Times New Roman" panose="02020603050405020304" pitchFamily="18" charset="0"/>
              </a:rPr>
              <a:t>TADPOLE</a:t>
            </a:r>
          </a:p>
          <a:p>
            <a:pPr marL="158591" indent="-158591">
              <a:buFont typeface="Arial" panose="020B0604020202020204" pitchFamily="34" charset="0"/>
              <a:buChar char="•"/>
            </a:pPr>
            <a:r>
              <a:rPr lang="es-419" sz="740" kern="100" dirty="0">
                <a:cs typeface="Times New Roman" panose="02020603050405020304" pitchFamily="18" charset="0"/>
              </a:rPr>
              <a:t>ATD/ATU/MARC.</a:t>
            </a:r>
          </a:p>
          <a:p>
            <a:pPr marL="158591" indent="-158591">
              <a:buFont typeface="Arial" panose="020B0604020202020204" pitchFamily="34" charset="0"/>
              <a:buChar char="•"/>
            </a:pPr>
            <a:r>
              <a:rPr lang="es-419" sz="740" kern="100" dirty="0">
                <a:cs typeface="Times New Roman" panose="02020603050405020304" pitchFamily="18" charset="0"/>
              </a:rPr>
              <a:t>PLAN R/N</a:t>
            </a:r>
          </a:p>
          <a:p>
            <a:pPr marL="158591" indent="-158591">
              <a:buFont typeface="Arial" panose="020B0604020202020204" pitchFamily="34" charset="0"/>
              <a:buChar char="•"/>
            </a:pPr>
            <a:r>
              <a:rPr lang="es-419" sz="740" kern="100" dirty="0">
                <a:cs typeface="Times New Roman" panose="02020603050405020304" pitchFamily="18" charset="0"/>
              </a:rPr>
              <a:t>MEDIOS AEREOS</a:t>
            </a:r>
          </a:p>
          <a:p>
            <a:pPr marL="158591" indent="-158591">
              <a:buFont typeface="Arial" panose="020B0604020202020204" pitchFamily="34" charset="0"/>
              <a:buChar char="•"/>
            </a:pPr>
            <a:r>
              <a:rPr lang="es-419" sz="740" kern="100" dirty="0">
                <a:cs typeface="Times New Roman" panose="02020603050405020304" pitchFamily="18" charset="0"/>
              </a:rPr>
              <a:t>SAC/SAU</a:t>
            </a:r>
          </a:p>
          <a:p>
            <a:pPr marL="158591" indent="-158591">
              <a:buFont typeface="Arial" panose="020B0604020202020204" pitchFamily="34" charset="0"/>
              <a:buChar char="•"/>
            </a:pPr>
            <a:r>
              <a:rPr lang="es-419" sz="740" kern="100" dirty="0">
                <a:cs typeface="Times New Roman" panose="02020603050405020304" pitchFamily="18" charset="0"/>
              </a:rPr>
              <a:t>SONAR A/P</a:t>
            </a:r>
          </a:p>
          <a:p>
            <a:pPr marL="158591" indent="-158591">
              <a:buFont typeface="Arial" panose="020B0604020202020204" pitchFamily="34" charset="0"/>
              <a:buChar char="•"/>
            </a:pPr>
            <a:r>
              <a:rPr lang="es-419" sz="740" kern="100" dirty="0">
                <a:cs typeface="Times New Roman" panose="02020603050405020304" pitchFamily="18" charset="0"/>
              </a:rPr>
              <a:t>WARNINGS/ROE’S</a:t>
            </a:r>
          </a:p>
          <a:p>
            <a:pPr marL="158591" indent="-158591">
              <a:buFont typeface="Arial" panose="020B0604020202020204" pitchFamily="34" charset="0"/>
              <a:buChar char="•"/>
            </a:pPr>
            <a:r>
              <a:rPr lang="es-419" sz="740" kern="100" dirty="0">
                <a:cs typeface="Times New Roman" panose="02020603050405020304" pitchFamily="18" charset="0"/>
              </a:rPr>
              <a:t>SUBOPAUTH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9A2DC7B-5CD3-4280-CC75-D712417B91FF}"/>
              </a:ext>
            </a:extLst>
          </p:cNvPr>
          <p:cNvSpPr txBox="1"/>
          <p:nvPr/>
        </p:nvSpPr>
        <p:spPr>
          <a:xfrm rot="16200000">
            <a:off x="6132319" y="834560"/>
            <a:ext cx="835485" cy="227883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none" rtlCol="0">
            <a:spAutoFit/>
          </a:bodyPr>
          <a:lstStyle/>
          <a:p>
            <a:r>
              <a:rPr lang="es-419" sz="881" b="1" dirty="0">
                <a:solidFill>
                  <a:srgbClr val="00B050"/>
                </a:solidFill>
              </a:rPr>
              <a:t>CHART CHECK</a:t>
            </a:r>
            <a:endParaRPr lang="es-CL" sz="881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436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7B8F6439-E6CF-467E-AEC7-EDDC580368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8530646"/>
              </p:ext>
            </p:extLst>
          </p:nvPr>
        </p:nvGraphicFramePr>
        <p:xfrm>
          <a:off x="9373" y="0"/>
          <a:ext cx="3663631" cy="2324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1670">
                  <a:extLst>
                    <a:ext uri="{9D8B030D-6E8A-4147-A177-3AD203B41FA5}">
                      <a16:colId xmlns:a16="http://schemas.microsoft.com/office/drawing/2014/main" val="2277742847"/>
                    </a:ext>
                  </a:extLst>
                </a:gridCol>
                <a:gridCol w="333057">
                  <a:extLst>
                    <a:ext uri="{9D8B030D-6E8A-4147-A177-3AD203B41FA5}">
                      <a16:colId xmlns:a16="http://schemas.microsoft.com/office/drawing/2014/main" val="3084544542"/>
                    </a:ext>
                  </a:extLst>
                </a:gridCol>
                <a:gridCol w="289463">
                  <a:extLst>
                    <a:ext uri="{9D8B030D-6E8A-4147-A177-3AD203B41FA5}">
                      <a16:colId xmlns:a16="http://schemas.microsoft.com/office/drawing/2014/main" val="1451000788"/>
                    </a:ext>
                  </a:extLst>
                </a:gridCol>
                <a:gridCol w="291206">
                  <a:extLst>
                    <a:ext uri="{9D8B030D-6E8A-4147-A177-3AD203B41FA5}">
                      <a16:colId xmlns:a16="http://schemas.microsoft.com/office/drawing/2014/main" val="2880007977"/>
                    </a:ext>
                  </a:extLst>
                </a:gridCol>
                <a:gridCol w="315620">
                  <a:extLst>
                    <a:ext uri="{9D8B030D-6E8A-4147-A177-3AD203B41FA5}">
                      <a16:colId xmlns:a16="http://schemas.microsoft.com/office/drawing/2014/main" val="1819975914"/>
                    </a:ext>
                  </a:extLst>
                </a:gridCol>
                <a:gridCol w="212738">
                  <a:extLst>
                    <a:ext uri="{9D8B030D-6E8A-4147-A177-3AD203B41FA5}">
                      <a16:colId xmlns:a16="http://schemas.microsoft.com/office/drawing/2014/main" val="3515432207"/>
                    </a:ext>
                  </a:extLst>
                </a:gridCol>
                <a:gridCol w="210995">
                  <a:extLst>
                    <a:ext uri="{9D8B030D-6E8A-4147-A177-3AD203B41FA5}">
                      <a16:colId xmlns:a16="http://schemas.microsoft.com/office/drawing/2014/main" val="1924431155"/>
                    </a:ext>
                  </a:extLst>
                </a:gridCol>
                <a:gridCol w="221456">
                  <a:extLst>
                    <a:ext uri="{9D8B030D-6E8A-4147-A177-3AD203B41FA5}">
                      <a16:colId xmlns:a16="http://schemas.microsoft.com/office/drawing/2014/main" val="3607449491"/>
                    </a:ext>
                  </a:extLst>
                </a:gridCol>
                <a:gridCol w="238895">
                  <a:extLst>
                    <a:ext uri="{9D8B030D-6E8A-4147-A177-3AD203B41FA5}">
                      <a16:colId xmlns:a16="http://schemas.microsoft.com/office/drawing/2014/main" val="359638851"/>
                    </a:ext>
                  </a:extLst>
                </a:gridCol>
                <a:gridCol w="231920">
                  <a:extLst>
                    <a:ext uri="{9D8B030D-6E8A-4147-A177-3AD203B41FA5}">
                      <a16:colId xmlns:a16="http://schemas.microsoft.com/office/drawing/2014/main" val="800896527"/>
                    </a:ext>
                  </a:extLst>
                </a:gridCol>
                <a:gridCol w="230176">
                  <a:extLst>
                    <a:ext uri="{9D8B030D-6E8A-4147-A177-3AD203B41FA5}">
                      <a16:colId xmlns:a16="http://schemas.microsoft.com/office/drawing/2014/main" val="821031764"/>
                    </a:ext>
                  </a:extLst>
                </a:gridCol>
                <a:gridCol w="230176">
                  <a:extLst>
                    <a:ext uri="{9D8B030D-6E8A-4147-A177-3AD203B41FA5}">
                      <a16:colId xmlns:a16="http://schemas.microsoft.com/office/drawing/2014/main" val="427311993"/>
                    </a:ext>
                  </a:extLst>
                </a:gridCol>
                <a:gridCol w="177863">
                  <a:extLst>
                    <a:ext uri="{9D8B030D-6E8A-4147-A177-3AD203B41FA5}">
                      <a16:colId xmlns:a16="http://schemas.microsoft.com/office/drawing/2014/main" val="1697498929"/>
                    </a:ext>
                  </a:extLst>
                </a:gridCol>
                <a:gridCol w="195301">
                  <a:extLst>
                    <a:ext uri="{9D8B030D-6E8A-4147-A177-3AD203B41FA5}">
                      <a16:colId xmlns:a16="http://schemas.microsoft.com/office/drawing/2014/main" val="3554374510"/>
                    </a:ext>
                  </a:extLst>
                </a:gridCol>
                <a:gridCol w="183095">
                  <a:extLst>
                    <a:ext uri="{9D8B030D-6E8A-4147-A177-3AD203B41FA5}">
                      <a16:colId xmlns:a16="http://schemas.microsoft.com/office/drawing/2014/main" val="2761526505"/>
                    </a:ext>
                  </a:extLst>
                </a:gridCol>
              </a:tblGrid>
              <a:tr h="874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OCT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AAW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ASuW</a:t>
                      </a:r>
                      <a:endParaRPr lang="en-US" sz="7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ASW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SAU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SAG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WL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RV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LT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PT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LY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CD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</a:t>
                      </a:r>
                      <a:endParaRPr lang="en-US" sz="7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1322125"/>
                  </a:ext>
                </a:extLst>
              </a:tr>
              <a:tr h="87481">
                <a:tc>
                  <a:txBody>
                    <a:bodyPr/>
                    <a:lstStyle/>
                    <a:p>
                      <a:pPr algn="ctr"/>
                      <a:r>
                        <a:rPr lang="es-CL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AB/AV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AW/AC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AS/AT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AX/AY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AN/AD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CS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CG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L/17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D/16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B/15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K/14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P/11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Y/7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O/6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C/5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7923430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53B06DF0-4B3E-4680-B36A-D94A93CAFD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2263851"/>
              </p:ext>
            </p:extLst>
          </p:nvPr>
        </p:nvGraphicFramePr>
        <p:xfrm>
          <a:off x="1395195" y="1938539"/>
          <a:ext cx="2276529" cy="143189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2078">
                  <a:extLst>
                    <a:ext uri="{9D8B030D-6E8A-4147-A177-3AD203B41FA5}">
                      <a16:colId xmlns:a16="http://schemas.microsoft.com/office/drawing/2014/main" val="1001989702"/>
                    </a:ext>
                  </a:extLst>
                </a:gridCol>
                <a:gridCol w="836477">
                  <a:extLst>
                    <a:ext uri="{9D8B030D-6E8A-4147-A177-3AD203B41FA5}">
                      <a16:colId xmlns:a16="http://schemas.microsoft.com/office/drawing/2014/main" val="2625390877"/>
                    </a:ext>
                  </a:extLst>
                </a:gridCol>
                <a:gridCol w="296043">
                  <a:extLst>
                    <a:ext uri="{9D8B030D-6E8A-4147-A177-3AD203B41FA5}">
                      <a16:colId xmlns:a16="http://schemas.microsoft.com/office/drawing/2014/main" val="916448036"/>
                    </a:ext>
                  </a:extLst>
                </a:gridCol>
                <a:gridCol w="681931">
                  <a:extLst>
                    <a:ext uri="{9D8B030D-6E8A-4147-A177-3AD203B41FA5}">
                      <a16:colId xmlns:a16="http://schemas.microsoft.com/office/drawing/2014/main" val="3404900669"/>
                    </a:ext>
                  </a:extLst>
                </a:gridCol>
              </a:tblGrid>
              <a:tr h="173631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DATOS BATIVELOSIGRAFOS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7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3265385"/>
                  </a:ext>
                </a:extLst>
              </a:tr>
              <a:tr h="39010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CAPA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MPES.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r>
                        <a:rPr lang="en-US" sz="700" dirty="0"/>
                        <a:t> 16,5√CAPA (mts)</a:t>
                      </a:r>
                    </a:p>
                    <a:p>
                      <a:r>
                        <a:rPr lang="en-US" sz="700" dirty="0"/>
                        <a:t> 30√CAPA (pies)</a:t>
                      </a:r>
                    </a:p>
                    <a:p>
                      <a:r>
                        <a:rPr lang="en-US" sz="700" dirty="0"/>
                        <a:t> 200 pies + CAPA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600279"/>
                  </a:ext>
                </a:extLst>
              </a:tr>
              <a:tr h="1736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MPES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u="none" strike="noStrike" dirty="0">
                        <a:effectLst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7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665958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6034419"/>
                  </a:ext>
                </a:extLst>
              </a:tr>
              <a:tr h="1736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MPEV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6250041"/>
                  </a:ext>
                </a:extLst>
              </a:tr>
              <a:tr h="1736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PSR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MPEV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665958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/>
                        <a:t> 2/3 CAPA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6526516"/>
                  </a:ext>
                </a:extLst>
              </a:tr>
              <a:tr h="1736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TSR BQ.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4011660"/>
                  </a:ext>
                </a:extLst>
              </a:tr>
              <a:tr h="1736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TSR HELO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7779445"/>
                  </a:ext>
                </a:extLst>
              </a:tr>
            </a:tbl>
          </a:graphicData>
        </a:graphic>
      </p:graphicFrame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9EBC89CC-8F29-4E75-A052-9ED471ED10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008218"/>
              </p:ext>
            </p:extLst>
          </p:nvPr>
        </p:nvGraphicFramePr>
        <p:xfrm>
          <a:off x="3673004" y="0"/>
          <a:ext cx="2977186" cy="21871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2135">
                  <a:extLst>
                    <a:ext uri="{9D8B030D-6E8A-4147-A177-3AD203B41FA5}">
                      <a16:colId xmlns:a16="http://schemas.microsoft.com/office/drawing/2014/main" val="316552697"/>
                    </a:ext>
                  </a:extLst>
                </a:gridCol>
                <a:gridCol w="346443">
                  <a:extLst>
                    <a:ext uri="{9D8B030D-6E8A-4147-A177-3AD203B41FA5}">
                      <a16:colId xmlns:a16="http://schemas.microsoft.com/office/drawing/2014/main" val="3132207746"/>
                    </a:ext>
                  </a:extLst>
                </a:gridCol>
                <a:gridCol w="368651">
                  <a:extLst>
                    <a:ext uri="{9D8B030D-6E8A-4147-A177-3AD203B41FA5}">
                      <a16:colId xmlns:a16="http://schemas.microsoft.com/office/drawing/2014/main" val="141779809"/>
                    </a:ext>
                  </a:extLst>
                </a:gridCol>
                <a:gridCol w="644029">
                  <a:extLst>
                    <a:ext uri="{9D8B030D-6E8A-4147-A177-3AD203B41FA5}">
                      <a16:colId xmlns:a16="http://schemas.microsoft.com/office/drawing/2014/main" val="1640633393"/>
                    </a:ext>
                  </a:extLst>
                </a:gridCol>
                <a:gridCol w="595172">
                  <a:extLst>
                    <a:ext uri="{9D8B030D-6E8A-4147-A177-3AD203B41FA5}">
                      <a16:colId xmlns:a16="http://schemas.microsoft.com/office/drawing/2014/main" val="2815446074"/>
                    </a:ext>
                  </a:extLst>
                </a:gridCol>
                <a:gridCol w="550756">
                  <a:extLst>
                    <a:ext uri="{9D8B030D-6E8A-4147-A177-3AD203B41FA5}">
                      <a16:colId xmlns:a16="http://schemas.microsoft.com/office/drawing/2014/main" val="2807241143"/>
                    </a:ext>
                  </a:extLst>
                </a:gridCol>
              </a:tblGrid>
              <a:tr h="237761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ARMAS ANTI SUBMARINAS</a:t>
                      </a:r>
                      <a:endParaRPr lang="en-US" sz="900" b="1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960022"/>
                  </a:ext>
                </a:extLst>
              </a:tr>
              <a:tr h="14782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UNIDAD</a:t>
                      </a:r>
                      <a:endParaRPr lang="en-US" sz="900" b="1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CAKE REP.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665958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TORPEDOS LOSSE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FIRE TIME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EXP. TIME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8255086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4540458"/>
                  </a:ext>
                </a:extLst>
              </a:tr>
              <a:tr h="223282"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/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2054164"/>
                  </a:ext>
                </a:extLst>
              </a:tr>
              <a:tr h="223282"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/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1733737"/>
                  </a:ext>
                </a:extLst>
              </a:tr>
              <a:tr h="223282"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/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466012"/>
                  </a:ext>
                </a:extLst>
              </a:tr>
              <a:tr h="210480"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/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3447664"/>
                  </a:ext>
                </a:extLst>
              </a:tr>
              <a:tr h="217782">
                <a:tc>
                  <a:txBody>
                    <a:bodyPr/>
                    <a:lstStyle/>
                    <a:p>
                      <a:pPr algn="ctr" fontAlgn="ctr"/>
                      <a:endParaRPr lang="en-US" sz="700" b="0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/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7162183"/>
                  </a:ext>
                </a:extLst>
              </a:tr>
              <a:tr h="185581"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/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056208"/>
                  </a:ext>
                </a:extLst>
              </a:tr>
              <a:tr h="185581"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/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3139187"/>
                  </a:ext>
                </a:extLst>
              </a:tr>
              <a:tr h="185581"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/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1996530"/>
                  </a:ext>
                </a:extLst>
              </a:tr>
            </a:tbl>
          </a:graphicData>
        </a:graphic>
      </p:graphicFrame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BFFCA8B9-1816-40E3-AC3F-0ED561966D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2394939"/>
              </p:ext>
            </p:extLst>
          </p:nvPr>
        </p:nvGraphicFramePr>
        <p:xfrm>
          <a:off x="3673004" y="3620621"/>
          <a:ext cx="2986559" cy="9777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2477">
                  <a:extLst>
                    <a:ext uri="{9D8B030D-6E8A-4147-A177-3AD203B41FA5}">
                      <a16:colId xmlns:a16="http://schemas.microsoft.com/office/drawing/2014/main" val="3691205319"/>
                    </a:ext>
                  </a:extLst>
                </a:gridCol>
                <a:gridCol w="551935">
                  <a:extLst>
                    <a:ext uri="{9D8B030D-6E8A-4147-A177-3AD203B41FA5}">
                      <a16:colId xmlns:a16="http://schemas.microsoft.com/office/drawing/2014/main" val="2539631500"/>
                    </a:ext>
                  </a:extLst>
                </a:gridCol>
                <a:gridCol w="527222">
                  <a:extLst>
                    <a:ext uri="{9D8B030D-6E8A-4147-A177-3AD203B41FA5}">
                      <a16:colId xmlns:a16="http://schemas.microsoft.com/office/drawing/2014/main" val="2727166057"/>
                    </a:ext>
                  </a:extLst>
                </a:gridCol>
                <a:gridCol w="629598">
                  <a:extLst>
                    <a:ext uri="{9D8B030D-6E8A-4147-A177-3AD203B41FA5}">
                      <a16:colId xmlns:a16="http://schemas.microsoft.com/office/drawing/2014/main" val="193432333"/>
                    </a:ext>
                  </a:extLst>
                </a:gridCol>
                <a:gridCol w="535327">
                  <a:extLst>
                    <a:ext uri="{9D8B030D-6E8A-4147-A177-3AD203B41FA5}">
                      <a16:colId xmlns:a16="http://schemas.microsoft.com/office/drawing/2014/main" val="293935979"/>
                    </a:ext>
                  </a:extLst>
                </a:gridCol>
              </a:tblGrid>
              <a:tr h="178851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AERONAVES PROPIAS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6383954"/>
                  </a:ext>
                </a:extLst>
              </a:tr>
              <a:tr h="17885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AERONAVE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HLO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ALMAS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ARMAS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SONBY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0534593"/>
                  </a:ext>
                </a:extLst>
              </a:tr>
              <a:tr h="1550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7482431"/>
                  </a:ext>
                </a:extLst>
              </a:tr>
              <a:tr h="155017"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668028"/>
                  </a:ext>
                </a:extLst>
              </a:tr>
              <a:tr h="155017"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4648895"/>
                  </a:ext>
                </a:extLst>
              </a:tr>
              <a:tr h="1550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5629587"/>
                  </a:ext>
                </a:extLst>
              </a:tr>
            </a:tbl>
          </a:graphicData>
        </a:graphic>
      </p:graphicFrame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id="{963955D7-E7C7-44C0-AC03-60F080C5BC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46483"/>
              </p:ext>
            </p:extLst>
          </p:nvPr>
        </p:nvGraphicFramePr>
        <p:xfrm>
          <a:off x="3673004" y="2175038"/>
          <a:ext cx="2977185" cy="1433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5707">
                  <a:extLst>
                    <a:ext uri="{9D8B030D-6E8A-4147-A177-3AD203B41FA5}">
                      <a16:colId xmlns:a16="http://schemas.microsoft.com/office/drawing/2014/main" val="316552697"/>
                    </a:ext>
                  </a:extLst>
                </a:gridCol>
                <a:gridCol w="761001">
                  <a:extLst>
                    <a:ext uri="{9D8B030D-6E8A-4147-A177-3AD203B41FA5}">
                      <a16:colId xmlns:a16="http://schemas.microsoft.com/office/drawing/2014/main" val="3132207746"/>
                    </a:ext>
                  </a:extLst>
                </a:gridCol>
                <a:gridCol w="790212">
                  <a:extLst>
                    <a:ext uri="{9D8B030D-6E8A-4147-A177-3AD203B41FA5}">
                      <a16:colId xmlns:a16="http://schemas.microsoft.com/office/drawing/2014/main" val="1640633393"/>
                    </a:ext>
                  </a:extLst>
                </a:gridCol>
                <a:gridCol w="730265">
                  <a:extLst>
                    <a:ext uri="{9D8B030D-6E8A-4147-A177-3AD203B41FA5}">
                      <a16:colId xmlns:a16="http://schemas.microsoft.com/office/drawing/2014/main" val="2815446074"/>
                    </a:ext>
                  </a:extLst>
                </a:gridCol>
              </a:tblGrid>
              <a:tr h="204532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DATUM</a:t>
                      </a:r>
                      <a:endParaRPr lang="en-US" sz="900" b="1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960022"/>
                  </a:ext>
                </a:extLst>
              </a:tr>
              <a:tr h="25415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DATUM TN</a:t>
                      </a:r>
                      <a:endParaRPr lang="en-US" sz="900" b="1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CLASSIFFIED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65958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DATUM TIME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CORDON EXP. TIME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8255086"/>
                  </a:ext>
                </a:extLst>
              </a:tr>
              <a:tr h="192076"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2054164"/>
                  </a:ext>
                </a:extLst>
              </a:tr>
              <a:tr h="192076"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1733737"/>
                  </a:ext>
                </a:extLst>
              </a:tr>
              <a:tr h="192076"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466012"/>
                  </a:ext>
                </a:extLst>
              </a:tr>
              <a:tr h="181064"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3447664"/>
                  </a:ext>
                </a:extLst>
              </a:tr>
              <a:tr h="187345">
                <a:tc>
                  <a:txBody>
                    <a:bodyPr/>
                    <a:lstStyle/>
                    <a:p>
                      <a:pPr algn="ctr" fontAlgn="ctr"/>
                      <a:endParaRPr lang="en-US" sz="700" b="0" i="0" u="none" strike="noStrike" dirty="0"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7162183"/>
                  </a:ext>
                </a:extLst>
              </a:tr>
            </a:tbl>
          </a:graphicData>
        </a:graphic>
      </p:graphicFrame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59B665BC-89A5-4DCF-8658-CE28D698C7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36024"/>
              </p:ext>
            </p:extLst>
          </p:nvPr>
        </p:nvGraphicFramePr>
        <p:xfrm>
          <a:off x="3673004" y="4627945"/>
          <a:ext cx="2986559" cy="77273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37424">
                  <a:extLst>
                    <a:ext uri="{9D8B030D-6E8A-4147-A177-3AD203B41FA5}">
                      <a16:colId xmlns:a16="http://schemas.microsoft.com/office/drawing/2014/main" val="3691205319"/>
                    </a:ext>
                  </a:extLst>
                </a:gridCol>
                <a:gridCol w="593403">
                  <a:extLst>
                    <a:ext uri="{9D8B030D-6E8A-4147-A177-3AD203B41FA5}">
                      <a16:colId xmlns:a16="http://schemas.microsoft.com/office/drawing/2014/main" val="2539631500"/>
                    </a:ext>
                  </a:extLst>
                </a:gridCol>
                <a:gridCol w="651511">
                  <a:extLst>
                    <a:ext uri="{9D8B030D-6E8A-4147-A177-3AD203B41FA5}">
                      <a16:colId xmlns:a16="http://schemas.microsoft.com/office/drawing/2014/main" val="2727166057"/>
                    </a:ext>
                  </a:extLst>
                </a:gridCol>
                <a:gridCol w="510441">
                  <a:extLst>
                    <a:ext uri="{9D8B030D-6E8A-4147-A177-3AD203B41FA5}">
                      <a16:colId xmlns:a16="http://schemas.microsoft.com/office/drawing/2014/main" val="193432333"/>
                    </a:ext>
                  </a:extLst>
                </a:gridCol>
                <a:gridCol w="593780">
                  <a:extLst>
                    <a:ext uri="{9D8B030D-6E8A-4147-A177-3AD203B41FA5}">
                      <a16:colId xmlns:a16="http://schemas.microsoft.com/office/drawing/2014/main" val="293935979"/>
                    </a:ext>
                  </a:extLst>
                </a:gridCol>
              </a:tblGrid>
              <a:tr h="178851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SONOBOYAS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6383954"/>
                  </a:ext>
                </a:extLst>
              </a:tr>
              <a:tr h="11491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SONOBOYS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CANTIDAD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UTILIZADAS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DROP TIME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EXP. TIME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0534593"/>
                  </a:ext>
                </a:extLst>
              </a:tr>
              <a:tr h="1550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ACTIVAS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7482431"/>
                  </a:ext>
                </a:extLst>
              </a:tr>
              <a:tr h="1550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 PASIBAS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668028"/>
                  </a:ext>
                </a:extLst>
              </a:tr>
            </a:tbl>
          </a:graphicData>
        </a:graphic>
      </p:graphicFrame>
      <p:graphicFrame>
        <p:nvGraphicFramePr>
          <p:cNvPr id="12" name="Tabla 11">
            <a:extLst>
              <a:ext uri="{FF2B5EF4-FFF2-40B4-BE49-F238E27FC236}">
                <a16:creationId xmlns:a16="http://schemas.microsoft.com/office/drawing/2014/main" id="{8E3060D4-8A9F-4D41-912C-00CB45E586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5852390"/>
              </p:ext>
            </p:extLst>
          </p:nvPr>
        </p:nvGraphicFramePr>
        <p:xfrm>
          <a:off x="0" y="4821007"/>
          <a:ext cx="3662980" cy="57708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81793">
                  <a:extLst>
                    <a:ext uri="{9D8B030D-6E8A-4147-A177-3AD203B41FA5}">
                      <a16:colId xmlns:a16="http://schemas.microsoft.com/office/drawing/2014/main" val="2189935532"/>
                    </a:ext>
                  </a:extLst>
                </a:gridCol>
                <a:gridCol w="727802">
                  <a:extLst>
                    <a:ext uri="{9D8B030D-6E8A-4147-A177-3AD203B41FA5}">
                      <a16:colId xmlns:a16="http://schemas.microsoft.com/office/drawing/2014/main" val="4130152423"/>
                    </a:ext>
                  </a:extLst>
                </a:gridCol>
                <a:gridCol w="799071">
                  <a:extLst>
                    <a:ext uri="{9D8B030D-6E8A-4147-A177-3AD203B41FA5}">
                      <a16:colId xmlns:a16="http://schemas.microsoft.com/office/drawing/2014/main" val="1353131825"/>
                    </a:ext>
                  </a:extLst>
                </a:gridCol>
                <a:gridCol w="626050">
                  <a:extLst>
                    <a:ext uri="{9D8B030D-6E8A-4147-A177-3AD203B41FA5}">
                      <a16:colId xmlns:a16="http://schemas.microsoft.com/office/drawing/2014/main" val="3456811362"/>
                    </a:ext>
                  </a:extLst>
                </a:gridCol>
                <a:gridCol w="728264">
                  <a:extLst>
                    <a:ext uri="{9D8B030D-6E8A-4147-A177-3AD203B41FA5}">
                      <a16:colId xmlns:a16="http://schemas.microsoft.com/office/drawing/2014/main" val="1800007808"/>
                    </a:ext>
                  </a:extLst>
                </a:gridCol>
              </a:tblGrid>
              <a:tr h="147748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BLACK OAKTREE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1070836"/>
                  </a:ext>
                </a:extLst>
              </a:tr>
              <a:tr h="15423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FORM Y.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COURSE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DIST. (X100 YDS)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SPEED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F. GOLF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6073144"/>
                  </a:ext>
                </a:extLst>
              </a:tr>
              <a:tr h="275105"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7950944"/>
                  </a:ext>
                </a:extLst>
              </a:tr>
            </a:tbl>
          </a:graphicData>
        </a:graphic>
      </p:graphicFrame>
      <p:sp>
        <p:nvSpPr>
          <p:cNvPr id="13" name="CuadroTexto 12">
            <a:extLst>
              <a:ext uri="{FF2B5EF4-FFF2-40B4-BE49-F238E27FC236}">
                <a16:creationId xmlns:a16="http://schemas.microsoft.com/office/drawing/2014/main" id="{F479522A-241D-4358-8CDB-5345783373F9}"/>
              </a:ext>
            </a:extLst>
          </p:cNvPr>
          <p:cNvSpPr txBox="1"/>
          <p:nvPr/>
        </p:nvSpPr>
        <p:spPr>
          <a:xfrm>
            <a:off x="9373" y="232409"/>
            <a:ext cx="1366092" cy="18533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algn="ctr"/>
            <a:r>
              <a:rPr lang="es-CL" sz="1100" b="1" u="sng" dirty="0"/>
              <a:t>DATUM</a:t>
            </a:r>
          </a:p>
          <a:p>
            <a:r>
              <a:rPr lang="es-CL" sz="1100" dirty="0"/>
              <a:t>……… THIS IS ……</a:t>
            </a:r>
          </a:p>
          <a:p>
            <a:r>
              <a:rPr lang="es-CL" sz="1100" dirty="0"/>
              <a:t>DATUM ….……ESTB.</a:t>
            </a:r>
          </a:p>
          <a:p>
            <a:r>
              <a:rPr lang="es-CL" sz="1100" dirty="0"/>
              <a:t>IN POSITION …….....</a:t>
            </a:r>
          </a:p>
          <a:p>
            <a:r>
              <a:rPr lang="es-CL" sz="1100" dirty="0"/>
              <a:t>DATUM ERROR ……</a:t>
            </a:r>
          </a:p>
          <a:p>
            <a:r>
              <a:rPr lang="es-CL" sz="1100" dirty="0"/>
              <a:t>DATUM TIME ……...</a:t>
            </a:r>
          </a:p>
          <a:p>
            <a:r>
              <a:rPr lang="es-CL" sz="1100" dirty="0"/>
              <a:t>TRACKING …………...</a:t>
            </a:r>
          </a:p>
          <a:p>
            <a:r>
              <a:rPr lang="es-CL" sz="1100" dirty="0"/>
              <a:t>BASE ON ………………</a:t>
            </a:r>
          </a:p>
          <a:p>
            <a:endParaRPr lang="es-CL" sz="500" dirty="0"/>
          </a:p>
          <a:p>
            <a:r>
              <a:rPr lang="es-CL" sz="1100" dirty="0"/>
              <a:t>CLASSIFIED……………</a:t>
            </a:r>
          </a:p>
          <a:p>
            <a:r>
              <a:rPr lang="es-CL" sz="1100" dirty="0"/>
              <a:t>DATUM ……..., OVER</a:t>
            </a:r>
          </a:p>
        </p:txBody>
      </p:sp>
      <p:graphicFrame>
        <p:nvGraphicFramePr>
          <p:cNvPr id="32" name="Tabla 31">
            <a:extLst>
              <a:ext uri="{FF2B5EF4-FFF2-40B4-BE49-F238E27FC236}">
                <a16:creationId xmlns:a16="http://schemas.microsoft.com/office/drawing/2014/main" id="{7F502F46-3A71-4636-BADC-2D882C580C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172259"/>
              </p:ext>
            </p:extLst>
          </p:nvPr>
        </p:nvGraphicFramePr>
        <p:xfrm>
          <a:off x="1393060" y="241463"/>
          <a:ext cx="2280802" cy="16590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4745">
                  <a:extLst>
                    <a:ext uri="{9D8B030D-6E8A-4147-A177-3AD203B41FA5}">
                      <a16:colId xmlns:a16="http://schemas.microsoft.com/office/drawing/2014/main" val="2625390877"/>
                    </a:ext>
                  </a:extLst>
                </a:gridCol>
                <a:gridCol w="346809">
                  <a:extLst>
                    <a:ext uri="{9D8B030D-6E8A-4147-A177-3AD203B41FA5}">
                      <a16:colId xmlns:a16="http://schemas.microsoft.com/office/drawing/2014/main" val="2261926431"/>
                    </a:ext>
                  </a:extLst>
                </a:gridCol>
                <a:gridCol w="504289">
                  <a:extLst>
                    <a:ext uri="{9D8B030D-6E8A-4147-A177-3AD203B41FA5}">
                      <a16:colId xmlns:a16="http://schemas.microsoft.com/office/drawing/2014/main" val="3042968791"/>
                    </a:ext>
                  </a:extLst>
                </a:gridCol>
                <a:gridCol w="567989">
                  <a:extLst>
                    <a:ext uri="{9D8B030D-6E8A-4147-A177-3AD203B41FA5}">
                      <a16:colId xmlns:a16="http://schemas.microsoft.com/office/drawing/2014/main" val="3141899440"/>
                    </a:ext>
                  </a:extLst>
                </a:gridCol>
                <a:gridCol w="406970">
                  <a:extLst>
                    <a:ext uri="{9D8B030D-6E8A-4147-A177-3AD203B41FA5}">
                      <a16:colId xmlns:a16="http://schemas.microsoft.com/office/drawing/2014/main" val="654403441"/>
                    </a:ext>
                  </a:extLst>
                </a:gridCol>
              </a:tblGrid>
              <a:tr h="203122">
                <a:tc gridSpan="5">
                  <a:txBody>
                    <a:bodyPr/>
                    <a:lstStyle/>
                    <a:p>
                      <a:pPr marL="0" algn="ctr" defTabSz="665958" rtl="0" eaLnBrk="1" fontAlgn="ctr" latinLnBrk="0" hangingPunct="1"/>
                      <a:r>
                        <a:rPr lang="en-US" sz="9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SETEOS ARMAMENTO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6231851"/>
                  </a:ext>
                </a:extLst>
              </a:tr>
              <a:tr h="203122">
                <a:tc gridSpan="5">
                  <a:txBody>
                    <a:bodyPr/>
                    <a:lstStyle/>
                    <a:p>
                      <a:pPr marL="0" algn="ctr" defTabSz="665958" rtl="0" eaLnBrk="1" fontAlgn="ctr" latinLnBrk="0" hangingPunct="1"/>
                      <a:r>
                        <a:rPr lang="en-US" sz="9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TORPEDO CONTRA FUEGO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9127836"/>
                  </a:ext>
                </a:extLst>
              </a:tr>
              <a:tr h="1818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 BANDA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TUBO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ANGULO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PROFUND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MODO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6034419"/>
                  </a:ext>
                </a:extLst>
              </a:tr>
              <a:tr h="1818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6250041"/>
                  </a:ext>
                </a:extLst>
              </a:tr>
              <a:tr h="1818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6526516"/>
                  </a:ext>
                </a:extLst>
              </a:tr>
              <a:tr h="181875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sz="9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CARGAS DE PROFUNDIDAD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4011660"/>
                  </a:ext>
                </a:extLst>
              </a:tr>
              <a:tr h="161533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CARGAS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PROFUNDIDAD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65958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VELOCIDAD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7779445"/>
                  </a:ext>
                </a:extLst>
              </a:tr>
              <a:tr h="1818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1° CA.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586622"/>
                  </a:ext>
                </a:extLst>
              </a:tr>
              <a:tr h="1818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2° CA.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7178525"/>
                  </a:ext>
                </a:extLst>
              </a:tr>
            </a:tbl>
          </a:graphicData>
        </a:graphic>
      </p:graphicFrame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4F590378-DF2C-407F-B370-7B0B12380E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4902741"/>
              </p:ext>
            </p:extLst>
          </p:nvPr>
        </p:nvGraphicFramePr>
        <p:xfrm>
          <a:off x="11363" y="2098107"/>
          <a:ext cx="1375086" cy="26871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75086">
                  <a:extLst>
                    <a:ext uri="{9D8B030D-6E8A-4147-A177-3AD203B41FA5}">
                      <a16:colId xmlns:a16="http://schemas.microsoft.com/office/drawing/2014/main" val="3154839344"/>
                    </a:ext>
                  </a:extLst>
                </a:gridCol>
              </a:tblGrid>
              <a:tr h="2687115">
                <a:tc>
                  <a:txBody>
                    <a:bodyPr/>
                    <a:lstStyle/>
                    <a:p>
                      <a:pPr algn="ctr"/>
                      <a:r>
                        <a:rPr lang="es-CL" sz="1000" b="1" u="sng" dirty="0"/>
                        <a:t>CODON</a:t>
                      </a:r>
                    </a:p>
                    <a:p>
                      <a:endParaRPr lang="es-CL" sz="1000" b="1" u="sng" dirty="0"/>
                    </a:p>
                    <a:p>
                      <a:endParaRPr lang="es-CL" sz="1000" b="1" u="sng" dirty="0"/>
                    </a:p>
                    <a:p>
                      <a:endParaRPr lang="es-CL" sz="1000" b="1" u="sng" dirty="0"/>
                    </a:p>
                    <a:p>
                      <a:endParaRPr lang="es-CL" sz="1000" b="1" u="sng" dirty="0"/>
                    </a:p>
                    <a:p>
                      <a:endParaRPr lang="es-CL" sz="1000" b="1" u="sng" dirty="0"/>
                    </a:p>
                    <a:p>
                      <a:endParaRPr lang="es-CL" sz="1000" b="1" u="sng" dirty="0"/>
                    </a:p>
                    <a:p>
                      <a:endParaRPr lang="es-CL" sz="1000" b="1" u="sng" dirty="0"/>
                    </a:p>
                    <a:p>
                      <a:endParaRPr lang="es-CL" sz="1000" b="1" u="sng" dirty="0"/>
                    </a:p>
                    <a:p>
                      <a:endParaRPr lang="es-CL" sz="1000" b="1" u="sng" dirty="0"/>
                    </a:p>
                    <a:p>
                      <a:r>
                        <a:rPr lang="es-CL" sz="1000" b="1" dirty="0"/>
                        <a:t> EXECUTE PLAN   </a:t>
                      </a:r>
                    </a:p>
                    <a:p>
                      <a:r>
                        <a:rPr lang="es-CL" sz="1000" b="1" dirty="0"/>
                        <a:t> BLACK/RED CORDON </a:t>
                      </a:r>
                    </a:p>
                    <a:p>
                      <a:r>
                        <a:rPr lang="es-CL" sz="1000" dirty="0"/>
                        <a:t> OVER……../DATUM…..</a:t>
                      </a:r>
                    </a:p>
                    <a:p>
                      <a:r>
                        <a:rPr lang="es-CL" sz="1000" dirty="0"/>
                        <a:t> IN POSITION …….....</a:t>
                      </a:r>
                    </a:p>
                    <a:p>
                      <a:r>
                        <a:rPr lang="es-CL" sz="1000" dirty="0"/>
                        <a:t> SECTOR……..C/S……</a:t>
                      </a:r>
                    </a:p>
                    <a:p>
                      <a:r>
                        <a:rPr lang="es-CL" sz="1000" dirty="0"/>
                        <a:t> SECTOR……..C/S……</a:t>
                      </a:r>
                    </a:p>
                    <a:p>
                      <a:r>
                        <a:rPr lang="es-CL" sz="1000" dirty="0"/>
                        <a:t> RADIO OF SECT. ZERO……</a:t>
                      </a:r>
                      <a:endParaRPr lang="es-CL" sz="1050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907281"/>
                  </a:ext>
                </a:extLst>
              </a:tr>
            </a:tbl>
          </a:graphicData>
        </a:graphic>
      </p:graphicFrame>
      <p:grpSp>
        <p:nvGrpSpPr>
          <p:cNvPr id="33" name="Grupo 32">
            <a:extLst>
              <a:ext uri="{FF2B5EF4-FFF2-40B4-BE49-F238E27FC236}">
                <a16:creationId xmlns:a16="http://schemas.microsoft.com/office/drawing/2014/main" id="{CC24FDDD-6CDC-43F8-A4C9-2E80CDE58B4A}"/>
              </a:ext>
            </a:extLst>
          </p:cNvPr>
          <p:cNvGrpSpPr>
            <a:grpSpLocks noChangeAspect="1"/>
          </p:cNvGrpSpPr>
          <p:nvPr/>
        </p:nvGrpSpPr>
        <p:grpSpPr>
          <a:xfrm>
            <a:off x="85050" y="2374726"/>
            <a:ext cx="1203543" cy="1165565"/>
            <a:chOff x="3273833" y="3890789"/>
            <a:chExt cx="966394" cy="966394"/>
          </a:xfrm>
        </p:grpSpPr>
        <p:grpSp>
          <p:nvGrpSpPr>
            <p:cNvPr id="34" name="4 Grupo">
              <a:extLst>
                <a:ext uri="{FF2B5EF4-FFF2-40B4-BE49-F238E27FC236}">
                  <a16:creationId xmlns:a16="http://schemas.microsoft.com/office/drawing/2014/main" id="{DB5CA7CE-A5D6-4252-A2A5-353CF6697C79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273833" y="3890789"/>
              <a:ext cx="966394" cy="966394"/>
              <a:chOff x="3559835" y="3881889"/>
              <a:chExt cx="517583" cy="517583"/>
            </a:xfrm>
          </p:grpSpPr>
          <p:cxnSp>
            <p:nvCxnSpPr>
              <p:cNvPr id="44" name="5 Conector recto">
                <a:extLst>
                  <a:ext uri="{FF2B5EF4-FFF2-40B4-BE49-F238E27FC236}">
                    <a16:creationId xmlns:a16="http://schemas.microsoft.com/office/drawing/2014/main" id="{C4F0B045-2AAE-44FB-8E59-ABB8DE45718D}"/>
                  </a:ext>
                </a:extLst>
              </p:cNvPr>
              <p:cNvCxnSpPr/>
              <p:nvPr/>
            </p:nvCxnSpPr>
            <p:spPr bwMode="auto">
              <a:xfrm rot="5400000">
                <a:off x="3562710" y="4140680"/>
                <a:ext cx="517583" cy="2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45" name="6 Conector recto">
                <a:extLst>
                  <a:ext uri="{FF2B5EF4-FFF2-40B4-BE49-F238E27FC236}">
                    <a16:creationId xmlns:a16="http://schemas.microsoft.com/office/drawing/2014/main" id="{2A528333-B50D-4A2F-8AC5-F31D912A4B94}"/>
                  </a:ext>
                </a:extLst>
              </p:cNvPr>
              <p:cNvCxnSpPr/>
              <p:nvPr/>
            </p:nvCxnSpPr>
            <p:spPr bwMode="auto">
              <a:xfrm>
                <a:off x="3559835" y="4137805"/>
                <a:ext cx="517583" cy="2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46" name="7 Conector recto">
                <a:extLst>
                  <a:ext uri="{FF2B5EF4-FFF2-40B4-BE49-F238E27FC236}">
                    <a16:creationId xmlns:a16="http://schemas.microsoft.com/office/drawing/2014/main" id="{AB6EE51F-1470-4326-A32E-C8C9FDA37B3B}"/>
                  </a:ext>
                </a:extLst>
              </p:cNvPr>
              <p:cNvCxnSpPr/>
              <p:nvPr/>
            </p:nvCxnSpPr>
            <p:spPr bwMode="auto">
              <a:xfrm rot="10800000" flipV="1">
                <a:off x="3607286" y="3933646"/>
                <a:ext cx="438503" cy="424144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47" name="8 Conector recto">
                <a:extLst>
                  <a:ext uri="{FF2B5EF4-FFF2-40B4-BE49-F238E27FC236}">
                    <a16:creationId xmlns:a16="http://schemas.microsoft.com/office/drawing/2014/main" id="{B24A1B70-B3F3-4E66-89CB-BF0751F4F351}"/>
                  </a:ext>
                </a:extLst>
              </p:cNvPr>
              <p:cNvCxnSpPr/>
              <p:nvPr/>
            </p:nvCxnSpPr>
            <p:spPr bwMode="auto">
              <a:xfrm rot="5400000" flipV="1">
                <a:off x="3604417" y="3939402"/>
                <a:ext cx="438503" cy="424144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48" name="9 Elipse">
                <a:extLst>
                  <a:ext uri="{FF2B5EF4-FFF2-40B4-BE49-F238E27FC236}">
                    <a16:creationId xmlns:a16="http://schemas.microsoft.com/office/drawing/2014/main" id="{B701080D-3494-4FF0-882D-E55CDD698F46}"/>
                  </a:ext>
                </a:extLst>
              </p:cNvPr>
              <p:cNvSpPr/>
              <p:nvPr/>
            </p:nvSpPr>
            <p:spPr bwMode="auto">
              <a:xfrm>
                <a:off x="3666227" y="3994029"/>
                <a:ext cx="302400" cy="301925"/>
              </a:xfrm>
              <a:prstGeom prst="ellipse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s-CL" sz="1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6" name="CuadroTexto 35">
              <a:extLst>
                <a:ext uri="{FF2B5EF4-FFF2-40B4-BE49-F238E27FC236}">
                  <a16:creationId xmlns:a16="http://schemas.microsoft.com/office/drawing/2014/main" id="{5D87F408-1A57-4922-B81F-C398A8945687}"/>
                </a:ext>
              </a:extLst>
            </p:cNvPr>
            <p:cNvSpPr txBox="1"/>
            <p:nvPr/>
          </p:nvSpPr>
          <p:spPr>
            <a:xfrm>
              <a:off x="3728370" y="4086185"/>
              <a:ext cx="274705" cy="191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900" b="1" dirty="0"/>
                <a:t>1</a:t>
              </a:r>
            </a:p>
          </p:txBody>
        </p:sp>
        <p:sp>
          <p:nvSpPr>
            <p:cNvPr id="37" name="CuadroTexto 36">
              <a:extLst>
                <a:ext uri="{FF2B5EF4-FFF2-40B4-BE49-F238E27FC236}">
                  <a16:creationId xmlns:a16="http://schemas.microsoft.com/office/drawing/2014/main" id="{64793F46-9674-4F90-84B1-1DB2AC93F905}"/>
                </a:ext>
              </a:extLst>
            </p:cNvPr>
            <p:cNvSpPr txBox="1"/>
            <p:nvPr/>
          </p:nvSpPr>
          <p:spPr>
            <a:xfrm>
              <a:off x="3839280" y="4194832"/>
              <a:ext cx="274705" cy="191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900" b="1" dirty="0"/>
                <a:t>2</a:t>
              </a:r>
            </a:p>
          </p:txBody>
        </p:sp>
        <p:sp>
          <p:nvSpPr>
            <p:cNvPr id="38" name="CuadroTexto 37">
              <a:extLst>
                <a:ext uri="{FF2B5EF4-FFF2-40B4-BE49-F238E27FC236}">
                  <a16:creationId xmlns:a16="http://schemas.microsoft.com/office/drawing/2014/main" id="{2ADEC921-847B-4359-95A0-744CD1099F08}"/>
                </a:ext>
              </a:extLst>
            </p:cNvPr>
            <p:cNvSpPr txBox="1"/>
            <p:nvPr/>
          </p:nvSpPr>
          <p:spPr>
            <a:xfrm>
              <a:off x="3409061" y="4167510"/>
              <a:ext cx="274705" cy="191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900" b="1" dirty="0"/>
                <a:t>7</a:t>
              </a:r>
            </a:p>
          </p:txBody>
        </p:sp>
        <p:sp>
          <p:nvSpPr>
            <p:cNvPr id="39" name="CuadroTexto 38">
              <a:extLst>
                <a:ext uri="{FF2B5EF4-FFF2-40B4-BE49-F238E27FC236}">
                  <a16:creationId xmlns:a16="http://schemas.microsoft.com/office/drawing/2014/main" id="{B26F1A5C-6F5C-4E53-81FD-629E00C453FB}"/>
                </a:ext>
              </a:extLst>
            </p:cNvPr>
            <p:cNvSpPr txBox="1"/>
            <p:nvPr/>
          </p:nvSpPr>
          <p:spPr>
            <a:xfrm>
              <a:off x="3839282" y="4385177"/>
              <a:ext cx="274705" cy="191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900" b="1" dirty="0"/>
                <a:t>3</a:t>
              </a:r>
            </a:p>
          </p:txBody>
        </p:sp>
        <p:sp>
          <p:nvSpPr>
            <p:cNvPr id="40" name="CuadroTexto 39">
              <a:extLst>
                <a:ext uri="{FF2B5EF4-FFF2-40B4-BE49-F238E27FC236}">
                  <a16:creationId xmlns:a16="http://schemas.microsoft.com/office/drawing/2014/main" id="{83AD0054-0B83-4632-934A-FC64CBA5BD68}"/>
                </a:ext>
              </a:extLst>
            </p:cNvPr>
            <p:cNvSpPr txBox="1"/>
            <p:nvPr/>
          </p:nvSpPr>
          <p:spPr>
            <a:xfrm>
              <a:off x="3395831" y="4385177"/>
              <a:ext cx="274705" cy="191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900" b="1" dirty="0"/>
                <a:t>6</a:t>
              </a:r>
            </a:p>
          </p:txBody>
        </p:sp>
        <p:sp>
          <p:nvSpPr>
            <p:cNvPr id="41" name="CuadroTexto 40">
              <a:extLst>
                <a:ext uri="{FF2B5EF4-FFF2-40B4-BE49-F238E27FC236}">
                  <a16:creationId xmlns:a16="http://schemas.microsoft.com/office/drawing/2014/main" id="{ACFC7AC3-733A-4F5D-89CF-A0A08A377165}"/>
                </a:ext>
              </a:extLst>
            </p:cNvPr>
            <p:cNvSpPr txBox="1"/>
            <p:nvPr/>
          </p:nvSpPr>
          <p:spPr>
            <a:xfrm>
              <a:off x="3695293" y="4505199"/>
              <a:ext cx="274705" cy="191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900" b="1" dirty="0"/>
                <a:t>4</a:t>
              </a:r>
            </a:p>
          </p:txBody>
        </p:sp>
        <p:sp>
          <p:nvSpPr>
            <p:cNvPr id="42" name="CuadroTexto 41">
              <a:extLst>
                <a:ext uri="{FF2B5EF4-FFF2-40B4-BE49-F238E27FC236}">
                  <a16:creationId xmlns:a16="http://schemas.microsoft.com/office/drawing/2014/main" id="{A37E8524-C6DB-4566-8668-D81CA4D275F2}"/>
                </a:ext>
              </a:extLst>
            </p:cNvPr>
            <p:cNvSpPr txBox="1"/>
            <p:nvPr/>
          </p:nvSpPr>
          <p:spPr>
            <a:xfrm>
              <a:off x="3527379" y="4505200"/>
              <a:ext cx="274705" cy="191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900" b="1" dirty="0"/>
                <a:t>5</a:t>
              </a:r>
            </a:p>
          </p:txBody>
        </p:sp>
        <p:sp>
          <p:nvSpPr>
            <p:cNvPr id="43" name="CuadroTexto 42">
              <a:extLst>
                <a:ext uri="{FF2B5EF4-FFF2-40B4-BE49-F238E27FC236}">
                  <a16:creationId xmlns:a16="http://schemas.microsoft.com/office/drawing/2014/main" id="{E2BBEEA3-1DF6-4664-AEBA-1AC608EFE06C}"/>
                </a:ext>
              </a:extLst>
            </p:cNvPr>
            <p:cNvSpPr txBox="1"/>
            <p:nvPr/>
          </p:nvSpPr>
          <p:spPr>
            <a:xfrm>
              <a:off x="3527383" y="4065694"/>
              <a:ext cx="274705" cy="191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900" b="1" dirty="0"/>
                <a:t>8</a:t>
              </a:r>
            </a:p>
          </p:txBody>
        </p:sp>
      </p:grpSp>
      <p:graphicFrame>
        <p:nvGraphicFramePr>
          <p:cNvPr id="49" name="Tabla 48">
            <a:extLst>
              <a:ext uri="{FF2B5EF4-FFF2-40B4-BE49-F238E27FC236}">
                <a16:creationId xmlns:a16="http://schemas.microsoft.com/office/drawing/2014/main" id="{1AFE284C-B953-4CDD-802A-BC9021B7C9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895289"/>
              </p:ext>
            </p:extLst>
          </p:nvPr>
        </p:nvGraphicFramePr>
        <p:xfrm>
          <a:off x="1386449" y="3408485"/>
          <a:ext cx="2276531" cy="13767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86029">
                  <a:extLst>
                    <a:ext uri="{9D8B030D-6E8A-4147-A177-3AD203B41FA5}">
                      <a16:colId xmlns:a16="http://schemas.microsoft.com/office/drawing/2014/main" val="1001989702"/>
                    </a:ext>
                  </a:extLst>
                </a:gridCol>
                <a:gridCol w="1490502">
                  <a:extLst>
                    <a:ext uri="{9D8B030D-6E8A-4147-A177-3AD203B41FA5}">
                      <a16:colId xmlns:a16="http://schemas.microsoft.com/office/drawing/2014/main" val="2625390877"/>
                    </a:ext>
                  </a:extLst>
                </a:gridCol>
              </a:tblGrid>
              <a:tr h="23285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DATOS TACTICOS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9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3265385"/>
                  </a:ext>
                </a:extLst>
              </a:tr>
              <a:tr h="22263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ALARMA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600279"/>
                  </a:ext>
                </a:extLst>
              </a:tr>
              <a:tr h="22263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TADPOLE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u="none" strike="noStrike" dirty="0">
                        <a:effectLst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6034419"/>
                  </a:ext>
                </a:extLst>
              </a:tr>
              <a:tr h="22263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ETA TDA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6250041"/>
                  </a:ext>
                </a:extLst>
              </a:tr>
              <a:tr h="22263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TCM EXP. TIME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6526516"/>
                  </a:ext>
                </a:extLst>
              </a:tr>
              <a:tr h="22263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FORCE EVACION COURSE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58654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4442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1CB92E5E-0E2E-B936-6AA5-E8A4B5B820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2504444"/>
              </p:ext>
            </p:extLst>
          </p:nvPr>
        </p:nvGraphicFramePr>
        <p:xfrm>
          <a:off x="0" y="0"/>
          <a:ext cx="3866323" cy="1696624"/>
        </p:xfrm>
        <a:graphic>
          <a:graphicData uri="http://schemas.openxmlformats.org/drawingml/2006/table">
            <a:tbl>
              <a:tblPr/>
              <a:tblGrid>
                <a:gridCol w="818626">
                  <a:extLst>
                    <a:ext uri="{9D8B030D-6E8A-4147-A177-3AD203B41FA5}">
                      <a16:colId xmlns:a16="http://schemas.microsoft.com/office/drawing/2014/main" val="3774289664"/>
                    </a:ext>
                  </a:extLst>
                </a:gridCol>
                <a:gridCol w="692123">
                  <a:extLst>
                    <a:ext uri="{9D8B030D-6E8A-4147-A177-3AD203B41FA5}">
                      <a16:colId xmlns:a16="http://schemas.microsoft.com/office/drawing/2014/main" val="1230745663"/>
                    </a:ext>
                  </a:extLst>
                </a:gridCol>
                <a:gridCol w="844826">
                  <a:extLst>
                    <a:ext uri="{9D8B030D-6E8A-4147-A177-3AD203B41FA5}">
                      <a16:colId xmlns:a16="http://schemas.microsoft.com/office/drawing/2014/main" val="2282333849"/>
                    </a:ext>
                  </a:extLst>
                </a:gridCol>
                <a:gridCol w="785191">
                  <a:extLst>
                    <a:ext uri="{9D8B030D-6E8A-4147-A177-3AD203B41FA5}">
                      <a16:colId xmlns:a16="http://schemas.microsoft.com/office/drawing/2014/main" val="3907000228"/>
                    </a:ext>
                  </a:extLst>
                </a:gridCol>
                <a:gridCol w="725557">
                  <a:extLst>
                    <a:ext uri="{9D8B030D-6E8A-4147-A177-3AD203B41FA5}">
                      <a16:colId xmlns:a16="http://schemas.microsoft.com/office/drawing/2014/main" val="2423658611"/>
                    </a:ext>
                  </a:extLst>
                </a:gridCol>
              </a:tblGrid>
              <a:tr h="195583"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419" sz="900" b="1" dirty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N° TK</a:t>
                      </a:r>
                      <a:endParaRPr lang="es-CL" sz="900" b="1" dirty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101588" marR="101588" marT="50794" marB="507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s-CL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POSICIÓN</a:t>
                      </a:r>
                    </a:p>
                  </a:txBody>
                  <a:tcPr marL="31746" marR="31746" marT="21164" marB="21164" anchor="ctr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es-CL" sz="9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1746" marR="31746" marT="21164" marB="21164" anchor="ctr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TRAQUEO</a:t>
                      </a:r>
                    </a:p>
                  </a:txBody>
                  <a:tcPr marL="31746" marR="31746" marT="21164" marB="21164" anchor="ctr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EVAL</a:t>
                      </a:r>
                    </a:p>
                  </a:txBody>
                  <a:tcPr marL="31746" marR="31746" marT="21164" marB="21164" anchor="ctr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136848"/>
                  </a:ext>
                </a:extLst>
              </a:tr>
              <a:tr h="193878"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s-CL" sz="700" b="1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101588" marR="101588" marT="50794" marB="507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s-CL" sz="1050" dirty="0">
                          <a:effectLst/>
                        </a:rPr>
                        <a:t> </a:t>
                      </a: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542328"/>
                  </a:ext>
                </a:extLst>
              </a:tr>
              <a:tr h="193878"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s-CL" sz="700" b="1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101588" marR="101588" marT="50794" marB="507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7840776"/>
                  </a:ext>
                </a:extLst>
              </a:tr>
              <a:tr h="193878"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s-CL" sz="700" b="1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101588" marR="101588" marT="50794" marB="507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338520"/>
                  </a:ext>
                </a:extLst>
              </a:tr>
              <a:tr h="193878"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s-CL" sz="700" b="1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101588" marR="101588" marT="50794" marB="507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2753737"/>
                  </a:ext>
                </a:extLst>
              </a:tr>
              <a:tr h="193878"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s-CL" sz="700" b="1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101588" marR="101588" marT="50794" marB="507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1528921"/>
                  </a:ext>
                </a:extLst>
              </a:tr>
              <a:tr h="193878"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s-CL" sz="700" b="1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101588" marR="101588" marT="50794" marB="507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0408812"/>
                  </a:ext>
                </a:extLst>
              </a:tr>
              <a:tr h="193878"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s-CL" sz="700" b="1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101588" marR="101588" marT="50794" marB="507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s-CL" sz="1050" dirty="0">
                        <a:effectLst/>
                      </a:endParaRPr>
                    </a:p>
                  </a:txBody>
                  <a:tcPr marL="31746" marR="31746" marT="21164" marB="21164">
                    <a:lnL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4601042"/>
                  </a:ext>
                </a:extLst>
              </a:tr>
            </a:tbl>
          </a:graphicData>
        </a:graphic>
      </p:graphicFrame>
      <p:grpSp>
        <p:nvGrpSpPr>
          <p:cNvPr id="5" name="Grupo 4">
            <a:extLst>
              <a:ext uri="{FF2B5EF4-FFF2-40B4-BE49-F238E27FC236}">
                <a16:creationId xmlns:a16="http://schemas.microsoft.com/office/drawing/2014/main" id="{9E9DB1FB-B5C6-D58D-BEAF-37793587DB1A}"/>
              </a:ext>
            </a:extLst>
          </p:cNvPr>
          <p:cNvGrpSpPr/>
          <p:nvPr/>
        </p:nvGrpSpPr>
        <p:grpSpPr>
          <a:xfrm>
            <a:off x="1929416" y="2474646"/>
            <a:ext cx="2862230" cy="678113"/>
            <a:chOff x="4936233" y="3158136"/>
            <a:chExt cx="1740698" cy="421164"/>
          </a:xfrm>
        </p:grpSpPr>
        <p:sp>
          <p:nvSpPr>
            <p:cNvPr id="6" name="Elipse 5">
              <a:extLst>
                <a:ext uri="{FF2B5EF4-FFF2-40B4-BE49-F238E27FC236}">
                  <a16:creationId xmlns:a16="http://schemas.microsoft.com/office/drawing/2014/main" id="{41E01B88-DE71-2AB0-64D8-0480A53FEBC0}"/>
                </a:ext>
              </a:extLst>
            </p:cNvPr>
            <p:cNvSpPr/>
            <p:nvPr/>
          </p:nvSpPr>
          <p:spPr>
            <a:xfrm>
              <a:off x="4936233" y="3229767"/>
              <a:ext cx="349533" cy="349533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910BF5E1-1E6A-46B8-25C3-64974166FC81}"/>
                </a:ext>
              </a:extLst>
            </p:cNvPr>
            <p:cNvSpPr/>
            <p:nvPr/>
          </p:nvSpPr>
          <p:spPr>
            <a:xfrm>
              <a:off x="5343739" y="3158136"/>
              <a:ext cx="349533" cy="349533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6810791D-9F82-D156-A2AE-3F9198D80EFE}"/>
                </a:ext>
              </a:extLst>
            </p:cNvPr>
            <p:cNvSpPr/>
            <p:nvPr/>
          </p:nvSpPr>
          <p:spPr>
            <a:xfrm>
              <a:off x="5922292" y="3158136"/>
              <a:ext cx="349533" cy="349533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9" name="Elipse 8">
              <a:extLst>
                <a:ext uri="{FF2B5EF4-FFF2-40B4-BE49-F238E27FC236}">
                  <a16:creationId xmlns:a16="http://schemas.microsoft.com/office/drawing/2014/main" id="{FA15A402-F984-D72A-1416-892F323E87D0}"/>
                </a:ext>
              </a:extLst>
            </p:cNvPr>
            <p:cNvSpPr/>
            <p:nvPr/>
          </p:nvSpPr>
          <p:spPr>
            <a:xfrm>
              <a:off x="6327398" y="3227951"/>
              <a:ext cx="349533" cy="349533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10" name="Imagen 9">
            <a:extLst>
              <a:ext uri="{FF2B5EF4-FFF2-40B4-BE49-F238E27FC236}">
                <a16:creationId xmlns:a16="http://schemas.microsoft.com/office/drawing/2014/main" id="{CB88EF0F-77DB-FBD5-6E93-579B137495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6323" y="0"/>
            <a:ext cx="1430489" cy="1301578"/>
          </a:xfrm>
          <a:prstGeom prst="rect">
            <a:avLst/>
          </a:prstGeom>
        </p:spPr>
      </p:pic>
      <p:graphicFrame>
        <p:nvGraphicFramePr>
          <p:cNvPr id="17" name="Tabla 16">
            <a:extLst>
              <a:ext uri="{FF2B5EF4-FFF2-40B4-BE49-F238E27FC236}">
                <a16:creationId xmlns:a16="http://schemas.microsoft.com/office/drawing/2014/main" id="{CA8C28A4-9FC0-4AD5-A793-62A581073D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0313718"/>
              </p:ext>
            </p:extLst>
          </p:nvPr>
        </p:nvGraphicFramePr>
        <p:xfrm>
          <a:off x="0" y="3810255"/>
          <a:ext cx="2413686" cy="1613535"/>
        </p:xfrm>
        <a:graphic>
          <a:graphicData uri="http://schemas.openxmlformats.org/drawingml/2006/table">
            <a:tbl>
              <a:tblPr/>
              <a:tblGrid>
                <a:gridCol w="2413686">
                  <a:extLst>
                    <a:ext uri="{9D8B030D-6E8A-4147-A177-3AD203B41FA5}">
                      <a16:colId xmlns:a16="http://schemas.microsoft.com/office/drawing/2014/main" val="441612113"/>
                    </a:ext>
                  </a:extLst>
                </a:gridCol>
              </a:tblGrid>
              <a:tr h="102680"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CHARCHECK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9068972"/>
                  </a:ext>
                </a:extLst>
              </a:tr>
              <a:tr h="10268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CHTCHECK FINALIZADO, CHTCHEK </a:t>
                      </a:r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NEG/POS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041607"/>
                  </a:ext>
                </a:extLst>
              </a:tr>
              <a:tr h="10268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BUQUE DENTRO/FUERA </a:t>
                      </a:r>
                      <a:r>
                        <a:rPr lang="es-CL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TDA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0315488"/>
                  </a:ext>
                </a:extLst>
              </a:tr>
              <a:tr h="10268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CALCULANDO TIEMPO AL TDA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9612148"/>
                  </a:ext>
                </a:extLst>
              </a:tr>
              <a:tr h="10268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MEJOR RUMBO EVASIÓN_____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150469"/>
                  </a:ext>
                </a:extLst>
              </a:tr>
              <a:tr h="10268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1" i="0" u="sng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SUGIERO: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2326939"/>
                  </a:ext>
                </a:extLst>
              </a:tr>
              <a:tr h="10268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CLASIFICAR COMO _____ </a:t>
                      </a:r>
                      <a:r>
                        <a:rPr lang="es-CL" sz="700" b="0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(ESPERAR CLASIFICACIÓN DE__)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9305504"/>
                  </a:ext>
                </a:extLst>
              </a:tr>
              <a:tr h="10268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ALARMA _____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2049810"/>
                  </a:ext>
                </a:extLst>
              </a:tr>
              <a:tr h="10268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TADPOLE_____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9336885"/>
                  </a:ext>
                </a:extLst>
              </a:tr>
              <a:tr h="10268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MARCADO PREV / ATQUE URG / ATQUE DELIB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5253595"/>
                  </a:ext>
                </a:extLst>
              </a:tr>
              <a:tr h="10268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ASUMIR SAC </a:t>
                      </a:r>
                      <a:r>
                        <a:rPr lang="es-CL" sz="700" b="0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(ESPERAR QUE __ ASUMA COMO SAC)</a:t>
                      </a:r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, </a:t>
                      </a:r>
                      <a:r>
                        <a:rPr lang="es-CL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PWO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3948022"/>
                  </a:ext>
                </a:extLst>
              </a:tr>
            </a:tbl>
          </a:graphicData>
        </a:graphic>
      </p:graphicFrame>
      <p:graphicFrame>
        <p:nvGraphicFramePr>
          <p:cNvPr id="18" name="Tabla 17">
            <a:extLst>
              <a:ext uri="{FF2B5EF4-FFF2-40B4-BE49-F238E27FC236}">
                <a16:creationId xmlns:a16="http://schemas.microsoft.com/office/drawing/2014/main" id="{93B803F3-75F1-DAC0-8E97-D9AA5C5826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575880"/>
              </p:ext>
            </p:extLst>
          </p:nvPr>
        </p:nvGraphicFramePr>
        <p:xfrm>
          <a:off x="2413686" y="3228975"/>
          <a:ext cx="2413686" cy="2178086"/>
        </p:xfrm>
        <a:graphic>
          <a:graphicData uri="http://schemas.openxmlformats.org/drawingml/2006/table">
            <a:tbl>
              <a:tblPr/>
              <a:tblGrid>
                <a:gridCol w="2413686">
                  <a:extLst>
                    <a:ext uri="{9D8B030D-6E8A-4147-A177-3AD203B41FA5}">
                      <a16:colId xmlns:a16="http://schemas.microsoft.com/office/drawing/2014/main" val="3619408583"/>
                    </a:ext>
                  </a:extLst>
                </a:gridCol>
              </a:tblGrid>
              <a:tr h="139768"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POE TORPEDO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32725"/>
                  </a:ext>
                </a:extLst>
              </a:tr>
              <a:tr h="139768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PWO:</a:t>
                      </a: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ACCIÓN TP. PROBSUB___ 1 TP BANDA __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1949215"/>
                  </a:ext>
                </a:extLst>
              </a:tr>
              <a:tr h="139768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ACC:</a:t>
                      </a:r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ACCIÓN TP PROBSUB___ 1 TP BANDA __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6582481"/>
                  </a:ext>
                </a:extLst>
              </a:tr>
              <a:tr h="139768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SELECTAR RUBO N° __ DE LA BANDA DE __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5613248"/>
                  </a:ext>
                </a:extLst>
              </a:tr>
              <a:tr h="139768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ÁNGULO DE GIRO </a:t>
                      </a:r>
                      <a:r>
                        <a:rPr lang="es-CL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(0/35/70) – +-(45/80/105)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7682981"/>
                  </a:ext>
                </a:extLst>
              </a:tr>
              <a:tr h="139768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PROF. INICIAL </a:t>
                      </a:r>
                      <a:r>
                        <a:rPr lang="es-CL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(125/275/500/750/1000)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0412953"/>
                  </a:ext>
                </a:extLst>
              </a:tr>
              <a:tr h="139768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MEJOR RUMBO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0845383"/>
                  </a:ext>
                </a:extLst>
              </a:tr>
              <a:tr h="139768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PWO:</a:t>
                      </a: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APRUEBO PARÁMETROS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4709685"/>
                  </a:ext>
                </a:extLst>
              </a:tr>
              <a:tr h="139768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ACC:</a:t>
                      </a: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TP LISTO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8973655"/>
                  </a:ext>
                </a:extLst>
              </a:tr>
              <a:tr h="139768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PWO: </a:t>
                      </a: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 TP POR LA BANDA DE __ DISPARAR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0315635"/>
                  </a:ext>
                </a:extLst>
              </a:tr>
              <a:tr h="401152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ACC: </a:t>
                      </a:r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FUEGO TP, SONAR BAJA POTENCIA, PARTIDA DE REAPROVISIONAMIENTO MÓVIL UN TP POR LA BANDA DE __ RECARGAR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1469728"/>
                  </a:ext>
                </a:extLst>
              </a:tr>
              <a:tr h="29023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 THIS IS _ ONE COBRA LOOSE, DOGBOX STABLISH </a:t>
                      </a:r>
                      <a:r>
                        <a:rPr lang="es-CL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XXX°</a:t>
                      </a:r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_ RANGE XX, DOGBOX EXPIRY TIME </a:t>
                      </a:r>
                      <a:r>
                        <a:rPr lang="es-CL" sz="900" b="0" i="0" u="sng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HH:MM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6619951"/>
                  </a:ext>
                </a:extLst>
              </a:tr>
            </a:tbl>
          </a:graphicData>
        </a:graphic>
      </p:graphicFrame>
      <p:graphicFrame>
        <p:nvGraphicFramePr>
          <p:cNvPr id="19" name="Tabla 18">
            <a:extLst>
              <a:ext uri="{FF2B5EF4-FFF2-40B4-BE49-F238E27FC236}">
                <a16:creationId xmlns:a16="http://schemas.microsoft.com/office/drawing/2014/main" id="{64B2E4D8-1692-8D26-10C9-ED3CDE9792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6910840"/>
              </p:ext>
            </p:extLst>
          </p:nvPr>
        </p:nvGraphicFramePr>
        <p:xfrm>
          <a:off x="-3621" y="2781041"/>
          <a:ext cx="1619708" cy="1026795"/>
        </p:xfrm>
        <a:graphic>
          <a:graphicData uri="http://schemas.openxmlformats.org/drawingml/2006/table">
            <a:tbl>
              <a:tblPr/>
              <a:tblGrid>
                <a:gridCol w="1619708">
                  <a:extLst>
                    <a:ext uri="{9D8B030D-6E8A-4147-A177-3AD203B41FA5}">
                      <a16:colId xmlns:a16="http://schemas.microsoft.com/office/drawing/2014/main" val="224271569"/>
                    </a:ext>
                  </a:extLst>
                </a:gridCol>
              </a:tblGrid>
              <a:tr h="143154"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POE SONAR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3749920"/>
                  </a:ext>
                </a:extLst>
              </a:tr>
              <a:tr h="143154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SONAR ACTIVO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5160311"/>
                  </a:ext>
                </a:extLst>
              </a:tr>
              <a:tr h="143154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MODO OPER CW/TB - CW/FM DM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4572570"/>
                  </a:ext>
                </a:extLst>
              </a:tr>
              <a:tr h="143154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MODO TX OMNI-DIR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8829934"/>
                  </a:ext>
                </a:extLst>
              </a:tr>
              <a:tr h="143154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PULSO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3728567"/>
                  </a:ext>
                </a:extLst>
              </a:tr>
              <a:tr h="143154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FREQ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3277968"/>
                  </a:ext>
                </a:extLst>
              </a:tr>
              <a:tr h="143154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EJE DE LA REBUSCA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5010349"/>
                  </a:ext>
                </a:extLst>
              </a:tr>
            </a:tbl>
          </a:graphicData>
        </a:graphic>
      </p:graphicFrame>
      <p:graphicFrame>
        <p:nvGraphicFramePr>
          <p:cNvPr id="20" name="Tabla 19">
            <a:extLst>
              <a:ext uri="{FF2B5EF4-FFF2-40B4-BE49-F238E27FC236}">
                <a16:creationId xmlns:a16="http://schemas.microsoft.com/office/drawing/2014/main" id="{A64D02BC-48FA-9E3E-4C68-6885FFA27C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1869877"/>
              </p:ext>
            </p:extLst>
          </p:nvPr>
        </p:nvGraphicFramePr>
        <p:xfrm>
          <a:off x="4827371" y="2196411"/>
          <a:ext cx="1832191" cy="733425"/>
        </p:xfrm>
        <a:graphic>
          <a:graphicData uri="http://schemas.openxmlformats.org/drawingml/2006/table">
            <a:tbl>
              <a:tblPr/>
              <a:tblGrid>
                <a:gridCol w="1832191">
                  <a:extLst>
                    <a:ext uri="{9D8B030D-6E8A-4147-A177-3AD203B41FA5}">
                      <a16:colId xmlns:a16="http://schemas.microsoft.com/office/drawing/2014/main" val="15057974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INFOTAC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28679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HELO/BQ THIS IS __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87169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RPORTING FOR INFOTAC METHOD __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6471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STDBY MARK </a:t>
                      </a:r>
                      <a:r>
                        <a:rPr lang="es-CL" sz="900" b="0" i="0" u="sng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(LAT)</a:t>
                      </a: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</a:t>
                      </a:r>
                      <a:r>
                        <a:rPr lang="es-CL" sz="900" b="0" i="0" u="sng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(LONG)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51414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TRACKING ____ SPEED ____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7824610"/>
                  </a:ext>
                </a:extLst>
              </a:tr>
            </a:tbl>
          </a:graphicData>
        </a:graphic>
      </p:graphicFrame>
      <p:graphicFrame>
        <p:nvGraphicFramePr>
          <p:cNvPr id="21" name="Tabla 20">
            <a:extLst>
              <a:ext uri="{FF2B5EF4-FFF2-40B4-BE49-F238E27FC236}">
                <a16:creationId xmlns:a16="http://schemas.microsoft.com/office/drawing/2014/main" id="{C09367C0-AB17-ABFA-96B0-D1C17A0C0B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7198860"/>
              </p:ext>
            </p:extLst>
          </p:nvPr>
        </p:nvGraphicFramePr>
        <p:xfrm>
          <a:off x="4827370" y="2929578"/>
          <a:ext cx="1832191" cy="2483927"/>
        </p:xfrm>
        <a:graphic>
          <a:graphicData uri="http://schemas.openxmlformats.org/drawingml/2006/table">
            <a:tbl>
              <a:tblPr/>
              <a:tblGrid>
                <a:gridCol w="1832191">
                  <a:extLst>
                    <a:ext uri="{9D8B030D-6E8A-4147-A177-3AD203B41FA5}">
                      <a16:colId xmlns:a16="http://schemas.microsoft.com/office/drawing/2014/main" val="1838736935"/>
                    </a:ext>
                  </a:extLst>
                </a:gridCol>
              </a:tblGrid>
              <a:tr h="98134"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RADAR VECTAC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9142517"/>
                  </a:ext>
                </a:extLst>
              </a:tr>
              <a:tr h="98134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HELO/BQ THIS IS  ___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2487754"/>
                  </a:ext>
                </a:extLst>
              </a:tr>
              <a:tr h="98134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 RADAR VECTAC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093548"/>
                  </a:ext>
                </a:extLst>
              </a:tr>
              <a:tr h="98134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ASUM CLOSE POSITIVE CTRL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4756880"/>
                  </a:ext>
                </a:extLst>
              </a:tr>
              <a:tr h="98134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ASUM ANGLS </a:t>
                      </a:r>
                      <a:r>
                        <a:rPr lang="es-CL" sz="900" b="0" i="0" u="sng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(0,2)</a:t>
                      </a: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SPEED </a:t>
                      </a:r>
                      <a:r>
                        <a:rPr lang="es-CL" sz="900" b="0" i="0" u="sng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(80)</a:t>
                      </a:r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6723483"/>
                  </a:ext>
                </a:extLst>
              </a:tr>
              <a:tr h="98134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SELECT ONE BLOODHOUND/COBRA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6251988"/>
                  </a:ext>
                </a:extLst>
              </a:tr>
              <a:tr h="98134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SETTINGS___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6140883"/>
                  </a:ext>
                </a:extLst>
              </a:tr>
              <a:tr h="189895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MILES TO RUN, </a:t>
                      </a:r>
                      <a:b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CHK SETTING CHK SWITCHES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7489146"/>
                  </a:ext>
                </a:extLst>
              </a:tr>
              <a:tr h="189895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MILE TO RUN, </a:t>
                      </a:r>
                      <a:b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CHK HEIGHT CHK SPEED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9486324"/>
                  </a:ext>
                </a:extLst>
              </a:tr>
              <a:tr h="189895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HALF MILE TO RUN, </a:t>
                      </a:r>
                      <a:b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STDBY TO DROP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0303352"/>
                  </a:ext>
                </a:extLst>
              </a:tr>
              <a:tr h="98134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STDBY, DROP! NOW NOW NOW!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41560"/>
                  </a:ext>
                </a:extLst>
              </a:tr>
              <a:tr h="98134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LOOSE ADVISORY, INVESTIGATE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0375824"/>
                  </a:ext>
                </a:extLst>
              </a:tr>
              <a:tr h="98134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DGBOX STABLISH IN POS (GPS)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3363803"/>
                  </a:ext>
                </a:extLst>
              </a:tr>
              <a:tr h="165542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DGBOX EXPIRY TIME ____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7907647"/>
                  </a:ext>
                </a:extLst>
              </a:tr>
            </a:tbl>
          </a:graphicData>
        </a:graphic>
      </p:graphicFrame>
      <p:graphicFrame>
        <p:nvGraphicFramePr>
          <p:cNvPr id="22" name="Tabla 21">
            <a:extLst>
              <a:ext uri="{FF2B5EF4-FFF2-40B4-BE49-F238E27FC236}">
                <a16:creationId xmlns:a16="http://schemas.microsoft.com/office/drawing/2014/main" id="{1252DF85-968C-5664-461F-1718618928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5925593"/>
              </p:ext>
            </p:extLst>
          </p:nvPr>
        </p:nvGraphicFramePr>
        <p:xfrm>
          <a:off x="0" y="1704127"/>
          <a:ext cx="3511511" cy="586740"/>
        </p:xfrm>
        <a:graphic>
          <a:graphicData uri="http://schemas.openxmlformats.org/drawingml/2006/table">
            <a:tbl>
              <a:tblPr/>
              <a:tblGrid>
                <a:gridCol w="646349">
                  <a:extLst>
                    <a:ext uri="{9D8B030D-6E8A-4147-A177-3AD203B41FA5}">
                      <a16:colId xmlns:a16="http://schemas.microsoft.com/office/drawing/2014/main" val="637211249"/>
                    </a:ext>
                  </a:extLst>
                </a:gridCol>
                <a:gridCol w="571585">
                  <a:extLst>
                    <a:ext uri="{9D8B030D-6E8A-4147-A177-3AD203B41FA5}">
                      <a16:colId xmlns:a16="http://schemas.microsoft.com/office/drawing/2014/main" val="962687538"/>
                    </a:ext>
                  </a:extLst>
                </a:gridCol>
                <a:gridCol w="571585">
                  <a:extLst>
                    <a:ext uri="{9D8B030D-6E8A-4147-A177-3AD203B41FA5}">
                      <a16:colId xmlns:a16="http://schemas.microsoft.com/office/drawing/2014/main" val="1526342003"/>
                    </a:ext>
                  </a:extLst>
                </a:gridCol>
                <a:gridCol w="571585">
                  <a:extLst>
                    <a:ext uri="{9D8B030D-6E8A-4147-A177-3AD203B41FA5}">
                      <a16:colId xmlns:a16="http://schemas.microsoft.com/office/drawing/2014/main" val="2799452882"/>
                    </a:ext>
                  </a:extLst>
                </a:gridCol>
                <a:gridCol w="383469">
                  <a:extLst>
                    <a:ext uri="{9D8B030D-6E8A-4147-A177-3AD203B41FA5}">
                      <a16:colId xmlns:a16="http://schemas.microsoft.com/office/drawing/2014/main" val="3232526229"/>
                    </a:ext>
                  </a:extLst>
                </a:gridCol>
                <a:gridCol w="383469">
                  <a:extLst>
                    <a:ext uri="{9D8B030D-6E8A-4147-A177-3AD203B41FA5}">
                      <a16:colId xmlns:a16="http://schemas.microsoft.com/office/drawing/2014/main" val="4287164743"/>
                    </a:ext>
                  </a:extLst>
                </a:gridCol>
                <a:gridCol w="383469">
                  <a:extLst>
                    <a:ext uri="{9D8B030D-6E8A-4147-A177-3AD203B41FA5}">
                      <a16:colId xmlns:a16="http://schemas.microsoft.com/office/drawing/2014/main" val="22015613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TIPO PULSO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AA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CORTO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AA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AA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LARGO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AAA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MUY LARGO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AA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552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CW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AA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 MSEC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300 MSEC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600 MSEC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48004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FM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AA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 MSEC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 MSEC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300 MSEC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600 MSEC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2734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INTERV TX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AA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KY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 KY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 KY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 KY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 KY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 KY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5911060"/>
                  </a:ext>
                </a:extLst>
              </a:tr>
            </a:tbl>
          </a:graphicData>
        </a:graphic>
      </p:graphicFrame>
      <p:sp>
        <p:nvSpPr>
          <p:cNvPr id="23" name="CuadroTexto 22">
            <a:extLst>
              <a:ext uri="{FF2B5EF4-FFF2-40B4-BE49-F238E27FC236}">
                <a16:creationId xmlns:a16="http://schemas.microsoft.com/office/drawing/2014/main" id="{EF717A12-3625-C63F-2675-97FA19B4A955}"/>
              </a:ext>
            </a:extLst>
          </p:cNvPr>
          <p:cNvSpPr txBox="1"/>
          <p:nvPr/>
        </p:nvSpPr>
        <p:spPr>
          <a:xfrm>
            <a:off x="2035846" y="2405464"/>
            <a:ext cx="342116" cy="230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2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C0BB921B-8BC8-6B87-730D-80214A0AF38E}"/>
              </a:ext>
            </a:extLst>
          </p:cNvPr>
          <p:cNvSpPr txBox="1"/>
          <p:nvPr/>
        </p:nvSpPr>
        <p:spPr>
          <a:xfrm>
            <a:off x="4337169" y="2411814"/>
            <a:ext cx="342116" cy="230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2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D2801335-5D84-FAB4-4ABF-1A32FEDA785C}"/>
              </a:ext>
            </a:extLst>
          </p:cNvPr>
          <p:cNvSpPr txBox="1"/>
          <p:nvPr/>
        </p:nvSpPr>
        <p:spPr>
          <a:xfrm>
            <a:off x="2707907" y="2305120"/>
            <a:ext cx="342116" cy="230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1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2414A7CD-84B0-CF93-C5C1-A7948775467D}"/>
              </a:ext>
            </a:extLst>
          </p:cNvPr>
          <p:cNvSpPr txBox="1"/>
          <p:nvPr/>
        </p:nvSpPr>
        <p:spPr>
          <a:xfrm>
            <a:off x="3667110" y="2283112"/>
            <a:ext cx="342116" cy="230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1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C715D662-E96C-0FDB-4C8C-CE90B4BDD2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427" y="-25448"/>
            <a:ext cx="443230" cy="174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89242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758</TotalTime>
  <Words>2235</Words>
  <Application>Microsoft Macintosh PowerPoint</Application>
  <PresentationFormat>Personalizado</PresentationFormat>
  <Paragraphs>1188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Helvetica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Rolf Christian Herrmann Parodi</dc:creator>
  <cp:lastModifiedBy>Carlos Chandía Schuffeneger</cp:lastModifiedBy>
  <cp:revision>107</cp:revision>
  <cp:lastPrinted>2019-08-17T20:35:49Z</cp:lastPrinted>
  <dcterms:created xsi:type="dcterms:W3CDTF">2018-08-26T14:50:15Z</dcterms:created>
  <dcterms:modified xsi:type="dcterms:W3CDTF">2025-02-11T03:54:24Z</dcterms:modified>
</cp:coreProperties>
</file>