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comments+xml" PartName="/ppt/comments/comment2.xml"/>
  <Override ContentType="application/vnd.openxmlformats-officedocument.presentationml.comments+xml" PartName="/ppt/comments/comment5.xml"/>
  <Override ContentType="application/vnd.openxmlformats-officedocument.presentationml.comments+xml" PartName="/ppt/comments/comment4.xml"/>
  <Override ContentType="application/vnd.openxmlformats-officedocument.presentationml.comments+xml" PartName="/ppt/comments/comment3.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binary" PartName="/ppt/metadata"/>
  <Override ContentType="application/vnd.openxmlformats-officedocument.presentationml.notesMaster+xml" PartName="/ppt/notesMasters/notesMaster1.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6"/>
    <p:sldMasterId id="2147483666"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 id="298" r:id="rId51"/>
    <p:sldId id="299" r:id="rId52"/>
    <p:sldId id="300" r:id="rId53"/>
    <p:sldId id="301" r:id="rId54"/>
    <p:sldId id="302" r:id="rId55"/>
    <p:sldId id="303" r:id="rId56"/>
    <p:sldId id="304" r:id="rId57"/>
    <p:sldId id="305" r:id="rId58"/>
    <p:sldId id="306" r:id="rId59"/>
    <p:sldId id="307" r:id="rId60"/>
    <p:sldId id="308" r:id="rId61"/>
    <p:sldId id="309" r:id="rId62"/>
    <p:sldId id="310" r:id="rId63"/>
    <p:sldId id="311" r:id="rId64"/>
    <p:sldId id="312" r:id="rId65"/>
    <p:sldId id="313" r:id="rId66"/>
    <p:sldId id="314" r:id="rId67"/>
    <p:sldId id="315" r:id="rId68"/>
    <p:sldId id="316" r:id="rId69"/>
    <p:sldId id="317" r:id="rId70"/>
    <p:sldId id="318" r:id="rId71"/>
    <p:sldId id="319" r:id="rId72"/>
    <p:sldId id="320" r:id="rId73"/>
    <p:sldId id="321" r:id="rId74"/>
    <p:sldId id="322" r:id="rId75"/>
    <p:sldId id="323" r:id="rId76"/>
    <p:sldId id="324" r:id="rId77"/>
    <p:sldId id="325" r:id="rId78"/>
    <p:sldId id="326" r:id="rId79"/>
    <p:sldId id="327" r:id="rId80"/>
  </p:sldIdLst>
  <p:sldSz cy="9753600" cx="13004800"/>
  <p:notesSz cx="6858000" cy="9144000"/>
  <p:embeddedFontLst>
    <p:embeddedFont>
      <p:font typeface="Merriweather Sans"/>
      <p:regular r:id="rId81"/>
      <p:bold r:id="rId82"/>
      <p:italic r:id="rId83"/>
      <p:boldItalic r:id="rId84"/>
    </p:embeddedFont>
    <p:embeddedFont>
      <p:font typeface="Roboto"/>
      <p:regular r:id="rId85"/>
      <p:bold r:id="rId86"/>
      <p:italic r:id="rId87"/>
      <p:boldItalic r:id="rId88"/>
    </p:embeddedFont>
    <p:embeddedFont>
      <p:font typeface="Arial Narrow"/>
      <p:regular r:id="rId89"/>
      <p:bold r:id="rId90"/>
      <p:italic r:id="rId91"/>
      <p:boldItalic r:id="rId92"/>
    </p:embeddedFont>
    <p:embeddedFont>
      <p:font typeface="Corbel"/>
      <p:regular r:id="rId93"/>
      <p:bold r:id="rId94"/>
      <p:italic r:id="rId95"/>
      <p:boldItalic r:id="rId9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072">
          <p15:clr>
            <a:srgbClr val="A4A3A4"/>
          </p15:clr>
        </p15:guide>
        <p15:guide id="2" pos="4096">
          <p15:clr>
            <a:srgbClr val="A4A3A4"/>
          </p15:clr>
        </p15:guide>
      </p15:sldGuideLst>
    </p:ext>
    <p:ext uri="GoogleSlidesCustomDataVersion2">
      <go:slidesCustomData xmlns:go="http://customooxmlschemas.google.com/" r:id="rId97" roundtripDataSignature="AMtx7mioGlEGXTiC3PDjxZSTl6WalbT8XQ=="/>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Author clrIdx="0" id="0" initials="" lastIdx="5" name="steban"/>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BABE0A2-EC42-434F-BD8A-3ECB623BED3E}">
  <a:tblStyle styleId="{8BABE0A2-EC42-434F-BD8A-3ECB623BED3E}" styleName="Table_0">
    <a:wholeTbl>
      <a:tcTxStyle b="off" i="off">
        <a:font>
          <a:latin typeface="Corbel"/>
          <a:ea typeface="Corbel"/>
          <a:cs typeface="Corbel"/>
        </a:font>
        <a:schemeClr val="lt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072" orient="horz"/>
        <p:guide pos="4096"/>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42" Type="http://schemas.openxmlformats.org/officeDocument/2006/relationships/slide" Target="slides/slide34.xml"/><Relationship Id="rId41" Type="http://schemas.openxmlformats.org/officeDocument/2006/relationships/slide" Target="slides/slide33.xml"/><Relationship Id="rId44" Type="http://schemas.openxmlformats.org/officeDocument/2006/relationships/slide" Target="slides/slide36.xml"/><Relationship Id="rId43" Type="http://schemas.openxmlformats.org/officeDocument/2006/relationships/slide" Target="slides/slide35.xml"/><Relationship Id="rId46" Type="http://schemas.openxmlformats.org/officeDocument/2006/relationships/slide" Target="slides/slide38.xml"/><Relationship Id="rId45" Type="http://schemas.openxmlformats.org/officeDocument/2006/relationships/slide" Target="slides/slide37.xml"/><Relationship Id="rId48" Type="http://schemas.openxmlformats.org/officeDocument/2006/relationships/slide" Target="slides/slide40.xml"/><Relationship Id="rId47" Type="http://schemas.openxmlformats.org/officeDocument/2006/relationships/slide" Target="slides/slide39.xml"/><Relationship Id="rId49" Type="http://schemas.openxmlformats.org/officeDocument/2006/relationships/slide" Target="slides/slide41.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95" Type="http://schemas.openxmlformats.org/officeDocument/2006/relationships/font" Target="fonts/Corbel-italic.fntdata"/><Relationship Id="rId94" Type="http://schemas.openxmlformats.org/officeDocument/2006/relationships/font" Target="fonts/Corbel-bold.fntdata"/><Relationship Id="rId97" Type="http://customschemas.google.com/relationships/presentationmetadata" Target="metadata"/><Relationship Id="rId96" Type="http://schemas.openxmlformats.org/officeDocument/2006/relationships/font" Target="fonts/Corbel-boldItalic.fntdata"/><Relationship Id="rId11" Type="http://schemas.openxmlformats.org/officeDocument/2006/relationships/slide" Target="slides/slide3.xml"/><Relationship Id="rId10" Type="http://schemas.openxmlformats.org/officeDocument/2006/relationships/slide" Target="slides/slide2.xml"/><Relationship Id="rId13" Type="http://schemas.openxmlformats.org/officeDocument/2006/relationships/slide" Target="slides/slide5.xml"/><Relationship Id="rId12" Type="http://schemas.openxmlformats.org/officeDocument/2006/relationships/slide" Target="slides/slide4.xml"/><Relationship Id="rId91" Type="http://schemas.openxmlformats.org/officeDocument/2006/relationships/font" Target="fonts/ArialNarrow-italic.fntdata"/><Relationship Id="rId90" Type="http://schemas.openxmlformats.org/officeDocument/2006/relationships/font" Target="fonts/ArialNarrow-bold.fntdata"/><Relationship Id="rId93" Type="http://schemas.openxmlformats.org/officeDocument/2006/relationships/font" Target="fonts/Corbel-regular.fntdata"/><Relationship Id="rId92" Type="http://schemas.openxmlformats.org/officeDocument/2006/relationships/font" Target="fonts/ArialNarrow-boldItalic.fntdata"/><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 Id="rId84" Type="http://schemas.openxmlformats.org/officeDocument/2006/relationships/font" Target="fonts/MerriweatherSans-boldItalic.fntdata"/><Relationship Id="rId83" Type="http://schemas.openxmlformats.org/officeDocument/2006/relationships/font" Target="fonts/MerriweatherSans-italic.fntdata"/><Relationship Id="rId86" Type="http://schemas.openxmlformats.org/officeDocument/2006/relationships/font" Target="fonts/Roboto-bold.fntdata"/><Relationship Id="rId85" Type="http://schemas.openxmlformats.org/officeDocument/2006/relationships/font" Target="fonts/Roboto-regular.fntdata"/><Relationship Id="rId88" Type="http://schemas.openxmlformats.org/officeDocument/2006/relationships/font" Target="fonts/Roboto-boldItalic.fntdata"/><Relationship Id="rId87" Type="http://schemas.openxmlformats.org/officeDocument/2006/relationships/font" Target="fonts/Roboto-italic.fntdata"/><Relationship Id="rId89" Type="http://schemas.openxmlformats.org/officeDocument/2006/relationships/font" Target="fonts/ArialNarrow-regular.fntdata"/><Relationship Id="rId80" Type="http://schemas.openxmlformats.org/officeDocument/2006/relationships/slide" Target="slides/slide72.xml"/><Relationship Id="rId82" Type="http://schemas.openxmlformats.org/officeDocument/2006/relationships/font" Target="fonts/MerriweatherSans-bold.fntdata"/><Relationship Id="rId81" Type="http://schemas.openxmlformats.org/officeDocument/2006/relationships/font" Target="fonts/MerriweatherSans-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5" Type="http://schemas.openxmlformats.org/officeDocument/2006/relationships/commentAuthors" Target="commentAuthors.xml"/><Relationship Id="rId6" Type="http://schemas.openxmlformats.org/officeDocument/2006/relationships/slideMaster" Target="slideMasters/slideMaster1.xml"/><Relationship Id="rId7" Type="http://schemas.openxmlformats.org/officeDocument/2006/relationships/slideMaster" Target="slideMasters/slideMaster2.xml"/><Relationship Id="rId8" Type="http://schemas.openxmlformats.org/officeDocument/2006/relationships/notesMaster" Target="notesMasters/notesMaster1.xml"/><Relationship Id="rId73" Type="http://schemas.openxmlformats.org/officeDocument/2006/relationships/slide" Target="slides/slide65.xml"/><Relationship Id="rId72" Type="http://schemas.openxmlformats.org/officeDocument/2006/relationships/slide" Target="slides/slide64.xml"/><Relationship Id="rId75" Type="http://schemas.openxmlformats.org/officeDocument/2006/relationships/slide" Target="slides/slide67.xml"/><Relationship Id="rId74" Type="http://schemas.openxmlformats.org/officeDocument/2006/relationships/slide" Target="slides/slide66.xml"/><Relationship Id="rId77" Type="http://schemas.openxmlformats.org/officeDocument/2006/relationships/slide" Target="slides/slide69.xml"/><Relationship Id="rId76" Type="http://schemas.openxmlformats.org/officeDocument/2006/relationships/slide" Target="slides/slide68.xml"/><Relationship Id="rId79" Type="http://schemas.openxmlformats.org/officeDocument/2006/relationships/slide" Target="slides/slide71.xml"/><Relationship Id="rId78" Type="http://schemas.openxmlformats.org/officeDocument/2006/relationships/slide" Target="slides/slide70.xml"/><Relationship Id="rId71" Type="http://schemas.openxmlformats.org/officeDocument/2006/relationships/slide" Target="slides/slide63.xml"/><Relationship Id="rId70" Type="http://schemas.openxmlformats.org/officeDocument/2006/relationships/slide" Target="slides/slide62.xml"/><Relationship Id="rId62" Type="http://schemas.openxmlformats.org/officeDocument/2006/relationships/slide" Target="slides/slide54.xml"/><Relationship Id="rId61" Type="http://schemas.openxmlformats.org/officeDocument/2006/relationships/slide" Target="slides/slide53.xml"/><Relationship Id="rId64" Type="http://schemas.openxmlformats.org/officeDocument/2006/relationships/slide" Target="slides/slide56.xml"/><Relationship Id="rId63" Type="http://schemas.openxmlformats.org/officeDocument/2006/relationships/slide" Target="slides/slide55.xml"/><Relationship Id="rId66" Type="http://schemas.openxmlformats.org/officeDocument/2006/relationships/slide" Target="slides/slide58.xml"/><Relationship Id="rId65" Type="http://schemas.openxmlformats.org/officeDocument/2006/relationships/slide" Target="slides/slide57.xml"/><Relationship Id="rId68" Type="http://schemas.openxmlformats.org/officeDocument/2006/relationships/slide" Target="slides/slide60.xml"/><Relationship Id="rId67" Type="http://schemas.openxmlformats.org/officeDocument/2006/relationships/slide" Target="slides/slide59.xml"/><Relationship Id="rId60" Type="http://schemas.openxmlformats.org/officeDocument/2006/relationships/slide" Target="slides/slide52.xml"/><Relationship Id="rId69" Type="http://schemas.openxmlformats.org/officeDocument/2006/relationships/slide" Target="slides/slide61.xml"/><Relationship Id="rId51" Type="http://schemas.openxmlformats.org/officeDocument/2006/relationships/slide" Target="slides/slide43.xml"/><Relationship Id="rId50" Type="http://schemas.openxmlformats.org/officeDocument/2006/relationships/slide" Target="slides/slide42.xml"/><Relationship Id="rId53" Type="http://schemas.openxmlformats.org/officeDocument/2006/relationships/slide" Target="slides/slide45.xml"/><Relationship Id="rId52" Type="http://schemas.openxmlformats.org/officeDocument/2006/relationships/slide" Target="slides/slide44.xml"/><Relationship Id="rId55" Type="http://schemas.openxmlformats.org/officeDocument/2006/relationships/slide" Target="slides/slide47.xml"/><Relationship Id="rId54" Type="http://schemas.openxmlformats.org/officeDocument/2006/relationships/slide" Target="slides/slide46.xml"/><Relationship Id="rId57" Type="http://schemas.openxmlformats.org/officeDocument/2006/relationships/slide" Target="slides/slide49.xml"/><Relationship Id="rId56" Type="http://schemas.openxmlformats.org/officeDocument/2006/relationships/slide" Target="slides/slide48.xml"/><Relationship Id="rId59" Type="http://schemas.openxmlformats.org/officeDocument/2006/relationships/slide" Target="slides/slide51.xml"/><Relationship Id="rId58" Type="http://schemas.openxmlformats.org/officeDocument/2006/relationships/slide" Target="slides/slide50.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1" dt="2021-06-21T19:28:42.318">
    <p:pos x="8108" y="1272"/>
    <p:text/>
    <p:extLst>
      <p:ext uri="{C676402C-5697-4E1C-873F-D02D1690AC5C}">
        <p15:threadingInfo timeZoneBias="0"/>
      </p:ext>
      <p:ext uri="http://customooxmlschemas.google.com/">
        <go:slidesCustomData xmlns:go="http://customooxmlschemas.google.com/" commentPostId="AAAARBCrSIo"/>
      </p:ext>
    </p:extLst>
  </p:cm>
</p:cmLst>
</file>

<file path=ppt/comments/comment2.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2" dt="2021-06-21T19:28:42.318">
    <p:pos x="8108" y="1272"/>
    <p:text/>
    <p:extLst>
      <p:ext uri="{C676402C-5697-4E1C-873F-D02D1690AC5C}">
        <p15:threadingInfo timeZoneBias="0"/>
      </p:ext>
      <p:ext uri="http://customooxmlschemas.google.com/">
        <go:slidesCustomData xmlns:go="http://customooxmlschemas.google.com/" commentPostId="AAAARBCrSIg"/>
      </p:ext>
    </p:extLst>
  </p:cm>
</p:cmLst>
</file>

<file path=ppt/comments/comment3.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3" dt="2021-06-21T19:28:42.318">
    <p:pos x="8108" y="1272"/>
    <p:text/>
    <p:extLst>
      <p:ext uri="{C676402C-5697-4E1C-873F-D02D1690AC5C}">
        <p15:threadingInfo timeZoneBias="0"/>
      </p:ext>
      <p:ext uri="http://customooxmlschemas.google.com/">
        <go:slidesCustomData xmlns:go="http://customooxmlschemas.google.com/" commentPostId="AAAARBCrSIs"/>
      </p:ext>
    </p:extLst>
  </p:cm>
</p:cmLst>
</file>

<file path=ppt/comments/comment4.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4" dt="2021-06-21T19:28:42.318">
    <p:pos x="8108" y="1272"/>
    <p:text/>
    <p:extLst>
      <p:ext uri="{C676402C-5697-4E1C-873F-D02D1690AC5C}">
        <p15:threadingInfo timeZoneBias="0"/>
      </p:ext>
      <p:ext uri="http://customooxmlschemas.google.com/">
        <go:slidesCustomData xmlns:go="http://customooxmlschemas.google.com/" commentPostId="AAAARBCrSIk"/>
      </p:ext>
    </p:extLst>
  </p:cm>
</p:cmLst>
</file>

<file path=ppt/comments/comment5.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5" dt="2021-06-21T19:28:42.318">
    <p:pos x="8108" y="1272"/>
    <p:text/>
    <p:extLst>
      <p:ext uri="{C676402C-5697-4E1C-873F-D02D1690AC5C}">
        <p15:threadingInfo timeZoneBias="0"/>
      </p:ext>
      <p:ext uri="http://customooxmlschemas.google.com/">
        <go:slidesCustomData xmlns:go="http://customooxmlschemas.google.com/" commentPostId="AAAARBCrSIw"/>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2200" u="none" cap="none" strike="noStrike">
                <a:latin typeface="Merriweather Sans"/>
                <a:ea typeface="Merriweather Sans"/>
                <a:cs typeface="Merriweather Sans"/>
                <a:sym typeface="Merriweather Sans"/>
              </a:defRPr>
            </a:lvl1pPr>
            <a:lvl2pPr indent="-228600" lvl="1" marL="914400" marR="0" rtl="0" algn="l">
              <a:spcBef>
                <a:spcPts val="0"/>
              </a:spcBef>
              <a:spcAft>
                <a:spcPts val="0"/>
              </a:spcAft>
              <a:buSzPts val="1400"/>
              <a:buNone/>
              <a:defRPr b="0" i="0" sz="2200" u="none" cap="none" strike="noStrike">
                <a:latin typeface="Merriweather Sans"/>
                <a:ea typeface="Merriweather Sans"/>
                <a:cs typeface="Merriweather Sans"/>
                <a:sym typeface="Merriweather Sans"/>
              </a:defRPr>
            </a:lvl2pPr>
            <a:lvl3pPr indent="-228600" lvl="2" marL="1371600" marR="0" rtl="0" algn="l">
              <a:spcBef>
                <a:spcPts val="0"/>
              </a:spcBef>
              <a:spcAft>
                <a:spcPts val="0"/>
              </a:spcAft>
              <a:buSzPts val="1400"/>
              <a:buNone/>
              <a:defRPr b="0" i="0" sz="2200" u="none" cap="none" strike="noStrike">
                <a:latin typeface="Merriweather Sans"/>
                <a:ea typeface="Merriweather Sans"/>
                <a:cs typeface="Merriweather Sans"/>
                <a:sym typeface="Merriweather Sans"/>
              </a:defRPr>
            </a:lvl3pPr>
            <a:lvl4pPr indent="-228600" lvl="3" marL="1828800" marR="0" rtl="0" algn="l">
              <a:spcBef>
                <a:spcPts val="0"/>
              </a:spcBef>
              <a:spcAft>
                <a:spcPts val="0"/>
              </a:spcAft>
              <a:buSzPts val="1400"/>
              <a:buNone/>
              <a:defRPr b="0" i="0" sz="2200" u="none" cap="none" strike="noStrike">
                <a:latin typeface="Merriweather Sans"/>
                <a:ea typeface="Merriweather Sans"/>
                <a:cs typeface="Merriweather Sans"/>
                <a:sym typeface="Merriweather Sans"/>
              </a:defRPr>
            </a:lvl4pPr>
            <a:lvl5pPr indent="-228600" lvl="4" marL="2286000" marR="0" rtl="0" algn="l">
              <a:spcBef>
                <a:spcPts val="0"/>
              </a:spcBef>
              <a:spcAft>
                <a:spcPts val="0"/>
              </a:spcAft>
              <a:buSzPts val="1400"/>
              <a:buNone/>
              <a:defRPr b="0" i="0" sz="2200" u="none" cap="none" strike="noStrike">
                <a:latin typeface="Merriweather Sans"/>
                <a:ea typeface="Merriweather Sans"/>
                <a:cs typeface="Merriweather Sans"/>
                <a:sym typeface="Merriweather Sans"/>
              </a:defRPr>
            </a:lvl5pPr>
            <a:lvl6pPr indent="-228600" lvl="5" marL="2743200" marR="0" rtl="0" algn="l">
              <a:spcBef>
                <a:spcPts val="0"/>
              </a:spcBef>
              <a:spcAft>
                <a:spcPts val="0"/>
              </a:spcAft>
              <a:buSzPts val="1400"/>
              <a:buNone/>
              <a:defRPr b="0" i="0" sz="2200" u="none" cap="none" strike="noStrike">
                <a:latin typeface="Merriweather Sans"/>
                <a:ea typeface="Merriweather Sans"/>
                <a:cs typeface="Merriweather Sans"/>
                <a:sym typeface="Merriweather Sans"/>
              </a:defRPr>
            </a:lvl6pPr>
            <a:lvl7pPr indent="-228600" lvl="6" marL="3200400" marR="0" rtl="0" algn="l">
              <a:spcBef>
                <a:spcPts val="0"/>
              </a:spcBef>
              <a:spcAft>
                <a:spcPts val="0"/>
              </a:spcAft>
              <a:buSzPts val="1400"/>
              <a:buNone/>
              <a:defRPr b="0" i="0" sz="2200" u="none" cap="none" strike="noStrike">
                <a:latin typeface="Merriweather Sans"/>
                <a:ea typeface="Merriweather Sans"/>
                <a:cs typeface="Merriweather Sans"/>
                <a:sym typeface="Merriweather Sans"/>
              </a:defRPr>
            </a:lvl7pPr>
            <a:lvl8pPr indent="-228600" lvl="7" marL="3657600" marR="0" rtl="0" algn="l">
              <a:spcBef>
                <a:spcPts val="0"/>
              </a:spcBef>
              <a:spcAft>
                <a:spcPts val="0"/>
              </a:spcAft>
              <a:buSzPts val="1400"/>
              <a:buNone/>
              <a:defRPr b="0" i="0" sz="2200" u="none" cap="none" strike="noStrike">
                <a:latin typeface="Merriweather Sans"/>
                <a:ea typeface="Merriweather Sans"/>
                <a:cs typeface="Merriweather Sans"/>
                <a:sym typeface="Merriweather Sans"/>
              </a:defRPr>
            </a:lvl8pPr>
            <a:lvl9pPr indent="-228600" lvl="8" marL="4114800" marR="0" rtl="0" algn="l">
              <a:spcBef>
                <a:spcPts val="0"/>
              </a:spcBef>
              <a:spcAft>
                <a:spcPts val="0"/>
              </a:spcAft>
              <a:buSzPts val="1400"/>
              <a:buNone/>
              <a:defRPr b="0" i="0" sz="2200" u="none" cap="none" strike="noStrike">
                <a:latin typeface="Merriweather Sans"/>
                <a:ea typeface="Merriweather Sans"/>
                <a:cs typeface="Merriweather Sans"/>
                <a:sym typeface="Merriweather Sans"/>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2df3b123e90_0_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3" name="Google Shape;263;g2df3b123e90_0_1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g2df3b123e90_0_12: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27bd761fb45_0_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78" name="Google Shape;278;g27bd761fb45_0_1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g27bd761fb45_0_13: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0" name="Google Shape;290;p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2: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04" name="Google Shape;304;p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1: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184a80af560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21" name="Google Shape;321;g184a80af560_0_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s-ES"/>
              <a:t>2LD</a:t>
            </a:r>
            <a:endParaRPr/>
          </a:p>
        </p:txBody>
      </p:sp>
      <p:sp>
        <p:nvSpPr>
          <p:cNvPr id="322" name="Google Shape;322;g184a80af560_0_0: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9" name="Google Shape;339;p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s-ES"/>
              <a:t>Cepo</a:t>
            </a:r>
            <a:endParaRPr/>
          </a:p>
        </p:txBody>
      </p:sp>
      <p:sp>
        <p:nvSpPr>
          <p:cNvPr id="340" name="Google Shape;340;p3: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0" name="Google Shape;360;p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Font typeface="Arial"/>
              <a:buNone/>
            </a:pPr>
            <a:r>
              <a:t/>
            </a:r>
            <a:endParaRPr/>
          </a:p>
        </p:txBody>
      </p:sp>
      <p:sp>
        <p:nvSpPr>
          <p:cNvPr id="361" name="Google Shape;361;p4: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g23a2dfdf18f_0_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74" name="Google Shape;374;g23a2dfdf18f_0_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g23a2dfdf18f_0_3: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g23cdb5a5ecd_0_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84" name="Google Shape;384;g23cdb5a5ecd_0_1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g23cdb5a5ecd_0_16: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g23cdb5a5ecd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98" name="Google Shape;398;g23cdb5a5ecd_0_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g23cdb5a5ecd_0_6: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12" name="Google Shape;412;p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s-ES"/>
              <a:t>2AB</a:t>
            </a:r>
            <a:endParaRPr/>
          </a:p>
        </p:txBody>
      </p:sp>
      <p:sp>
        <p:nvSpPr>
          <p:cNvPr id="413" name="Google Shape;413;p5: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g23a2dfdf18f_0_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28" name="Google Shape;428;g23a2dfdf18f_0_2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s-ES"/>
              <a:t>2AB</a:t>
            </a:r>
            <a:endParaRPr/>
          </a:p>
        </p:txBody>
      </p:sp>
      <p:sp>
        <p:nvSpPr>
          <p:cNvPr id="429" name="Google Shape;429;g23a2dfdf18f_0_20: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g2f10e08c893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38" name="Google Shape;438;g2f10e08c893_0_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s-ES"/>
              <a:t>2AB - 2B - </a:t>
            </a:r>
            <a:r>
              <a:rPr b="1" lang="es-ES" sz="1100">
                <a:solidFill>
                  <a:schemeClr val="dk1"/>
                </a:solidFill>
                <a:latin typeface="Arial"/>
                <a:ea typeface="Arial"/>
                <a:cs typeface="Arial"/>
                <a:sym typeface="Arial"/>
              </a:rPr>
              <a:t>¿Cómo puede la empatía influir en la toma de decisiones y la comunicación entre el equipo de rescate durante una situación de crisis como esta?</a:t>
            </a:r>
            <a:br>
              <a:rPr b="1" lang="es-ES" sz="1100">
                <a:solidFill>
                  <a:schemeClr val="dk1"/>
                </a:solidFill>
                <a:latin typeface="Arial"/>
                <a:ea typeface="Arial"/>
                <a:cs typeface="Arial"/>
                <a:sym typeface="Arial"/>
              </a:rPr>
            </a:br>
            <a:r>
              <a:rPr i="1" lang="es-ES" sz="1100">
                <a:solidFill>
                  <a:schemeClr val="dk1"/>
                </a:solidFill>
                <a:latin typeface="Arial"/>
                <a:ea typeface="Arial"/>
                <a:cs typeface="Arial"/>
                <a:sym typeface="Arial"/>
              </a:rPr>
              <a:t>Respuesta Esperada:</a:t>
            </a:r>
            <a:r>
              <a:rPr lang="es-ES" sz="1100">
                <a:solidFill>
                  <a:schemeClr val="dk1"/>
                </a:solidFill>
                <a:latin typeface="Arial"/>
                <a:ea typeface="Arial"/>
                <a:cs typeface="Arial"/>
                <a:sym typeface="Arial"/>
              </a:rPr>
              <a:t> La empatía puede facilitar una mejor comunicación y cooperación dentro del equipo de rescate. Al comprender y sentir las preocupaciones y miedos de sus compañeros, los oficiales pueden coordinar sus acciones de manera más efectiva, asegurándose de que todos estén alineados y motivados hacia el objetivo común de salvar vidas. Además, la empatía ayuda a mantener la moral alta y reduce la posibilidad de conflictos internos que podrían entorpecer el rescate.</a:t>
            </a:r>
            <a:endParaRPr sz="1100">
              <a:solidFill>
                <a:schemeClr val="dk1"/>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b="1" lang="es-ES" sz="1100">
                <a:solidFill>
                  <a:schemeClr val="dk1"/>
                </a:solidFill>
                <a:latin typeface="Arial"/>
                <a:ea typeface="Arial"/>
                <a:cs typeface="Arial"/>
                <a:sym typeface="Arial"/>
              </a:rPr>
              <a:t>Describe cómo la empatía puede afectar la relación entre los oficiales de marina y los tripulantes del barco pesquero durante el proceso de rescate. ¿Qué impacto puede tener esto en el éxito de la misión?</a:t>
            </a:r>
            <a:br>
              <a:rPr b="1" lang="es-ES" sz="1100">
                <a:solidFill>
                  <a:schemeClr val="dk1"/>
                </a:solidFill>
                <a:latin typeface="Arial"/>
                <a:ea typeface="Arial"/>
                <a:cs typeface="Arial"/>
                <a:sym typeface="Arial"/>
              </a:rPr>
            </a:br>
            <a:r>
              <a:rPr i="1" lang="es-ES" sz="1100">
                <a:solidFill>
                  <a:schemeClr val="dk1"/>
                </a:solidFill>
                <a:latin typeface="Arial"/>
                <a:ea typeface="Arial"/>
                <a:cs typeface="Arial"/>
                <a:sym typeface="Arial"/>
              </a:rPr>
              <a:t>Respuesta Esperada:</a:t>
            </a:r>
            <a:r>
              <a:rPr lang="es-ES" sz="1100">
                <a:solidFill>
                  <a:schemeClr val="dk1"/>
                </a:solidFill>
                <a:latin typeface="Arial"/>
                <a:ea typeface="Arial"/>
                <a:cs typeface="Arial"/>
                <a:sym typeface="Arial"/>
              </a:rPr>
              <a:t> La empatía permite a los oficiales de marina establecer una conexión más fuerte y significativa con los tripulantes del barco pesquero. Al demostrar comprensión y preocupación genuina por su bienestar, los oficiales pueden calmar a los tripulantes y aumentar su cooperación durante el rescate. Esto puede ser crucial para el éxito de la misión, ya que la calma y la cooperación de los rescatados pueden acelerar el proceso y reducir el riesgo de pánico o accidentes adicionales.</a:t>
            </a:r>
            <a:endParaRPr sz="1100">
              <a:solidFill>
                <a:schemeClr val="dk1"/>
              </a:solidFill>
              <a:latin typeface="Arial"/>
              <a:ea typeface="Arial"/>
              <a:cs typeface="Arial"/>
              <a:sym typeface="Arial"/>
            </a:endParaRPr>
          </a:p>
          <a:p>
            <a:pPr indent="0" lvl="0" marL="0" rtl="0" algn="l">
              <a:spcBef>
                <a:spcPts val="0"/>
              </a:spcBef>
              <a:spcAft>
                <a:spcPts val="0"/>
              </a:spcAft>
              <a:buSzPts val="1100"/>
              <a:buNone/>
            </a:pPr>
            <a:r>
              <a:rPr b="1" lang="es-ES" sz="1100">
                <a:solidFill>
                  <a:schemeClr val="dk1"/>
                </a:solidFill>
                <a:latin typeface="Arial"/>
                <a:ea typeface="Arial"/>
                <a:cs typeface="Arial"/>
                <a:sym typeface="Arial"/>
              </a:rPr>
              <a:t>Considerando la importancia de la empatía, ¿cómo podrían los oficiales de marina prepararse y entrenar para desarrollar esta habilidad de manera que sea efectiva en situaciones de crisis?</a:t>
            </a:r>
            <a:br>
              <a:rPr b="1" lang="es-ES" sz="1100">
                <a:solidFill>
                  <a:schemeClr val="dk1"/>
                </a:solidFill>
                <a:latin typeface="Arial"/>
                <a:ea typeface="Arial"/>
                <a:cs typeface="Arial"/>
                <a:sym typeface="Arial"/>
              </a:rPr>
            </a:br>
            <a:r>
              <a:rPr i="1" lang="es-ES" sz="1100">
                <a:solidFill>
                  <a:schemeClr val="dk1"/>
                </a:solidFill>
                <a:latin typeface="Arial"/>
                <a:ea typeface="Arial"/>
                <a:cs typeface="Arial"/>
                <a:sym typeface="Arial"/>
              </a:rPr>
              <a:t>Respuesta Esperada:</a:t>
            </a:r>
            <a:r>
              <a:rPr lang="es-ES" sz="1100">
                <a:solidFill>
                  <a:schemeClr val="dk1"/>
                </a:solidFill>
                <a:latin typeface="Arial"/>
                <a:ea typeface="Arial"/>
                <a:cs typeface="Arial"/>
                <a:sym typeface="Arial"/>
              </a:rPr>
              <a:t> Los oficiales de marina pueden participar en entrenamientos que incluyan simulaciones de crisis donde se enfatice la práctica de la empatía. Estos entrenamientos pueden incluir ejercicios de role-playing, talleres sobre inteligencia emocional y sesiones de reflexión donde los oficiales discutan experiencias pasadas y aprendan a reconocer y gestionar sus propias emociones y las de los demás. Además, recibir retroalimentación continua y apoyo de mentores puede ayudar a desarrollar y fortalecer la empatía como una competencia clave en situaciones de crisis. </a:t>
            </a:r>
            <a:endParaRPr/>
          </a:p>
        </p:txBody>
      </p:sp>
      <p:sp>
        <p:nvSpPr>
          <p:cNvPr id="439" name="Google Shape;439;g2f10e08c893_0_0: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g2f21909b367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49" name="Google Shape;449;g2f21909b367_0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lnSpc>
                <a:spcPct val="115000"/>
              </a:lnSpc>
              <a:spcBef>
                <a:spcPts val="1200"/>
              </a:spcBef>
              <a:spcAft>
                <a:spcPts val="1200"/>
              </a:spcAft>
              <a:buNone/>
            </a:pPr>
            <a:r>
              <a:rPr lang="es-ES" sz="1100">
                <a:solidFill>
                  <a:schemeClr val="dk1"/>
                </a:solidFill>
                <a:latin typeface="Arial"/>
                <a:ea typeface="Arial"/>
                <a:cs typeface="Arial"/>
                <a:sym typeface="Arial"/>
              </a:rPr>
              <a:t>La identificación de atributos de liderazgo ha evolucionado significativamente a lo largo del tiempo. Inicialmente, la investigación se centraba en encontrar atributos de personalidad, sociales, físicos o intelectuales que describieran a los líderes y los diferenciaran de quienes no lo eran. Esta búsqueda comenzó en las primeras etapas de las investigaciones acerca del liderazgo y, aunque ha habido una evolución, estos atributos siguen siendo relevantes en muchos contextos. Sin embargo, con el tiempo, los investigadores han reconocido que las características individuales no siempre son suficientes para predecir el liderazgo, y han comenzado a integrar factores contextuales y situacionales en sus análisis. A pesar de esta evolución, los atributos de personalidad, como el carisma y la extroversión, continúan siendo factores determinantes en la percepción y reconocimiento de los líderes, aunque ahora se entienden dentro de un marco más amplio que incluye tanto rasgos individuales como el contexto en el que se manifiestan.</a:t>
            </a:r>
            <a:r>
              <a:rPr b="1" lang="es-ES" sz="1100">
                <a:solidFill>
                  <a:schemeClr val="dk1"/>
                </a:solidFill>
                <a:latin typeface="Arial"/>
                <a:ea typeface="Arial"/>
                <a:cs typeface="Arial"/>
                <a:sym typeface="Arial"/>
              </a:rPr>
              <a:t> =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60" name="Google Shape;460;p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1" name="Google Shape;461;p6: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73" name="Google Shape;473;p7: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s-ES"/>
              <a:t>2E</a:t>
            </a:r>
            <a:endParaRPr/>
          </a:p>
        </p:txBody>
      </p:sp>
      <p:sp>
        <p:nvSpPr>
          <p:cNvPr id="474" name="Google Shape;474;p7: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85" name="Google Shape;485;p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6" name="Google Shape;486;p8: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98" name="Google Shape;498;p9: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9" name="Google Shape;499;p9: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11" name="Google Shape;511;p1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2" name="Google Shape;512;p10: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25" name="Google Shape;525;p1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6" name="Google Shape;526;p11: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g23a2dfdf18f_8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37" name="Google Shape;537;g23a2dfdf18f_8_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8" name="Google Shape;538;g23a2dfdf18f_8_0: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g2fd9f82fb0e_2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48" name="Google Shape;548;g2fd9f82fb0e_2_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g2f9bed173bb_1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54" name="Google Shape;554;g2f9bed173bb_1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1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1" name="Google Shape;561;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1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9" name="Google Shape;569;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1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8" name="Google Shape;578;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p1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En el gráfico, vemos dos líneas que representan los diferentes estilos de liderazgo y cómo estos se adaptan a diferentes situaciones:</a:t>
            </a:r>
            <a:endParaRPr sz="1100">
              <a:solidFill>
                <a:schemeClr val="dk1"/>
              </a:solidFill>
              <a:latin typeface="Arial"/>
              <a:ea typeface="Arial"/>
              <a:cs typeface="Arial"/>
              <a:sym typeface="Arial"/>
            </a:endParaRPr>
          </a:p>
          <a:p>
            <a:pPr indent="-298450" lvl="0" marL="457200" rtl="0" algn="l">
              <a:lnSpc>
                <a:spcPct val="115000"/>
              </a:lnSpc>
              <a:spcBef>
                <a:spcPts val="1200"/>
              </a:spcBef>
              <a:spcAft>
                <a:spcPts val="0"/>
              </a:spcAft>
              <a:buClr>
                <a:schemeClr val="dk1"/>
              </a:buClr>
              <a:buSzPts val="1100"/>
              <a:buAutoNum type="arabicPeriod"/>
            </a:pPr>
            <a:r>
              <a:rPr b="1" lang="es-ES" sz="1100">
                <a:solidFill>
                  <a:schemeClr val="dk1"/>
                </a:solidFill>
                <a:latin typeface="Arial"/>
                <a:ea typeface="Arial"/>
                <a:cs typeface="Arial"/>
                <a:sym typeface="Arial"/>
              </a:rPr>
              <a:t>Línea "LPC bajo" (orientado a las tareas)</a:t>
            </a:r>
            <a:r>
              <a:rPr lang="es-ES" sz="1100">
                <a:solidFill>
                  <a:schemeClr val="dk1"/>
                </a:solidFill>
                <a:latin typeface="Arial"/>
                <a:ea typeface="Arial"/>
                <a:cs typeface="Arial"/>
                <a:sym typeface="Arial"/>
              </a:rPr>
              <a:t>:</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Esta línea es para líderes que están más enfocados en completar la tarea y los objetivos del grupo, más que en las relaciones personales. Estos líderes son buenos para organizar y estructurar el trabajo.</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Como vemos en el gráfico, el rendimiento es </a:t>
            </a:r>
            <a:r>
              <a:rPr b="1" lang="es-ES" sz="1100">
                <a:solidFill>
                  <a:schemeClr val="dk1"/>
                </a:solidFill>
                <a:latin typeface="Arial"/>
                <a:ea typeface="Arial"/>
                <a:cs typeface="Arial"/>
                <a:sym typeface="Arial"/>
              </a:rPr>
              <a:t>mejor</a:t>
            </a:r>
            <a:r>
              <a:rPr lang="es-ES" sz="1100">
                <a:solidFill>
                  <a:schemeClr val="dk1"/>
                </a:solidFill>
                <a:latin typeface="Arial"/>
                <a:ea typeface="Arial"/>
                <a:cs typeface="Arial"/>
                <a:sym typeface="Arial"/>
              </a:rPr>
              <a:t> en situaciones que son </a:t>
            </a:r>
            <a:r>
              <a:rPr b="1" lang="es-ES" sz="1100">
                <a:solidFill>
                  <a:schemeClr val="dk1"/>
                </a:solidFill>
                <a:latin typeface="Arial"/>
                <a:ea typeface="Arial"/>
                <a:cs typeface="Arial"/>
                <a:sym typeface="Arial"/>
              </a:rPr>
              <a:t>muy favorables</a:t>
            </a:r>
            <a:r>
              <a:rPr lang="es-ES" sz="1100">
                <a:solidFill>
                  <a:schemeClr val="dk1"/>
                </a:solidFill>
                <a:latin typeface="Arial"/>
                <a:ea typeface="Arial"/>
                <a:cs typeface="Arial"/>
                <a:sym typeface="Arial"/>
              </a:rPr>
              <a:t> (categorías 1 y 2) o </a:t>
            </a:r>
            <a:r>
              <a:rPr b="1" lang="es-ES" sz="1100">
                <a:solidFill>
                  <a:schemeClr val="dk1"/>
                </a:solidFill>
                <a:latin typeface="Arial"/>
                <a:ea typeface="Arial"/>
                <a:cs typeface="Arial"/>
                <a:sym typeface="Arial"/>
              </a:rPr>
              <a:t>muy desfavorables</a:t>
            </a:r>
            <a:r>
              <a:rPr lang="es-ES" sz="1100">
                <a:solidFill>
                  <a:schemeClr val="dk1"/>
                </a:solidFill>
                <a:latin typeface="Arial"/>
                <a:ea typeface="Arial"/>
                <a:cs typeface="Arial"/>
                <a:sym typeface="Arial"/>
              </a:rPr>
              <a:t> (categorías 7 y 8).</a:t>
            </a:r>
            <a:endParaRPr sz="1100">
              <a:solidFill>
                <a:schemeClr val="dk1"/>
              </a:solidFill>
              <a:latin typeface="Arial"/>
              <a:ea typeface="Arial"/>
              <a:cs typeface="Arial"/>
              <a:sym typeface="Arial"/>
            </a:endParaRPr>
          </a:p>
          <a:p>
            <a:pPr indent="-298450" lvl="2" marL="1371600" rtl="0" algn="l">
              <a:lnSpc>
                <a:spcPct val="115000"/>
              </a:lnSpc>
              <a:spcBef>
                <a:spcPts val="0"/>
              </a:spcBef>
              <a:spcAft>
                <a:spcPts val="0"/>
              </a:spcAft>
              <a:buClr>
                <a:schemeClr val="dk1"/>
              </a:buClr>
              <a:buSzPts val="1100"/>
              <a:buChar char="■"/>
            </a:pPr>
            <a:r>
              <a:rPr b="1" lang="es-ES" sz="1100">
                <a:solidFill>
                  <a:schemeClr val="dk1"/>
                </a:solidFill>
                <a:latin typeface="Arial"/>
                <a:ea typeface="Arial"/>
                <a:cs typeface="Arial"/>
                <a:sym typeface="Arial"/>
              </a:rPr>
              <a:t>Situaciones muy favorables</a:t>
            </a:r>
            <a:r>
              <a:rPr lang="es-ES" sz="1100">
                <a:solidFill>
                  <a:schemeClr val="dk1"/>
                </a:solidFill>
                <a:latin typeface="Arial"/>
                <a:ea typeface="Arial"/>
                <a:cs typeface="Arial"/>
                <a:sym typeface="Arial"/>
              </a:rPr>
              <a:t>: El líder tiene una buena relación con el equipo, la tarea es clara y el líder tiene poder. Aquí, el enfoque en tareas ayuda a maximizar el rendimiento.</a:t>
            </a:r>
            <a:endParaRPr sz="1100">
              <a:solidFill>
                <a:schemeClr val="dk1"/>
              </a:solidFill>
              <a:latin typeface="Arial"/>
              <a:ea typeface="Arial"/>
              <a:cs typeface="Arial"/>
              <a:sym typeface="Arial"/>
            </a:endParaRPr>
          </a:p>
          <a:p>
            <a:pPr indent="-298450" lvl="2" marL="1371600" rtl="0" algn="l">
              <a:lnSpc>
                <a:spcPct val="115000"/>
              </a:lnSpc>
              <a:spcBef>
                <a:spcPts val="0"/>
              </a:spcBef>
              <a:spcAft>
                <a:spcPts val="0"/>
              </a:spcAft>
              <a:buClr>
                <a:schemeClr val="dk1"/>
              </a:buClr>
              <a:buSzPts val="1100"/>
              <a:buChar char="■"/>
            </a:pPr>
            <a:r>
              <a:rPr b="1" lang="es-ES" sz="1100">
                <a:solidFill>
                  <a:schemeClr val="dk1"/>
                </a:solidFill>
                <a:latin typeface="Arial"/>
                <a:ea typeface="Arial"/>
                <a:cs typeface="Arial"/>
                <a:sym typeface="Arial"/>
              </a:rPr>
              <a:t>Situaciones muy desfavorables</a:t>
            </a:r>
            <a:r>
              <a:rPr lang="es-ES" sz="1100">
                <a:solidFill>
                  <a:schemeClr val="dk1"/>
                </a:solidFill>
                <a:latin typeface="Arial"/>
                <a:ea typeface="Arial"/>
                <a:cs typeface="Arial"/>
                <a:sym typeface="Arial"/>
              </a:rPr>
              <a:t>: Cuando la situación es difícil, el equipo no tiene una buena relación y la tarea no es tan clara, el líder orientado a la tarea puede proporcionar la estructura necesaria para guiar al equipo.</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En situaciones </a:t>
            </a:r>
            <a:r>
              <a:rPr b="1" lang="es-ES" sz="1100">
                <a:solidFill>
                  <a:schemeClr val="dk1"/>
                </a:solidFill>
                <a:latin typeface="Arial"/>
                <a:ea typeface="Arial"/>
                <a:cs typeface="Arial"/>
                <a:sym typeface="Arial"/>
              </a:rPr>
              <a:t>moderadas</a:t>
            </a:r>
            <a:r>
              <a:rPr lang="es-ES" sz="1100">
                <a:solidFill>
                  <a:schemeClr val="dk1"/>
                </a:solidFill>
                <a:latin typeface="Arial"/>
                <a:ea typeface="Arial"/>
                <a:cs typeface="Arial"/>
                <a:sym typeface="Arial"/>
              </a:rPr>
              <a:t> (categorías 3 a 6), el rendimiento disminuye porque estos líderes están menos cómodos cuando necesitan enfocarse en relaciones en lugar de tareas.</a:t>
            </a:r>
            <a:endParaRPr sz="1100">
              <a:solidFill>
                <a:schemeClr val="dk1"/>
              </a:solidFill>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AutoNum type="arabicPeriod"/>
            </a:pPr>
            <a:r>
              <a:rPr b="1" lang="es-ES" sz="1100">
                <a:solidFill>
                  <a:schemeClr val="dk1"/>
                </a:solidFill>
                <a:latin typeface="Arial"/>
                <a:ea typeface="Arial"/>
                <a:cs typeface="Arial"/>
                <a:sym typeface="Arial"/>
              </a:rPr>
              <a:t>Línea "LPC alto" (orientado a las relaciones)</a:t>
            </a:r>
            <a:r>
              <a:rPr lang="es-ES" sz="1100">
                <a:solidFill>
                  <a:schemeClr val="dk1"/>
                </a:solidFill>
                <a:latin typeface="Arial"/>
                <a:ea typeface="Arial"/>
                <a:cs typeface="Arial"/>
                <a:sym typeface="Arial"/>
              </a:rPr>
              <a:t>:</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Esta línea representa a líderes que se enfocan más en las relaciones y en hacer que el equipo se sienta bien trabajando juntos, creando un ambiente positivo.</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Aquí, el rendimiento es </a:t>
            </a:r>
            <a:r>
              <a:rPr b="1" lang="es-ES" sz="1100">
                <a:solidFill>
                  <a:schemeClr val="dk1"/>
                </a:solidFill>
                <a:latin typeface="Arial"/>
                <a:ea typeface="Arial"/>
                <a:cs typeface="Arial"/>
                <a:sym typeface="Arial"/>
              </a:rPr>
              <a:t>mejor</a:t>
            </a:r>
            <a:r>
              <a:rPr lang="es-ES" sz="1100">
                <a:solidFill>
                  <a:schemeClr val="dk1"/>
                </a:solidFill>
                <a:latin typeface="Arial"/>
                <a:ea typeface="Arial"/>
                <a:cs typeface="Arial"/>
                <a:sym typeface="Arial"/>
              </a:rPr>
              <a:t> en situaciones </a:t>
            </a:r>
            <a:r>
              <a:rPr b="1" lang="es-ES" sz="1100">
                <a:solidFill>
                  <a:schemeClr val="dk1"/>
                </a:solidFill>
                <a:latin typeface="Arial"/>
                <a:ea typeface="Arial"/>
                <a:cs typeface="Arial"/>
                <a:sym typeface="Arial"/>
              </a:rPr>
              <a:t>moderadas</a:t>
            </a:r>
            <a:r>
              <a:rPr lang="es-ES" sz="1100">
                <a:solidFill>
                  <a:schemeClr val="dk1"/>
                </a:solidFill>
                <a:latin typeface="Arial"/>
                <a:ea typeface="Arial"/>
                <a:cs typeface="Arial"/>
                <a:sym typeface="Arial"/>
              </a:rPr>
              <a:t> (categorías 3 a 5), donde la situación es intermedia (ni muy buena ni muy mala).</a:t>
            </a:r>
            <a:endParaRPr sz="1100">
              <a:solidFill>
                <a:schemeClr val="dk1"/>
              </a:solidFill>
              <a:latin typeface="Arial"/>
              <a:ea typeface="Arial"/>
              <a:cs typeface="Arial"/>
              <a:sym typeface="Arial"/>
            </a:endParaRPr>
          </a:p>
          <a:p>
            <a:pPr indent="-298450" lvl="2" marL="13716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En estas categorías, el líder orientado a relaciones puede crear un ambiente de apoyo y colaboración, lo que ayuda a mejorar el rendimiento.</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En situaciones </a:t>
            </a:r>
            <a:r>
              <a:rPr b="1" lang="es-ES" sz="1100">
                <a:solidFill>
                  <a:schemeClr val="dk1"/>
                </a:solidFill>
                <a:latin typeface="Arial"/>
                <a:ea typeface="Arial"/>
                <a:cs typeface="Arial"/>
                <a:sym typeface="Arial"/>
              </a:rPr>
              <a:t>muy favorables</a:t>
            </a:r>
            <a:r>
              <a:rPr lang="es-ES" sz="1100">
                <a:solidFill>
                  <a:schemeClr val="dk1"/>
                </a:solidFill>
                <a:latin typeface="Arial"/>
                <a:ea typeface="Arial"/>
                <a:cs typeface="Arial"/>
                <a:sym typeface="Arial"/>
              </a:rPr>
              <a:t> o </a:t>
            </a:r>
            <a:r>
              <a:rPr b="1" lang="es-ES" sz="1100">
                <a:solidFill>
                  <a:schemeClr val="dk1"/>
                </a:solidFill>
                <a:latin typeface="Arial"/>
                <a:ea typeface="Arial"/>
                <a:cs typeface="Arial"/>
                <a:sym typeface="Arial"/>
              </a:rPr>
              <a:t>muy desfavorables</a:t>
            </a:r>
            <a:r>
              <a:rPr lang="es-ES" sz="1100">
                <a:solidFill>
                  <a:schemeClr val="dk1"/>
                </a:solidFill>
                <a:latin typeface="Arial"/>
                <a:ea typeface="Arial"/>
                <a:cs typeface="Arial"/>
                <a:sym typeface="Arial"/>
              </a:rPr>
              <a:t> (categorías 1, 2, 7 y 8), el rendimiento disminuye para los líderes orientados a las relaciones, porque no tienen tanto impacto en situaciones extremas. En estos casos, se requiere un enfoque más directo en las tareas.</a:t>
            </a:r>
            <a:endParaRPr sz="11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b="1" lang="es-ES" sz="1100">
                <a:solidFill>
                  <a:schemeClr val="dk1"/>
                </a:solidFill>
                <a:latin typeface="Arial"/>
                <a:ea typeface="Arial"/>
                <a:cs typeface="Arial"/>
                <a:sym typeface="Arial"/>
              </a:rPr>
              <a:t>Resumen del gráfico</a:t>
            </a:r>
            <a:r>
              <a:rPr lang="es-ES" sz="1100">
                <a:solidFill>
                  <a:schemeClr val="dk1"/>
                </a:solidFill>
                <a:latin typeface="Arial"/>
                <a:ea typeface="Arial"/>
                <a:cs typeface="Arial"/>
                <a:sym typeface="Arial"/>
              </a:rPr>
              <a:t>:</a:t>
            </a:r>
            <a:endParaRPr sz="1100">
              <a:solidFill>
                <a:schemeClr val="dk1"/>
              </a:solidFill>
              <a:latin typeface="Arial"/>
              <a:ea typeface="Arial"/>
              <a:cs typeface="Arial"/>
              <a:sym typeface="Arial"/>
            </a:endParaRPr>
          </a:p>
          <a:p>
            <a:pPr indent="-298450" lvl="0" marL="457200" rtl="0" algn="l">
              <a:lnSpc>
                <a:spcPct val="115000"/>
              </a:lnSpc>
              <a:spcBef>
                <a:spcPts val="1200"/>
              </a:spcBef>
              <a:spcAft>
                <a:spcPts val="0"/>
              </a:spcAft>
              <a:buClr>
                <a:schemeClr val="dk1"/>
              </a:buClr>
              <a:buSzPts val="1100"/>
              <a:buChar char="●"/>
            </a:pPr>
            <a:r>
              <a:rPr b="1" lang="es-ES" sz="1100">
                <a:solidFill>
                  <a:schemeClr val="dk1"/>
                </a:solidFill>
                <a:latin typeface="Arial"/>
                <a:ea typeface="Arial"/>
                <a:cs typeface="Arial"/>
                <a:sym typeface="Arial"/>
              </a:rPr>
              <a:t>LPC bajo (orientado a tareas)</a:t>
            </a:r>
            <a:r>
              <a:rPr lang="es-ES" sz="1100">
                <a:solidFill>
                  <a:schemeClr val="dk1"/>
                </a:solidFill>
                <a:latin typeface="Arial"/>
                <a:ea typeface="Arial"/>
                <a:cs typeface="Arial"/>
                <a:sym typeface="Arial"/>
              </a:rPr>
              <a:t>: Mejor rendimiento en situaciones extremas (muy favorables o muy desfavorables).</a:t>
            </a:r>
            <a:endParaRPr sz="1100">
              <a:solidFill>
                <a:schemeClr val="dk1"/>
              </a:solidFill>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b="1" lang="es-ES" sz="1100">
                <a:solidFill>
                  <a:schemeClr val="dk1"/>
                </a:solidFill>
                <a:latin typeface="Arial"/>
                <a:ea typeface="Arial"/>
                <a:cs typeface="Arial"/>
                <a:sym typeface="Arial"/>
              </a:rPr>
              <a:t>LPC alto (orientado a relaciones)</a:t>
            </a:r>
            <a:r>
              <a:rPr lang="es-ES" sz="1100">
                <a:solidFill>
                  <a:schemeClr val="dk1"/>
                </a:solidFill>
                <a:latin typeface="Arial"/>
                <a:ea typeface="Arial"/>
                <a:cs typeface="Arial"/>
                <a:sym typeface="Arial"/>
              </a:rPr>
              <a:t>: Mejor rendimiento en situaciones moderadas.</a:t>
            </a:r>
            <a:endParaRPr sz="11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Este gráfico nos muestra que </a:t>
            </a:r>
            <a:r>
              <a:rPr b="1" lang="es-ES" sz="1100">
                <a:solidFill>
                  <a:schemeClr val="dk1"/>
                </a:solidFill>
                <a:latin typeface="Arial"/>
                <a:ea typeface="Arial"/>
                <a:cs typeface="Arial"/>
                <a:sym typeface="Arial"/>
              </a:rPr>
              <a:t>no hay un solo estilo de liderazgo que funcione bien en todas las situaciones</a:t>
            </a:r>
            <a:r>
              <a:rPr lang="es-ES" sz="1100">
                <a:solidFill>
                  <a:schemeClr val="dk1"/>
                </a:solidFill>
                <a:latin typeface="Arial"/>
                <a:ea typeface="Arial"/>
                <a:cs typeface="Arial"/>
                <a:sym typeface="Arial"/>
              </a:rPr>
              <a:t>; depende de las circunstancias. Un buen líder debe conocer sus fortalezas y adaptarse a la situación en la que se encuentra.</a:t>
            </a:r>
            <a:endParaRPr sz="11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¿en </a:t>
            </a:r>
            <a:r>
              <a:rPr lang="es-ES" sz="1100">
                <a:solidFill>
                  <a:schemeClr val="dk1"/>
                </a:solidFill>
                <a:latin typeface="Arial"/>
                <a:ea typeface="Arial"/>
                <a:cs typeface="Arial"/>
                <a:sym typeface="Arial"/>
              </a:rPr>
              <a:t>qué</a:t>
            </a:r>
            <a:r>
              <a:rPr lang="es-ES" sz="1100">
                <a:solidFill>
                  <a:schemeClr val="dk1"/>
                </a:solidFill>
                <a:latin typeface="Arial"/>
                <a:ea typeface="Arial"/>
                <a:cs typeface="Arial"/>
                <a:sym typeface="Arial"/>
              </a:rPr>
              <a:t> sentido afecta el poder</a:t>
            </a:r>
            <a:endParaRPr sz="11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En el </a:t>
            </a:r>
            <a:r>
              <a:rPr b="1" lang="es-ES" sz="1100">
                <a:solidFill>
                  <a:schemeClr val="dk1"/>
                </a:solidFill>
                <a:latin typeface="Arial"/>
                <a:ea typeface="Arial"/>
                <a:cs typeface="Arial"/>
                <a:sym typeface="Arial"/>
              </a:rPr>
              <a:t>Modelo de Contingencia de Fiedler</a:t>
            </a:r>
            <a:r>
              <a:rPr lang="es-ES" sz="1100">
                <a:solidFill>
                  <a:schemeClr val="dk1"/>
                </a:solidFill>
                <a:latin typeface="Arial"/>
                <a:ea typeface="Arial"/>
                <a:cs typeface="Arial"/>
                <a:sym typeface="Arial"/>
              </a:rPr>
              <a:t>, el </a:t>
            </a:r>
            <a:r>
              <a:rPr b="1" lang="es-ES" sz="1100">
                <a:solidFill>
                  <a:schemeClr val="dk1"/>
                </a:solidFill>
                <a:latin typeface="Arial"/>
                <a:ea typeface="Arial"/>
                <a:cs typeface="Arial"/>
                <a:sym typeface="Arial"/>
              </a:rPr>
              <a:t>poder de liderazgo</a:t>
            </a:r>
            <a:r>
              <a:rPr lang="es-ES" sz="1100">
                <a:solidFill>
                  <a:schemeClr val="dk1"/>
                </a:solidFill>
                <a:latin typeface="Arial"/>
                <a:ea typeface="Arial"/>
                <a:cs typeface="Arial"/>
                <a:sym typeface="Arial"/>
              </a:rPr>
              <a:t> (también llamado "poder de posición") afecta la capacidad de un líder para influir en su grupo y desempeñar su rol de manera efectiva. Este poder se refiere a la </a:t>
            </a:r>
            <a:r>
              <a:rPr b="1" lang="es-ES" sz="1100">
                <a:solidFill>
                  <a:schemeClr val="dk1"/>
                </a:solidFill>
                <a:latin typeface="Arial"/>
                <a:ea typeface="Arial"/>
                <a:cs typeface="Arial"/>
                <a:sym typeface="Arial"/>
              </a:rPr>
              <a:t>autoridad</a:t>
            </a:r>
            <a:r>
              <a:rPr lang="es-ES" sz="1100">
                <a:solidFill>
                  <a:schemeClr val="dk1"/>
                </a:solidFill>
                <a:latin typeface="Arial"/>
                <a:ea typeface="Arial"/>
                <a:cs typeface="Arial"/>
                <a:sym typeface="Arial"/>
              </a:rPr>
              <a:t> que el líder tiene para tomar decisiones, recompensar, castigar o dirigir a los miembros del equipo. El nivel de poder influye en cómo el líder puede controlar y guiar al grupo, y es uno de los tres factores clave (junto con la relación líder-miembro y la estructura de la tarea) que determinan qué estilo de liderazgo será más efectivo en una situación dada.</a:t>
            </a:r>
            <a:endParaRPr sz="1100">
              <a:solidFill>
                <a:schemeClr val="dk1"/>
              </a:solidFill>
              <a:latin typeface="Arial"/>
              <a:ea typeface="Arial"/>
              <a:cs typeface="Arial"/>
              <a:sym typeface="Arial"/>
            </a:endParaRPr>
          </a:p>
          <a:p>
            <a:pPr indent="0" lvl="0" marL="0" rtl="0" algn="l">
              <a:lnSpc>
                <a:spcPct val="115000"/>
              </a:lnSpc>
              <a:spcBef>
                <a:spcPts val="1400"/>
              </a:spcBef>
              <a:spcAft>
                <a:spcPts val="0"/>
              </a:spcAft>
              <a:buClr>
                <a:schemeClr val="dk1"/>
              </a:buClr>
              <a:buSzPts val="1100"/>
              <a:buFont typeface="Arial"/>
              <a:buNone/>
            </a:pPr>
            <a:r>
              <a:rPr b="1" lang="es-ES" sz="1300">
                <a:solidFill>
                  <a:schemeClr val="dk1"/>
                </a:solidFill>
                <a:latin typeface="Arial"/>
                <a:ea typeface="Arial"/>
                <a:cs typeface="Arial"/>
                <a:sym typeface="Arial"/>
              </a:rPr>
              <a:t>Cómo afecta el poder en diferentes situaciones:</a:t>
            </a:r>
            <a:endParaRPr b="1" sz="1300">
              <a:solidFill>
                <a:schemeClr val="dk1"/>
              </a:solidFill>
              <a:latin typeface="Arial"/>
              <a:ea typeface="Arial"/>
              <a:cs typeface="Arial"/>
              <a:sym typeface="Arial"/>
            </a:endParaRPr>
          </a:p>
          <a:p>
            <a:pPr indent="-298450" lvl="0" marL="457200" rtl="0" algn="l">
              <a:lnSpc>
                <a:spcPct val="115000"/>
              </a:lnSpc>
              <a:spcBef>
                <a:spcPts val="1200"/>
              </a:spcBef>
              <a:spcAft>
                <a:spcPts val="0"/>
              </a:spcAft>
              <a:buClr>
                <a:schemeClr val="dk1"/>
              </a:buClr>
              <a:buSzPts val="1100"/>
              <a:buAutoNum type="arabicPeriod"/>
            </a:pPr>
            <a:r>
              <a:rPr b="1" lang="es-ES" sz="1100">
                <a:solidFill>
                  <a:schemeClr val="dk1"/>
                </a:solidFill>
                <a:latin typeface="Arial"/>
                <a:ea typeface="Arial"/>
                <a:cs typeface="Arial"/>
                <a:sym typeface="Arial"/>
              </a:rPr>
              <a:t>Alto poder de liderazgo</a:t>
            </a:r>
            <a:r>
              <a:rPr lang="es-ES" sz="1100">
                <a:solidFill>
                  <a:schemeClr val="dk1"/>
                </a:solidFill>
                <a:latin typeface="Arial"/>
                <a:ea typeface="Arial"/>
                <a:cs typeface="Arial"/>
                <a:sym typeface="Arial"/>
              </a:rPr>
              <a:t>:</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Cuando un líder tiene mucho poder, es capaz de </a:t>
            </a:r>
            <a:r>
              <a:rPr b="1" lang="es-ES" sz="1100">
                <a:solidFill>
                  <a:schemeClr val="dk1"/>
                </a:solidFill>
                <a:latin typeface="Arial"/>
                <a:ea typeface="Arial"/>
                <a:cs typeface="Arial"/>
                <a:sym typeface="Arial"/>
              </a:rPr>
              <a:t>tomar decisiones y hacer que se cumplan sus instrucciones</a:t>
            </a:r>
            <a:r>
              <a:rPr lang="es-ES" sz="1100">
                <a:solidFill>
                  <a:schemeClr val="dk1"/>
                </a:solidFill>
                <a:latin typeface="Arial"/>
                <a:ea typeface="Arial"/>
                <a:cs typeface="Arial"/>
                <a:sym typeface="Arial"/>
              </a:rPr>
              <a:t> de manera más fácil y rápida. Esto es ideal para líderes orientados a las tareas, ya que pueden establecer metas claras y esperar que el equipo las siga.</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Un alto poder de liderazgo es particularmente </a:t>
            </a:r>
            <a:r>
              <a:rPr b="1" lang="es-ES" sz="1100">
                <a:solidFill>
                  <a:schemeClr val="dk1"/>
                </a:solidFill>
                <a:latin typeface="Arial"/>
                <a:ea typeface="Arial"/>
                <a:cs typeface="Arial"/>
                <a:sym typeface="Arial"/>
              </a:rPr>
              <a:t>beneficioso en situaciones favorables</a:t>
            </a:r>
            <a:r>
              <a:rPr lang="es-ES" sz="1100">
                <a:solidFill>
                  <a:schemeClr val="dk1"/>
                </a:solidFill>
                <a:latin typeface="Arial"/>
                <a:ea typeface="Arial"/>
                <a:cs typeface="Arial"/>
                <a:sym typeface="Arial"/>
              </a:rPr>
              <a:t>, donde el líder tiene el control, una buena relación con el equipo y una tarea estructurada. Aquí, un líder orientado a tareas puede maximizar el rendimiento, ya que tiene el respaldo necesario para llevar a cabo su visión y objetivos.</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También es útil en situaciones muy desfavorables, ya que un líder con poder puede proporcionar estructura y dirección en un ambiente difícil.</a:t>
            </a:r>
            <a:endParaRPr sz="1100">
              <a:solidFill>
                <a:schemeClr val="dk1"/>
              </a:solidFill>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AutoNum type="arabicPeriod"/>
            </a:pPr>
            <a:r>
              <a:rPr b="1" lang="es-ES" sz="1100">
                <a:solidFill>
                  <a:schemeClr val="dk1"/>
                </a:solidFill>
                <a:latin typeface="Arial"/>
                <a:ea typeface="Arial"/>
                <a:cs typeface="Arial"/>
                <a:sym typeface="Arial"/>
              </a:rPr>
              <a:t>Bajo poder de liderazgo</a:t>
            </a:r>
            <a:r>
              <a:rPr lang="es-ES" sz="1100">
                <a:solidFill>
                  <a:schemeClr val="dk1"/>
                </a:solidFill>
                <a:latin typeface="Arial"/>
                <a:ea typeface="Arial"/>
                <a:cs typeface="Arial"/>
                <a:sym typeface="Arial"/>
              </a:rPr>
              <a:t>:</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Cuando un líder tiene poco poder, depende más de la </a:t>
            </a:r>
            <a:r>
              <a:rPr b="1" lang="es-ES" sz="1100">
                <a:solidFill>
                  <a:schemeClr val="dk1"/>
                </a:solidFill>
                <a:latin typeface="Arial"/>
                <a:ea typeface="Arial"/>
                <a:cs typeface="Arial"/>
                <a:sym typeface="Arial"/>
              </a:rPr>
              <a:t>influencia personal y la capacidad de construir relaciones positivas</a:t>
            </a:r>
            <a:r>
              <a:rPr lang="es-ES" sz="1100">
                <a:solidFill>
                  <a:schemeClr val="dk1"/>
                </a:solidFill>
                <a:latin typeface="Arial"/>
                <a:ea typeface="Arial"/>
                <a:cs typeface="Arial"/>
                <a:sym typeface="Arial"/>
              </a:rPr>
              <a:t> con el equipo. Esto es más común para líderes orientados a las relaciones, que buscan motivar al grupo a través de la confianza y el respeto mutuo, en lugar de imponer órdenes.</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En situaciones con bajo poder de liderazgo, es </a:t>
            </a:r>
            <a:r>
              <a:rPr b="1" lang="es-ES" sz="1100">
                <a:solidFill>
                  <a:schemeClr val="dk1"/>
                </a:solidFill>
                <a:latin typeface="Arial"/>
                <a:ea typeface="Arial"/>
                <a:cs typeface="Arial"/>
                <a:sym typeface="Arial"/>
              </a:rPr>
              <a:t>menos efectivo enfocarse en tareas</a:t>
            </a:r>
            <a:r>
              <a:rPr lang="es-ES" sz="1100">
                <a:solidFill>
                  <a:schemeClr val="dk1"/>
                </a:solidFill>
                <a:latin typeface="Arial"/>
                <a:ea typeface="Arial"/>
                <a:cs typeface="Arial"/>
                <a:sym typeface="Arial"/>
              </a:rPr>
              <a:t>, porque el líder no puede controlar tanto el proceso. Aquí, un líder orientado a las relaciones suele ser más efectivo, ya que se enfoca en apoyar al equipo y construir cohesión.</a:t>
            </a:r>
            <a:endParaRPr sz="1100">
              <a:solidFill>
                <a:schemeClr val="dk1"/>
              </a:solidFill>
              <a:latin typeface="Arial"/>
              <a:ea typeface="Arial"/>
              <a:cs typeface="Arial"/>
              <a:sym typeface="Arial"/>
            </a:endParaRPr>
          </a:p>
          <a:p>
            <a:pPr indent="-298450" lvl="1" marL="914400" rtl="0" algn="l">
              <a:lnSpc>
                <a:spcPct val="115000"/>
              </a:lnSpc>
              <a:spcBef>
                <a:spcPts val="0"/>
              </a:spcBef>
              <a:spcAft>
                <a:spcPts val="0"/>
              </a:spcAft>
              <a:buClr>
                <a:schemeClr val="dk1"/>
              </a:buClr>
              <a:buSzPts val="1100"/>
              <a:buChar char="○"/>
            </a:pPr>
            <a:r>
              <a:rPr lang="es-ES" sz="1100">
                <a:solidFill>
                  <a:schemeClr val="dk1"/>
                </a:solidFill>
                <a:latin typeface="Arial"/>
                <a:ea typeface="Arial"/>
                <a:cs typeface="Arial"/>
                <a:sym typeface="Arial"/>
              </a:rPr>
              <a:t>Este estilo es especialmente útil en situaciones moderadas, donde el poder es limitado pero las relaciones pueden mejorar el desempeño del equipo.</a:t>
            </a:r>
            <a:endParaRPr sz="1100">
              <a:solidFill>
                <a:schemeClr val="dk1"/>
              </a:solidFill>
              <a:latin typeface="Arial"/>
              <a:ea typeface="Arial"/>
              <a:cs typeface="Arial"/>
              <a:sym typeface="Arial"/>
            </a:endParaRPr>
          </a:p>
          <a:p>
            <a:pPr indent="0" lvl="0" marL="0" rtl="0" algn="l">
              <a:lnSpc>
                <a:spcPct val="115000"/>
              </a:lnSpc>
              <a:spcBef>
                <a:spcPts val="1400"/>
              </a:spcBef>
              <a:spcAft>
                <a:spcPts val="0"/>
              </a:spcAft>
              <a:buClr>
                <a:schemeClr val="dk1"/>
              </a:buClr>
              <a:buSzPts val="1100"/>
              <a:buFont typeface="Arial"/>
              <a:buNone/>
            </a:pPr>
            <a:r>
              <a:rPr b="1" lang="es-ES" sz="1300">
                <a:solidFill>
                  <a:schemeClr val="dk1"/>
                </a:solidFill>
                <a:latin typeface="Arial"/>
                <a:ea typeface="Arial"/>
                <a:cs typeface="Arial"/>
                <a:sym typeface="Arial"/>
              </a:rPr>
              <a:t>Resumen:</a:t>
            </a:r>
            <a:endParaRPr b="1" sz="1300">
              <a:solidFill>
                <a:schemeClr val="dk1"/>
              </a:solidFill>
              <a:latin typeface="Arial"/>
              <a:ea typeface="Arial"/>
              <a:cs typeface="Arial"/>
              <a:sym typeface="Arial"/>
            </a:endParaRPr>
          </a:p>
          <a:p>
            <a:pPr indent="-298450" lvl="0" marL="457200" rtl="0" algn="l">
              <a:lnSpc>
                <a:spcPct val="115000"/>
              </a:lnSpc>
              <a:spcBef>
                <a:spcPts val="1200"/>
              </a:spcBef>
              <a:spcAft>
                <a:spcPts val="0"/>
              </a:spcAft>
              <a:buClr>
                <a:schemeClr val="dk1"/>
              </a:buClr>
              <a:buSzPts val="1100"/>
              <a:buChar char="●"/>
            </a:pPr>
            <a:r>
              <a:rPr b="1" lang="es-ES" sz="1100">
                <a:solidFill>
                  <a:schemeClr val="dk1"/>
                </a:solidFill>
                <a:latin typeface="Arial"/>
                <a:ea typeface="Arial"/>
                <a:cs typeface="Arial"/>
                <a:sym typeface="Arial"/>
              </a:rPr>
              <a:t>Alto poder</a:t>
            </a:r>
            <a:r>
              <a:rPr lang="es-ES" sz="1100">
                <a:solidFill>
                  <a:schemeClr val="dk1"/>
                </a:solidFill>
                <a:latin typeface="Arial"/>
                <a:ea typeface="Arial"/>
                <a:cs typeface="Arial"/>
                <a:sym typeface="Arial"/>
              </a:rPr>
              <a:t> ayuda a los líderes orientados a las tareas a lograr un alto rendimiento en situaciones extremas (muy favorables o muy desfavorables), ya que les permite estructurar y dirigir al equipo con mayor autoridad.</a:t>
            </a:r>
            <a:endParaRPr sz="1100">
              <a:solidFill>
                <a:schemeClr val="dk1"/>
              </a:solidFill>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b="1" lang="es-ES" sz="1100">
                <a:solidFill>
                  <a:schemeClr val="dk1"/>
                </a:solidFill>
                <a:latin typeface="Arial"/>
                <a:ea typeface="Arial"/>
                <a:cs typeface="Arial"/>
                <a:sym typeface="Arial"/>
              </a:rPr>
              <a:t>Bajo poder</a:t>
            </a:r>
            <a:r>
              <a:rPr lang="es-ES" sz="1100">
                <a:solidFill>
                  <a:schemeClr val="dk1"/>
                </a:solidFill>
                <a:latin typeface="Arial"/>
                <a:ea typeface="Arial"/>
                <a:cs typeface="Arial"/>
                <a:sym typeface="Arial"/>
              </a:rPr>
              <a:t> es mejor aprovechado por líderes orientados a las relaciones en situaciones moderadas, donde la influencia personal y la construcción de relaciones juegan un papel más importante en la motivación del grupo.</a:t>
            </a:r>
            <a:endParaRPr sz="11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587" name="Google Shape;587;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g23a2dfdf18f_8_8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7" name="Google Shape;597;g23a2dfdf18f_8_8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1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6" name="Google Shape;606;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g23a2dfdf18f_8_1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7" name="Google Shape;617;g23a2dfdf18f_8_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g23a2dfdf18f_8_4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g23a2dfdf18f_8_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g2fd9f82fb0e_2_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33" name="Google Shape;633;g2fd9f82fb0e_2_3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g2fd9f82fb0e_2_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41" name="Google Shape;641;g2fd9f82fb0e_2_1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7" name="Shape 647"/>
        <p:cNvGrpSpPr/>
        <p:nvPr/>
      </p:nvGrpSpPr>
      <p:grpSpPr>
        <a:xfrm>
          <a:off x="0" y="0"/>
          <a:ext cx="0" cy="0"/>
          <a:chOff x="0" y="0"/>
          <a:chExt cx="0" cy="0"/>
        </a:xfrm>
      </p:grpSpPr>
      <p:sp>
        <p:nvSpPr>
          <p:cNvPr id="648" name="Google Shape;648;g2fd9f82fb0e_2_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49" name="Google Shape;649;g2fd9f82fb0e_2_2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4" name="Shape 654"/>
        <p:cNvGrpSpPr/>
        <p:nvPr/>
      </p:nvGrpSpPr>
      <p:grpSpPr>
        <a:xfrm>
          <a:off x="0" y="0"/>
          <a:ext cx="0" cy="0"/>
          <a:chOff x="0" y="0"/>
          <a:chExt cx="0" cy="0"/>
        </a:xfrm>
      </p:grpSpPr>
      <p:sp>
        <p:nvSpPr>
          <p:cNvPr id="655" name="Google Shape;655;g3010cc5ede9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56" name="Google Shape;656;g3010cc5ede9_0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1" name="Shape 661"/>
        <p:cNvGrpSpPr/>
        <p:nvPr/>
      </p:nvGrpSpPr>
      <p:grpSpPr>
        <a:xfrm>
          <a:off x="0" y="0"/>
          <a:ext cx="0" cy="0"/>
          <a:chOff x="0" y="0"/>
          <a:chExt cx="0" cy="0"/>
        </a:xfrm>
      </p:grpSpPr>
      <p:sp>
        <p:nvSpPr>
          <p:cNvPr id="662" name="Google Shape;662;p1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lnSpc>
                <a:spcPct val="115000"/>
              </a:lnSpc>
              <a:spcBef>
                <a:spcPts val="1200"/>
              </a:spcBef>
              <a:spcAft>
                <a:spcPts val="0"/>
              </a:spcAft>
              <a:buClr>
                <a:schemeClr val="dk1"/>
              </a:buClr>
              <a:buSzPts val="1100"/>
              <a:buFont typeface="Arial"/>
              <a:buNone/>
            </a:pPr>
            <a:r>
              <a:rPr b="1" lang="es-ES" sz="1100">
                <a:solidFill>
                  <a:schemeClr val="dk1"/>
                </a:solidFill>
                <a:latin typeface="Arial"/>
                <a:ea typeface="Arial"/>
                <a:cs typeface="Arial"/>
                <a:sym typeface="Arial"/>
              </a:rPr>
              <a:t>Fred Fiedler</a:t>
            </a:r>
            <a:r>
              <a:rPr lang="es-ES" sz="1100">
                <a:solidFill>
                  <a:schemeClr val="dk1"/>
                </a:solidFill>
                <a:latin typeface="Arial"/>
                <a:ea typeface="Arial"/>
                <a:cs typeface="Arial"/>
                <a:sym typeface="Arial"/>
              </a:rPr>
              <a:t> y </a:t>
            </a:r>
            <a:r>
              <a:rPr b="1" lang="es-ES" sz="1100">
                <a:solidFill>
                  <a:schemeClr val="dk1"/>
                </a:solidFill>
                <a:latin typeface="Arial"/>
                <a:ea typeface="Arial"/>
                <a:cs typeface="Arial"/>
                <a:sym typeface="Arial"/>
              </a:rPr>
              <a:t>Joe García</a:t>
            </a:r>
            <a:r>
              <a:rPr lang="es-ES" sz="1100">
                <a:solidFill>
                  <a:schemeClr val="dk1"/>
                </a:solidFill>
                <a:latin typeface="Arial"/>
                <a:ea typeface="Arial"/>
                <a:cs typeface="Arial"/>
                <a:sym typeface="Arial"/>
              </a:rPr>
              <a:t> son psicólogos reconocidos en el ámbito del liderazgo y la psicología organizacional, y juntos hicieron importantes contribuciones al estudio de la efectividad del liderazgo en diferentes situaciones.</a:t>
            </a:r>
            <a:endParaRPr sz="1100">
              <a:solidFill>
                <a:schemeClr val="dk1"/>
              </a:solidFill>
              <a:latin typeface="Arial"/>
              <a:ea typeface="Arial"/>
              <a:cs typeface="Arial"/>
              <a:sym typeface="Arial"/>
            </a:endParaRPr>
          </a:p>
          <a:p>
            <a:pPr indent="0" lvl="0" marL="0" rtl="0" algn="l">
              <a:lnSpc>
                <a:spcPct val="115000"/>
              </a:lnSpc>
              <a:spcBef>
                <a:spcPts val="1400"/>
              </a:spcBef>
              <a:spcAft>
                <a:spcPts val="0"/>
              </a:spcAft>
              <a:buClr>
                <a:schemeClr val="dk1"/>
              </a:buClr>
              <a:buSzPts val="1100"/>
              <a:buFont typeface="Arial"/>
              <a:buNone/>
            </a:pPr>
            <a:r>
              <a:rPr b="1" lang="es-ES" sz="1300">
                <a:solidFill>
                  <a:schemeClr val="dk1"/>
                </a:solidFill>
                <a:latin typeface="Arial"/>
                <a:ea typeface="Arial"/>
                <a:cs typeface="Arial"/>
                <a:sym typeface="Arial"/>
              </a:rPr>
              <a:t>Fred Fiedler</a:t>
            </a:r>
            <a:endParaRPr b="1" sz="13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Fred Edward Fiedler (1922–2017) fue un psicólogo austriaco-estadounidense, famoso por desarrollar el </a:t>
            </a:r>
            <a:r>
              <a:rPr b="1" lang="es-ES" sz="1100">
                <a:solidFill>
                  <a:schemeClr val="dk1"/>
                </a:solidFill>
                <a:latin typeface="Arial"/>
                <a:ea typeface="Arial"/>
                <a:cs typeface="Arial"/>
                <a:sym typeface="Arial"/>
              </a:rPr>
              <a:t>Modelo de Contingencia de Liderazgo de Fiedler</a:t>
            </a:r>
            <a:r>
              <a:rPr lang="es-ES" sz="1100">
                <a:solidFill>
                  <a:schemeClr val="dk1"/>
                </a:solidFill>
                <a:latin typeface="Arial"/>
                <a:ea typeface="Arial"/>
                <a:cs typeface="Arial"/>
                <a:sym typeface="Arial"/>
              </a:rPr>
              <a:t> en la década de 1960. Este modelo sugiere que no existe un solo estilo de liderazgo que funcione en todas las situaciones; más bien, la efectividad de un líder depende de la coincidencia entre su estilo de liderazgo (orientado a la tarea o a las relaciones) y el grado en que la situación le permite ejercer control e influencia.</a:t>
            </a:r>
            <a:endParaRPr sz="11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Fiedler fue pionero en la investigación de cómo la </a:t>
            </a:r>
            <a:r>
              <a:rPr b="1" lang="es-ES" sz="1100">
                <a:solidFill>
                  <a:schemeClr val="dk1"/>
                </a:solidFill>
                <a:latin typeface="Arial"/>
                <a:ea typeface="Arial"/>
                <a:cs typeface="Arial"/>
                <a:sym typeface="Arial"/>
              </a:rPr>
              <a:t>personalidad del líder</a:t>
            </a:r>
            <a:r>
              <a:rPr lang="es-ES" sz="1100">
                <a:solidFill>
                  <a:schemeClr val="dk1"/>
                </a:solidFill>
                <a:latin typeface="Arial"/>
                <a:ea typeface="Arial"/>
                <a:cs typeface="Arial"/>
                <a:sym typeface="Arial"/>
              </a:rPr>
              <a:t> interactúa con las </a:t>
            </a:r>
            <a:r>
              <a:rPr b="1" lang="es-ES" sz="1100">
                <a:solidFill>
                  <a:schemeClr val="dk1"/>
                </a:solidFill>
                <a:latin typeface="Arial"/>
                <a:ea typeface="Arial"/>
                <a:cs typeface="Arial"/>
                <a:sym typeface="Arial"/>
              </a:rPr>
              <a:t>características de la situación</a:t>
            </a:r>
            <a:r>
              <a:rPr lang="es-ES" sz="1100">
                <a:solidFill>
                  <a:schemeClr val="dk1"/>
                </a:solidFill>
                <a:latin typeface="Arial"/>
                <a:ea typeface="Arial"/>
                <a:cs typeface="Arial"/>
                <a:sym typeface="Arial"/>
              </a:rPr>
              <a:t> para influir en el rendimiento del grupo. Para medir el estilo de liderazgo de una persona, Fiedler desarrolló el </a:t>
            </a:r>
            <a:r>
              <a:rPr b="1" lang="es-ES" sz="1100">
                <a:solidFill>
                  <a:schemeClr val="dk1"/>
                </a:solidFill>
                <a:latin typeface="Arial"/>
                <a:ea typeface="Arial"/>
                <a:cs typeface="Arial"/>
                <a:sym typeface="Arial"/>
              </a:rPr>
              <a:t>Cuestionario de Colega Menos Preferido (LPC)</a:t>
            </a:r>
            <a:r>
              <a:rPr lang="es-ES" sz="1100">
                <a:solidFill>
                  <a:schemeClr val="dk1"/>
                </a:solidFill>
                <a:latin typeface="Arial"/>
                <a:ea typeface="Arial"/>
                <a:cs typeface="Arial"/>
                <a:sym typeface="Arial"/>
              </a:rPr>
              <a:t>, que determina si un líder está más orientado a las tareas o a las relaciones. Fiedler es ampliamente reconocido como una de las figuras clave en la teoría del liderazgo.</a:t>
            </a:r>
            <a:endParaRPr sz="1100">
              <a:solidFill>
                <a:schemeClr val="dk1"/>
              </a:solidFill>
              <a:latin typeface="Arial"/>
              <a:ea typeface="Arial"/>
              <a:cs typeface="Arial"/>
              <a:sym typeface="Arial"/>
            </a:endParaRPr>
          </a:p>
          <a:p>
            <a:pPr indent="0" lvl="0" marL="0" rtl="0" algn="l">
              <a:lnSpc>
                <a:spcPct val="115000"/>
              </a:lnSpc>
              <a:spcBef>
                <a:spcPts val="1400"/>
              </a:spcBef>
              <a:spcAft>
                <a:spcPts val="0"/>
              </a:spcAft>
              <a:buClr>
                <a:schemeClr val="dk1"/>
              </a:buClr>
              <a:buSzPts val="1100"/>
              <a:buFont typeface="Arial"/>
              <a:buNone/>
            </a:pPr>
            <a:r>
              <a:rPr b="1" lang="es-ES" sz="1300">
                <a:solidFill>
                  <a:schemeClr val="dk1"/>
                </a:solidFill>
                <a:latin typeface="Arial"/>
                <a:ea typeface="Arial"/>
                <a:cs typeface="Arial"/>
                <a:sym typeface="Arial"/>
              </a:rPr>
              <a:t>Joe García</a:t>
            </a:r>
            <a:endParaRPr b="1" sz="13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Joe García fue un colega y colaborador de Fred Fiedler. Juntos, expandieron el </a:t>
            </a:r>
            <a:r>
              <a:rPr b="1" lang="es-ES" sz="1100">
                <a:solidFill>
                  <a:schemeClr val="dk1"/>
                </a:solidFill>
                <a:latin typeface="Arial"/>
                <a:ea typeface="Arial"/>
                <a:cs typeface="Arial"/>
                <a:sym typeface="Arial"/>
              </a:rPr>
              <a:t>Modelo de Contingencia de Fiedler</a:t>
            </a:r>
            <a:r>
              <a:rPr lang="es-ES" sz="1100">
                <a:solidFill>
                  <a:schemeClr val="dk1"/>
                </a:solidFill>
                <a:latin typeface="Arial"/>
                <a:ea typeface="Arial"/>
                <a:cs typeface="Arial"/>
                <a:sym typeface="Arial"/>
              </a:rPr>
              <a:t> y trabajaron en estudios adicionales para comprender mejor las dinámicas del liderazgo. García aportó investigaciones adicionales y estudios empíricos que ayudaron a probar la teoría de Fiedler y a validar su aplicación en diferentes contextos organizacionales y culturales.</a:t>
            </a:r>
            <a:endParaRPr sz="11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García y Fiedler también investigaron el impacto del estrés en el liderazgo. Descubrieron que los líderes que operan en condiciones de alto estrés tienden a recurrir a su estilo de liderazgo dominante, ya sea orientado a tareas o a relaciones, lo cual refuerza la importancia de que el estilo de liderazgo coincida con la situación para maximizar la efectividad.</a:t>
            </a:r>
            <a:endParaRPr sz="1100">
              <a:solidFill>
                <a:schemeClr val="dk1"/>
              </a:solidFill>
              <a:latin typeface="Arial"/>
              <a:ea typeface="Arial"/>
              <a:cs typeface="Arial"/>
              <a:sym typeface="Arial"/>
            </a:endParaRPr>
          </a:p>
          <a:p>
            <a:pPr indent="0" lvl="0" marL="0" rtl="0" algn="l">
              <a:lnSpc>
                <a:spcPct val="115000"/>
              </a:lnSpc>
              <a:spcBef>
                <a:spcPts val="1400"/>
              </a:spcBef>
              <a:spcAft>
                <a:spcPts val="0"/>
              </a:spcAft>
              <a:buClr>
                <a:schemeClr val="dk1"/>
              </a:buClr>
              <a:buSzPts val="1100"/>
              <a:buFont typeface="Arial"/>
              <a:buNone/>
            </a:pPr>
            <a:r>
              <a:rPr b="1" lang="es-ES" sz="1300">
                <a:solidFill>
                  <a:schemeClr val="dk1"/>
                </a:solidFill>
                <a:latin typeface="Arial"/>
                <a:ea typeface="Arial"/>
                <a:cs typeface="Arial"/>
                <a:sym typeface="Arial"/>
              </a:rPr>
              <a:t>Contribuciones conjuntas</a:t>
            </a:r>
            <a:endParaRPr b="1" sz="13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La colaboración entre Fiedler y García ayudó a profundizar en la comprensión del </a:t>
            </a:r>
            <a:r>
              <a:rPr b="1" lang="es-ES" sz="1100">
                <a:solidFill>
                  <a:schemeClr val="dk1"/>
                </a:solidFill>
                <a:latin typeface="Arial"/>
                <a:ea typeface="Arial"/>
                <a:cs typeface="Arial"/>
                <a:sym typeface="Arial"/>
              </a:rPr>
              <a:t>liderazgo situacional</a:t>
            </a:r>
            <a:r>
              <a:rPr lang="es-ES" sz="1100">
                <a:solidFill>
                  <a:schemeClr val="dk1"/>
                </a:solidFill>
                <a:latin typeface="Arial"/>
                <a:ea typeface="Arial"/>
                <a:cs typeface="Arial"/>
                <a:sym typeface="Arial"/>
              </a:rPr>
              <a:t> y a aplicar el Modelo de Contingencia a una variedad de entornos organizacionales. Su trabajo subraya la importancia de evaluar tanto al líder como la situación para optimizar el rendimiento del grupo.</a:t>
            </a:r>
            <a:endParaRPr sz="11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t/>
            </a:r>
            <a:endParaRPr sz="14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400">
                <a:solidFill>
                  <a:schemeClr val="dk1"/>
                </a:solidFill>
                <a:latin typeface="Arial"/>
                <a:ea typeface="Arial"/>
                <a:cs typeface="Arial"/>
                <a:sym typeface="Arial"/>
              </a:rPr>
              <a:t>La </a:t>
            </a:r>
            <a:r>
              <a:rPr b="1" lang="es-ES" sz="1400">
                <a:solidFill>
                  <a:schemeClr val="dk1"/>
                </a:solidFill>
                <a:latin typeface="Arial"/>
                <a:ea typeface="Arial"/>
                <a:cs typeface="Arial"/>
                <a:sym typeface="Arial"/>
              </a:rPr>
              <a:t>Teoría del Recurso Cognitivo</a:t>
            </a:r>
            <a:r>
              <a:rPr lang="es-ES" sz="1400">
                <a:solidFill>
                  <a:schemeClr val="dk1"/>
                </a:solidFill>
                <a:latin typeface="Arial"/>
                <a:ea typeface="Arial"/>
                <a:cs typeface="Arial"/>
                <a:sym typeface="Arial"/>
              </a:rPr>
              <a:t>, desarrollada por Fiedler y Joe García, explora cómo el estrés afecta la eficacia de un líder y cómo influyen la inteligencia y la experiencia en su desempeño según el nivel de estrés. Aquí tienes una explicación sencilla:</a:t>
            </a:r>
            <a:endParaRPr sz="1400">
              <a:solidFill>
                <a:schemeClr val="dk1"/>
              </a:solidFill>
              <a:latin typeface="Arial"/>
              <a:ea typeface="Arial"/>
              <a:cs typeface="Arial"/>
              <a:sym typeface="Arial"/>
            </a:endParaRPr>
          </a:p>
          <a:p>
            <a:pPr indent="-317500" lvl="0" marL="457200" rtl="0" algn="l">
              <a:lnSpc>
                <a:spcPct val="115000"/>
              </a:lnSpc>
              <a:spcBef>
                <a:spcPts val="1200"/>
              </a:spcBef>
              <a:spcAft>
                <a:spcPts val="0"/>
              </a:spcAft>
              <a:buClr>
                <a:schemeClr val="dk1"/>
              </a:buClr>
              <a:buSzPts val="1400"/>
              <a:buAutoNum type="arabicPeriod"/>
            </a:pPr>
            <a:r>
              <a:rPr b="1" lang="es-ES" sz="1400">
                <a:solidFill>
                  <a:schemeClr val="dk1"/>
                </a:solidFill>
                <a:latin typeface="Arial"/>
                <a:ea typeface="Arial"/>
                <a:cs typeface="Arial"/>
                <a:sym typeface="Arial"/>
              </a:rPr>
              <a:t>Rol del Estrés</a:t>
            </a:r>
            <a:r>
              <a:rPr lang="es-ES" sz="1400">
                <a:solidFill>
                  <a:schemeClr val="dk1"/>
                </a:solidFill>
                <a:latin typeface="Arial"/>
                <a:ea typeface="Arial"/>
                <a:cs typeface="Arial"/>
                <a:sym typeface="Arial"/>
              </a:rPr>
              <a:t>: Según esta teoría, el estrés es el enemigo de la racionalidad. Cuando el estrés es alto, es más difícil para los líderes pensar de forma lógica y analítica. Esto no solo afecta a los líderes, sino a cualquier persona bajo presión.</a:t>
            </a:r>
            <a:endParaRPr sz="1400">
              <a:solidFill>
                <a:schemeClr val="dk1"/>
              </a:solidFill>
              <a:latin typeface="Arial"/>
              <a:ea typeface="Arial"/>
              <a:cs typeface="Arial"/>
              <a:sym typeface="Arial"/>
            </a:endParaRPr>
          </a:p>
          <a:p>
            <a:pPr indent="-317500" lvl="0" marL="457200" rtl="0" algn="l">
              <a:lnSpc>
                <a:spcPct val="115000"/>
              </a:lnSpc>
              <a:spcBef>
                <a:spcPts val="0"/>
              </a:spcBef>
              <a:spcAft>
                <a:spcPts val="0"/>
              </a:spcAft>
              <a:buClr>
                <a:schemeClr val="dk1"/>
              </a:buClr>
              <a:buSzPts val="1400"/>
              <a:buAutoNum type="arabicPeriod"/>
            </a:pPr>
            <a:r>
              <a:rPr b="1" lang="es-ES" sz="1400">
                <a:solidFill>
                  <a:schemeClr val="dk1"/>
                </a:solidFill>
                <a:latin typeface="Arial"/>
                <a:ea typeface="Arial"/>
                <a:cs typeface="Arial"/>
                <a:sym typeface="Arial"/>
              </a:rPr>
              <a:t>Inteligencia y Experiencia en Situaciones de Estrés</a:t>
            </a:r>
            <a:r>
              <a:rPr lang="es-ES" sz="1400">
                <a:solidFill>
                  <a:schemeClr val="dk1"/>
                </a:solidFill>
                <a:latin typeface="Arial"/>
                <a:ea typeface="Arial"/>
                <a:cs typeface="Arial"/>
                <a:sym typeface="Arial"/>
              </a:rPr>
              <a:t>:</a:t>
            </a:r>
            <a:endParaRPr sz="1400">
              <a:solidFill>
                <a:schemeClr val="dk1"/>
              </a:solidFill>
              <a:latin typeface="Arial"/>
              <a:ea typeface="Arial"/>
              <a:cs typeface="Arial"/>
              <a:sym typeface="Arial"/>
            </a:endParaRPr>
          </a:p>
          <a:p>
            <a:pPr indent="-317500" lvl="1" marL="914400" rtl="0" algn="l">
              <a:lnSpc>
                <a:spcPct val="115000"/>
              </a:lnSpc>
              <a:spcBef>
                <a:spcPts val="0"/>
              </a:spcBef>
              <a:spcAft>
                <a:spcPts val="0"/>
              </a:spcAft>
              <a:buClr>
                <a:schemeClr val="dk1"/>
              </a:buClr>
              <a:buSzPts val="1400"/>
              <a:buChar char="○"/>
            </a:pPr>
            <a:r>
              <a:rPr b="1" lang="es-ES" sz="1400">
                <a:solidFill>
                  <a:schemeClr val="dk1"/>
                </a:solidFill>
                <a:latin typeface="Arial"/>
                <a:ea typeface="Arial"/>
                <a:cs typeface="Arial"/>
                <a:sym typeface="Arial"/>
              </a:rPr>
              <a:t>Bajo Estrés</a:t>
            </a:r>
            <a:r>
              <a:rPr lang="es-ES" sz="1400">
                <a:solidFill>
                  <a:schemeClr val="dk1"/>
                </a:solidFill>
                <a:latin typeface="Arial"/>
                <a:ea typeface="Arial"/>
                <a:cs typeface="Arial"/>
                <a:sym typeface="Arial"/>
              </a:rPr>
              <a:t>: Cuando el estrés es bajo, un líder inteligente tiene un buen rendimiento. En estas situaciones, la capacidad de pensar con claridad y lógica le ayuda a tomar decisiones efectivas.</a:t>
            </a:r>
            <a:endParaRPr sz="1400">
              <a:solidFill>
                <a:schemeClr val="dk1"/>
              </a:solidFill>
              <a:latin typeface="Arial"/>
              <a:ea typeface="Arial"/>
              <a:cs typeface="Arial"/>
              <a:sym typeface="Arial"/>
            </a:endParaRPr>
          </a:p>
          <a:p>
            <a:pPr indent="-317500" lvl="1" marL="914400" rtl="0" algn="l">
              <a:lnSpc>
                <a:spcPct val="115000"/>
              </a:lnSpc>
              <a:spcBef>
                <a:spcPts val="0"/>
              </a:spcBef>
              <a:spcAft>
                <a:spcPts val="0"/>
              </a:spcAft>
              <a:buClr>
                <a:schemeClr val="dk1"/>
              </a:buClr>
              <a:buSzPts val="1400"/>
              <a:buChar char="○"/>
            </a:pPr>
            <a:r>
              <a:rPr b="1" lang="es-ES" sz="1400">
                <a:solidFill>
                  <a:schemeClr val="dk1"/>
                </a:solidFill>
                <a:latin typeface="Arial"/>
                <a:ea typeface="Arial"/>
                <a:cs typeface="Arial"/>
                <a:sym typeface="Arial"/>
              </a:rPr>
              <a:t>Alto Estrés</a:t>
            </a:r>
            <a:r>
              <a:rPr lang="es-ES" sz="1400">
                <a:solidFill>
                  <a:schemeClr val="dk1"/>
                </a:solidFill>
                <a:latin typeface="Arial"/>
                <a:ea typeface="Arial"/>
                <a:cs typeface="Arial"/>
                <a:sym typeface="Arial"/>
              </a:rPr>
              <a:t>: Con un alto nivel de estrés, la experiencia se vuelve más valiosa que la inteligencia. Esto se debe a que el estrés limita la capacidad de pensar claramente, así que un líder con experiencia puede responder mejor basándose en lo que ya sabe y ha aprendido antes.</a:t>
            </a:r>
            <a:endParaRPr sz="1400">
              <a:solidFill>
                <a:schemeClr val="dk1"/>
              </a:solidFill>
              <a:latin typeface="Arial"/>
              <a:ea typeface="Arial"/>
              <a:cs typeface="Arial"/>
              <a:sym typeface="Arial"/>
            </a:endParaRPr>
          </a:p>
          <a:p>
            <a:pPr indent="-317500" lvl="0" marL="457200" rtl="0" algn="l">
              <a:lnSpc>
                <a:spcPct val="115000"/>
              </a:lnSpc>
              <a:spcBef>
                <a:spcPts val="0"/>
              </a:spcBef>
              <a:spcAft>
                <a:spcPts val="0"/>
              </a:spcAft>
              <a:buClr>
                <a:schemeClr val="dk1"/>
              </a:buClr>
              <a:buSzPts val="1400"/>
              <a:buAutoNum type="arabicPeriod"/>
            </a:pPr>
            <a:r>
              <a:rPr b="1" lang="es-ES" sz="1400">
                <a:solidFill>
                  <a:schemeClr val="dk1"/>
                </a:solidFill>
                <a:latin typeface="Arial"/>
                <a:ea typeface="Arial"/>
                <a:cs typeface="Arial"/>
                <a:sym typeface="Arial"/>
              </a:rPr>
              <a:t>Líder Directivo</a:t>
            </a:r>
            <a:r>
              <a:rPr lang="es-ES" sz="1400">
                <a:solidFill>
                  <a:schemeClr val="dk1"/>
                </a:solidFill>
                <a:latin typeface="Arial"/>
                <a:ea typeface="Arial"/>
                <a:cs typeface="Arial"/>
                <a:sym typeface="Arial"/>
              </a:rPr>
              <a:t>:</a:t>
            </a:r>
            <a:endParaRPr sz="1400">
              <a:solidFill>
                <a:schemeClr val="dk1"/>
              </a:solidFill>
              <a:latin typeface="Arial"/>
              <a:ea typeface="Arial"/>
              <a:cs typeface="Arial"/>
              <a:sym typeface="Arial"/>
            </a:endParaRPr>
          </a:p>
          <a:p>
            <a:pPr indent="-317500" lvl="1" marL="914400" rtl="0" algn="l">
              <a:lnSpc>
                <a:spcPct val="115000"/>
              </a:lnSpc>
              <a:spcBef>
                <a:spcPts val="0"/>
              </a:spcBef>
              <a:spcAft>
                <a:spcPts val="0"/>
              </a:spcAft>
              <a:buClr>
                <a:schemeClr val="dk1"/>
              </a:buClr>
              <a:buSzPts val="1400"/>
              <a:buChar char="○"/>
            </a:pPr>
            <a:r>
              <a:rPr lang="es-ES" sz="1400">
                <a:solidFill>
                  <a:schemeClr val="dk1"/>
                </a:solidFill>
                <a:latin typeface="Arial"/>
                <a:ea typeface="Arial"/>
                <a:cs typeface="Arial"/>
                <a:sym typeface="Arial"/>
              </a:rPr>
              <a:t>Un líder directivo es aquel que le dice a su equipo exactamente qué hacer. La teoría encontró que, en situaciones de bajo estrés, ser directivo y usar la inteligencia funciona bien, porque el líder puede guiar al equipo de manera lógica.</a:t>
            </a:r>
            <a:endParaRPr sz="1400">
              <a:solidFill>
                <a:schemeClr val="dk1"/>
              </a:solidFill>
              <a:latin typeface="Arial"/>
              <a:ea typeface="Arial"/>
              <a:cs typeface="Arial"/>
              <a:sym typeface="Arial"/>
            </a:endParaRPr>
          </a:p>
          <a:p>
            <a:pPr indent="-317500" lvl="1" marL="914400" rtl="0" algn="l">
              <a:lnSpc>
                <a:spcPct val="115000"/>
              </a:lnSpc>
              <a:spcBef>
                <a:spcPts val="0"/>
              </a:spcBef>
              <a:spcAft>
                <a:spcPts val="0"/>
              </a:spcAft>
              <a:buClr>
                <a:schemeClr val="dk1"/>
              </a:buClr>
              <a:buSzPts val="1400"/>
              <a:buChar char="○"/>
            </a:pPr>
            <a:r>
              <a:rPr lang="es-ES" sz="1400">
                <a:solidFill>
                  <a:schemeClr val="dk1"/>
                </a:solidFill>
                <a:latin typeface="Arial"/>
                <a:ea typeface="Arial"/>
                <a:cs typeface="Arial"/>
                <a:sym typeface="Arial"/>
              </a:rPr>
              <a:t>Sin embargo, en situaciones de alto estrés, la inteligencia no ayuda mucho, ya que el líder tiene problemas para pensar claramente. En cambio, la experiencia ayuda más, ya que el líder puede basarse en lo que ya conoce, en lugar de tener que analizar tanto.</a:t>
            </a:r>
            <a:endParaRPr sz="1400">
              <a:solidFill>
                <a:schemeClr val="dk1"/>
              </a:solidFill>
              <a:latin typeface="Arial"/>
              <a:ea typeface="Arial"/>
              <a:cs typeface="Arial"/>
              <a:sym typeface="Arial"/>
            </a:endParaRPr>
          </a:p>
          <a:p>
            <a:pPr indent="-317500" lvl="0" marL="457200" rtl="0" algn="l">
              <a:lnSpc>
                <a:spcPct val="115000"/>
              </a:lnSpc>
              <a:spcBef>
                <a:spcPts val="0"/>
              </a:spcBef>
              <a:spcAft>
                <a:spcPts val="0"/>
              </a:spcAft>
              <a:buClr>
                <a:schemeClr val="dk1"/>
              </a:buClr>
              <a:buSzPts val="1400"/>
              <a:buAutoNum type="arabicPeriod"/>
            </a:pPr>
            <a:r>
              <a:rPr b="1" lang="es-ES" sz="1400">
                <a:solidFill>
                  <a:schemeClr val="dk1"/>
                </a:solidFill>
                <a:latin typeface="Arial"/>
                <a:ea typeface="Arial"/>
                <a:cs typeface="Arial"/>
                <a:sym typeface="Arial"/>
              </a:rPr>
              <a:t>Predicción de la Teoría</a:t>
            </a:r>
            <a:r>
              <a:rPr lang="es-ES" sz="1400">
                <a:solidFill>
                  <a:schemeClr val="dk1"/>
                </a:solidFill>
                <a:latin typeface="Arial"/>
                <a:ea typeface="Arial"/>
                <a:cs typeface="Arial"/>
                <a:sym typeface="Arial"/>
              </a:rPr>
              <a:t>:</a:t>
            </a:r>
            <a:endParaRPr sz="1400">
              <a:solidFill>
                <a:schemeClr val="dk1"/>
              </a:solidFill>
              <a:latin typeface="Arial"/>
              <a:ea typeface="Arial"/>
              <a:cs typeface="Arial"/>
              <a:sym typeface="Arial"/>
            </a:endParaRPr>
          </a:p>
          <a:p>
            <a:pPr indent="-317500" lvl="1" marL="914400" rtl="0" algn="l">
              <a:lnSpc>
                <a:spcPct val="115000"/>
              </a:lnSpc>
              <a:spcBef>
                <a:spcPts val="0"/>
              </a:spcBef>
              <a:spcAft>
                <a:spcPts val="0"/>
              </a:spcAft>
              <a:buClr>
                <a:schemeClr val="dk1"/>
              </a:buClr>
              <a:buSzPts val="1400"/>
              <a:buChar char="○"/>
            </a:pPr>
            <a:r>
              <a:rPr lang="es-ES" sz="1400">
                <a:solidFill>
                  <a:schemeClr val="dk1"/>
                </a:solidFill>
                <a:latin typeface="Arial"/>
                <a:ea typeface="Arial"/>
                <a:cs typeface="Arial"/>
                <a:sym typeface="Arial"/>
              </a:rPr>
              <a:t>La teoría sugiere que la efectividad de un líder depende del nivel de estrés y de si el líder usa su inteligencia o su experiencia.</a:t>
            </a:r>
            <a:endParaRPr sz="1400">
              <a:solidFill>
                <a:schemeClr val="dk1"/>
              </a:solidFill>
              <a:latin typeface="Arial"/>
              <a:ea typeface="Arial"/>
              <a:cs typeface="Arial"/>
              <a:sym typeface="Arial"/>
            </a:endParaRPr>
          </a:p>
          <a:p>
            <a:pPr indent="-317500" lvl="1" marL="914400" rtl="0" algn="l">
              <a:lnSpc>
                <a:spcPct val="115000"/>
              </a:lnSpc>
              <a:spcBef>
                <a:spcPts val="0"/>
              </a:spcBef>
              <a:spcAft>
                <a:spcPts val="0"/>
              </a:spcAft>
              <a:buClr>
                <a:schemeClr val="dk1"/>
              </a:buClr>
              <a:buSzPts val="1400"/>
              <a:buChar char="○"/>
            </a:pPr>
            <a:r>
              <a:rPr lang="es-ES" sz="1400">
                <a:solidFill>
                  <a:schemeClr val="dk1"/>
                </a:solidFill>
                <a:latin typeface="Arial"/>
                <a:ea typeface="Arial"/>
                <a:cs typeface="Arial"/>
                <a:sym typeface="Arial"/>
              </a:rPr>
              <a:t>Con poco estrés, la inteligencia es útil y el líder puede ser analítico.</a:t>
            </a:r>
            <a:endParaRPr sz="1400">
              <a:solidFill>
                <a:schemeClr val="dk1"/>
              </a:solidFill>
              <a:latin typeface="Arial"/>
              <a:ea typeface="Arial"/>
              <a:cs typeface="Arial"/>
              <a:sym typeface="Arial"/>
            </a:endParaRPr>
          </a:p>
          <a:p>
            <a:pPr indent="-317500" lvl="1" marL="914400" rtl="0" algn="l">
              <a:lnSpc>
                <a:spcPct val="115000"/>
              </a:lnSpc>
              <a:spcBef>
                <a:spcPts val="0"/>
              </a:spcBef>
              <a:spcAft>
                <a:spcPts val="0"/>
              </a:spcAft>
              <a:buClr>
                <a:schemeClr val="dk1"/>
              </a:buClr>
              <a:buSzPts val="1400"/>
              <a:buChar char="○"/>
            </a:pPr>
            <a:r>
              <a:rPr lang="es-ES" sz="1400">
                <a:solidFill>
                  <a:schemeClr val="dk1"/>
                </a:solidFill>
                <a:latin typeface="Arial"/>
                <a:ea typeface="Arial"/>
                <a:cs typeface="Arial"/>
                <a:sym typeface="Arial"/>
              </a:rPr>
              <a:t>Con mucho estrés, la experiencia es más útil, ya que permite reaccionar sin tener que pensar tanto.</a:t>
            </a:r>
            <a:endParaRPr sz="2500"/>
          </a:p>
        </p:txBody>
      </p:sp>
      <p:sp>
        <p:nvSpPr>
          <p:cNvPr id="663" name="Google Shape;663;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2" name="Shape 682"/>
        <p:cNvGrpSpPr/>
        <p:nvPr/>
      </p:nvGrpSpPr>
      <p:grpSpPr>
        <a:xfrm>
          <a:off x="0" y="0"/>
          <a:ext cx="0" cy="0"/>
          <a:chOff x="0" y="0"/>
          <a:chExt cx="0" cy="0"/>
        </a:xfrm>
      </p:grpSpPr>
      <p:sp>
        <p:nvSpPr>
          <p:cNvPr id="683" name="Google Shape;683;p1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4" name="Google Shape;684;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0" name="Shape 700"/>
        <p:cNvGrpSpPr/>
        <p:nvPr/>
      </p:nvGrpSpPr>
      <p:grpSpPr>
        <a:xfrm>
          <a:off x="0" y="0"/>
          <a:ext cx="0" cy="0"/>
          <a:chOff x="0" y="0"/>
          <a:chExt cx="0" cy="0"/>
        </a:xfrm>
      </p:grpSpPr>
      <p:sp>
        <p:nvSpPr>
          <p:cNvPr id="701" name="Google Shape;701;p1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2" name="Google Shape;702;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6" name="Shape 726"/>
        <p:cNvGrpSpPr/>
        <p:nvPr/>
      </p:nvGrpSpPr>
      <p:grpSpPr>
        <a:xfrm>
          <a:off x="0" y="0"/>
          <a:ext cx="0" cy="0"/>
          <a:chOff x="0" y="0"/>
          <a:chExt cx="0" cy="0"/>
        </a:xfrm>
      </p:grpSpPr>
      <p:sp>
        <p:nvSpPr>
          <p:cNvPr id="727" name="Google Shape;727;g23a2dfdf18f_8_5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8" name="Google Shape;728;g23a2dfdf18f_8_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g30957cf5ee0_1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737" name="Google Shape;737;g30957cf5ee0_1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Según la </a:t>
            </a:r>
            <a:r>
              <a:rPr b="1" lang="es-ES" sz="1100">
                <a:solidFill>
                  <a:schemeClr val="dk1"/>
                </a:solidFill>
                <a:latin typeface="Arial"/>
                <a:ea typeface="Arial"/>
                <a:cs typeface="Arial"/>
                <a:sym typeface="Arial"/>
              </a:rPr>
              <a:t>Teoría del Recurso Cognitivo</a:t>
            </a:r>
            <a:r>
              <a:rPr lang="es-ES" sz="1100">
                <a:solidFill>
                  <a:schemeClr val="dk1"/>
                </a:solidFill>
                <a:latin typeface="Arial"/>
                <a:ea typeface="Arial"/>
                <a:cs typeface="Arial"/>
                <a:sym typeface="Arial"/>
              </a:rPr>
              <a:t> de Fred Fiedler y Joe García, la efectividad de un líder en una situación de estrés depende de su capacidad para utilizar su experiencia y habilidades intelectuales. Esta teoría sugiere que en situaciones de </a:t>
            </a:r>
            <a:r>
              <a:rPr b="1" lang="es-ES" sz="1100">
                <a:solidFill>
                  <a:schemeClr val="dk1"/>
                </a:solidFill>
                <a:latin typeface="Arial"/>
                <a:ea typeface="Arial"/>
                <a:cs typeface="Arial"/>
                <a:sym typeface="Arial"/>
              </a:rPr>
              <a:t>bajo estrés</a:t>
            </a:r>
            <a:r>
              <a:rPr lang="es-ES" sz="1100">
                <a:solidFill>
                  <a:schemeClr val="dk1"/>
                </a:solidFill>
                <a:latin typeface="Arial"/>
                <a:ea typeface="Arial"/>
                <a:cs typeface="Arial"/>
                <a:sym typeface="Arial"/>
              </a:rPr>
              <a:t>, los líderes pueden aprovechar sus habilidades cognitivas (análisis, razonamiento) para tomar decisiones complejas. Sin embargo, en </a:t>
            </a:r>
            <a:r>
              <a:rPr b="1" lang="es-ES" sz="1100">
                <a:solidFill>
                  <a:schemeClr val="dk1"/>
                </a:solidFill>
                <a:latin typeface="Arial"/>
                <a:ea typeface="Arial"/>
                <a:cs typeface="Arial"/>
                <a:sym typeface="Arial"/>
              </a:rPr>
              <a:t>situaciones de alto estrés</a:t>
            </a:r>
            <a:r>
              <a:rPr lang="es-ES" sz="1100">
                <a:solidFill>
                  <a:schemeClr val="dk1"/>
                </a:solidFill>
                <a:latin typeface="Arial"/>
                <a:ea typeface="Arial"/>
                <a:cs typeface="Arial"/>
                <a:sym typeface="Arial"/>
              </a:rPr>
              <a:t>, el líder tiende a depender más de su experiencia práctica y menos de un análisis detallado.</a:t>
            </a:r>
            <a:endParaRPr sz="11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s-ES" sz="1100">
                <a:solidFill>
                  <a:schemeClr val="dk1"/>
                </a:solidFill>
                <a:latin typeface="Arial"/>
                <a:ea typeface="Arial"/>
                <a:cs typeface="Arial"/>
                <a:sym typeface="Arial"/>
              </a:rPr>
              <a:t>En el caso del Teniente Miguel Álvarez, se encuentra en una situación de </a:t>
            </a:r>
            <a:r>
              <a:rPr b="1" lang="es-ES" sz="1100">
                <a:solidFill>
                  <a:schemeClr val="dk1"/>
                </a:solidFill>
                <a:latin typeface="Arial"/>
                <a:ea typeface="Arial"/>
                <a:cs typeface="Arial"/>
                <a:sym typeface="Arial"/>
              </a:rPr>
              <a:t>alto estrés</a:t>
            </a:r>
            <a:r>
              <a:rPr lang="es-ES" sz="1100">
                <a:solidFill>
                  <a:schemeClr val="dk1"/>
                </a:solidFill>
                <a:latin typeface="Arial"/>
                <a:ea typeface="Arial"/>
                <a:cs typeface="Arial"/>
                <a:sym typeface="Arial"/>
              </a:rPr>
              <a:t> debido a los posibles riesgos de seguridad, las implicaciones diplomáticas, y la incertidumbre sobre las intenciones de la tripulación. De acuerdo con la Teoría del Recurso Cognitivo, en este contexto de alta presión, el Teniente debería apoyarse en su </a:t>
            </a:r>
            <a:r>
              <a:rPr b="1" lang="es-ES" sz="1100">
                <a:solidFill>
                  <a:schemeClr val="dk1"/>
                </a:solidFill>
                <a:latin typeface="Arial"/>
                <a:ea typeface="Arial"/>
                <a:cs typeface="Arial"/>
                <a:sym typeface="Arial"/>
              </a:rPr>
              <a:t>experiencia</a:t>
            </a:r>
            <a:r>
              <a:rPr lang="es-ES" sz="1100">
                <a:solidFill>
                  <a:schemeClr val="dk1"/>
                </a:solidFill>
                <a:latin typeface="Arial"/>
                <a:ea typeface="Arial"/>
                <a:cs typeface="Arial"/>
                <a:sym typeface="Arial"/>
              </a:rPr>
              <a:t> como oficial de la Marina y en los </a:t>
            </a:r>
            <a:r>
              <a:rPr b="1" lang="es-ES" sz="1100">
                <a:solidFill>
                  <a:schemeClr val="dk1"/>
                </a:solidFill>
                <a:latin typeface="Arial"/>
                <a:ea typeface="Arial"/>
                <a:cs typeface="Arial"/>
                <a:sym typeface="Arial"/>
              </a:rPr>
              <a:t>procedimientos estándar</a:t>
            </a:r>
            <a:r>
              <a:rPr lang="es-ES" sz="1100">
                <a:solidFill>
                  <a:schemeClr val="dk1"/>
                </a:solidFill>
                <a:latin typeface="Arial"/>
                <a:ea typeface="Arial"/>
                <a:cs typeface="Arial"/>
                <a:sym typeface="Arial"/>
              </a:rPr>
              <a:t> de seguridad que conoce bien, en lugar de dedicar mucho tiempo al análisis de la situación o a la investigación detallada de la historia del capitán.</a:t>
            </a:r>
            <a:endParaRPr sz="1100">
              <a:solidFill>
                <a:schemeClr val="dk1"/>
              </a:solidFill>
              <a:latin typeface="Arial"/>
              <a:ea typeface="Arial"/>
              <a:cs typeface="Arial"/>
              <a:sym typeface="Arial"/>
            </a:endParaRPr>
          </a:p>
          <a:p>
            <a:pPr indent="0" lvl="0" marL="0" rtl="0" algn="l">
              <a:lnSpc>
                <a:spcPct val="115000"/>
              </a:lnSpc>
              <a:spcBef>
                <a:spcPts val="1400"/>
              </a:spcBef>
              <a:spcAft>
                <a:spcPts val="0"/>
              </a:spcAft>
              <a:buClr>
                <a:schemeClr val="dk1"/>
              </a:buClr>
              <a:buSzPts val="1100"/>
              <a:buFont typeface="Arial"/>
              <a:buNone/>
            </a:pPr>
            <a:r>
              <a:rPr b="1" lang="es-ES" sz="1300">
                <a:solidFill>
                  <a:schemeClr val="dk1"/>
                </a:solidFill>
                <a:latin typeface="Arial"/>
                <a:ea typeface="Arial"/>
                <a:cs typeface="Arial"/>
                <a:sym typeface="Arial"/>
              </a:rPr>
              <a:t>Recomendación basada en la teoría:</a:t>
            </a:r>
            <a:endParaRPr b="1" sz="1300">
              <a:solidFill>
                <a:schemeClr val="dk1"/>
              </a:solidFill>
              <a:latin typeface="Arial"/>
              <a:ea typeface="Arial"/>
              <a:cs typeface="Arial"/>
              <a:sym typeface="Arial"/>
            </a:endParaRPr>
          </a:p>
          <a:p>
            <a:pPr indent="-298450" lvl="0" marL="457200" rtl="0" algn="l">
              <a:lnSpc>
                <a:spcPct val="115000"/>
              </a:lnSpc>
              <a:spcBef>
                <a:spcPts val="1200"/>
              </a:spcBef>
              <a:spcAft>
                <a:spcPts val="0"/>
              </a:spcAft>
              <a:buClr>
                <a:schemeClr val="dk1"/>
              </a:buClr>
              <a:buSzPts val="1100"/>
              <a:buChar char="●"/>
            </a:pPr>
            <a:r>
              <a:rPr b="1" lang="es-ES" sz="1100">
                <a:solidFill>
                  <a:schemeClr val="dk1"/>
                </a:solidFill>
                <a:latin typeface="Arial"/>
                <a:ea typeface="Arial"/>
                <a:cs typeface="Arial"/>
                <a:sym typeface="Arial"/>
              </a:rPr>
              <a:t>Proceder con la detención de la tripulación</a:t>
            </a:r>
            <a:r>
              <a:rPr lang="es-ES" sz="1100">
                <a:solidFill>
                  <a:schemeClr val="dk1"/>
                </a:solidFill>
                <a:latin typeface="Arial"/>
                <a:ea typeface="Arial"/>
                <a:cs typeface="Arial"/>
                <a:sym typeface="Arial"/>
              </a:rPr>
              <a:t>: Dada la situación de riesgo y la naturaleza sospechosa de la carga, la mejor decisión en este contexto de alto estrés sería detener temporalmente a toda la tripulación bajo sospecha. Esto asegura la </a:t>
            </a:r>
            <a:r>
              <a:rPr b="1" lang="es-ES" sz="1100">
                <a:solidFill>
                  <a:schemeClr val="dk1"/>
                </a:solidFill>
                <a:latin typeface="Arial"/>
                <a:ea typeface="Arial"/>
                <a:cs typeface="Arial"/>
                <a:sym typeface="Arial"/>
              </a:rPr>
              <a:t>seguridad del equipo</a:t>
            </a:r>
            <a:r>
              <a:rPr lang="es-ES" sz="1100">
                <a:solidFill>
                  <a:schemeClr val="dk1"/>
                </a:solidFill>
                <a:latin typeface="Arial"/>
                <a:ea typeface="Arial"/>
                <a:cs typeface="Arial"/>
                <a:sym typeface="Arial"/>
              </a:rPr>
              <a:t> y </a:t>
            </a:r>
            <a:r>
              <a:rPr b="1" lang="es-ES" sz="1100">
                <a:solidFill>
                  <a:schemeClr val="dk1"/>
                </a:solidFill>
                <a:latin typeface="Arial"/>
                <a:ea typeface="Arial"/>
                <a:cs typeface="Arial"/>
                <a:sym typeface="Arial"/>
              </a:rPr>
              <a:t>cumple con el objetivo de la misión</a:t>
            </a:r>
            <a:r>
              <a:rPr lang="es-ES" sz="1100">
                <a:solidFill>
                  <a:schemeClr val="dk1"/>
                </a:solidFill>
                <a:latin typeface="Arial"/>
                <a:ea typeface="Arial"/>
                <a:cs typeface="Arial"/>
                <a:sym typeface="Arial"/>
              </a:rPr>
              <a:t>, ya que permite controlar el entorno y evitar cualquier posible amenaza que pudiera surgir de la tripulación.</a:t>
            </a:r>
            <a:endParaRPr sz="1100">
              <a:solidFill>
                <a:schemeClr val="dk1"/>
              </a:solidFill>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b="1" lang="es-ES" sz="1100">
                <a:solidFill>
                  <a:schemeClr val="dk1"/>
                </a:solidFill>
                <a:latin typeface="Arial"/>
                <a:ea typeface="Arial"/>
                <a:cs typeface="Arial"/>
                <a:sym typeface="Arial"/>
              </a:rPr>
              <a:t>Seguridad ante todo</a:t>
            </a:r>
            <a:r>
              <a:rPr lang="es-ES" sz="1100">
                <a:solidFill>
                  <a:schemeClr val="dk1"/>
                </a:solidFill>
                <a:latin typeface="Arial"/>
                <a:ea typeface="Arial"/>
                <a:cs typeface="Arial"/>
                <a:sym typeface="Arial"/>
              </a:rPr>
              <a:t>: La teoría del recurso cognitivo indica que en una situación de alta presión, tomar decisiones que prioricen la seguridad y que utilicen procedimientos preestablecidos es más efectivo. Retener a la tripulación previene cualquier intento de ocultar más evidencia o de complicar la situación si la historia del capitán es falsa.</a:t>
            </a:r>
            <a:endParaRPr sz="1100">
              <a:solidFill>
                <a:schemeClr val="dk1"/>
              </a:solidFill>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b="1" lang="es-ES" sz="1100">
                <a:solidFill>
                  <a:schemeClr val="dk1"/>
                </a:solidFill>
                <a:latin typeface="Arial"/>
                <a:ea typeface="Arial"/>
                <a:cs typeface="Arial"/>
                <a:sym typeface="Arial"/>
              </a:rPr>
              <a:t>Consideraciones diplomáticas</a:t>
            </a:r>
            <a:r>
              <a:rPr lang="es-ES" sz="1100">
                <a:solidFill>
                  <a:schemeClr val="dk1"/>
                </a:solidFill>
                <a:latin typeface="Arial"/>
                <a:ea typeface="Arial"/>
                <a:cs typeface="Arial"/>
                <a:sym typeface="Arial"/>
              </a:rPr>
              <a:t>: Aunque la decisión de detener a la tripulación tiene implicaciones diplomáticas, este enfoque permite que Miguel mantenga el control total hasta que las autoridades correspondientes puedan investigar más a fondo la versión del capitán. El proceso de investigación adicional podría realizarse después de que se haya asegurado la situación, minimizando riesgos diplomáticos a largo plazo.</a:t>
            </a:r>
            <a:endParaRPr sz="1100">
              <a:solidFill>
                <a:schemeClr val="dk1"/>
              </a:solidFill>
              <a:latin typeface="Arial"/>
              <a:ea typeface="Arial"/>
              <a:cs typeface="Arial"/>
              <a:sym typeface="Arial"/>
            </a:endParaRPr>
          </a:p>
          <a:p>
            <a:pPr indent="0" lvl="0" marL="0" rtl="0" algn="l">
              <a:lnSpc>
                <a:spcPct val="115000"/>
              </a:lnSpc>
              <a:spcBef>
                <a:spcPts val="1400"/>
              </a:spcBef>
              <a:spcAft>
                <a:spcPts val="0"/>
              </a:spcAft>
              <a:buClr>
                <a:schemeClr val="dk1"/>
              </a:buClr>
              <a:buSzPts val="1100"/>
              <a:buFont typeface="Arial"/>
              <a:buNone/>
            </a:pPr>
            <a:r>
              <a:rPr b="1" lang="es-ES" sz="1300">
                <a:solidFill>
                  <a:schemeClr val="dk1"/>
                </a:solidFill>
                <a:latin typeface="Arial"/>
                <a:ea typeface="Arial"/>
                <a:cs typeface="Arial"/>
                <a:sym typeface="Arial"/>
              </a:rPr>
              <a:t>Conclusión:</a:t>
            </a:r>
            <a:endParaRPr b="1" sz="1300">
              <a:solidFill>
                <a:schemeClr val="dk1"/>
              </a:solidFill>
              <a:latin typeface="Arial"/>
              <a:ea typeface="Arial"/>
              <a:cs typeface="Arial"/>
              <a:sym typeface="Arial"/>
            </a:endParaRPr>
          </a:p>
          <a:p>
            <a:pPr indent="0" lvl="0" marL="0" rtl="0" algn="l">
              <a:lnSpc>
                <a:spcPct val="115000"/>
              </a:lnSpc>
              <a:spcBef>
                <a:spcPts val="1200"/>
              </a:spcBef>
              <a:spcAft>
                <a:spcPts val="1200"/>
              </a:spcAft>
              <a:buNone/>
            </a:pPr>
            <a:r>
              <a:rPr lang="es-ES" sz="1100">
                <a:solidFill>
                  <a:schemeClr val="dk1"/>
                </a:solidFill>
                <a:latin typeface="Arial"/>
                <a:ea typeface="Arial"/>
                <a:cs typeface="Arial"/>
                <a:sym typeface="Arial"/>
              </a:rPr>
              <a:t>Siguiendo la </a:t>
            </a:r>
            <a:r>
              <a:rPr b="1" lang="es-ES" sz="1100">
                <a:solidFill>
                  <a:schemeClr val="dk1"/>
                </a:solidFill>
                <a:latin typeface="Arial"/>
                <a:ea typeface="Arial"/>
                <a:cs typeface="Arial"/>
                <a:sym typeface="Arial"/>
              </a:rPr>
              <a:t>Teoría del Recurso Cognitivo</a:t>
            </a:r>
            <a:r>
              <a:rPr lang="es-ES" sz="1100">
                <a:solidFill>
                  <a:schemeClr val="dk1"/>
                </a:solidFill>
                <a:latin typeface="Arial"/>
                <a:ea typeface="Arial"/>
                <a:cs typeface="Arial"/>
                <a:sym typeface="Arial"/>
              </a:rPr>
              <a:t>, el Teniente Álvarez debería proceder con la detención de toda la tripulación. Esto le permite controlar una situación de alto riesgo con rapidez y efectividad, basándose en su experiencia y en un enfoque directo que minimiza el margen de error en un momento crítico. Una vez que la situación esté bajo control, y con la tripulación asegurada, se podría considerar una investigación más detallada sobre las afirmaciones del capitán para confirmar o refutar su historia, en coordinación con las autoridades diplomáticas y de inteligencia.</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2" name="Shape 742"/>
        <p:cNvGrpSpPr/>
        <p:nvPr/>
      </p:nvGrpSpPr>
      <p:grpSpPr>
        <a:xfrm>
          <a:off x="0" y="0"/>
          <a:ext cx="0" cy="0"/>
          <a:chOff x="0" y="0"/>
          <a:chExt cx="0" cy="0"/>
        </a:xfrm>
      </p:grpSpPr>
      <p:sp>
        <p:nvSpPr>
          <p:cNvPr id="743" name="Google Shape;743;p2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4" name="Google Shape;744;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3" name="Shape 753"/>
        <p:cNvGrpSpPr/>
        <p:nvPr/>
      </p:nvGrpSpPr>
      <p:grpSpPr>
        <a:xfrm>
          <a:off x="0" y="0"/>
          <a:ext cx="0" cy="0"/>
          <a:chOff x="0" y="0"/>
          <a:chExt cx="0" cy="0"/>
        </a:xfrm>
      </p:grpSpPr>
      <p:sp>
        <p:nvSpPr>
          <p:cNvPr id="754" name="Google Shape;754;p2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5" name="Google Shape;755;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9" name="Shape 789"/>
        <p:cNvGrpSpPr/>
        <p:nvPr/>
      </p:nvGrpSpPr>
      <p:grpSpPr>
        <a:xfrm>
          <a:off x="0" y="0"/>
          <a:ext cx="0" cy="0"/>
          <a:chOff x="0" y="0"/>
          <a:chExt cx="0" cy="0"/>
        </a:xfrm>
      </p:grpSpPr>
      <p:sp>
        <p:nvSpPr>
          <p:cNvPr id="790" name="Google Shape;790;p2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1" name="Google Shape;791;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9" name="Shape 809"/>
        <p:cNvGrpSpPr/>
        <p:nvPr/>
      </p:nvGrpSpPr>
      <p:grpSpPr>
        <a:xfrm>
          <a:off x="0" y="0"/>
          <a:ext cx="0" cy="0"/>
          <a:chOff x="0" y="0"/>
          <a:chExt cx="0" cy="0"/>
        </a:xfrm>
      </p:grpSpPr>
      <p:sp>
        <p:nvSpPr>
          <p:cNvPr id="810" name="Google Shape;810;p2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1" name="Google Shape;811;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5" name="Shape 825"/>
        <p:cNvGrpSpPr/>
        <p:nvPr/>
      </p:nvGrpSpPr>
      <p:grpSpPr>
        <a:xfrm>
          <a:off x="0" y="0"/>
          <a:ext cx="0" cy="0"/>
          <a:chOff x="0" y="0"/>
          <a:chExt cx="0" cy="0"/>
        </a:xfrm>
      </p:grpSpPr>
      <p:sp>
        <p:nvSpPr>
          <p:cNvPr id="826" name="Google Shape;826;p2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7" name="Google Shape;827;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6" name="Shape 836"/>
        <p:cNvGrpSpPr/>
        <p:nvPr/>
      </p:nvGrpSpPr>
      <p:grpSpPr>
        <a:xfrm>
          <a:off x="0" y="0"/>
          <a:ext cx="0" cy="0"/>
          <a:chOff x="0" y="0"/>
          <a:chExt cx="0" cy="0"/>
        </a:xfrm>
      </p:grpSpPr>
      <p:sp>
        <p:nvSpPr>
          <p:cNvPr id="837" name="Google Shape;837;g30cf57590ed_2_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838" name="Google Shape;838;g30cf57590ed_2_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3" name="Shape 843"/>
        <p:cNvGrpSpPr/>
        <p:nvPr/>
      </p:nvGrpSpPr>
      <p:grpSpPr>
        <a:xfrm>
          <a:off x="0" y="0"/>
          <a:ext cx="0" cy="0"/>
          <a:chOff x="0" y="0"/>
          <a:chExt cx="0" cy="0"/>
        </a:xfrm>
      </p:grpSpPr>
      <p:sp>
        <p:nvSpPr>
          <p:cNvPr id="844" name="Google Shape;844;g30cf57590ed_2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845" name="Google Shape;845;g30cf57590ed_2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rPr lang="es-ES" sz="1400"/>
              <a:t>Un grupo de marinos está realizando una misión de rutina en alta mar. De repente, una fuerte tormenta provoca que el barco se quede sin energía y quede a la deriva. Los marinos deben colaborar de inmediato para restablecer el control del barco y evitar una posible catástrofe. El capitán, consciente de la situación crítica, debe decidir cómo liderar a su tripulación, que se compone de marineros con diferentes niveles de experiencia y motivación.</a:t>
            </a:r>
            <a:endParaRPr sz="1400"/>
          </a:p>
          <a:p>
            <a:pPr indent="0" lvl="0" marL="0" rtl="0" algn="l">
              <a:spcBef>
                <a:spcPts val="0"/>
              </a:spcBef>
              <a:spcAft>
                <a:spcPts val="0"/>
              </a:spcAft>
              <a:buNone/>
            </a:pPr>
            <a:r>
              <a:rPr b="1" lang="es-ES" sz="1400"/>
              <a:t>¿Cómo debería aplicar el capitán la Teoría de Liderazgo Situacional (TLS) de Hersey y Blanchard en un contexto donde los marinos tienen distintos niveles de habilidad y motivación? Justifique su respuesta considerando los diferentes estilos de liderazgo y madurez propuestos por la teoría.</a:t>
            </a:r>
            <a:endParaRPr b="1" sz="1400"/>
          </a:p>
          <a:p>
            <a:pPr indent="0" lvl="0" marL="0" rtl="0" algn="l">
              <a:spcBef>
                <a:spcPts val="0"/>
              </a:spcBef>
              <a:spcAft>
                <a:spcPts val="0"/>
              </a:spcAft>
              <a:buNone/>
            </a:pPr>
            <a:r>
              <a:t/>
            </a:r>
            <a:endParaRPr sz="1400"/>
          </a:p>
          <a:p>
            <a:pPr indent="0" lvl="0" marL="0" rtl="0" algn="l">
              <a:spcBef>
                <a:spcPts val="0"/>
              </a:spcBef>
              <a:spcAft>
                <a:spcPts val="0"/>
              </a:spcAft>
              <a:buNone/>
            </a:pPr>
            <a:r>
              <a:rPr lang="es-ES" sz="1400"/>
              <a:t>Respuesta esperada (50 puntos): El capitán aplicaría la TLS evaluando la capacidad y motivación de cada marinero antes de asignarles tareas</a:t>
            </a:r>
            <a:endParaRPr sz="1400"/>
          </a:p>
          <a:p>
            <a:pPr indent="0" lvl="0" marL="0" rtl="0" algn="l">
              <a:spcBef>
                <a:spcPts val="0"/>
              </a:spcBef>
              <a:spcAft>
                <a:spcPts val="0"/>
              </a:spcAft>
              <a:buNone/>
            </a:pPr>
            <a:r>
              <a:rPr lang="es-ES" sz="1400"/>
              <a:t>específicas. Para los marinos sin experiencia y poco motivados, usaría un estilo altamente directivo, con instrucciones claras y precisas. Para aquellos</a:t>
            </a:r>
            <a:endParaRPr sz="1400"/>
          </a:p>
          <a:p>
            <a:pPr indent="0" lvl="0" marL="0" rtl="0" algn="l">
              <a:spcBef>
                <a:spcPts val="0"/>
              </a:spcBef>
              <a:spcAft>
                <a:spcPts val="0"/>
              </a:spcAft>
              <a:buNone/>
            </a:pPr>
            <a:r>
              <a:rPr lang="es-ES" sz="1400"/>
              <a:t>con poca experiencia pero motivados, ofrecería más orientación a la tarea y apoyo emocional para fomentar el aprendizaje. En el caso de marinos con</a:t>
            </a:r>
            <a:endParaRPr sz="1400"/>
          </a:p>
          <a:p>
            <a:pPr indent="0" lvl="0" marL="0" rtl="0" algn="l">
              <a:spcBef>
                <a:spcPts val="0"/>
              </a:spcBef>
              <a:spcAft>
                <a:spcPts val="0"/>
              </a:spcAft>
              <a:buNone/>
            </a:pPr>
            <a:r>
              <a:rPr lang="es-ES" sz="1400"/>
              <a:t>experiencia pero poco motivados, el capitán optaría por un estilo participativo, incentivándolos a contribuir con sus ideas y haciéndolos sentir</a:t>
            </a:r>
            <a:endParaRPr sz="1400"/>
          </a:p>
          <a:p>
            <a:pPr indent="0" lvl="0" marL="0" rtl="0" algn="l">
              <a:spcBef>
                <a:spcPts val="0"/>
              </a:spcBef>
              <a:spcAft>
                <a:spcPts val="0"/>
              </a:spcAft>
              <a:buNone/>
            </a:pPr>
            <a:r>
              <a:rPr lang="es-ES" sz="1400"/>
              <a:t>valorados. Finalmente, para los marinos experimentados y motivados, el capitán podría reducir su supervisión y permitirles mayor autonomía, ya que</a:t>
            </a:r>
            <a:endParaRPr sz="1400"/>
          </a:p>
          <a:p>
            <a:pPr indent="0" lvl="0" marL="0" rtl="0" algn="l">
              <a:spcBef>
                <a:spcPts val="0"/>
              </a:spcBef>
              <a:spcAft>
                <a:spcPts val="0"/>
              </a:spcAft>
              <a:buNone/>
            </a:pPr>
            <a:r>
              <a:rPr lang="es-ES" sz="1400"/>
              <a:t>confía en su capacidad para cumplir con las tareas de manera independiente.</a:t>
            </a:r>
            <a:endParaRPr sz="1400"/>
          </a:p>
          <a:p>
            <a:pPr indent="0" lvl="0" marL="0" rtl="0" algn="l">
              <a:spcBef>
                <a:spcPts val="0"/>
              </a:spcBef>
              <a:spcAft>
                <a:spcPts val="0"/>
              </a:spcAft>
              <a:buNone/>
            </a:pPr>
            <a:r>
              <a:rPr lang="es-ES" sz="1400"/>
              <a:t>Criterios de evaluación:</a:t>
            </a:r>
            <a:endParaRPr sz="1400"/>
          </a:p>
          <a:p>
            <a:pPr indent="0" lvl="0" marL="0" rtl="0" algn="l">
              <a:spcBef>
                <a:spcPts val="0"/>
              </a:spcBef>
              <a:spcAft>
                <a:spcPts val="0"/>
              </a:spcAft>
              <a:buNone/>
            </a:pPr>
            <a:r>
              <a:rPr lang="es-ES" sz="1400"/>
              <a:t>50 puntos: La respuesta menciona y justifica claramente el uso de los cuatro estilos de liderazgo de la TLS de acuerdo con la aptitud y motivación de</a:t>
            </a:r>
            <a:endParaRPr sz="1400"/>
          </a:p>
          <a:p>
            <a:pPr indent="0" lvl="0" marL="0" rtl="0" algn="l">
              <a:spcBef>
                <a:spcPts val="0"/>
              </a:spcBef>
              <a:spcAft>
                <a:spcPts val="0"/>
              </a:spcAft>
              <a:buNone/>
            </a:pPr>
            <a:r>
              <a:rPr lang="es-ES" sz="1400"/>
              <a:t>los marinos, explicando de manera precisa y completa la aplicación de cada estilo en el contexto.</a:t>
            </a:r>
            <a:endParaRPr sz="1400"/>
          </a:p>
          <a:p>
            <a:pPr indent="0" lvl="0" marL="0" rtl="0" algn="l">
              <a:spcBef>
                <a:spcPts val="0"/>
              </a:spcBef>
              <a:spcAft>
                <a:spcPts val="0"/>
              </a:spcAft>
              <a:buNone/>
            </a:pPr>
            <a:r>
              <a:rPr lang="es-ES" sz="1400"/>
              <a:t>38-49 puntos: La respuesta cubre la mayoría de los estilos de liderazgo, pero omite detalles menores o presenta una justificación insuficiente para</a:t>
            </a:r>
            <a:endParaRPr sz="1400"/>
          </a:p>
          <a:p>
            <a:pPr indent="0" lvl="0" marL="0" rtl="0" algn="l">
              <a:spcBef>
                <a:spcPts val="0"/>
              </a:spcBef>
              <a:spcAft>
                <a:spcPts val="0"/>
              </a:spcAft>
              <a:buNone/>
            </a:pPr>
            <a:r>
              <a:rPr lang="es-ES" sz="1400"/>
              <a:t>algunos estilos. La explicación es mayormente completa y coherente.</a:t>
            </a:r>
            <a:endParaRPr sz="1400"/>
          </a:p>
          <a:p>
            <a:pPr indent="0" lvl="0" marL="0" rtl="0" algn="l">
              <a:spcBef>
                <a:spcPts val="0"/>
              </a:spcBef>
              <a:spcAft>
                <a:spcPts val="0"/>
              </a:spcAft>
              <a:buNone/>
            </a:pPr>
            <a:r>
              <a:rPr lang="es-ES" sz="1400"/>
              <a:t>25-37 puntos: Menciona algunos de los estilos de liderazgo, pero no explica de manera precisa o coherente cómo se aplican en el contexto de los</a:t>
            </a:r>
            <a:endParaRPr sz="1400"/>
          </a:p>
          <a:p>
            <a:pPr indent="0" lvl="0" marL="0" rtl="0" algn="l">
              <a:spcBef>
                <a:spcPts val="0"/>
              </a:spcBef>
              <a:spcAft>
                <a:spcPts val="0"/>
              </a:spcAft>
              <a:buNone/>
            </a:pPr>
            <a:r>
              <a:rPr lang="es-ES" sz="1400"/>
              <a:t>marinos. La respuesta es incompleta y presenta limitaciones de claridad.</a:t>
            </a:r>
            <a:endParaRPr sz="1400"/>
          </a:p>
          <a:p>
            <a:pPr indent="0" lvl="0" marL="0" rtl="0" algn="l">
              <a:spcBef>
                <a:spcPts val="0"/>
              </a:spcBef>
              <a:spcAft>
                <a:spcPts val="0"/>
              </a:spcAft>
              <a:buNone/>
            </a:pPr>
            <a:r>
              <a:rPr lang="es-ES" sz="1400"/>
              <a:t>13-24 puntos: Respuesta superficial, menciona uno o dos estilos sin justificación adecuada. Faltan detalles clave, y la aplicación de los estilos de</a:t>
            </a:r>
            <a:endParaRPr sz="1400"/>
          </a:p>
          <a:p>
            <a:pPr indent="0" lvl="0" marL="0" rtl="0" algn="l">
              <a:spcBef>
                <a:spcPts val="0"/>
              </a:spcBef>
              <a:spcAft>
                <a:spcPts val="0"/>
              </a:spcAft>
              <a:buNone/>
            </a:pPr>
            <a:r>
              <a:rPr lang="es-ES" sz="1400"/>
              <a:t>liderazgo en el contexto es vaga o inadecuada.</a:t>
            </a:r>
            <a:endParaRPr sz="1400"/>
          </a:p>
          <a:p>
            <a:pPr indent="0" lvl="0" marL="0" rtl="0" algn="l">
              <a:spcBef>
                <a:spcPts val="0"/>
              </a:spcBef>
              <a:spcAft>
                <a:spcPts val="0"/>
              </a:spcAft>
              <a:buNone/>
            </a:pPr>
            <a:r>
              <a:rPr lang="es-ES" sz="1400"/>
              <a:t>0-12 puntos: La respuesta no menciona adecuadamente los estilos de liderazgo o no responde a la pregunta de manera coherente. No aborda la TLS</a:t>
            </a:r>
            <a:endParaRPr sz="1400"/>
          </a:p>
          <a:p>
            <a:pPr indent="0" lvl="0" marL="0" rtl="0" algn="l">
              <a:spcBef>
                <a:spcPts val="0"/>
              </a:spcBef>
              <a:spcAft>
                <a:spcPts val="0"/>
              </a:spcAft>
              <a:buNone/>
            </a:pPr>
            <a:r>
              <a:rPr lang="es-ES" sz="1400"/>
              <a:t>ni su aplicación, o presenta errores importantes.</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rPr b="1" lang="es-ES" sz="1400"/>
              <a:t>Compare y contraste la efectividad de la Teoría de Liderazgo Situacional y la Rejilla Gerencial en la resolución de una crisis a bordo. ¿Cuál de las dos teorías consideras que sería más útil y por qué?</a:t>
            </a:r>
            <a:endParaRPr b="1" sz="1400"/>
          </a:p>
          <a:p>
            <a:pPr indent="0" lvl="0" marL="0" rtl="0" algn="l">
              <a:spcBef>
                <a:spcPts val="0"/>
              </a:spcBef>
              <a:spcAft>
                <a:spcPts val="0"/>
              </a:spcAft>
              <a:buNone/>
            </a:pPr>
            <a:r>
              <a:t/>
            </a:r>
            <a:endParaRPr sz="1400"/>
          </a:p>
          <a:p>
            <a:pPr indent="0" lvl="0" marL="0" rtl="0" algn="l">
              <a:spcBef>
                <a:spcPts val="0"/>
              </a:spcBef>
              <a:spcAft>
                <a:spcPts val="0"/>
              </a:spcAft>
              <a:buNone/>
            </a:pPr>
            <a:r>
              <a:rPr lang="es-ES" sz="1400"/>
              <a:t>Respuesta esperada (50 puntos): Ambas teorías aportan beneficios distintos en una situación de crisis. La TLS es útil porque permite al capitán</a:t>
            </a:r>
            <a:endParaRPr sz="1400"/>
          </a:p>
          <a:p>
            <a:pPr indent="0" lvl="0" marL="0" rtl="0" algn="l">
              <a:spcBef>
                <a:spcPts val="0"/>
              </a:spcBef>
              <a:spcAft>
                <a:spcPts val="0"/>
              </a:spcAft>
              <a:buNone/>
            </a:pPr>
            <a:r>
              <a:rPr lang="es-ES" sz="1400"/>
              <a:t>adaptar su liderazgo a cada miembro de la tripulación, maximizando su desempeño individual según sus capacidades y motivaciones. Sin embargo, la</a:t>
            </a:r>
            <a:endParaRPr sz="1400"/>
          </a:p>
          <a:p>
            <a:pPr indent="0" lvl="0" marL="0" rtl="0" algn="l">
              <a:spcBef>
                <a:spcPts val="0"/>
              </a:spcBef>
              <a:spcAft>
                <a:spcPts val="0"/>
              </a:spcAft>
              <a:buNone/>
            </a:pPr>
            <a:r>
              <a:rPr lang="es-ES" sz="1400"/>
              <a:t>Rejilla Gerencial se centra más en el estilo del capitán en general, y el estilo 9,9 podría ser eficaz para mantener el equilibrio entre la tarea crítica de</a:t>
            </a:r>
            <a:endParaRPr sz="1400"/>
          </a:p>
          <a:p>
            <a:pPr indent="0" lvl="0" marL="0" rtl="0" algn="l">
              <a:spcBef>
                <a:spcPts val="0"/>
              </a:spcBef>
              <a:spcAft>
                <a:spcPts val="0"/>
              </a:spcAft>
              <a:buNone/>
            </a:pPr>
            <a:r>
              <a:rPr lang="es-ES" sz="1400"/>
              <a:t>salvar el barco y la necesidad de mantener a la tripulación calmada y enfocada. Aunque la TLS permite un enfoque más personalizado, la Rejilla</a:t>
            </a:r>
            <a:endParaRPr sz="1400"/>
          </a:p>
          <a:p>
            <a:pPr indent="0" lvl="0" marL="0" rtl="0" algn="l">
              <a:spcBef>
                <a:spcPts val="0"/>
              </a:spcBef>
              <a:spcAft>
                <a:spcPts val="0"/>
              </a:spcAft>
              <a:buNone/>
            </a:pPr>
            <a:r>
              <a:rPr lang="es-ES" sz="1400"/>
              <a:t>Gerencial con un estilo 9,9 es más práctica en una emergencia, donde el tiempo es limitado y un balance general entre la tarea y el bienestar del</a:t>
            </a:r>
            <a:endParaRPr sz="1400"/>
          </a:p>
          <a:p>
            <a:pPr indent="0" lvl="0" marL="0" rtl="0" algn="l">
              <a:spcBef>
                <a:spcPts val="0"/>
              </a:spcBef>
              <a:spcAft>
                <a:spcPts val="0"/>
              </a:spcAft>
              <a:buNone/>
            </a:pPr>
            <a:r>
              <a:rPr lang="es-ES" sz="1400"/>
              <a:t>equipo puede ser más efectivo.</a:t>
            </a:r>
            <a:endParaRPr sz="1400"/>
          </a:p>
          <a:p>
            <a:pPr indent="0" lvl="0" marL="0" rtl="0" algn="l">
              <a:spcBef>
                <a:spcPts val="0"/>
              </a:spcBef>
              <a:spcAft>
                <a:spcPts val="0"/>
              </a:spcAft>
              <a:buNone/>
            </a:pPr>
            <a:r>
              <a:rPr lang="es-ES" sz="1400"/>
              <a:t>Criterios de evaluación:</a:t>
            </a:r>
            <a:endParaRPr sz="1400"/>
          </a:p>
          <a:p>
            <a:pPr indent="0" lvl="0" marL="0" rtl="0" algn="l">
              <a:spcBef>
                <a:spcPts val="0"/>
              </a:spcBef>
              <a:spcAft>
                <a:spcPts val="0"/>
              </a:spcAft>
              <a:buNone/>
            </a:pPr>
            <a:r>
              <a:rPr lang="es-ES" sz="1400"/>
              <a:t>50 puntos: La respuesta compara claramente las dos teorías, detalla sus beneficios en el contexto de crisis, y justifica sólidamente cuál sería más útil</a:t>
            </a:r>
            <a:endParaRPr sz="1400"/>
          </a:p>
          <a:p>
            <a:pPr indent="0" lvl="0" marL="0" rtl="0" algn="l">
              <a:spcBef>
                <a:spcPts val="0"/>
              </a:spcBef>
              <a:spcAft>
                <a:spcPts val="0"/>
              </a:spcAft>
              <a:buClr>
                <a:schemeClr val="dk1"/>
              </a:buClr>
              <a:buSzPts val="1100"/>
              <a:buFont typeface="Arial"/>
              <a:buNone/>
            </a:pPr>
            <a:r>
              <a:rPr lang="es-ES" sz="1400"/>
              <a:t>en dicho contexto. La explicación es completa, coherente y bien argumentada.</a:t>
            </a:r>
            <a:endParaRPr sz="1400"/>
          </a:p>
          <a:p>
            <a:pPr indent="0" lvl="0" marL="0" rtl="0" algn="l">
              <a:spcBef>
                <a:spcPts val="0"/>
              </a:spcBef>
              <a:spcAft>
                <a:spcPts val="0"/>
              </a:spcAft>
              <a:buClr>
                <a:schemeClr val="dk1"/>
              </a:buClr>
              <a:buSzPts val="1100"/>
              <a:buFont typeface="Arial"/>
              <a:buNone/>
            </a:pPr>
            <a:r>
              <a:rPr lang="es-ES" sz="1400"/>
              <a:t>38-49 puntos: La respuesta incluye la comparación de ambas teorías, pero con menor profundidad o falta alguna justificación detallada de por qué se</a:t>
            </a:r>
            <a:endParaRPr sz="1400"/>
          </a:p>
          <a:p>
            <a:pPr indent="0" lvl="0" marL="0" rtl="0" algn="l">
              <a:spcBef>
                <a:spcPts val="0"/>
              </a:spcBef>
              <a:spcAft>
                <a:spcPts val="0"/>
              </a:spcAft>
              <a:buClr>
                <a:schemeClr val="dk1"/>
              </a:buClr>
              <a:buSzPts val="1100"/>
              <a:buFont typeface="Arial"/>
              <a:buNone/>
            </a:pPr>
            <a:r>
              <a:rPr lang="es-ES" sz="1400"/>
              <a:t>considera una teoría más útil que la otra. La explicación es mayormente completa y coherente, aunque puede faltar en detalles menores.</a:t>
            </a:r>
            <a:endParaRPr sz="1400"/>
          </a:p>
          <a:p>
            <a:pPr indent="0" lvl="0" marL="0" rtl="0" algn="l">
              <a:spcBef>
                <a:spcPts val="0"/>
              </a:spcBef>
              <a:spcAft>
                <a:spcPts val="0"/>
              </a:spcAft>
              <a:buClr>
                <a:schemeClr val="dk1"/>
              </a:buClr>
              <a:buSzPts val="1100"/>
              <a:buFont typeface="Arial"/>
              <a:buNone/>
            </a:pPr>
            <a:r>
              <a:rPr lang="es-ES" sz="1400"/>
              <a:t>25-37 puntos: La respuesta menciona ambas teorías, pero no realiza una comparación clara o carece de justificación sólida sobre la teoría preferida.</a:t>
            </a:r>
            <a:endParaRPr sz="1400"/>
          </a:p>
          <a:p>
            <a:pPr indent="0" lvl="0" marL="0" rtl="0" algn="l">
              <a:spcBef>
                <a:spcPts val="0"/>
              </a:spcBef>
              <a:spcAft>
                <a:spcPts val="0"/>
              </a:spcAft>
              <a:buClr>
                <a:schemeClr val="dk1"/>
              </a:buClr>
              <a:buSzPts val="1100"/>
              <a:buFont typeface="Arial"/>
              <a:buNone/>
            </a:pPr>
            <a:r>
              <a:rPr lang="es-ES" sz="1400"/>
              <a:t>La respuesta es incompleta y con limitaciones de claridad o coherencia.</a:t>
            </a:r>
            <a:endParaRPr sz="1400"/>
          </a:p>
          <a:p>
            <a:pPr indent="0" lvl="0" marL="0" rtl="0" algn="l">
              <a:spcBef>
                <a:spcPts val="0"/>
              </a:spcBef>
              <a:spcAft>
                <a:spcPts val="0"/>
              </a:spcAft>
              <a:buClr>
                <a:schemeClr val="dk1"/>
              </a:buClr>
              <a:buSzPts val="1100"/>
              <a:buFont typeface="Arial"/>
              <a:buNone/>
            </a:pPr>
            <a:r>
              <a:rPr lang="es-ES" sz="1400"/>
              <a:t>13-24 puntos: La respuesta es superficial, menciona una de las teorías o ambas sin contrastarlas adecuadamente. La explicación es vaga o</a:t>
            </a:r>
            <a:endParaRPr sz="1400"/>
          </a:p>
          <a:p>
            <a:pPr indent="0" lvl="0" marL="0" rtl="0" algn="l">
              <a:spcBef>
                <a:spcPts val="0"/>
              </a:spcBef>
              <a:spcAft>
                <a:spcPts val="0"/>
              </a:spcAft>
              <a:buClr>
                <a:schemeClr val="dk1"/>
              </a:buClr>
              <a:buSzPts val="1100"/>
              <a:buFont typeface="Arial"/>
              <a:buNone/>
            </a:pPr>
            <a:r>
              <a:rPr lang="es-ES" sz="1400"/>
              <a:t>inadecuada, faltan detalles clave y la aplicación de las teorías en el contexto es débil.</a:t>
            </a:r>
            <a:endParaRPr sz="1400"/>
          </a:p>
          <a:p>
            <a:pPr indent="0" lvl="0" marL="0" rtl="0" algn="l">
              <a:spcBef>
                <a:spcPts val="0"/>
              </a:spcBef>
              <a:spcAft>
                <a:spcPts val="0"/>
              </a:spcAft>
              <a:buClr>
                <a:schemeClr val="dk1"/>
              </a:buClr>
              <a:buSzPts val="1100"/>
              <a:buFont typeface="Arial"/>
              <a:buNone/>
            </a:pPr>
            <a:r>
              <a:rPr lang="es-ES" sz="1400"/>
              <a:t>0-12 puntos: La respuesta no menciona las teorías de liderazgo de manera adecuada o no responde a la pregunta de forma coherente. No aborda la</a:t>
            </a:r>
            <a:endParaRPr sz="1400"/>
          </a:p>
          <a:p>
            <a:pPr indent="0" lvl="0" marL="0" rtl="0" algn="l">
              <a:spcBef>
                <a:spcPts val="0"/>
              </a:spcBef>
              <a:spcAft>
                <a:spcPts val="0"/>
              </a:spcAft>
              <a:buClr>
                <a:schemeClr val="dk1"/>
              </a:buClr>
              <a:buSzPts val="1100"/>
              <a:buFont typeface="Arial"/>
              <a:buNone/>
            </a:pPr>
            <a:r>
              <a:rPr lang="es-ES" sz="1400"/>
              <a:t>comparación de las teorías o presenta errores significativos.</a:t>
            </a:r>
            <a:endParaRPr sz="1400"/>
          </a:p>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0" name="Shape 850"/>
        <p:cNvGrpSpPr/>
        <p:nvPr/>
      </p:nvGrpSpPr>
      <p:grpSpPr>
        <a:xfrm>
          <a:off x="0" y="0"/>
          <a:ext cx="0" cy="0"/>
          <a:chOff x="0" y="0"/>
          <a:chExt cx="0" cy="0"/>
        </a:xfrm>
      </p:grpSpPr>
      <p:sp>
        <p:nvSpPr>
          <p:cNvPr id="851" name="Google Shape;851;g3102fe175ed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852" name="Google Shape;852;g3102fe175ed_0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8" name="Shape 858"/>
        <p:cNvGrpSpPr/>
        <p:nvPr/>
      </p:nvGrpSpPr>
      <p:grpSpPr>
        <a:xfrm>
          <a:off x="0" y="0"/>
          <a:ext cx="0" cy="0"/>
          <a:chOff x="0" y="0"/>
          <a:chExt cx="0" cy="0"/>
        </a:xfrm>
      </p:grpSpPr>
      <p:sp>
        <p:nvSpPr>
          <p:cNvPr id="859" name="Google Shape;859;g30f43b1623d_2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860" name="Google Shape;860;g30f43b1623d_2_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6" name="Shape 866"/>
        <p:cNvGrpSpPr/>
        <p:nvPr/>
      </p:nvGrpSpPr>
      <p:grpSpPr>
        <a:xfrm>
          <a:off x="0" y="0"/>
          <a:ext cx="0" cy="0"/>
          <a:chOff x="0" y="0"/>
          <a:chExt cx="0" cy="0"/>
        </a:xfrm>
      </p:grpSpPr>
      <p:sp>
        <p:nvSpPr>
          <p:cNvPr id="867" name="Google Shape;867;p2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8" name="Google Shape;868;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2" name="Shape 882"/>
        <p:cNvGrpSpPr/>
        <p:nvPr/>
      </p:nvGrpSpPr>
      <p:grpSpPr>
        <a:xfrm>
          <a:off x="0" y="0"/>
          <a:ext cx="0" cy="0"/>
          <a:chOff x="0" y="0"/>
          <a:chExt cx="0" cy="0"/>
        </a:xfrm>
      </p:grpSpPr>
      <p:sp>
        <p:nvSpPr>
          <p:cNvPr id="883" name="Google Shape;883;p2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4" name="Google Shape;884;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2" name="Shape 892"/>
        <p:cNvGrpSpPr/>
        <p:nvPr/>
      </p:nvGrpSpPr>
      <p:grpSpPr>
        <a:xfrm>
          <a:off x="0" y="0"/>
          <a:ext cx="0" cy="0"/>
          <a:chOff x="0" y="0"/>
          <a:chExt cx="0" cy="0"/>
        </a:xfrm>
      </p:grpSpPr>
      <p:sp>
        <p:nvSpPr>
          <p:cNvPr id="893" name="Google Shape;893;p2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4" name="Google Shape;894;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2" name="Shape 902"/>
        <p:cNvGrpSpPr/>
        <p:nvPr/>
      </p:nvGrpSpPr>
      <p:grpSpPr>
        <a:xfrm>
          <a:off x="0" y="0"/>
          <a:ext cx="0" cy="0"/>
          <a:chOff x="0" y="0"/>
          <a:chExt cx="0" cy="0"/>
        </a:xfrm>
      </p:grpSpPr>
      <p:sp>
        <p:nvSpPr>
          <p:cNvPr id="903" name="Google Shape;903;p2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4" name="Google Shape;904;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2" name="Shape 912"/>
        <p:cNvGrpSpPr/>
        <p:nvPr/>
      </p:nvGrpSpPr>
      <p:grpSpPr>
        <a:xfrm>
          <a:off x="0" y="0"/>
          <a:ext cx="0" cy="0"/>
          <a:chOff x="0" y="0"/>
          <a:chExt cx="0" cy="0"/>
        </a:xfrm>
      </p:grpSpPr>
      <p:sp>
        <p:nvSpPr>
          <p:cNvPr id="913" name="Google Shape;913;p2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4" name="Google Shape;914;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3" name="Shape 923"/>
        <p:cNvGrpSpPr/>
        <p:nvPr/>
      </p:nvGrpSpPr>
      <p:grpSpPr>
        <a:xfrm>
          <a:off x="0" y="0"/>
          <a:ext cx="0" cy="0"/>
          <a:chOff x="0" y="0"/>
          <a:chExt cx="0" cy="0"/>
        </a:xfrm>
      </p:grpSpPr>
      <p:sp>
        <p:nvSpPr>
          <p:cNvPr id="924" name="Google Shape;924;p3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5" name="Google Shape;925;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5" name="Shape 935"/>
        <p:cNvGrpSpPr/>
        <p:nvPr/>
      </p:nvGrpSpPr>
      <p:grpSpPr>
        <a:xfrm>
          <a:off x="0" y="0"/>
          <a:ext cx="0" cy="0"/>
          <a:chOff x="0" y="0"/>
          <a:chExt cx="0" cy="0"/>
        </a:xfrm>
      </p:grpSpPr>
      <p:sp>
        <p:nvSpPr>
          <p:cNvPr id="936" name="Google Shape;936;p3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7" name="Google Shape;937;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6" name="Shape 946"/>
        <p:cNvGrpSpPr/>
        <p:nvPr/>
      </p:nvGrpSpPr>
      <p:grpSpPr>
        <a:xfrm>
          <a:off x="0" y="0"/>
          <a:ext cx="0" cy="0"/>
          <a:chOff x="0" y="0"/>
          <a:chExt cx="0" cy="0"/>
        </a:xfrm>
      </p:grpSpPr>
      <p:sp>
        <p:nvSpPr>
          <p:cNvPr id="947" name="Google Shape;947;p3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8" name="Google Shape;948;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8" name="Shape 958"/>
        <p:cNvGrpSpPr/>
        <p:nvPr/>
      </p:nvGrpSpPr>
      <p:grpSpPr>
        <a:xfrm>
          <a:off x="0" y="0"/>
          <a:ext cx="0" cy="0"/>
          <a:chOff x="0" y="0"/>
          <a:chExt cx="0" cy="0"/>
        </a:xfrm>
      </p:grpSpPr>
      <p:sp>
        <p:nvSpPr>
          <p:cNvPr id="959" name="Google Shape;959;g16d3af0d781_2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960" name="Google Shape;960;g16d3af0d781_2_1: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6" name="Shape 966"/>
        <p:cNvGrpSpPr/>
        <p:nvPr/>
      </p:nvGrpSpPr>
      <p:grpSpPr>
        <a:xfrm>
          <a:off x="0" y="0"/>
          <a:ext cx="0" cy="0"/>
          <a:chOff x="0" y="0"/>
          <a:chExt cx="0" cy="0"/>
        </a:xfrm>
      </p:grpSpPr>
      <p:sp>
        <p:nvSpPr>
          <p:cNvPr id="967" name="Google Shape;967;p33: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8" name="Google Shape;968;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g23a2dfdf18f_8_32: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2" name="Google Shape;982;g23a2dfdf18f_8_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1" name="Shape 991"/>
        <p:cNvGrpSpPr/>
        <p:nvPr/>
      </p:nvGrpSpPr>
      <p:grpSpPr>
        <a:xfrm>
          <a:off x="0" y="0"/>
          <a:ext cx="0" cy="0"/>
          <a:chOff x="0" y="0"/>
          <a:chExt cx="0" cy="0"/>
        </a:xfrm>
      </p:grpSpPr>
      <p:sp>
        <p:nvSpPr>
          <p:cNvPr id="992" name="Google Shape;992;p34: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3" name="Google Shape;993;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7" name="Shape 1007"/>
        <p:cNvGrpSpPr/>
        <p:nvPr/>
      </p:nvGrpSpPr>
      <p:grpSpPr>
        <a:xfrm>
          <a:off x="0" y="0"/>
          <a:ext cx="0" cy="0"/>
          <a:chOff x="0" y="0"/>
          <a:chExt cx="0" cy="0"/>
        </a:xfrm>
      </p:grpSpPr>
      <p:sp>
        <p:nvSpPr>
          <p:cNvPr id="1008" name="Google Shape;1008;g16d3af0d781_2_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009" name="Google Shape;1009;g16d3af0d781_2_2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5" name="Shape 1015"/>
        <p:cNvGrpSpPr/>
        <p:nvPr/>
      </p:nvGrpSpPr>
      <p:grpSpPr>
        <a:xfrm>
          <a:off x="0" y="0"/>
          <a:ext cx="0" cy="0"/>
          <a:chOff x="0" y="0"/>
          <a:chExt cx="0" cy="0"/>
        </a:xfrm>
      </p:grpSpPr>
      <p:sp>
        <p:nvSpPr>
          <p:cNvPr id="1016" name="Google Shape;1016;p3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7" name="Google Shape;1017;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6" name="Shape 1026"/>
        <p:cNvGrpSpPr/>
        <p:nvPr/>
      </p:nvGrpSpPr>
      <p:grpSpPr>
        <a:xfrm>
          <a:off x="0" y="0"/>
          <a:ext cx="0" cy="0"/>
          <a:chOff x="0" y="0"/>
          <a:chExt cx="0" cy="0"/>
        </a:xfrm>
      </p:grpSpPr>
      <p:sp>
        <p:nvSpPr>
          <p:cNvPr id="1027" name="Google Shape;1027;g16d3af0d781_2_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8" name="Google Shape;1028;g16d3af0d781_2_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6" name="Shape 1036"/>
        <p:cNvGrpSpPr/>
        <p:nvPr/>
      </p:nvGrpSpPr>
      <p:grpSpPr>
        <a:xfrm>
          <a:off x="0" y="0"/>
          <a:ext cx="0" cy="0"/>
          <a:chOff x="0" y="0"/>
          <a:chExt cx="0" cy="0"/>
        </a:xfrm>
      </p:grpSpPr>
      <p:sp>
        <p:nvSpPr>
          <p:cNvPr id="1037" name="Google Shape;1037;g16d3af0d781_2_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038" name="Google Shape;1038;g16d3af0d781_2_28: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2" name="Shape 1042"/>
        <p:cNvGrpSpPr/>
        <p:nvPr/>
      </p:nvGrpSpPr>
      <p:grpSpPr>
        <a:xfrm>
          <a:off x="0" y="0"/>
          <a:ext cx="0" cy="0"/>
          <a:chOff x="0" y="0"/>
          <a:chExt cx="0" cy="0"/>
        </a:xfrm>
      </p:grpSpPr>
      <p:sp>
        <p:nvSpPr>
          <p:cNvPr id="1043" name="Google Shape;1043;p3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4" name="Google Shape;1044;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4" name="Shape 1054"/>
        <p:cNvGrpSpPr/>
        <p:nvPr/>
      </p:nvGrpSpPr>
      <p:grpSpPr>
        <a:xfrm>
          <a:off x="0" y="0"/>
          <a:ext cx="0" cy="0"/>
          <a:chOff x="0" y="0"/>
          <a:chExt cx="0" cy="0"/>
        </a:xfrm>
      </p:grpSpPr>
      <p:sp>
        <p:nvSpPr>
          <p:cNvPr id="1055" name="Google Shape;1055;p3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6" name="Google Shape;1056;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4" name="Shape 1064"/>
        <p:cNvGrpSpPr/>
        <p:nvPr/>
      </p:nvGrpSpPr>
      <p:grpSpPr>
        <a:xfrm>
          <a:off x="0" y="0"/>
          <a:ext cx="0" cy="0"/>
          <a:chOff x="0" y="0"/>
          <a:chExt cx="0" cy="0"/>
        </a:xfrm>
      </p:grpSpPr>
      <p:sp>
        <p:nvSpPr>
          <p:cNvPr id="1065" name="Google Shape;1065;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66" name="Google Shape;1066;p3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7" name="Google Shape;1067;p38:notes"/>
          <p:cNvSpPr txBox="1"/>
          <p:nvPr>
            <p:ph idx="12" type="sldNum"/>
          </p:nvPr>
        </p:nvSpPr>
        <p:spPr>
          <a:xfrm>
            <a:off x="3884613" y="8685213"/>
            <a:ext cx="2971800" cy="457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alibri"/>
              <a:buNone/>
            </a:pPr>
            <a:fld id="{00000000-1234-1234-1234-123412341234}" type="slidenum">
              <a:rPr b="0" i="0" lang="es-ES" sz="4200" u="none" cap="none" strike="noStrike">
                <a:solidFill>
                  <a:srgbClr val="000000"/>
                </a:solidFill>
                <a:latin typeface="Calibri"/>
                <a:ea typeface="Calibri"/>
                <a:cs typeface="Calibri"/>
                <a:sym typeface="Calibri"/>
              </a:rPr>
              <a:t>‹#›</a:t>
            </a:fld>
            <a:endParaRPr b="0" i="0" sz="4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8" name="Shape 1078"/>
        <p:cNvGrpSpPr/>
        <p:nvPr/>
      </p:nvGrpSpPr>
      <p:grpSpPr>
        <a:xfrm>
          <a:off x="0" y="0"/>
          <a:ext cx="0" cy="0"/>
          <a:chOff x="0" y="0"/>
          <a:chExt cx="0" cy="0"/>
        </a:xfrm>
      </p:grpSpPr>
      <p:sp>
        <p:nvSpPr>
          <p:cNvPr id="1079" name="Google Shape;1079;g2df3b123e90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080" name="Google Shape;1080;g2df3b123e90_0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6" name="Shape 1086"/>
        <p:cNvGrpSpPr/>
        <p:nvPr/>
      </p:nvGrpSpPr>
      <p:grpSpPr>
        <a:xfrm>
          <a:off x="0" y="0"/>
          <a:ext cx="0" cy="0"/>
          <a:chOff x="0" y="0"/>
          <a:chExt cx="0" cy="0"/>
        </a:xfrm>
      </p:grpSpPr>
      <p:sp>
        <p:nvSpPr>
          <p:cNvPr id="1087" name="Google Shape;1087;g2df3b123e90_0_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088" name="Google Shape;1088;g2df3b123e90_0_7: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2" name="Shape 1092"/>
        <p:cNvGrpSpPr/>
        <p:nvPr/>
      </p:nvGrpSpPr>
      <p:grpSpPr>
        <a:xfrm>
          <a:off x="0" y="0"/>
          <a:ext cx="0" cy="0"/>
          <a:chOff x="0" y="0"/>
          <a:chExt cx="0" cy="0"/>
        </a:xfrm>
      </p:grpSpPr>
      <p:sp>
        <p:nvSpPr>
          <p:cNvPr id="1093" name="Google Shape;1093;g30f43b1623d_2_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094" name="Google Shape;1094;g30f43b1623d_2_9: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8" name="Shape 1098"/>
        <p:cNvGrpSpPr/>
        <p:nvPr/>
      </p:nvGrpSpPr>
      <p:grpSpPr>
        <a:xfrm>
          <a:off x="0" y="0"/>
          <a:ext cx="0" cy="0"/>
          <a:chOff x="0" y="0"/>
          <a:chExt cx="0" cy="0"/>
        </a:xfrm>
      </p:grpSpPr>
      <p:sp>
        <p:nvSpPr>
          <p:cNvPr id="1099" name="Google Shape;1099;g30f43b1623d_2_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100" name="Google Shape;1100;g30f43b1623d_2_1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cabezado de sección" type="secHead">
  <p:cSld name="SECTION_HEADER">
    <p:spTree>
      <p:nvGrpSpPr>
        <p:cNvPr id="11" name="Shape 11"/>
        <p:cNvGrpSpPr/>
        <p:nvPr/>
      </p:nvGrpSpPr>
      <p:grpSpPr>
        <a:xfrm>
          <a:off x="0" y="0"/>
          <a:ext cx="0" cy="0"/>
          <a:chOff x="0" y="0"/>
          <a:chExt cx="0" cy="0"/>
        </a:xfrm>
      </p:grpSpPr>
      <p:sp>
        <p:nvSpPr>
          <p:cNvPr id="12" name="Google Shape;12;p40"/>
          <p:cNvSpPr txBox="1"/>
          <p:nvPr>
            <p:ph type="ctrTitle"/>
          </p:nvPr>
        </p:nvSpPr>
        <p:spPr>
          <a:xfrm>
            <a:off x="911501" y="6348840"/>
            <a:ext cx="9753600" cy="169905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E2E2E2"/>
              </a:buClr>
              <a:buSzPts val="10240"/>
              <a:buFont typeface="Corbel"/>
              <a:buNone/>
              <a:defRPr b="0" sz="10240">
                <a:solidFill>
                  <a:srgbClr val="E2E2E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0"/>
          <p:cNvSpPr txBox="1"/>
          <p:nvPr>
            <p:ph idx="1" type="subTitle"/>
          </p:nvPr>
        </p:nvSpPr>
        <p:spPr>
          <a:xfrm>
            <a:off x="911501" y="5446938"/>
            <a:ext cx="9753600" cy="878680"/>
          </a:xfrm>
          <a:prstGeom prst="rect">
            <a:avLst/>
          </a:prstGeom>
          <a:noFill/>
          <a:ln>
            <a:noFill/>
          </a:ln>
        </p:spPr>
        <p:txBody>
          <a:bodyPr anchorCtr="0" anchor="b" bIns="45700" lIns="91425" spcFirstLastPara="1" rIns="91425" wrap="square" tIns="45700">
            <a:normAutofit/>
          </a:bodyPr>
          <a:lstStyle>
            <a:lvl1pPr lvl="0" algn="l">
              <a:lnSpc>
                <a:spcPct val="90000"/>
              </a:lnSpc>
              <a:spcBef>
                <a:spcPts val="1067"/>
              </a:spcBef>
              <a:spcAft>
                <a:spcPts val="0"/>
              </a:spcAft>
              <a:buClr>
                <a:schemeClr val="lt2"/>
              </a:buClr>
              <a:buSzPts val="3413"/>
              <a:buNone/>
              <a:defRPr b="0" sz="3413">
                <a:solidFill>
                  <a:schemeClr val="lt2"/>
                </a:solidFill>
                <a:latin typeface="Corbel"/>
                <a:ea typeface="Corbel"/>
                <a:cs typeface="Corbel"/>
                <a:sym typeface="Corbel"/>
              </a:defRPr>
            </a:lvl1pPr>
            <a:lvl2pPr lvl="1" algn="ctr">
              <a:lnSpc>
                <a:spcPct val="90000"/>
              </a:lnSpc>
              <a:spcBef>
                <a:spcPts val="533"/>
              </a:spcBef>
              <a:spcAft>
                <a:spcPts val="0"/>
              </a:spcAft>
              <a:buClr>
                <a:srgbClr val="EDEDED"/>
              </a:buClr>
              <a:buSzPts val="2133"/>
              <a:buNone/>
              <a:defRPr sz="2133"/>
            </a:lvl2pPr>
            <a:lvl3pPr lvl="2" algn="ctr">
              <a:lnSpc>
                <a:spcPct val="90000"/>
              </a:lnSpc>
              <a:spcBef>
                <a:spcPts val="533"/>
              </a:spcBef>
              <a:spcAft>
                <a:spcPts val="0"/>
              </a:spcAft>
              <a:buClr>
                <a:srgbClr val="EDEDED"/>
              </a:buClr>
              <a:buSzPts val="1920"/>
              <a:buNone/>
              <a:defRPr sz="1920"/>
            </a:lvl3pPr>
            <a:lvl4pPr lvl="3" algn="ctr">
              <a:lnSpc>
                <a:spcPct val="90000"/>
              </a:lnSpc>
              <a:spcBef>
                <a:spcPts val="533"/>
              </a:spcBef>
              <a:spcAft>
                <a:spcPts val="0"/>
              </a:spcAft>
              <a:buClr>
                <a:srgbClr val="EDEDED"/>
              </a:buClr>
              <a:buSzPts val="1707"/>
              <a:buNone/>
              <a:defRPr sz="1707"/>
            </a:lvl4pPr>
            <a:lvl5pPr lvl="4" algn="ctr">
              <a:lnSpc>
                <a:spcPct val="90000"/>
              </a:lnSpc>
              <a:spcBef>
                <a:spcPts val="533"/>
              </a:spcBef>
              <a:spcAft>
                <a:spcPts val="0"/>
              </a:spcAft>
              <a:buClr>
                <a:srgbClr val="EDEDED"/>
              </a:buClr>
              <a:buSzPts val="1707"/>
              <a:buNone/>
              <a:defRPr sz="1707"/>
            </a:lvl5pPr>
            <a:lvl6pPr lvl="5" algn="ctr">
              <a:lnSpc>
                <a:spcPct val="90000"/>
              </a:lnSpc>
              <a:spcBef>
                <a:spcPts val="533"/>
              </a:spcBef>
              <a:spcAft>
                <a:spcPts val="0"/>
              </a:spcAft>
              <a:buClr>
                <a:schemeClr val="lt1"/>
              </a:buClr>
              <a:buSzPts val="1707"/>
              <a:buNone/>
              <a:defRPr sz="1707"/>
            </a:lvl6pPr>
            <a:lvl7pPr lvl="6" algn="ctr">
              <a:lnSpc>
                <a:spcPct val="90000"/>
              </a:lnSpc>
              <a:spcBef>
                <a:spcPts val="533"/>
              </a:spcBef>
              <a:spcAft>
                <a:spcPts val="0"/>
              </a:spcAft>
              <a:buClr>
                <a:schemeClr val="lt1"/>
              </a:buClr>
              <a:buSzPts val="1707"/>
              <a:buNone/>
              <a:defRPr sz="1707"/>
            </a:lvl7pPr>
            <a:lvl8pPr lvl="7" algn="ctr">
              <a:lnSpc>
                <a:spcPct val="90000"/>
              </a:lnSpc>
              <a:spcBef>
                <a:spcPts val="533"/>
              </a:spcBef>
              <a:spcAft>
                <a:spcPts val="0"/>
              </a:spcAft>
              <a:buClr>
                <a:schemeClr val="lt1"/>
              </a:buClr>
              <a:buSzPts val="1707"/>
              <a:buNone/>
              <a:defRPr sz="1707"/>
            </a:lvl8pPr>
            <a:lvl9pPr lvl="8" algn="ctr">
              <a:lnSpc>
                <a:spcPct val="90000"/>
              </a:lnSpc>
              <a:spcBef>
                <a:spcPts val="533"/>
              </a:spcBef>
              <a:spcAft>
                <a:spcPts val="0"/>
              </a:spcAft>
              <a:buClr>
                <a:schemeClr val="lt1"/>
              </a:buClr>
              <a:buSzPts val="1707"/>
              <a:buNone/>
              <a:defRPr sz="1707"/>
            </a:lvl9pPr>
          </a:lstStyle>
          <a:p/>
        </p:txBody>
      </p:sp>
      <p:sp>
        <p:nvSpPr>
          <p:cNvPr id="14" name="Google Shape;14;p40"/>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5" name="Google Shape;15;p40"/>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6" name="Google Shape;16;p40"/>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el título" type="titleOnly">
  <p:cSld name="TITLE_ONLY">
    <p:spTree>
      <p:nvGrpSpPr>
        <p:cNvPr id="17" name="Shape 17"/>
        <p:cNvGrpSpPr/>
        <p:nvPr/>
      </p:nvGrpSpPr>
      <p:grpSpPr>
        <a:xfrm>
          <a:off x="0" y="0"/>
          <a:ext cx="0" cy="0"/>
          <a:chOff x="0" y="0"/>
          <a:chExt cx="0" cy="0"/>
        </a:xfrm>
      </p:grpSpPr>
      <p:sp>
        <p:nvSpPr>
          <p:cNvPr id="18" name="Google Shape;18;p43"/>
          <p:cNvSpPr txBox="1"/>
          <p:nvPr>
            <p:ph type="title"/>
          </p:nvPr>
        </p:nvSpPr>
        <p:spPr>
          <a:xfrm>
            <a:off x="894080" y="519291"/>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3"/>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0" name="Google Shape;20;p43"/>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1" name="Google Shape;21;p43"/>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y objetos" type="obj">
  <p:cSld name="OBJECT">
    <p:spTree>
      <p:nvGrpSpPr>
        <p:cNvPr id="22" name="Shape 22"/>
        <p:cNvGrpSpPr/>
        <p:nvPr/>
      </p:nvGrpSpPr>
      <p:grpSpPr>
        <a:xfrm>
          <a:off x="0" y="0"/>
          <a:ext cx="0" cy="0"/>
          <a:chOff x="0" y="0"/>
          <a:chExt cx="0" cy="0"/>
        </a:xfrm>
      </p:grpSpPr>
      <p:sp>
        <p:nvSpPr>
          <p:cNvPr id="23" name="Google Shape;23;p44"/>
          <p:cNvSpPr txBox="1"/>
          <p:nvPr>
            <p:ph type="title"/>
          </p:nvPr>
        </p:nvSpPr>
        <p:spPr>
          <a:xfrm>
            <a:off x="894080" y="519291"/>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44"/>
          <p:cNvSpPr txBox="1"/>
          <p:nvPr>
            <p:ph idx="1" type="body"/>
          </p:nvPr>
        </p:nvSpPr>
        <p:spPr>
          <a:xfrm>
            <a:off x="1194667" y="2596444"/>
            <a:ext cx="10916053" cy="618857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67"/>
              </a:spcBef>
              <a:spcAft>
                <a:spcPts val="0"/>
              </a:spcAft>
              <a:buClr>
                <a:srgbClr val="EDEDED"/>
              </a:buClr>
              <a:buSzPts val="1800"/>
              <a:buChar char="•"/>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25" name="Google Shape;25;p44"/>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6" name="Google Shape;26;p44"/>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7" name="Google Shape;27;p44"/>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 blanco" type="blank">
  <p:cSld name="BLANK">
    <p:spTree>
      <p:nvGrpSpPr>
        <p:cNvPr id="28" name="Shape 28"/>
        <p:cNvGrpSpPr/>
        <p:nvPr/>
      </p:nvGrpSpPr>
      <p:grpSpPr>
        <a:xfrm>
          <a:off x="0" y="0"/>
          <a:ext cx="0" cy="0"/>
          <a:chOff x="0" y="0"/>
          <a:chExt cx="0" cy="0"/>
        </a:xfrm>
      </p:grpSpPr>
      <p:sp>
        <p:nvSpPr>
          <p:cNvPr id="29" name="Google Shape;29;p45"/>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30" name="Google Shape;30;p45"/>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31" name="Google Shape;31;p45"/>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de título" type="title">
  <p:cSld name="TITLE">
    <p:spTree>
      <p:nvGrpSpPr>
        <p:cNvPr id="32" name="Shape 32"/>
        <p:cNvGrpSpPr/>
        <p:nvPr/>
      </p:nvGrpSpPr>
      <p:grpSpPr>
        <a:xfrm>
          <a:off x="0" y="0"/>
          <a:ext cx="0" cy="0"/>
          <a:chOff x="0" y="0"/>
          <a:chExt cx="0" cy="0"/>
        </a:xfrm>
      </p:grpSpPr>
      <p:sp>
        <p:nvSpPr>
          <p:cNvPr id="33" name="Google Shape;33;p46"/>
          <p:cNvSpPr txBox="1"/>
          <p:nvPr>
            <p:ph type="ctrTitle"/>
          </p:nvPr>
        </p:nvSpPr>
        <p:spPr>
          <a:xfrm>
            <a:off x="2357120" y="6348840"/>
            <a:ext cx="9753600" cy="1699058"/>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rgbClr val="E2E2E2"/>
              </a:buClr>
              <a:buSzPts val="10240"/>
              <a:buFont typeface="Corbel"/>
              <a:buNone/>
              <a:defRPr b="0" sz="10240">
                <a:solidFill>
                  <a:srgbClr val="E2E2E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46"/>
          <p:cNvSpPr txBox="1"/>
          <p:nvPr>
            <p:ph idx="1" type="subTitle"/>
          </p:nvPr>
        </p:nvSpPr>
        <p:spPr>
          <a:xfrm>
            <a:off x="2357119" y="5446938"/>
            <a:ext cx="9753600" cy="879677"/>
          </a:xfrm>
          <a:prstGeom prst="rect">
            <a:avLst/>
          </a:prstGeom>
          <a:noFill/>
          <a:ln>
            <a:noFill/>
          </a:ln>
        </p:spPr>
        <p:txBody>
          <a:bodyPr anchorCtr="0" anchor="b" bIns="45700" lIns="91425" spcFirstLastPara="1" rIns="91425" wrap="square" tIns="45700">
            <a:normAutofit/>
          </a:bodyPr>
          <a:lstStyle>
            <a:lvl1pPr lvl="0" algn="r">
              <a:lnSpc>
                <a:spcPct val="90000"/>
              </a:lnSpc>
              <a:spcBef>
                <a:spcPts val="1067"/>
              </a:spcBef>
              <a:spcAft>
                <a:spcPts val="0"/>
              </a:spcAft>
              <a:buClr>
                <a:schemeClr val="lt2"/>
              </a:buClr>
              <a:buSzPts val="3413"/>
              <a:buNone/>
              <a:defRPr b="0" sz="3413">
                <a:solidFill>
                  <a:schemeClr val="lt2"/>
                </a:solidFill>
                <a:latin typeface="Corbel"/>
                <a:ea typeface="Corbel"/>
                <a:cs typeface="Corbel"/>
                <a:sym typeface="Corbel"/>
              </a:defRPr>
            </a:lvl1pPr>
            <a:lvl2pPr lvl="1" algn="ctr">
              <a:lnSpc>
                <a:spcPct val="90000"/>
              </a:lnSpc>
              <a:spcBef>
                <a:spcPts val="533"/>
              </a:spcBef>
              <a:spcAft>
                <a:spcPts val="0"/>
              </a:spcAft>
              <a:buClr>
                <a:srgbClr val="EDEDED"/>
              </a:buClr>
              <a:buSzPts val="2133"/>
              <a:buNone/>
              <a:defRPr sz="2133"/>
            </a:lvl2pPr>
            <a:lvl3pPr lvl="2" algn="ctr">
              <a:lnSpc>
                <a:spcPct val="90000"/>
              </a:lnSpc>
              <a:spcBef>
                <a:spcPts val="533"/>
              </a:spcBef>
              <a:spcAft>
                <a:spcPts val="0"/>
              </a:spcAft>
              <a:buClr>
                <a:srgbClr val="EDEDED"/>
              </a:buClr>
              <a:buSzPts val="1920"/>
              <a:buNone/>
              <a:defRPr sz="1920"/>
            </a:lvl3pPr>
            <a:lvl4pPr lvl="3" algn="ctr">
              <a:lnSpc>
                <a:spcPct val="90000"/>
              </a:lnSpc>
              <a:spcBef>
                <a:spcPts val="533"/>
              </a:spcBef>
              <a:spcAft>
                <a:spcPts val="0"/>
              </a:spcAft>
              <a:buClr>
                <a:srgbClr val="EDEDED"/>
              </a:buClr>
              <a:buSzPts val="1707"/>
              <a:buNone/>
              <a:defRPr sz="1707"/>
            </a:lvl4pPr>
            <a:lvl5pPr lvl="4" algn="ctr">
              <a:lnSpc>
                <a:spcPct val="90000"/>
              </a:lnSpc>
              <a:spcBef>
                <a:spcPts val="533"/>
              </a:spcBef>
              <a:spcAft>
                <a:spcPts val="0"/>
              </a:spcAft>
              <a:buClr>
                <a:srgbClr val="EDEDED"/>
              </a:buClr>
              <a:buSzPts val="1707"/>
              <a:buNone/>
              <a:defRPr sz="1707"/>
            </a:lvl5pPr>
            <a:lvl6pPr lvl="5" algn="ctr">
              <a:lnSpc>
                <a:spcPct val="90000"/>
              </a:lnSpc>
              <a:spcBef>
                <a:spcPts val="533"/>
              </a:spcBef>
              <a:spcAft>
                <a:spcPts val="0"/>
              </a:spcAft>
              <a:buClr>
                <a:schemeClr val="lt1"/>
              </a:buClr>
              <a:buSzPts val="1707"/>
              <a:buNone/>
              <a:defRPr sz="1707"/>
            </a:lvl6pPr>
            <a:lvl7pPr lvl="6" algn="ctr">
              <a:lnSpc>
                <a:spcPct val="90000"/>
              </a:lnSpc>
              <a:spcBef>
                <a:spcPts val="533"/>
              </a:spcBef>
              <a:spcAft>
                <a:spcPts val="0"/>
              </a:spcAft>
              <a:buClr>
                <a:schemeClr val="lt1"/>
              </a:buClr>
              <a:buSzPts val="1707"/>
              <a:buNone/>
              <a:defRPr sz="1707"/>
            </a:lvl7pPr>
            <a:lvl8pPr lvl="7" algn="ctr">
              <a:lnSpc>
                <a:spcPct val="90000"/>
              </a:lnSpc>
              <a:spcBef>
                <a:spcPts val="533"/>
              </a:spcBef>
              <a:spcAft>
                <a:spcPts val="0"/>
              </a:spcAft>
              <a:buClr>
                <a:schemeClr val="lt1"/>
              </a:buClr>
              <a:buSzPts val="1707"/>
              <a:buNone/>
              <a:defRPr sz="1707"/>
            </a:lvl8pPr>
            <a:lvl9pPr lvl="8" algn="ctr">
              <a:lnSpc>
                <a:spcPct val="90000"/>
              </a:lnSpc>
              <a:spcBef>
                <a:spcPts val="533"/>
              </a:spcBef>
              <a:spcAft>
                <a:spcPts val="0"/>
              </a:spcAft>
              <a:buClr>
                <a:schemeClr val="lt1"/>
              </a:buClr>
              <a:buSzPts val="1707"/>
              <a:buNone/>
              <a:defRPr sz="1707"/>
            </a:lvl9pPr>
          </a:lstStyle>
          <a:p/>
        </p:txBody>
      </p:sp>
      <p:sp>
        <p:nvSpPr>
          <p:cNvPr id="35" name="Google Shape;35;p46"/>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36" name="Google Shape;36;p46"/>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37" name="Google Shape;37;p46"/>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os objetos" type="twoObj">
  <p:cSld name="TWO_OBJECTS">
    <p:spTree>
      <p:nvGrpSpPr>
        <p:cNvPr id="38" name="Shape 38"/>
        <p:cNvGrpSpPr/>
        <p:nvPr/>
      </p:nvGrpSpPr>
      <p:grpSpPr>
        <a:xfrm>
          <a:off x="0" y="0"/>
          <a:ext cx="0" cy="0"/>
          <a:chOff x="0" y="0"/>
          <a:chExt cx="0" cy="0"/>
        </a:xfrm>
      </p:grpSpPr>
      <p:sp>
        <p:nvSpPr>
          <p:cNvPr id="39" name="Google Shape;39;p47"/>
          <p:cNvSpPr txBox="1"/>
          <p:nvPr>
            <p:ph type="title"/>
          </p:nvPr>
        </p:nvSpPr>
        <p:spPr>
          <a:xfrm>
            <a:off x="894080" y="519291"/>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47"/>
          <p:cNvSpPr txBox="1"/>
          <p:nvPr>
            <p:ph idx="1" type="body"/>
          </p:nvPr>
        </p:nvSpPr>
        <p:spPr>
          <a:xfrm>
            <a:off x="1194667" y="2596444"/>
            <a:ext cx="5360230" cy="618857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67"/>
              </a:spcBef>
              <a:spcAft>
                <a:spcPts val="0"/>
              </a:spcAft>
              <a:buClr>
                <a:srgbClr val="EDEDED"/>
              </a:buClr>
              <a:buSzPts val="1800"/>
              <a:buChar char="•"/>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41" name="Google Shape;41;p47"/>
          <p:cNvSpPr txBox="1"/>
          <p:nvPr>
            <p:ph idx="2" type="body"/>
          </p:nvPr>
        </p:nvSpPr>
        <p:spPr>
          <a:xfrm>
            <a:off x="6741163" y="2596444"/>
            <a:ext cx="5369557" cy="618857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67"/>
              </a:spcBef>
              <a:spcAft>
                <a:spcPts val="0"/>
              </a:spcAft>
              <a:buClr>
                <a:srgbClr val="EDEDED"/>
              </a:buClr>
              <a:buSzPts val="1800"/>
              <a:buChar char="•"/>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42" name="Google Shape;42;p47"/>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43" name="Google Shape;43;p47"/>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44" name="Google Shape;44;p47"/>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ación" type="twoTxTwoObj">
  <p:cSld name="TWO_OBJECTS_WITH_TEXT">
    <p:spTree>
      <p:nvGrpSpPr>
        <p:cNvPr id="45" name="Shape 45"/>
        <p:cNvGrpSpPr/>
        <p:nvPr/>
      </p:nvGrpSpPr>
      <p:grpSpPr>
        <a:xfrm>
          <a:off x="0" y="0"/>
          <a:ext cx="0" cy="0"/>
          <a:chOff x="0" y="0"/>
          <a:chExt cx="0" cy="0"/>
        </a:xfrm>
      </p:grpSpPr>
      <p:sp>
        <p:nvSpPr>
          <p:cNvPr id="46" name="Google Shape;46;p48"/>
          <p:cNvSpPr txBox="1"/>
          <p:nvPr>
            <p:ph type="title"/>
          </p:nvPr>
        </p:nvSpPr>
        <p:spPr>
          <a:xfrm>
            <a:off x="895774" y="519291"/>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8"/>
          <p:cNvSpPr txBox="1"/>
          <p:nvPr>
            <p:ph idx="1" type="body"/>
          </p:nvPr>
        </p:nvSpPr>
        <p:spPr>
          <a:xfrm>
            <a:off x="1194667" y="2390987"/>
            <a:ext cx="5360230" cy="1171786"/>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67"/>
              </a:spcBef>
              <a:spcAft>
                <a:spcPts val="0"/>
              </a:spcAft>
              <a:buClr>
                <a:schemeClr val="lt2"/>
              </a:buClr>
              <a:buSzPts val="2844"/>
              <a:buNone/>
              <a:defRPr b="0" sz="2844">
                <a:solidFill>
                  <a:schemeClr val="lt2"/>
                </a:solidFill>
              </a:defRPr>
            </a:lvl1pPr>
            <a:lvl2pPr indent="-228600" lvl="1" marL="914400" algn="l">
              <a:lnSpc>
                <a:spcPct val="90000"/>
              </a:lnSpc>
              <a:spcBef>
                <a:spcPts val="533"/>
              </a:spcBef>
              <a:spcAft>
                <a:spcPts val="0"/>
              </a:spcAft>
              <a:buClr>
                <a:srgbClr val="EDEDED"/>
              </a:buClr>
              <a:buSzPts val="2133"/>
              <a:buNone/>
              <a:defRPr b="1" sz="2133"/>
            </a:lvl2pPr>
            <a:lvl3pPr indent="-228600" lvl="2" marL="1371600" algn="l">
              <a:lnSpc>
                <a:spcPct val="90000"/>
              </a:lnSpc>
              <a:spcBef>
                <a:spcPts val="533"/>
              </a:spcBef>
              <a:spcAft>
                <a:spcPts val="0"/>
              </a:spcAft>
              <a:buClr>
                <a:srgbClr val="EDEDED"/>
              </a:buClr>
              <a:buSzPts val="1920"/>
              <a:buNone/>
              <a:defRPr b="1" sz="1920"/>
            </a:lvl3pPr>
            <a:lvl4pPr indent="-228600" lvl="3" marL="1828800" algn="l">
              <a:lnSpc>
                <a:spcPct val="90000"/>
              </a:lnSpc>
              <a:spcBef>
                <a:spcPts val="533"/>
              </a:spcBef>
              <a:spcAft>
                <a:spcPts val="0"/>
              </a:spcAft>
              <a:buClr>
                <a:srgbClr val="EDEDED"/>
              </a:buClr>
              <a:buSzPts val="1707"/>
              <a:buNone/>
              <a:defRPr b="1" sz="1707"/>
            </a:lvl4pPr>
            <a:lvl5pPr indent="-228600" lvl="4" marL="2286000" algn="l">
              <a:lnSpc>
                <a:spcPct val="90000"/>
              </a:lnSpc>
              <a:spcBef>
                <a:spcPts val="533"/>
              </a:spcBef>
              <a:spcAft>
                <a:spcPts val="0"/>
              </a:spcAft>
              <a:buClr>
                <a:srgbClr val="EDEDED"/>
              </a:buClr>
              <a:buSzPts val="1707"/>
              <a:buNone/>
              <a:defRPr b="1" sz="1707"/>
            </a:lvl5pPr>
            <a:lvl6pPr indent="-228600" lvl="5" marL="2743200" algn="l">
              <a:lnSpc>
                <a:spcPct val="90000"/>
              </a:lnSpc>
              <a:spcBef>
                <a:spcPts val="533"/>
              </a:spcBef>
              <a:spcAft>
                <a:spcPts val="0"/>
              </a:spcAft>
              <a:buClr>
                <a:schemeClr val="lt1"/>
              </a:buClr>
              <a:buSzPts val="1707"/>
              <a:buNone/>
              <a:defRPr b="1" sz="1707"/>
            </a:lvl6pPr>
            <a:lvl7pPr indent="-228600" lvl="6" marL="3200400" algn="l">
              <a:lnSpc>
                <a:spcPct val="90000"/>
              </a:lnSpc>
              <a:spcBef>
                <a:spcPts val="533"/>
              </a:spcBef>
              <a:spcAft>
                <a:spcPts val="0"/>
              </a:spcAft>
              <a:buClr>
                <a:schemeClr val="lt1"/>
              </a:buClr>
              <a:buSzPts val="1707"/>
              <a:buNone/>
              <a:defRPr b="1" sz="1707"/>
            </a:lvl7pPr>
            <a:lvl8pPr indent="-228600" lvl="7" marL="3657600" algn="l">
              <a:lnSpc>
                <a:spcPct val="90000"/>
              </a:lnSpc>
              <a:spcBef>
                <a:spcPts val="533"/>
              </a:spcBef>
              <a:spcAft>
                <a:spcPts val="0"/>
              </a:spcAft>
              <a:buClr>
                <a:schemeClr val="lt1"/>
              </a:buClr>
              <a:buSzPts val="1707"/>
              <a:buNone/>
              <a:defRPr b="1" sz="1707"/>
            </a:lvl8pPr>
            <a:lvl9pPr indent="-228600" lvl="8" marL="4114800" algn="l">
              <a:lnSpc>
                <a:spcPct val="90000"/>
              </a:lnSpc>
              <a:spcBef>
                <a:spcPts val="533"/>
              </a:spcBef>
              <a:spcAft>
                <a:spcPts val="0"/>
              </a:spcAft>
              <a:buClr>
                <a:schemeClr val="lt1"/>
              </a:buClr>
              <a:buSzPts val="1707"/>
              <a:buNone/>
              <a:defRPr b="1" sz="1707"/>
            </a:lvl9pPr>
          </a:lstStyle>
          <a:p/>
        </p:txBody>
      </p:sp>
      <p:sp>
        <p:nvSpPr>
          <p:cNvPr id="48" name="Google Shape;48;p48"/>
          <p:cNvSpPr txBox="1"/>
          <p:nvPr>
            <p:ph idx="2" type="body"/>
          </p:nvPr>
        </p:nvSpPr>
        <p:spPr>
          <a:xfrm>
            <a:off x="1194667" y="3562773"/>
            <a:ext cx="5360230" cy="524030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67"/>
              </a:spcBef>
              <a:spcAft>
                <a:spcPts val="0"/>
              </a:spcAft>
              <a:buClr>
                <a:srgbClr val="EDEDED"/>
              </a:buClr>
              <a:buSzPts val="1800"/>
              <a:buChar char="•"/>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49" name="Google Shape;49;p48"/>
          <p:cNvSpPr txBox="1"/>
          <p:nvPr>
            <p:ph idx="3" type="body"/>
          </p:nvPr>
        </p:nvSpPr>
        <p:spPr>
          <a:xfrm>
            <a:off x="6741163" y="2390987"/>
            <a:ext cx="5371251" cy="1171786"/>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67"/>
              </a:spcBef>
              <a:spcAft>
                <a:spcPts val="0"/>
              </a:spcAft>
              <a:buClr>
                <a:schemeClr val="lt2"/>
              </a:buClr>
              <a:buSzPts val="2844"/>
              <a:buNone/>
              <a:defRPr b="0" sz="2844">
                <a:solidFill>
                  <a:schemeClr val="lt2"/>
                </a:solidFill>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50" name="Google Shape;50;p48"/>
          <p:cNvSpPr txBox="1"/>
          <p:nvPr>
            <p:ph idx="4" type="body"/>
          </p:nvPr>
        </p:nvSpPr>
        <p:spPr>
          <a:xfrm>
            <a:off x="6741163" y="3562773"/>
            <a:ext cx="5371251" cy="524030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67"/>
              </a:spcBef>
              <a:spcAft>
                <a:spcPts val="0"/>
              </a:spcAft>
              <a:buClr>
                <a:srgbClr val="EDEDED"/>
              </a:buClr>
              <a:buSzPts val="1800"/>
              <a:buChar char="•"/>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51" name="Google Shape;51;p48"/>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52" name="Google Shape;52;p48"/>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53" name="Google Shape;53;p48"/>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ido con título" type="objTx">
  <p:cSld name="OBJECT_WITH_CAPTION_TEXT">
    <p:spTree>
      <p:nvGrpSpPr>
        <p:cNvPr id="54" name="Shape 54"/>
        <p:cNvGrpSpPr/>
        <p:nvPr/>
      </p:nvGrpSpPr>
      <p:grpSpPr>
        <a:xfrm>
          <a:off x="0" y="0"/>
          <a:ext cx="0" cy="0"/>
          <a:chOff x="0" y="0"/>
          <a:chExt cx="0" cy="0"/>
        </a:xfrm>
      </p:grpSpPr>
      <p:sp>
        <p:nvSpPr>
          <p:cNvPr id="55" name="Google Shape;55;p49"/>
          <p:cNvSpPr txBox="1"/>
          <p:nvPr>
            <p:ph type="title"/>
          </p:nvPr>
        </p:nvSpPr>
        <p:spPr>
          <a:xfrm>
            <a:off x="895774" y="650240"/>
            <a:ext cx="4194386" cy="22758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EDEDED"/>
              </a:buClr>
              <a:buSzPts val="3413"/>
              <a:buFont typeface="Corbel"/>
              <a:buNone/>
              <a:defRPr sz="341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9"/>
          <p:cNvSpPr txBox="1"/>
          <p:nvPr>
            <p:ph idx="1" type="body"/>
          </p:nvPr>
        </p:nvSpPr>
        <p:spPr>
          <a:xfrm>
            <a:off x="5528734" y="1404340"/>
            <a:ext cx="6583680" cy="693137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67"/>
              </a:spcBef>
              <a:spcAft>
                <a:spcPts val="0"/>
              </a:spcAft>
              <a:buClr>
                <a:srgbClr val="EDEDED"/>
              </a:buClr>
              <a:buSzPts val="1800"/>
              <a:buChar char="•"/>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57" name="Google Shape;57;p49"/>
          <p:cNvSpPr txBox="1"/>
          <p:nvPr>
            <p:ph idx="2" type="body"/>
          </p:nvPr>
        </p:nvSpPr>
        <p:spPr>
          <a:xfrm>
            <a:off x="1194667" y="2926080"/>
            <a:ext cx="3895494" cy="542092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chemeClr val="lt2"/>
              </a:buClr>
              <a:buSzPts val="1991"/>
              <a:buNone/>
              <a:defRPr sz="1991">
                <a:solidFill>
                  <a:schemeClr val="lt2"/>
                </a:solidFill>
              </a:defRPr>
            </a:lvl1pPr>
            <a:lvl2pPr indent="-228600" lvl="1" marL="914400" algn="l">
              <a:lnSpc>
                <a:spcPct val="90000"/>
              </a:lnSpc>
              <a:spcBef>
                <a:spcPts val="533"/>
              </a:spcBef>
              <a:spcAft>
                <a:spcPts val="0"/>
              </a:spcAft>
              <a:buClr>
                <a:srgbClr val="EDEDED"/>
              </a:buClr>
              <a:buSzPts val="1493"/>
              <a:buNone/>
              <a:defRPr sz="1493"/>
            </a:lvl2pPr>
            <a:lvl3pPr indent="-228600" lvl="2" marL="1371600" algn="l">
              <a:lnSpc>
                <a:spcPct val="90000"/>
              </a:lnSpc>
              <a:spcBef>
                <a:spcPts val="533"/>
              </a:spcBef>
              <a:spcAft>
                <a:spcPts val="0"/>
              </a:spcAft>
              <a:buClr>
                <a:srgbClr val="EDEDED"/>
              </a:buClr>
              <a:buSzPts val="1280"/>
              <a:buNone/>
              <a:defRPr sz="1280"/>
            </a:lvl3pPr>
            <a:lvl4pPr indent="-228600" lvl="3" marL="1828800" algn="l">
              <a:lnSpc>
                <a:spcPct val="90000"/>
              </a:lnSpc>
              <a:spcBef>
                <a:spcPts val="533"/>
              </a:spcBef>
              <a:spcAft>
                <a:spcPts val="0"/>
              </a:spcAft>
              <a:buClr>
                <a:srgbClr val="EDEDED"/>
              </a:buClr>
              <a:buSzPts val="1067"/>
              <a:buNone/>
              <a:defRPr sz="1067"/>
            </a:lvl4pPr>
            <a:lvl5pPr indent="-228600" lvl="4" marL="2286000" algn="l">
              <a:lnSpc>
                <a:spcPct val="90000"/>
              </a:lnSpc>
              <a:spcBef>
                <a:spcPts val="533"/>
              </a:spcBef>
              <a:spcAft>
                <a:spcPts val="0"/>
              </a:spcAft>
              <a:buClr>
                <a:srgbClr val="EDEDED"/>
              </a:buClr>
              <a:buSzPts val="1067"/>
              <a:buNone/>
              <a:defRPr sz="1067"/>
            </a:lvl5pPr>
            <a:lvl6pPr indent="-228600" lvl="5" marL="2743200" algn="l">
              <a:lnSpc>
                <a:spcPct val="90000"/>
              </a:lnSpc>
              <a:spcBef>
                <a:spcPts val="533"/>
              </a:spcBef>
              <a:spcAft>
                <a:spcPts val="0"/>
              </a:spcAft>
              <a:buClr>
                <a:schemeClr val="lt1"/>
              </a:buClr>
              <a:buSzPts val="1067"/>
              <a:buNone/>
              <a:defRPr sz="1067"/>
            </a:lvl6pPr>
            <a:lvl7pPr indent="-228600" lvl="6" marL="3200400" algn="l">
              <a:lnSpc>
                <a:spcPct val="90000"/>
              </a:lnSpc>
              <a:spcBef>
                <a:spcPts val="533"/>
              </a:spcBef>
              <a:spcAft>
                <a:spcPts val="0"/>
              </a:spcAft>
              <a:buClr>
                <a:schemeClr val="lt1"/>
              </a:buClr>
              <a:buSzPts val="1067"/>
              <a:buNone/>
              <a:defRPr sz="1067"/>
            </a:lvl7pPr>
            <a:lvl8pPr indent="-228600" lvl="7" marL="3657600" algn="l">
              <a:lnSpc>
                <a:spcPct val="90000"/>
              </a:lnSpc>
              <a:spcBef>
                <a:spcPts val="533"/>
              </a:spcBef>
              <a:spcAft>
                <a:spcPts val="0"/>
              </a:spcAft>
              <a:buClr>
                <a:schemeClr val="lt1"/>
              </a:buClr>
              <a:buSzPts val="1067"/>
              <a:buNone/>
              <a:defRPr sz="1067"/>
            </a:lvl8pPr>
            <a:lvl9pPr indent="-228600" lvl="8" marL="4114800" algn="l">
              <a:lnSpc>
                <a:spcPct val="90000"/>
              </a:lnSpc>
              <a:spcBef>
                <a:spcPts val="533"/>
              </a:spcBef>
              <a:spcAft>
                <a:spcPts val="0"/>
              </a:spcAft>
              <a:buClr>
                <a:schemeClr val="lt1"/>
              </a:buClr>
              <a:buSzPts val="1067"/>
              <a:buNone/>
              <a:defRPr sz="1067"/>
            </a:lvl9pPr>
          </a:lstStyle>
          <a:p/>
        </p:txBody>
      </p:sp>
      <p:sp>
        <p:nvSpPr>
          <p:cNvPr id="58" name="Google Shape;58;p49"/>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59" name="Google Shape;59;p49"/>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60" name="Google Shape;60;p49"/>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n con título" type="picTx">
  <p:cSld name="PICTURE_WITH_CAPTION_TEXT">
    <p:spTree>
      <p:nvGrpSpPr>
        <p:cNvPr id="61" name="Shape 61"/>
        <p:cNvGrpSpPr/>
        <p:nvPr/>
      </p:nvGrpSpPr>
      <p:grpSpPr>
        <a:xfrm>
          <a:off x="0" y="0"/>
          <a:ext cx="0" cy="0"/>
          <a:chOff x="0" y="0"/>
          <a:chExt cx="0" cy="0"/>
        </a:xfrm>
      </p:grpSpPr>
      <p:sp>
        <p:nvSpPr>
          <p:cNvPr id="62" name="Google Shape;62;p50"/>
          <p:cNvSpPr txBox="1"/>
          <p:nvPr>
            <p:ph type="title"/>
          </p:nvPr>
        </p:nvSpPr>
        <p:spPr>
          <a:xfrm>
            <a:off x="895774" y="650240"/>
            <a:ext cx="4194386" cy="22758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EDEDED"/>
              </a:buClr>
              <a:buSzPts val="3413"/>
              <a:buFont typeface="Corbel"/>
              <a:buNone/>
              <a:defRPr sz="341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0"/>
          <p:cNvSpPr/>
          <p:nvPr>
            <p:ph idx="2" type="pic"/>
          </p:nvPr>
        </p:nvSpPr>
        <p:spPr>
          <a:xfrm>
            <a:off x="5528734" y="1404340"/>
            <a:ext cx="6583680" cy="6931378"/>
          </a:xfrm>
          <a:prstGeom prst="rect">
            <a:avLst/>
          </a:prstGeom>
          <a:noFill/>
          <a:ln>
            <a:noFill/>
          </a:ln>
        </p:spPr>
      </p:sp>
      <p:sp>
        <p:nvSpPr>
          <p:cNvPr id="64" name="Google Shape;64;p50"/>
          <p:cNvSpPr txBox="1"/>
          <p:nvPr>
            <p:ph idx="1" type="body"/>
          </p:nvPr>
        </p:nvSpPr>
        <p:spPr>
          <a:xfrm>
            <a:off x="1194667" y="2926080"/>
            <a:ext cx="3895494" cy="542092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chemeClr val="lt2"/>
              </a:buClr>
              <a:buSzPts val="1991"/>
              <a:buNone/>
              <a:defRPr sz="1991">
                <a:solidFill>
                  <a:schemeClr val="lt2"/>
                </a:solidFill>
              </a:defRPr>
            </a:lvl1pPr>
            <a:lvl2pPr indent="-228600" lvl="1" marL="914400" algn="l">
              <a:lnSpc>
                <a:spcPct val="90000"/>
              </a:lnSpc>
              <a:spcBef>
                <a:spcPts val="533"/>
              </a:spcBef>
              <a:spcAft>
                <a:spcPts val="0"/>
              </a:spcAft>
              <a:buClr>
                <a:srgbClr val="EDEDED"/>
              </a:buClr>
              <a:buSzPts val="1493"/>
              <a:buNone/>
              <a:defRPr sz="1493"/>
            </a:lvl2pPr>
            <a:lvl3pPr indent="-228600" lvl="2" marL="1371600" algn="l">
              <a:lnSpc>
                <a:spcPct val="90000"/>
              </a:lnSpc>
              <a:spcBef>
                <a:spcPts val="533"/>
              </a:spcBef>
              <a:spcAft>
                <a:spcPts val="0"/>
              </a:spcAft>
              <a:buClr>
                <a:srgbClr val="EDEDED"/>
              </a:buClr>
              <a:buSzPts val="1280"/>
              <a:buNone/>
              <a:defRPr sz="1280"/>
            </a:lvl3pPr>
            <a:lvl4pPr indent="-228600" lvl="3" marL="1828800" algn="l">
              <a:lnSpc>
                <a:spcPct val="90000"/>
              </a:lnSpc>
              <a:spcBef>
                <a:spcPts val="533"/>
              </a:spcBef>
              <a:spcAft>
                <a:spcPts val="0"/>
              </a:spcAft>
              <a:buClr>
                <a:srgbClr val="EDEDED"/>
              </a:buClr>
              <a:buSzPts val="1067"/>
              <a:buNone/>
              <a:defRPr sz="1067"/>
            </a:lvl4pPr>
            <a:lvl5pPr indent="-228600" lvl="4" marL="2286000" algn="l">
              <a:lnSpc>
                <a:spcPct val="90000"/>
              </a:lnSpc>
              <a:spcBef>
                <a:spcPts val="533"/>
              </a:spcBef>
              <a:spcAft>
                <a:spcPts val="0"/>
              </a:spcAft>
              <a:buClr>
                <a:srgbClr val="EDEDED"/>
              </a:buClr>
              <a:buSzPts val="1067"/>
              <a:buNone/>
              <a:defRPr sz="1067"/>
            </a:lvl5pPr>
            <a:lvl6pPr indent="-228600" lvl="5" marL="2743200" algn="l">
              <a:lnSpc>
                <a:spcPct val="90000"/>
              </a:lnSpc>
              <a:spcBef>
                <a:spcPts val="533"/>
              </a:spcBef>
              <a:spcAft>
                <a:spcPts val="0"/>
              </a:spcAft>
              <a:buClr>
                <a:schemeClr val="lt1"/>
              </a:buClr>
              <a:buSzPts val="1067"/>
              <a:buNone/>
              <a:defRPr sz="1067"/>
            </a:lvl6pPr>
            <a:lvl7pPr indent="-228600" lvl="6" marL="3200400" algn="l">
              <a:lnSpc>
                <a:spcPct val="90000"/>
              </a:lnSpc>
              <a:spcBef>
                <a:spcPts val="533"/>
              </a:spcBef>
              <a:spcAft>
                <a:spcPts val="0"/>
              </a:spcAft>
              <a:buClr>
                <a:schemeClr val="lt1"/>
              </a:buClr>
              <a:buSzPts val="1067"/>
              <a:buNone/>
              <a:defRPr sz="1067"/>
            </a:lvl7pPr>
            <a:lvl8pPr indent="-228600" lvl="7" marL="3657600" algn="l">
              <a:lnSpc>
                <a:spcPct val="90000"/>
              </a:lnSpc>
              <a:spcBef>
                <a:spcPts val="533"/>
              </a:spcBef>
              <a:spcAft>
                <a:spcPts val="0"/>
              </a:spcAft>
              <a:buClr>
                <a:schemeClr val="lt1"/>
              </a:buClr>
              <a:buSzPts val="1067"/>
              <a:buNone/>
              <a:defRPr sz="1067"/>
            </a:lvl8pPr>
            <a:lvl9pPr indent="-228600" lvl="8" marL="4114800" algn="l">
              <a:lnSpc>
                <a:spcPct val="90000"/>
              </a:lnSpc>
              <a:spcBef>
                <a:spcPts val="533"/>
              </a:spcBef>
              <a:spcAft>
                <a:spcPts val="0"/>
              </a:spcAft>
              <a:buClr>
                <a:schemeClr val="lt1"/>
              </a:buClr>
              <a:buSzPts val="1067"/>
              <a:buNone/>
              <a:defRPr sz="1067"/>
            </a:lvl9pPr>
          </a:lstStyle>
          <a:p/>
        </p:txBody>
      </p:sp>
      <p:sp>
        <p:nvSpPr>
          <p:cNvPr id="65" name="Google Shape;65;p50"/>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66" name="Google Shape;66;p50"/>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67" name="Google Shape;67;p50"/>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n panorámica con descripción">
  <p:cSld name="Imagen panorámica con descripción">
    <p:spTree>
      <p:nvGrpSpPr>
        <p:cNvPr id="68" name="Shape 68"/>
        <p:cNvGrpSpPr/>
        <p:nvPr/>
      </p:nvGrpSpPr>
      <p:grpSpPr>
        <a:xfrm>
          <a:off x="0" y="0"/>
          <a:ext cx="0" cy="0"/>
          <a:chOff x="0" y="0"/>
          <a:chExt cx="0" cy="0"/>
        </a:xfrm>
      </p:grpSpPr>
      <p:sp>
        <p:nvSpPr>
          <p:cNvPr id="69" name="Google Shape;69;p51"/>
          <p:cNvSpPr txBox="1"/>
          <p:nvPr>
            <p:ph type="title"/>
          </p:nvPr>
        </p:nvSpPr>
        <p:spPr>
          <a:xfrm>
            <a:off x="895774" y="6211074"/>
            <a:ext cx="11216640" cy="116530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EDEDED"/>
              </a:buClr>
              <a:buSzPts val="3413"/>
              <a:buFont typeface="Corbel"/>
              <a:buNone/>
              <a:defRPr sz="341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1"/>
          <p:cNvSpPr/>
          <p:nvPr>
            <p:ph idx="2" type="pic"/>
          </p:nvPr>
        </p:nvSpPr>
        <p:spPr>
          <a:xfrm>
            <a:off x="895774" y="1404340"/>
            <a:ext cx="11216640" cy="4806734"/>
          </a:xfrm>
          <a:prstGeom prst="rect">
            <a:avLst/>
          </a:prstGeom>
          <a:noFill/>
          <a:ln>
            <a:noFill/>
          </a:ln>
        </p:spPr>
      </p:sp>
      <p:sp>
        <p:nvSpPr>
          <p:cNvPr id="71" name="Google Shape;71;p51"/>
          <p:cNvSpPr txBox="1"/>
          <p:nvPr>
            <p:ph idx="1" type="body"/>
          </p:nvPr>
        </p:nvSpPr>
        <p:spPr>
          <a:xfrm>
            <a:off x="895775" y="7376378"/>
            <a:ext cx="11214946" cy="970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chemeClr val="lt2"/>
              </a:buClr>
              <a:buSzPts val="1707"/>
              <a:buNone/>
              <a:defRPr sz="1707">
                <a:solidFill>
                  <a:schemeClr val="lt2"/>
                </a:solidFill>
              </a:defRPr>
            </a:lvl1pPr>
            <a:lvl2pPr indent="-228600" lvl="1" marL="914400" algn="l">
              <a:lnSpc>
                <a:spcPct val="90000"/>
              </a:lnSpc>
              <a:spcBef>
                <a:spcPts val="533"/>
              </a:spcBef>
              <a:spcAft>
                <a:spcPts val="0"/>
              </a:spcAft>
              <a:buClr>
                <a:srgbClr val="EDEDED"/>
              </a:buClr>
              <a:buSzPts val="1493"/>
              <a:buNone/>
              <a:defRPr sz="1493"/>
            </a:lvl2pPr>
            <a:lvl3pPr indent="-228600" lvl="2" marL="1371600" algn="l">
              <a:lnSpc>
                <a:spcPct val="90000"/>
              </a:lnSpc>
              <a:spcBef>
                <a:spcPts val="533"/>
              </a:spcBef>
              <a:spcAft>
                <a:spcPts val="0"/>
              </a:spcAft>
              <a:buClr>
                <a:srgbClr val="EDEDED"/>
              </a:buClr>
              <a:buSzPts val="1280"/>
              <a:buNone/>
              <a:defRPr sz="1280"/>
            </a:lvl3pPr>
            <a:lvl4pPr indent="-228600" lvl="3" marL="1828800" algn="l">
              <a:lnSpc>
                <a:spcPct val="90000"/>
              </a:lnSpc>
              <a:spcBef>
                <a:spcPts val="533"/>
              </a:spcBef>
              <a:spcAft>
                <a:spcPts val="0"/>
              </a:spcAft>
              <a:buClr>
                <a:srgbClr val="EDEDED"/>
              </a:buClr>
              <a:buSzPts val="1067"/>
              <a:buNone/>
              <a:defRPr sz="1067"/>
            </a:lvl4pPr>
            <a:lvl5pPr indent="-228600" lvl="4" marL="2286000" algn="l">
              <a:lnSpc>
                <a:spcPct val="90000"/>
              </a:lnSpc>
              <a:spcBef>
                <a:spcPts val="533"/>
              </a:spcBef>
              <a:spcAft>
                <a:spcPts val="0"/>
              </a:spcAft>
              <a:buClr>
                <a:srgbClr val="EDEDED"/>
              </a:buClr>
              <a:buSzPts val="1067"/>
              <a:buNone/>
              <a:defRPr sz="1067"/>
            </a:lvl5pPr>
            <a:lvl6pPr indent="-228600" lvl="5" marL="2743200" algn="l">
              <a:lnSpc>
                <a:spcPct val="90000"/>
              </a:lnSpc>
              <a:spcBef>
                <a:spcPts val="533"/>
              </a:spcBef>
              <a:spcAft>
                <a:spcPts val="0"/>
              </a:spcAft>
              <a:buClr>
                <a:schemeClr val="lt1"/>
              </a:buClr>
              <a:buSzPts val="1067"/>
              <a:buNone/>
              <a:defRPr sz="1067"/>
            </a:lvl6pPr>
            <a:lvl7pPr indent="-228600" lvl="6" marL="3200400" algn="l">
              <a:lnSpc>
                <a:spcPct val="90000"/>
              </a:lnSpc>
              <a:spcBef>
                <a:spcPts val="533"/>
              </a:spcBef>
              <a:spcAft>
                <a:spcPts val="0"/>
              </a:spcAft>
              <a:buClr>
                <a:schemeClr val="lt1"/>
              </a:buClr>
              <a:buSzPts val="1067"/>
              <a:buNone/>
              <a:defRPr sz="1067"/>
            </a:lvl7pPr>
            <a:lvl8pPr indent="-228600" lvl="7" marL="3657600" algn="l">
              <a:lnSpc>
                <a:spcPct val="90000"/>
              </a:lnSpc>
              <a:spcBef>
                <a:spcPts val="533"/>
              </a:spcBef>
              <a:spcAft>
                <a:spcPts val="0"/>
              </a:spcAft>
              <a:buClr>
                <a:schemeClr val="lt1"/>
              </a:buClr>
              <a:buSzPts val="1067"/>
              <a:buNone/>
              <a:defRPr sz="1067"/>
            </a:lvl8pPr>
            <a:lvl9pPr indent="-228600" lvl="8" marL="4114800" algn="l">
              <a:lnSpc>
                <a:spcPct val="90000"/>
              </a:lnSpc>
              <a:spcBef>
                <a:spcPts val="533"/>
              </a:spcBef>
              <a:spcAft>
                <a:spcPts val="0"/>
              </a:spcAft>
              <a:buClr>
                <a:schemeClr val="lt1"/>
              </a:buClr>
              <a:buSzPts val="1067"/>
              <a:buNone/>
              <a:defRPr sz="1067"/>
            </a:lvl9pPr>
          </a:lstStyle>
          <a:p/>
        </p:txBody>
      </p:sp>
      <p:sp>
        <p:nvSpPr>
          <p:cNvPr id="72" name="Google Shape;72;p51"/>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73" name="Google Shape;73;p51"/>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74" name="Google Shape;74;p51"/>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y descripción">
  <p:cSld name="Título y descripción">
    <p:spTree>
      <p:nvGrpSpPr>
        <p:cNvPr id="75" name="Shape 75"/>
        <p:cNvGrpSpPr/>
        <p:nvPr/>
      </p:nvGrpSpPr>
      <p:grpSpPr>
        <a:xfrm>
          <a:off x="0" y="0"/>
          <a:ext cx="0" cy="0"/>
          <a:chOff x="0" y="0"/>
          <a:chExt cx="0" cy="0"/>
        </a:xfrm>
      </p:grpSpPr>
      <p:sp>
        <p:nvSpPr>
          <p:cNvPr id="76" name="Google Shape;76;p52"/>
          <p:cNvSpPr txBox="1"/>
          <p:nvPr>
            <p:ph type="title"/>
          </p:nvPr>
        </p:nvSpPr>
        <p:spPr>
          <a:xfrm>
            <a:off x="895774" y="519289"/>
            <a:ext cx="11216640" cy="502662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3413"/>
              <a:buFont typeface="Corbel"/>
              <a:buNone/>
              <a:defRPr sz="341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52"/>
          <p:cNvSpPr txBox="1"/>
          <p:nvPr>
            <p:ph idx="1" type="body"/>
          </p:nvPr>
        </p:nvSpPr>
        <p:spPr>
          <a:xfrm>
            <a:off x="895775" y="6384923"/>
            <a:ext cx="11214946" cy="213593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707"/>
              <a:buNone/>
              <a:defRPr sz="1707"/>
            </a:lvl1pPr>
            <a:lvl2pPr indent="-228600" lvl="1" marL="914400" algn="l">
              <a:lnSpc>
                <a:spcPct val="90000"/>
              </a:lnSpc>
              <a:spcBef>
                <a:spcPts val="533"/>
              </a:spcBef>
              <a:spcAft>
                <a:spcPts val="0"/>
              </a:spcAft>
              <a:buClr>
                <a:srgbClr val="EDEDED"/>
              </a:buClr>
              <a:buSzPts val="1493"/>
              <a:buNone/>
              <a:defRPr sz="1493"/>
            </a:lvl2pPr>
            <a:lvl3pPr indent="-228600" lvl="2" marL="1371600" algn="l">
              <a:lnSpc>
                <a:spcPct val="90000"/>
              </a:lnSpc>
              <a:spcBef>
                <a:spcPts val="533"/>
              </a:spcBef>
              <a:spcAft>
                <a:spcPts val="0"/>
              </a:spcAft>
              <a:buClr>
                <a:srgbClr val="EDEDED"/>
              </a:buClr>
              <a:buSzPts val="1280"/>
              <a:buNone/>
              <a:defRPr sz="1280"/>
            </a:lvl3pPr>
            <a:lvl4pPr indent="-228600" lvl="3" marL="1828800" algn="l">
              <a:lnSpc>
                <a:spcPct val="90000"/>
              </a:lnSpc>
              <a:spcBef>
                <a:spcPts val="533"/>
              </a:spcBef>
              <a:spcAft>
                <a:spcPts val="0"/>
              </a:spcAft>
              <a:buClr>
                <a:srgbClr val="EDEDED"/>
              </a:buClr>
              <a:buSzPts val="1067"/>
              <a:buNone/>
              <a:defRPr sz="1067"/>
            </a:lvl4pPr>
            <a:lvl5pPr indent="-228600" lvl="4" marL="2286000" algn="l">
              <a:lnSpc>
                <a:spcPct val="90000"/>
              </a:lnSpc>
              <a:spcBef>
                <a:spcPts val="533"/>
              </a:spcBef>
              <a:spcAft>
                <a:spcPts val="0"/>
              </a:spcAft>
              <a:buClr>
                <a:srgbClr val="EDEDED"/>
              </a:buClr>
              <a:buSzPts val="1067"/>
              <a:buNone/>
              <a:defRPr sz="1067"/>
            </a:lvl5pPr>
            <a:lvl6pPr indent="-228600" lvl="5" marL="2743200" algn="l">
              <a:lnSpc>
                <a:spcPct val="90000"/>
              </a:lnSpc>
              <a:spcBef>
                <a:spcPts val="533"/>
              </a:spcBef>
              <a:spcAft>
                <a:spcPts val="0"/>
              </a:spcAft>
              <a:buClr>
                <a:schemeClr val="lt1"/>
              </a:buClr>
              <a:buSzPts val="1067"/>
              <a:buNone/>
              <a:defRPr sz="1067"/>
            </a:lvl6pPr>
            <a:lvl7pPr indent="-228600" lvl="6" marL="3200400" algn="l">
              <a:lnSpc>
                <a:spcPct val="90000"/>
              </a:lnSpc>
              <a:spcBef>
                <a:spcPts val="533"/>
              </a:spcBef>
              <a:spcAft>
                <a:spcPts val="0"/>
              </a:spcAft>
              <a:buClr>
                <a:schemeClr val="lt1"/>
              </a:buClr>
              <a:buSzPts val="1067"/>
              <a:buNone/>
              <a:defRPr sz="1067"/>
            </a:lvl7pPr>
            <a:lvl8pPr indent="-228600" lvl="7" marL="3657600" algn="l">
              <a:lnSpc>
                <a:spcPct val="90000"/>
              </a:lnSpc>
              <a:spcBef>
                <a:spcPts val="533"/>
              </a:spcBef>
              <a:spcAft>
                <a:spcPts val="0"/>
              </a:spcAft>
              <a:buClr>
                <a:schemeClr val="lt1"/>
              </a:buClr>
              <a:buSzPts val="1067"/>
              <a:buNone/>
              <a:defRPr sz="1067"/>
            </a:lvl8pPr>
            <a:lvl9pPr indent="-228600" lvl="8" marL="4114800" algn="l">
              <a:lnSpc>
                <a:spcPct val="90000"/>
              </a:lnSpc>
              <a:spcBef>
                <a:spcPts val="533"/>
              </a:spcBef>
              <a:spcAft>
                <a:spcPts val="0"/>
              </a:spcAft>
              <a:buClr>
                <a:schemeClr val="lt1"/>
              </a:buClr>
              <a:buSzPts val="1067"/>
              <a:buNone/>
              <a:defRPr sz="1067"/>
            </a:lvl9pPr>
          </a:lstStyle>
          <a:p/>
        </p:txBody>
      </p:sp>
      <p:sp>
        <p:nvSpPr>
          <p:cNvPr id="78" name="Google Shape;78;p52"/>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79" name="Google Shape;79;p52"/>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80" name="Google Shape;80;p52"/>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ita con descripción">
  <p:cSld name="Cita con descripción">
    <p:spTree>
      <p:nvGrpSpPr>
        <p:cNvPr id="81" name="Shape 81"/>
        <p:cNvGrpSpPr/>
        <p:nvPr/>
      </p:nvGrpSpPr>
      <p:grpSpPr>
        <a:xfrm>
          <a:off x="0" y="0"/>
          <a:ext cx="0" cy="0"/>
          <a:chOff x="0" y="0"/>
          <a:chExt cx="0" cy="0"/>
        </a:xfrm>
      </p:grpSpPr>
      <p:sp>
        <p:nvSpPr>
          <p:cNvPr id="82" name="Google Shape;82;p53"/>
          <p:cNvSpPr txBox="1"/>
          <p:nvPr>
            <p:ph type="title"/>
          </p:nvPr>
        </p:nvSpPr>
        <p:spPr>
          <a:xfrm>
            <a:off x="1542626" y="519289"/>
            <a:ext cx="9922935" cy="42565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4693"/>
              <a:buFont typeface="Corbel"/>
              <a:buNone/>
              <a:defRPr sz="469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53"/>
          <p:cNvSpPr txBox="1"/>
          <p:nvPr>
            <p:ph idx="1" type="body"/>
          </p:nvPr>
        </p:nvSpPr>
        <p:spPr>
          <a:xfrm>
            <a:off x="1835355" y="4786570"/>
            <a:ext cx="9335785" cy="78075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493"/>
              <a:buNone/>
              <a:defRPr sz="1493"/>
            </a:lvl1pPr>
            <a:lvl2pPr indent="-228600" lvl="1" marL="914400" algn="l">
              <a:lnSpc>
                <a:spcPct val="90000"/>
              </a:lnSpc>
              <a:spcBef>
                <a:spcPts val="533"/>
              </a:spcBef>
              <a:spcAft>
                <a:spcPts val="0"/>
              </a:spcAft>
              <a:buClr>
                <a:srgbClr val="EDEDED"/>
              </a:buClr>
              <a:buSzPts val="1493"/>
              <a:buNone/>
              <a:defRPr sz="1493"/>
            </a:lvl2pPr>
            <a:lvl3pPr indent="-228600" lvl="2" marL="1371600" algn="l">
              <a:lnSpc>
                <a:spcPct val="90000"/>
              </a:lnSpc>
              <a:spcBef>
                <a:spcPts val="533"/>
              </a:spcBef>
              <a:spcAft>
                <a:spcPts val="0"/>
              </a:spcAft>
              <a:buClr>
                <a:srgbClr val="EDEDED"/>
              </a:buClr>
              <a:buSzPts val="1280"/>
              <a:buNone/>
              <a:defRPr sz="1280"/>
            </a:lvl3pPr>
            <a:lvl4pPr indent="-228600" lvl="3" marL="1828800" algn="l">
              <a:lnSpc>
                <a:spcPct val="90000"/>
              </a:lnSpc>
              <a:spcBef>
                <a:spcPts val="533"/>
              </a:spcBef>
              <a:spcAft>
                <a:spcPts val="0"/>
              </a:spcAft>
              <a:buClr>
                <a:srgbClr val="EDEDED"/>
              </a:buClr>
              <a:buSzPts val="1067"/>
              <a:buNone/>
              <a:defRPr sz="1067"/>
            </a:lvl4pPr>
            <a:lvl5pPr indent="-228600" lvl="4" marL="2286000" algn="l">
              <a:lnSpc>
                <a:spcPct val="90000"/>
              </a:lnSpc>
              <a:spcBef>
                <a:spcPts val="533"/>
              </a:spcBef>
              <a:spcAft>
                <a:spcPts val="0"/>
              </a:spcAft>
              <a:buClr>
                <a:srgbClr val="EDEDED"/>
              </a:buClr>
              <a:buSzPts val="1067"/>
              <a:buNone/>
              <a:defRPr sz="1067"/>
            </a:lvl5pPr>
            <a:lvl6pPr indent="-228600" lvl="5" marL="2743200" algn="l">
              <a:lnSpc>
                <a:spcPct val="90000"/>
              </a:lnSpc>
              <a:spcBef>
                <a:spcPts val="533"/>
              </a:spcBef>
              <a:spcAft>
                <a:spcPts val="0"/>
              </a:spcAft>
              <a:buClr>
                <a:schemeClr val="lt1"/>
              </a:buClr>
              <a:buSzPts val="1067"/>
              <a:buNone/>
              <a:defRPr sz="1067"/>
            </a:lvl6pPr>
            <a:lvl7pPr indent="-228600" lvl="6" marL="3200400" algn="l">
              <a:lnSpc>
                <a:spcPct val="90000"/>
              </a:lnSpc>
              <a:spcBef>
                <a:spcPts val="533"/>
              </a:spcBef>
              <a:spcAft>
                <a:spcPts val="0"/>
              </a:spcAft>
              <a:buClr>
                <a:schemeClr val="lt1"/>
              </a:buClr>
              <a:buSzPts val="1067"/>
              <a:buNone/>
              <a:defRPr sz="1067"/>
            </a:lvl7pPr>
            <a:lvl8pPr indent="-228600" lvl="7" marL="3657600" algn="l">
              <a:lnSpc>
                <a:spcPct val="90000"/>
              </a:lnSpc>
              <a:spcBef>
                <a:spcPts val="533"/>
              </a:spcBef>
              <a:spcAft>
                <a:spcPts val="0"/>
              </a:spcAft>
              <a:buClr>
                <a:schemeClr val="lt1"/>
              </a:buClr>
              <a:buSzPts val="1067"/>
              <a:buNone/>
              <a:defRPr sz="1067"/>
            </a:lvl8pPr>
            <a:lvl9pPr indent="-228600" lvl="8" marL="4114800" algn="l">
              <a:lnSpc>
                <a:spcPct val="90000"/>
              </a:lnSpc>
              <a:spcBef>
                <a:spcPts val="533"/>
              </a:spcBef>
              <a:spcAft>
                <a:spcPts val="0"/>
              </a:spcAft>
              <a:buClr>
                <a:schemeClr val="lt1"/>
              </a:buClr>
              <a:buSzPts val="1067"/>
              <a:buNone/>
              <a:defRPr sz="1067"/>
            </a:lvl9pPr>
          </a:lstStyle>
          <a:p/>
        </p:txBody>
      </p:sp>
      <p:sp>
        <p:nvSpPr>
          <p:cNvPr id="84" name="Google Shape;84;p53"/>
          <p:cNvSpPr txBox="1"/>
          <p:nvPr>
            <p:ph idx="2" type="body"/>
          </p:nvPr>
        </p:nvSpPr>
        <p:spPr>
          <a:xfrm>
            <a:off x="894080" y="6402459"/>
            <a:ext cx="11213252" cy="21183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707"/>
              <a:buNone/>
              <a:defRPr sz="1707"/>
            </a:lvl1pPr>
            <a:lvl2pPr indent="-228600" lvl="1" marL="914400" algn="l">
              <a:lnSpc>
                <a:spcPct val="90000"/>
              </a:lnSpc>
              <a:spcBef>
                <a:spcPts val="533"/>
              </a:spcBef>
              <a:spcAft>
                <a:spcPts val="0"/>
              </a:spcAft>
              <a:buClr>
                <a:srgbClr val="EDEDED"/>
              </a:buClr>
              <a:buSzPts val="1493"/>
              <a:buNone/>
              <a:defRPr sz="1493"/>
            </a:lvl2pPr>
            <a:lvl3pPr indent="-228600" lvl="2" marL="1371600" algn="l">
              <a:lnSpc>
                <a:spcPct val="90000"/>
              </a:lnSpc>
              <a:spcBef>
                <a:spcPts val="533"/>
              </a:spcBef>
              <a:spcAft>
                <a:spcPts val="0"/>
              </a:spcAft>
              <a:buClr>
                <a:srgbClr val="EDEDED"/>
              </a:buClr>
              <a:buSzPts val="1280"/>
              <a:buNone/>
              <a:defRPr sz="1280"/>
            </a:lvl3pPr>
            <a:lvl4pPr indent="-228600" lvl="3" marL="1828800" algn="l">
              <a:lnSpc>
                <a:spcPct val="90000"/>
              </a:lnSpc>
              <a:spcBef>
                <a:spcPts val="533"/>
              </a:spcBef>
              <a:spcAft>
                <a:spcPts val="0"/>
              </a:spcAft>
              <a:buClr>
                <a:srgbClr val="EDEDED"/>
              </a:buClr>
              <a:buSzPts val="1067"/>
              <a:buNone/>
              <a:defRPr sz="1067"/>
            </a:lvl4pPr>
            <a:lvl5pPr indent="-228600" lvl="4" marL="2286000" algn="l">
              <a:lnSpc>
                <a:spcPct val="90000"/>
              </a:lnSpc>
              <a:spcBef>
                <a:spcPts val="533"/>
              </a:spcBef>
              <a:spcAft>
                <a:spcPts val="0"/>
              </a:spcAft>
              <a:buClr>
                <a:srgbClr val="EDEDED"/>
              </a:buClr>
              <a:buSzPts val="1067"/>
              <a:buNone/>
              <a:defRPr sz="1067"/>
            </a:lvl5pPr>
            <a:lvl6pPr indent="-228600" lvl="5" marL="2743200" algn="l">
              <a:lnSpc>
                <a:spcPct val="90000"/>
              </a:lnSpc>
              <a:spcBef>
                <a:spcPts val="533"/>
              </a:spcBef>
              <a:spcAft>
                <a:spcPts val="0"/>
              </a:spcAft>
              <a:buClr>
                <a:schemeClr val="lt1"/>
              </a:buClr>
              <a:buSzPts val="1067"/>
              <a:buNone/>
              <a:defRPr sz="1067"/>
            </a:lvl6pPr>
            <a:lvl7pPr indent="-228600" lvl="6" marL="3200400" algn="l">
              <a:lnSpc>
                <a:spcPct val="90000"/>
              </a:lnSpc>
              <a:spcBef>
                <a:spcPts val="533"/>
              </a:spcBef>
              <a:spcAft>
                <a:spcPts val="0"/>
              </a:spcAft>
              <a:buClr>
                <a:schemeClr val="lt1"/>
              </a:buClr>
              <a:buSzPts val="1067"/>
              <a:buNone/>
              <a:defRPr sz="1067"/>
            </a:lvl7pPr>
            <a:lvl8pPr indent="-228600" lvl="7" marL="3657600" algn="l">
              <a:lnSpc>
                <a:spcPct val="90000"/>
              </a:lnSpc>
              <a:spcBef>
                <a:spcPts val="533"/>
              </a:spcBef>
              <a:spcAft>
                <a:spcPts val="0"/>
              </a:spcAft>
              <a:buClr>
                <a:schemeClr val="lt1"/>
              </a:buClr>
              <a:buSzPts val="1067"/>
              <a:buNone/>
              <a:defRPr sz="1067"/>
            </a:lvl8pPr>
            <a:lvl9pPr indent="-228600" lvl="8" marL="4114800" algn="l">
              <a:lnSpc>
                <a:spcPct val="90000"/>
              </a:lnSpc>
              <a:spcBef>
                <a:spcPts val="533"/>
              </a:spcBef>
              <a:spcAft>
                <a:spcPts val="0"/>
              </a:spcAft>
              <a:buClr>
                <a:schemeClr val="lt1"/>
              </a:buClr>
              <a:buSzPts val="1067"/>
              <a:buNone/>
              <a:defRPr sz="1067"/>
            </a:lvl9pPr>
          </a:lstStyle>
          <a:p/>
        </p:txBody>
      </p:sp>
      <p:sp>
        <p:nvSpPr>
          <p:cNvPr id="85" name="Google Shape;85;p53"/>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86" name="Google Shape;86;p53"/>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87" name="Google Shape;87;p53"/>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
        <p:nvSpPr>
          <p:cNvPr id="88" name="Google Shape;88;p53"/>
          <p:cNvSpPr txBox="1"/>
          <p:nvPr/>
        </p:nvSpPr>
        <p:spPr>
          <a:xfrm>
            <a:off x="1185114" y="1119039"/>
            <a:ext cx="650240" cy="831681"/>
          </a:xfrm>
          <a:prstGeom prst="rect">
            <a:avLst/>
          </a:prstGeom>
          <a:noFill/>
          <a:ln>
            <a:noFill/>
          </a:ln>
        </p:spPr>
        <p:txBody>
          <a:bodyPr anchorCtr="0" anchor="ctr" bIns="48750" lIns="97525" spcFirstLastPara="1" rIns="97525" wrap="square" tIns="48750">
            <a:noAutofit/>
          </a:bodyPr>
          <a:lstStyle/>
          <a:p>
            <a:pPr indent="0" lvl="0" marL="0" marR="0" rtl="0" algn="l">
              <a:lnSpc>
                <a:spcPct val="100000"/>
              </a:lnSpc>
              <a:spcBef>
                <a:spcPts val="0"/>
              </a:spcBef>
              <a:spcAft>
                <a:spcPts val="0"/>
              </a:spcAft>
              <a:buClr>
                <a:srgbClr val="FFFFFF"/>
              </a:buClr>
              <a:buSzPts val="8533"/>
              <a:buFont typeface="Arial"/>
              <a:buNone/>
            </a:pPr>
            <a:r>
              <a:rPr b="0" i="0" lang="es-ES" sz="8533" u="none" cap="none" strike="noStrike">
                <a:solidFill>
                  <a:srgbClr val="FFFFFF"/>
                </a:solidFill>
                <a:latin typeface="Arial"/>
                <a:ea typeface="Arial"/>
                <a:cs typeface="Arial"/>
                <a:sym typeface="Arial"/>
              </a:rPr>
              <a:t>“</a:t>
            </a:r>
            <a:endParaRPr/>
          </a:p>
        </p:txBody>
      </p:sp>
      <p:sp>
        <p:nvSpPr>
          <p:cNvPr id="89" name="Google Shape;89;p53"/>
          <p:cNvSpPr txBox="1"/>
          <p:nvPr/>
        </p:nvSpPr>
        <p:spPr>
          <a:xfrm>
            <a:off x="11133666" y="3901440"/>
            <a:ext cx="650240" cy="831681"/>
          </a:xfrm>
          <a:prstGeom prst="rect">
            <a:avLst/>
          </a:prstGeom>
          <a:noFill/>
          <a:ln>
            <a:noFill/>
          </a:ln>
        </p:spPr>
        <p:txBody>
          <a:bodyPr anchorCtr="0" anchor="ctr" bIns="48750" lIns="97525" spcFirstLastPara="1" rIns="97525" wrap="square" tIns="48750">
            <a:noAutofit/>
          </a:bodyPr>
          <a:lstStyle/>
          <a:p>
            <a:pPr indent="0" lvl="0" marL="0" marR="0" rtl="0" algn="r">
              <a:lnSpc>
                <a:spcPct val="100000"/>
              </a:lnSpc>
              <a:spcBef>
                <a:spcPts val="0"/>
              </a:spcBef>
              <a:spcAft>
                <a:spcPts val="0"/>
              </a:spcAft>
              <a:buClr>
                <a:srgbClr val="FFFFFF"/>
              </a:buClr>
              <a:buSzPts val="8533"/>
              <a:buFont typeface="Arial"/>
              <a:buNone/>
            </a:pPr>
            <a:r>
              <a:rPr b="0" i="0" lang="es-ES" sz="8533" u="none" cap="none" strike="noStrike">
                <a:solidFill>
                  <a:srgbClr val="FFFFFF"/>
                </a:solidFill>
                <a:latin typeface="Arial"/>
                <a:ea typeface="Arial"/>
                <a:cs typeface="Arial"/>
                <a:sym typeface="Arial"/>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rjeta de nombre">
  <p:cSld name="Tarjeta de nombre">
    <p:spTree>
      <p:nvGrpSpPr>
        <p:cNvPr id="90" name="Shape 90"/>
        <p:cNvGrpSpPr/>
        <p:nvPr/>
      </p:nvGrpSpPr>
      <p:grpSpPr>
        <a:xfrm>
          <a:off x="0" y="0"/>
          <a:ext cx="0" cy="0"/>
          <a:chOff x="0" y="0"/>
          <a:chExt cx="0" cy="0"/>
        </a:xfrm>
      </p:grpSpPr>
      <p:sp>
        <p:nvSpPr>
          <p:cNvPr id="91" name="Google Shape;91;p54"/>
          <p:cNvSpPr txBox="1"/>
          <p:nvPr>
            <p:ph type="title"/>
          </p:nvPr>
        </p:nvSpPr>
        <p:spPr>
          <a:xfrm>
            <a:off x="895774" y="3309466"/>
            <a:ext cx="11216640" cy="357238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EDEDED"/>
              </a:buClr>
              <a:buSzPts val="5760"/>
              <a:buFont typeface="Corbel"/>
              <a:buNone/>
              <a:defRPr sz="57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54"/>
          <p:cNvSpPr txBox="1"/>
          <p:nvPr>
            <p:ph idx="1" type="body"/>
          </p:nvPr>
        </p:nvSpPr>
        <p:spPr>
          <a:xfrm>
            <a:off x="895775" y="6898604"/>
            <a:ext cx="11214946" cy="162224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707"/>
              <a:buNone/>
              <a:defRPr sz="1707"/>
            </a:lvl1pPr>
            <a:lvl2pPr indent="-228600" lvl="1" marL="914400" algn="l">
              <a:lnSpc>
                <a:spcPct val="90000"/>
              </a:lnSpc>
              <a:spcBef>
                <a:spcPts val="533"/>
              </a:spcBef>
              <a:spcAft>
                <a:spcPts val="0"/>
              </a:spcAft>
              <a:buClr>
                <a:srgbClr val="EDEDED"/>
              </a:buClr>
              <a:buSzPts val="1493"/>
              <a:buNone/>
              <a:defRPr sz="1493"/>
            </a:lvl2pPr>
            <a:lvl3pPr indent="-228600" lvl="2" marL="1371600" algn="l">
              <a:lnSpc>
                <a:spcPct val="90000"/>
              </a:lnSpc>
              <a:spcBef>
                <a:spcPts val="533"/>
              </a:spcBef>
              <a:spcAft>
                <a:spcPts val="0"/>
              </a:spcAft>
              <a:buClr>
                <a:srgbClr val="EDEDED"/>
              </a:buClr>
              <a:buSzPts val="1280"/>
              <a:buNone/>
              <a:defRPr sz="1280"/>
            </a:lvl3pPr>
            <a:lvl4pPr indent="-228600" lvl="3" marL="1828800" algn="l">
              <a:lnSpc>
                <a:spcPct val="90000"/>
              </a:lnSpc>
              <a:spcBef>
                <a:spcPts val="533"/>
              </a:spcBef>
              <a:spcAft>
                <a:spcPts val="0"/>
              </a:spcAft>
              <a:buClr>
                <a:srgbClr val="EDEDED"/>
              </a:buClr>
              <a:buSzPts val="1067"/>
              <a:buNone/>
              <a:defRPr sz="1067"/>
            </a:lvl4pPr>
            <a:lvl5pPr indent="-228600" lvl="4" marL="2286000" algn="l">
              <a:lnSpc>
                <a:spcPct val="90000"/>
              </a:lnSpc>
              <a:spcBef>
                <a:spcPts val="533"/>
              </a:spcBef>
              <a:spcAft>
                <a:spcPts val="0"/>
              </a:spcAft>
              <a:buClr>
                <a:srgbClr val="EDEDED"/>
              </a:buClr>
              <a:buSzPts val="1067"/>
              <a:buNone/>
              <a:defRPr sz="1067"/>
            </a:lvl5pPr>
            <a:lvl6pPr indent="-228600" lvl="5" marL="2743200" algn="l">
              <a:lnSpc>
                <a:spcPct val="90000"/>
              </a:lnSpc>
              <a:spcBef>
                <a:spcPts val="533"/>
              </a:spcBef>
              <a:spcAft>
                <a:spcPts val="0"/>
              </a:spcAft>
              <a:buClr>
                <a:schemeClr val="lt1"/>
              </a:buClr>
              <a:buSzPts val="1067"/>
              <a:buNone/>
              <a:defRPr sz="1067"/>
            </a:lvl6pPr>
            <a:lvl7pPr indent="-228600" lvl="6" marL="3200400" algn="l">
              <a:lnSpc>
                <a:spcPct val="90000"/>
              </a:lnSpc>
              <a:spcBef>
                <a:spcPts val="533"/>
              </a:spcBef>
              <a:spcAft>
                <a:spcPts val="0"/>
              </a:spcAft>
              <a:buClr>
                <a:schemeClr val="lt1"/>
              </a:buClr>
              <a:buSzPts val="1067"/>
              <a:buNone/>
              <a:defRPr sz="1067"/>
            </a:lvl7pPr>
            <a:lvl8pPr indent="-228600" lvl="7" marL="3657600" algn="l">
              <a:lnSpc>
                <a:spcPct val="90000"/>
              </a:lnSpc>
              <a:spcBef>
                <a:spcPts val="533"/>
              </a:spcBef>
              <a:spcAft>
                <a:spcPts val="0"/>
              </a:spcAft>
              <a:buClr>
                <a:schemeClr val="lt1"/>
              </a:buClr>
              <a:buSzPts val="1067"/>
              <a:buNone/>
              <a:defRPr sz="1067"/>
            </a:lvl8pPr>
            <a:lvl9pPr indent="-228600" lvl="8" marL="4114800" algn="l">
              <a:lnSpc>
                <a:spcPct val="90000"/>
              </a:lnSpc>
              <a:spcBef>
                <a:spcPts val="533"/>
              </a:spcBef>
              <a:spcAft>
                <a:spcPts val="0"/>
              </a:spcAft>
              <a:buClr>
                <a:schemeClr val="lt1"/>
              </a:buClr>
              <a:buSzPts val="1067"/>
              <a:buNone/>
              <a:defRPr sz="1067"/>
            </a:lvl9pPr>
          </a:lstStyle>
          <a:p/>
        </p:txBody>
      </p:sp>
      <p:sp>
        <p:nvSpPr>
          <p:cNvPr id="93" name="Google Shape;93;p54"/>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94" name="Google Shape;94;p54"/>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95" name="Google Shape;95;p54"/>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lumna 3">
  <p:cSld name="Columna 3">
    <p:spTree>
      <p:nvGrpSpPr>
        <p:cNvPr id="96" name="Shape 96"/>
        <p:cNvGrpSpPr/>
        <p:nvPr/>
      </p:nvGrpSpPr>
      <p:grpSpPr>
        <a:xfrm>
          <a:off x="0" y="0"/>
          <a:ext cx="0" cy="0"/>
          <a:chOff x="0" y="0"/>
          <a:chExt cx="0" cy="0"/>
        </a:xfrm>
      </p:grpSpPr>
      <p:sp>
        <p:nvSpPr>
          <p:cNvPr id="97" name="Google Shape;97;p55"/>
          <p:cNvSpPr txBox="1"/>
          <p:nvPr>
            <p:ph type="title"/>
          </p:nvPr>
        </p:nvSpPr>
        <p:spPr>
          <a:xfrm>
            <a:off x="894080" y="519291"/>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55"/>
          <p:cNvSpPr txBox="1"/>
          <p:nvPr>
            <p:ph idx="1" type="body"/>
          </p:nvPr>
        </p:nvSpPr>
        <p:spPr>
          <a:xfrm>
            <a:off x="1426434" y="2682240"/>
            <a:ext cx="3143324"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67"/>
              </a:spcBef>
              <a:spcAft>
                <a:spcPts val="0"/>
              </a:spcAft>
              <a:buClr>
                <a:schemeClr val="lt2"/>
              </a:buClr>
              <a:buSzPts val="2560"/>
              <a:buNone/>
              <a:defRPr b="0" sz="2560">
                <a:solidFill>
                  <a:schemeClr val="lt2"/>
                </a:solidFill>
              </a:defRPr>
            </a:lvl1pPr>
            <a:lvl2pPr indent="-228600" lvl="1" marL="914400" algn="l">
              <a:lnSpc>
                <a:spcPct val="90000"/>
              </a:lnSpc>
              <a:spcBef>
                <a:spcPts val="533"/>
              </a:spcBef>
              <a:spcAft>
                <a:spcPts val="0"/>
              </a:spcAft>
              <a:buClr>
                <a:srgbClr val="EDEDED"/>
              </a:buClr>
              <a:buSzPts val="2133"/>
              <a:buNone/>
              <a:defRPr b="1" sz="2133"/>
            </a:lvl2pPr>
            <a:lvl3pPr indent="-228600" lvl="2" marL="1371600" algn="l">
              <a:lnSpc>
                <a:spcPct val="90000"/>
              </a:lnSpc>
              <a:spcBef>
                <a:spcPts val="533"/>
              </a:spcBef>
              <a:spcAft>
                <a:spcPts val="0"/>
              </a:spcAft>
              <a:buClr>
                <a:srgbClr val="EDEDED"/>
              </a:buClr>
              <a:buSzPts val="1920"/>
              <a:buNone/>
              <a:defRPr b="1" sz="1920"/>
            </a:lvl3pPr>
            <a:lvl4pPr indent="-228600" lvl="3" marL="1828800" algn="l">
              <a:lnSpc>
                <a:spcPct val="90000"/>
              </a:lnSpc>
              <a:spcBef>
                <a:spcPts val="533"/>
              </a:spcBef>
              <a:spcAft>
                <a:spcPts val="0"/>
              </a:spcAft>
              <a:buClr>
                <a:srgbClr val="EDEDED"/>
              </a:buClr>
              <a:buSzPts val="1707"/>
              <a:buNone/>
              <a:defRPr b="1" sz="1707"/>
            </a:lvl4pPr>
            <a:lvl5pPr indent="-228600" lvl="4" marL="2286000" algn="l">
              <a:lnSpc>
                <a:spcPct val="90000"/>
              </a:lnSpc>
              <a:spcBef>
                <a:spcPts val="533"/>
              </a:spcBef>
              <a:spcAft>
                <a:spcPts val="0"/>
              </a:spcAft>
              <a:buClr>
                <a:srgbClr val="EDEDED"/>
              </a:buClr>
              <a:buSzPts val="1707"/>
              <a:buNone/>
              <a:defRPr b="1" sz="1707"/>
            </a:lvl5pPr>
            <a:lvl6pPr indent="-228600" lvl="5" marL="2743200" algn="l">
              <a:lnSpc>
                <a:spcPct val="90000"/>
              </a:lnSpc>
              <a:spcBef>
                <a:spcPts val="533"/>
              </a:spcBef>
              <a:spcAft>
                <a:spcPts val="0"/>
              </a:spcAft>
              <a:buClr>
                <a:schemeClr val="lt1"/>
              </a:buClr>
              <a:buSzPts val="1707"/>
              <a:buNone/>
              <a:defRPr b="1" sz="1707"/>
            </a:lvl6pPr>
            <a:lvl7pPr indent="-228600" lvl="6" marL="3200400" algn="l">
              <a:lnSpc>
                <a:spcPct val="90000"/>
              </a:lnSpc>
              <a:spcBef>
                <a:spcPts val="533"/>
              </a:spcBef>
              <a:spcAft>
                <a:spcPts val="0"/>
              </a:spcAft>
              <a:buClr>
                <a:schemeClr val="lt1"/>
              </a:buClr>
              <a:buSzPts val="1707"/>
              <a:buNone/>
              <a:defRPr b="1" sz="1707"/>
            </a:lvl7pPr>
            <a:lvl8pPr indent="-228600" lvl="7" marL="3657600" algn="l">
              <a:lnSpc>
                <a:spcPct val="90000"/>
              </a:lnSpc>
              <a:spcBef>
                <a:spcPts val="533"/>
              </a:spcBef>
              <a:spcAft>
                <a:spcPts val="0"/>
              </a:spcAft>
              <a:buClr>
                <a:schemeClr val="lt1"/>
              </a:buClr>
              <a:buSzPts val="1707"/>
              <a:buNone/>
              <a:defRPr b="1" sz="1707"/>
            </a:lvl8pPr>
            <a:lvl9pPr indent="-228600" lvl="8" marL="4114800" algn="l">
              <a:lnSpc>
                <a:spcPct val="90000"/>
              </a:lnSpc>
              <a:spcBef>
                <a:spcPts val="533"/>
              </a:spcBef>
              <a:spcAft>
                <a:spcPts val="0"/>
              </a:spcAft>
              <a:buClr>
                <a:schemeClr val="lt1"/>
              </a:buClr>
              <a:buSzPts val="1707"/>
              <a:buNone/>
              <a:defRPr b="1" sz="1707"/>
            </a:lvl9pPr>
          </a:lstStyle>
          <a:p/>
        </p:txBody>
      </p:sp>
      <p:sp>
        <p:nvSpPr>
          <p:cNvPr id="99" name="Google Shape;99;p55"/>
          <p:cNvSpPr txBox="1"/>
          <p:nvPr>
            <p:ph idx="2" type="body"/>
          </p:nvPr>
        </p:nvSpPr>
        <p:spPr>
          <a:xfrm>
            <a:off x="1447251" y="3657600"/>
            <a:ext cx="3122507" cy="510483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493"/>
              <a:buNone/>
              <a:defRPr sz="1493"/>
            </a:lvl1pPr>
            <a:lvl2pPr indent="-228600" lvl="1" marL="914400" algn="l">
              <a:lnSpc>
                <a:spcPct val="90000"/>
              </a:lnSpc>
              <a:spcBef>
                <a:spcPts val="533"/>
              </a:spcBef>
              <a:spcAft>
                <a:spcPts val="0"/>
              </a:spcAft>
              <a:buClr>
                <a:srgbClr val="EDEDED"/>
              </a:buClr>
              <a:buSzPts val="1280"/>
              <a:buNone/>
              <a:defRPr sz="1280"/>
            </a:lvl2pPr>
            <a:lvl3pPr indent="-228600" lvl="2" marL="1371600" algn="l">
              <a:lnSpc>
                <a:spcPct val="90000"/>
              </a:lnSpc>
              <a:spcBef>
                <a:spcPts val="533"/>
              </a:spcBef>
              <a:spcAft>
                <a:spcPts val="0"/>
              </a:spcAft>
              <a:buClr>
                <a:srgbClr val="EDEDED"/>
              </a:buClr>
              <a:buSzPts val="1067"/>
              <a:buNone/>
              <a:defRPr sz="1067"/>
            </a:lvl3pPr>
            <a:lvl4pPr indent="-228600" lvl="3" marL="1828800" algn="l">
              <a:lnSpc>
                <a:spcPct val="90000"/>
              </a:lnSpc>
              <a:spcBef>
                <a:spcPts val="533"/>
              </a:spcBef>
              <a:spcAft>
                <a:spcPts val="0"/>
              </a:spcAft>
              <a:buClr>
                <a:srgbClr val="EDEDED"/>
              </a:buClr>
              <a:buSzPts val="960"/>
              <a:buNone/>
              <a:defRPr sz="960"/>
            </a:lvl4pPr>
            <a:lvl5pPr indent="-228600" lvl="4" marL="2286000" algn="l">
              <a:lnSpc>
                <a:spcPct val="90000"/>
              </a:lnSpc>
              <a:spcBef>
                <a:spcPts val="533"/>
              </a:spcBef>
              <a:spcAft>
                <a:spcPts val="0"/>
              </a:spcAft>
              <a:buClr>
                <a:srgbClr val="EDEDED"/>
              </a:buClr>
              <a:buSzPts val="960"/>
              <a:buNone/>
              <a:defRPr sz="960"/>
            </a:lvl5pPr>
            <a:lvl6pPr indent="-228600" lvl="5" marL="2743200" algn="l">
              <a:lnSpc>
                <a:spcPct val="90000"/>
              </a:lnSpc>
              <a:spcBef>
                <a:spcPts val="533"/>
              </a:spcBef>
              <a:spcAft>
                <a:spcPts val="0"/>
              </a:spcAft>
              <a:buClr>
                <a:schemeClr val="lt1"/>
              </a:buClr>
              <a:buSzPts val="960"/>
              <a:buNone/>
              <a:defRPr sz="960"/>
            </a:lvl6pPr>
            <a:lvl7pPr indent="-228600" lvl="6" marL="3200400" algn="l">
              <a:lnSpc>
                <a:spcPct val="90000"/>
              </a:lnSpc>
              <a:spcBef>
                <a:spcPts val="533"/>
              </a:spcBef>
              <a:spcAft>
                <a:spcPts val="0"/>
              </a:spcAft>
              <a:buClr>
                <a:schemeClr val="lt1"/>
              </a:buClr>
              <a:buSzPts val="960"/>
              <a:buNone/>
              <a:defRPr sz="960"/>
            </a:lvl7pPr>
            <a:lvl8pPr indent="-228600" lvl="7" marL="3657600" algn="l">
              <a:lnSpc>
                <a:spcPct val="90000"/>
              </a:lnSpc>
              <a:spcBef>
                <a:spcPts val="533"/>
              </a:spcBef>
              <a:spcAft>
                <a:spcPts val="0"/>
              </a:spcAft>
              <a:buClr>
                <a:schemeClr val="lt1"/>
              </a:buClr>
              <a:buSzPts val="960"/>
              <a:buNone/>
              <a:defRPr sz="960"/>
            </a:lvl8pPr>
            <a:lvl9pPr indent="-228600" lvl="8" marL="4114800" algn="l">
              <a:lnSpc>
                <a:spcPct val="90000"/>
              </a:lnSpc>
              <a:spcBef>
                <a:spcPts val="533"/>
              </a:spcBef>
              <a:spcAft>
                <a:spcPts val="0"/>
              </a:spcAft>
              <a:buClr>
                <a:schemeClr val="lt1"/>
              </a:buClr>
              <a:buSzPts val="960"/>
              <a:buNone/>
              <a:defRPr sz="960"/>
            </a:lvl9pPr>
          </a:lstStyle>
          <a:p/>
        </p:txBody>
      </p:sp>
      <p:sp>
        <p:nvSpPr>
          <p:cNvPr id="100" name="Google Shape;100;p55"/>
          <p:cNvSpPr txBox="1"/>
          <p:nvPr>
            <p:ph idx="3" type="body"/>
          </p:nvPr>
        </p:nvSpPr>
        <p:spPr>
          <a:xfrm>
            <a:off x="4893862" y="2682240"/>
            <a:ext cx="3131991"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67"/>
              </a:spcBef>
              <a:spcAft>
                <a:spcPts val="0"/>
              </a:spcAft>
              <a:buClr>
                <a:schemeClr val="lt2"/>
              </a:buClr>
              <a:buSzPts val="2560"/>
              <a:buNone/>
              <a:defRPr b="0" sz="2560">
                <a:solidFill>
                  <a:schemeClr val="lt2"/>
                </a:solidFill>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101" name="Google Shape;101;p55"/>
          <p:cNvSpPr txBox="1"/>
          <p:nvPr>
            <p:ph idx="4" type="body"/>
          </p:nvPr>
        </p:nvSpPr>
        <p:spPr>
          <a:xfrm>
            <a:off x="4882604" y="3657600"/>
            <a:ext cx="3143248" cy="510483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493"/>
              <a:buNone/>
              <a:defRPr sz="1493"/>
            </a:lvl1pPr>
            <a:lvl2pPr indent="-228600" lvl="1" marL="914400" algn="l">
              <a:lnSpc>
                <a:spcPct val="90000"/>
              </a:lnSpc>
              <a:spcBef>
                <a:spcPts val="533"/>
              </a:spcBef>
              <a:spcAft>
                <a:spcPts val="0"/>
              </a:spcAft>
              <a:buClr>
                <a:srgbClr val="EDEDED"/>
              </a:buClr>
              <a:buSzPts val="1280"/>
              <a:buNone/>
              <a:defRPr sz="1280"/>
            </a:lvl2pPr>
            <a:lvl3pPr indent="-228600" lvl="2" marL="1371600" algn="l">
              <a:lnSpc>
                <a:spcPct val="90000"/>
              </a:lnSpc>
              <a:spcBef>
                <a:spcPts val="533"/>
              </a:spcBef>
              <a:spcAft>
                <a:spcPts val="0"/>
              </a:spcAft>
              <a:buClr>
                <a:srgbClr val="EDEDED"/>
              </a:buClr>
              <a:buSzPts val="1067"/>
              <a:buNone/>
              <a:defRPr sz="1067"/>
            </a:lvl3pPr>
            <a:lvl4pPr indent="-228600" lvl="3" marL="1828800" algn="l">
              <a:lnSpc>
                <a:spcPct val="90000"/>
              </a:lnSpc>
              <a:spcBef>
                <a:spcPts val="533"/>
              </a:spcBef>
              <a:spcAft>
                <a:spcPts val="0"/>
              </a:spcAft>
              <a:buClr>
                <a:srgbClr val="EDEDED"/>
              </a:buClr>
              <a:buSzPts val="960"/>
              <a:buNone/>
              <a:defRPr sz="960"/>
            </a:lvl4pPr>
            <a:lvl5pPr indent="-228600" lvl="4" marL="2286000" algn="l">
              <a:lnSpc>
                <a:spcPct val="90000"/>
              </a:lnSpc>
              <a:spcBef>
                <a:spcPts val="533"/>
              </a:spcBef>
              <a:spcAft>
                <a:spcPts val="0"/>
              </a:spcAft>
              <a:buClr>
                <a:srgbClr val="EDEDED"/>
              </a:buClr>
              <a:buSzPts val="960"/>
              <a:buNone/>
              <a:defRPr sz="960"/>
            </a:lvl5pPr>
            <a:lvl6pPr indent="-228600" lvl="5" marL="2743200" algn="l">
              <a:lnSpc>
                <a:spcPct val="90000"/>
              </a:lnSpc>
              <a:spcBef>
                <a:spcPts val="533"/>
              </a:spcBef>
              <a:spcAft>
                <a:spcPts val="0"/>
              </a:spcAft>
              <a:buClr>
                <a:schemeClr val="lt1"/>
              </a:buClr>
              <a:buSzPts val="960"/>
              <a:buNone/>
              <a:defRPr sz="960"/>
            </a:lvl6pPr>
            <a:lvl7pPr indent="-228600" lvl="6" marL="3200400" algn="l">
              <a:lnSpc>
                <a:spcPct val="90000"/>
              </a:lnSpc>
              <a:spcBef>
                <a:spcPts val="533"/>
              </a:spcBef>
              <a:spcAft>
                <a:spcPts val="0"/>
              </a:spcAft>
              <a:buClr>
                <a:schemeClr val="lt1"/>
              </a:buClr>
              <a:buSzPts val="960"/>
              <a:buNone/>
              <a:defRPr sz="960"/>
            </a:lvl7pPr>
            <a:lvl8pPr indent="-228600" lvl="7" marL="3657600" algn="l">
              <a:lnSpc>
                <a:spcPct val="90000"/>
              </a:lnSpc>
              <a:spcBef>
                <a:spcPts val="533"/>
              </a:spcBef>
              <a:spcAft>
                <a:spcPts val="0"/>
              </a:spcAft>
              <a:buClr>
                <a:schemeClr val="lt1"/>
              </a:buClr>
              <a:buSzPts val="960"/>
              <a:buNone/>
              <a:defRPr sz="960"/>
            </a:lvl8pPr>
            <a:lvl9pPr indent="-228600" lvl="8" marL="4114800" algn="l">
              <a:lnSpc>
                <a:spcPct val="90000"/>
              </a:lnSpc>
              <a:spcBef>
                <a:spcPts val="533"/>
              </a:spcBef>
              <a:spcAft>
                <a:spcPts val="0"/>
              </a:spcAft>
              <a:buClr>
                <a:schemeClr val="lt1"/>
              </a:buClr>
              <a:buSzPts val="960"/>
              <a:buNone/>
              <a:defRPr sz="960"/>
            </a:lvl9pPr>
          </a:lstStyle>
          <a:p/>
        </p:txBody>
      </p:sp>
      <p:sp>
        <p:nvSpPr>
          <p:cNvPr id="102" name="Google Shape;102;p55"/>
          <p:cNvSpPr txBox="1"/>
          <p:nvPr>
            <p:ph idx="5" type="body"/>
          </p:nvPr>
        </p:nvSpPr>
        <p:spPr>
          <a:xfrm>
            <a:off x="8350972" y="2682240"/>
            <a:ext cx="3127588"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67"/>
              </a:spcBef>
              <a:spcAft>
                <a:spcPts val="0"/>
              </a:spcAft>
              <a:buClr>
                <a:schemeClr val="lt2"/>
              </a:buClr>
              <a:buSzPts val="2560"/>
              <a:buNone/>
              <a:defRPr b="0" sz="2560">
                <a:solidFill>
                  <a:schemeClr val="lt2"/>
                </a:solidFill>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103" name="Google Shape;103;p55"/>
          <p:cNvSpPr txBox="1"/>
          <p:nvPr>
            <p:ph idx="6" type="body"/>
          </p:nvPr>
        </p:nvSpPr>
        <p:spPr>
          <a:xfrm>
            <a:off x="8350972" y="3657600"/>
            <a:ext cx="3127588" cy="510483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493"/>
              <a:buNone/>
              <a:defRPr sz="1493"/>
            </a:lvl1pPr>
            <a:lvl2pPr indent="-228600" lvl="1" marL="914400" algn="l">
              <a:lnSpc>
                <a:spcPct val="90000"/>
              </a:lnSpc>
              <a:spcBef>
                <a:spcPts val="533"/>
              </a:spcBef>
              <a:spcAft>
                <a:spcPts val="0"/>
              </a:spcAft>
              <a:buClr>
                <a:srgbClr val="EDEDED"/>
              </a:buClr>
              <a:buSzPts val="1280"/>
              <a:buNone/>
              <a:defRPr sz="1280"/>
            </a:lvl2pPr>
            <a:lvl3pPr indent="-228600" lvl="2" marL="1371600" algn="l">
              <a:lnSpc>
                <a:spcPct val="90000"/>
              </a:lnSpc>
              <a:spcBef>
                <a:spcPts val="533"/>
              </a:spcBef>
              <a:spcAft>
                <a:spcPts val="0"/>
              </a:spcAft>
              <a:buClr>
                <a:srgbClr val="EDEDED"/>
              </a:buClr>
              <a:buSzPts val="1067"/>
              <a:buNone/>
              <a:defRPr sz="1067"/>
            </a:lvl3pPr>
            <a:lvl4pPr indent="-228600" lvl="3" marL="1828800" algn="l">
              <a:lnSpc>
                <a:spcPct val="90000"/>
              </a:lnSpc>
              <a:spcBef>
                <a:spcPts val="533"/>
              </a:spcBef>
              <a:spcAft>
                <a:spcPts val="0"/>
              </a:spcAft>
              <a:buClr>
                <a:srgbClr val="EDEDED"/>
              </a:buClr>
              <a:buSzPts val="960"/>
              <a:buNone/>
              <a:defRPr sz="960"/>
            </a:lvl4pPr>
            <a:lvl5pPr indent="-228600" lvl="4" marL="2286000" algn="l">
              <a:lnSpc>
                <a:spcPct val="90000"/>
              </a:lnSpc>
              <a:spcBef>
                <a:spcPts val="533"/>
              </a:spcBef>
              <a:spcAft>
                <a:spcPts val="0"/>
              </a:spcAft>
              <a:buClr>
                <a:srgbClr val="EDEDED"/>
              </a:buClr>
              <a:buSzPts val="960"/>
              <a:buNone/>
              <a:defRPr sz="960"/>
            </a:lvl5pPr>
            <a:lvl6pPr indent="-228600" lvl="5" marL="2743200" algn="l">
              <a:lnSpc>
                <a:spcPct val="90000"/>
              </a:lnSpc>
              <a:spcBef>
                <a:spcPts val="533"/>
              </a:spcBef>
              <a:spcAft>
                <a:spcPts val="0"/>
              </a:spcAft>
              <a:buClr>
                <a:schemeClr val="lt1"/>
              </a:buClr>
              <a:buSzPts val="960"/>
              <a:buNone/>
              <a:defRPr sz="960"/>
            </a:lvl6pPr>
            <a:lvl7pPr indent="-228600" lvl="6" marL="3200400" algn="l">
              <a:lnSpc>
                <a:spcPct val="90000"/>
              </a:lnSpc>
              <a:spcBef>
                <a:spcPts val="533"/>
              </a:spcBef>
              <a:spcAft>
                <a:spcPts val="0"/>
              </a:spcAft>
              <a:buClr>
                <a:schemeClr val="lt1"/>
              </a:buClr>
              <a:buSzPts val="960"/>
              <a:buNone/>
              <a:defRPr sz="960"/>
            </a:lvl7pPr>
            <a:lvl8pPr indent="-228600" lvl="7" marL="3657600" algn="l">
              <a:lnSpc>
                <a:spcPct val="90000"/>
              </a:lnSpc>
              <a:spcBef>
                <a:spcPts val="533"/>
              </a:spcBef>
              <a:spcAft>
                <a:spcPts val="0"/>
              </a:spcAft>
              <a:buClr>
                <a:schemeClr val="lt1"/>
              </a:buClr>
              <a:buSzPts val="960"/>
              <a:buNone/>
              <a:defRPr sz="960"/>
            </a:lvl8pPr>
            <a:lvl9pPr indent="-228600" lvl="8" marL="4114800" algn="l">
              <a:lnSpc>
                <a:spcPct val="90000"/>
              </a:lnSpc>
              <a:spcBef>
                <a:spcPts val="533"/>
              </a:spcBef>
              <a:spcAft>
                <a:spcPts val="0"/>
              </a:spcAft>
              <a:buClr>
                <a:schemeClr val="lt1"/>
              </a:buClr>
              <a:buSzPts val="960"/>
              <a:buNone/>
              <a:defRPr sz="960"/>
            </a:lvl9pPr>
          </a:lstStyle>
          <a:p/>
        </p:txBody>
      </p:sp>
      <p:sp>
        <p:nvSpPr>
          <p:cNvPr id="104" name="Google Shape;104;p55"/>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05" name="Google Shape;105;p55"/>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06" name="Google Shape;106;p55"/>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lumna de imagen 3">
  <p:cSld name="Columna de imagen 3">
    <p:spTree>
      <p:nvGrpSpPr>
        <p:cNvPr id="107" name="Shape 107"/>
        <p:cNvGrpSpPr/>
        <p:nvPr/>
      </p:nvGrpSpPr>
      <p:grpSpPr>
        <a:xfrm>
          <a:off x="0" y="0"/>
          <a:ext cx="0" cy="0"/>
          <a:chOff x="0" y="0"/>
          <a:chExt cx="0" cy="0"/>
        </a:xfrm>
      </p:grpSpPr>
      <p:sp>
        <p:nvSpPr>
          <p:cNvPr id="108" name="Google Shape;108;p56"/>
          <p:cNvSpPr txBox="1"/>
          <p:nvPr>
            <p:ph type="title"/>
          </p:nvPr>
        </p:nvSpPr>
        <p:spPr>
          <a:xfrm>
            <a:off x="894080" y="519291"/>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9" name="Google Shape;109;p56"/>
          <p:cNvSpPr txBox="1"/>
          <p:nvPr>
            <p:ph idx="1" type="body"/>
          </p:nvPr>
        </p:nvSpPr>
        <p:spPr>
          <a:xfrm>
            <a:off x="1420891" y="6112004"/>
            <a:ext cx="3136054"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67"/>
              </a:spcBef>
              <a:spcAft>
                <a:spcPts val="0"/>
              </a:spcAft>
              <a:buClr>
                <a:srgbClr val="EDEDED"/>
              </a:buClr>
              <a:buSzPts val="2560"/>
              <a:buNone/>
              <a:defRPr b="0" sz="2560">
                <a:solidFill>
                  <a:srgbClr val="EDEDED"/>
                </a:solidFill>
              </a:defRPr>
            </a:lvl1pPr>
            <a:lvl2pPr indent="-228600" lvl="1" marL="914400" algn="l">
              <a:lnSpc>
                <a:spcPct val="90000"/>
              </a:lnSpc>
              <a:spcBef>
                <a:spcPts val="533"/>
              </a:spcBef>
              <a:spcAft>
                <a:spcPts val="0"/>
              </a:spcAft>
              <a:buClr>
                <a:srgbClr val="EDEDED"/>
              </a:buClr>
              <a:buSzPts val="2133"/>
              <a:buNone/>
              <a:defRPr b="1" sz="2133"/>
            </a:lvl2pPr>
            <a:lvl3pPr indent="-228600" lvl="2" marL="1371600" algn="l">
              <a:lnSpc>
                <a:spcPct val="90000"/>
              </a:lnSpc>
              <a:spcBef>
                <a:spcPts val="533"/>
              </a:spcBef>
              <a:spcAft>
                <a:spcPts val="0"/>
              </a:spcAft>
              <a:buClr>
                <a:srgbClr val="EDEDED"/>
              </a:buClr>
              <a:buSzPts val="1920"/>
              <a:buNone/>
              <a:defRPr b="1" sz="1920"/>
            </a:lvl3pPr>
            <a:lvl4pPr indent="-228600" lvl="3" marL="1828800" algn="l">
              <a:lnSpc>
                <a:spcPct val="90000"/>
              </a:lnSpc>
              <a:spcBef>
                <a:spcPts val="533"/>
              </a:spcBef>
              <a:spcAft>
                <a:spcPts val="0"/>
              </a:spcAft>
              <a:buClr>
                <a:srgbClr val="EDEDED"/>
              </a:buClr>
              <a:buSzPts val="1707"/>
              <a:buNone/>
              <a:defRPr b="1" sz="1707"/>
            </a:lvl4pPr>
            <a:lvl5pPr indent="-228600" lvl="4" marL="2286000" algn="l">
              <a:lnSpc>
                <a:spcPct val="90000"/>
              </a:lnSpc>
              <a:spcBef>
                <a:spcPts val="533"/>
              </a:spcBef>
              <a:spcAft>
                <a:spcPts val="0"/>
              </a:spcAft>
              <a:buClr>
                <a:srgbClr val="EDEDED"/>
              </a:buClr>
              <a:buSzPts val="1707"/>
              <a:buNone/>
              <a:defRPr b="1" sz="1707"/>
            </a:lvl5pPr>
            <a:lvl6pPr indent="-228600" lvl="5" marL="2743200" algn="l">
              <a:lnSpc>
                <a:spcPct val="90000"/>
              </a:lnSpc>
              <a:spcBef>
                <a:spcPts val="533"/>
              </a:spcBef>
              <a:spcAft>
                <a:spcPts val="0"/>
              </a:spcAft>
              <a:buClr>
                <a:schemeClr val="lt1"/>
              </a:buClr>
              <a:buSzPts val="1707"/>
              <a:buNone/>
              <a:defRPr b="1" sz="1707"/>
            </a:lvl6pPr>
            <a:lvl7pPr indent="-228600" lvl="6" marL="3200400" algn="l">
              <a:lnSpc>
                <a:spcPct val="90000"/>
              </a:lnSpc>
              <a:spcBef>
                <a:spcPts val="533"/>
              </a:spcBef>
              <a:spcAft>
                <a:spcPts val="0"/>
              </a:spcAft>
              <a:buClr>
                <a:schemeClr val="lt1"/>
              </a:buClr>
              <a:buSzPts val="1707"/>
              <a:buNone/>
              <a:defRPr b="1" sz="1707"/>
            </a:lvl7pPr>
            <a:lvl8pPr indent="-228600" lvl="7" marL="3657600" algn="l">
              <a:lnSpc>
                <a:spcPct val="90000"/>
              </a:lnSpc>
              <a:spcBef>
                <a:spcPts val="533"/>
              </a:spcBef>
              <a:spcAft>
                <a:spcPts val="0"/>
              </a:spcAft>
              <a:buClr>
                <a:schemeClr val="lt1"/>
              </a:buClr>
              <a:buSzPts val="1707"/>
              <a:buNone/>
              <a:defRPr b="1" sz="1707"/>
            </a:lvl8pPr>
            <a:lvl9pPr indent="-228600" lvl="8" marL="4114800" algn="l">
              <a:lnSpc>
                <a:spcPct val="90000"/>
              </a:lnSpc>
              <a:spcBef>
                <a:spcPts val="533"/>
              </a:spcBef>
              <a:spcAft>
                <a:spcPts val="0"/>
              </a:spcAft>
              <a:buClr>
                <a:schemeClr val="lt1"/>
              </a:buClr>
              <a:buSzPts val="1707"/>
              <a:buNone/>
              <a:defRPr b="1" sz="1707"/>
            </a:lvl9pPr>
          </a:lstStyle>
          <a:p/>
        </p:txBody>
      </p:sp>
      <p:sp>
        <p:nvSpPr>
          <p:cNvPr id="110" name="Google Shape;110;p56"/>
          <p:cNvSpPr/>
          <p:nvPr>
            <p:ph idx="2" type="pic"/>
          </p:nvPr>
        </p:nvSpPr>
        <p:spPr>
          <a:xfrm>
            <a:off x="1420891" y="3209037"/>
            <a:ext cx="3136054" cy="2167467"/>
          </a:xfrm>
          <a:prstGeom prst="roundRect">
            <a:avLst>
              <a:gd fmla="val 1858" name="adj"/>
            </a:avLst>
          </a:prstGeom>
          <a:noFill/>
          <a:ln>
            <a:noFill/>
          </a:ln>
          <a:effectLst>
            <a:outerShdw blurRad="50800" rotWithShape="0" algn="tl" dir="5400000" dist="50800">
              <a:srgbClr val="000000">
                <a:alpha val="42745"/>
              </a:srgbClr>
            </a:outerShdw>
          </a:effectLst>
        </p:spPr>
      </p:sp>
      <p:sp>
        <p:nvSpPr>
          <p:cNvPr id="111" name="Google Shape;111;p56"/>
          <p:cNvSpPr txBox="1"/>
          <p:nvPr>
            <p:ph idx="3" type="body"/>
          </p:nvPr>
        </p:nvSpPr>
        <p:spPr>
          <a:xfrm>
            <a:off x="1420891" y="6931579"/>
            <a:ext cx="3136054" cy="937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493"/>
              <a:buNone/>
              <a:defRPr sz="1493"/>
            </a:lvl1pPr>
            <a:lvl2pPr indent="-228600" lvl="1" marL="914400" algn="l">
              <a:lnSpc>
                <a:spcPct val="90000"/>
              </a:lnSpc>
              <a:spcBef>
                <a:spcPts val="533"/>
              </a:spcBef>
              <a:spcAft>
                <a:spcPts val="0"/>
              </a:spcAft>
              <a:buClr>
                <a:srgbClr val="EDEDED"/>
              </a:buClr>
              <a:buSzPts val="1280"/>
              <a:buNone/>
              <a:defRPr sz="1280"/>
            </a:lvl2pPr>
            <a:lvl3pPr indent="-228600" lvl="2" marL="1371600" algn="l">
              <a:lnSpc>
                <a:spcPct val="90000"/>
              </a:lnSpc>
              <a:spcBef>
                <a:spcPts val="533"/>
              </a:spcBef>
              <a:spcAft>
                <a:spcPts val="0"/>
              </a:spcAft>
              <a:buClr>
                <a:srgbClr val="EDEDED"/>
              </a:buClr>
              <a:buSzPts val="1067"/>
              <a:buNone/>
              <a:defRPr sz="1067"/>
            </a:lvl3pPr>
            <a:lvl4pPr indent="-228600" lvl="3" marL="1828800" algn="l">
              <a:lnSpc>
                <a:spcPct val="90000"/>
              </a:lnSpc>
              <a:spcBef>
                <a:spcPts val="533"/>
              </a:spcBef>
              <a:spcAft>
                <a:spcPts val="0"/>
              </a:spcAft>
              <a:buClr>
                <a:srgbClr val="EDEDED"/>
              </a:buClr>
              <a:buSzPts val="960"/>
              <a:buNone/>
              <a:defRPr sz="960"/>
            </a:lvl4pPr>
            <a:lvl5pPr indent="-228600" lvl="4" marL="2286000" algn="l">
              <a:lnSpc>
                <a:spcPct val="90000"/>
              </a:lnSpc>
              <a:spcBef>
                <a:spcPts val="533"/>
              </a:spcBef>
              <a:spcAft>
                <a:spcPts val="0"/>
              </a:spcAft>
              <a:buClr>
                <a:srgbClr val="EDEDED"/>
              </a:buClr>
              <a:buSzPts val="960"/>
              <a:buNone/>
              <a:defRPr sz="960"/>
            </a:lvl5pPr>
            <a:lvl6pPr indent="-228600" lvl="5" marL="2743200" algn="l">
              <a:lnSpc>
                <a:spcPct val="90000"/>
              </a:lnSpc>
              <a:spcBef>
                <a:spcPts val="533"/>
              </a:spcBef>
              <a:spcAft>
                <a:spcPts val="0"/>
              </a:spcAft>
              <a:buClr>
                <a:schemeClr val="lt1"/>
              </a:buClr>
              <a:buSzPts val="960"/>
              <a:buNone/>
              <a:defRPr sz="960"/>
            </a:lvl6pPr>
            <a:lvl7pPr indent="-228600" lvl="6" marL="3200400" algn="l">
              <a:lnSpc>
                <a:spcPct val="90000"/>
              </a:lnSpc>
              <a:spcBef>
                <a:spcPts val="533"/>
              </a:spcBef>
              <a:spcAft>
                <a:spcPts val="0"/>
              </a:spcAft>
              <a:buClr>
                <a:schemeClr val="lt1"/>
              </a:buClr>
              <a:buSzPts val="960"/>
              <a:buNone/>
              <a:defRPr sz="960"/>
            </a:lvl7pPr>
            <a:lvl8pPr indent="-228600" lvl="7" marL="3657600" algn="l">
              <a:lnSpc>
                <a:spcPct val="90000"/>
              </a:lnSpc>
              <a:spcBef>
                <a:spcPts val="533"/>
              </a:spcBef>
              <a:spcAft>
                <a:spcPts val="0"/>
              </a:spcAft>
              <a:buClr>
                <a:schemeClr val="lt1"/>
              </a:buClr>
              <a:buSzPts val="960"/>
              <a:buNone/>
              <a:defRPr sz="960"/>
            </a:lvl8pPr>
            <a:lvl9pPr indent="-228600" lvl="8" marL="4114800" algn="l">
              <a:lnSpc>
                <a:spcPct val="90000"/>
              </a:lnSpc>
              <a:spcBef>
                <a:spcPts val="533"/>
              </a:spcBef>
              <a:spcAft>
                <a:spcPts val="0"/>
              </a:spcAft>
              <a:buClr>
                <a:schemeClr val="lt1"/>
              </a:buClr>
              <a:buSzPts val="960"/>
              <a:buNone/>
              <a:defRPr sz="960"/>
            </a:lvl9pPr>
          </a:lstStyle>
          <a:p/>
        </p:txBody>
      </p:sp>
      <p:sp>
        <p:nvSpPr>
          <p:cNvPr id="112" name="Google Shape;112;p56"/>
          <p:cNvSpPr txBox="1"/>
          <p:nvPr>
            <p:ph idx="4" type="body"/>
          </p:nvPr>
        </p:nvSpPr>
        <p:spPr>
          <a:xfrm>
            <a:off x="4873597" y="6112004"/>
            <a:ext cx="3125894"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67"/>
              </a:spcBef>
              <a:spcAft>
                <a:spcPts val="0"/>
              </a:spcAft>
              <a:buClr>
                <a:srgbClr val="EDEDED"/>
              </a:buClr>
              <a:buSzPts val="2560"/>
              <a:buNone/>
              <a:defRPr b="0" sz="2560">
                <a:solidFill>
                  <a:srgbClr val="EDEDED"/>
                </a:solidFill>
              </a:defRPr>
            </a:lvl1pPr>
            <a:lvl2pPr indent="-228600" lvl="1" marL="914400" algn="l">
              <a:lnSpc>
                <a:spcPct val="90000"/>
              </a:lnSpc>
              <a:spcBef>
                <a:spcPts val="533"/>
              </a:spcBef>
              <a:spcAft>
                <a:spcPts val="0"/>
              </a:spcAft>
              <a:buClr>
                <a:srgbClr val="EDEDED"/>
              </a:buClr>
              <a:buSzPts val="2133"/>
              <a:buNone/>
              <a:defRPr b="1" sz="2133"/>
            </a:lvl2pPr>
            <a:lvl3pPr indent="-228600" lvl="2" marL="1371600" algn="l">
              <a:lnSpc>
                <a:spcPct val="90000"/>
              </a:lnSpc>
              <a:spcBef>
                <a:spcPts val="533"/>
              </a:spcBef>
              <a:spcAft>
                <a:spcPts val="0"/>
              </a:spcAft>
              <a:buClr>
                <a:srgbClr val="EDEDED"/>
              </a:buClr>
              <a:buSzPts val="1920"/>
              <a:buNone/>
              <a:defRPr b="1" sz="1920"/>
            </a:lvl3pPr>
            <a:lvl4pPr indent="-228600" lvl="3" marL="1828800" algn="l">
              <a:lnSpc>
                <a:spcPct val="90000"/>
              </a:lnSpc>
              <a:spcBef>
                <a:spcPts val="533"/>
              </a:spcBef>
              <a:spcAft>
                <a:spcPts val="0"/>
              </a:spcAft>
              <a:buClr>
                <a:srgbClr val="EDEDED"/>
              </a:buClr>
              <a:buSzPts val="1707"/>
              <a:buNone/>
              <a:defRPr b="1" sz="1707"/>
            </a:lvl4pPr>
            <a:lvl5pPr indent="-228600" lvl="4" marL="2286000" algn="l">
              <a:lnSpc>
                <a:spcPct val="90000"/>
              </a:lnSpc>
              <a:spcBef>
                <a:spcPts val="533"/>
              </a:spcBef>
              <a:spcAft>
                <a:spcPts val="0"/>
              </a:spcAft>
              <a:buClr>
                <a:srgbClr val="EDEDED"/>
              </a:buClr>
              <a:buSzPts val="1707"/>
              <a:buNone/>
              <a:defRPr b="1" sz="1707"/>
            </a:lvl5pPr>
            <a:lvl6pPr indent="-228600" lvl="5" marL="2743200" algn="l">
              <a:lnSpc>
                <a:spcPct val="90000"/>
              </a:lnSpc>
              <a:spcBef>
                <a:spcPts val="533"/>
              </a:spcBef>
              <a:spcAft>
                <a:spcPts val="0"/>
              </a:spcAft>
              <a:buClr>
                <a:schemeClr val="lt1"/>
              </a:buClr>
              <a:buSzPts val="1707"/>
              <a:buNone/>
              <a:defRPr b="1" sz="1707"/>
            </a:lvl6pPr>
            <a:lvl7pPr indent="-228600" lvl="6" marL="3200400" algn="l">
              <a:lnSpc>
                <a:spcPct val="90000"/>
              </a:lnSpc>
              <a:spcBef>
                <a:spcPts val="533"/>
              </a:spcBef>
              <a:spcAft>
                <a:spcPts val="0"/>
              </a:spcAft>
              <a:buClr>
                <a:schemeClr val="lt1"/>
              </a:buClr>
              <a:buSzPts val="1707"/>
              <a:buNone/>
              <a:defRPr b="1" sz="1707"/>
            </a:lvl7pPr>
            <a:lvl8pPr indent="-228600" lvl="7" marL="3657600" algn="l">
              <a:lnSpc>
                <a:spcPct val="90000"/>
              </a:lnSpc>
              <a:spcBef>
                <a:spcPts val="533"/>
              </a:spcBef>
              <a:spcAft>
                <a:spcPts val="0"/>
              </a:spcAft>
              <a:buClr>
                <a:schemeClr val="lt1"/>
              </a:buClr>
              <a:buSzPts val="1707"/>
              <a:buNone/>
              <a:defRPr b="1" sz="1707"/>
            </a:lvl8pPr>
            <a:lvl9pPr indent="-228600" lvl="8" marL="4114800" algn="l">
              <a:lnSpc>
                <a:spcPct val="90000"/>
              </a:lnSpc>
              <a:spcBef>
                <a:spcPts val="533"/>
              </a:spcBef>
              <a:spcAft>
                <a:spcPts val="0"/>
              </a:spcAft>
              <a:buClr>
                <a:schemeClr val="lt1"/>
              </a:buClr>
              <a:buSzPts val="1707"/>
              <a:buNone/>
              <a:defRPr b="1" sz="1707"/>
            </a:lvl9pPr>
          </a:lstStyle>
          <a:p/>
        </p:txBody>
      </p:sp>
      <p:sp>
        <p:nvSpPr>
          <p:cNvPr id="113" name="Google Shape;113;p56"/>
          <p:cNvSpPr/>
          <p:nvPr>
            <p:ph idx="5" type="pic"/>
          </p:nvPr>
        </p:nvSpPr>
        <p:spPr>
          <a:xfrm>
            <a:off x="4873596" y="3209037"/>
            <a:ext cx="3125894" cy="2167467"/>
          </a:xfrm>
          <a:prstGeom prst="roundRect">
            <a:avLst>
              <a:gd fmla="val 1858" name="adj"/>
            </a:avLst>
          </a:prstGeom>
          <a:noFill/>
          <a:ln>
            <a:noFill/>
          </a:ln>
          <a:effectLst>
            <a:outerShdw blurRad="50800" rotWithShape="0" algn="tl" dir="5400000" dist="50800">
              <a:srgbClr val="000000">
                <a:alpha val="42745"/>
              </a:srgbClr>
            </a:outerShdw>
          </a:effectLst>
        </p:spPr>
      </p:sp>
      <p:sp>
        <p:nvSpPr>
          <p:cNvPr id="114" name="Google Shape;114;p56"/>
          <p:cNvSpPr txBox="1"/>
          <p:nvPr>
            <p:ph idx="6" type="body"/>
          </p:nvPr>
        </p:nvSpPr>
        <p:spPr>
          <a:xfrm>
            <a:off x="4872154" y="6931578"/>
            <a:ext cx="3130034" cy="937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493"/>
              <a:buNone/>
              <a:defRPr sz="1493"/>
            </a:lvl1pPr>
            <a:lvl2pPr indent="-228600" lvl="1" marL="914400" algn="l">
              <a:lnSpc>
                <a:spcPct val="90000"/>
              </a:lnSpc>
              <a:spcBef>
                <a:spcPts val="533"/>
              </a:spcBef>
              <a:spcAft>
                <a:spcPts val="0"/>
              </a:spcAft>
              <a:buClr>
                <a:srgbClr val="EDEDED"/>
              </a:buClr>
              <a:buSzPts val="1280"/>
              <a:buNone/>
              <a:defRPr sz="1280"/>
            </a:lvl2pPr>
            <a:lvl3pPr indent="-228600" lvl="2" marL="1371600" algn="l">
              <a:lnSpc>
                <a:spcPct val="90000"/>
              </a:lnSpc>
              <a:spcBef>
                <a:spcPts val="533"/>
              </a:spcBef>
              <a:spcAft>
                <a:spcPts val="0"/>
              </a:spcAft>
              <a:buClr>
                <a:srgbClr val="EDEDED"/>
              </a:buClr>
              <a:buSzPts val="1067"/>
              <a:buNone/>
              <a:defRPr sz="1067"/>
            </a:lvl3pPr>
            <a:lvl4pPr indent="-228600" lvl="3" marL="1828800" algn="l">
              <a:lnSpc>
                <a:spcPct val="90000"/>
              </a:lnSpc>
              <a:spcBef>
                <a:spcPts val="533"/>
              </a:spcBef>
              <a:spcAft>
                <a:spcPts val="0"/>
              </a:spcAft>
              <a:buClr>
                <a:srgbClr val="EDEDED"/>
              </a:buClr>
              <a:buSzPts val="960"/>
              <a:buNone/>
              <a:defRPr sz="960"/>
            </a:lvl4pPr>
            <a:lvl5pPr indent="-228600" lvl="4" marL="2286000" algn="l">
              <a:lnSpc>
                <a:spcPct val="90000"/>
              </a:lnSpc>
              <a:spcBef>
                <a:spcPts val="533"/>
              </a:spcBef>
              <a:spcAft>
                <a:spcPts val="0"/>
              </a:spcAft>
              <a:buClr>
                <a:srgbClr val="EDEDED"/>
              </a:buClr>
              <a:buSzPts val="960"/>
              <a:buNone/>
              <a:defRPr sz="960"/>
            </a:lvl5pPr>
            <a:lvl6pPr indent="-228600" lvl="5" marL="2743200" algn="l">
              <a:lnSpc>
                <a:spcPct val="90000"/>
              </a:lnSpc>
              <a:spcBef>
                <a:spcPts val="533"/>
              </a:spcBef>
              <a:spcAft>
                <a:spcPts val="0"/>
              </a:spcAft>
              <a:buClr>
                <a:schemeClr val="lt1"/>
              </a:buClr>
              <a:buSzPts val="960"/>
              <a:buNone/>
              <a:defRPr sz="960"/>
            </a:lvl6pPr>
            <a:lvl7pPr indent="-228600" lvl="6" marL="3200400" algn="l">
              <a:lnSpc>
                <a:spcPct val="90000"/>
              </a:lnSpc>
              <a:spcBef>
                <a:spcPts val="533"/>
              </a:spcBef>
              <a:spcAft>
                <a:spcPts val="0"/>
              </a:spcAft>
              <a:buClr>
                <a:schemeClr val="lt1"/>
              </a:buClr>
              <a:buSzPts val="960"/>
              <a:buNone/>
              <a:defRPr sz="960"/>
            </a:lvl7pPr>
            <a:lvl8pPr indent="-228600" lvl="7" marL="3657600" algn="l">
              <a:lnSpc>
                <a:spcPct val="90000"/>
              </a:lnSpc>
              <a:spcBef>
                <a:spcPts val="533"/>
              </a:spcBef>
              <a:spcAft>
                <a:spcPts val="0"/>
              </a:spcAft>
              <a:buClr>
                <a:schemeClr val="lt1"/>
              </a:buClr>
              <a:buSzPts val="960"/>
              <a:buNone/>
              <a:defRPr sz="960"/>
            </a:lvl8pPr>
            <a:lvl9pPr indent="-228600" lvl="8" marL="4114800" algn="l">
              <a:lnSpc>
                <a:spcPct val="90000"/>
              </a:lnSpc>
              <a:spcBef>
                <a:spcPts val="533"/>
              </a:spcBef>
              <a:spcAft>
                <a:spcPts val="0"/>
              </a:spcAft>
              <a:buClr>
                <a:schemeClr val="lt1"/>
              </a:buClr>
              <a:buSzPts val="960"/>
              <a:buNone/>
              <a:defRPr sz="960"/>
            </a:lvl9pPr>
          </a:lstStyle>
          <a:p/>
        </p:txBody>
      </p:sp>
      <p:sp>
        <p:nvSpPr>
          <p:cNvPr id="115" name="Google Shape;115;p56"/>
          <p:cNvSpPr txBox="1"/>
          <p:nvPr>
            <p:ph idx="7" type="body"/>
          </p:nvPr>
        </p:nvSpPr>
        <p:spPr>
          <a:xfrm>
            <a:off x="8324611" y="6112004"/>
            <a:ext cx="3127588"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67"/>
              </a:spcBef>
              <a:spcAft>
                <a:spcPts val="0"/>
              </a:spcAft>
              <a:buClr>
                <a:srgbClr val="EDEDED"/>
              </a:buClr>
              <a:buSzPts val="2560"/>
              <a:buNone/>
              <a:defRPr b="0" sz="2560">
                <a:solidFill>
                  <a:srgbClr val="EDEDED"/>
                </a:solidFill>
              </a:defRPr>
            </a:lvl1pPr>
            <a:lvl2pPr indent="-228600" lvl="1" marL="914400" algn="l">
              <a:lnSpc>
                <a:spcPct val="90000"/>
              </a:lnSpc>
              <a:spcBef>
                <a:spcPts val="533"/>
              </a:spcBef>
              <a:spcAft>
                <a:spcPts val="0"/>
              </a:spcAft>
              <a:buClr>
                <a:srgbClr val="EDEDED"/>
              </a:buClr>
              <a:buSzPts val="2133"/>
              <a:buNone/>
              <a:defRPr b="1" sz="2133"/>
            </a:lvl2pPr>
            <a:lvl3pPr indent="-228600" lvl="2" marL="1371600" algn="l">
              <a:lnSpc>
                <a:spcPct val="90000"/>
              </a:lnSpc>
              <a:spcBef>
                <a:spcPts val="533"/>
              </a:spcBef>
              <a:spcAft>
                <a:spcPts val="0"/>
              </a:spcAft>
              <a:buClr>
                <a:srgbClr val="EDEDED"/>
              </a:buClr>
              <a:buSzPts val="1920"/>
              <a:buNone/>
              <a:defRPr b="1" sz="1920"/>
            </a:lvl3pPr>
            <a:lvl4pPr indent="-228600" lvl="3" marL="1828800" algn="l">
              <a:lnSpc>
                <a:spcPct val="90000"/>
              </a:lnSpc>
              <a:spcBef>
                <a:spcPts val="533"/>
              </a:spcBef>
              <a:spcAft>
                <a:spcPts val="0"/>
              </a:spcAft>
              <a:buClr>
                <a:srgbClr val="EDEDED"/>
              </a:buClr>
              <a:buSzPts val="1707"/>
              <a:buNone/>
              <a:defRPr b="1" sz="1707"/>
            </a:lvl4pPr>
            <a:lvl5pPr indent="-228600" lvl="4" marL="2286000" algn="l">
              <a:lnSpc>
                <a:spcPct val="90000"/>
              </a:lnSpc>
              <a:spcBef>
                <a:spcPts val="533"/>
              </a:spcBef>
              <a:spcAft>
                <a:spcPts val="0"/>
              </a:spcAft>
              <a:buClr>
                <a:srgbClr val="EDEDED"/>
              </a:buClr>
              <a:buSzPts val="1707"/>
              <a:buNone/>
              <a:defRPr b="1" sz="1707"/>
            </a:lvl5pPr>
            <a:lvl6pPr indent="-228600" lvl="5" marL="2743200" algn="l">
              <a:lnSpc>
                <a:spcPct val="90000"/>
              </a:lnSpc>
              <a:spcBef>
                <a:spcPts val="533"/>
              </a:spcBef>
              <a:spcAft>
                <a:spcPts val="0"/>
              </a:spcAft>
              <a:buClr>
                <a:schemeClr val="lt1"/>
              </a:buClr>
              <a:buSzPts val="1707"/>
              <a:buNone/>
              <a:defRPr b="1" sz="1707"/>
            </a:lvl6pPr>
            <a:lvl7pPr indent="-228600" lvl="6" marL="3200400" algn="l">
              <a:lnSpc>
                <a:spcPct val="90000"/>
              </a:lnSpc>
              <a:spcBef>
                <a:spcPts val="533"/>
              </a:spcBef>
              <a:spcAft>
                <a:spcPts val="0"/>
              </a:spcAft>
              <a:buClr>
                <a:schemeClr val="lt1"/>
              </a:buClr>
              <a:buSzPts val="1707"/>
              <a:buNone/>
              <a:defRPr b="1" sz="1707"/>
            </a:lvl7pPr>
            <a:lvl8pPr indent="-228600" lvl="7" marL="3657600" algn="l">
              <a:lnSpc>
                <a:spcPct val="90000"/>
              </a:lnSpc>
              <a:spcBef>
                <a:spcPts val="533"/>
              </a:spcBef>
              <a:spcAft>
                <a:spcPts val="0"/>
              </a:spcAft>
              <a:buClr>
                <a:schemeClr val="lt1"/>
              </a:buClr>
              <a:buSzPts val="1707"/>
              <a:buNone/>
              <a:defRPr b="1" sz="1707"/>
            </a:lvl8pPr>
            <a:lvl9pPr indent="-228600" lvl="8" marL="4114800" algn="l">
              <a:lnSpc>
                <a:spcPct val="90000"/>
              </a:lnSpc>
              <a:spcBef>
                <a:spcPts val="533"/>
              </a:spcBef>
              <a:spcAft>
                <a:spcPts val="0"/>
              </a:spcAft>
              <a:buClr>
                <a:schemeClr val="lt1"/>
              </a:buClr>
              <a:buSzPts val="1707"/>
              <a:buNone/>
              <a:defRPr b="1" sz="1707"/>
            </a:lvl9pPr>
          </a:lstStyle>
          <a:p/>
        </p:txBody>
      </p:sp>
      <p:sp>
        <p:nvSpPr>
          <p:cNvPr id="116" name="Google Shape;116;p56"/>
          <p:cNvSpPr/>
          <p:nvPr>
            <p:ph idx="8" type="pic"/>
          </p:nvPr>
        </p:nvSpPr>
        <p:spPr>
          <a:xfrm>
            <a:off x="8324610" y="3209037"/>
            <a:ext cx="3127588" cy="2167467"/>
          </a:xfrm>
          <a:prstGeom prst="roundRect">
            <a:avLst>
              <a:gd fmla="val 1858" name="adj"/>
            </a:avLst>
          </a:prstGeom>
          <a:noFill/>
          <a:ln>
            <a:noFill/>
          </a:ln>
          <a:effectLst>
            <a:outerShdw blurRad="50800" rotWithShape="0" algn="tl" dir="5400000" dist="50800">
              <a:srgbClr val="000000">
                <a:alpha val="42745"/>
              </a:srgbClr>
            </a:outerShdw>
          </a:effectLst>
        </p:spPr>
      </p:sp>
      <p:sp>
        <p:nvSpPr>
          <p:cNvPr id="117" name="Google Shape;117;p56"/>
          <p:cNvSpPr txBox="1"/>
          <p:nvPr>
            <p:ph idx="9" type="body"/>
          </p:nvPr>
        </p:nvSpPr>
        <p:spPr>
          <a:xfrm>
            <a:off x="8324477" y="6931575"/>
            <a:ext cx="3131730" cy="937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67"/>
              </a:spcBef>
              <a:spcAft>
                <a:spcPts val="0"/>
              </a:spcAft>
              <a:buClr>
                <a:srgbClr val="EDEDED"/>
              </a:buClr>
              <a:buSzPts val="1493"/>
              <a:buNone/>
              <a:defRPr sz="1493"/>
            </a:lvl1pPr>
            <a:lvl2pPr indent="-228600" lvl="1" marL="914400" algn="l">
              <a:lnSpc>
                <a:spcPct val="90000"/>
              </a:lnSpc>
              <a:spcBef>
                <a:spcPts val="533"/>
              </a:spcBef>
              <a:spcAft>
                <a:spcPts val="0"/>
              </a:spcAft>
              <a:buClr>
                <a:srgbClr val="EDEDED"/>
              </a:buClr>
              <a:buSzPts val="1280"/>
              <a:buNone/>
              <a:defRPr sz="1280"/>
            </a:lvl2pPr>
            <a:lvl3pPr indent="-228600" lvl="2" marL="1371600" algn="l">
              <a:lnSpc>
                <a:spcPct val="90000"/>
              </a:lnSpc>
              <a:spcBef>
                <a:spcPts val="533"/>
              </a:spcBef>
              <a:spcAft>
                <a:spcPts val="0"/>
              </a:spcAft>
              <a:buClr>
                <a:srgbClr val="EDEDED"/>
              </a:buClr>
              <a:buSzPts val="1067"/>
              <a:buNone/>
              <a:defRPr sz="1067"/>
            </a:lvl3pPr>
            <a:lvl4pPr indent="-228600" lvl="3" marL="1828800" algn="l">
              <a:lnSpc>
                <a:spcPct val="90000"/>
              </a:lnSpc>
              <a:spcBef>
                <a:spcPts val="533"/>
              </a:spcBef>
              <a:spcAft>
                <a:spcPts val="0"/>
              </a:spcAft>
              <a:buClr>
                <a:srgbClr val="EDEDED"/>
              </a:buClr>
              <a:buSzPts val="960"/>
              <a:buNone/>
              <a:defRPr sz="960"/>
            </a:lvl4pPr>
            <a:lvl5pPr indent="-228600" lvl="4" marL="2286000" algn="l">
              <a:lnSpc>
                <a:spcPct val="90000"/>
              </a:lnSpc>
              <a:spcBef>
                <a:spcPts val="533"/>
              </a:spcBef>
              <a:spcAft>
                <a:spcPts val="0"/>
              </a:spcAft>
              <a:buClr>
                <a:srgbClr val="EDEDED"/>
              </a:buClr>
              <a:buSzPts val="960"/>
              <a:buNone/>
              <a:defRPr sz="960"/>
            </a:lvl5pPr>
            <a:lvl6pPr indent="-228600" lvl="5" marL="2743200" algn="l">
              <a:lnSpc>
                <a:spcPct val="90000"/>
              </a:lnSpc>
              <a:spcBef>
                <a:spcPts val="533"/>
              </a:spcBef>
              <a:spcAft>
                <a:spcPts val="0"/>
              </a:spcAft>
              <a:buClr>
                <a:schemeClr val="lt1"/>
              </a:buClr>
              <a:buSzPts val="960"/>
              <a:buNone/>
              <a:defRPr sz="960"/>
            </a:lvl6pPr>
            <a:lvl7pPr indent="-228600" lvl="6" marL="3200400" algn="l">
              <a:lnSpc>
                <a:spcPct val="90000"/>
              </a:lnSpc>
              <a:spcBef>
                <a:spcPts val="533"/>
              </a:spcBef>
              <a:spcAft>
                <a:spcPts val="0"/>
              </a:spcAft>
              <a:buClr>
                <a:schemeClr val="lt1"/>
              </a:buClr>
              <a:buSzPts val="960"/>
              <a:buNone/>
              <a:defRPr sz="960"/>
            </a:lvl7pPr>
            <a:lvl8pPr indent="-228600" lvl="7" marL="3657600" algn="l">
              <a:lnSpc>
                <a:spcPct val="90000"/>
              </a:lnSpc>
              <a:spcBef>
                <a:spcPts val="533"/>
              </a:spcBef>
              <a:spcAft>
                <a:spcPts val="0"/>
              </a:spcAft>
              <a:buClr>
                <a:schemeClr val="lt1"/>
              </a:buClr>
              <a:buSzPts val="960"/>
              <a:buNone/>
              <a:defRPr sz="960"/>
            </a:lvl8pPr>
            <a:lvl9pPr indent="-228600" lvl="8" marL="4114800" algn="l">
              <a:lnSpc>
                <a:spcPct val="90000"/>
              </a:lnSpc>
              <a:spcBef>
                <a:spcPts val="533"/>
              </a:spcBef>
              <a:spcAft>
                <a:spcPts val="0"/>
              </a:spcAft>
              <a:buClr>
                <a:schemeClr val="lt1"/>
              </a:buClr>
              <a:buSzPts val="960"/>
              <a:buNone/>
              <a:defRPr sz="960"/>
            </a:lvl9pPr>
          </a:lstStyle>
          <a:p/>
        </p:txBody>
      </p:sp>
      <p:sp>
        <p:nvSpPr>
          <p:cNvPr id="118" name="Google Shape;118;p56"/>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19" name="Google Shape;119;p56"/>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20" name="Google Shape;120;p56"/>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y texto vertical" type="vertTx">
  <p:cSld name="VERTICAL_TEXT">
    <p:spTree>
      <p:nvGrpSpPr>
        <p:cNvPr id="121" name="Shape 121"/>
        <p:cNvGrpSpPr/>
        <p:nvPr/>
      </p:nvGrpSpPr>
      <p:grpSpPr>
        <a:xfrm>
          <a:off x="0" y="0"/>
          <a:ext cx="0" cy="0"/>
          <a:chOff x="0" y="0"/>
          <a:chExt cx="0" cy="0"/>
        </a:xfrm>
      </p:grpSpPr>
      <p:sp>
        <p:nvSpPr>
          <p:cNvPr id="122" name="Google Shape;122;p57"/>
          <p:cNvSpPr txBox="1"/>
          <p:nvPr>
            <p:ph type="title"/>
          </p:nvPr>
        </p:nvSpPr>
        <p:spPr>
          <a:xfrm>
            <a:off x="894080" y="519291"/>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3" name="Google Shape;123;p57"/>
          <p:cNvSpPr txBox="1"/>
          <p:nvPr>
            <p:ph idx="1" type="body"/>
          </p:nvPr>
        </p:nvSpPr>
        <p:spPr>
          <a:xfrm rot="5400000">
            <a:off x="3558409" y="232703"/>
            <a:ext cx="6188570" cy="1091605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67"/>
              </a:spcBef>
              <a:spcAft>
                <a:spcPts val="0"/>
              </a:spcAft>
              <a:buClr>
                <a:srgbClr val="EDEDED"/>
              </a:buClr>
              <a:buSzPts val="1800"/>
              <a:buChar char="•"/>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124" name="Google Shape;124;p57"/>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25" name="Google Shape;125;p57"/>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26" name="Google Shape;126;p57"/>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vertical y texto" type="vertTitleAndTx">
  <p:cSld name="VERTICAL_TITLE_AND_VERTICAL_TEXT">
    <p:spTree>
      <p:nvGrpSpPr>
        <p:cNvPr id="127" name="Shape 127"/>
        <p:cNvGrpSpPr/>
        <p:nvPr/>
      </p:nvGrpSpPr>
      <p:grpSpPr>
        <a:xfrm>
          <a:off x="0" y="0"/>
          <a:ext cx="0" cy="0"/>
          <a:chOff x="0" y="0"/>
          <a:chExt cx="0" cy="0"/>
        </a:xfrm>
      </p:grpSpPr>
      <p:sp>
        <p:nvSpPr>
          <p:cNvPr id="128" name="Google Shape;128;p58"/>
          <p:cNvSpPr txBox="1"/>
          <p:nvPr>
            <p:ph type="title"/>
          </p:nvPr>
        </p:nvSpPr>
        <p:spPr>
          <a:xfrm rot="5400000">
            <a:off x="6575779" y="3250071"/>
            <a:ext cx="8265725" cy="28041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9" name="Google Shape;129;p58"/>
          <p:cNvSpPr txBox="1"/>
          <p:nvPr>
            <p:ph idx="1" type="body"/>
          </p:nvPr>
        </p:nvSpPr>
        <p:spPr>
          <a:xfrm rot="5400000">
            <a:off x="886178" y="527192"/>
            <a:ext cx="8265725" cy="82499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67"/>
              </a:spcBef>
              <a:spcAft>
                <a:spcPts val="0"/>
              </a:spcAft>
              <a:buClr>
                <a:srgbClr val="EDEDED"/>
              </a:buClr>
              <a:buSzPts val="1800"/>
              <a:buChar char="•"/>
              <a:defRPr/>
            </a:lvl1pPr>
            <a:lvl2pPr indent="-342900" lvl="1" marL="914400" algn="l">
              <a:lnSpc>
                <a:spcPct val="90000"/>
              </a:lnSpc>
              <a:spcBef>
                <a:spcPts val="533"/>
              </a:spcBef>
              <a:spcAft>
                <a:spcPts val="0"/>
              </a:spcAft>
              <a:buClr>
                <a:srgbClr val="EDEDED"/>
              </a:buClr>
              <a:buSzPts val="1800"/>
              <a:buChar char="•"/>
              <a:defRPr/>
            </a:lvl2pPr>
            <a:lvl3pPr indent="-342900" lvl="2" marL="1371600" algn="l">
              <a:lnSpc>
                <a:spcPct val="90000"/>
              </a:lnSpc>
              <a:spcBef>
                <a:spcPts val="533"/>
              </a:spcBef>
              <a:spcAft>
                <a:spcPts val="0"/>
              </a:spcAft>
              <a:buClr>
                <a:srgbClr val="EDEDED"/>
              </a:buClr>
              <a:buSzPts val="1800"/>
              <a:buChar char="•"/>
              <a:defRPr/>
            </a:lvl3pPr>
            <a:lvl4pPr indent="-342900" lvl="3" marL="1828800" algn="l">
              <a:lnSpc>
                <a:spcPct val="90000"/>
              </a:lnSpc>
              <a:spcBef>
                <a:spcPts val="533"/>
              </a:spcBef>
              <a:spcAft>
                <a:spcPts val="0"/>
              </a:spcAft>
              <a:buClr>
                <a:srgbClr val="EDEDED"/>
              </a:buClr>
              <a:buSzPts val="1800"/>
              <a:buChar char="•"/>
              <a:defRPr/>
            </a:lvl4pPr>
            <a:lvl5pPr indent="-342900" lvl="4" marL="2286000" algn="l">
              <a:lnSpc>
                <a:spcPct val="90000"/>
              </a:lnSpc>
              <a:spcBef>
                <a:spcPts val="533"/>
              </a:spcBef>
              <a:spcAft>
                <a:spcPts val="0"/>
              </a:spcAft>
              <a:buClr>
                <a:srgbClr val="EDEDED"/>
              </a:buClr>
              <a:buSzPts val="1800"/>
              <a:buChar char="•"/>
              <a:defRPr/>
            </a:lvl5pPr>
            <a:lvl6pPr indent="-342900" lvl="5" marL="2743200" algn="l">
              <a:lnSpc>
                <a:spcPct val="90000"/>
              </a:lnSpc>
              <a:spcBef>
                <a:spcPts val="533"/>
              </a:spcBef>
              <a:spcAft>
                <a:spcPts val="0"/>
              </a:spcAft>
              <a:buClr>
                <a:schemeClr val="lt1"/>
              </a:buClr>
              <a:buSzPts val="1800"/>
              <a:buChar char="•"/>
              <a:defRPr/>
            </a:lvl6pPr>
            <a:lvl7pPr indent="-342900" lvl="6" marL="3200400" algn="l">
              <a:lnSpc>
                <a:spcPct val="90000"/>
              </a:lnSpc>
              <a:spcBef>
                <a:spcPts val="533"/>
              </a:spcBef>
              <a:spcAft>
                <a:spcPts val="0"/>
              </a:spcAft>
              <a:buClr>
                <a:schemeClr val="lt1"/>
              </a:buClr>
              <a:buSzPts val="1800"/>
              <a:buChar char="•"/>
              <a:defRPr/>
            </a:lvl7pPr>
            <a:lvl8pPr indent="-342900" lvl="7" marL="3657600" algn="l">
              <a:lnSpc>
                <a:spcPct val="90000"/>
              </a:lnSpc>
              <a:spcBef>
                <a:spcPts val="533"/>
              </a:spcBef>
              <a:spcAft>
                <a:spcPts val="0"/>
              </a:spcAft>
              <a:buClr>
                <a:schemeClr val="lt1"/>
              </a:buClr>
              <a:buSzPts val="1800"/>
              <a:buChar char="•"/>
              <a:defRPr/>
            </a:lvl8pPr>
            <a:lvl9pPr indent="-342900" lvl="8" marL="4114800" algn="l">
              <a:lnSpc>
                <a:spcPct val="90000"/>
              </a:lnSpc>
              <a:spcBef>
                <a:spcPts val="533"/>
              </a:spcBef>
              <a:spcAft>
                <a:spcPts val="0"/>
              </a:spcAft>
              <a:buClr>
                <a:schemeClr val="lt1"/>
              </a:buClr>
              <a:buSzPts val="1800"/>
              <a:buChar char="•"/>
              <a:defRPr/>
            </a:lvl9pPr>
          </a:lstStyle>
          <a:p/>
        </p:txBody>
      </p:sp>
      <p:sp>
        <p:nvSpPr>
          <p:cNvPr id="130" name="Google Shape;130;p58"/>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31" name="Google Shape;131;p58"/>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32" name="Google Shape;132;p58"/>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1200"/>
              <a:buFont typeface="Corbel"/>
              <a:buNone/>
              <a:defRPr>
                <a:solidFill>
                  <a:srgbClr val="EDEDED"/>
                </a:solidFill>
              </a:defRPr>
            </a:lvl1pPr>
            <a:lvl2pPr indent="0" lvl="1" marL="0" algn="r">
              <a:lnSpc>
                <a:spcPct val="100000"/>
              </a:lnSpc>
              <a:spcBef>
                <a:spcPts val="0"/>
              </a:spcBef>
              <a:spcAft>
                <a:spcPts val="0"/>
              </a:spcAft>
              <a:buClr>
                <a:srgbClr val="EDEDED"/>
              </a:buClr>
              <a:buSzPts val="1200"/>
              <a:buFont typeface="Corbel"/>
              <a:buNone/>
              <a:defRPr>
                <a:solidFill>
                  <a:srgbClr val="EDEDED"/>
                </a:solidFill>
              </a:defRPr>
            </a:lvl2pPr>
            <a:lvl3pPr indent="0" lvl="2" marL="0" algn="r">
              <a:lnSpc>
                <a:spcPct val="100000"/>
              </a:lnSpc>
              <a:spcBef>
                <a:spcPts val="0"/>
              </a:spcBef>
              <a:spcAft>
                <a:spcPts val="0"/>
              </a:spcAft>
              <a:buClr>
                <a:srgbClr val="EDEDED"/>
              </a:buClr>
              <a:buSzPts val="1200"/>
              <a:buFont typeface="Corbel"/>
              <a:buNone/>
              <a:defRPr>
                <a:solidFill>
                  <a:srgbClr val="EDEDED"/>
                </a:solidFill>
              </a:defRPr>
            </a:lvl3pPr>
            <a:lvl4pPr indent="0" lvl="3" marL="0" algn="r">
              <a:lnSpc>
                <a:spcPct val="100000"/>
              </a:lnSpc>
              <a:spcBef>
                <a:spcPts val="0"/>
              </a:spcBef>
              <a:spcAft>
                <a:spcPts val="0"/>
              </a:spcAft>
              <a:buClr>
                <a:srgbClr val="EDEDED"/>
              </a:buClr>
              <a:buSzPts val="1200"/>
              <a:buFont typeface="Corbel"/>
              <a:buNone/>
              <a:defRPr>
                <a:solidFill>
                  <a:srgbClr val="EDEDED"/>
                </a:solidFill>
              </a:defRPr>
            </a:lvl4pPr>
            <a:lvl5pPr indent="0" lvl="4" marL="0" algn="r">
              <a:lnSpc>
                <a:spcPct val="100000"/>
              </a:lnSpc>
              <a:spcBef>
                <a:spcPts val="0"/>
              </a:spcBef>
              <a:spcAft>
                <a:spcPts val="0"/>
              </a:spcAft>
              <a:buClr>
                <a:srgbClr val="EDEDED"/>
              </a:buClr>
              <a:buSzPts val="1200"/>
              <a:buFont typeface="Corbel"/>
              <a:buNone/>
              <a:defRPr>
                <a:solidFill>
                  <a:srgbClr val="EDEDED"/>
                </a:solidFill>
              </a:defRPr>
            </a:lvl5pPr>
            <a:lvl6pPr indent="0" lvl="5" marL="0" algn="r">
              <a:lnSpc>
                <a:spcPct val="100000"/>
              </a:lnSpc>
              <a:spcBef>
                <a:spcPts val="0"/>
              </a:spcBef>
              <a:spcAft>
                <a:spcPts val="0"/>
              </a:spcAft>
              <a:buClr>
                <a:srgbClr val="EDEDED"/>
              </a:buClr>
              <a:buSzPts val="1200"/>
              <a:buFont typeface="Corbel"/>
              <a:buNone/>
              <a:defRPr>
                <a:solidFill>
                  <a:srgbClr val="EDEDED"/>
                </a:solidFill>
              </a:defRPr>
            </a:lvl6pPr>
            <a:lvl7pPr indent="0" lvl="6" marL="0" algn="r">
              <a:lnSpc>
                <a:spcPct val="100000"/>
              </a:lnSpc>
              <a:spcBef>
                <a:spcPts val="0"/>
              </a:spcBef>
              <a:spcAft>
                <a:spcPts val="0"/>
              </a:spcAft>
              <a:buClr>
                <a:srgbClr val="EDEDED"/>
              </a:buClr>
              <a:buSzPts val="1200"/>
              <a:buFont typeface="Corbel"/>
              <a:buNone/>
              <a:defRPr>
                <a:solidFill>
                  <a:srgbClr val="EDEDED"/>
                </a:solidFill>
              </a:defRPr>
            </a:lvl7pPr>
            <a:lvl8pPr indent="0" lvl="7" marL="0" algn="r">
              <a:lnSpc>
                <a:spcPct val="100000"/>
              </a:lnSpc>
              <a:spcBef>
                <a:spcPts val="0"/>
              </a:spcBef>
              <a:spcAft>
                <a:spcPts val="0"/>
              </a:spcAft>
              <a:buClr>
                <a:srgbClr val="EDEDED"/>
              </a:buClr>
              <a:buSzPts val="1200"/>
              <a:buFont typeface="Corbel"/>
              <a:buNone/>
              <a:defRPr>
                <a:solidFill>
                  <a:srgbClr val="EDEDED"/>
                </a:solidFill>
              </a:defRPr>
            </a:lvl8pPr>
            <a:lvl9pPr indent="0" lvl="8" marL="0" algn="r">
              <a:lnSpc>
                <a:spcPct val="100000"/>
              </a:lnSpc>
              <a:spcBef>
                <a:spcPts val="0"/>
              </a:spcBef>
              <a:spcAft>
                <a:spcPts val="0"/>
              </a:spcAft>
              <a:buClr>
                <a:srgbClr val="EDEDED"/>
              </a:buClr>
              <a:buSzPts val="12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de título" type="title">
  <p:cSld name="TITLE">
    <p:spTree>
      <p:nvGrpSpPr>
        <p:cNvPr id="139" name="Shape 139"/>
        <p:cNvGrpSpPr/>
        <p:nvPr/>
      </p:nvGrpSpPr>
      <p:grpSpPr>
        <a:xfrm>
          <a:off x="0" y="0"/>
          <a:ext cx="0" cy="0"/>
          <a:chOff x="0" y="0"/>
          <a:chExt cx="0" cy="0"/>
        </a:xfrm>
      </p:grpSpPr>
      <p:sp>
        <p:nvSpPr>
          <p:cNvPr id="140" name="Google Shape;140;p42"/>
          <p:cNvSpPr txBox="1"/>
          <p:nvPr>
            <p:ph type="ctrTitle"/>
          </p:nvPr>
        </p:nvSpPr>
        <p:spPr>
          <a:xfrm>
            <a:off x="2357120" y="6348840"/>
            <a:ext cx="9753600" cy="1699058"/>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rgbClr val="E2E2E2"/>
              </a:buClr>
              <a:buSzPts val="7680"/>
              <a:buFont typeface="Corbel"/>
              <a:buNone/>
              <a:defRPr b="0" sz="7680">
                <a:solidFill>
                  <a:srgbClr val="E2E2E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1" name="Google Shape;141;p42"/>
          <p:cNvSpPr txBox="1"/>
          <p:nvPr>
            <p:ph idx="1" type="subTitle"/>
          </p:nvPr>
        </p:nvSpPr>
        <p:spPr>
          <a:xfrm>
            <a:off x="2357119" y="5446940"/>
            <a:ext cx="9753600" cy="879677"/>
          </a:xfrm>
          <a:prstGeom prst="rect">
            <a:avLst/>
          </a:prstGeom>
          <a:noFill/>
          <a:ln>
            <a:noFill/>
          </a:ln>
        </p:spPr>
        <p:txBody>
          <a:bodyPr anchorCtr="0" anchor="b" bIns="45700" lIns="91425" spcFirstLastPara="1" rIns="91425" wrap="square" tIns="45700">
            <a:normAutofit/>
          </a:bodyPr>
          <a:lstStyle>
            <a:lvl1pPr lvl="0" algn="r">
              <a:lnSpc>
                <a:spcPct val="90000"/>
              </a:lnSpc>
              <a:spcBef>
                <a:spcPts val="800"/>
              </a:spcBef>
              <a:spcAft>
                <a:spcPts val="0"/>
              </a:spcAft>
              <a:buClr>
                <a:schemeClr val="lt2"/>
              </a:buClr>
              <a:buSzPts val="2560"/>
              <a:buNone/>
              <a:defRPr b="0" sz="2560">
                <a:solidFill>
                  <a:schemeClr val="lt2"/>
                </a:solidFill>
                <a:latin typeface="Corbel"/>
                <a:ea typeface="Corbel"/>
                <a:cs typeface="Corbel"/>
                <a:sym typeface="Corbel"/>
              </a:defRPr>
            </a:lvl1pPr>
            <a:lvl2pPr lvl="1" algn="ctr">
              <a:lnSpc>
                <a:spcPct val="90000"/>
              </a:lnSpc>
              <a:spcBef>
                <a:spcPts val="400"/>
              </a:spcBef>
              <a:spcAft>
                <a:spcPts val="0"/>
              </a:spcAft>
              <a:buClr>
                <a:srgbClr val="EDEDED"/>
              </a:buClr>
              <a:buSzPts val="1600"/>
              <a:buNone/>
              <a:defRPr sz="1600"/>
            </a:lvl2pPr>
            <a:lvl3pPr lvl="2" algn="ctr">
              <a:lnSpc>
                <a:spcPct val="90000"/>
              </a:lnSpc>
              <a:spcBef>
                <a:spcPts val="400"/>
              </a:spcBef>
              <a:spcAft>
                <a:spcPts val="0"/>
              </a:spcAft>
              <a:buClr>
                <a:srgbClr val="EDEDED"/>
              </a:buClr>
              <a:buSzPts val="1440"/>
              <a:buNone/>
              <a:defRPr sz="1440"/>
            </a:lvl3pPr>
            <a:lvl4pPr lvl="3" algn="ctr">
              <a:lnSpc>
                <a:spcPct val="90000"/>
              </a:lnSpc>
              <a:spcBef>
                <a:spcPts val="400"/>
              </a:spcBef>
              <a:spcAft>
                <a:spcPts val="0"/>
              </a:spcAft>
              <a:buClr>
                <a:srgbClr val="EDEDED"/>
              </a:buClr>
              <a:buSzPts val="1280"/>
              <a:buNone/>
              <a:defRPr sz="1280"/>
            </a:lvl4pPr>
            <a:lvl5pPr lvl="4" algn="ctr">
              <a:lnSpc>
                <a:spcPct val="90000"/>
              </a:lnSpc>
              <a:spcBef>
                <a:spcPts val="400"/>
              </a:spcBef>
              <a:spcAft>
                <a:spcPts val="0"/>
              </a:spcAft>
              <a:buClr>
                <a:srgbClr val="EDEDED"/>
              </a:buClr>
              <a:buSzPts val="1280"/>
              <a:buNone/>
              <a:defRPr sz="1280"/>
            </a:lvl5pPr>
            <a:lvl6pPr lvl="5" algn="ctr">
              <a:lnSpc>
                <a:spcPct val="90000"/>
              </a:lnSpc>
              <a:spcBef>
                <a:spcPts val="400"/>
              </a:spcBef>
              <a:spcAft>
                <a:spcPts val="0"/>
              </a:spcAft>
              <a:buClr>
                <a:schemeClr val="lt1"/>
              </a:buClr>
              <a:buSzPts val="1280"/>
              <a:buNone/>
              <a:defRPr sz="1280"/>
            </a:lvl6pPr>
            <a:lvl7pPr lvl="6" algn="ctr">
              <a:lnSpc>
                <a:spcPct val="90000"/>
              </a:lnSpc>
              <a:spcBef>
                <a:spcPts val="400"/>
              </a:spcBef>
              <a:spcAft>
                <a:spcPts val="0"/>
              </a:spcAft>
              <a:buClr>
                <a:schemeClr val="lt1"/>
              </a:buClr>
              <a:buSzPts val="1280"/>
              <a:buNone/>
              <a:defRPr sz="1280"/>
            </a:lvl7pPr>
            <a:lvl8pPr lvl="7" algn="ctr">
              <a:lnSpc>
                <a:spcPct val="90000"/>
              </a:lnSpc>
              <a:spcBef>
                <a:spcPts val="400"/>
              </a:spcBef>
              <a:spcAft>
                <a:spcPts val="0"/>
              </a:spcAft>
              <a:buClr>
                <a:schemeClr val="lt1"/>
              </a:buClr>
              <a:buSzPts val="1280"/>
              <a:buNone/>
              <a:defRPr sz="1280"/>
            </a:lvl8pPr>
            <a:lvl9pPr lvl="8" algn="ctr">
              <a:lnSpc>
                <a:spcPct val="90000"/>
              </a:lnSpc>
              <a:spcBef>
                <a:spcPts val="400"/>
              </a:spcBef>
              <a:spcAft>
                <a:spcPts val="0"/>
              </a:spcAft>
              <a:buClr>
                <a:schemeClr val="lt1"/>
              </a:buClr>
              <a:buSzPts val="1280"/>
              <a:buNone/>
              <a:defRPr sz="1280"/>
            </a:lvl9pPr>
          </a:lstStyle>
          <a:p/>
        </p:txBody>
      </p:sp>
      <p:sp>
        <p:nvSpPr>
          <p:cNvPr id="142" name="Google Shape;142;p42"/>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43" name="Google Shape;143;p42"/>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44" name="Google Shape;144;p42"/>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y objetos" type="obj">
  <p:cSld name="OBJECT">
    <p:spTree>
      <p:nvGrpSpPr>
        <p:cNvPr id="145" name="Shape 145"/>
        <p:cNvGrpSpPr/>
        <p:nvPr/>
      </p:nvGrpSpPr>
      <p:grpSpPr>
        <a:xfrm>
          <a:off x="0" y="0"/>
          <a:ext cx="0" cy="0"/>
          <a:chOff x="0" y="0"/>
          <a:chExt cx="0" cy="0"/>
        </a:xfrm>
      </p:grpSpPr>
      <p:sp>
        <p:nvSpPr>
          <p:cNvPr id="146" name="Google Shape;146;p59"/>
          <p:cNvSpPr txBox="1"/>
          <p:nvPr>
            <p:ph type="title"/>
          </p:nvPr>
        </p:nvSpPr>
        <p:spPr>
          <a:xfrm>
            <a:off x="894080" y="519293"/>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7" name="Google Shape;147;p59"/>
          <p:cNvSpPr txBox="1"/>
          <p:nvPr>
            <p:ph idx="1" type="body"/>
          </p:nvPr>
        </p:nvSpPr>
        <p:spPr>
          <a:xfrm>
            <a:off x="1194668" y="2596444"/>
            <a:ext cx="10916053" cy="618857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00"/>
              </a:spcBef>
              <a:spcAft>
                <a:spcPts val="0"/>
              </a:spcAft>
              <a:buClr>
                <a:srgbClr val="EDEDED"/>
              </a:buClr>
              <a:buSzPts val="1800"/>
              <a:buChar char="•"/>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148" name="Google Shape;148;p59"/>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49" name="Google Shape;149;p59"/>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50" name="Google Shape;150;p59"/>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cabezado de sección" type="secHead">
  <p:cSld name="SECTION_HEADER">
    <p:spTree>
      <p:nvGrpSpPr>
        <p:cNvPr id="151" name="Shape 151"/>
        <p:cNvGrpSpPr/>
        <p:nvPr/>
      </p:nvGrpSpPr>
      <p:grpSpPr>
        <a:xfrm>
          <a:off x="0" y="0"/>
          <a:ext cx="0" cy="0"/>
          <a:chOff x="0" y="0"/>
          <a:chExt cx="0" cy="0"/>
        </a:xfrm>
      </p:grpSpPr>
      <p:sp>
        <p:nvSpPr>
          <p:cNvPr id="152" name="Google Shape;152;p60"/>
          <p:cNvSpPr txBox="1"/>
          <p:nvPr>
            <p:ph type="ctrTitle"/>
          </p:nvPr>
        </p:nvSpPr>
        <p:spPr>
          <a:xfrm>
            <a:off x="911501" y="6348840"/>
            <a:ext cx="9753600" cy="169905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E2E2E2"/>
              </a:buClr>
              <a:buSzPts val="7680"/>
              <a:buFont typeface="Corbel"/>
              <a:buNone/>
              <a:defRPr b="0" sz="7680">
                <a:solidFill>
                  <a:srgbClr val="E2E2E2"/>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3" name="Google Shape;153;p60"/>
          <p:cNvSpPr txBox="1"/>
          <p:nvPr>
            <p:ph idx="1" type="subTitle"/>
          </p:nvPr>
        </p:nvSpPr>
        <p:spPr>
          <a:xfrm>
            <a:off x="911501" y="5446938"/>
            <a:ext cx="9753600" cy="878680"/>
          </a:xfrm>
          <a:prstGeom prst="rect">
            <a:avLst/>
          </a:prstGeom>
          <a:noFill/>
          <a:ln>
            <a:noFill/>
          </a:ln>
        </p:spPr>
        <p:txBody>
          <a:bodyPr anchorCtr="0" anchor="b" bIns="45700" lIns="91425" spcFirstLastPara="1" rIns="91425" wrap="square" tIns="45700">
            <a:normAutofit/>
          </a:bodyPr>
          <a:lstStyle>
            <a:lvl1pPr lvl="0" algn="l">
              <a:lnSpc>
                <a:spcPct val="90000"/>
              </a:lnSpc>
              <a:spcBef>
                <a:spcPts val="800"/>
              </a:spcBef>
              <a:spcAft>
                <a:spcPts val="0"/>
              </a:spcAft>
              <a:buClr>
                <a:schemeClr val="lt2"/>
              </a:buClr>
              <a:buSzPts val="2560"/>
              <a:buNone/>
              <a:defRPr b="0" sz="2560">
                <a:solidFill>
                  <a:schemeClr val="lt2"/>
                </a:solidFill>
                <a:latin typeface="Corbel"/>
                <a:ea typeface="Corbel"/>
                <a:cs typeface="Corbel"/>
                <a:sym typeface="Corbel"/>
              </a:defRPr>
            </a:lvl1pPr>
            <a:lvl2pPr lvl="1" algn="ctr">
              <a:lnSpc>
                <a:spcPct val="90000"/>
              </a:lnSpc>
              <a:spcBef>
                <a:spcPts val="400"/>
              </a:spcBef>
              <a:spcAft>
                <a:spcPts val="0"/>
              </a:spcAft>
              <a:buClr>
                <a:srgbClr val="EDEDED"/>
              </a:buClr>
              <a:buSzPts val="1600"/>
              <a:buNone/>
              <a:defRPr sz="1600"/>
            </a:lvl2pPr>
            <a:lvl3pPr lvl="2" algn="ctr">
              <a:lnSpc>
                <a:spcPct val="90000"/>
              </a:lnSpc>
              <a:spcBef>
                <a:spcPts val="400"/>
              </a:spcBef>
              <a:spcAft>
                <a:spcPts val="0"/>
              </a:spcAft>
              <a:buClr>
                <a:srgbClr val="EDEDED"/>
              </a:buClr>
              <a:buSzPts val="1440"/>
              <a:buNone/>
              <a:defRPr sz="1440"/>
            </a:lvl3pPr>
            <a:lvl4pPr lvl="3" algn="ctr">
              <a:lnSpc>
                <a:spcPct val="90000"/>
              </a:lnSpc>
              <a:spcBef>
                <a:spcPts val="400"/>
              </a:spcBef>
              <a:spcAft>
                <a:spcPts val="0"/>
              </a:spcAft>
              <a:buClr>
                <a:srgbClr val="EDEDED"/>
              </a:buClr>
              <a:buSzPts val="1280"/>
              <a:buNone/>
              <a:defRPr sz="1280"/>
            </a:lvl4pPr>
            <a:lvl5pPr lvl="4" algn="ctr">
              <a:lnSpc>
                <a:spcPct val="90000"/>
              </a:lnSpc>
              <a:spcBef>
                <a:spcPts val="400"/>
              </a:spcBef>
              <a:spcAft>
                <a:spcPts val="0"/>
              </a:spcAft>
              <a:buClr>
                <a:srgbClr val="EDEDED"/>
              </a:buClr>
              <a:buSzPts val="1280"/>
              <a:buNone/>
              <a:defRPr sz="1280"/>
            </a:lvl5pPr>
            <a:lvl6pPr lvl="5" algn="ctr">
              <a:lnSpc>
                <a:spcPct val="90000"/>
              </a:lnSpc>
              <a:spcBef>
                <a:spcPts val="400"/>
              </a:spcBef>
              <a:spcAft>
                <a:spcPts val="0"/>
              </a:spcAft>
              <a:buClr>
                <a:schemeClr val="lt1"/>
              </a:buClr>
              <a:buSzPts val="1280"/>
              <a:buNone/>
              <a:defRPr sz="1280"/>
            </a:lvl6pPr>
            <a:lvl7pPr lvl="6" algn="ctr">
              <a:lnSpc>
                <a:spcPct val="90000"/>
              </a:lnSpc>
              <a:spcBef>
                <a:spcPts val="400"/>
              </a:spcBef>
              <a:spcAft>
                <a:spcPts val="0"/>
              </a:spcAft>
              <a:buClr>
                <a:schemeClr val="lt1"/>
              </a:buClr>
              <a:buSzPts val="1280"/>
              <a:buNone/>
              <a:defRPr sz="1280"/>
            </a:lvl7pPr>
            <a:lvl8pPr lvl="7" algn="ctr">
              <a:lnSpc>
                <a:spcPct val="90000"/>
              </a:lnSpc>
              <a:spcBef>
                <a:spcPts val="400"/>
              </a:spcBef>
              <a:spcAft>
                <a:spcPts val="0"/>
              </a:spcAft>
              <a:buClr>
                <a:schemeClr val="lt1"/>
              </a:buClr>
              <a:buSzPts val="1280"/>
              <a:buNone/>
              <a:defRPr sz="1280"/>
            </a:lvl8pPr>
            <a:lvl9pPr lvl="8" algn="ctr">
              <a:lnSpc>
                <a:spcPct val="90000"/>
              </a:lnSpc>
              <a:spcBef>
                <a:spcPts val="400"/>
              </a:spcBef>
              <a:spcAft>
                <a:spcPts val="0"/>
              </a:spcAft>
              <a:buClr>
                <a:schemeClr val="lt1"/>
              </a:buClr>
              <a:buSzPts val="1280"/>
              <a:buNone/>
              <a:defRPr sz="1280"/>
            </a:lvl9pPr>
          </a:lstStyle>
          <a:p/>
        </p:txBody>
      </p:sp>
      <p:sp>
        <p:nvSpPr>
          <p:cNvPr id="154" name="Google Shape;154;p60"/>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55" name="Google Shape;155;p60"/>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56" name="Google Shape;156;p60"/>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os objetos" type="twoObj">
  <p:cSld name="TWO_OBJECTS">
    <p:spTree>
      <p:nvGrpSpPr>
        <p:cNvPr id="157" name="Shape 157"/>
        <p:cNvGrpSpPr/>
        <p:nvPr/>
      </p:nvGrpSpPr>
      <p:grpSpPr>
        <a:xfrm>
          <a:off x="0" y="0"/>
          <a:ext cx="0" cy="0"/>
          <a:chOff x="0" y="0"/>
          <a:chExt cx="0" cy="0"/>
        </a:xfrm>
      </p:grpSpPr>
      <p:sp>
        <p:nvSpPr>
          <p:cNvPr id="158" name="Google Shape;158;p61"/>
          <p:cNvSpPr txBox="1"/>
          <p:nvPr>
            <p:ph type="title"/>
          </p:nvPr>
        </p:nvSpPr>
        <p:spPr>
          <a:xfrm>
            <a:off x="894080" y="519293"/>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9" name="Google Shape;159;p61"/>
          <p:cNvSpPr txBox="1"/>
          <p:nvPr>
            <p:ph idx="1" type="body"/>
          </p:nvPr>
        </p:nvSpPr>
        <p:spPr>
          <a:xfrm>
            <a:off x="1194667" y="2596444"/>
            <a:ext cx="5360230" cy="618857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00"/>
              </a:spcBef>
              <a:spcAft>
                <a:spcPts val="0"/>
              </a:spcAft>
              <a:buClr>
                <a:srgbClr val="EDEDED"/>
              </a:buClr>
              <a:buSzPts val="1800"/>
              <a:buChar char="•"/>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160" name="Google Shape;160;p61"/>
          <p:cNvSpPr txBox="1"/>
          <p:nvPr>
            <p:ph idx="2" type="body"/>
          </p:nvPr>
        </p:nvSpPr>
        <p:spPr>
          <a:xfrm>
            <a:off x="6741164" y="2596444"/>
            <a:ext cx="5369557" cy="618857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00"/>
              </a:spcBef>
              <a:spcAft>
                <a:spcPts val="0"/>
              </a:spcAft>
              <a:buClr>
                <a:srgbClr val="EDEDED"/>
              </a:buClr>
              <a:buSzPts val="1800"/>
              <a:buChar char="•"/>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161" name="Google Shape;161;p61"/>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62" name="Google Shape;162;p61"/>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63" name="Google Shape;163;p61"/>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ación" type="twoTxTwoObj">
  <p:cSld name="TWO_OBJECTS_WITH_TEXT">
    <p:spTree>
      <p:nvGrpSpPr>
        <p:cNvPr id="164" name="Shape 164"/>
        <p:cNvGrpSpPr/>
        <p:nvPr/>
      </p:nvGrpSpPr>
      <p:grpSpPr>
        <a:xfrm>
          <a:off x="0" y="0"/>
          <a:ext cx="0" cy="0"/>
          <a:chOff x="0" y="0"/>
          <a:chExt cx="0" cy="0"/>
        </a:xfrm>
      </p:grpSpPr>
      <p:sp>
        <p:nvSpPr>
          <p:cNvPr id="165" name="Google Shape;165;p62"/>
          <p:cNvSpPr txBox="1"/>
          <p:nvPr>
            <p:ph type="title"/>
          </p:nvPr>
        </p:nvSpPr>
        <p:spPr>
          <a:xfrm>
            <a:off x="895774" y="519293"/>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6" name="Google Shape;166;p62"/>
          <p:cNvSpPr txBox="1"/>
          <p:nvPr>
            <p:ph idx="1" type="body"/>
          </p:nvPr>
        </p:nvSpPr>
        <p:spPr>
          <a:xfrm>
            <a:off x="1194667" y="2390987"/>
            <a:ext cx="5360230" cy="1171786"/>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800"/>
              </a:spcBef>
              <a:spcAft>
                <a:spcPts val="0"/>
              </a:spcAft>
              <a:buClr>
                <a:schemeClr val="lt2"/>
              </a:buClr>
              <a:buSzPts val="2133"/>
              <a:buNone/>
              <a:defRPr b="0" sz="2133">
                <a:solidFill>
                  <a:schemeClr val="lt2"/>
                </a:solidFill>
              </a:defRPr>
            </a:lvl1pPr>
            <a:lvl2pPr indent="-228600" lvl="1" marL="914400" algn="l">
              <a:lnSpc>
                <a:spcPct val="90000"/>
              </a:lnSpc>
              <a:spcBef>
                <a:spcPts val="400"/>
              </a:spcBef>
              <a:spcAft>
                <a:spcPts val="0"/>
              </a:spcAft>
              <a:buClr>
                <a:srgbClr val="EDEDED"/>
              </a:buClr>
              <a:buSzPts val="1600"/>
              <a:buNone/>
              <a:defRPr b="1" sz="1600"/>
            </a:lvl2pPr>
            <a:lvl3pPr indent="-228600" lvl="2" marL="1371600" algn="l">
              <a:lnSpc>
                <a:spcPct val="90000"/>
              </a:lnSpc>
              <a:spcBef>
                <a:spcPts val="400"/>
              </a:spcBef>
              <a:spcAft>
                <a:spcPts val="0"/>
              </a:spcAft>
              <a:buClr>
                <a:srgbClr val="EDEDED"/>
              </a:buClr>
              <a:buSzPts val="1440"/>
              <a:buNone/>
              <a:defRPr b="1" sz="1440"/>
            </a:lvl3pPr>
            <a:lvl4pPr indent="-228600" lvl="3" marL="1828800" algn="l">
              <a:lnSpc>
                <a:spcPct val="90000"/>
              </a:lnSpc>
              <a:spcBef>
                <a:spcPts val="400"/>
              </a:spcBef>
              <a:spcAft>
                <a:spcPts val="0"/>
              </a:spcAft>
              <a:buClr>
                <a:srgbClr val="EDEDED"/>
              </a:buClr>
              <a:buSzPts val="1280"/>
              <a:buNone/>
              <a:defRPr b="1" sz="1280"/>
            </a:lvl4pPr>
            <a:lvl5pPr indent="-228600" lvl="4" marL="2286000" algn="l">
              <a:lnSpc>
                <a:spcPct val="90000"/>
              </a:lnSpc>
              <a:spcBef>
                <a:spcPts val="400"/>
              </a:spcBef>
              <a:spcAft>
                <a:spcPts val="0"/>
              </a:spcAft>
              <a:buClr>
                <a:srgbClr val="EDEDED"/>
              </a:buClr>
              <a:buSzPts val="1280"/>
              <a:buNone/>
              <a:defRPr b="1" sz="1280"/>
            </a:lvl5pPr>
            <a:lvl6pPr indent="-228600" lvl="5" marL="2743200" algn="l">
              <a:lnSpc>
                <a:spcPct val="90000"/>
              </a:lnSpc>
              <a:spcBef>
                <a:spcPts val="400"/>
              </a:spcBef>
              <a:spcAft>
                <a:spcPts val="0"/>
              </a:spcAft>
              <a:buClr>
                <a:schemeClr val="lt1"/>
              </a:buClr>
              <a:buSzPts val="1280"/>
              <a:buNone/>
              <a:defRPr b="1" sz="1280"/>
            </a:lvl6pPr>
            <a:lvl7pPr indent="-228600" lvl="6" marL="3200400" algn="l">
              <a:lnSpc>
                <a:spcPct val="90000"/>
              </a:lnSpc>
              <a:spcBef>
                <a:spcPts val="400"/>
              </a:spcBef>
              <a:spcAft>
                <a:spcPts val="0"/>
              </a:spcAft>
              <a:buClr>
                <a:schemeClr val="lt1"/>
              </a:buClr>
              <a:buSzPts val="1280"/>
              <a:buNone/>
              <a:defRPr b="1" sz="1280"/>
            </a:lvl7pPr>
            <a:lvl8pPr indent="-228600" lvl="7" marL="3657600" algn="l">
              <a:lnSpc>
                <a:spcPct val="90000"/>
              </a:lnSpc>
              <a:spcBef>
                <a:spcPts val="400"/>
              </a:spcBef>
              <a:spcAft>
                <a:spcPts val="0"/>
              </a:spcAft>
              <a:buClr>
                <a:schemeClr val="lt1"/>
              </a:buClr>
              <a:buSzPts val="1280"/>
              <a:buNone/>
              <a:defRPr b="1" sz="1280"/>
            </a:lvl8pPr>
            <a:lvl9pPr indent="-228600" lvl="8" marL="4114800" algn="l">
              <a:lnSpc>
                <a:spcPct val="90000"/>
              </a:lnSpc>
              <a:spcBef>
                <a:spcPts val="400"/>
              </a:spcBef>
              <a:spcAft>
                <a:spcPts val="0"/>
              </a:spcAft>
              <a:buClr>
                <a:schemeClr val="lt1"/>
              </a:buClr>
              <a:buSzPts val="1280"/>
              <a:buNone/>
              <a:defRPr b="1" sz="1280"/>
            </a:lvl9pPr>
          </a:lstStyle>
          <a:p/>
        </p:txBody>
      </p:sp>
      <p:sp>
        <p:nvSpPr>
          <p:cNvPr id="167" name="Google Shape;167;p62"/>
          <p:cNvSpPr txBox="1"/>
          <p:nvPr>
            <p:ph idx="2" type="body"/>
          </p:nvPr>
        </p:nvSpPr>
        <p:spPr>
          <a:xfrm>
            <a:off x="1194667" y="3562773"/>
            <a:ext cx="5360230" cy="524030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00"/>
              </a:spcBef>
              <a:spcAft>
                <a:spcPts val="0"/>
              </a:spcAft>
              <a:buClr>
                <a:srgbClr val="EDEDED"/>
              </a:buClr>
              <a:buSzPts val="1800"/>
              <a:buChar char="•"/>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168" name="Google Shape;168;p62"/>
          <p:cNvSpPr txBox="1"/>
          <p:nvPr>
            <p:ph idx="3" type="body"/>
          </p:nvPr>
        </p:nvSpPr>
        <p:spPr>
          <a:xfrm>
            <a:off x="6741164" y="2390987"/>
            <a:ext cx="5371251" cy="1171786"/>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800"/>
              </a:spcBef>
              <a:spcAft>
                <a:spcPts val="0"/>
              </a:spcAft>
              <a:buClr>
                <a:schemeClr val="lt2"/>
              </a:buClr>
              <a:buSzPts val="2133"/>
              <a:buNone/>
              <a:defRPr b="0" sz="2133">
                <a:solidFill>
                  <a:schemeClr val="lt2"/>
                </a:solidFill>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169" name="Google Shape;169;p62"/>
          <p:cNvSpPr txBox="1"/>
          <p:nvPr>
            <p:ph idx="4" type="body"/>
          </p:nvPr>
        </p:nvSpPr>
        <p:spPr>
          <a:xfrm>
            <a:off x="6741164" y="3562773"/>
            <a:ext cx="5371251" cy="524030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00"/>
              </a:spcBef>
              <a:spcAft>
                <a:spcPts val="0"/>
              </a:spcAft>
              <a:buClr>
                <a:srgbClr val="EDEDED"/>
              </a:buClr>
              <a:buSzPts val="1800"/>
              <a:buChar char="•"/>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170" name="Google Shape;170;p62"/>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71" name="Google Shape;171;p62"/>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72" name="Google Shape;172;p62"/>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el título" type="titleOnly">
  <p:cSld name="TITLE_ONLY">
    <p:spTree>
      <p:nvGrpSpPr>
        <p:cNvPr id="173" name="Shape 173"/>
        <p:cNvGrpSpPr/>
        <p:nvPr/>
      </p:nvGrpSpPr>
      <p:grpSpPr>
        <a:xfrm>
          <a:off x="0" y="0"/>
          <a:ext cx="0" cy="0"/>
          <a:chOff x="0" y="0"/>
          <a:chExt cx="0" cy="0"/>
        </a:xfrm>
      </p:grpSpPr>
      <p:sp>
        <p:nvSpPr>
          <p:cNvPr id="174" name="Google Shape;174;p63"/>
          <p:cNvSpPr txBox="1"/>
          <p:nvPr>
            <p:ph type="title"/>
          </p:nvPr>
        </p:nvSpPr>
        <p:spPr>
          <a:xfrm>
            <a:off x="894080" y="519293"/>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5" name="Google Shape;175;p63"/>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76" name="Google Shape;176;p63"/>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77" name="Google Shape;177;p63"/>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 blanco" type="blank">
  <p:cSld name="BLANK">
    <p:spTree>
      <p:nvGrpSpPr>
        <p:cNvPr id="178" name="Shape 178"/>
        <p:cNvGrpSpPr/>
        <p:nvPr/>
      </p:nvGrpSpPr>
      <p:grpSpPr>
        <a:xfrm>
          <a:off x="0" y="0"/>
          <a:ext cx="0" cy="0"/>
          <a:chOff x="0" y="0"/>
          <a:chExt cx="0" cy="0"/>
        </a:xfrm>
      </p:grpSpPr>
      <p:sp>
        <p:nvSpPr>
          <p:cNvPr id="179" name="Google Shape;179;p64"/>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80" name="Google Shape;180;p64"/>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81" name="Google Shape;181;p64"/>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ido con título" type="objTx">
  <p:cSld name="OBJECT_WITH_CAPTION_TEXT">
    <p:spTree>
      <p:nvGrpSpPr>
        <p:cNvPr id="182" name="Shape 182"/>
        <p:cNvGrpSpPr/>
        <p:nvPr/>
      </p:nvGrpSpPr>
      <p:grpSpPr>
        <a:xfrm>
          <a:off x="0" y="0"/>
          <a:ext cx="0" cy="0"/>
          <a:chOff x="0" y="0"/>
          <a:chExt cx="0" cy="0"/>
        </a:xfrm>
      </p:grpSpPr>
      <p:sp>
        <p:nvSpPr>
          <p:cNvPr id="183" name="Google Shape;183;p65"/>
          <p:cNvSpPr txBox="1"/>
          <p:nvPr>
            <p:ph type="title"/>
          </p:nvPr>
        </p:nvSpPr>
        <p:spPr>
          <a:xfrm>
            <a:off x="895774" y="650240"/>
            <a:ext cx="4194386" cy="22758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EDEDED"/>
              </a:buClr>
              <a:buSzPts val="2560"/>
              <a:buFont typeface="Corbel"/>
              <a:buNone/>
              <a:defRPr sz="25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4" name="Google Shape;184;p65"/>
          <p:cNvSpPr txBox="1"/>
          <p:nvPr>
            <p:ph idx="1" type="body"/>
          </p:nvPr>
        </p:nvSpPr>
        <p:spPr>
          <a:xfrm>
            <a:off x="5528734" y="1404341"/>
            <a:ext cx="6583680" cy="693137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00"/>
              </a:spcBef>
              <a:spcAft>
                <a:spcPts val="0"/>
              </a:spcAft>
              <a:buClr>
                <a:srgbClr val="EDEDED"/>
              </a:buClr>
              <a:buSzPts val="1800"/>
              <a:buChar char="•"/>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185" name="Google Shape;185;p65"/>
          <p:cNvSpPr txBox="1"/>
          <p:nvPr>
            <p:ph idx="2" type="body"/>
          </p:nvPr>
        </p:nvSpPr>
        <p:spPr>
          <a:xfrm>
            <a:off x="1194667" y="2926080"/>
            <a:ext cx="3895494" cy="542092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chemeClr val="lt2"/>
              </a:buClr>
              <a:buSzPts val="1493"/>
              <a:buNone/>
              <a:defRPr sz="1493">
                <a:solidFill>
                  <a:schemeClr val="lt2"/>
                </a:solidFill>
              </a:defRPr>
            </a:lvl1pPr>
            <a:lvl2pPr indent="-228600" lvl="1" marL="914400" algn="l">
              <a:lnSpc>
                <a:spcPct val="90000"/>
              </a:lnSpc>
              <a:spcBef>
                <a:spcPts val="400"/>
              </a:spcBef>
              <a:spcAft>
                <a:spcPts val="0"/>
              </a:spcAft>
              <a:buClr>
                <a:srgbClr val="EDEDED"/>
              </a:buClr>
              <a:buSzPts val="1120"/>
              <a:buNone/>
              <a:defRPr sz="1120"/>
            </a:lvl2pPr>
            <a:lvl3pPr indent="-228600" lvl="2" marL="1371600" algn="l">
              <a:lnSpc>
                <a:spcPct val="90000"/>
              </a:lnSpc>
              <a:spcBef>
                <a:spcPts val="400"/>
              </a:spcBef>
              <a:spcAft>
                <a:spcPts val="0"/>
              </a:spcAft>
              <a:buClr>
                <a:srgbClr val="EDEDED"/>
              </a:buClr>
              <a:buSzPts val="960"/>
              <a:buNone/>
              <a:defRPr sz="960"/>
            </a:lvl3pPr>
            <a:lvl4pPr indent="-228600" lvl="3" marL="1828800" algn="l">
              <a:lnSpc>
                <a:spcPct val="90000"/>
              </a:lnSpc>
              <a:spcBef>
                <a:spcPts val="400"/>
              </a:spcBef>
              <a:spcAft>
                <a:spcPts val="0"/>
              </a:spcAft>
              <a:buClr>
                <a:srgbClr val="EDEDED"/>
              </a:buClr>
              <a:buSzPts val="800"/>
              <a:buNone/>
              <a:defRPr sz="800"/>
            </a:lvl4pPr>
            <a:lvl5pPr indent="-228600" lvl="4" marL="2286000" algn="l">
              <a:lnSpc>
                <a:spcPct val="90000"/>
              </a:lnSpc>
              <a:spcBef>
                <a:spcPts val="400"/>
              </a:spcBef>
              <a:spcAft>
                <a:spcPts val="0"/>
              </a:spcAft>
              <a:buClr>
                <a:srgbClr val="EDEDED"/>
              </a:buClr>
              <a:buSzPts val="800"/>
              <a:buNone/>
              <a:defRPr sz="800"/>
            </a:lvl5pPr>
            <a:lvl6pPr indent="-228600" lvl="5" marL="2743200" algn="l">
              <a:lnSpc>
                <a:spcPct val="90000"/>
              </a:lnSpc>
              <a:spcBef>
                <a:spcPts val="400"/>
              </a:spcBef>
              <a:spcAft>
                <a:spcPts val="0"/>
              </a:spcAft>
              <a:buClr>
                <a:schemeClr val="lt1"/>
              </a:buClr>
              <a:buSzPts val="800"/>
              <a:buNone/>
              <a:defRPr sz="800"/>
            </a:lvl6pPr>
            <a:lvl7pPr indent="-228600" lvl="6" marL="3200400" algn="l">
              <a:lnSpc>
                <a:spcPct val="90000"/>
              </a:lnSpc>
              <a:spcBef>
                <a:spcPts val="400"/>
              </a:spcBef>
              <a:spcAft>
                <a:spcPts val="0"/>
              </a:spcAft>
              <a:buClr>
                <a:schemeClr val="lt1"/>
              </a:buClr>
              <a:buSzPts val="800"/>
              <a:buNone/>
              <a:defRPr sz="800"/>
            </a:lvl7pPr>
            <a:lvl8pPr indent="-228600" lvl="7" marL="3657600" algn="l">
              <a:lnSpc>
                <a:spcPct val="90000"/>
              </a:lnSpc>
              <a:spcBef>
                <a:spcPts val="400"/>
              </a:spcBef>
              <a:spcAft>
                <a:spcPts val="0"/>
              </a:spcAft>
              <a:buClr>
                <a:schemeClr val="lt1"/>
              </a:buClr>
              <a:buSzPts val="800"/>
              <a:buNone/>
              <a:defRPr sz="800"/>
            </a:lvl8pPr>
            <a:lvl9pPr indent="-228600" lvl="8" marL="4114800" algn="l">
              <a:lnSpc>
                <a:spcPct val="90000"/>
              </a:lnSpc>
              <a:spcBef>
                <a:spcPts val="400"/>
              </a:spcBef>
              <a:spcAft>
                <a:spcPts val="0"/>
              </a:spcAft>
              <a:buClr>
                <a:schemeClr val="lt1"/>
              </a:buClr>
              <a:buSzPts val="800"/>
              <a:buNone/>
              <a:defRPr sz="800"/>
            </a:lvl9pPr>
          </a:lstStyle>
          <a:p/>
        </p:txBody>
      </p:sp>
      <p:sp>
        <p:nvSpPr>
          <p:cNvPr id="186" name="Google Shape;186;p65"/>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87" name="Google Shape;187;p65"/>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88" name="Google Shape;188;p65"/>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n con título" type="picTx">
  <p:cSld name="PICTURE_WITH_CAPTION_TEXT">
    <p:spTree>
      <p:nvGrpSpPr>
        <p:cNvPr id="189" name="Shape 189"/>
        <p:cNvGrpSpPr/>
        <p:nvPr/>
      </p:nvGrpSpPr>
      <p:grpSpPr>
        <a:xfrm>
          <a:off x="0" y="0"/>
          <a:ext cx="0" cy="0"/>
          <a:chOff x="0" y="0"/>
          <a:chExt cx="0" cy="0"/>
        </a:xfrm>
      </p:grpSpPr>
      <p:sp>
        <p:nvSpPr>
          <p:cNvPr id="190" name="Google Shape;190;p66"/>
          <p:cNvSpPr txBox="1"/>
          <p:nvPr>
            <p:ph type="title"/>
          </p:nvPr>
        </p:nvSpPr>
        <p:spPr>
          <a:xfrm>
            <a:off x="895774" y="650240"/>
            <a:ext cx="4194386" cy="22758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EDEDED"/>
              </a:buClr>
              <a:buSzPts val="2560"/>
              <a:buFont typeface="Corbel"/>
              <a:buNone/>
              <a:defRPr sz="25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1" name="Google Shape;191;p66"/>
          <p:cNvSpPr/>
          <p:nvPr>
            <p:ph idx="2" type="pic"/>
          </p:nvPr>
        </p:nvSpPr>
        <p:spPr>
          <a:xfrm>
            <a:off x="5528734" y="1404341"/>
            <a:ext cx="6583680" cy="6931378"/>
          </a:xfrm>
          <a:prstGeom prst="rect">
            <a:avLst/>
          </a:prstGeom>
          <a:noFill/>
          <a:ln>
            <a:noFill/>
          </a:ln>
        </p:spPr>
      </p:sp>
      <p:sp>
        <p:nvSpPr>
          <p:cNvPr id="192" name="Google Shape;192;p66"/>
          <p:cNvSpPr txBox="1"/>
          <p:nvPr>
            <p:ph idx="1" type="body"/>
          </p:nvPr>
        </p:nvSpPr>
        <p:spPr>
          <a:xfrm>
            <a:off x="1194667" y="2926080"/>
            <a:ext cx="3895494" cy="542092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chemeClr val="lt2"/>
              </a:buClr>
              <a:buSzPts val="1493"/>
              <a:buNone/>
              <a:defRPr sz="1493">
                <a:solidFill>
                  <a:schemeClr val="lt2"/>
                </a:solidFill>
              </a:defRPr>
            </a:lvl1pPr>
            <a:lvl2pPr indent="-228600" lvl="1" marL="914400" algn="l">
              <a:lnSpc>
                <a:spcPct val="90000"/>
              </a:lnSpc>
              <a:spcBef>
                <a:spcPts val="400"/>
              </a:spcBef>
              <a:spcAft>
                <a:spcPts val="0"/>
              </a:spcAft>
              <a:buClr>
                <a:srgbClr val="EDEDED"/>
              </a:buClr>
              <a:buSzPts val="1120"/>
              <a:buNone/>
              <a:defRPr sz="1120"/>
            </a:lvl2pPr>
            <a:lvl3pPr indent="-228600" lvl="2" marL="1371600" algn="l">
              <a:lnSpc>
                <a:spcPct val="90000"/>
              </a:lnSpc>
              <a:spcBef>
                <a:spcPts val="400"/>
              </a:spcBef>
              <a:spcAft>
                <a:spcPts val="0"/>
              </a:spcAft>
              <a:buClr>
                <a:srgbClr val="EDEDED"/>
              </a:buClr>
              <a:buSzPts val="960"/>
              <a:buNone/>
              <a:defRPr sz="960"/>
            </a:lvl3pPr>
            <a:lvl4pPr indent="-228600" lvl="3" marL="1828800" algn="l">
              <a:lnSpc>
                <a:spcPct val="90000"/>
              </a:lnSpc>
              <a:spcBef>
                <a:spcPts val="400"/>
              </a:spcBef>
              <a:spcAft>
                <a:spcPts val="0"/>
              </a:spcAft>
              <a:buClr>
                <a:srgbClr val="EDEDED"/>
              </a:buClr>
              <a:buSzPts val="800"/>
              <a:buNone/>
              <a:defRPr sz="800"/>
            </a:lvl4pPr>
            <a:lvl5pPr indent="-228600" lvl="4" marL="2286000" algn="l">
              <a:lnSpc>
                <a:spcPct val="90000"/>
              </a:lnSpc>
              <a:spcBef>
                <a:spcPts val="400"/>
              </a:spcBef>
              <a:spcAft>
                <a:spcPts val="0"/>
              </a:spcAft>
              <a:buClr>
                <a:srgbClr val="EDEDED"/>
              </a:buClr>
              <a:buSzPts val="800"/>
              <a:buNone/>
              <a:defRPr sz="800"/>
            </a:lvl5pPr>
            <a:lvl6pPr indent="-228600" lvl="5" marL="2743200" algn="l">
              <a:lnSpc>
                <a:spcPct val="90000"/>
              </a:lnSpc>
              <a:spcBef>
                <a:spcPts val="400"/>
              </a:spcBef>
              <a:spcAft>
                <a:spcPts val="0"/>
              </a:spcAft>
              <a:buClr>
                <a:schemeClr val="lt1"/>
              </a:buClr>
              <a:buSzPts val="800"/>
              <a:buNone/>
              <a:defRPr sz="800"/>
            </a:lvl6pPr>
            <a:lvl7pPr indent="-228600" lvl="6" marL="3200400" algn="l">
              <a:lnSpc>
                <a:spcPct val="90000"/>
              </a:lnSpc>
              <a:spcBef>
                <a:spcPts val="400"/>
              </a:spcBef>
              <a:spcAft>
                <a:spcPts val="0"/>
              </a:spcAft>
              <a:buClr>
                <a:schemeClr val="lt1"/>
              </a:buClr>
              <a:buSzPts val="800"/>
              <a:buNone/>
              <a:defRPr sz="800"/>
            </a:lvl7pPr>
            <a:lvl8pPr indent="-228600" lvl="7" marL="3657600" algn="l">
              <a:lnSpc>
                <a:spcPct val="90000"/>
              </a:lnSpc>
              <a:spcBef>
                <a:spcPts val="400"/>
              </a:spcBef>
              <a:spcAft>
                <a:spcPts val="0"/>
              </a:spcAft>
              <a:buClr>
                <a:schemeClr val="lt1"/>
              </a:buClr>
              <a:buSzPts val="800"/>
              <a:buNone/>
              <a:defRPr sz="800"/>
            </a:lvl8pPr>
            <a:lvl9pPr indent="-228600" lvl="8" marL="4114800" algn="l">
              <a:lnSpc>
                <a:spcPct val="90000"/>
              </a:lnSpc>
              <a:spcBef>
                <a:spcPts val="400"/>
              </a:spcBef>
              <a:spcAft>
                <a:spcPts val="0"/>
              </a:spcAft>
              <a:buClr>
                <a:schemeClr val="lt1"/>
              </a:buClr>
              <a:buSzPts val="800"/>
              <a:buNone/>
              <a:defRPr sz="800"/>
            </a:lvl9pPr>
          </a:lstStyle>
          <a:p/>
        </p:txBody>
      </p:sp>
      <p:sp>
        <p:nvSpPr>
          <p:cNvPr id="193" name="Google Shape;193;p66"/>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94" name="Google Shape;194;p66"/>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195" name="Google Shape;195;p66"/>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n panorámica con descripción">
  <p:cSld name="Imagen panorámica con descripción">
    <p:spTree>
      <p:nvGrpSpPr>
        <p:cNvPr id="196" name="Shape 196"/>
        <p:cNvGrpSpPr/>
        <p:nvPr/>
      </p:nvGrpSpPr>
      <p:grpSpPr>
        <a:xfrm>
          <a:off x="0" y="0"/>
          <a:ext cx="0" cy="0"/>
          <a:chOff x="0" y="0"/>
          <a:chExt cx="0" cy="0"/>
        </a:xfrm>
      </p:grpSpPr>
      <p:sp>
        <p:nvSpPr>
          <p:cNvPr id="197" name="Google Shape;197;p67"/>
          <p:cNvSpPr txBox="1"/>
          <p:nvPr>
            <p:ph type="title"/>
          </p:nvPr>
        </p:nvSpPr>
        <p:spPr>
          <a:xfrm>
            <a:off x="895774" y="6211076"/>
            <a:ext cx="11216640" cy="116530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EDEDED"/>
              </a:buClr>
              <a:buSzPts val="2560"/>
              <a:buFont typeface="Corbel"/>
              <a:buNone/>
              <a:defRPr sz="25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8" name="Google Shape;198;p67"/>
          <p:cNvSpPr/>
          <p:nvPr>
            <p:ph idx="2" type="pic"/>
          </p:nvPr>
        </p:nvSpPr>
        <p:spPr>
          <a:xfrm>
            <a:off x="895774" y="1404340"/>
            <a:ext cx="11216640" cy="4806734"/>
          </a:xfrm>
          <a:prstGeom prst="rect">
            <a:avLst/>
          </a:prstGeom>
          <a:noFill/>
          <a:ln>
            <a:noFill/>
          </a:ln>
        </p:spPr>
      </p:sp>
      <p:sp>
        <p:nvSpPr>
          <p:cNvPr id="199" name="Google Shape;199;p67"/>
          <p:cNvSpPr txBox="1"/>
          <p:nvPr>
            <p:ph idx="1" type="body"/>
          </p:nvPr>
        </p:nvSpPr>
        <p:spPr>
          <a:xfrm>
            <a:off x="895775" y="7376378"/>
            <a:ext cx="11214946" cy="970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chemeClr val="lt2"/>
              </a:buClr>
              <a:buSzPts val="1280"/>
              <a:buNone/>
              <a:defRPr sz="1280">
                <a:solidFill>
                  <a:schemeClr val="lt2"/>
                </a:solidFill>
              </a:defRPr>
            </a:lvl1pPr>
            <a:lvl2pPr indent="-228600" lvl="1" marL="914400" algn="l">
              <a:lnSpc>
                <a:spcPct val="90000"/>
              </a:lnSpc>
              <a:spcBef>
                <a:spcPts val="400"/>
              </a:spcBef>
              <a:spcAft>
                <a:spcPts val="0"/>
              </a:spcAft>
              <a:buClr>
                <a:srgbClr val="EDEDED"/>
              </a:buClr>
              <a:buSzPts val="1120"/>
              <a:buNone/>
              <a:defRPr sz="1120"/>
            </a:lvl2pPr>
            <a:lvl3pPr indent="-228600" lvl="2" marL="1371600" algn="l">
              <a:lnSpc>
                <a:spcPct val="90000"/>
              </a:lnSpc>
              <a:spcBef>
                <a:spcPts val="400"/>
              </a:spcBef>
              <a:spcAft>
                <a:spcPts val="0"/>
              </a:spcAft>
              <a:buClr>
                <a:srgbClr val="EDEDED"/>
              </a:buClr>
              <a:buSzPts val="960"/>
              <a:buNone/>
              <a:defRPr sz="960"/>
            </a:lvl3pPr>
            <a:lvl4pPr indent="-228600" lvl="3" marL="1828800" algn="l">
              <a:lnSpc>
                <a:spcPct val="90000"/>
              </a:lnSpc>
              <a:spcBef>
                <a:spcPts val="400"/>
              </a:spcBef>
              <a:spcAft>
                <a:spcPts val="0"/>
              </a:spcAft>
              <a:buClr>
                <a:srgbClr val="EDEDED"/>
              </a:buClr>
              <a:buSzPts val="800"/>
              <a:buNone/>
              <a:defRPr sz="800"/>
            </a:lvl4pPr>
            <a:lvl5pPr indent="-228600" lvl="4" marL="2286000" algn="l">
              <a:lnSpc>
                <a:spcPct val="90000"/>
              </a:lnSpc>
              <a:spcBef>
                <a:spcPts val="400"/>
              </a:spcBef>
              <a:spcAft>
                <a:spcPts val="0"/>
              </a:spcAft>
              <a:buClr>
                <a:srgbClr val="EDEDED"/>
              </a:buClr>
              <a:buSzPts val="800"/>
              <a:buNone/>
              <a:defRPr sz="800"/>
            </a:lvl5pPr>
            <a:lvl6pPr indent="-228600" lvl="5" marL="2743200" algn="l">
              <a:lnSpc>
                <a:spcPct val="90000"/>
              </a:lnSpc>
              <a:spcBef>
                <a:spcPts val="400"/>
              </a:spcBef>
              <a:spcAft>
                <a:spcPts val="0"/>
              </a:spcAft>
              <a:buClr>
                <a:schemeClr val="lt1"/>
              </a:buClr>
              <a:buSzPts val="800"/>
              <a:buNone/>
              <a:defRPr sz="800"/>
            </a:lvl6pPr>
            <a:lvl7pPr indent="-228600" lvl="6" marL="3200400" algn="l">
              <a:lnSpc>
                <a:spcPct val="90000"/>
              </a:lnSpc>
              <a:spcBef>
                <a:spcPts val="400"/>
              </a:spcBef>
              <a:spcAft>
                <a:spcPts val="0"/>
              </a:spcAft>
              <a:buClr>
                <a:schemeClr val="lt1"/>
              </a:buClr>
              <a:buSzPts val="800"/>
              <a:buNone/>
              <a:defRPr sz="800"/>
            </a:lvl7pPr>
            <a:lvl8pPr indent="-228600" lvl="7" marL="3657600" algn="l">
              <a:lnSpc>
                <a:spcPct val="90000"/>
              </a:lnSpc>
              <a:spcBef>
                <a:spcPts val="400"/>
              </a:spcBef>
              <a:spcAft>
                <a:spcPts val="0"/>
              </a:spcAft>
              <a:buClr>
                <a:schemeClr val="lt1"/>
              </a:buClr>
              <a:buSzPts val="800"/>
              <a:buNone/>
              <a:defRPr sz="800"/>
            </a:lvl8pPr>
            <a:lvl9pPr indent="-228600" lvl="8" marL="4114800" algn="l">
              <a:lnSpc>
                <a:spcPct val="90000"/>
              </a:lnSpc>
              <a:spcBef>
                <a:spcPts val="400"/>
              </a:spcBef>
              <a:spcAft>
                <a:spcPts val="0"/>
              </a:spcAft>
              <a:buClr>
                <a:schemeClr val="lt1"/>
              </a:buClr>
              <a:buSzPts val="800"/>
              <a:buNone/>
              <a:defRPr sz="800"/>
            </a:lvl9pPr>
          </a:lstStyle>
          <a:p/>
        </p:txBody>
      </p:sp>
      <p:sp>
        <p:nvSpPr>
          <p:cNvPr id="200" name="Google Shape;200;p67"/>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01" name="Google Shape;201;p67"/>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02" name="Google Shape;202;p67"/>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y descripción">
  <p:cSld name="Título y descripción">
    <p:spTree>
      <p:nvGrpSpPr>
        <p:cNvPr id="203" name="Shape 203"/>
        <p:cNvGrpSpPr/>
        <p:nvPr/>
      </p:nvGrpSpPr>
      <p:grpSpPr>
        <a:xfrm>
          <a:off x="0" y="0"/>
          <a:ext cx="0" cy="0"/>
          <a:chOff x="0" y="0"/>
          <a:chExt cx="0" cy="0"/>
        </a:xfrm>
      </p:grpSpPr>
      <p:sp>
        <p:nvSpPr>
          <p:cNvPr id="204" name="Google Shape;204;p68"/>
          <p:cNvSpPr txBox="1"/>
          <p:nvPr>
            <p:ph type="title"/>
          </p:nvPr>
        </p:nvSpPr>
        <p:spPr>
          <a:xfrm>
            <a:off x="895774" y="519290"/>
            <a:ext cx="11216640" cy="502662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2560"/>
              <a:buFont typeface="Corbel"/>
              <a:buNone/>
              <a:defRPr sz="25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5" name="Google Shape;205;p68"/>
          <p:cNvSpPr txBox="1"/>
          <p:nvPr>
            <p:ph idx="1" type="body"/>
          </p:nvPr>
        </p:nvSpPr>
        <p:spPr>
          <a:xfrm>
            <a:off x="895775" y="6384923"/>
            <a:ext cx="11214946" cy="213593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280"/>
              <a:buNone/>
              <a:defRPr sz="1280"/>
            </a:lvl1pPr>
            <a:lvl2pPr indent="-228600" lvl="1" marL="914400" algn="l">
              <a:lnSpc>
                <a:spcPct val="90000"/>
              </a:lnSpc>
              <a:spcBef>
                <a:spcPts val="400"/>
              </a:spcBef>
              <a:spcAft>
                <a:spcPts val="0"/>
              </a:spcAft>
              <a:buClr>
                <a:srgbClr val="EDEDED"/>
              </a:buClr>
              <a:buSzPts val="1120"/>
              <a:buNone/>
              <a:defRPr sz="1120"/>
            </a:lvl2pPr>
            <a:lvl3pPr indent="-228600" lvl="2" marL="1371600" algn="l">
              <a:lnSpc>
                <a:spcPct val="90000"/>
              </a:lnSpc>
              <a:spcBef>
                <a:spcPts val="400"/>
              </a:spcBef>
              <a:spcAft>
                <a:spcPts val="0"/>
              </a:spcAft>
              <a:buClr>
                <a:srgbClr val="EDEDED"/>
              </a:buClr>
              <a:buSzPts val="960"/>
              <a:buNone/>
              <a:defRPr sz="960"/>
            </a:lvl3pPr>
            <a:lvl4pPr indent="-228600" lvl="3" marL="1828800" algn="l">
              <a:lnSpc>
                <a:spcPct val="90000"/>
              </a:lnSpc>
              <a:spcBef>
                <a:spcPts val="400"/>
              </a:spcBef>
              <a:spcAft>
                <a:spcPts val="0"/>
              </a:spcAft>
              <a:buClr>
                <a:srgbClr val="EDEDED"/>
              </a:buClr>
              <a:buSzPts val="800"/>
              <a:buNone/>
              <a:defRPr sz="800"/>
            </a:lvl4pPr>
            <a:lvl5pPr indent="-228600" lvl="4" marL="2286000" algn="l">
              <a:lnSpc>
                <a:spcPct val="90000"/>
              </a:lnSpc>
              <a:spcBef>
                <a:spcPts val="400"/>
              </a:spcBef>
              <a:spcAft>
                <a:spcPts val="0"/>
              </a:spcAft>
              <a:buClr>
                <a:srgbClr val="EDEDED"/>
              </a:buClr>
              <a:buSzPts val="800"/>
              <a:buNone/>
              <a:defRPr sz="800"/>
            </a:lvl5pPr>
            <a:lvl6pPr indent="-228600" lvl="5" marL="2743200" algn="l">
              <a:lnSpc>
                <a:spcPct val="90000"/>
              </a:lnSpc>
              <a:spcBef>
                <a:spcPts val="400"/>
              </a:spcBef>
              <a:spcAft>
                <a:spcPts val="0"/>
              </a:spcAft>
              <a:buClr>
                <a:schemeClr val="lt1"/>
              </a:buClr>
              <a:buSzPts val="800"/>
              <a:buNone/>
              <a:defRPr sz="800"/>
            </a:lvl6pPr>
            <a:lvl7pPr indent="-228600" lvl="6" marL="3200400" algn="l">
              <a:lnSpc>
                <a:spcPct val="90000"/>
              </a:lnSpc>
              <a:spcBef>
                <a:spcPts val="400"/>
              </a:spcBef>
              <a:spcAft>
                <a:spcPts val="0"/>
              </a:spcAft>
              <a:buClr>
                <a:schemeClr val="lt1"/>
              </a:buClr>
              <a:buSzPts val="800"/>
              <a:buNone/>
              <a:defRPr sz="800"/>
            </a:lvl7pPr>
            <a:lvl8pPr indent="-228600" lvl="7" marL="3657600" algn="l">
              <a:lnSpc>
                <a:spcPct val="90000"/>
              </a:lnSpc>
              <a:spcBef>
                <a:spcPts val="400"/>
              </a:spcBef>
              <a:spcAft>
                <a:spcPts val="0"/>
              </a:spcAft>
              <a:buClr>
                <a:schemeClr val="lt1"/>
              </a:buClr>
              <a:buSzPts val="800"/>
              <a:buNone/>
              <a:defRPr sz="800"/>
            </a:lvl8pPr>
            <a:lvl9pPr indent="-228600" lvl="8" marL="4114800" algn="l">
              <a:lnSpc>
                <a:spcPct val="90000"/>
              </a:lnSpc>
              <a:spcBef>
                <a:spcPts val="400"/>
              </a:spcBef>
              <a:spcAft>
                <a:spcPts val="0"/>
              </a:spcAft>
              <a:buClr>
                <a:schemeClr val="lt1"/>
              </a:buClr>
              <a:buSzPts val="800"/>
              <a:buNone/>
              <a:defRPr sz="800"/>
            </a:lvl9pPr>
          </a:lstStyle>
          <a:p/>
        </p:txBody>
      </p:sp>
      <p:sp>
        <p:nvSpPr>
          <p:cNvPr id="206" name="Google Shape;206;p68"/>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07" name="Google Shape;207;p68"/>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08" name="Google Shape;208;p68"/>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ita con descripción">
  <p:cSld name="Cita con descripción">
    <p:spTree>
      <p:nvGrpSpPr>
        <p:cNvPr id="209" name="Shape 209"/>
        <p:cNvGrpSpPr/>
        <p:nvPr/>
      </p:nvGrpSpPr>
      <p:grpSpPr>
        <a:xfrm>
          <a:off x="0" y="0"/>
          <a:ext cx="0" cy="0"/>
          <a:chOff x="0" y="0"/>
          <a:chExt cx="0" cy="0"/>
        </a:xfrm>
      </p:grpSpPr>
      <p:sp>
        <p:nvSpPr>
          <p:cNvPr id="210" name="Google Shape;210;p69"/>
          <p:cNvSpPr txBox="1"/>
          <p:nvPr>
            <p:ph type="title"/>
          </p:nvPr>
        </p:nvSpPr>
        <p:spPr>
          <a:xfrm>
            <a:off x="1542626" y="519290"/>
            <a:ext cx="9922935" cy="42565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3520"/>
              <a:buFont typeface="Corbel"/>
              <a:buNone/>
              <a:defRPr sz="352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1" name="Google Shape;211;p69"/>
          <p:cNvSpPr txBox="1"/>
          <p:nvPr>
            <p:ph idx="1" type="body"/>
          </p:nvPr>
        </p:nvSpPr>
        <p:spPr>
          <a:xfrm>
            <a:off x="1835356" y="4786570"/>
            <a:ext cx="9335785" cy="78075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120"/>
              <a:buNone/>
              <a:defRPr sz="1120"/>
            </a:lvl1pPr>
            <a:lvl2pPr indent="-228600" lvl="1" marL="914400" algn="l">
              <a:lnSpc>
                <a:spcPct val="90000"/>
              </a:lnSpc>
              <a:spcBef>
                <a:spcPts val="400"/>
              </a:spcBef>
              <a:spcAft>
                <a:spcPts val="0"/>
              </a:spcAft>
              <a:buClr>
                <a:srgbClr val="EDEDED"/>
              </a:buClr>
              <a:buSzPts val="1120"/>
              <a:buNone/>
              <a:defRPr sz="1120"/>
            </a:lvl2pPr>
            <a:lvl3pPr indent="-228600" lvl="2" marL="1371600" algn="l">
              <a:lnSpc>
                <a:spcPct val="90000"/>
              </a:lnSpc>
              <a:spcBef>
                <a:spcPts val="400"/>
              </a:spcBef>
              <a:spcAft>
                <a:spcPts val="0"/>
              </a:spcAft>
              <a:buClr>
                <a:srgbClr val="EDEDED"/>
              </a:buClr>
              <a:buSzPts val="960"/>
              <a:buNone/>
              <a:defRPr sz="960"/>
            </a:lvl3pPr>
            <a:lvl4pPr indent="-228600" lvl="3" marL="1828800" algn="l">
              <a:lnSpc>
                <a:spcPct val="90000"/>
              </a:lnSpc>
              <a:spcBef>
                <a:spcPts val="400"/>
              </a:spcBef>
              <a:spcAft>
                <a:spcPts val="0"/>
              </a:spcAft>
              <a:buClr>
                <a:srgbClr val="EDEDED"/>
              </a:buClr>
              <a:buSzPts val="800"/>
              <a:buNone/>
              <a:defRPr sz="800"/>
            </a:lvl4pPr>
            <a:lvl5pPr indent="-228600" lvl="4" marL="2286000" algn="l">
              <a:lnSpc>
                <a:spcPct val="90000"/>
              </a:lnSpc>
              <a:spcBef>
                <a:spcPts val="400"/>
              </a:spcBef>
              <a:spcAft>
                <a:spcPts val="0"/>
              </a:spcAft>
              <a:buClr>
                <a:srgbClr val="EDEDED"/>
              </a:buClr>
              <a:buSzPts val="800"/>
              <a:buNone/>
              <a:defRPr sz="800"/>
            </a:lvl5pPr>
            <a:lvl6pPr indent="-228600" lvl="5" marL="2743200" algn="l">
              <a:lnSpc>
                <a:spcPct val="90000"/>
              </a:lnSpc>
              <a:spcBef>
                <a:spcPts val="400"/>
              </a:spcBef>
              <a:spcAft>
                <a:spcPts val="0"/>
              </a:spcAft>
              <a:buClr>
                <a:schemeClr val="lt1"/>
              </a:buClr>
              <a:buSzPts val="800"/>
              <a:buNone/>
              <a:defRPr sz="800"/>
            </a:lvl6pPr>
            <a:lvl7pPr indent="-228600" lvl="6" marL="3200400" algn="l">
              <a:lnSpc>
                <a:spcPct val="90000"/>
              </a:lnSpc>
              <a:spcBef>
                <a:spcPts val="400"/>
              </a:spcBef>
              <a:spcAft>
                <a:spcPts val="0"/>
              </a:spcAft>
              <a:buClr>
                <a:schemeClr val="lt1"/>
              </a:buClr>
              <a:buSzPts val="800"/>
              <a:buNone/>
              <a:defRPr sz="800"/>
            </a:lvl7pPr>
            <a:lvl8pPr indent="-228600" lvl="7" marL="3657600" algn="l">
              <a:lnSpc>
                <a:spcPct val="90000"/>
              </a:lnSpc>
              <a:spcBef>
                <a:spcPts val="400"/>
              </a:spcBef>
              <a:spcAft>
                <a:spcPts val="0"/>
              </a:spcAft>
              <a:buClr>
                <a:schemeClr val="lt1"/>
              </a:buClr>
              <a:buSzPts val="800"/>
              <a:buNone/>
              <a:defRPr sz="800"/>
            </a:lvl8pPr>
            <a:lvl9pPr indent="-228600" lvl="8" marL="4114800" algn="l">
              <a:lnSpc>
                <a:spcPct val="90000"/>
              </a:lnSpc>
              <a:spcBef>
                <a:spcPts val="400"/>
              </a:spcBef>
              <a:spcAft>
                <a:spcPts val="0"/>
              </a:spcAft>
              <a:buClr>
                <a:schemeClr val="lt1"/>
              </a:buClr>
              <a:buSzPts val="800"/>
              <a:buNone/>
              <a:defRPr sz="800"/>
            </a:lvl9pPr>
          </a:lstStyle>
          <a:p/>
        </p:txBody>
      </p:sp>
      <p:sp>
        <p:nvSpPr>
          <p:cNvPr id="212" name="Google Shape;212;p69"/>
          <p:cNvSpPr txBox="1"/>
          <p:nvPr>
            <p:ph idx="2" type="body"/>
          </p:nvPr>
        </p:nvSpPr>
        <p:spPr>
          <a:xfrm>
            <a:off x="894080" y="6402459"/>
            <a:ext cx="11213252" cy="211839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280"/>
              <a:buNone/>
              <a:defRPr sz="1280"/>
            </a:lvl1pPr>
            <a:lvl2pPr indent="-228600" lvl="1" marL="914400" algn="l">
              <a:lnSpc>
                <a:spcPct val="90000"/>
              </a:lnSpc>
              <a:spcBef>
                <a:spcPts val="400"/>
              </a:spcBef>
              <a:spcAft>
                <a:spcPts val="0"/>
              </a:spcAft>
              <a:buClr>
                <a:srgbClr val="EDEDED"/>
              </a:buClr>
              <a:buSzPts val="1120"/>
              <a:buNone/>
              <a:defRPr sz="1120"/>
            </a:lvl2pPr>
            <a:lvl3pPr indent="-228600" lvl="2" marL="1371600" algn="l">
              <a:lnSpc>
                <a:spcPct val="90000"/>
              </a:lnSpc>
              <a:spcBef>
                <a:spcPts val="400"/>
              </a:spcBef>
              <a:spcAft>
                <a:spcPts val="0"/>
              </a:spcAft>
              <a:buClr>
                <a:srgbClr val="EDEDED"/>
              </a:buClr>
              <a:buSzPts val="960"/>
              <a:buNone/>
              <a:defRPr sz="960"/>
            </a:lvl3pPr>
            <a:lvl4pPr indent="-228600" lvl="3" marL="1828800" algn="l">
              <a:lnSpc>
                <a:spcPct val="90000"/>
              </a:lnSpc>
              <a:spcBef>
                <a:spcPts val="400"/>
              </a:spcBef>
              <a:spcAft>
                <a:spcPts val="0"/>
              </a:spcAft>
              <a:buClr>
                <a:srgbClr val="EDEDED"/>
              </a:buClr>
              <a:buSzPts val="800"/>
              <a:buNone/>
              <a:defRPr sz="800"/>
            </a:lvl4pPr>
            <a:lvl5pPr indent="-228600" lvl="4" marL="2286000" algn="l">
              <a:lnSpc>
                <a:spcPct val="90000"/>
              </a:lnSpc>
              <a:spcBef>
                <a:spcPts val="400"/>
              </a:spcBef>
              <a:spcAft>
                <a:spcPts val="0"/>
              </a:spcAft>
              <a:buClr>
                <a:srgbClr val="EDEDED"/>
              </a:buClr>
              <a:buSzPts val="800"/>
              <a:buNone/>
              <a:defRPr sz="800"/>
            </a:lvl5pPr>
            <a:lvl6pPr indent="-228600" lvl="5" marL="2743200" algn="l">
              <a:lnSpc>
                <a:spcPct val="90000"/>
              </a:lnSpc>
              <a:spcBef>
                <a:spcPts val="400"/>
              </a:spcBef>
              <a:spcAft>
                <a:spcPts val="0"/>
              </a:spcAft>
              <a:buClr>
                <a:schemeClr val="lt1"/>
              </a:buClr>
              <a:buSzPts val="800"/>
              <a:buNone/>
              <a:defRPr sz="800"/>
            </a:lvl6pPr>
            <a:lvl7pPr indent="-228600" lvl="6" marL="3200400" algn="l">
              <a:lnSpc>
                <a:spcPct val="90000"/>
              </a:lnSpc>
              <a:spcBef>
                <a:spcPts val="400"/>
              </a:spcBef>
              <a:spcAft>
                <a:spcPts val="0"/>
              </a:spcAft>
              <a:buClr>
                <a:schemeClr val="lt1"/>
              </a:buClr>
              <a:buSzPts val="800"/>
              <a:buNone/>
              <a:defRPr sz="800"/>
            </a:lvl7pPr>
            <a:lvl8pPr indent="-228600" lvl="7" marL="3657600" algn="l">
              <a:lnSpc>
                <a:spcPct val="90000"/>
              </a:lnSpc>
              <a:spcBef>
                <a:spcPts val="400"/>
              </a:spcBef>
              <a:spcAft>
                <a:spcPts val="0"/>
              </a:spcAft>
              <a:buClr>
                <a:schemeClr val="lt1"/>
              </a:buClr>
              <a:buSzPts val="800"/>
              <a:buNone/>
              <a:defRPr sz="800"/>
            </a:lvl8pPr>
            <a:lvl9pPr indent="-228600" lvl="8" marL="4114800" algn="l">
              <a:lnSpc>
                <a:spcPct val="90000"/>
              </a:lnSpc>
              <a:spcBef>
                <a:spcPts val="400"/>
              </a:spcBef>
              <a:spcAft>
                <a:spcPts val="0"/>
              </a:spcAft>
              <a:buClr>
                <a:schemeClr val="lt1"/>
              </a:buClr>
              <a:buSzPts val="800"/>
              <a:buNone/>
              <a:defRPr sz="800"/>
            </a:lvl9pPr>
          </a:lstStyle>
          <a:p/>
        </p:txBody>
      </p:sp>
      <p:sp>
        <p:nvSpPr>
          <p:cNvPr id="213" name="Google Shape;213;p69"/>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14" name="Google Shape;214;p69"/>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15" name="Google Shape;215;p69"/>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
        <p:nvSpPr>
          <p:cNvPr id="216" name="Google Shape;216;p69"/>
          <p:cNvSpPr txBox="1"/>
          <p:nvPr/>
        </p:nvSpPr>
        <p:spPr>
          <a:xfrm>
            <a:off x="1185114" y="1119040"/>
            <a:ext cx="650240" cy="831681"/>
          </a:xfrm>
          <a:prstGeom prst="rect">
            <a:avLst/>
          </a:prstGeom>
          <a:noFill/>
          <a:ln>
            <a:noFill/>
          </a:ln>
        </p:spPr>
        <p:txBody>
          <a:bodyPr anchorCtr="0" anchor="ctr" bIns="36575" lIns="73150" spcFirstLastPara="1" rIns="73150" wrap="square" tIns="36575">
            <a:noAutofit/>
          </a:bodyPr>
          <a:lstStyle/>
          <a:p>
            <a:pPr indent="0" lvl="0" marL="0" marR="0" rtl="0" algn="l">
              <a:lnSpc>
                <a:spcPct val="100000"/>
              </a:lnSpc>
              <a:spcBef>
                <a:spcPts val="0"/>
              </a:spcBef>
              <a:spcAft>
                <a:spcPts val="0"/>
              </a:spcAft>
              <a:buClr>
                <a:srgbClr val="FFFFFF"/>
              </a:buClr>
              <a:buSzPts val="6400"/>
              <a:buFont typeface="Arial"/>
              <a:buNone/>
            </a:pPr>
            <a:r>
              <a:rPr b="0" i="0" lang="es-ES" sz="6400" u="none" cap="none" strike="noStrike">
                <a:solidFill>
                  <a:srgbClr val="FFFFFF"/>
                </a:solidFill>
                <a:latin typeface="Arial"/>
                <a:ea typeface="Arial"/>
                <a:cs typeface="Arial"/>
                <a:sym typeface="Arial"/>
              </a:rPr>
              <a:t>“</a:t>
            </a:r>
            <a:endParaRPr/>
          </a:p>
        </p:txBody>
      </p:sp>
      <p:sp>
        <p:nvSpPr>
          <p:cNvPr id="217" name="Google Shape;217;p69"/>
          <p:cNvSpPr txBox="1"/>
          <p:nvPr/>
        </p:nvSpPr>
        <p:spPr>
          <a:xfrm>
            <a:off x="11133666" y="3901440"/>
            <a:ext cx="650240" cy="831681"/>
          </a:xfrm>
          <a:prstGeom prst="rect">
            <a:avLst/>
          </a:prstGeom>
          <a:noFill/>
          <a:ln>
            <a:noFill/>
          </a:ln>
        </p:spPr>
        <p:txBody>
          <a:bodyPr anchorCtr="0" anchor="ctr" bIns="36575" lIns="73150" spcFirstLastPara="1" rIns="73150" wrap="square" tIns="36575">
            <a:noAutofit/>
          </a:bodyPr>
          <a:lstStyle/>
          <a:p>
            <a:pPr indent="0" lvl="0" marL="0" marR="0" rtl="0" algn="r">
              <a:lnSpc>
                <a:spcPct val="100000"/>
              </a:lnSpc>
              <a:spcBef>
                <a:spcPts val="0"/>
              </a:spcBef>
              <a:spcAft>
                <a:spcPts val="0"/>
              </a:spcAft>
              <a:buClr>
                <a:srgbClr val="FFFFFF"/>
              </a:buClr>
              <a:buSzPts val="6400"/>
              <a:buFont typeface="Arial"/>
              <a:buNone/>
            </a:pPr>
            <a:r>
              <a:rPr b="0" i="0" lang="es-ES" sz="6400" u="none" cap="none" strike="noStrike">
                <a:solidFill>
                  <a:srgbClr val="FFFFFF"/>
                </a:solidFill>
                <a:latin typeface="Arial"/>
                <a:ea typeface="Arial"/>
                <a:cs typeface="Arial"/>
                <a:sym typeface="Arial"/>
              </a:rPr>
              <a:t>”</a:t>
            </a: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rjeta de nombre">
  <p:cSld name="Tarjeta de nombre">
    <p:spTree>
      <p:nvGrpSpPr>
        <p:cNvPr id="218" name="Shape 218"/>
        <p:cNvGrpSpPr/>
        <p:nvPr/>
      </p:nvGrpSpPr>
      <p:grpSpPr>
        <a:xfrm>
          <a:off x="0" y="0"/>
          <a:ext cx="0" cy="0"/>
          <a:chOff x="0" y="0"/>
          <a:chExt cx="0" cy="0"/>
        </a:xfrm>
      </p:grpSpPr>
      <p:sp>
        <p:nvSpPr>
          <p:cNvPr id="219" name="Google Shape;219;p70"/>
          <p:cNvSpPr txBox="1"/>
          <p:nvPr>
            <p:ph type="title"/>
          </p:nvPr>
        </p:nvSpPr>
        <p:spPr>
          <a:xfrm>
            <a:off x="895774" y="3309466"/>
            <a:ext cx="11216640" cy="357238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EDEDED"/>
              </a:buClr>
              <a:buSzPts val="4320"/>
              <a:buFont typeface="Corbel"/>
              <a:buNone/>
              <a:defRPr sz="432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0" name="Google Shape;220;p70"/>
          <p:cNvSpPr txBox="1"/>
          <p:nvPr>
            <p:ph idx="1" type="body"/>
          </p:nvPr>
        </p:nvSpPr>
        <p:spPr>
          <a:xfrm>
            <a:off x="895775" y="6898604"/>
            <a:ext cx="11214946" cy="162224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280"/>
              <a:buNone/>
              <a:defRPr sz="1280"/>
            </a:lvl1pPr>
            <a:lvl2pPr indent="-228600" lvl="1" marL="914400" algn="l">
              <a:lnSpc>
                <a:spcPct val="90000"/>
              </a:lnSpc>
              <a:spcBef>
                <a:spcPts val="400"/>
              </a:spcBef>
              <a:spcAft>
                <a:spcPts val="0"/>
              </a:spcAft>
              <a:buClr>
                <a:srgbClr val="EDEDED"/>
              </a:buClr>
              <a:buSzPts val="1120"/>
              <a:buNone/>
              <a:defRPr sz="1120"/>
            </a:lvl2pPr>
            <a:lvl3pPr indent="-228600" lvl="2" marL="1371600" algn="l">
              <a:lnSpc>
                <a:spcPct val="90000"/>
              </a:lnSpc>
              <a:spcBef>
                <a:spcPts val="400"/>
              </a:spcBef>
              <a:spcAft>
                <a:spcPts val="0"/>
              </a:spcAft>
              <a:buClr>
                <a:srgbClr val="EDEDED"/>
              </a:buClr>
              <a:buSzPts val="960"/>
              <a:buNone/>
              <a:defRPr sz="960"/>
            </a:lvl3pPr>
            <a:lvl4pPr indent="-228600" lvl="3" marL="1828800" algn="l">
              <a:lnSpc>
                <a:spcPct val="90000"/>
              </a:lnSpc>
              <a:spcBef>
                <a:spcPts val="400"/>
              </a:spcBef>
              <a:spcAft>
                <a:spcPts val="0"/>
              </a:spcAft>
              <a:buClr>
                <a:srgbClr val="EDEDED"/>
              </a:buClr>
              <a:buSzPts val="800"/>
              <a:buNone/>
              <a:defRPr sz="800"/>
            </a:lvl4pPr>
            <a:lvl5pPr indent="-228600" lvl="4" marL="2286000" algn="l">
              <a:lnSpc>
                <a:spcPct val="90000"/>
              </a:lnSpc>
              <a:spcBef>
                <a:spcPts val="400"/>
              </a:spcBef>
              <a:spcAft>
                <a:spcPts val="0"/>
              </a:spcAft>
              <a:buClr>
                <a:srgbClr val="EDEDED"/>
              </a:buClr>
              <a:buSzPts val="800"/>
              <a:buNone/>
              <a:defRPr sz="800"/>
            </a:lvl5pPr>
            <a:lvl6pPr indent="-228600" lvl="5" marL="2743200" algn="l">
              <a:lnSpc>
                <a:spcPct val="90000"/>
              </a:lnSpc>
              <a:spcBef>
                <a:spcPts val="400"/>
              </a:spcBef>
              <a:spcAft>
                <a:spcPts val="0"/>
              </a:spcAft>
              <a:buClr>
                <a:schemeClr val="lt1"/>
              </a:buClr>
              <a:buSzPts val="800"/>
              <a:buNone/>
              <a:defRPr sz="800"/>
            </a:lvl6pPr>
            <a:lvl7pPr indent="-228600" lvl="6" marL="3200400" algn="l">
              <a:lnSpc>
                <a:spcPct val="90000"/>
              </a:lnSpc>
              <a:spcBef>
                <a:spcPts val="400"/>
              </a:spcBef>
              <a:spcAft>
                <a:spcPts val="0"/>
              </a:spcAft>
              <a:buClr>
                <a:schemeClr val="lt1"/>
              </a:buClr>
              <a:buSzPts val="800"/>
              <a:buNone/>
              <a:defRPr sz="800"/>
            </a:lvl7pPr>
            <a:lvl8pPr indent="-228600" lvl="7" marL="3657600" algn="l">
              <a:lnSpc>
                <a:spcPct val="90000"/>
              </a:lnSpc>
              <a:spcBef>
                <a:spcPts val="400"/>
              </a:spcBef>
              <a:spcAft>
                <a:spcPts val="0"/>
              </a:spcAft>
              <a:buClr>
                <a:schemeClr val="lt1"/>
              </a:buClr>
              <a:buSzPts val="800"/>
              <a:buNone/>
              <a:defRPr sz="800"/>
            </a:lvl8pPr>
            <a:lvl9pPr indent="-228600" lvl="8" marL="4114800" algn="l">
              <a:lnSpc>
                <a:spcPct val="90000"/>
              </a:lnSpc>
              <a:spcBef>
                <a:spcPts val="400"/>
              </a:spcBef>
              <a:spcAft>
                <a:spcPts val="0"/>
              </a:spcAft>
              <a:buClr>
                <a:schemeClr val="lt1"/>
              </a:buClr>
              <a:buSzPts val="800"/>
              <a:buNone/>
              <a:defRPr sz="800"/>
            </a:lvl9pPr>
          </a:lstStyle>
          <a:p/>
        </p:txBody>
      </p:sp>
      <p:sp>
        <p:nvSpPr>
          <p:cNvPr id="221" name="Google Shape;221;p70"/>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22" name="Google Shape;222;p70"/>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23" name="Google Shape;223;p70"/>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lumna 3">
  <p:cSld name="Columna 3">
    <p:spTree>
      <p:nvGrpSpPr>
        <p:cNvPr id="224" name="Shape 224"/>
        <p:cNvGrpSpPr/>
        <p:nvPr/>
      </p:nvGrpSpPr>
      <p:grpSpPr>
        <a:xfrm>
          <a:off x="0" y="0"/>
          <a:ext cx="0" cy="0"/>
          <a:chOff x="0" y="0"/>
          <a:chExt cx="0" cy="0"/>
        </a:xfrm>
      </p:grpSpPr>
      <p:sp>
        <p:nvSpPr>
          <p:cNvPr id="225" name="Google Shape;225;p71"/>
          <p:cNvSpPr txBox="1"/>
          <p:nvPr>
            <p:ph type="title"/>
          </p:nvPr>
        </p:nvSpPr>
        <p:spPr>
          <a:xfrm>
            <a:off x="894080" y="519293"/>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6" name="Google Shape;226;p71"/>
          <p:cNvSpPr txBox="1"/>
          <p:nvPr>
            <p:ph idx="1" type="body"/>
          </p:nvPr>
        </p:nvSpPr>
        <p:spPr>
          <a:xfrm>
            <a:off x="1426434" y="2682240"/>
            <a:ext cx="3143324"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800"/>
              </a:spcBef>
              <a:spcAft>
                <a:spcPts val="0"/>
              </a:spcAft>
              <a:buClr>
                <a:schemeClr val="lt2"/>
              </a:buClr>
              <a:buSzPts val="1920"/>
              <a:buNone/>
              <a:defRPr b="0" sz="1920">
                <a:solidFill>
                  <a:schemeClr val="lt2"/>
                </a:solidFill>
              </a:defRPr>
            </a:lvl1pPr>
            <a:lvl2pPr indent="-228600" lvl="1" marL="914400" algn="l">
              <a:lnSpc>
                <a:spcPct val="90000"/>
              </a:lnSpc>
              <a:spcBef>
                <a:spcPts val="400"/>
              </a:spcBef>
              <a:spcAft>
                <a:spcPts val="0"/>
              </a:spcAft>
              <a:buClr>
                <a:srgbClr val="EDEDED"/>
              </a:buClr>
              <a:buSzPts val="1600"/>
              <a:buNone/>
              <a:defRPr b="1" sz="1600"/>
            </a:lvl2pPr>
            <a:lvl3pPr indent="-228600" lvl="2" marL="1371600" algn="l">
              <a:lnSpc>
                <a:spcPct val="90000"/>
              </a:lnSpc>
              <a:spcBef>
                <a:spcPts val="400"/>
              </a:spcBef>
              <a:spcAft>
                <a:spcPts val="0"/>
              </a:spcAft>
              <a:buClr>
                <a:srgbClr val="EDEDED"/>
              </a:buClr>
              <a:buSzPts val="1440"/>
              <a:buNone/>
              <a:defRPr b="1" sz="1440"/>
            </a:lvl3pPr>
            <a:lvl4pPr indent="-228600" lvl="3" marL="1828800" algn="l">
              <a:lnSpc>
                <a:spcPct val="90000"/>
              </a:lnSpc>
              <a:spcBef>
                <a:spcPts val="400"/>
              </a:spcBef>
              <a:spcAft>
                <a:spcPts val="0"/>
              </a:spcAft>
              <a:buClr>
                <a:srgbClr val="EDEDED"/>
              </a:buClr>
              <a:buSzPts val="1280"/>
              <a:buNone/>
              <a:defRPr b="1" sz="1280"/>
            </a:lvl4pPr>
            <a:lvl5pPr indent="-228600" lvl="4" marL="2286000" algn="l">
              <a:lnSpc>
                <a:spcPct val="90000"/>
              </a:lnSpc>
              <a:spcBef>
                <a:spcPts val="400"/>
              </a:spcBef>
              <a:spcAft>
                <a:spcPts val="0"/>
              </a:spcAft>
              <a:buClr>
                <a:srgbClr val="EDEDED"/>
              </a:buClr>
              <a:buSzPts val="1280"/>
              <a:buNone/>
              <a:defRPr b="1" sz="1280"/>
            </a:lvl5pPr>
            <a:lvl6pPr indent="-228600" lvl="5" marL="2743200" algn="l">
              <a:lnSpc>
                <a:spcPct val="90000"/>
              </a:lnSpc>
              <a:spcBef>
                <a:spcPts val="400"/>
              </a:spcBef>
              <a:spcAft>
                <a:spcPts val="0"/>
              </a:spcAft>
              <a:buClr>
                <a:schemeClr val="lt1"/>
              </a:buClr>
              <a:buSzPts val="1280"/>
              <a:buNone/>
              <a:defRPr b="1" sz="1280"/>
            </a:lvl6pPr>
            <a:lvl7pPr indent="-228600" lvl="6" marL="3200400" algn="l">
              <a:lnSpc>
                <a:spcPct val="90000"/>
              </a:lnSpc>
              <a:spcBef>
                <a:spcPts val="400"/>
              </a:spcBef>
              <a:spcAft>
                <a:spcPts val="0"/>
              </a:spcAft>
              <a:buClr>
                <a:schemeClr val="lt1"/>
              </a:buClr>
              <a:buSzPts val="1280"/>
              <a:buNone/>
              <a:defRPr b="1" sz="1280"/>
            </a:lvl7pPr>
            <a:lvl8pPr indent="-228600" lvl="7" marL="3657600" algn="l">
              <a:lnSpc>
                <a:spcPct val="90000"/>
              </a:lnSpc>
              <a:spcBef>
                <a:spcPts val="400"/>
              </a:spcBef>
              <a:spcAft>
                <a:spcPts val="0"/>
              </a:spcAft>
              <a:buClr>
                <a:schemeClr val="lt1"/>
              </a:buClr>
              <a:buSzPts val="1280"/>
              <a:buNone/>
              <a:defRPr b="1" sz="1280"/>
            </a:lvl8pPr>
            <a:lvl9pPr indent="-228600" lvl="8" marL="4114800" algn="l">
              <a:lnSpc>
                <a:spcPct val="90000"/>
              </a:lnSpc>
              <a:spcBef>
                <a:spcPts val="400"/>
              </a:spcBef>
              <a:spcAft>
                <a:spcPts val="0"/>
              </a:spcAft>
              <a:buClr>
                <a:schemeClr val="lt1"/>
              </a:buClr>
              <a:buSzPts val="1280"/>
              <a:buNone/>
              <a:defRPr b="1" sz="1280"/>
            </a:lvl9pPr>
          </a:lstStyle>
          <a:p/>
        </p:txBody>
      </p:sp>
      <p:sp>
        <p:nvSpPr>
          <p:cNvPr id="227" name="Google Shape;227;p71"/>
          <p:cNvSpPr txBox="1"/>
          <p:nvPr>
            <p:ph idx="2" type="body"/>
          </p:nvPr>
        </p:nvSpPr>
        <p:spPr>
          <a:xfrm>
            <a:off x="1447251" y="3657600"/>
            <a:ext cx="3122507" cy="510483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120"/>
              <a:buNone/>
              <a:defRPr sz="1120"/>
            </a:lvl1pPr>
            <a:lvl2pPr indent="-228600" lvl="1" marL="914400" algn="l">
              <a:lnSpc>
                <a:spcPct val="90000"/>
              </a:lnSpc>
              <a:spcBef>
                <a:spcPts val="400"/>
              </a:spcBef>
              <a:spcAft>
                <a:spcPts val="0"/>
              </a:spcAft>
              <a:buClr>
                <a:srgbClr val="EDEDED"/>
              </a:buClr>
              <a:buSzPts val="960"/>
              <a:buNone/>
              <a:defRPr sz="960"/>
            </a:lvl2pPr>
            <a:lvl3pPr indent="-228600" lvl="2" marL="1371600" algn="l">
              <a:lnSpc>
                <a:spcPct val="90000"/>
              </a:lnSpc>
              <a:spcBef>
                <a:spcPts val="400"/>
              </a:spcBef>
              <a:spcAft>
                <a:spcPts val="0"/>
              </a:spcAft>
              <a:buClr>
                <a:srgbClr val="EDEDED"/>
              </a:buClr>
              <a:buSzPts val="800"/>
              <a:buNone/>
              <a:defRPr sz="800"/>
            </a:lvl3pPr>
            <a:lvl4pPr indent="-228600" lvl="3" marL="1828800" algn="l">
              <a:lnSpc>
                <a:spcPct val="90000"/>
              </a:lnSpc>
              <a:spcBef>
                <a:spcPts val="400"/>
              </a:spcBef>
              <a:spcAft>
                <a:spcPts val="0"/>
              </a:spcAft>
              <a:buClr>
                <a:srgbClr val="EDEDED"/>
              </a:buClr>
              <a:buSzPts val="720"/>
              <a:buNone/>
              <a:defRPr sz="720"/>
            </a:lvl4pPr>
            <a:lvl5pPr indent="-228600" lvl="4" marL="2286000" algn="l">
              <a:lnSpc>
                <a:spcPct val="90000"/>
              </a:lnSpc>
              <a:spcBef>
                <a:spcPts val="400"/>
              </a:spcBef>
              <a:spcAft>
                <a:spcPts val="0"/>
              </a:spcAft>
              <a:buClr>
                <a:srgbClr val="EDEDED"/>
              </a:buClr>
              <a:buSzPts val="720"/>
              <a:buNone/>
              <a:defRPr sz="720"/>
            </a:lvl5pPr>
            <a:lvl6pPr indent="-228600" lvl="5" marL="2743200" algn="l">
              <a:lnSpc>
                <a:spcPct val="90000"/>
              </a:lnSpc>
              <a:spcBef>
                <a:spcPts val="400"/>
              </a:spcBef>
              <a:spcAft>
                <a:spcPts val="0"/>
              </a:spcAft>
              <a:buClr>
                <a:schemeClr val="lt1"/>
              </a:buClr>
              <a:buSzPts val="720"/>
              <a:buNone/>
              <a:defRPr sz="720"/>
            </a:lvl6pPr>
            <a:lvl7pPr indent="-228600" lvl="6" marL="3200400" algn="l">
              <a:lnSpc>
                <a:spcPct val="90000"/>
              </a:lnSpc>
              <a:spcBef>
                <a:spcPts val="400"/>
              </a:spcBef>
              <a:spcAft>
                <a:spcPts val="0"/>
              </a:spcAft>
              <a:buClr>
                <a:schemeClr val="lt1"/>
              </a:buClr>
              <a:buSzPts val="720"/>
              <a:buNone/>
              <a:defRPr sz="720"/>
            </a:lvl7pPr>
            <a:lvl8pPr indent="-228600" lvl="7" marL="3657600" algn="l">
              <a:lnSpc>
                <a:spcPct val="90000"/>
              </a:lnSpc>
              <a:spcBef>
                <a:spcPts val="400"/>
              </a:spcBef>
              <a:spcAft>
                <a:spcPts val="0"/>
              </a:spcAft>
              <a:buClr>
                <a:schemeClr val="lt1"/>
              </a:buClr>
              <a:buSzPts val="720"/>
              <a:buNone/>
              <a:defRPr sz="720"/>
            </a:lvl8pPr>
            <a:lvl9pPr indent="-228600" lvl="8" marL="4114800" algn="l">
              <a:lnSpc>
                <a:spcPct val="90000"/>
              </a:lnSpc>
              <a:spcBef>
                <a:spcPts val="400"/>
              </a:spcBef>
              <a:spcAft>
                <a:spcPts val="0"/>
              </a:spcAft>
              <a:buClr>
                <a:schemeClr val="lt1"/>
              </a:buClr>
              <a:buSzPts val="720"/>
              <a:buNone/>
              <a:defRPr sz="720"/>
            </a:lvl9pPr>
          </a:lstStyle>
          <a:p/>
        </p:txBody>
      </p:sp>
      <p:sp>
        <p:nvSpPr>
          <p:cNvPr id="228" name="Google Shape;228;p71"/>
          <p:cNvSpPr txBox="1"/>
          <p:nvPr>
            <p:ph idx="3" type="body"/>
          </p:nvPr>
        </p:nvSpPr>
        <p:spPr>
          <a:xfrm>
            <a:off x="4893863" y="2682240"/>
            <a:ext cx="3131991"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800"/>
              </a:spcBef>
              <a:spcAft>
                <a:spcPts val="0"/>
              </a:spcAft>
              <a:buClr>
                <a:schemeClr val="lt2"/>
              </a:buClr>
              <a:buSzPts val="1920"/>
              <a:buNone/>
              <a:defRPr b="0" sz="1920">
                <a:solidFill>
                  <a:schemeClr val="lt2"/>
                </a:solidFill>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229" name="Google Shape;229;p71"/>
          <p:cNvSpPr txBox="1"/>
          <p:nvPr>
            <p:ph idx="4" type="body"/>
          </p:nvPr>
        </p:nvSpPr>
        <p:spPr>
          <a:xfrm>
            <a:off x="4882604" y="3657600"/>
            <a:ext cx="3143248" cy="510483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120"/>
              <a:buNone/>
              <a:defRPr sz="1120"/>
            </a:lvl1pPr>
            <a:lvl2pPr indent="-228600" lvl="1" marL="914400" algn="l">
              <a:lnSpc>
                <a:spcPct val="90000"/>
              </a:lnSpc>
              <a:spcBef>
                <a:spcPts val="400"/>
              </a:spcBef>
              <a:spcAft>
                <a:spcPts val="0"/>
              </a:spcAft>
              <a:buClr>
                <a:srgbClr val="EDEDED"/>
              </a:buClr>
              <a:buSzPts val="960"/>
              <a:buNone/>
              <a:defRPr sz="960"/>
            </a:lvl2pPr>
            <a:lvl3pPr indent="-228600" lvl="2" marL="1371600" algn="l">
              <a:lnSpc>
                <a:spcPct val="90000"/>
              </a:lnSpc>
              <a:spcBef>
                <a:spcPts val="400"/>
              </a:spcBef>
              <a:spcAft>
                <a:spcPts val="0"/>
              </a:spcAft>
              <a:buClr>
                <a:srgbClr val="EDEDED"/>
              </a:buClr>
              <a:buSzPts val="800"/>
              <a:buNone/>
              <a:defRPr sz="800"/>
            </a:lvl3pPr>
            <a:lvl4pPr indent="-228600" lvl="3" marL="1828800" algn="l">
              <a:lnSpc>
                <a:spcPct val="90000"/>
              </a:lnSpc>
              <a:spcBef>
                <a:spcPts val="400"/>
              </a:spcBef>
              <a:spcAft>
                <a:spcPts val="0"/>
              </a:spcAft>
              <a:buClr>
                <a:srgbClr val="EDEDED"/>
              </a:buClr>
              <a:buSzPts val="720"/>
              <a:buNone/>
              <a:defRPr sz="720"/>
            </a:lvl4pPr>
            <a:lvl5pPr indent="-228600" lvl="4" marL="2286000" algn="l">
              <a:lnSpc>
                <a:spcPct val="90000"/>
              </a:lnSpc>
              <a:spcBef>
                <a:spcPts val="400"/>
              </a:spcBef>
              <a:spcAft>
                <a:spcPts val="0"/>
              </a:spcAft>
              <a:buClr>
                <a:srgbClr val="EDEDED"/>
              </a:buClr>
              <a:buSzPts val="720"/>
              <a:buNone/>
              <a:defRPr sz="720"/>
            </a:lvl5pPr>
            <a:lvl6pPr indent="-228600" lvl="5" marL="2743200" algn="l">
              <a:lnSpc>
                <a:spcPct val="90000"/>
              </a:lnSpc>
              <a:spcBef>
                <a:spcPts val="400"/>
              </a:spcBef>
              <a:spcAft>
                <a:spcPts val="0"/>
              </a:spcAft>
              <a:buClr>
                <a:schemeClr val="lt1"/>
              </a:buClr>
              <a:buSzPts val="720"/>
              <a:buNone/>
              <a:defRPr sz="720"/>
            </a:lvl6pPr>
            <a:lvl7pPr indent="-228600" lvl="6" marL="3200400" algn="l">
              <a:lnSpc>
                <a:spcPct val="90000"/>
              </a:lnSpc>
              <a:spcBef>
                <a:spcPts val="400"/>
              </a:spcBef>
              <a:spcAft>
                <a:spcPts val="0"/>
              </a:spcAft>
              <a:buClr>
                <a:schemeClr val="lt1"/>
              </a:buClr>
              <a:buSzPts val="720"/>
              <a:buNone/>
              <a:defRPr sz="720"/>
            </a:lvl7pPr>
            <a:lvl8pPr indent="-228600" lvl="7" marL="3657600" algn="l">
              <a:lnSpc>
                <a:spcPct val="90000"/>
              </a:lnSpc>
              <a:spcBef>
                <a:spcPts val="400"/>
              </a:spcBef>
              <a:spcAft>
                <a:spcPts val="0"/>
              </a:spcAft>
              <a:buClr>
                <a:schemeClr val="lt1"/>
              </a:buClr>
              <a:buSzPts val="720"/>
              <a:buNone/>
              <a:defRPr sz="720"/>
            </a:lvl8pPr>
            <a:lvl9pPr indent="-228600" lvl="8" marL="4114800" algn="l">
              <a:lnSpc>
                <a:spcPct val="90000"/>
              </a:lnSpc>
              <a:spcBef>
                <a:spcPts val="400"/>
              </a:spcBef>
              <a:spcAft>
                <a:spcPts val="0"/>
              </a:spcAft>
              <a:buClr>
                <a:schemeClr val="lt1"/>
              </a:buClr>
              <a:buSzPts val="720"/>
              <a:buNone/>
              <a:defRPr sz="720"/>
            </a:lvl9pPr>
          </a:lstStyle>
          <a:p/>
        </p:txBody>
      </p:sp>
      <p:sp>
        <p:nvSpPr>
          <p:cNvPr id="230" name="Google Shape;230;p71"/>
          <p:cNvSpPr txBox="1"/>
          <p:nvPr>
            <p:ph idx="5" type="body"/>
          </p:nvPr>
        </p:nvSpPr>
        <p:spPr>
          <a:xfrm>
            <a:off x="8350972" y="2682240"/>
            <a:ext cx="3127588"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800"/>
              </a:spcBef>
              <a:spcAft>
                <a:spcPts val="0"/>
              </a:spcAft>
              <a:buClr>
                <a:schemeClr val="lt2"/>
              </a:buClr>
              <a:buSzPts val="1920"/>
              <a:buNone/>
              <a:defRPr b="0" sz="1920">
                <a:solidFill>
                  <a:schemeClr val="lt2"/>
                </a:solidFill>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231" name="Google Shape;231;p71"/>
          <p:cNvSpPr txBox="1"/>
          <p:nvPr>
            <p:ph idx="6" type="body"/>
          </p:nvPr>
        </p:nvSpPr>
        <p:spPr>
          <a:xfrm>
            <a:off x="8350972" y="3657600"/>
            <a:ext cx="3127588" cy="510483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120"/>
              <a:buNone/>
              <a:defRPr sz="1120"/>
            </a:lvl1pPr>
            <a:lvl2pPr indent="-228600" lvl="1" marL="914400" algn="l">
              <a:lnSpc>
                <a:spcPct val="90000"/>
              </a:lnSpc>
              <a:spcBef>
                <a:spcPts val="400"/>
              </a:spcBef>
              <a:spcAft>
                <a:spcPts val="0"/>
              </a:spcAft>
              <a:buClr>
                <a:srgbClr val="EDEDED"/>
              </a:buClr>
              <a:buSzPts val="960"/>
              <a:buNone/>
              <a:defRPr sz="960"/>
            </a:lvl2pPr>
            <a:lvl3pPr indent="-228600" lvl="2" marL="1371600" algn="l">
              <a:lnSpc>
                <a:spcPct val="90000"/>
              </a:lnSpc>
              <a:spcBef>
                <a:spcPts val="400"/>
              </a:spcBef>
              <a:spcAft>
                <a:spcPts val="0"/>
              </a:spcAft>
              <a:buClr>
                <a:srgbClr val="EDEDED"/>
              </a:buClr>
              <a:buSzPts val="800"/>
              <a:buNone/>
              <a:defRPr sz="800"/>
            </a:lvl3pPr>
            <a:lvl4pPr indent="-228600" lvl="3" marL="1828800" algn="l">
              <a:lnSpc>
                <a:spcPct val="90000"/>
              </a:lnSpc>
              <a:spcBef>
                <a:spcPts val="400"/>
              </a:spcBef>
              <a:spcAft>
                <a:spcPts val="0"/>
              </a:spcAft>
              <a:buClr>
                <a:srgbClr val="EDEDED"/>
              </a:buClr>
              <a:buSzPts val="720"/>
              <a:buNone/>
              <a:defRPr sz="720"/>
            </a:lvl4pPr>
            <a:lvl5pPr indent="-228600" lvl="4" marL="2286000" algn="l">
              <a:lnSpc>
                <a:spcPct val="90000"/>
              </a:lnSpc>
              <a:spcBef>
                <a:spcPts val="400"/>
              </a:spcBef>
              <a:spcAft>
                <a:spcPts val="0"/>
              </a:spcAft>
              <a:buClr>
                <a:srgbClr val="EDEDED"/>
              </a:buClr>
              <a:buSzPts val="720"/>
              <a:buNone/>
              <a:defRPr sz="720"/>
            </a:lvl5pPr>
            <a:lvl6pPr indent="-228600" lvl="5" marL="2743200" algn="l">
              <a:lnSpc>
                <a:spcPct val="90000"/>
              </a:lnSpc>
              <a:spcBef>
                <a:spcPts val="400"/>
              </a:spcBef>
              <a:spcAft>
                <a:spcPts val="0"/>
              </a:spcAft>
              <a:buClr>
                <a:schemeClr val="lt1"/>
              </a:buClr>
              <a:buSzPts val="720"/>
              <a:buNone/>
              <a:defRPr sz="720"/>
            </a:lvl6pPr>
            <a:lvl7pPr indent="-228600" lvl="6" marL="3200400" algn="l">
              <a:lnSpc>
                <a:spcPct val="90000"/>
              </a:lnSpc>
              <a:spcBef>
                <a:spcPts val="400"/>
              </a:spcBef>
              <a:spcAft>
                <a:spcPts val="0"/>
              </a:spcAft>
              <a:buClr>
                <a:schemeClr val="lt1"/>
              </a:buClr>
              <a:buSzPts val="720"/>
              <a:buNone/>
              <a:defRPr sz="720"/>
            </a:lvl7pPr>
            <a:lvl8pPr indent="-228600" lvl="7" marL="3657600" algn="l">
              <a:lnSpc>
                <a:spcPct val="90000"/>
              </a:lnSpc>
              <a:spcBef>
                <a:spcPts val="400"/>
              </a:spcBef>
              <a:spcAft>
                <a:spcPts val="0"/>
              </a:spcAft>
              <a:buClr>
                <a:schemeClr val="lt1"/>
              </a:buClr>
              <a:buSzPts val="720"/>
              <a:buNone/>
              <a:defRPr sz="720"/>
            </a:lvl8pPr>
            <a:lvl9pPr indent="-228600" lvl="8" marL="4114800" algn="l">
              <a:lnSpc>
                <a:spcPct val="90000"/>
              </a:lnSpc>
              <a:spcBef>
                <a:spcPts val="400"/>
              </a:spcBef>
              <a:spcAft>
                <a:spcPts val="0"/>
              </a:spcAft>
              <a:buClr>
                <a:schemeClr val="lt1"/>
              </a:buClr>
              <a:buSzPts val="720"/>
              <a:buNone/>
              <a:defRPr sz="720"/>
            </a:lvl9pPr>
          </a:lstStyle>
          <a:p/>
        </p:txBody>
      </p:sp>
      <p:sp>
        <p:nvSpPr>
          <p:cNvPr id="232" name="Google Shape;232;p71"/>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33" name="Google Shape;233;p71"/>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34" name="Google Shape;234;p71"/>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lumna de imagen 3">
  <p:cSld name="Columna de imagen 3">
    <p:spTree>
      <p:nvGrpSpPr>
        <p:cNvPr id="235" name="Shape 235"/>
        <p:cNvGrpSpPr/>
        <p:nvPr/>
      </p:nvGrpSpPr>
      <p:grpSpPr>
        <a:xfrm>
          <a:off x="0" y="0"/>
          <a:ext cx="0" cy="0"/>
          <a:chOff x="0" y="0"/>
          <a:chExt cx="0" cy="0"/>
        </a:xfrm>
      </p:grpSpPr>
      <p:sp>
        <p:nvSpPr>
          <p:cNvPr id="236" name="Google Shape;236;p72"/>
          <p:cNvSpPr txBox="1"/>
          <p:nvPr>
            <p:ph type="title"/>
          </p:nvPr>
        </p:nvSpPr>
        <p:spPr>
          <a:xfrm>
            <a:off x="894080" y="519293"/>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7" name="Google Shape;237;p72"/>
          <p:cNvSpPr txBox="1"/>
          <p:nvPr>
            <p:ph idx="1" type="body"/>
          </p:nvPr>
        </p:nvSpPr>
        <p:spPr>
          <a:xfrm>
            <a:off x="1420891" y="6112004"/>
            <a:ext cx="3136054"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800"/>
              </a:spcBef>
              <a:spcAft>
                <a:spcPts val="0"/>
              </a:spcAft>
              <a:buClr>
                <a:srgbClr val="EDEDED"/>
              </a:buClr>
              <a:buSzPts val="1920"/>
              <a:buNone/>
              <a:defRPr b="0" sz="1920">
                <a:solidFill>
                  <a:srgbClr val="EDEDED"/>
                </a:solidFill>
              </a:defRPr>
            </a:lvl1pPr>
            <a:lvl2pPr indent="-228600" lvl="1" marL="914400" algn="l">
              <a:lnSpc>
                <a:spcPct val="90000"/>
              </a:lnSpc>
              <a:spcBef>
                <a:spcPts val="400"/>
              </a:spcBef>
              <a:spcAft>
                <a:spcPts val="0"/>
              </a:spcAft>
              <a:buClr>
                <a:srgbClr val="EDEDED"/>
              </a:buClr>
              <a:buSzPts val="1600"/>
              <a:buNone/>
              <a:defRPr b="1" sz="1600"/>
            </a:lvl2pPr>
            <a:lvl3pPr indent="-228600" lvl="2" marL="1371600" algn="l">
              <a:lnSpc>
                <a:spcPct val="90000"/>
              </a:lnSpc>
              <a:spcBef>
                <a:spcPts val="400"/>
              </a:spcBef>
              <a:spcAft>
                <a:spcPts val="0"/>
              </a:spcAft>
              <a:buClr>
                <a:srgbClr val="EDEDED"/>
              </a:buClr>
              <a:buSzPts val="1440"/>
              <a:buNone/>
              <a:defRPr b="1" sz="1440"/>
            </a:lvl3pPr>
            <a:lvl4pPr indent="-228600" lvl="3" marL="1828800" algn="l">
              <a:lnSpc>
                <a:spcPct val="90000"/>
              </a:lnSpc>
              <a:spcBef>
                <a:spcPts val="400"/>
              </a:spcBef>
              <a:spcAft>
                <a:spcPts val="0"/>
              </a:spcAft>
              <a:buClr>
                <a:srgbClr val="EDEDED"/>
              </a:buClr>
              <a:buSzPts val="1280"/>
              <a:buNone/>
              <a:defRPr b="1" sz="1280"/>
            </a:lvl4pPr>
            <a:lvl5pPr indent="-228600" lvl="4" marL="2286000" algn="l">
              <a:lnSpc>
                <a:spcPct val="90000"/>
              </a:lnSpc>
              <a:spcBef>
                <a:spcPts val="400"/>
              </a:spcBef>
              <a:spcAft>
                <a:spcPts val="0"/>
              </a:spcAft>
              <a:buClr>
                <a:srgbClr val="EDEDED"/>
              </a:buClr>
              <a:buSzPts val="1280"/>
              <a:buNone/>
              <a:defRPr b="1" sz="1280"/>
            </a:lvl5pPr>
            <a:lvl6pPr indent="-228600" lvl="5" marL="2743200" algn="l">
              <a:lnSpc>
                <a:spcPct val="90000"/>
              </a:lnSpc>
              <a:spcBef>
                <a:spcPts val="400"/>
              </a:spcBef>
              <a:spcAft>
                <a:spcPts val="0"/>
              </a:spcAft>
              <a:buClr>
                <a:schemeClr val="lt1"/>
              </a:buClr>
              <a:buSzPts val="1280"/>
              <a:buNone/>
              <a:defRPr b="1" sz="1280"/>
            </a:lvl6pPr>
            <a:lvl7pPr indent="-228600" lvl="6" marL="3200400" algn="l">
              <a:lnSpc>
                <a:spcPct val="90000"/>
              </a:lnSpc>
              <a:spcBef>
                <a:spcPts val="400"/>
              </a:spcBef>
              <a:spcAft>
                <a:spcPts val="0"/>
              </a:spcAft>
              <a:buClr>
                <a:schemeClr val="lt1"/>
              </a:buClr>
              <a:buSzPts val="1280"/>
              <a:buNone/>
              <a:defRPr b="1" sz="1280"/>
            </a:lvl7pPr>
            <a:lvl8pPr indent="-228600" lvl="7" marL="3657600" algn="l">
              <a:lnSpc>
                <a:spcPct val="90000"/>
              </a:lnSpc>
              <a:spcBef>
                <a:spcPts val="400"/>
              </a:spcBef>
              <a:spcAft>
                <a:spcPts val="0"/>
              </a:spcAft>
              <a:buClr>
                <a:schemeClr val="lt1"/>
              </a:buClr>
              <a:buSzPts val="1280"/>
              <a:buNone/>
              <a:defRPr b="1" sz="1280"/>
            </a:lvl8pPr>
            <a:lvl9pPr indent="-228600" lvl="8" marL="4114800" algn="l">
              <a:lnSpc>
                <a:spcPct val="90000"/>
              </a:lnSpc>
              <a:spcBef>
                <a:spcPts val="400"/>
              </a:spcBef>
              <a:spcAft>
                <a:spcPts val="0"/>
              </a:spcAft>
              <a:buClr>
                <a:schemeClr val="lt1"/>
              </a:buClr>
              <a:buSzPts val="1280"/>
              <a:buNone/>
              <a:defRPr b="1" sz="1280"/>
            </a:lvl9pPr>
          </a:lstStyle>
          <a:p/>
        </p:txBody>
      </p:sp>
      <p:sp>
        <p:nvSpPr>
          <p:cNvPr id="238" name="Google Shape;238;p72"/>
          <p:cNvSpPr/>
          <p:nvPr>
            <p:ph idx="2" type="pic"/>
          </p:nvPr>
        </p:nvSpPr>
        <p:spPr>
          <a:xfrm>
            <a:off x="1420891" y="3209038"/>
            <a:ext cx="3136054" cy="2167467"/>
          </a:xfrm>
          <a:prstGeom prst="roundRect">
            <a:avLst>
              <a:gd fmla="val 1858" name="adj"/>
            </a:avLst>
          </a:prstGeom>
          <a:noFill/>
          <a:ln>
            <a:noFill/>
          </a:ln>
          <a:effectLst>
            <a:outerShdw blurRad="50800" rotWithShape="0" algn="tl" dir="5400000" dist="50800">
              <a:srgbClr val="000000">
                <a:alpha val="42745"/>
              </a:srgbClr>
            </a:outerShdw>
          </a:effectLst>
        </p:spPr>
      </p:sp>
      <p:sp>
        <p:nvSpPr>
          <p:cNvPr id="239" name="Google Shape;239;p72"/>
          <p:cNvSpPr txBox="1"/>
          <p:nvPr>
            <p:ph idx="3" type="body"/>
          </p:nvPr>
        </p:nvSpPr>
        <p:spPr>
          <a:xfrm>
            <a:off x="1420891" y="6931581"/>
            <a:ext cx="3136054" cy="937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120"/>
              <a:buNone/>
              <a:defRPr sz="1120"/>
            </a:lvl1pPr>
            <a:lvl2pPr indent="-228600" lvl="1" marL="914400" algn="l">
              <a:lnSpc>
                <a:spcPct val="90000"/>
              </a:lnSpc>
              <a:spcBef>
                <a:spcPts val="400"/>
              </a:spcBef>
              <a:spcAft>
                <a:spcPts val="0"/>
              </a:spcAft>
              <a:buClr>
                <a:srgbClr val="EDEDED"/>
              </a:buClr>
              <a:buSzPts val="960"/>
              <a:buNone/>
              <a:defRPr sz="960"/>
            </a:lvl2pPr>
            <a:lvl3pPr indent="-228600" lvl="2" marL="1371600" algn="l">
              <a:lnSpc>
                <a:spcPct val="90000"/>
              </a:lnSpc>
              <a:spcBef>
                <a:spcPts val="400"/>
              </a:spcBef>
              <a:spcAft>
                <a:spcPts val="0"/>
              </a:spcAft>
              <a:buClr>
                <a:srgbClr val="EDEDED"/>
              </a:buClr>
              <a:buSzPts val="800"/>
              <a:buNone/>
              <a:defRPr sz="800"/>
            </a:lvl3pPr>
            <a:lvl4pPr indent="-228600" lvl="3" marL="1828800" algn="l">
              <a:lnSpc>
                <a:spcPct val="90000"/>
              </a:lnSpc>
              <a:spcBef>
                <a:spcPts val="400"/>
              </a:spcBef>
              <a:spcAft>
                <a:spcPts val="0"/>
              </a:spcAft>
              <a:buClr>
                <a:srgbClr val="EDEDED"/>
              </a:buClr>
              <a:buSzPts val="720"/>
              <a:buNone/>
              <a:defRPr sz="720"/>
            </a:lvl4pPr>
            <a:lvl5pPr indent="-228600" lvl="4" marL="2286000" algn="l">
              <a:lnSpc>
                <a:spcPct val="90000"/>
              </a:lnSpc>
              <a:spcBef>
                <a:spcPts val="400"/>
              </a:spcBef>
              <a:spcAft>
                <a:spcPts val="0"/>
              </a:spcAft>
              <a:buClr>
                <a:srgbClr val="EDEDED"/>
              </a:buClr>
              <a:buSzPts val="720"/>
              <a:buNone/>
              <a:defRPr sz="720"/>
            </a:lvl5pPr>
            <a:lvl6pPr indent="-228600" lvl="5" marL="2743200" algn="l">
              <a:lnSpc>
                <a:spcPct val="90000"/>
              </a:lnSpc>
              <a:spcBef>
                <a:spcPts val="400"/>
              </a:spcBef>
              <a:spcAft>
                <a:spcPts val="0"/>
              </a:spcAft>
              <a:buClr>
                <a:schemeClr val="lt1"/>
              </a:buClr>
              <a:buSzPts val="720"/>
              <a:buNone/>
              <a:defRPr sz="720"/>
            </a:lvl6pPr>
            <a:lvl7pPr indent="-228600" lvl="6" marL="3200400" algn="l">
              <a:lnSpc>
                <a:spcPct val="90000"/>
              </a:lnSpc>
              <a:spcBef>
                <a:spcPts val="400"/>
              </a:spcBef>
              <a:spcAft>
                <a:spcPts val="0"/>
              </a:spcAft>
              <a:buClr>
                <a:schemeClr val="lt1"/>
              </a:buClr>
              <a:buSzPts val="720"/>
              <a:buNone/>
              <a:defRPr sz="720"/>
            </a:lvl7pPr>
            <a:lvl8pPr indent="-228600" lvl="7" marL="3657600" algn="l">
              <a:lnSpc>
                <a:spcPct val="90000"/>
              </a:lnSpc>
              <a:spcBef>
                <a:spcPts val="400"/>
              </a:spcBef>
              <a:spcAft>
                <a:spcPts val="0"/>
              </a:spcAft>
              <a:buClr>
                <a:schemeClr val="lt1"/>
              </a:buClr>
              <a:buSzPts val="720"/>
              <a:buNone/>
              <a:defRPr sz="720"/>
            </a:lvl8pPr>
            <a:lvl9pPr indent="-228600" lvl="8" marL="4114800" algn="l">
              <a:lnSpc>
                <a:spcPct val="90000"/>
              </a:lnSpc>
              <a:spcBef>
                <a:spcPts val="400"/>
              </a:spcBef>
              <a:spcAft>
                <a:spcPts val="0"/>
              </a:spcAft>
              <a:buClr>
                <a:schemeClr val="lt1"/>
              </a:buClr>
              <a:buSzPts val="720"/>
              <a:buNone/>
              <a:defRPr sz="720"/>
            </a:lvl9pPr>
          </a:lstStyle>
          <a:p/>
        </p:txBody>
      </p:sp>
      <p:sp>
        <p:nvSpPr>
          <p:cNvPr id="240" name="Google Shape;240;p72"/>
          <p:cNvSpPr txBox="1"/>
          <p:nvPr>
            <p:ph idx="4" type="body"/>
          </p:nvPr>
        </p:nvSpPr>
        <p:spPr>
          <a:xfrm>
            <a:off x="4873597" y="6112004"/>
            <a:ext cx="3125894"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800"/>
              </a:spcBef>
              <a:spcAft>
                <a:spcPts val="0"/>
              </a:spcAft>
              <a:buClr>
                <a:srgbClr val="EDEDED"/>
              </a:buClr>
              <a:buSzPts val="1920"/>
              <a:buNone/>
              <a:defRPr b="0" sz="1920">
                <a:solidFill>
                  <a:srgbClr val="EDEDED"/>
                </a:solidFill>
              </a:defRPr>
            </a:lvl1pPr>
            <a:lvl2pPr indent="-228600" lvl="1" marL="914400" algn="l">
              <a:lnSpc>
                <a:spcPct val="90000"/>
              </a:lnSpc>
              <a:spcBef>
                <a:spcPts val="400"/>
              </a:spcBef>
              <a:spcAft>
                <a:spcPts val="0"/>
              </a:spcAft>
              <a:buClr>
                <a:srgbClr val="EDEDED"/>
              </a:buClr>
              <a:buSzPts val="1600"/>
              <a:buNone/>
              <a:defRPr b="1" sz="1600"/>
            </a:lvl2pPr>
            <a:lvl3pPr indent="-228600" lvl="2" marL="1371600" algn="l">
              <a:lnSpc>
                <a:spcPct val="90000"/>
              </a:lnSpc>
              <a:spcBef>
                <a:spcPts val="400"/>
              </a:spcBef>
              <a:spcAft>
                <a:spcPts val="0"/>
              </a:spcAft>
              <a:buClr>
                <a:srgbClr val="EDEDED"/>
              </a:buClr>
              <a:buSzPts val="1440"/>
              <a:buNone/>
              <a:defRPr b="1" sz="1440"/>
            </a:lvl3pPr>
            <a:lvl4pPr indent="-228600" lvl="3" marL="1828800" algn="l">
              <a:lnSpc>
                <a:spcPct val="90000"/>
              </a:lnSpc>
              <a:spcBef>
                <a:spcPts val="400"/>
              </a:spcBef>
              <a:spcAft>
                <a:spcPts val="0"/>
              </a:spcAft>
              <a:buClr>
                <a:srgbClr val="EDEDED"/>
              </a:buClr>
              <a:buSzPts val="1280"/>
              <a:buNone/>
              <a:defRPr b="1" sz="1280"/>
            </a:lvl4pPr>
            <a:lvl5pPr indent="-228600" lvl="4" marL="2286000" algn="l">
              <a:lnSpc>
                <a:spcPct val="90000"/>
              </a:lnSpc>
              <a:spcBef>
                <a:spcPts val="400"/>
              </a:spcBef>
              <a:spcAft>
                <a:spcPts val="0"/>
              </a:spcAft>
              <a:buClr>
                <a:srgbClr val="EDEDED"/>
              </a:buClr>
              <a:buSzPts val="1280"/>
              <a:buNone/>
              <a:defRPr b="1" sz="1280"/>
            </a:lvl5pPr>
            <a:lvl6pPr indent="-228600" lvl="5" marL="2743200" algn="l">
              <a:lnSpc>
                <a:spcPct val="90000"/>
              </a:lnSpc>
              <a:spcBef>
                <a:spcPts val="400"/>
              </a:spcBef>
              <a:spcAft>
                <a:spcPts val="0"/>
              </a:spcAft>
              <a:buClr>
                <a:schemeClr val="lt1"/>
              </a:buClr>
              <a:buSzPts val="1280"/>
              <a:buNone/>
              <a:defRPr b="1" sz="1280"/>
            </a:lvl6pPr>
            <a:lvl7pPr indent="-228600" lvl="6" marL="3200400" algn="l">
              <a:lnSpc>
                <a:spcPct val="90000"/>
              </a:lnSpc>
              <a:spcBef>
                <a:spcPts val="400"/>
              </a:spcBef>
              <a:spcAft>
                <a:spcPts val="0"/>
              </a:spcAft>
              <a:buClr>
                <a:schemeClr val="lt1"/>
              </a:buClr>
              <a:buSzPts val="1280"/>
              <a:buNone/>
              <a:defRPr b="1" sz="1280"/>
            </a:lvl7pPr>
            <a:lvl8pPr indent="-228600" lvl="7" marL="3657600" algn="l">
              <a:lnSpc>
                <a:spcPct val="90000"/>
              </a:lnSpc>
              <a:spcBef>
                <a:spcPts val="400"/>
              </a:spcBef>
              <a:spcAft>
                <a:spcPts val="0"/>
              </a:spcAft>
              <a:buClr>
                <a:schemeClr val="lt1"/>
              </a:buClr>
              <a:buSzPts val="1280"/>
              <a:buNone/>
              <a:defRPr b="1" sz="1280"/>
            </a:lvl8pPr>
            <a:lvl9pPr indent="-228600" lvl="8" marL="4114800" algn="l">
              <a:lnSpc>
                <a:spcPct val="90000"/>
              </a:lnSpc>
              <a:spcBef>
                <a:spcPts val="400"/>
              </a:spcBef>
              <a:spcAft>
                <a:spcPts val="0"/>
              </a:spcAft>
              <a:buClr>
                <a:schemeClr val="lt1"/>
              </a:buClr>
              <a:buSzPts val="1280"/>
              <a:buNone/>
              <a:defRPr b="1" sz="1280"/>
            </a:lvl9pPr>
          </a:lstStyle>
          <a:p/>
        </p:txBody>
      </p:sp>
      <p:sp>
        <p:nvSpPr>
          <p:cNvPr id="241" name="Google Shape;241;p72"/>
          <p:cNvSpPr/>
          <p:nvPr>
            <p:ph idx="5" type="pic"/>
          </p:nvPr>
        </p:nvSpPr>
        <p:spPr>
          <a:xfrm>
            <a:off x="4873596" y="3209038"/>
            <a:ext cx="3125894" cy="2167467"/>
          </a:xfrm>
          <a:prstGeom prst="roundRect">
            <a:avLst>
              <a:gd fmla="val 1858" name="adj"/>
            </a:avLst>
          </a:prstGeom>
          <a:noFill/>
          <a:ln>
            <a:noFill/>
          </a:ln>
          <a:effectLst>
            <a:outerShdw blurRad="50800" rotWithShape="0" algn="tl" dir="5400000" dist="50800">
              <a:srgbClr val="000000">
                <a:alpha val="42745"/>
              </a:srgbClr>
            </a:outerShdw>
          </a:effectLst>
        </p:spPr>
      </p:sp>
      <p:sp>
        <p:nvSpPr>
          <p:cNvPr id="242" name="Google Shape;242;p72"/>
          <p:cNvSpPr txBox="1"/>
          <p:nvPr>
            <p:ph idx="6" type="body"/>
          </p:nvPr>
        </p:nvSpPr>
        <p:spPr>
          <a:xfrm>
            <a:off x="4872154" y="6931579"/>
            <a:ext cx="3130034" cy="937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120"/>
              <a:buNone/>
              <a:defRPr sz="1120"/>
            </a:lvl1pPr>
            <a:lvl2pPr indent="-228600" lvl="1" marL="914400" algn="l">
              <a:lnSpc>
                <a:spcPct val="90000"/>
              </a:lnSpc>
              <a:spcBef>
                <a:spcPts val="400"/>
              </a:spcBef>
              <a:spcAft>
                <a:spcPts val="0"/>
              </a:spcAft>
              <a:buClr>
                <a:srgbClr val="EDEDED"/>
              </a:buClr>
              <a:buSzPts val="960"/>
              <a:buNone/>
              <a:defRPr sz="960"/>
            </a:lvl2pPr>
            <a:lvl3pPr indent="-228600" lvl="2" marL="1371600" algn="l">
              <a:lnSpc>
                <a:spcPct val="90000"/>
              </a:lnSpc>
              <a:spcBef>
                <a:spcPts val="400"/>
              </a:spcBef>
              <a:spcAft>
                <a:spcPts val="0"/>
              </a:spcAft>
              <a:buClr>
                <a:srgbClr val="EDEDED"/>
              </a:buClr>
              <a:buSzPts val="800"/>
              <a:buNone/>
              <a:defRPr sz="800"/>
            </a:lvl3pPr>
            <a:lvl4pPr indent="-228600" lvl="3" marL="1828800" algn="l">
              <a:lnSpc>
                <a:spcPct val="90000"/>
              </a:lnSpc>
              <a:spcBef>
                <a:spcPts val="400"/>
              </a:spcBef>
              <a:spcAft>
                <a:spcPts val="0"/>
              </a:spcAft>
              <a:buClr>
                <a:srgbClr val="EDEDED"/>
              </a:buClr>
              <a:buSzPts val="720"/>
              <a:buNone/>
              <a:defRPr sz="720"/>
            </a:lvl4pPr>
            <a:lvl5pPr indent="-228600" lvl="4" marL="2286000" algn="l">
              <a:lnSpc>
                <a:spcPct val="90000"/>
              </a:lnSpc>
              <a:spcBef>
                <a:spcPts val="400"/>
              </a:spcBef>
              <a:spcAft>
                <a:spcPts val="0"/>
              </a:spcAft>
              <a:buClr>
                <a:srgbClr val="EDEDED"/>
              </a:buClr>
              <a:buSzPts val="720"/>
              <a:buNone/>
              <a:defRPr sz="720"/>
            </a:lvl5pPr>
            <a:lvl6pPr indent="-228600" lvl="5" marL="2743200" algn="l">
              <a:lnSpc>
                <a:spcPct val="90000"/>
              </a:lnSpc>
              <a:spcBef>
                <a:spcPts val="400"/>
              </a:spcBef>
              <a:spcAft>
                <a:spcPts val="0"/>
              </a:spcAft>
              <a:buClr>
                <a:schemeClr val="lt1"/>
              </a:buClr>
              <a:buSzPts val="720"/>
              <a:buNone/>
              <a:defRPr sz="720"/>
            </a:lvl6pPr>
            <a:lvl7pPr indent="-228600" lvl="6" marL="3200400" algn="l">
              <a:lnSpc>
                <a:spcPct val="90000"/>
              </a:lnSpc>
              <a:spcBef>
                <a:spcPts val="400"/>
              </a:spcBef>
              <a:spcAft>
                <a:spcPts val="0"/>
              </a:spcAft>
              <a:buClr>
                <a:schemeClr val="lt1"/>
              </a:buClr>
              <a:buSzPts val="720"/>
              <a:buNone/>
              <a:defRPr sz="720"/>
            </a:lvl7pPr>
            <a:lvl8pPr indent="-228600" lvl="7" marL="3657600" algn="l">
              <a:lnSpc>
                <a:spcPct val="90000"/>
              </a:lnSpc>
              <a:spcBef>
                <a:spcPts val="400"/>
              </a:spcBef>
              <a:spcAft>
                <a:spcPts val="0"/>
              </a:spcAft>
              <a:buClr>
                <a:schemeClr val="lt1"/>
              </a:buClr>
              <a:buSzPts val="720"/>
              <a:buNone/>
              <a:defRPr sz="720"/>
            </a:lvl8pPr>
            <a:lvl9pPr indent="-228600" lvl="8" marL="4114800" algn="l">
              <a:lnSpc>
                <a:spcPct val="90000"/>
              </a:lnSpc>
              <a:spcBef>
                <a:spcPts val="400"/>
              </a:spcBef>
              <a:spcAft>
                <a:spcPts val="0"/>
              </a:spcAft>
              <a:buClr>
                <a:schemeClr val="lt1"/>
              </a:buClr>
              <a:buSzPts val="720"/>
              <a:buNone/>
              <a:defRPr sz="720"/>
            </a:lvl9pPr>
          </a:lstStyle>
          <a:p/>
        </p:txBody>
      </p:sp>
      <p:sp>
        <p:nvSpPr>
          <p:cNvPr id="243" name="Google Shape;243;p72"/>
          <p:cNvSpPr txBox="1"/>
          <p:nvPr>
            <p:ph idx="7" type="body"/>
          </p:nvPr>
        </p:nvSpPr>
        <p:spPr>
          <a:xfrm>
            <a:off x="8324611" y="6112004"/>
            <a:ext cx="3127588" cy="819573"/>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800"/>
              </a:spcBef>
              <a:spcAft>
                <a:spcPts val="0"/>
              </a:spcAft>
              <a:buClr>
                <a:srgbClr val="EDEDED"/>
              </a:buClr>
              <a:buSzPts val="1920"/>
              <a:buNone/>
              <a:defRPr b="0" sz="1920">
                <a:solidFill>
                  <a:srgbClr val="EDEDED"/>
                </a:solidFill>
              </a:defRPr>
            </a:lvl1pPr>
            <a:lvl2pPr indent="-228600" lvl="1" marL="914400" algn="l">
              <a:lnSpc>
                <a:spcPct val="90000"/>
              </a:lnSpc>
              <a:spcBef>
                <a:spcPts val="400"/>
              </a:spcBef>
              <a:spcAft>
                <a:spcPts val="0"/>
              </a:spcAft>
              <a:buClr>
                <a:srgbClr val="EDEDED"/>
              </a:buClr>
              <a:buSzPts val="1600"/>
              <a:buNone/>
              <a:defRPr b="1" sz="1600"/>
            </a:lvl2pPr>
            <a:lvl3pPr indent="-228600" lvl="2" marL="1371600" algn="l">
              <a:lnSpc>
                <a:spcPct val="90000"/>
              </a:lnSpc>
              <a:spcBef>
                <a:spcPts val="400"/>
              </a:spcBef>
              <a:spcAft>
                <a:spcPts val="0"/>
              </a:spcAft>
              <a:buClr>
                <a:srgbClr val="EDEDED"/>
              </a:buClr>
              <a:buSzPts val="1440"/>
              <a:buNone/>
              <a:defRPr b="1" sz="1440"/>
            </a:lvl3pPr>
            <a:lvl4pPr indent="-228600" lvl="3" marL="1828800" algn="l">
              <a:lnSpc>
                <a:spcPct val="90000"/>
              </a:lnSpc>
              <a:spcBef>
                <a:spcPts val="400"/>
              </a:spcBef>
              <a:spcAft>
                <a:spcPts val="0"/>
              </a:spcAft>
              <a:buClr>
                <a:srgbClr val="EDEDED"/>
              </a:buClr>
              <a:buSzPts val="1280"/>
              <a:buNone/>
              <a:defRPr b="1" sz="1280"/>
            </a:lvl4pPr>
            <a:lvl5pPr indent="-228600" lvl="4" marL="2286000" algn="l">
              <a:lnSpc>
                <a:spcPct val="90000"/>
              </a:lnSpc>
              <a:spcBef>
                <a:spcPts val="400"/>
              </a:spcBef>
              <a:spcAft>
                <a:spcPts val="0"/>
              </a:spcAft>
              <a:buClr>
                <a:srgbClr val="EDEDED"/>
              </a:buClr>
              <a:buSzPts val="1280"/>
              <a:buNone/>
              <a:defRPr b="1" sz="1280"/>
            </a:lvl5pPr>
            <a:lvl6pPr indent="-228600" lvl="5" marL="2743200" algn="l">
              <a:lnSpc>
                <a:spcPct val="90000"/>
              </a:lnSpc>
              <a:spcBef>
                <a:spcPts val="400"/>
              </a:spcBef>
              <a:spcAft>
                <a:spcPts val="0"/>
              </a:spcAft>
              <a:buClr>
                <a:schemeClr val="lt1"/>
              </a:buClr>
              <a:buSzPts val="1280"/>
              <a:buNone/>
              <a:defRPr b="1" sz="1280"/>
            </a:lvl6pPr>
            <a:lvl7pPr indent="-228600" lvl="6" marL="3200400" algn="l">
              <a:lnSpc>
                <a:spcPct val="90000"/>
              </a:lnSpc>
              <a:spcBef>
                <a:spcPts val="400"/>
              </a:spcBef>
              <a:spcAft>
                <a:spcPts val="0"/>
              </a:spcAft>
              <a:buClr>
                <a:schemeClr val="lt1"/>
              </a:buClr>
              <a:buSzPts val="1280"/>
              <a:buNone/>
              <a:defRPr b="1" sz="1280"/>
            </a:lvl7pPr>
            <a:lvl8pPr indent="-228600" lvl="7" marL="3657600" algn="l">
              <a:lnSpc>
                <a:spcPct val="90000"/>
              </a:lnSpc>
              <a:spcBef>
                <a:spcPts val="400"/>
              </a:spcBef>
              <a:spcAft>
                <a:spcPts val="0"/>
              </a:spcAft>
              <a:buClr>
                <a:schemeClr val="lt1"/>
              </a:buClr>
              <a:buSzPts val="1280"/>
              <a:buNone/>
              <a:defRPr b="1" sz="1280"/>
            </a:lvl8pPr>
            <a:lvl9pPr indent="-228600" lvl="8" marL="4114800" algn="l">
              <a:lnSpc>
                <a:spcPct val="90000"/>
              </a:lnSpc>
              <a:spcBef>
                <a:spcPts val="400"/>
              </a:spcBef>
              <a:spcAft>
                <a:spcPts val="0"/>
              </a:spcAft>
              <a:buClr>
                <a:schemeClr val="lt1"/>
              </a:buClr>
              <a:buSzPts val="1280"/>
              <a:buNone/>
              <a:defRPr b="1" sz="1280"/>
            </a:lvl9pPr>
          </a:lstStyle>
          <a:p/>
        </p:txBody>
      </p:sp>
      <p:sp>
        <p:nvSpPr>
          <p:cNvPr id="244" name="Google Shape;244;p72"/>
          <p:cNvSpPr/>
          <p:nvPr>
            <p:ph idx="8" type="pic"/>
          </p:nvPr>
        </p:nvSpPr>
        <p:spPr>
          <a:xfrm>
            <a:off x="8324610" y="3209038"/>
            <a:ext cx="3127588" cy="2167467"/>
          </a:xfrm>
          <a:prstGeom prst="roundRect">
            <a:avLst>
              <a:gd fmla="val 1858" name="adj"/>
            </a:avLst>
          </a:prstGeom>
          <a:noFill/>
          <a:ln>
            <a:noFill/>
          </a:ln>
          <a:effectLst>
            <a:outerShdw blurRad="50800" rotWithShape="0" algn="tl" dir="5400000" dist="50800">
              <a:srgbClr val="000000">
                <a:alpha val="42745"/>
              </a:srgbClr>
            </a:outerShdw>
          </a:effectLst>
        </p:spPr>
      </p:sp>
      <p:sp>
        <p:nvSpPr>
          <p:cNvPr id="245" name="Google Shape;245;p72"/>
          <p:cNvSpPr txBox="1"/>
          <p:nvPr>
            <p:ph idx="9" type="body"/>
          </p:nvPr>
        </p:nvSpPr>
        <p:spPr>
          <a:xfrm>
            <a:off x="8324477" y="6931576"/>
            <a:ext cx="3131730" cy="937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00"/>
              </a:spcBef>
              <a:spcAft>
                <a:spcPts val="0"/>
              </a:spcAft>
              <a:buClr>
                <a:srgbClr val="EDEDED"/>
              </a:buClr>
              <a:buSzPts val="1120"/>
              <a:buNone/>
              <a:defRPr sz="1120"/>
            </a:lvl1pPr>
            <a:lvl2pPr indent="-228600" lvl="1" marL="914400" algn="l">
              <a:lnSpc>
                <a:spcPct val="90000"/>
              </a:lnSpc>
              <a:spcBef>
                <a:spcPts val="400"/>
              </a:spcBef>
              <a:spcAft>
                <a:spcPts val="0"/>
              </a:spcAft>
              <a:buClr>
                <a:srgbClr val="EDEDED"/>
              </a:buClr>
              <a:buSzPts val="960"/>
              <a:buNone/>
              <a:defRPr sz="960"/>
            </a:lvl2pPr>
            <a:lvl3pPr indent="-228600" lvl="2" marL="1371600" algn="l">
              <a:lnSpc>
                <a:spcPct val="90000"/>
              </a:lnSpc>
              <a:spcBef>
                <a:spcPts val="400"/>
              </a:spcBef>
              <a:spcAft>
                <a:spcPts val="0"/>
              </a:spcAft>
              <a:buClr>
                <a:srgbClr val="EDEDED"/>
              </a:buClr>
              <a:buSzPts val="800"/>
              <a:buNone/>
              <a:defRPr sz="800"/>
            </a:lvl3pPr>
            <a:lvl4pPr indent="-228600" lvl="3" marL="1828800" algn="l">
              <a:lnSpc>
                <a:spcPct val="90000"/>
              </a:lnSpc>
              <a:spcBef>
                <a:spcPts val="400"/>
              </a:spcBef>
              <a:spcAft>
                <a:spcPts val="0"/>
              </a:spcAft>
              <a:buClr>
                <a:srgbClr val="EDEDED"/>
              </a:buClr>
              <a:buSzPts val="720"/>
              <a:buNone/>
              <a:defRPr sz="720"/>
            </a:lvl4pPr>
            <a:lvl5pPr indent="-228600" lvl="4" marL="2286000" algn="l">
              <a:lnSpc>
                <a:spcPct val="90000"/>
              </a:lnSpc>
              <a:spcBef>
                <a:spcPts val="400"/>
              </a:spcBef>
              <a:spcAft>
                <a:spcPts val="0"/>
              </a:spcAft>
              <a:buClr>
                <a:srgbClr val="EDEDED"/>
              </a:buClr>
              <a:buSzPts val="720"/>
              <a:buNone/>
              <a:defRPr sz="720"/>
            </a:lvl5pPr>
            <a:lvl6pPr indent="-228600" lvl="5" marL="2743200" algn="l">
              <a:lnSpc>
                <a:spcPct val="90000"/>
              </a:lnSpc>
              <a:spcBef>
                <a:spcPts val="400"/>
              </a:spcBef>
              <a:spcAft>
                <a:spcPts val="0"/>
              </a:spcAft>
              <a:buClr>
                <a:schemeClr val="lt1"/>
              </a:buClr>
              <a:buSzPts val="720"/>
              <a:buNone/>
              <a:defRPr sz="720"/>
            </a:lvl6pPr>
            <a:lvl7pPr indent="-228600" lvl="6" marL="3200400" algn="l">
              <a:lnSpc>
                <a:spcPct val="90000"/>
              </a:lnSpc>
              <a:spcBef>
                <a:spcPts val="400"/>
              </a:spcBef>
              <a:spcAft>
                <a:spcPts val="0"/>
              </a:spcAft>
              <a:buClr>
                <a:schemeClr val="lt1"/>
              </a:buClr>
              <a:buSzPts val="720"/>
              <a:buNone/>
              <a:defRPr sz="720"/>
            </a:lvl7pPr>
            <a:lvl8pPr indent="-228600" lvl="7" marL="3657600" algn="l">
              <a:lnSpc>
                <a:spcPct val="90000"/>
              </a:lnSpc>
              <a:spcBef>
                <a:spcPts val="400"/>
              </a:spcBef>
              <a:spcAft>
                <a:spcPts val="0"/>
              </a:spcAft>
              <a:buClr>
                <a:schemeClr val="lt1"/>
              </a:buClr>
              <a:buSzPts val="720"/>
              <a:buNone/>
              <a:defRPr sz="720"/>
            </a:lvl8pPr>
            <a:lvl9pPr indent="-228600" lvl="8" marL="4114800" algn="l">
              <a:lnSpc>
                <a:spcPct val="90000"/>
              </a:lnSpc>
              <a:spcBef>
                <a:spcPts val="400"/>
              </a:spcBef>
              <a:spcAft>
                <a:spcPts val="0"/>
              </a:spcAft>
              <a:buClr>
                <a:schemeClr val="lt1"/>
              </a:buClr>
              <a:buSzPts val="720"/>
              <a:buNone/>
              <a:defRPr sz="720"/>
            </a:lvl9pPr>
          </a:lstStyle>
          <a:p/>
        </p:txBody>
      </p:sp>
      <p:sp>
        <p:nvSpPr>
          <p:cNvPr id="246" name="Google Shape;246;p72"/>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47" name="Google Shape;247;p72"/>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48" name="Google Shape;248;p72"/>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y texto vertical" type="vertTx">
  <p:cSld name="VERTICAL_TEXT">
    <p:spTree>
      <p:nvGrpSpPr>
        <p:cNvPr id="249" name="Shape 249"/>
        <p:cNvGrpSpPr/>
        <p:nvPr/>
      </p:nvGrpSpPr>
      <p:grpSpPr>
        <a:xfrm>
          <a:off x="0" y="0"/>
          <a:ext cx="0" cy="0"/>
          <a:chOff x="0" y="0"/>
          <a:chExt cx="0" cy="0"/>
        </a:xfrm>
      </p:grpSpPr>
      <p:sp>
        <p:nvSpPr>
          <p:cNvPr id="250" name="Google Shape;250;p73"/>
          <p:cNvSpPr txBox="1"/>
          <p:nvPr>
            <p:ph type="title"/>
          </p:nvPr>
        </p:nvSpPr>
        <p:spPr>
          <a:xfrm>
            <a:off x="894080" y="519293"/>
            <a:ext cx="11216640" cy="188524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1" name="Google Shape;251;p73"/>
          <p:cNvSpPr txBox="1"/>
          <p:nvPr>
            <p:ph idx="1" type="body"/>
          </p:nvPr>
        </p:nvSpPr>
        <p:spPr>
          <a:xfrm rot="5400000">
            <a:off x="3558410" y="232703"/>
            <a:ext cx="6188570" cy="1091605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00"/>
              </a:spcBef>
              <a:spcAft>
                <a:spcPts val="0"/>
              </a:spcAft>
              <a:buClr>
                <a:srgbClr val="EDEDED"/>
              </a:buClr>
              <a:buSzPts val="1800"/>
              <a:buChar char="•"/>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252" name="Google Shape;252;p73"/>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53" name="Google Shape;253;p73"/>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54" name="Google Shape;254;p73"/>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vertical y texto" type="vertTitleAndTx">
  <p:cSld name="VERTICAL_TITLE_AND_VERTICAL_TEXT">
    <p:spTree>
      <p:nvGrpSpPr>
        <p:cNvPr id="255" name="Shape 255"/>
        <p:cNvGrpSpPr/>
        <p:nvPr/>
      </p:nvGrpSpPr>
      <p:grpSpPr>
        <a:xfrm>
          <a:off x="0" y="0"/>
          <a:ext cx="0" cy="0"/>
          <a:chOff x="0" y="0"/>
          <a:chExt cx="0" cy="0"/>
        </a:xfrm>
      </p:grpSpPr>
      <p:sp>
        <p:nvSpPr>
          <p:cNvPr id="256" name="Google Shape;256;p74"/>
          <p:cNvSpPr txBox="1"/>
          <p:nvPr>
            <p:ph type="title"/>
          </p:nvPr>
        </p:nvSpPr>
        <p:spPr>
          <a:xfrm rot="5400000">
            <a:off x="6575779" y="3250071"/>
            <a:ext cx="8265725" cy="28041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EDEDE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7" name="Google Shape;257;p74"/>
          <p:cNvSpPr txBox="1"/>
          <p:nvPr>
            <p:ph idx="1" type="body"/>
          </p:nvPr>
        </p:nvSpPr>
        <p:spPr>
          <a:xfrm rot="5400000">
            <a:off x="886178" y="527192"/>
            <a:ext cx="8265725" cy="82499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00"/>
              </a:spcBef>
              <a:spcAft>
                <a:spcPts val="0"/>
              </a:spcAft>
              <a:buClr>
                <a:srgbClr val="EDEDED"/>
              </a:buClr>
              <a:buSzPts val="1800"/>
              <a:buChar char="•"/>
              <a:defRPr/>
            </a:lvl1pPr>
            <a:lvl2pPr indent="-342900" lvl="1" marL="914400" algn="l">
              <a:lnSpc>
                <a:spcPct val="90000"/>
              </a:lnSpc>
              <a:spcBef>
                <a:spcPts val="400"/>
              </a:spcBef>
              <a:spcAft>
                <a:spcPts val="0"/>
              </a:spcAft>
              <a:buClr>
                <a:srgbClr val="EDEDED"/>
              </a:buClr>
              <a:buSzPts val="1800"/>
              <a:buChar char="•"/>
              <a:defRPr/>
            </a:lvl2pPr>
            <a:lvl3pPr indent="-342900" lvl="2" marL="1371600" algn="l">
              <a:lnSpc>
                <a:spcPct val="90000"/>
              </a:lnSpc>
              <a:spcBef>
                <a:spcPts val="400"/>
              </a:spcBef>
              <a:spcAft>
                <a:spcPts val="0"/>
              </a:spcAft>
              <a:buClr>
                <a:srgbClr val="EDEDED"/>
              </a:buClr>
              <a:buSzPts val="1800"/>
              <a:buChar char="•"/>
              <a:defRPr/>
            </a:lvl3pPr>
            <a:lvl4pPr indent="-342900" lvl="3" marL="1828800" algn="l">
              <a:lnSpc>
                <a:spcPct val="90000"/>
              </a:lnSpc>
              <a:spcBef>
                <a:spcPts val="400"/>
              </a:spcBef>
              <a:spcAft>
                <a:spcPts val="0"/>
              </a:spcAft>
              <a:buClr>
                <a:srgbClr val="EDEDED"/>
              </a:buClr>
              <a:buSzPts val="1800"/>
              <a:buChar char="•"/>
              <a:defRPr/>
            </a:lvl4pPr>
            <a:lvl5pPr indent="-342900" lvl="4" marL="2286000" algn="l">
              <a:lnSpc>
                <a:spcPct val="90000"/>
              </a:lnSpc>
              <a:spcBef>
                <a:spcPts val="400"/>
              </a:spcBef>
              <a:spcAft>
                <a:spcPts val="0"/>
              </a:spcAft>
              <a:buClr>
                <a:srgbClr val="EDEDED"/>
              </a:buClr>
              <a:buSzPts val="1800"/>
              <a:buChar char="•"/>
              <a:defRPr/>
            </a:lvl5pPr>
            <a:lvl6pPr indent="-342900" lvl="5" marL="2743200" algn="l">
              <a:lnSpc>
                <a:spcPct val="90000"/>
              </a:lnSpc>
              <a:spcBef>
                <a:spcPts val="400"/>
              </a:spcBef>
              <a:spcAft>
                <a:spcPts val="0"/>
              </a:spcAft>
              <a:buClr>
                <a:schemeClr val="lt1"/>
              </a:buClr>
              <a:buSzPts val="1800"/>
              <a:buChar char="•"/>
              <a:defRPr/>
            </a:lvl6pPr>
            <a:lvl7pPr indent="-342900" lvl="6" marL="3200400" algn="l">
              <a:lnSpc>
                <a:spcPct val="90000"/>
              </a:lnSpc>
              <a:spcBef>
                <a:spcPts val="400"/>
              </a:spcBef>
              <a:spcAft>
                <a:spcPts val="0"/>
              </a:spcAft>
              <a:buClr>
                <a:schemeClr val="lt1"/>
              </a:buClr>
              <a:buSzPts val="1800"/>
              <a:buChar char="•"/>
              <a:defRPr/>
            </a:lvl7pPr>
            <a:lvl8pPr indent="-342900" lvl="7" marL="3657600" algn="l">
              <a:lnSpc>
                <a:spcPct val="90000"/>
              </a:lnSpc>
              <a:spcBef>
                <a:spcPts val="400"/>
              </a:spcBef>
              <a:spcAft>
                <a:spcPts val="0"/>
              </a:spcAft>
              <a:buClr>
                <a:schemeClr val="lt1"/>
              </a:buClr>
              <a:buSzPts val="1800"/>
              <a:buChar char="•"/>
              <a:defRPr/>
            </a:lvl8pPr>
            <a:lvl9pPr indent="-342900" lvl="8" marL="4114800" algn="l">
              <a:lnSpc>
                <a:spcPct val="90000"/>
              </a:lnSpc>
              <a:spcBef>
                <a:spcPts val="400"/>
              </a:spcBef>
              <a:spcAft>
                <a:spcPts val="0"/>
              </a:spcAft>
              <a:buClr>
                <a:schemeClr val="lt1"/>
              </a:buClr>
              <a:buSzPts val="1800"/>
              <a:buChar char="•"/>
              <a:defRPr/>
            </a:lvl9pPr>
          </a:lstStyle>
          <a:p/>
        </p:txBody>
      </p:sp>
      <p:sp>
        <p:nvSpPr>
          <p:cNvPr id="258" name="Google Shape;258;p74"/>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59" name="Google Shape;259;p74"/>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EDEDED"/>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260" name="Google Shape;260;p74"/>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Clr>
                <a:srgbClr val="EDEDED"/>
              </a:buClr>
              <a:buSzPts val="900"/>
              <a:buFont typeface="Corbel"/>
              <a:buNone/>
              <a:defRPr>
                <a:solidFill>
                  <a:srgbClr val="EDEDED"/>
                </a:solidFill>
              </a:defRPr>
            </a:lvl1pPr>
            <a:lvl2pPr indent="0" lvl="1" marL="0" algn="r">
              <a:lnSpc>
                <a:spcPct val="100000"/>
              </a:lnSpc>
              <a:spcBef>
                <a:spcPts val="0"/>
              </a:spcBef>
              <a:spcAft>
                <a:spcPts val="0"/>
              </a:spcAft>
              <a:buClr>
                <a:srgbClr val="EDEDED"/>
              </a:buClr>
              <a:buSzPts val="900"/>
              <a:buFont typeface="Corbel"/>
              <a:buNone/>
              <a:defRPr>
                <a:solidFill>
                  <a:srgbClr val="EDEDED"/>
                </a:solidFill>
              </a:defRPr>
            </a:lvl2pPr>
            <a:lvl3pPr indent="0" lvl="2" marL="0" algn="r">
              <a:lnSpc>
                <a:spcPct val="100000"/>
              </a:lnSpc>
              <a:spcBef>
                <a:spcPts val="0"/>
              </a:spcBef>
              <a:spcAft>
                <a:spcPts val="0"/>
              </a:spcAft>
              <a:buClr>
                <a:srgbClr val="EDEDED"/>
              </a:buClr>
              <a:buSzPts val="900"/>
              <a:buFont typeface="Corbel"/>
              <a:buNone/>
              <a:defRPr>
                <a:solidFill>
                  <a:srgbClr val="EDEDED"/>
                </a:solidFill>
              </a:defRPr>
            </a:lvl3pPr>
            <a:lvl4pPr indent="0" lvl="3" marL="0" algn="r">
              <a:lnSpc>
                <a:spcPct val="100000"/>
              </a:lnSpc>
              <a:spcBef>
                <a:spcPts val="0"/>
              </a:spcBef>
              <a:spcAft>
                <a:spcPts val="0"/>
              </a:spcAft>
              <a:buClr>
                <a:srgbClr val="EDEDED"/>
              </a:buClr>
              <a:buSzPts val="900"/>
              <a:buFont typeface="Corbel"/>
              <a:buNone/>
              <a:defRPr>
                <a:solidFill>
                  <a:srgbClr val="EDEDED"/>
                </a:solidFill>
              </a:defRPr>
            </a:lvl4pPr>
            <a:lvl5pPr indent="0" lvl="4" marL="0" algn="r">
              <a:lnSpc>
                <a:spcPct val="100000"/>
              </a:lnSpc>
              <a:spcBef>
                <a:spcPts val="0"/>
              </a:spcBef>
              <a:spcAft>
                <a:spcPts val="0"/>
              </a:spcAft>
              <a:buClr>
                <a:srgbClr val="EDEDED"/>
              </a:buClr>
              <a:buSzPts val="900"/>
              <a:buFont typeface="Corbel"/>
              <a:buNone/>
              <a:defRPr>
                <a:solidFill>
                  <a:srgbClr val="EDEDED"/>
                </a:solidFill>
              </a:defRPr>
            </a:lvl5pPr>
            <a:lvl6pPr indent="0" lvl="5" marL="0" algn="r">
              <a:lnSpc>
                <a:spcPct val="100000"/>
              </a:lnSpc>
              <a:spcBef>
                <a:spcPts val="0"/>
              </a:spcBef>
              <a:spcAft>
                <a:spcPts val="0"/>
              </a:spcAft>
              <a:buClr>
                <a:srgbClr val="EDEDED"/>
              </a:buClr>
              <a:buSzPts val="900"/>
              <a:buFont typeface="Corbel"/>
              <a:buNone/>
              <a:defRPr>
                <a:solidFill>
                  <a:srgbClr val="EDEDED"/>
                </a:solidFill>
              </a:defRPr>
            </a:lvl6pPr>
            <a:lvl7pPr indent="0" lvl="6" marL="0" algn="r">
              <a:lnSpc>
                <a:spcPct val="100000"/>
              </a:lnSpc>
              <a:spcBef>
                <a:spcPts val="0"/>
              </a:spcBef>
              <a:spcAft>
                <a:spcPts val="0"/>
              </a:spcAft>
              <a:buClr>
                <a:srgbClr val="EDEDED"/>
              </a:buClr>
              <a:buSzPts val="900"/>
              <a:buFont typeface="Corbel"/>
              <a:buNone/>
              <a:defRPr>
                <a:solidFill>
                  <a:srgbClr val="EDEDED"/>
                </a:solidFill>
              </a:defRPr>
            </a:lvl7pPr>
            <a:lvl8pPr indent="0" lvl="7" marL="0" algn="r">
              <a:lnSpc>
                <a:spcPct val="100000"/>
              </a:lnSpc>
              <a:spcBef>
                <a:spcPts val="0"/>
              </a:spcBef>
              <a:spcAft>
                <a:spcPts val="0"/>
              </a:spcAft>
              <a:buClr>
                <a:srgbClr val="EDEDED"/>
              </a:buClr>
              <a:buSzPts val="900"/>
              <a:buFont typeface="Corbel"/>
              <a:buNone/>
              <a:defRPr>
                <a:solidFill>
                  <a:srgbClr val="EDEDED"/>
                </a:solidFill>
              </a:defRPr>
            </a:lvl8pPr>
            <a:lvl9pPr indent="0" lvl="8" marL="0" algn="r">
              <a:lnSpc>
                <a:spcPct val="100000"/>
              </a:lnSpc>
              <a:spcBef>
                <a:spcPts val="0"/>
              </a:spcBef>
              <a:spcAft>
                <a:spcPts val="0"/>
              </a:spcAft>
              <a:buClr>
                <a:srgbClr val="EDEDED"/>
              </a:buClr>
              <a:buSzPts val="900"/>
              <a:buFont typeface="Corbel"/>
              <a:buNone/>
              <a:defRPr>
                <a:solidFill>
                  <a:srgbClr val="EDEDED"/>
                </a:solidFill>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18" Type="http://schemas.openxmlformats.org/officeDocument/2006/relationships/theme" Target="../theme/theme1.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8.xml"/><Relationship Id="rId10" Type="http://schemas.openxmlformats.org/officeDocument/2006/relationships/slideLayout" Target="../slideLayouts/slideLayout27.xml"/><Relationship Id="rId13" Type="http://schemas.openxmlformats.org/officeDocument/2006/relationships/slideLayout" Target="../slideLayouts/slideLayout30.xml"/><Relationship Id="rId12" Type="http://schemas.openxmlformats.org/officeDocument/2006/relationships/slideLayout" Target="../slideLayouts/slideLayout29.xml"/><Relationship Id="rId1" Type="http://schemas.openxmlformats.org/officeDocument/2006/relationships/slideLayout" Target="../slideLayouts/slideLayout18.xml"/><Relationship Id="rId2" Type="http://schemas.openxmlformats.org/officeDocument/2006/relationships/slideLayout" Target="../slideLayouts/slideLayout19.xml"/><Relationship Id="rId3" Type="http://schemas.openxmlformats.org/officeDocument/2006/relationships/slideLayout" Target="../slideLayouts/slideLayout20.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5" Type="http://schemas.openxmlformats.org/officeDocument/2006/relationships/slideLayout" Target="../slideLayouts/slideLayout32.xml"/><Relationship Id="rId14" Type="http://schemas.openxmlformats.org/officeDocument/2006/relationships/slideLayout" Target="../slideLayouts/slideLayout31.xml"/><Relationship Id="rId17" Type="http://schemas.openxmlformats.org/officeDocument/2006/relationships/slideLayout" Target="../slideLayouts/slideLayout34.xml"/><Relationship Id="rId16" Type="http://schemas.openxmlformats.org/officeDocument/2006/relationships/slideLayout" Target="../slideLayouts/slideLayout33.xml"/><Relationship Id="rId5" Type="http://schemas.openxmlformats.org/officeDocument/2006/relationships/slideLayout" Target="../slideLayouts/slideLayout22.xml"/><Relationship Id="rId6" Type="http://schemas.openxmlformats.org/officeDocument/2006/relationships/slideLayout" Target="../slideLayouts/slideLayout23.xml"/><Relationship Id="rId18" Type="http://schemas.openxmlformats.org/officeDocument/2006/relationships/theme" Target="../theme/theme3.xml"/><Relationship Id="rId7" Type="http://schemas.openxmlformats.org/officeDocument/2006/relationships/slideLayout" Target="../slideLayouts/slideLayout24.xml"/><Relationship Id="rId8"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2F50"/>
            </a:gs>
            <a:gs pos="10000">
              <a:srgbClr val="002F50"/>
            </a:gs>
            <a:gs pos="99000">
              <a:srgbClr val="15345C"/>
            </a:gs>
            <a:gs pos="100000">
              <a:srgbClr val="15345C"/>
            </a:gs>
          </a:gsLst>
          <a:lin ang="6120000" scaled="0"/>
        </a:gradFill>
      </p:bgPr>
    </p:bg>
    <p:spTree>
      <p:nvGrpSpPr>
        <p:cNvPr id="5" name="Shape 5"/>
        <p:cNvGrpSpPr/>
        <p:nvPr/>
      </p:nvGrpSpPr>
      <p:grpSpPr>
        <a:xfrm>
          <a:off x="0" y="0"/>
          <a:ext cx="0" cy="0"/>
          <a:chOff x="0" y="0"/>
          <a:chExt cx="0" cy="0"/>
        </a:xfrm>
      </p:grpSpPr>
      <p:sp>
        <p:nvSpPr>
          <p:cNvPr id="6" name="Google Shape;6;p39"/>
          <p:cNvSpPr txBox="1"/>
          <p:nvPr>
            <p:ph type="title"/>
          </p:nvPr>
        </p:nvSpPr>
        <p:spPr>
          <a:xfrm>
            <a:off x="894080" y="519291"/>
            <a:ext cx="11216640" cy="1885245"/>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EDEDED"/>
              </a:buClr>
              <a:buSzPts val="6258"/>
              <a:buFont typeface="Corbel"/>
              <a:buNone/>
              <a:defRPr b="0" i="0" sz="6258" u="none" cap="none" strike="noStrike">
                <a:solidFill>
                  <a:srgbClr val="EDEDED"/>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9"/>
          <p:cNvSpPr txBox="1"/>
          <p:nvPr>
            <p:ph idx="1" type="body"/>
          </p:nvPr>
        </p:nvSpPr>
        <p:spPr>
          <a:xfrm>
            <a:off x="1194667" y="2596444"/>
            <a:ext cx="10916053" cy="6188570"/>
          </a:xfrm>
          <a:prstGeom prst="rect">
            <a:avLst/>
          </a:prstGeom>
          <a:noFill/>
          <a:ln>
            <a:noFill/>
          </a:ln>
        </p:spPr>
        <p:txBody>
          <a:bodyPr anchorCtr="0" anchor="t" bIns="45700" lIns="91425" spcFirstLastPara="1" rIns="91425" wrap="square" tIns="45700">
            <a:normAutofit/>
          </a:bodyPr>
          <a:lstStyle>
            <a:lvl1pPr indent="-445325" lvl="0" marL="457200" marR="0" rtl="0" algn="l">
              <a:lnSpc>
                <a:spcPct val="90000"/>
              </a:lnSpc>
              <a:spcBef>
                <a:spcPts val="1067"/>
              </a:spcBef>
              <a:spcAft>
                <a:spcPts val="0"/>
              </a:spcAft>
              <a:buClr>
                <a:srgbClr val="EDEDED"/>
              </a:buClr>
              <a:buSzPts val="3413"/>
              <a:buFont typeface="Arial"/>
              <a:buChar char="•"/>
              <a:defRPr b="0" i="0" sz="3413" u="none" cap="none" strike="noStrike">
                <a:solidFill>
                  <a:srgbClr val="EDEDED"/>
                </a:solidFill>
                <a:latin typeface="Corbel"/>
                <a:ea typeface="Corbel"/>
                <a:cs typeface="Corbel"/>
                <a:sym typeface="Corbel"/>
              </a:defRPr>
            </a:lvl1pPr>
            <a:lvl2pPr indent="-409194" lvl="1" marL="914400" marR="0" rtl="0" algn="l">
              <a:lnSpc>
                <a:spcPct val="90000"/>
              </a:lnSpc>
              <a:spcBef>
                <a:spcPts val="533"/>
              </a:spcBef>
              <a:spcAft>
                <a:spcPts val="0"/>
              </a:spcAft>
              <a:buClr>
                <a:srgbClr val="EDEDED"/>
              </a:buClr>
              <a:buSzPts val="2844"/>
              <a:buFont typeface="Arial"/>
              <a:buChar char="•"/>
              <a:defRPr b="0" i="0" sz="2844" u="none" cap="none" strike="noStrike">
                <a:solidFill>
                  <a:srgbClr val="EDEDED"/>
                </a:solidFill>
                <a:latin typeface="Corbel"/>
                <a:ea typeface="Corbel"/>
                <a:cs typeface="Corbel"/>
                <a:sym typeface="Corbel"/>
              </a:defRPr>
            </a:lvl2pPr>
            <a:lvl3pPr indent="-373125" lvl="2" marL="1371600" marR="0" rtl="0" algn="l">
              <a:lnSpc>
                <a:spcPct val="90000"/>
              </a:lnSpc>
              <a:spcBef>
                <a:spcPts val="533"/>
              </a:spcBef>
              <a:spcAft>
                <a:spcPts val="0"/>
              </a:spcAft>
              <a:buClr>
                <a:srgbClr val="EDEDED"/>
              </a:buClr>
              <a:buSzPts val="2276"/>
              <a:buFont typeface="Arial"/>
              <a:buChar char="•"/>
              <a:defRPr b="0" i="0" sz="2276" u="none" cap="none" strike="noStrike">
                <a:solidFill>
                  <a:srgbClr val="EDEDED"/>
                </a:solidFill>
                <a:latin typeface="Corbel"/>
                <a:ea typeface="Corbel"/>
                <a:cs typeface="Corbel"/>
                <a:sym typeface="Corbel"/>
              </a:defRPr>
            </a:lvl3pPr>
            <a:lvl4pPr indent="-355028" lvl="3" marL="1828800" marR="0" rtl="0" algn="l">
              <a:lnSpc>
                <a:spcPct val="90000"/>
              </a:lnSpc>
              <a:spcBef>
                <a:spcPts val="533"/>
              </a:spcBef>
              <a:spcAft>
                <a:spcPts val="0"/>
              </a:spcAft>
              <a:buClr>
                <a:srgbClr val="EDEDED"/>
              </a:buClr>
              <a:buSzPts val="1991"/>
              <a:buFont typeface="Arial"/>
              <a:buChar char="•"/>
              <a:defRPr b="0" i="0" sz="1991" u="none" cap="none" strike="noStrike">
                <a:solidFill>
                  <a:srgbClr val="EDEDED"/>
                </a:solidFill>
                <a:latin typeface="Corbel"/>
                <a:ea typeface="Corbel"/>
                <a:cs typeface="Corbel"/>
                <a:sym typeface="Corbel"/>
              </a:defRPr>
            </a:lvl4pPr>
            <a:lvl5pPr indent="-355028" lvl="4" marL="2286000" marR="0" rtl="0" algn="l">
              <a:lnSpc>
                <a:spcPct val="90000"/>
              </a:lnSpc>
              <a:spcBef>
                <a:spcPts val="533"/>
              </a:spcBef>
              <a:spcAft>
                <a:spcPts val="0"/>
              </a:spcAft>
              <a:buClr>
                <a:srgbClr val="EDEDED"/>
              </a:buClr>
              <a:buSzPts val="1991"/>
              <a:buFont typeface="Arial"/>
              <a:buChar char="•"/>
              <a:defRPr b="0" i="0" sz="1991" u="none" cap="none" strike="noStrike">
                <a:solidFill>
                  <a:srgbClr val="EDEDED"/>
                </a:solidFill>
                <a:latin typeface="Corbel"/>
                <a:ea typeface="Corbel"/>
                <a:cs typeface="Corbel"/>
                <a:sym typeface="Corbel"/>
              </a:defRPr>
            </a:lvl5pPr>
            <a:lvl6pPr indent="-350520" lvl="5" marL="2743200" marR="0" rtl="0" algn="l">
              <a:lnSpc>
                <a:spcPct val="90000"/>
              </a:lnSpc>
              <a:spcBef>
                <a:spcPts val="533"/>
              </a:spcBef>
              <a:spcAft>
                <a:spcPts val="0"/>
              </a:spcAft>
              <a:buClr>
                <a:schemeClr val="lt1"/>
              </a:buClr>
              <a:buSzPts val="1920"/>
              <a:buFont typeface="Arial"/>
              <a:buChar char="•"/>
              <a:defRPr b="0" i="0" sz="1920" u="none" cap="none" strike="noStrike">
                <a:solidFill>
                  <a:schemeClr val="lt1"/>
                </a:solidFill>
                <a:latin typeface="Corbel"/>
                <a:ea typeface="Corbel"/>
                <a:cs typeface="Corbel"/>
                <a:sym typeface="Corbel"/>
              </a:defRPr>
            </a:lvl6pPr>
            <a:lvl7pPr indent="-350520" lvl="6" marL="3200400" marR="0" rtl="0" algn="l">
              <a:lnSpc>
                <a:spcPct val="90000"/>
              </a:lnSpc>
              <a:spcBef>
                <a:spcPts val="533"/>
              </a:spcBef>
              <a:spcAft>
                <a:spcPts val="0"/>
              </a:spcAft>
              <a:buClr>
                <a:schemeClr val="lt1"/>
              </a:buClr>
              <a:buSzPts val="1920"/>
              <a:buFont typeface="Arial"/>
              <a:buChar char="•"/>
              <a:defRPr b="0" i="0" sz="1920" u="none" cap="none" strike="noStrike">
                <a:solidFill>
                  <a:schemeClr val="lt1"/>
                </a:solidFill>
                <a:latin typeface="Corbel"/>
                <a:ea typeface="Corbel"/>
                <a:cs typeface="Corbel"/>
                <a:sym typeface="Corbel"/>
              </a:defRPr>
            </a:lvl7pPr>
            <a:lvl8pPr indent="-350520" lvl="7" marL="3657600" marR="0" rtl="0" algn="l">
              <a:lnSpc>
                <a:spcPct val="90000"/>
              </a:lnSpc>
              <a:spcBef>
                <a:spcPts val="533"/>
              </a:spcBef>
              <a:spcAft>
                <a:spcPts val="0"/>
              </a:spcAft>
              <a:buClr>
                <a:schemeClr val="lt1"/>
              </a:buClr>
              <a:buSzPts val="1920"/>
              <a:buFont typeface="Arial"/>
              <a:buChar char="•"/>
              <a:defRPr b="0" i="0" sz="1920" u="none" cap="none" strike="noStrike">
                <a:solidFill>
                  <a:schemeClr val="lt1"/>
                </a:solidFill>
                <a:latin typeface="Corbel"/>
                <a:ea typeface="Corbel"/>
                <a:cs typeface="Corbel"/>
                <a:sym typeface="Corbel"/>
              </a:defRPr>
            </a:lvl8pPr>
            <a:lvl9pPr indent="-350520" lvl="8" marL="4114800" marR="0" rtl="0" algn="l">
              <a:lnSpc>
                <a:spcPct val="90000"/>
              </a:lnSpc>
              <a:spcBef>
                <a:spcPts val="533"/>
              </a:spcBef>
              <a:spcAft>
                <a:spcPts val="0"/>
              </a:spcAft>
              <a:buClr>
                <a:schemeClr val="lt1"/>
              </a:buClr>
              <a:buSzPts val="1920"/>
              <a:buFont typeface="Arial"/>
              <a:buChar char="•"/>
              <a:defRPr b="0" i="0" sz="1920" u="none" cap="none" strike="noStrike">
                <a:solidFill>
                  <a:schemeClr val="lt1"/>
                </a:solidFill>
                <a:latin typeface="Corbel"/>
                <a:ea typeface="Corbel"/>
                <a:cs typeface="Corbel"/>
                <a:sym typeface="Corbel"/>
              </a:defRPr>
            </a:lvl9pPr>
          </a:lstStyle>
          <a:p/>
        </p:txBody>
      </p:sp>
      <p:sp>
        <p:nvSpPr>
          <p:cNvPr id="8" name="Google Shape;8;p39"/>
          <p:cNvSpPr txBox="1"/>
          <p:nvPr>
            <p:ph idx="10" type="dt"/>
          </p:nvPr>
        </p:nvSpPr>
        <p:spPr>
          <a:xfrm>
            <a:off x="894080" y="9040144"/>
            <a:ext cx="2926080" cy="519289"/>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EDEDED"/>
              </a:buClr>
              <a:buSzPts val="1280"/>
              <a:buFont typeface="Corbel"/>
              <a:buNone/>
              <a:defRPr b="0" i="0" sz="1280" u="none" cap="none" strike="noStrike">
                <a:solidFill>
                  <a:srgbClr val="EDEDED"/>
                </a:solidFill>
                <a:latin typeface="Corbel"/>
                <a:ea typeface="Corbel"/>
                <a:cs typeface="Corbel"/>
                <a:sym typeface="Corbel"/>
              </a:defRPr>
            </a:lvl1pPr>
            <a:lvl2pPr lvl="1"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2pPr>
            <a:lvl3pPr lvl="2"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3pPr>
            <a:lvl4pPr lvl="3"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4pPr>
            <a:lvl5pPr lvl="4"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5pPr>
            <a:lvl6pPr lvl="5"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6pPr>
            <a:lvl7pPr lvl="6"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7pPr>
            <a:lvl8pPr lvl="7"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8pPr>
            <a:lvl9pPr lvl="8"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9pPr>
          </a:lstStyle>
          <a:p/>
        </p:txBody>
      </p:sp>
      <p:sp>
        <p:nvSpPr>
          <p:cNvPr id="9" name="Google Shape;9;p39"/>
          <p:cNvSpPr txBox="1"/>
          <p:nvPr>
            <p:ph idx="11" type="ftr"/>
          </p:nvPr>
        </p:nvSpPr>
        <p:spPr>
          <a:xfrm>
            <a:off x="4307840" y="9040144"/>
            <a:ext cx="4389120" cy="519289"/>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EDEDED"/>
              </a:buClr>
              <a:buSzPts val="1280"/>
              <a:buFont typeface="Corbel"/>
              <a:buNone/>
              <a:defRPr b="0" i="0" sz="1280" u="none" cap="none" strike="noStrike">
                <a:solidFill>
                  <a:srgbClr val="EDEDED"/>
                </a:solidFill>
                <a:latin typeface="Corbel"/>
                <a:ea typeface="Corbel"/>
                <a:cs typeface="Corbel"/>
                <a:sym typeface="Corbel"/>
              </a:defRPr>
            </a:lvl1pPr>
            <a:lvl2pPr lvl="1"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2pPr>
            <a:lvl3pPr lvl="2"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3pPr>
            <a:lvl4pPr lvl="3"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4pPr>
            <a:lvl5pPr lvl="4"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5pPr>
            <a:lvl6pPr lvl="5"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6pPr>
            <a:lvl7pPr lvl="6"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7pPr>
            <a:lvl8pPr lvl="7"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8pPr>
            <a:lvl9pPr lvl="8"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9pPr>
          </a:lstStyle>
          <a:p/>
        </p:txBody>
      </p:sp>
      <p:sp>
        <p:nvSpPr>
          <p:cNvPr id="10" name="Google Shape;10;p39"/>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EDEDED"/>
              </a:buClr>
              <a:buSzPts val="1280"/>
              <a:buFont typeface="Arial"/>
              <a:buNone/>
              <a:defRPr b="0" i="0" sz="1280" u="none" cap="none" strike="noStrike">
                <a:solidFill>
                  <a:srgbClr val="EDEDED"/>
                </a:solidFill>
                <a:latin typeface="Arial"/>
                <a:ea typeface="Arial"/>
                <a:cs typeface="Arial"/>
                <a:sym typeface="Arial"/>
              </a:defRPr>
            </a:lvl1pPr>
            <a:lvl2pPr indent="0" lvl="1" marL="0" marR="0" rtl="0" algn="r">
              <a:lnSpc>
                <a:spcPct val="100000"/>
              </a:lnSpc>
              <a:spcBef>
                <a:spcPts val="0"/>
              </a:spcBef>
              <a:spcAft>
                <a:spcPts val="0"/>
              </a:spcAft>
              <a:buClr>
                <a:srgbClr val="EDEDED"/>
              </a:buClr>
              <a:buSzPts val="1280"/>
              <a:buFont typeface="Arial"/>
              <a:buNone/>
              <a:defRPr b="0" i="0" sz="1280" u="none" cap="none" strike="noStrike">
                <a:solidFill>
                  <a:srgbClr val="EDEDED"/>
                </a:solidFill>
                <a:latin typeface="Arial"/>
                <a:ea typeface="Arial"/>
                <a:cs typeface="Arial"/>
                <a:sym typeface="Arial"/>
              </a:defRPr>
            </a:lvl2pPr>
            <a:lvl3pPr indent="0" lvl="2" marL="0" marR="0" rtl="0" algn="r">
              <a:lnSpc>
                <a:spcPct val="100000"/>
              </a:lnSpc>
              <a:spcBef>
                <a:spcPts val="0"/>
              </a:spcBef>
              <a:spcAft>
                <a:spcPts val="0"/>
              </a:spcAft>
              <a:buClr>
                <a:srgbClr val="EDEDED"/>
              </a:buClr>
              <a:buSzPts val="1280"/>
              <a:buFont typeface="Arial"/>
              <a:buNone/>
              <a:defRPr b="0" i="0" sz="1280" u="none" cap="none" strike="noStrike">
                <a:solidFill>
                  <a:srgbClr val="EDEDED"/>
                </a:solidFill>
                <a:latin typeface="Arial"/>
                <a:ea typeface="Arial"/>
                <a:cs typeface="Arial"/>
                <a:sym typeface="Arial"/>
              </a:defRPr>
            </a:lvl3pPr>
            <a:lvl4pPr indent="0" lvl="3" marL="0" marR="0" rtl="0" algn="r">
              <a:lnSpc>
                <a:spcPct val="100000"/>
              </a:lnSpc>
              <a:spcBef>
                <a:spcPts val="0"/>
              </a:spcBef>
              <a:spcAft>
                <a:spcPts val="0"/>
              </a:spcAft>
              <a:buClr>
                <a:srgbClr val="EDEDED"/>
              </a:buClr>
              <a:buSzPts val="1280"/>
              <a:buFont typeface="Arial"/>
              <a:buNone/>
              <a:defRPr b="0" i="0" sz="1280" u="none" cap="none" strike="noStrike">
                <a:solidFill>
                  <a:srgbClr val="EDEDED"/>
                </a:solidFill>
                <a:latin typeface="Arial"/>
                <a:ea typeface="Arial"/>
                <a:cs typeface="Arial"/>
                <a:sym typeface="Arial"/>
              </a:defRPr>
            </a:lvl4pPr>
            <a:lvl5pPr indent="0" lvl="4" marL="0" marR="0" rtl="0" algn="r">
              <a:lnSpc>
                <a:spcPct val="100000"/>
              </a:lnSpc>
              <a:spcBef>
                <a:spcPts val="0"/>
              </a:spcBef>
              <a:spcAft>
                <a:spcPts val="0"/>
              </a:spcAft>
              <a:buClr>
                <a:srgbClr val="EDEDED"/>
              </a:buClr>
              <a:buSzPts val="1280"/>
              <a:buFont typeface="Arial"/>
              <a:buNone/>
              <a:defRPr b="0" i="0" sz="1280" u="none" cap="none" strike="noStrike">
                <a:solidFill>
                  <a:srgbClr val="EDEDED"/>
                </a:solidFill>
                <a:latin typeface="Arial"/>
                <a:ea typeface="Arial"/>
                <a:cs typeface="Arial"/>
                <a:sym typeface="Arial"/>
              </a:defRPr>
            </a:lvl5pPr>
            <a:lvl6pPr indent="0" lvl="5" marL="0" marR="0" rtl="0" algn="r">
              <a:lnSpc>
                <a:spcPct val="100000"/>
              </a:lnSpc>
              <a:spcBef>
                <a:spcPts val="0"/>
              </a:spcBef>
              <a:spcAft>
                <a:spcPts val="0"/>
              </a:spcAft>
              <a:buClr>
                <a:srgbClr val="EDEDED"/>
              </a:buClr>
              <a:buSzPts val="1280"/>
              <a:buFont typeface="Arial"/>
              <a:buNone/>
              <a:defRPr b="0" i="0" sz="1280" u="none" cap="none" strike="noStrike">
                <a:solidFill>
                  <a:srgbClr val="EDEDED"/>
                </a:solidFill>
                <a:latin typeface="Arial"/>
                <a:ea typeface="Arial"/>
                <a:cs typeface="Arial"/>
                <a:sym typeface="Arial"/>
              </a:defRPr>
            </a:lvl6pPr>
            <a:lvl7pPr indent="0" lvl="6" marL="0" marR="0" rtl="0" algn="r">
              <a:lnSpc>
                <a:spcPct val="100000"/>
              </a:lnSpc>
              <a:spcBef>
                <a:spcPts val="0"/>
              </a:spcBef>
              <a:spcAft>
                <a:spcPts val="0"/>
              </a:spcAft>
              <a:buClr>
                <a:srgbClr val="EDEDED"/>
              </a:buClr>
              <a:buSzPts val="1280"/>
              <a:buFont typeface="Arial"/>
              <a:buNone/>
              <a:defRPr b="0" i="0" sz="1280" u="none" cap="none" strike="noStrike">
                <a:solidFill>
                  <a:srgbClr val="EDEDED"/>
                </a:solidFill>
                <a:latin typeface="Arial"/>
                <a:ea typeface="Arial"/>
                <a:cs typeface="Arial"/>
                <a:sym typeface="Arial"/>
              </a:defRPr>
            </a:lvl7pPr>
            <a:lvl8pPr indent="0" lvl="7" marL="0" marR="0" rtl="0" algn="r">
              <a:lnSpc>
                <a:spcPct val="100000"/>
              </a:lnSpc>
              <a:spcBef>
                <a:spcPts val="0"/>
              </a:spcBef>
              <a:spcAft>
                <a:spcPts val="0"/>
              </a:spcAft>
              <a:buClr>
                <a:srgbClr val="EDEDED"/>
              </a:buClr>
              <a:buSzPts val="1280"/>
              <a:buFont typeface="Arial"/>
              <a:buNone/>
              <a:defRPr b="0" i="0" sz="1280" u="none" cap="none" strike="noStrike">
                <a:solidFill>
                  <a:srgbClr val="EDEDED"/>
                </a:solidFill>
                <a:latin typeface="Arial"/>
                <a:ea typeface="Arial"/>
                <a:cs typeface="Arial"/>
                <a:sym typeface="Arial"/>
              </a:defRPr>
            </a:lvl8pPr>
            <a:lvl9pPr indent="0" lvl="8" marL="0" marR="0" rtl="0" algn="r">
              <a:lnSpc>
                <a:spcPct val="100000"/>
              </a:lnSpc>
              <a:spcBef>
                <a:spcPts val="0"/>
              </a:spcBef>
              <a:spcAft>
                <a:spcPts val="0"/>
              </a:spcAft>
              <a:buClr>
                <a:srgbClr val="EDEDED"/>
              </a:buClr>
              <a:buSzPts val="1280"/>
              <a:buFont typeface="Arial"/>
              <a:buNone/>
              <a:defRPr b="0" i="0" sz="1280" u="none" cap="none" strike="noStrike">
                <a:solidFill>
                  <a:srgbClr val="EDEDED"/>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E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2F50"/>
            </a:gs>
            <a:gs pos="10000">
              <a:srgbClr val="002F50"/>
            </a:gs>
            <a:gs pos="99000">
              <a:srgbClr val="15345C"/>
            </a:gs>
            <a:gs pos="100000">
              <a:srgbClr val="15345C"/>
            </a:gs>
          </a:gsLst>
          <a:lin ang="6120000" scaled="0"/>
        </a:gradFill>
      </p:bgPr>
    </p:bg>
    <p:spTree>
      <p:nvGrpSpPr>
        <p:cNvPr id="133" name="Shape 133"/>
        <p:cNvGrpSpPr/>
        <p:nvPr/>
      </p:nvGrpSpPr>
      <p:grpSpPr>
        <a:xfrm>
          <a:off x="0" y="0"/>
          <a:ext cx="0" cy="0"/>
          <a:chOff x="0" y="0"/>
          <a:chExt cx="0" cy="0"/>
        </a:xfrm>
      </p:grpSpPr>
      <p:sp>
        <p:nvSpPr>
          <p:cNvPr id="134" name="Google Shape;134;p41"/>
          <p:cNvSpPr txBox="1"/>
          <p:nvPr>
            <p:ph type="title"/>
          </p:nvPr>
        </p:nvSpPr>
        <p:spPr>
          <a:xfrm>
            <a:off x="894080" y="519293"/>
            <a:ext cx="11216640" cy="1885245"/>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EDEDED"/>
              </a:buClr>
              <a:buSzPts val="4693"/>
              <a:buFont typeface="Corbel"/>
              <a:buNone/>
              <a:defRPr b="0" i="0" sz="4693" u="none" cap="none" strike="noStrike">
                <a:solidFill>
                  <a:srgbClr val="EDEDED"/>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5" name="Google Shape;135;p41"/>
          <p:cNvSpPr txBox="1"/>
          <p:nvPr>
            <p:ph idx="1" type="body"/>
          </p:nvPr>
        </p:nvSpPr>
        <p:spPr>
          <a:xfrm>
            <a:off x="1194668" y="2596444"/>
            <a:ext cx="10916053" cy="6188570"/>
          </a:xfrm>
          <a:prstGeom prst="rect">
            <a:avLst/>
          </a:prstGeom>
          <a:noFill/>
          <a:ln>
            <a:noFill/>
          </a:ln>
        </p:spPr>
        <p:txBody>
          <a:bodyPr anchorCtr="0" anchor="t" bIns="45700" lIns="91425" spcFirstLastPara="1" rIns="91425" wrap="square" tIns="45700">
            <a:normAutofit/>
          </a:bodyPr>
          <a:lstStyle>
            <a:lvl1pPr indent="-391160" lvl="0" marL="457200" marR="0" rtl="0" algn="l">
              <a:lnSpc>
                <a:spcPct val="90000"/>
              </a:lnSpc>
              <a:spcBef>
                <a:spcPts val="800"/>
              </a:spcBef>
              <a:spcAft>
                <a:spcPts val="0"/>
              </a:spcAft>
              <a:buClr>
                <a:srgbClr val="EDEDED"/>
              </a:buClr>
              <a:buSzPts val="2560"/>
              <a:buFont typeface="Arial"/>
              <a:buChar char="•"/>
              <a:defRPr b="0" i="0" sz="2560" u="none" cap="none" strike="noStrike">
                <a:solidFill>
                  <a:srgbClr val="EDEDED"/>
                </a:solidFill>
                <a:latin typeface="Corbel"/>
                <a:ea typeface="Corbel"/>
                <a:cs typeface="Corbel"/>
                <a:sym typeface="Corbel"/>
              </a:defRPr>
            </a:lvl1pPr>
            <a:lvl2pPr indent="-364045" lvl="1" marL="914400" marR="0" rtl="0" algn="l">
              <a:lnSpc>
                <a:spcPct val="90000"/>
              </a:lnSpc>
              <a:spcBef>
                <a:spcPts val="400"/>
              </a:spcBef>
              <a:spcAft>
                <a:spcPts val="0"/>
              </a:spcAft>
              <a:buClr>
                <a:srgbClr val="EDEDED"/>
              </a:buClr>
              <a:buSzPts val="2133"/>
              <a:buFont typeface="Arial"/>
              <a:buChar char="•"/>
              <a:defRPr b="0" i="0" sz="2133" u="none" cap="none" strike="noStrike">
                <a:solidFill>
                  <a:srgbClr val="EDEDED"/>
                </a:solidFill>
                <a:latin typeface="Corbel"/>
                <a:ea typeface="Corbel"/>
                <a:cs typeface="Corbel"/>
                <a:sym typeface="Corbel"/>
              </a:defRPr>
            </a:lvl2pPr>
            <a:lvl3pPr indent="-336994" lvl="2" marL="1371600" marR="0" rtl="0" algn="l">
              <a:lnSpc>
                <a:spcPct val="90000"/>
              </a:lnSpc>
              <a:spcBef>
                <a:spcPts val="400"/>
              </a:spcBef>
              <a:spcAft>
                <a:spcPts val="0"/>
              </a:spcAft>
              <a:buClr>
                <a:srgbClr val="EDEDED"/>
              </a:buClr>
              <a:buSzPts val="1707"/>
              <a:buFont typeface="Arial"/>
              <a:buChar char="•"/>
              <a:defRPr b="0" i="0" sz="1707" u="none" cap="none" strike="noStrike">
                <a:solidFill>
                  <a:srgbClr val="EDEDED"/>
                </a:solidFill>
                <a:latin typeface="Corbel"/>
                <a:ea typeface="Corbel"/>
                <a:cs typeface="Corbel"/>
                <a:sym typeface="Corbel"/>
              </a:defRPr>
            </a:lvl3pPr>
            <a:lvl4pPr indent="-323405" lvl="3" marL="1828800" marR="0" rtl="0" algn="l">
              <a:lnSpc>
                <a:spcPct val="90000"/>
              </a:lnSpc>
              <a:spcBef>
                <a:spcPts val="400"/>
              </a:spcBef>
              <a:spcAft>
                <a:spcPts val="0"/>
              </a:spcAft>
              <a:buClr>
                <a:srgbClr val="EDEDED"/>
              </a:buClr>
              <a:buSzPts val="1493"/>
              <a:buFont typeface="Arial"/>
              <a:buChar char="•"/>
              <a:defRPr b="0" i="0" sz="1493" u="none" cap="none" strike="noStrike">
                <a:solidFill>
                  <a:srgbClr val="EDEDED"/>
                </a:solidFill>
                <a:latin typeface="Corbel"/>
                <a:ea typeface="Corbel"/>
                <a:cs typeface="Corbel"/>
                <a:sym typeface="Corbel"/>
              </a:defRPr>
            </a:lvl4pPr>
            <a:lvl5pPr indent="-323405" lvl="4" marL="2286000" marR="0" rtl="0" algn="l">
              <a:lnSpc>
                <a:spcPct val="90000"/>
              </a:lnSpc>
              <a:spcBef>
                <a:spcPts val="400"/>
              </a:spcBef>
              <a:spcAft>
                <a:spcPts val="0"/>
              </a:spcAft>
              <a:buClr>
                <a:srgbClr val="EDEDED"/>
              </a:buClr>
              <a:buSzPts val="1493"/>
              <a:buFont typeface="Arial"/>
              <a:buChar char="•"/>
              <a:defRPr b="0" i="0" sz="1493" u="none" cap="none" strike="noStrike">
                <a:solidFill>
                  <a:srgbClr val="EDEDED"/>
                </a:solidFill>
                <a:latin typeface="Corbel"/>
                <a:ea typeface="Corbel"/>
                <a:cs typeface="Corbel"/>
                <a:sym typeface="Corbel"/>
              </a:defRPr>
            </a:lvl5pPr>
            <a:lvl6pPr indent="-320039" lvl="5" marL="2743200" marR="0" rtl="0" algn="l">
              <a:lnSpc>
                <a:spcPct val="90000"/>
              </a:lnSpc>
              <a:spcBef>
                <a:spcPts val="400"/>
              </a:spcBef>
              <a:spcAft>
                <a:spcPts val="0"/>
              </a:spcAft>
              <a:buClr>
                <a:schemeClr val="lt1"/>
              </a:buClr>
              <a:buSzPts val="1440"/>
              <a:buFont typeface="Arial"/>
              <a:buChar char="•"/>
              <a:defRPr b="0" i="0" sz="1440" u="none" cap="none" strike="noStrike">
                <a:solidFill>
                  <a:schemeClr val="lt1"/>
                </a:solidFill>
                <a:latin typeface="Corbel"/>
                <a:ea typeface="Corbel"/>
                <a:cs typeface="Corbel"/>
                <a:sym typeface="Corbel"/>
              </a:defRPr>
            </a:lvl6pPr>
            <a:lvl7pPr indent="-320039" lvl="6" marL="3200400" marR="0" rtl="0" algn="l">
              <a:lnSpc>
                <a:spcPct val="90000"/>
              </a:lnSpc>
              <a:spcBef>
                <a:spcPts val="400"/>
              </a:spcBef>
              <a:spcAft>
                <a:spcPts val="0"/>
              </a:spcAft>
              <a:buClr>
                <a:schemeClr val="lt1"/>
              </a:buClr>
              <a:buSzPts val="1440"/>
              <a:buFont typeface="Arial"/>
              <a:buChar char="•"/>
              <a:defRPr b="0" i="0" sz="1440" u="none" cap="none" strike="noStrike">
                <a:solidFill>
                  <a:schemeClr val="lt1"/>
                </a:solidFill>
                <a:latin typeface="Corbel"/>
                <a:ea typeface="Corbel"/>
                <a:cs typeface="Corbel"/>
                <a:sym typeface="Corbel"/>
              </a:defRPr>
            </a:lvl7pPr>
            <a:lvl8pPr indent="-320040" lvl="7" marL="3657600" marR="0" rtl="0" algn="l">
              <a:lnSpc>
                <a:spcPct val="90000"/>
              </a:lnSpc>
              <a:spcBef>
                <a:spcPts val="400"/>
              </a:spcBef>
              <a:spcAft>
                <a:spcPts val="0"/>
              </a:spcAft>
              <a:buClr>
                <a:schemeClr val="lt1"/>
              </a:buClr>
              <a:buSzPts val="1440"/>
              <a:buFont typeface="Arial"/>
              <a:buChar char="•"/>
              <a:defRPr b="0" i="0" sz="1440" u="none" cap="none" strike="noStrike">
                <a:solidFill>
                  <a:schemeClr val="lt1"/>
                </a:solidFill>
                <a:latin typeface="Corbel"/>
                <a:ea typeface="Corbel"/>
                <a:cs typeface="Corbel"/>
                <a:sym typeface="Corbel"/>
              </a:defRPr>
            </a:lvl8pPr>
            <a:lvl9pPr indent="-320040" lvl="8" marL="4114800" marR="0" rtl="0" algn="l">
              <a:lnSpc>
                <a:spcPct val="90000"/>
              </a:lnSpc>
              <a:spcBef>
                <a:spcPts val="400"/>
              </a:spcBef>
              <a:spcAft>
                <a:spcPts val="0"/>
              </a:spcAft>
              <a:buClr>
                <a:schemeClr val="lt1"/>
              </a:buClr>
              <a:buSzPts val="1440"/>
              <a:buFont typeface="Arial"/>
              <a:buChar char="•"/>
              <a:defRPr b="0" i="0" sz="1440" u="none" cap="none" strike="noStrike">
                <a:solidFill>
                  <a:schemeClr val="lt1"/>
                </a:solidFill>
                <a:latin typeface="Corbel"/>
                <a:ea typeface="Corbel"/>
                <a:cs typeface="Corbel"/>
                <a:sym typeface="Corbel"/>
              </a:defRPr>
            </a:lvl9pPr>
          </a:lstStyle>
          <a:p/>
        </p:txBody>
      </p:sp>
      <p:sp>
        <p:nvSpPr>
          <p:cNvPr id="136" name="Google Shape;136;p41"/>
          <p:cNvSpPr txBox="1"/>
          <p:nvPr>
            <p:ph idx="10" type="dt"/>
          </p:nvPr>
        </p:nvSpPr>
        <p:spPr>
          <a:xfrm>
            <a:off x="894080" y="9040146"/>
            <a:ext cx="2926080" cy="519289"/>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EDEDED"/>
              </a:buClr>
              <a:buSzPts val="960"/>
              <a:buFont typeface="Corbel"/>
              <a:buNone/>
              <a:defRPr b="0" i="0" sz="960" u="none" cap="none" strike="noStrike">
                <a:solidFill>
                  <a:srgbClr val="EDEDED"/>
                </a:solidFill>
                <a:latin typeface="Corbel"/>
                <a:ea typeface="Corbel"/>
                <a:cs typeface="Corbel"/>
                <a:sym typeface="Corbel"/>
              </a:defRPr>
            </a:lvl1pPr>
            <a:lvl2pPr lvl="1"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2pPr>
            <a:lvl3pPr lvl="2"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3pPr>
            <a:lvl4pPr lvl="3"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4pPr>
            <a:lvl5pPr lvl="4"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5pPr>
            <a:lvl6pPr lvl="5"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6pPr>
            <a:lvl7pPr lvl="6"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7pPr>
            <a:lvl8pPr lvl="7"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8pPr>
            <a:lvl9pPr lvl="8"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9pPr>
          </a:lstStyle>
          <a:p/>
        </p:txBody>
      </p:sp>
      <p:sp>
        <p:nvSpPr>
          <p:cNvPr id="137" name="Google Shape;137;p41"/>
          <p:cNvSpPr txBox="1"/>
          <p:nvPr>
            <p:ph idx="11" type="ftr"/>
          </p:nvPr>
        </p:nvSpPr>
        <p:spPr>
          <a:xfrm>
            <a:off x="4307840" y="9040146"/>
            <a:ext cx="4389120" cy="519289"/>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EDEDED"/>
              </a:buClr>
              <a:buSzPts val="960"/>
              <a:buFont typeface="Corbel"/>
              <a:buNone/>
              <a:defRPr b="0" i="0" sz="960" u="none" cap="none" strike="noStrike">
                <a:solidFill>
                  <a:srgbClr val="EDEDED"/>
                </a:solidFill>
                <a:latin typeface="Corbel"/>
                <a:ea typeface="Corbel"/>
                <a:cs typeface="Corbel"/>
                <a:sym typeface="Corbel"/>
              </a:defRPr>
            </a:lvl1pPr>
            <a:lvl2pPr lvl="1"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2pPr>
            <a:lvl3pPr lvl="2"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3pPr>
            <a:lvl4pPr lvl="3"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4pPr>
            <a:lvl5pPr lvl="4"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5pPr>
            <a:lvl6pPr lvl="5"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6pPr>
            <a:lvl7pPr lvl="6"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7pPr>
            <a:lvl8pPr lvl="7"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8pPr>
            <a:lvl9pPr lvl="8" marR="0" rtl="0" algn="ctr">
              <a:lnSpc>
                <a:spcPct val="100000"/>
              </a:lnSpc>
              <a:spcBef>
                <a:spcPts val="0"/>
              </a:spcBef>
              <a:spcAft>
                <a:spcPts val="0"/>
              </a:spcAft>
              <a:buClr>
                <a:srgbClr val="000000"/>
              </a:buClr>
              <a:buSzPts val="4200"/>
              <a:buFont typeface="Corbel"/>
              <a:buNone/>
              <a:defRPr b="0" i="0" sz="4200" u="none" cap="none" strike="noStrike">
                <a:solidFill>
                  <a:srgbClr val="000000"/>
                </a:solidFill>
                <a:latin typeface="Corbel"/>
                <a:ea typeface="Corbel"/>
                <a:cs typeface="Corbel"/>
                <a:sym typeface="Corbel"/>
              </a:defRPr>
            </a:lvl9pPr>
          </a:lstStyle>
          <a:p/>
        </p:txBody>
      </p:sp>
      <p:sp>
        <p:nvSpPr>
          <p:cNvPr id="138" name="Google Shape;138;p41"/>
          <p:cNvSpPr txBox="1"/>
          <p:nvPr>
            <p:ph idx="12" type="sldNum"/>
          </p:nvPr>
        </p:nvSpPr>
        <p:spPr>
          <a:xfrm>
            <a:off x="9184640" y="9040146"/>
            <a:ext cx="2926080" cy="519289"/>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EDEDED"/>
              </a:buClr>
              <a:buSzPts val="960"/>
              <a:buFont typeface="Arial"/>
              <a:buNone/>
              <a:defRPr b="0" i="0" sz="960" u="none" cap="none" strike="noStrike">
                <a:solidFill>
                  <a:srgbClr val="EDEDED"/>
                </a:solidFill>
                <a:latin typeface="Arial"/>
                <a:ea typeface="Arial"/>
                <a:cs typeface="Arial"/>
                <a:sym typeface="Arial"/>
              </a:defRPr>
            </a:lvl1pPr>
            <a:lvl2pPr indent="0" lvl="1" marL="0" marR="0" rtl="0" algn="r">
              <a:lnSpc>
                <a:spcPct val="100000"/>
              </a:lnSpc>
              <a:spcBef>
                <a:spcPts val="0"/>
              </a:spcBef>
              <a:spcAft>
                <a:spcPts val="0"/>
              </a:spcAft>
              <a:buClr>
                <a:srgbClr val="EDEDED"/>
              </a:buClr>
              <a:buSzPts val="960"/>
              <a:buFont typeface="Arial"/>
              <a:buNone/>
              <a:defRPr b="0" i="0" sz="960" u="none" cap="none" strike="noStrike">
                <a:solidFill>
                  <a:srgbClr val="EDEDED"/>
                </a:solidFill>
                <a:latin typeface="Arial"/>
                <a:ea typeface="Arial"/>
                <a:cs typeface="Arial"/>
                <a:sym typeface="Arial"/>
              </a:defRPr>
            </a:lvl2pPr>
            <a:lvl3pPr indent="0" lvl="2" marL="0" marR="0" rtl="0" algn="r">
              <a:lnSpc>
                <a:spcPct val="100000"/>
              </a:lnSpc>
              <a:spcBef>
                <a:spcPts val="0"/>
              </a:spcBef>
              <a:spcAft>
                <a:spcPts val="0"/>
              </a:spcAft>
              <a:buClr>
                <a:srgbClr val="EDEDED"/>
              </a:buClr>
              <a:buSzPts val="960"/>
              <a:buFont typeface="Arial"/>
              <a:buNone/>
              <a:defRPr b="0" i="0" sz="960" u="none" cap="none" strike="noStrike">
                <a:solidFill>
                  <a:srgbClr val="EDEDED"/>
                </a:solidFill>
                <a:latin typeface="Arial"/>
                <a:ea typeface="Arial"/>
                <a:cs typeface="Arial"/>
                <a:sym typeface="Arial"/>
              </a:defRPr>
            </a:lvl3pPr>
            <a:lvl4pPr indent="0" lvl="3" marL="0" marR="0" rtl="0" algn="r">
              <a:lnSpc>
                <a:spcPct val="100000"/>
              </a:lnSpc>
              <a:spcBef>
                <a:spcPts val="0"/>
              </a:spcBef>
              <a:spcAft>
                <a:spcPts val="0"/>
              </a:spcAft>
              <a:buClr>
                <a:srgbClr val="EDEDED"/>
              </a:buClr>
              <a:buSzPts val="960"/>
              <a:buFont typeface="Arial"/>
              <a:buNone/>
              <a:defRPr b="0" i="0" sz="960" u="none" cap="none" strike="noStrike">
                <a:solidFill>
                  <a:srgbClr val="EDEDED"/>
                </a:solidFill>
                <a:latin typeface="Arial"/>
                <a:ea typeface="Arial"/>
                <a:cs typeface="Arial"/>
                <a:sym typeface="Arial"/>
              </a:defRPr>
            </a:lvl4pPr>
            <a:lvl5pPr indent="0" lvl="4" marL="0" marR="0" rtl="0" algn="r">
              <a:lnSpc>
                <a:spcPct val="100000"/>
              </a:lnSpc>
              <a:spcBef>
                <a:spcPts val="0"/>
              </a:spcBef>
              <a:spcAft>
                <a:spcPts val="0"/>
              </a:spcAft>
              <a:buClr>
                <a:srgbClr val="EDEDED"/>
              </a:buClr>
              <a:buSzPts val="960"/>
              <a:buFont typeface="Arial"/>
              <a:buNone/>
              <a:defRPr b="0" i="0" sz="960" u="none" cap="none" strike="noStrike">
                <a:solidFill>
                  <a:srgbClr val="EDEDED"/>
                </a:solidFill>
                <a:latin typeface="Arial"/>
                <a:ea typeface="Arial"/>
                <a:cs typeface="Arial"/>
                <a:sym typeface="Arial"/>
              </a:defRPr>
            </a:lvl5pPr>
            <a:lvl6pPr indent="0" lvl="5" marL="0" marR="0" rtl="0" algn="r">
              <a:lnSpc>
                <a:spcPct val="100000"/>
              </a:lnSpc>
              <a:spcBef>
                <a:spcPts val="0"/>
              </a:spcBef>
              <a:spcAft>
                <a:spcPts val="0"/>
              </a:spcAft>
              <a:buClr>
                <a:srgbClr val="EDEDED"/>
              </a:buClr>
              <a:buSzPts val="960"/>
              <a:buFont typeface="Arial"/>
              <a:buNone/>
              <a:defRPr b="0" i="0" sz="960" u="none" cap="none" strike="noStrike">
                <a:solidFill>
                  <a:srgbClr val="EDEDED"/>
                </a:solidFill>
                <a:latin typeface="Arial"/>
                <a:ea typeface="Arial"/>
                <a:cs typeface="Arial"/>
                <a:sym typeface="Arial"/>
              </a:defRPr>
            </a:lvl6pPr>
            <a:lvl7pPr indent="0" lvl="6" marL="0" marR="0" rtl="0" algn="r">
              <a:lnSpc>
                <a:spcPct val="100000"/>
              </a:lnSpc>
              <a:spcBef>
                <a:spcPts val="0"/>
              </a:spcBef>
              <a:spcAft>
                <a:spcPts val="0"/>
              </a:spcAft>
              <a:buClr>
                <a:srgbClr val="EDEDED"/>
              </a:buClr>
              <a:buSzPts val="960"/>
              <a:buFont typeface="Arial"/>
              <a:buNone/>
              <a:defRPr b="0" i="0" sz="960" u="none" cap="none" strike="noStrike">
                <a:solidFill>
                  <a:srgbClr val="EDEDED"/>
                </a:solidFill>
                <a:latin typeface="Arial"/>
                <a:ea typeface="Arial"/>
                <a:cs typeface="Arial"/>
                <a:sym typeface="Arial"/>
              </a:defRPr>
            </a:lvl7pPr>
            <a:lvl8pPr indent="0" lvl="7" marL="0" marR="0" rtl="0" algn="r">
              <a:lnSpc>
                <a:spcPct val="100000"/>
              </a:lnSpc>
              <a:spcBef>
                <a:spcPts val="0"/>
              </a:spcBef>
              <a:spcAft>
                <a:spcPts val="0"/>
              </a:spcAft>
              <a:buClr>
                <a:srgbClr val="EDEDED"/>
              </a:buClr>
              <a:buSzPts val="960"/>
              <a:buFont typeface="Arial"/>
              <a:buNone/>
              <a:defRPr b="0" i="0" sz="960" u="none" cap="none" strike="noStrike">
                <a:solidFill>
                  <a:srgbClr val="EDEDED"/>
                </a:solidFill>
                <a:latin typeface="Arial"/>
                <a:ea typeface="Arial"/>
                <a:cs typeface="Arial"/>
                <a:sym typeface="Arial"/>
              </a:defRPr>
            </a:lvl8pPr>
            <a:lvl9pPr indent="0" lvl="8" marL="0" marR="0" rtl="0" algn="r">
              <a:lnSpc>
                <a:spcPct val="100000"/>
              </a:lnSpc>
              <a:spcBef>
                <a:spcPts val="0"/>
              </a:spcBef>
              <a:spcAft>
                <a:spcPts val="0"/>
              </a:spcAft>
              <a:buClr>
                <a:srgbClr val="EDEDED"/>
              </a:buClr>
              <a:buSzPts val="960"/>
              <a:buFont typeface="Arial"/>
              <a:buNone/>
              <a:defRPr b="0" i="0" sz="960" u="none" cap="none" strike="noStrike">
                <a:solidFill>
                  <a:srgbClr val="EDEDED"/>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ES"/>
              <a:t>‹#›</a:t>
            </a:fld>
            <a:endParaRPr/>
          </a:p>
        </p:txBody>
      </p:sp>
    </p:spTree>
  </p:cSld>
  <p:clrMap accent1="accent1" accent2="accent2" accent3="accent3" accent4="accent4" accent5="accent5" accent6="accent6" bg1="lt1" bg2="dk2" tx1="dk1" tx2="lt2" folHlink="folHlink" hlink="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16.png"/><Relationship Id="rId5" Type="http://schemas.openxmlformats.org/officeDocument/2006/relationships/image" Target="../media/image4.png"/><Relationship Id="rId6" Type="http://schemas.openxmlformats.org/officeDocument/2006/relationships/hyperlink" Target="https://docs.google.com/spreadsheets/d/1Q5M-hZeHmfjIOPbO917tmO23E8USIfG7j-k6Vpp5S5c/edit?usp=sharing"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16.png"/><Relationship Id="rId5" Type="http://schemas.openxmlformats.org/officeDocument/2006/relationships/image" Target="../media/image4.png"/><Relationship Id="rId6" Type="http://schemas.openxmlformats.org/officeDocument/2006/relationships/hyperlink" Target="https://forms.gle/nepRAAQxz9Xd3cNQ7" TargetMode="External"/><Relationship Id="rId7" Type="http://schemas.openxmlformats.org/officeDocument/2006/relationships/hyperlink" Target="https://docs.google.com/document/d/1qRhm1GAD5mTyh86iAP92tXVWT2pEhe0avfvpnH-X6Co/edit?usp=sharing" TargetMode="External"/><Relationship Id="rId8" Type="http://schemas.openxmlformats.org/officeDocument/2006/relationships/hyperlink" Target="https://forms.gle/ceLSmbR19spLfceE8"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1" Type="http://schemas.openxmlformats.org/officeDocument/2006/relationships/image" Target="../media/image18.png"/><Relationship Id="rId10" Type="http://schemas.openxmlformats.org/officeDocument/2006/relationships/image" Target="../media/image11.png"/><Relationship Id="rId13" Type="http://schemas.openxmlformats.org/officeDocument/2006/relationships/image" Target="../media/image17.png"/><Relationship Id="rId12" Type="http://schemas.openxmlformats.org/officeDocument/2006/relationships/image" Target="../media/image22.png"/><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5.png"/><Relationship Id="rId9" Type="http://schemas.openxmlformats.org/officeDocument/2006/relationships/image" Target="../media/image12.png"/><Relationship Id="rId14" Type="http://schemas.openxmlformats.org/officeDocument/2006/relationships/image" Target="../media/image19.png"/><Relationship Id="rId5" Type="http://schemas.openxmlformats.org/officeDocument/2006/relationships/image" Target="../media/image13.png"/><Relationship Id="rId6" Type="http://schemas.openxmlformats.org/officeDocument/2006/relationships/image" Target="../media/image10.png"/><Relationship Id="rId7" Type="http://schemas.openxmlformats.org/officeDocument/2006/relationships/image" Target="../media/image8.png"/><Relationship Id="rId8"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27.png"/><Relationship Id="rId5" Type="http://schemas.openxmlformats.org/officeDocument/2006/relationships/image" Target="../media/image15.png"/><Relationship Id="rId6" Type="http://schemas.openxmlformats.org/officeDocument/2006/relationships/image" Target="../media/image2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29.jpg"/><Relationship Id="rId5" Type="http://schemas.openxmlformats.org/officeDocument/2006/relationships/hyperlink" Target="https://www.armyupress.army.mil/Portals/7/military-review/Archives/English/MilitaryReview_20130228_art012.pdf" TargetMode="External"/><Relationship Id="rId6" Type="http://schemas.openxmlformats.org/officeDocument/2006/relationships/image" Target="../media/image32.png"/><Relationship Id="rId7" Type="http://schemas.openxmlformats.org/officeDocument/2006/relationships/hyperlink" Target="https://www.elconfidencial.com/empresas/2024-11-16/jefes-psicopatas-estudios-tengas-razon-investigacion_4001369/"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hyperlink" Target="http://www.youtube.com/watch?v=__dAHxj4hcc" TargetMode="External"/><Relationship Id="rId5" Type="http://schemas.openxmlformats.org/officeDocument/2006/relationships/image" Target="../media/image23.jpg"/><Relationship Id="rId6" Type="http://schemas.openxmlformats.org/officeDocument/2006/relationships/hyperlink" Target="https://forms.gle/ceLSmbR19spLfceE8"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28.png"/><Relationship Id="rId9" Type="http://schemas.openxmlformats.org/officeDocument/2006/relationships/image" Target="../media/image30.png"/><Relationship Id="rId5" Type="http://schemas.openxmlformats.org/officeDocument/2006/relationships/hyperlink" Target="https://drive.google.com/file/d/1Z0OMSXN9Y8zfhIaZSOvvzKOBiKd8sH5g/view" TargetMode="External"/><Relationship Id="rId6" Type="http://schemas.openxmlformats.org/officeDocument/2006/relationships/hyperlink" Target="https://www.psicoactiva.com/test/educacion-y-aprendizaje/test-de-las-inteligencias-multiples/" TargetMode="External"/><Relationship Id="rId7" Type="http://schemas.openxmlformats.org/officeDocument/2006/relationships/image" Target="../media/image33.png"/><Relationship Id="rId8" Type="http://schemas.openxmlformats.org/officeDocument/2006/relationships/hyperlink" Target="https://pdf.sciencedirectassets.com/272071/1-s2.0-S0160289621X00050/1-s2.0-S0160289621000507/main.pdf?X-Amz-Security-Token=IQoJb3JpZ2luX2VjELD%2F%2F%2F%2F%2F%2F%2F%2F%2F%2FwEaCXVzLWVhc3QtMSJHMEUCIH6QINOakx9wgK6r%2FHh4wfxouTdlvVGlm1%2FJtvgzKvK9AiEAjoQPn32FRs8licUKErwZvVpGXanU4U6eKY33l%2BSv%2BKsqswUIeBAFGgwwNTkwMDM1NDY4NjUiDCw7VgGCiJN%2BZq67QSqQBd1riIN%2FmVKOgNUrDSBeHuq%2FFJYaCP563dT6S08t1G9oiweyPDlnA9AnowM5D%2Bnv1o6wthM%2F8xNPHY0IqiMhcJJk7065zT4pKhUb0Fy6UIif5wMWoB8rVv6Avem5uIEP%2FwgW6QGM1%2FaLrIjR9szy%2F2Yj5%2FIp9RLv6Xf1U0jLu5P9K0%2FDMokbLTKhA%2FZ66%2BaeesdmkStrOdyPj2e3JFTScJA2gHTI2d1kjdeywLaPkQeRbsjUJiYNYhaCtGJZttWfWctwSgZazZe%2F%2B0I0FaYUlZMIXC0%2FlnSaUG%2B2LI1%2F%2FczL4g8sREs8LRpbh7YvGvCA%2Bz07bCyOTkwl5hTTbYRCrhrd96yVEtJ2Y7QmWOFDVl3M5cKHZYrUKqM1sVA7UUZeUW8pSDyKsZxArEyXdibfKloUdXA7rES9HT%2FuaMnv5eGsB8MrrHcIR1%2BY86BDNoW3ZkeymoTvNmpE7X%2B0gBSsruaYUWW%2FV4oPVgE4AtrE7bg4F18VuvonEiPqLoXj8aUCjDc75IrnRsegDOrf6xYilaRFnj7xm0YhVtZhjFAaCASzu8jifYr%2F3p4Px0gaH3IxF%2B3N%2Bttl%2BhUha5Ep4813%2BG9ltyHDqsKGA1TR2Hvle1QGjjiWwEu29b45EJgWMznRG467keE17caaUw%2BxVmFWM%2FWdj7fPBHAk3o8sHvsszOy9wWaEE977pQbfPpQe7qm3tILz%2FJG6btBX7BMtDJF44ZUwG0DqbwTZoqmLntEGxaxqTaJBtbOCZBau76mGOKCSLrXxEtqHlQ1cPYRHDLAiuURAitEDkQIoJJTXsecuJx9iVa%2BGjpXZ933XJPe2FiI8gU%2FUTxVsdXGV%2BSuT2qXvFAIMTbBx8ZaIqymwczIcfsHPMPTO3MEGOrEB3%2FDYbIsKvKcL8WwxSxB81mGKsmVkLYJsLppdUBT5K%2BS%2F1ZB6skTolLc3TygaYSd1Ip%2FjU%2BUIu9T2c0plwYGJzhxk1%2FntGA0bADAUOwOi6M24%2BaTogw2XX3JhLxJ%2FzS5oGdeRF2b%2Bvp0d0OUE0kPiYN3TltgQOvB8n3kSAsLJEHxSBKMCdfKVEgDpcbfLEHDI10dD%2FQaQBl8oWIri6NoQjkWQuukMSovd5GrjFuUFotR4&amp;X-Amz-Algorithm=AWS4-HMAC-SHA256&amp;X-Amz-Date=20250528T155249Z&amp;X-Amz-SignedHeaders=host&amp;X-Amz-Expires=300&amp;X-Amz-Credential=ASIAQ3PHCVTYZXOAFAFF%2F20250528%2Fus-east-1%2Fs3%2Faws4_request&amp;X-Amz-Signature=b78d178d02b2d0400f1e82d51781873031bec67023a1ba8dd478aae8048fc348&amp;hash=d9971f89f4bd50e94ec0f3cf222baa799416b3df403c7636356d1dd350149fd1&amp;host=68042c943591013ac2b2430a89b270f6af2c76d8dfd086a07176afe7c76c2c61&amp;pii=S0160289621000507&amp;tid=spdf-5414c6dc-30fd-4808-b1ed-430fdc023219&amp;sid=0da9e5cd212ce24ef11b9f287bd030527782gxrqa&amp;type=client&amp;tsoh=d3d3LnNjaWVuY2VkaXJlY3QuY29t&amp;rh=d3d3LnNjaWVuY2VkaXJlY3QuY29t&amp;ua=050c5a53540b07070359&amp;rr=946eebd86cc80de5&amp;cc=cl"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hyperlink" Target="https://forms.gle/ceLSmbR19spLfceE8"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hyperlink" Target="https://drive.google.com/file/d/1Z0OMSXN9Y8zfhIaZSOvvzKOBiKd8sH5g/view" TargetMode="External"/><Relationship Id="rId4" Type="http://schemas.openxmlformats.org/officeDocument/2006/relationships/hyperlink" Target="https://forms.gle/ceLSmbR19spLfceE8" TargetMode="External"/><Relationship Id="rId5" Type="http://schemas.openxmlformats.org/officeDocument/2006/relationships/hyperlink" Target="https://docs.google.com/document/d/1LFwPqZrgKQIJxE1DmaxYrmf8GWFgxBKeXP1c8l3Jatw/edit?usp=sharing"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2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4.jp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6.jpg"/><Relationship Id="rId4" Type="http://schemas.openxmlformats.org/officeDocument/2006/relationships/image" Target="../media/image25.jpg"/><Relationship Id="rId5"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34.jpg"/><Relationship Id="rId4" Type="http://schemas.openxmlformats.org/officeDocument/2006/relationships/image" Target="../media/image31.jpg"/><Relationship Id="rId5"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37.jp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png"/><Relationship Id="rId4" Type="http://schemas.openxmlformats.org/officeDocument/2006/relationships/image" Target="../media/image35.png"/><Relationship Id="rId5" Type="http://schemas.openxmlformats.org/officeDocument/2006/relationships/hyperlink" Target="http://www.ja.org.ar/UserFiles/media/Documentos/955-Test_-_Liderazgo_-_Blake_and_Mouton.pdf" TargetMode="External"/><Relationship Id="rId6" Type="http://schemas.openxmlformats.org/officeDocument/2006/relationships/hyperlink" Target="https://www.uvirtual.org/test-liderazgo-blake-mouton"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png"/><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hyperlink" Target="http://www.youtube.com/watch?v=-tcHp-P4Ypk" TargetMode="External"/><Relationship Id="rId4" Type="http://schemas.openxmlformats.org/officeDocument/2006/relationships/image" Target="../media/image3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5.xml"/><Relationship Id="rId3" Type="http://schemas.openxmlformats.org/officeDocument/2006/relationships/image" Target="../media/image1.png"/><Relationship Id="rId4" Type="http://schemas.openxmlformats.org/officeDocument/2006/relationships/image" Target="../media/image40.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7.xml"/><Relationship Id="rId3" Type="http://schemas.openxmlformats.org/officeDocument/2006/relationships/image" Target="../media/image1.png"/><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8.xml"/><Relationship Id="rId3" Type="http://schemas.openxmlformats.org/officeDocument/2006/relationships/image" Target="../media/image1.png"/><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1.xml"/><Relationship Id="rId3"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2.xml"/><Relationship Id="rId3" Type="http://schemas.openxmlformats.org/officeDocument/2006/relationships/image" Target="../media/image4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5.xml"/><Relationship Id="rId3" Type="http://schemas.openxmlformats.org/officeDocument/2006/relationships/hyperlink" Target="https://docs.google.com/document/d/1LOZdrdcVGR6uxAnij-I-wmHPJ5DPnGWKv1_d7bpDzB8/edit?usp=sharing" TargetMode="External"/><Relationship Id="rId4" Type="http://schemas.openxmlformats.org/officeDocument/2006/relationships/hyperlink" Target="https://forms.gle/ceLSmbR19spLfceE8"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3.png"/><Relationship Id="rId4" Type="http://schemas.openxmlformats.org/officeDocument/2006/relationships/image" Target="../media/image1.png"/><Relationship Id="rId5" Type="http://schemas.openxmlformats.org/officeDocument/2006/relationships/image" Target="../media/image4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png"/><Relationship Id="rId4" Type="http://schemas.openxmlformats.org/officeDocument/2006/relationships/image" Target="../media/image4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hyperlink" Target="https://forms.gle/ceLSmbR19spLfceE8"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png"/><Relationship Id="rId4" Type="http://schemas.openxmlformats.org/officeDocument/2006/relationships/image" Target="../media/image5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52.png"/><Relationship Id="rId4" Type="http://schemas.openxmlformats.org/officeDocument/2006/relationships/image" Target="../media/image49.png"/><Relationship Id="rId5" Type="http://schemas.openxmlformats.org/officeDocument/2006/relationships/image" Target="../media/image45.png"/><Relationship Id="rId6" Type="http://schemas.openxmlformats.org/officeDocument/2006/relationships/image" Target="../media/image48.png"/><Relationship Id="rId7" Type="http://schemas.openxmlformats.org/officeDocument/2006/relationships/image" Target="../media/image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 Id="rId3" Type="http://schemas.openxmlformats.org/officeDocument/2006/relationships/image" Target="../media/image1.png"/><Relationship Id="rId4" Type="http://schemas.openxmlformats.org/officeDocument/2006/relationships/image" Target="../media/image47.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 Id="rId3" Type="http://schemas.openxmlformats.org/officeDocument/2006/relationships/image" Target="../media/image1.png"/><Relationship Id="rId4" Type="http://schemas.openxmlformats.org/officeDocument/2006/relationships/image" Target="../media/image46.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 Id="rId3" Type="http://schemas.openxmlformats.org/officeDocument/2006/relationships/image" Target="../media/image51.png"/><Relationship Id="rId4" Type="http://schemas.openxmlformats.org/officeDocument/2006/relationships/image" Target="../media/image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 Id="rId3" Type="http://schemas.openxmlformats.org/officeDocument/2006/relationships/hyperlink" Target="https://forms.gle/ceLSmbR19spLfceE8"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 Id="rId3" Type="http://schemas.openxmlformats.org/officeDocument/2006/relationships/hyperlink" Target="https://forms.gle/ceLSmbR19spLfceE8"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8.xml"/><Relationship Id="rId3" Type="http://schemas.openxmlformats.org/officeDocument/2006/relationships/hyperlink" Target="https://forms.gle/ceLSmbR19spLfceE8"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 Id="rId3" Type="http://schemas.openxmlformats.org/officeDocument/2006/relationships/hyperlink" Target="https://forms.gle/ceLSmbR19spLfceE8"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0.xml"/><Relationship Id="rId3" Type="http://schemas.openxmlformats.org/officeDocument/2006/relationships/image" Target="../media/image1.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1.xml"/><Relationship Id="rId3" Type="http://schemas.openxmlformats.org/officeDocument/2006/relationships/image" Target="../media/image1.png"/><Relationship Id="rId4" Type="http://schemas.openxmlformats.org/officeDocument/2006/relationships/image" Target="../media/image5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2.xml"/><Relationship Id="rId3" Type="http://schemas.openxmlformats.org/officeDocument/2006/relationships/image" Target="../media/image1.png"/><Relationship Id="rId4" Type="http://schemas.openxmlformats.org/officeDocument/2006/relationships/image" Target="../media/image54.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3.xml"/><Relationship Id="rId3" Type="http://schemas.openxmlformats.org/officeDocument/2006/relationships/image" Target="../media/image1.png"/><Relationship Id="rId4" Type="http://schemas.openxmlformats.org/officeDocument/2006/relationships/image" Target="../media/image55.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comments" Target="../comments/comment1.xml"/><Relationship Id="rId4" Type="http://schemas.openxmlformats.org/officeDocument/2006/relationships/image" Target="../media/image1.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comments" Target="../comments/comment2.xml"/><Relationship Id="rId4" Type="http://schemas.openxmlformats.org/officeDocument/2006/relationships/image" Target="../media/image1.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 Id="rId3" Type="http://schemas.openxmlformats.org/officeDocument/2006/relationships/comments" Target="../comments/comment3.xml"/><Relationship Id="rId4" Type="http://schemas.openxmlformats.org/officeDocument/2006/relationships/image" Target="../media/image1.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 Id="rId3" Type="http://schemas.openxmlformats.org/officeDocument/2006/relationships/comments" Target="../comments/comment4.xml"/><Relationship Id="rId4" Type="http://schemas.openxmlformats.org/officeDocument/2006/relationships/image" Target="../media/image1.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 Id="rId3" Type="http://schemas.openxmlformats.org/officeDocument/2006/relationships/image" Target="../media/image56.png"/><Relationship Id="rId4" Type="http://schemas.openxmlformats.org/officeDocument/2006/relationships/image" Target="../media/image1.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 Id="rId3" Type="http://schemas.openxmlformats.org/officeDocument/2006/relationships/comments" Target="../comments/comment5.xml"/><Relationship Id="rId4" Type="http://schemas.openxmlformats.org/officeDocument/2006/relationships/image" Target="../media/image1.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 Id="rId3" Type="http://schemas.openxmlformats.org/officeDocument/2006/relationships/image" Target="../media/image1.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 Id="rId3" Type="http://schemas.openxmlformats.org/officeDocument/2006/relationships/image" Target="../media/image1.png"/><Relationship Id="rId4" Type="http://schemas.openxmlformats.org/officeDocument/2006/relationships/image" Target="../media/image63.jpg"/><Relationship Id="rId5" Type="http://schemas.openxmlformats.org/officeDocument/2006/relationships/image" Target="../media/image59.jp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 Id="rId3" Type="http://schemas.openxmlformats.org/officeDocument/2006/relationships/image" Target="../media/image67.png"/><Relationship Id="rId4" Type="http://schemas.openxmlformats.org/officeDocument/2006/relationships/image" Target="../media/image58.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 Id="rId3" Type="http://schemas.openxmlformats.org/officeDocument/2006/relationships/image" Target="../media/image1.png"/><Relationship Id="rId4" Type="http://schemas.openxmlformats.org/officeDocument/2006/relationships/image" Target="../media/image57.gif"/><Relationship Id="rId5" Type="http://schemas.openxmlformats.org/officeDocument/2006/relationships/image" Target="../media/image66.jp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 Id="rId3" Type="http://schemas.openxmlformats.org/officeDocument/2006/relationships/image" Target="../media/image1.png"/><Relationship Id="rId4" Type="http://schemas.openxmlformats.org/officeDocument/2006/relationships/image" Target="../media/image69.png"/><Relationship Id="rId5" Type="http://schemas.openxmlformats.org/officeDocument/2006/relationships/image" Target="../media/image61.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 Id="rId3" Type="http://schemas.openxmlformats.org/officeDocument/2006/relationships/image" Target="../media/image62.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 Id="rId3" Type="http://schemas.openxmlformats.org/officeDocument/2006/relationships/image" Target="../media/image1.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image" Target="../media/image60.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 Id="rId3" Type="http://schemas.openxmlformats.org/officeDocument/2006/relationships/image" Target="../media/image1.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8.xml"/><Relationship Id="rId3" Type="http://schemas.openxmlformats.org/officeDocument/2006/relationships/image" Target="../media/image1.png"/><Relationship Id="rId4" Type="http://schemas.openxmlformats.org/officeDocument/2006/relationships/image" Target="../media/image16.png"/><Relationship Id="rId5" Type="http://schemas.openxmlformats.org/officeDocument/2006/relationships/image" Target="../media/image4.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9.xml"/><Relationship Id="rId3" Type="http://schemas.openxmlformats.org/officeDocument/2006/relationships/hyperlink" Target="http://www.youtube.com/watch?v=mX9G_1ltfWQ" TargetMode="External"/><Relationship Id="rId4" Type="http://schemas.openxmlformats.org/officeDocument/2006/relationships/image" Target="../media/image68.jp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g2df3b123e90_0_12"/>
          <p:cNvSpPr txBox="1"/>
          <p:nvPr/>
        </p:nvSpPr>
        <p:spPr>
          <a:xfrm>
            <a:off x="-12038" y="28769"/>
            <a:ext cx="130047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Teorías del liderazgo</a:t>
            </a:r>
            <a:endParaRPr/>
          </a:p>
        </p:txBody>
      </p:sp>
      <p:sp>
        <p:nvSpPr>
          <p:cNvPr id="267" name="Google Shape;267;g2df3b123e90_0_12"/>
          <p:cNvSpPr/>
          <p:nvPr/>
        </p:nvSpPr>
        <p:spPr>
          <a:xfrm>
            <a:off x="-12038" y="8904247"/>
            <a:ext cx="13016700" cy="8862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268" name="Google Shape;268;g2df3b123e90_0_12"/>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269" name="Google Shape;269;g2df3b123e90_0_12"/>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grpSp>
        <p:nvGrpSpPr>
          <p:cNvPr id="270" name="Google Shape;270;g2df3b123e90_0_12"/>
          <p:cNvGrpSpPr/>
          <p:nvPr/>
        </p:nvGrpSpPr>
        <p:grpSpPr>
          <a:xfrm>
            <a:off x="495342" y="1268631"/>
            <a:ext cx="5658131" cy="7098440"/>
            <a:chOff x="375466" y="1472354"/>
            <a:chExt cx="5658131" cy="7098440"/>
          </a:xfrm>
        </p:grpSpPr>
        <p:pic>
          <p:nvPicPr>
            <p:cNvPr id="271" name="Google Shape;271;g2df3b123e90_0_12"/>
            <p:cNvPicPr preferRelativeResize="0"/>
            <p:nvPr/>
          </p:nvPicPr>
          <p:blipFill rotWithShape="1">
            <a:blip r:embed="rId4">
              <a:alphaModFix/>
            </a:blip>
            <a:srcRect b="1638" l="0" r="0" t="1434"/>
            <a:stretch/>
          </p:blipFill>
          <p:spPr>
            <a:xfrm>
              <a:off x="375466" y="1472354"/>
              <a:ext cx="5658131" cy="7098440"/>
            </a:xfrm>
            <a:prstGeom prst="rect">
              <a:avLst/>
            </a:prstGeom>
            <a:noFill/>
            <a:ln>
              <a:noFill/>
            </a:ln>
          </p:spPr>
        </p:pic>
        <p:pic>
          <p:nvPicPr>
            <p:cNvPr id="272" name="Google Shape;272;g2df3b123e90_0_12"/>
            <p:cNvPicPr preferRelativeResize="0"/>
            <p:nvPr/>
          </p:nvPicPr>
          <p:blipFill rotWithShape="1">
            <a:blip r:embed="rId4">
              <a:alphaModFix/>
            </a:blip>
            <a:srcRect b="24962" l="28057" r="32385" t="68700"/>
            <a:stretch/>
          </p:blipFill>
          <p:spPr>
            <a:xfrm>
              <a:off x="2085414" y="7815052"/>
              <a:ext cx="2238234" cy="464024"/>
            </a:xfrm>
            <a:prstGeom prst="rect">
              <a:avLst/>
            </a:prstGeom>
            <a:noFill/>
            <a:ln>
              <a:noFill/>
            </a:ln>
          </p:spPr>
        </p:pic>
      </p:grpSp>
      <p:sp>
        <p:nvSpPr>
          <p:cNvPr id="273" name="Google Shape;273;g2df3b123e90_0_12"/>
          <p:cNvSpPr txBox="1"/>
          <p:nvPr/>
        </p:nvSpPr>
        <p:spPr>
          <a:xfrm>
            <a:off x="44964" y="8189764"/>
            <a:ext cx="6585000" cy="585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Corbel"/>
              <a:buNone/>
            </a:pPr>
            <a:r>
              <a:t/>
            </a:r>
            <a:endParaRPr b="0" i="0" sz="1600" u="none" cap="none" strike="noStrike">
              <a:solidFill>
                <a:schemeClr val="lt1"/>
              </a:solidFill>
              <a:latin typeface="Corbel"/>
              <a:ea typeface="Corbel"/>
              <a:cs typeface="Corbel"/>
              <a:sym typeface="Corbel"/>
            </a:endParaRPr>
          </a:p>
          <a:p>
            <a:pPr indent="0" lvl="0" marL="0" marR="0" rtl="0" algn="ctr">
              <a:lnSpc>
                <a:spcPct val="100000"/>
              </a:lnSpc>
              <a:spcBef>
                <a:spcPts val="0"/>
              </a:spcBef>
              <a:spcAft>
                <a:spcPts val="0"/>
              </a:spcAft>
              <a:buClr>
                <a:schemeClr val="lt1"/>
              </a:buClr>
              <a:buSzPts val="1600"/>
              <a:buFont typeface="Corbel"/>
              <a:buNone/>
            </a:pPr>
            <a:r>
              <a:rPr b="0" i="0" lang="es-ES" sz="1600" u="none" cap="none" strike="noStrike">
                <a:solidFill>
                  <a:schemeClr val="lt1"/>
                </a:solidFill>
                <a:latin typeface="Corbel"/>
                <a:ea typeface="Corbel"/>
                <a:cs typeface="Corbel"/>
                <a:sym typeface="Corbel"/>
              </a:rPr>
              <a:t>Comportamiento organizacional, 13va Edición – Stephen P. Robbins </a:t>
            </a:r>
            <a:endParaRPr b="0" i="0" sz="1600" u="none" cap="none" strike="noStrike">
              <a:solidFill>
                <a:schemeClr val="lt1"/>
              </a:solidFill>
              <a:latin typeface="Corbel"/>
              <a:ea typeface="Corbel"/>
              <a:cs typeface="Corbel"/>
              <a:sym typeface="Corbel"/>
            </a:endParaRPr>
          </a:p>
        </p:txBody>
      </p:sp>
      <p:pic>
        <p:nvPicPr>
          <p:cNvPr id="274" name="Google Shape;274;g2df3b123e90_0_12"/>
          <p:cNvPicPr preferRelativeResize="0"/>
          <p:nvPr/>
        </p:nvPicPr>
        <p:blipFill rotWithShape="1">
          <a:blip r:embed="rId5">
            <a:alphaModFix/>
          </a:blip>
          <a:srcRect b="0" l="0" r="0" t="0"/>
          <a:stretch/>
        </p:blipFill>
        <p:spPr>
          <a:xfrm>
            <a:off x="6794202" y="1287621"/>
            <a:ext cx="5567624" cy="7079452"/>
          </a:xfrm>
          <a:prstGeom prst="rect">
            <a:avLst/>
          </a:prstGeom>
          <a:noFill/>
          <a:ln>
            <a:noFill/>
          </a:ln>
        </p:spPr>
      </p:pic>
      <p:sp>
        <p:nvSpPr>
          <p:cNvPr id="275" name="Google Shape;275;g2df3b123e90_0_12"/>
          <p:cNvSpPr/>
          <p:nvPr/>
        </p:nvSpPr>
        <p:spPr>
          <a:xfrm>
            <a:off x="7546200" y="8411150"/>
            <a:ext cx="4226700" cy="4170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s-ES" sz="2000" u="sng">
                <a:solidFill>
                  <a:schemeClr val="hlink"/>
                </a:solidFill>
                <a:latin typeface="Corbel"/>
                <a:ea typeface="Corbel"/>
                <a:cs typeface="Corbel"/>
                <a:sym typeface="Corbel"/>
                <a:hlinkClick r:id="rId6"/>
              </a:rPr>
              <a:t>RÚBRICA</a:t>
            </a:r>
            <a:endParaRPr sz="2000">
              <a:latin typeface="Corbel"/>
              <a:ea typeface="Corbel"/>
              <a:cs typeface="Corbel"/>
              <a:sym typeface="Corbe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g27bd761fb45_0_13"/>
          <p:cNvSpPr txBox="1"/>
          <p:nvPr/>
        </p:nvSpPr>
        <p:spPr>
          <a:xfrm>
            <a:off x="-12038" y="28769"/>
            <a:ext cx="130047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Teorías del liderazgo</a:t>
            </a:r>
            <a:endParaRPr/>
          </a:p>
        </p:txBody>
      </p:sp>
      <p:sp>
        <p:nvSpPr>
          <p:cNvPr id="282" name="Google Shape;282;g27bd761fb45_0_13"/>
          <p:cNvSpPr/>
          <p:nvPr/>
        </p:nvSpPr>
        <p:spPr>
          <a:xfrm>
            <a:off x="-12038" y="8904247"/>
            <a:ext cx="13016700" cy="8862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283" name="Google Shape;283;g27bd761fb45_0_13"/>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284" name="Google Shape;284;g27bd761fb45_0_13"/>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pic>
        <p:nvPicPr>
          <p:cNvPr id="285" name="Google Shape;285;g27bd761fb45_0_13"/>
          <p:cNvPicPr preferRelativeResize="0"/>
          <p:nvPr/>
        </p:nvPicPr>
        <p:blipFill>
          <a:blip r:embed="rId4">
            <a:alphaModFix/>
          </a:blip>
          <a:stretch>
            <a:fillRect/>
          </a:stretch>
        </p:blipFill>
        <p:spPr>
          <a:xfrm>
            <a:off x="456900" y="1592106"/>
            <a:ext cx="4257675" cy="6372225"/>
          </a:xfrm>
          <a:prstGeom prst="rect">
            <a:avLst/>
          </a:prstGeom>
          <a:noFill/>
          <a:ln>
            <a:noFill/>
          </a:ln>
        </p:spPr>
      </p:pic>
      <p:sp>
        <p:nvSpPr>
          <p:cNvPr id="286" name="Google Shape;286;g27bd761fb45_0_13"/>
          <p:cNvSpPr txBox="1"/>
          <p:nvPr/>
        </p:nvSpPr>
        <p:spPr>
          <a:xfrm>
            <a:off x="5199375" y="1515900"/>
            <a:ext cx="7248900" cy="61878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2600">
                <a:solidFill>
                  <a:schemeClr val="lt1"/>
                </a:solidFill>
              </a:rPr>
              <a:t>“Historia de la Lengua Griega: De los Orígenes a Nuestros Días”; Francisco R. Adrados, Editorial Gredos, 1999. Adrados presenta una historia completa de la lengua griega, desde sus orígenes hasta la actualidad. El autor destaca la importancia del griego como una de las lenguas más antiguas y de mayor influencia en el mundo, junto con el chino. Adrados también discute la influencia del griego en otras lenguas, tanto directa como indirectamente a través del latín. El libro cubre temas como la fragmentación de los dialectos griegos, la unificación del ático y la influencia de factores literarios, culturales y sociales en el desarrollo del griego.</a:t>
            </a:r>
            <a:endParaRPr sz="2600">
              <a:solidFill>
                <a:schemeClr val="lt1"/>
              </a:solidFill>
            </a:endParaRPr>
          </a:p>
        </p:txBody>
      </p:sp>
      <p:sp>
        <p:nvSpPr>
          <p:cNvPr id="287" name="Google Shape;287;g27bd761fb45_0_13"/>
          <p:cNvSpPr txBox="1"/>
          <p:nvPr/>
        </p:nvSpPr>
        <p:spPr>
          <a:xfrm>
            <a:off x="456899" y="7955525"/>
            <a:ext cx="12181200" cy="9852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1300">
                <a:solidFill>
                  <a:schemeClr val="lt1"/>
                </a:solidFill>
              </a:rPr>
              <a:t>Orígenes de Alejandría contribuyó significativamente al desarrollo del concepto de la Trinidad. Aunque probablemente era un subordinacionista, es decir, enseñaba que el Padre era superior al Hijo y que el Hijo era superior al Espíritu Santo, fue uno de los primeros en nombrar al Espíritu Santo como miembro de la Trinidad. Según Orígenes, las tres Personas de la Trinidad se distinguen de todas las criaturas por las tres siguientes características: absoluta inmaterialidad, omnisciencia y santidad sustancial.</a:t>
            </a:r>
            <a:endParaRPr sz="1300">
              <a:solidFill>
                <a:schemeClr val="l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294" name="Google Shape;294;p2"/>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sp>
        <p:nvSpPr>
          <p:cNvPr id="295" name="Google Shape;295;p2"/>
          <p:cNvSpPr txBox="1"/>
          <p:nvPr/>
        </p:nvSpPr>
        <p:spPr>
          <a:xfrm>
            <a:off x="713975" y="1142100"/>
            <a:ext cx="11396700" cy="44946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2000">
                <a:solidFill>
                  <a:schemeClr val="lt1"/>
                </a:solidFill>
              </a:rPr>
              <a:t>līs, lītis: diferencia, querella, litigio || [leng. juríd.] debate ante el juez, proceso.: trēs lītēs iūdicāre, ser juez en tres procesos; sī līs in iūdiciō est, si hay un proceso ante el juez || objeto de litigio: ōrāre lītem, exponer una reclamación; sub iūdice līs est, el asunto está aún en manos del juez; in aliquem lītem capitālem inferre, pedir para alguien la pena de muerte.</a:t>
            </a:r>
            <a:endParaRPr sz="2000">
              <a:solidFill>
                <a:schemeClr val="lt1"/>
              </a:solidFill>
            </a:endParaRPr>
          </a:p>
          <a:p>
            <a:pPr indent="0" lvl="0" marL="0" rtl="0" algn="just">
              <a:spcBef>
                <a:spcPts val="0"/>
              </a:spcBef>
              <a:spcAft>
                <a:spcPts val="0"/>
              </a:spcAft>
              <a:buNone/>
            </a:pPr>
            <a:r>
              <a:t/>
            </a:r>
            <a:endParaRPr sz="2000">
              <a:solidFill>
                <a:schemeClr val="lt1"/>
              </a:solidFill>
            </a:endParaRPr>
          </a:p>
          <a:p>
            <a:pPr indent="0" lvl="0" marL="0" rtl="0" algn="just">
              <a:spcBef>
                <a:spcPts val="0"/>
              </a:spcBef>
              <a:spcAft>
                <a:spcPts val="0"/>
              </a:spcAft>
              <a:buNone/>
            </a:pPr>
            <a:r>
              <a:rPr lang="es-ES" sz="2000">
                <a:solidFill>
                  <a:schemeClr val="lt1"/>
                </a:solidFill>
              </a:rPr>
              <a:t>Etimología. Del griego antiguo -ίτις (-ítis, "inflamación").</a:t>
            </a:r>
            <a:endParaRPr sz="2000">
              <a:solidFill>
                <a:schemeClr val="lt1"/>
              </a:solidFill>
            </a:endParaRPr>
          </a:p>
          <a:p>
            <a:pPr indent="0" lvl="0" marL="0" rtl="0" algn="just">
              <a:spcBef>
                <a:spcPts val="0"/>
              </a:spcBef>
              <a:spcAft>
                <a:spcPts val="0"/>
              </a:spcAft>
              <a:buNone/>
            </a:pPr>
            <a:r>
              <a:t/>
            </a:r>
            <a:endParaRPr sz="2000">
              <a:solidFill>
                <a:schemeClr val="lt1"/>
              </a:solidFill>
            </a:endParaRPr>
          </a:p>
          <a:p>
            <a:pPr indent="0" lvl="0" marL="0" rtl="0" algn="just">
              <a:spcBef>
                <a:spcPts val="0"/>
              </a:spcBef>
              <a:spcAft>
                <a:spcPts val="0"/>
              </a:spcAft>
              <a:buClr>
                <a:schemeClr val="dk1"/>
              </a:buClr>
              <a:buSzPts val="1100"/>
              <a:buFont typeface="Arial"/>
              <a:buNone/>
            </a:pPr>
            <a:r>
              <a:rPr lang="es-ES" sz="2000">
                <a:solidFill>
                  <a:schemeClr val="lt1"/>
                </a:solidFill>
              </a:rPr>
              <a:t>El sufijo "-azgo" se relaciona con:</a:t>
            </a:r>
            <a:endParaRPr sz="2000">
              <a:solidFill>
                <a:schemeClr val="lt1"/>
              </a:solidFill>
            </a:endParaRPr>
          </a:p>
          <a:p>
            <a:pPr indent="0" lvl="0" marL="0" rtl="0" algn="just">
              <a:spcBef>
                <a:spcPts val="0"/>
              </a:spcBef>
              <a:spcAft>
                <a:spcPts val="0"/>
              </a:spcAft>
              <a:buClr>
                <a:schemeClr val="dk1"/>
              </a:buClr>
              <a:buSzPts val="1100"/>
              <a:buFont typeface="Arial"/>
              <a:buNone/>
            </a:pPr>
            <a:r>
              <a:rPr lang="es-ES" sz="2000">
                <a:solidFill>
                  <a:schemeClr val="lt1"/>
                </a:solidFill>
              </a:rPr>
              <a:t>Condición o estado</a:t>
            </a:r>
            <a:endParaRPr sz="2000">
              <a:solidFill>
                <a:schemeClr val="lt1"/>
              </a:solidFill>
            </a:endParaRPr>
          </a:p>
          <a:p>
            <a:pPr indent="0" lvl="0" marL="0" rtl="0" algn="just">
              <a:spcBef>
                <a:spcPts val="0"/>
              </a:spcBef>
              <a:spcAft>
                <a:spcPts val="0"/>
              </a:spcAft>
              <a:buClr>
                <a:schemeClr val="dk1"/>
              </a:buClr>
              <a:buSzPts val="1100"/>
              <a:buFont typeface="Arial"/>
              <a:buNone/>
            </a:pPr>
            <a:r>
              <a:rPr lang="es-ES" sz="2000">
                <a:solidFill>
                  <a:schemeClr val="lt1"/>
                </a:solidFill>
              </a:rPr>
              <a:t>Cargo o dignidad</a:t>
            </a:r>
            <a:endParaRPr sz="2000">
              <a:solidFill>
                <a:schemeClr val="lt1"/>
              </a:solidFill>
            </a:endParaRPr>
          </a:p>
          <a:p>
            <a:pPr indent="0" lvl="0" marL="0" rtl="0" algn="just">
              <a:spcBef>
                <a:spcPts val="0"/>
              </a:spcBef>
              <a:spcAft>
                <a:spcPts val="0"/>
              </a:spcAft>
              <a:buClr>
                <a:schemeClr val="dk1"/>
              </a:buClr>
              <a:buSzPts val="1100"/>
              <a:buFont typeface="Arial"/>
              <a:buNone/>
            </a:pPr>
            <a:r>
              <a:rPr lang="es-ES" sz="2000">
                <a:solidFill>
                  <a:schemeClr val="lt1"/>
                </a:solidFill>
              </a:rPr>
              <a:t>Acción y efecto</a:t>
            </a:r>
            <a:endParaRPr sz="2000">
              <a:solidFill>
                <a:schemeClr val="lt1"/>
              </a:solidFill>
            </a:endParaRPr>
          </a:p>
          <a:p>
            <a:pPr indent="0" lvl="0" marL="0" rtl="0" algn="just">
              <a:spcBef>
                <a:spcPts val="0"/>
              </a:spcBef>
              <a:spcAft>
                <a:spcPts val="0"/>
              </a:spcAft>
              <a:buClr>
                <a:schemeClr val="dk1"/>
              </a:buClr>
              <a:buSzPts val="1100"/>
              <a:buFont typeface="Arial"/>
              <a:buNone/>
            </a:pPr>
            <a:r>
              <a:rPr lang="es-ES" sz="2000">
                <a:solidFill>
                  <a:schemeClr val="lt1"/>
                </a:solidFill>
              </a:rPr>
              <a:t>Etimológicamente procede del latín "-aticus". El significado de Atticus es: "padre-como". El nombre Atticus significa de Atenas. El origen del nombre Atticus es latín.</a:t>
            </a:r>
            <a:endParaRPr sz="2000">
              <a:solidFill>
                <a:schemeClr val="lt1"/>
              </a:solidFill>
            </a:endParaRPr>
          </a:p>
          <a:p>
            <a:pPr indent="0" lvl="0" marL="0" rtl="0" algn="just">
              <a:spcBef>
                <a:spcPts val="0"/>
              </a:spcBef>
              <a:spcAft>
                <a:spcPts val="0"/>
              </a:spcAft>
              <a:buNone/>
            </a:pPr>
            <a:r>
              <a:t/>
            </a:r>
            <a:endParaRPr sz="2000">
              <a:solidFill>
                <a:schemeClr val="lt1"/>
              </a:solidFill>
            </a:endParaRPr>
          </a:p>
        </p:txBody>
      </p:sp>
      <p:sp>
        <p:nvSpPr>
          <p:cNvPr id="296" name="Google Shape;296;p2"/>
          <p:cNvSpPr txBox="1"/>
          <p:nvPr/>
        </p:nvSpPr>
        <p:spPr>
          <a:xfrm>
            <a:off x="8805575" y="2169525"/>
            <a:ext cx="3887400" cy="2401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sz="1200">
                <a:solidFill>
                  <a:schemeClr val="lt1"/>
                </a:solidFill>
              </a:rPr>
              <a:t>Almirantazgo: cargo de almirante</a:t>
            </a:r>
            <a:endParaRPr sz="1200">
              <a:solidFill>
                <a:schemeClr val="lt1"/>
              </a:solidFill>
            </a:endParaRPr>
          </a:p>
          <a:p>
            <a:pPr indent="0" lvl="0" marL="0" rtl="0" algn="l">
              <a:spcBef>
                <a:spcPts val="0"/>
              </a:spcBef>
              <a:spcAft>
                <a:spcPts val="0"/>
              </a:spcAft>
              <a:buNone/>
            </a:pPr>
            <a:r>
              <a:rPr lang="es-ES" sz="1200">
                <a:solidFill>
                  <a:schemeClr val="lt1"/>
                </a:solidFill>
              </a:rPr>
              <a:t>Apostolazgo: cargo de papa</a:t>
            </a:r>
            <a:endParaRPr sz="1200">
              <a:solidFill>
                <a:schemeClr val="lt1"/>
              </a:solidFill>
            </a:endParaRPr>
          </a:p>
          <a:p>
            <a:pPr indent="0" lvl="0" marL="0" rtl="0" algn="l">
              <a:spcBef>
                <a:spcPts val="0"/>
              </a:spcBef>
              <a:spcAft>
                <a:spcPts val="0"/>
              </a:spcAft>
              <a:buNone/>
            </a:pPr>
            <a:r>
              <a:rPr lang="es-ES" sz="1200">
                <a:solidFill>
                  <a:schemeClr val="lt1"/>
                </a:solidFill>
              </a:rPr>
              <a:t>Arciprestazgo: cargo de arcipreste</a:t>
            </a:r>
            <a:endParaRPr sz="1200">
              <a:solidFill>
                <a:schemeClr val="lt1"/>
              </a:solidFill>
            </a:endParaRPr>
          </a:p>
          <a:p>
            <a:pPr indent="0" lvl="0" marL="0" rtl="0" algn="l">
              <a:spcBef>
                <a:spcPts val="0"/>
              </a:spcBef>
              <a:spcAft>
                <a:spcPts val="0"/>
              </a:spcAft>
              <a:buNone/>
            </a:pPr>
            <a:r>
              <a:rPr lang="es-ES" sz="1200">
                <a:solidFill>
                  <a:schemeClr val="lt1"/>
                </a:solidFill>
              </a:rPr>
              <a:t>Comadrazgo: condición de comadre</a:t>
            </a:r>
            <a:endParaRPr sz="1200">
              <a:solidFill>
                <a:schemeClr val="lt1"/>
              </a:solidFill>
            </a:endParaRPr>
          </a:p>
          <a:p>
            <a:pPr indent="0" lvl="0" marL="0" rtl="0" algn="l">
              <a:spcBef>
                <a:spcPts val="0"/>
              </a:spcBef>
              <a:spcAft>
                <a:spcPts val="0"/>
              </a:spcAft>
              <a:buNone/>
            </a:pPr>
            <a:r>
              <a:rPr lang="es-ES" sz="1200">
                <a:solidFill>
                  <a:schemeClr val="lt1"/>
                </a:solidFill>
              </a:rPr>
              <a:t>Compadrazgo: condición de compadre</a:t>
            </a:r>
            <a:endParaRPr sz="1200">
              <a:solidFill>
                <a:schemeClr val="lt1"/>
              </a:solidFill>
            </a:endParaRPr>
          </a:p>
          <a:p>
            <a:pPr indent="0" lvl="0" marL="0" rtl="0" algn="l">
              <a:spcBef>
                <a:spcPts val="0"/>
              </a:spcBef>
              <a:spcAft>
                <a:spcPts val="0"/>
              </a:spcAft>
              <a:buNone/>
            </a:pPr>
            <a:r>
              <a:rPr lang="es-ES" sz="1200">
                <a:solidFill>
                  <a:schemeClr val="lt1"/>
                </a:solidFill>
              </a:rPr>
              <a:t>Hallazgo: acción y efecto de hallar</a:t>
            </a:r>
            <a:endParaRPr sz="1200">
              <a:solidFill>
                <a:schemeClr val="lt1"/>
              </a:solidFill>
            </a:endParaRPr>
          </a:p>
          <a:p>
            <a:pPr indent="0" lvl="0" marL="0" rtl="0" algn="l">
              <a:spcBef>
                <a:spcPts val="0"/>
              </a:spcBef>
              <a:spcAft>
                <a:spcPts val="0"/>
              </a:spcAft>
              <a:buNone/>
            </a:pPr>
            <a:r>
              <a:rPr lang="es-ES" sz="1200">
                <a:solidFill>
                  <a:schemeClr val="lt1"/>
                </a:solidFill>
              </a:rPr>
              <a:t>Hartazgo:acción y efecto de hartar</a:t>
            </a:r>
            <a:endParaRPr sz="1200">
              <a:solidFill>
                <a:schemeClr val="lt1"/>
              </a:solidFill>
            </a:endParaRPr>
          </a:p>
          <a:p>
            <a:pPr indent="0" lvl="0" marL="0" rtl="0" algn="l">
              <a:spcBef>
                <a:spcPts val="0"/>
              </a:spcBef>
              <a:spcAft>
                <a:spcPts val="0"/>
              </a:spcAft>
              <a:buNone/>
            </a:pPr>
            <a:r>
              <a:rPr lang="es-ES" sz="1200">
                <a:solidFill>
                  <a:schemeClr val="lt1"/>
                </a:solidFill>
              </a:rPr>
              <a:t>Liderazgo: acción y efecto de liderar</a:t>
            </a:r>
            <a:endParaRPr sz="1200">
              <a:solidFill>
                <a:schemeClr val="lt1"/>
              </a:solidFill>
            </a:endParaRPr>
          </a:p>
          <a:p>
            <a:pPr indent="0" lvl="0" marL="0" rtl="0" algn="l">
              <a:spcBef>
                <a:spcPts val="0"/>
              </a:spcBef>
              <a:spcAft>
                <a:spcPts val="0"/>
              </a:spcAft>
              <a:buNone/>
            </a:pPr>
            <a:r>
              <a:rPr lang="es-ES" sz="1200">
                <a:solidFill>
                  <a:schemeClr val="lt1"/>
                </a:solidFill>
              </a:rPr>
              <a:t>Mayorazgo: cargo relacionado con la nobleza</a:t>
            </a:r>
            <a:endParaRPr sz="1200">
              <a:solidFill>
                <a:schemeClr val="lt1"/>
              </a:solidFill>
            </a:endParaRPr>
          </a:p>
          <a:p>
            <a:pPr indent="0" lvl="0" marL="0" rtl="0" algn="l">
              <a:spcBef>
                <a:spcPts val="0"/>
              </a:spcBef>
              <a:spcAft>
                <a:spcPts val="0"/>
              </a:spcAft>
              <a:buNone/>
            </a:pPr>
            <a:r>
              <a:rPr lang="es-ES" sz="1200">
                <a:solidFill>
                  <a:schemeClr val="lt1"/>
                </a:solidFill>
              </a:rPr>
              <a:t>Mecenazgo: condición de mecenas</a:t>
            </a:r>
            <a:endParaRPr sz="1200">
              <a:solidFill>
                <a:schemeClr val="lt1"/>
              </a:solidFill>
            </a:endParaRPr>
          </a:p>
          <a:p>
            <a:pPr indent="0" lvl="0" marL="0" rtl="0" algn="l">
              <a:spcBef>
                <a:spcPts val="0"/>
              </a:spcBef>
              <a:spcAft>
                <a:spcPts val="0"/>
              </a:spcAft>
              <a:buNone/>
            </a:pPr>
            <a:r>
              <a:rPr lang="es-ES" sz="1200">
                <a:solidFill>
                  <a:schemeClr val="lt1"/>
                </a:solidFill>
              </a:rPr>
              <a:t>Noviazgo: condición o estado de ser novios</a:t>
            </a:r>
            <a:endParaRPr sz="1200">
              <a:solidFill>
                <a:schemeClr val="lt1"/>
              </a:solidFill>
            </a:endParaRPr>
          </a:p>
          <a:p>
            <a:pPr indent="0" lvl="0" marL="0" rtl="0" algn="l">
              <a:spcBef>
                <a:spcPts val="0"/>
              </a:spcBef>
              <a:spcAft>
                <a:spcPts val="0"/>
              </a:spcAft>
              <a:buNone/>
            </a:pPr>
            <a:r>
              <a:rPr lang="es-ES" sz="1200">
                <a:solidFill>
                  <a:schemeClr val="lt1"/>
                </a:solidFill>
              </a:rPr>
              <a:t>Patronazgo: cargo de patrón</a:t>
            </a:r>
            <a:endParaRPr sz="1200">
              <a:solidFill>
                <a:schemeClr val="lt1"/>
              </a:solidFill>
            </a:endParaRPr>
          </a:p>
        </p:txBody>
      </p:sp>
      <p:sp>
        <p:nvSpPr>
          <p:cNvPr id="297" name="Google Shape;297;p2"/>
          <p:cNvSpPr txBox="1"/>
          <p:nvPr/>
        </p:nvSpPr>
        <p:spPr>
          <a:xfrm>
            <a:off x="749950" y="5308425"/>
            <a:ext cx="11480700" cy="13545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1900">
                <a:solidFill>
                  <a:schemeClr val="lt1"/>
                </a:solidFill>
              </a:rPr>
              <a:t>Del inglés medio leed, a su vez del antiguo lead, del protogermánico *lauðan, del protocelta *loudhom, quizás del protoítalocelta *pleudhom, del protoindoeuropeo *plōw-, "fluir". Compárese el alemán Lot, "plomada", el neerlandés lood, el danés y sueco lod (ambos del bajo alemán medio lôd; no hay evidencia de cognados en nórdico antiguo), el frisón lead o, más remotamente, el irlandés luaidhe.</a:t>
            </a:r>
            <a:endParaRPr sz="1900">
              <a:solidFill>
                <a:schemeClr val="lt1"/>
              </a:solidFill>
            </a:endParaRPr>
          </a:p>
        </p:txBody>
      </p:sp>
      <p:sp>
        <p:nvSpPr>
          <p:cNvPr id="298" name="Google Shape;298;p2"/>
          <p:cNvSpPr txBox="1"/>
          <p:nvPr/>
        </p:nvSpPr>
        <p:spPr>
          <a:xfrm>
            <a:off x="749950" y="6616075"/>
            <a:ext cx="11360700" cy="16470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1900">
                <a:solidFill>
                  <a:schemeClr val="lt1"/>
                </a:solidFill>
              </a:rPr>
              <a:t>Del inglés medio leden, y este del antiguo lædan, del protogermánico *laidijanan, causativo de *līþanan, "marchar", del protoindoeuropeo *leit-, *leith-, "marchar, morir". Compárese el alemán leiten, el danés lede, el neerlandés leiden o el sueco </a:t>
            </a:r>
            <a:r>
              <a:rPr i="1" lang="es-ES" sz="1900">
                <a:solidFill>
                  <a:schemeClr val="lt1"/>
                </a:solidFill>
              </a:rPr>
              <a:t>leda</a:t>
            </a:r>
            <a:r>
              <a:rPr lang="es-ES" sz="1900">
                <a:solidFill>
                  <a:schemeClr val="lt1"/>
                </a:solidFill>
              </a:rPr>
              <a:t> </a:t>
            </a:r>
            <a:r>
              <a:rPr lang="es-ES" sz="1900">
                <a:solidFill>
                  <a:schemeClr val="lt1"/>
                </a:solidFill>
              </a:rPr>
              <a:t>= Plomo.</a:t>
            </a:r>
            <a:endParaRPr sz="1900">
              <a:solidFill>
                <a:schemeClr val="lt1"/>
              </a:solidFill>
            </a:endParaRPr>
          </a:p>
          <a:p>
            <a:pPr indent="0" lvl="0" marL="0" rtl="0" algn="just">
              <a:spcBef>
                <a:spcPts val="0"/>
              </a:spcBef>
              <a:spcAft>
                <a:spcPts val="0"/>
              </a:spcAft>
              <a:buNone/>
            </a:pPr>
            <a:r>
              <a:t/>
            </a:r>
            <a:endParaRPr sz="1900">
              <a:solidFill>
                <a:schemeClr val="lt1"/>
              </a:solidFill>
            </a:endParaRPr>
          </a:p>
          <a:p>
            <a:pPr indent="0" lvl="0" marL="0" rtl="0" algn="just">
              <a:spcBef>
                <a:spcPts val="0"/>
              </a:spcBef>
              <a:spcAft>
                <a:spcPts val="0"/>
              </a:spcAft>
              <a:buNone/>
            </a:pPr>
            <a:r>
              <a:rPr lang="es-ES" sz="1900">
                <a:solidFill>
                  <a:schemeClr val="lt1"/>
                </a:solidFill>
              </a:rPr>
              <a:t>P</a:t>
            </a:r>
            <a:r>
              <a:rPr lang="es-ES" sz="1900">
                <a:solidFill>
                  <a:schemeClr val="lt1"/>
                </a:solidFill>
              </a:rPr>
              <a:t>lomo (i. lead) El que trabaja el plomo.</a:t>
            </a:r>
            <a:endParaRPr sz="1900">
              <a:solidFill>
                <a:schemeClr val="lt1"/>
              </a:solidFill>
            </a:endParaRPr>
          </a:p>
        </p:txBody>
      </p:sp>
      <p:pic>
        <p:nvPicPr>
          <p:cNvPr id="299" name="Google Shape;299;p2"/>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sp>
        <p:nvSpPr>
          <p:cNvPr id="300" name="Google Shape;300;p2"/>
          <p:cNvSpPr txBox="1"/>
          <p:nvPr/>
        </p:nvSpPr>
        <p:spPr>
          <a:xfrm>
            <a:off x="-12038" y="28769"/>
            <a:ext cx="130047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lang="es-ES" sz="4400">
                <a:solidFill>
                  <a:srgbClr val="FFFFFF"/>
                </a:solidFill>
              </a:rPr>
              <a:t>Origen</a:t>
            </a:r>
            <a:endParaRPr/>
          </a:p>
        </p:txBody>
      </p:sp>
      <p:sp>
        <p:nvSpPr>
          <p:cNvPr id="301" name="Google Shape;301;p2"/>
          <p:cNvSpPr txBox="1"/>
          <p:nvPr/>
        </p:nvSpPr>
        <p:spPr>
          <a:xfrm>
            <a:off x="731950" y="8183475"/>
            <a:ext cx="11396700" cy="6156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a:solidFill>
                  <a:schemeClr val="lt1"/>
                </a:solidFill>
              </a:rPr>
              <a:t>Si nos basamos en la etimología, o más bien en la morfología, de la palabra alemana Leitmotive, veremos que está compuesta por las palabras en alemán leit que significa «conducir» y la palabra motiv que significa «motivo». Es decir, un Leitmotiv es un motivo conductor.</a:t>
            </a:r>
            <a:endParaRPr>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1"/>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Teorías del liderazgo</a:t>
            </a:r>
            <a:endParaRPr/>
          </a:p>
        </p:txBody>
      </p:sp>
      <p:sp>
        <p:nvSpPr>
          <p:cNvPr id="308" name="Google Shape;308;p1"/>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309" name="Google Shape;309;p1"/>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310" name="Google Shape;310;p1"/>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grpSp>
        <p:nvGrpSpPr>
          <p:cNvPr id="311" name="Google Shape;311;p1"/>
          <p:cNvGrpSpPr/>
          <p:nvPr/>
        </p:nvGrpSpPr>
        <p:grpSpPr>
          <a:xfrm>
            <a:off x="495342" y="1268631"/>
            <a:ext cx="5658130" cy="7098440"/>
            <a:chOff x="375466" y="1472354"/>
            <a:chExt cx="5658130" cy="7098440"/>
          </a:xfrm>
        </p:grpSpPr>
        <p:pic>
          <p:nvPicPr>
            <p:cNvPr id="312" name="Google Shape;312;p1"/>
            <p:cNvPicPr preferRelativeResize="0"/>
            <p:nvPr/>
          </p:nvPicPr>
          <p:blipFill rotWithShape="1">
            <a:blip r:embed="rId4">
              <a:alphaModFix/>
            </a:blip>
            <a:srcRect b="1637" l="0" r="0" t="1431"/>
            <a:stretch/>
          </p:blipFill>
          <p:spPr>
            <a:xfrm>
              <a:off x="375466" y="1472354"/>
              <a:ext cx="5658130" cy="7098440"/>
            </a:xfrm>
            <a:prstGeom prst="rect">
              <a:avLst/>
            </a:prstGeom>
            <a:noFill/>
            <a:ln>
              <a:noFill/>
            </a:ln>
          </p:spPr>
        </p:pic>
        <p:pic>
          <p:nvPicPr>
            <p:cNvPr id="313" name="Google Shape;313;p1"/>
            <p:cNvPicPr preferRelativeResize="0"/>
            <p:nvPr/>
          </p:nvPicPr>
          <p:blipFill rotWithShape="1">
            <a:blip r:embed="rId4">
              <a:alphaModFix/>
            </a:blip>
            <a:srcRect b="24962" l="28058" r="32385" t="68700"/>
            <a:stretch/>
          </p:blipFill>
          <p:spPr>
            <a:xfrm>
              <a:off x="2085414" y="7815052"/>
              <a:ext cx="2238234" cy="464025"/>
            </a:xfrm>
            <a:prstGeom prst="rect">
              <a:avLst/>
            </a:prstGeom>
            <a:noFill/>
            <a:ln>
              <a:noFill/>
            </a:ln>
          </p:spPr>
        </p:pic>
      </p:grpSp>
      <p:sp>
        <p:nvSpPr>
          <p:cNvPr id="314" name="Google Shape;314;p1"/>
          <p:cNvSpPr txBox="1"/>
          <p:nvPr/>
        </p:nvSpPr>
        <p:spPr>
          <a:xfrm>
            <a:off x="44964" y="8189764"/>
            <a:ext cx="6585044"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Corbel"/>
              <a:buNone/>
            </a:pPr>
            <a:r>
              <a:t/>
            </a:r>
            <a:endParaRPr b="0" i="0" sz="1600" u="none" cap="none" strike="noStrike">
              <a:solidFill>
                <a:schemeClr val="lt1"/>
              </a:solidFill>
              <a:latin typeface="Corbel"/>
              <a:ea typeface="Corbel"/>
              <a:cs typeface="Corbel"/>
              <a:sym typeface="Corbel"/>
            </a:endParaRPr>
          </a:p>
          <a:p>
            <a:pPr indent="0" lvl="0" marL="0" marR="0" rtl="0" algn="ctr">
              <a:lnSpc>
                <a:spcPct val="100000"/>
              </a:lnSpc>
              <a:spcBef>
                <a:spcPts val="0"/>
              </a:spcBef>
              <a:spcAft>
                <a:spcPts val="0"/>
              </a:spcAft>
              <a:buClr>
                <a:schemeClr val="lt1"/>
              </a:buClr>
              <a:buSzPts val="1600"/>
              <a:buFont typeface="Corbel"/>
              <a:buNone/>
            </a:pPr>
            <a:r>
              <a:rPr b="0" i="0" lang="es-ES" sz="1600" u="none" cap="none" strike="noStrike">
                <a:solidFill>
                  <a:schemeClr val="lt1"/>
                </a:solidFill>
                <a:latin typeface="Corbel"/>
                <a:ea typeface="Corbel"/>
                <a:cs typeface="Corbel"/>
                <a:sym typeface="Corbel"/>
              </a:rPr>
              <a:t>Comportamiento organizacional, 13va Edición – Stephen P. Robbins </a:t>
            </a:r>
            <a:endParaRPr b="0" i="0" sz="1600" u="none" cap="none" strike="noStrike">
              <a:solidFill>
                <a:schemeClr val="lt1"/>
              </a:solidFill>
              <a:latin typeface="Corbel"/>
              <a:ea typeface="Corbel"/>
              <a:cs typeface="Corbel"/>
              <a:sym typeface="Corbel"/>
            </a:endParaRPr>
          </a:p>
        </p:txBody>
      </p:sp>
      <p:pic>
        <p:nvPicPr>
          <p:cNvPr id="315" name="Google Shape;315;p1"/>
          <p:cNvPicPr preferRelativeResize="0"/>
          <p:nvPr/>
        </p:nvPicPr>
        <p:blipFill rotWithShape="1">
          <a:blip r:embed="rId5">
            <a:alphaModFix/>
          </a:blip>
          <a:srcRect b="0" l="0" r="0" t="0"/>
          <a:stretch/>
        </p:blipFill>
        <p:spPr>
          <a:xfrm>
            <a:off x="6794202" y="1287621"/>
            <a:ext cx="5567625" cy="7079450"/>
          </a:xfrm>
          <a:prstGeom prst="rect">
            <a:avLst/>
          </a:prstGeom>
          <a:noFill/>
          <a:ln>
            <a:noFill/>
          </a:ln>
        </p:spPr>
      </p:pic>
      <p:sp>
        <p:nvSpPr>
          <p:cNvPr id="316" name="Google Shape;316;p1">
            <a:hlinkClick r:id="rId6"/>
          </p:cNvPr>
          <p:cNvSpPr/>
          <p:nvPr/>
        </p:nvSpPr>
        <p:spPr>
          <a:xfrm>
            <a:off x="6544500" y="8461550"/>
            <a:ext cx="518700" cy="3129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orbel"/>
              <a:ea typeface="Corbel"/>
              <a:cs typeface="Corbel"/>
              <a:sym typeface="Corbel"/>
            </a:endParaRPr>
          </a:p>
        </p:txBody>
      </p:sp>
      <p:sp>
        <p:nvSpPr>
          <p:cNvPr id="317" name="Google Shape;317;p1">
            <a:hlinkClick r:id="rId7"/>
          </p:cNvPr>
          <p:cNvSpPr/>
          <p:nvPr/>
        </p:nvSpPr>
        <p:spPr>
          <a:xfrm>
            <a:off x="7362300" y="8461550"/>
            <a:ext cx="279300" cy="3129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orbel"/>
              <a:ea typeface="Corbel"/>
              <a:cs typeface="Corbel"/>
              <a:sym typeface="Corbel"/>
            </a:endParaRPr>
          </a:p>
        </p:txBody>
      </p:sp>
      <p:sp>
        <p:nvSpPr>
          <p:cNvPr id="318" name="Google Shape;318;p1"/>
          <p:cNvSpPr txBox="1"/>
          <p:nvPr/>
        </p:nvSpPr>
        <p:spPr>
          <a:xfrm>
            <a:off x="8448575" y="8290875"/>
            <a:ext cx="29262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2913" u="sng">
                <a:solidFill>
                  <a:srgbClr val="FBCA98"/>
                </a:solidFill>
                <a:latin typeface="Corbel"/>
                <a:ea typeface="Corbel"/>
                <a:cs typeface="Corbel"/>
                <a:sym typeface="Corbel"/>
                <a:hlinkClick r:id="rId8">
                  <a:extLst>
                    <a:ext uri="{A12FA001-AC4F-418D-AE19-62706E023703}">
                      <ahyp:hlinkClr val="tx"/>
                    </a:ext>
                  </a:extLst>
                </a:hlinkClick>
              </a:rPr>
              <a:t>Enviar tarea</a:t>
            </a:r>
            <a:endParaRPr sz="2913">
              <a:solidFill>
                <a:srgbClr val="EDEDED"/>
              </a:solidFill>
              <a:latin typeface="Corbel"/>
              <a:ea typeface="Corbel"/>
              <a:cs typeface="Corbel"/>
              <a:sym typeface="Corbe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g184a80af560_0_0"/>
          <p:cNvSpPr txBox="1"/>
          <p:nvPr/>
        </p:nvSpPr>
        <p:spPr>
          <a:xfrm>
            <a:off x="-12038" y="28769"/>
            <a:ext cx="130047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“¿Qué es el liderazgo?”</a:t>
            </a:r>
            <a:endParaRPr/>
          </a:p>
        </p:txBody>
      </p:sp>
      <p:sp>
        <p:nvSpPr>
          <p:cNvPr id="325" name="Google Shape;325;g184a80af560_0_0"/>
          <p:cNvSpPr/>
          <p:nvPr/>
        </p:nvSpPr>
        <p:spPr>
          <a:xfrm>
            <a:off x="-12038" y="8904247"/>
            <a:ext cx="13016700" cy="8862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326" name="Google Shape;326;g184a80af560_0_0"/>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327" name="Google Shape;327;g184a80af560_0_0"/>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sp>
        <p:nvSpPr>
          <p:cNvPr id="328" name="Google Shape;328;g184a80af560_0_0"/>
          <p:cNvSpPr txBox="1"/>
          <p:nvPr/>
        </p:nvSpPr>
        <p:spPr>
          <a:xfrm>
            <a:off x="1117600" y="1212502"/>
            <a:ext cx="10400700" cy="1385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4200"/>
              <a:buFont typeface="Corbel"/>
              <a:buNone/>
            </a:pPr>
            <a:r>
              <a:rPr b="0" i="0" lang="es-ES" sz="4200" u="none" cap="none" strike="noStrike">
                <a:solidFill>
                  <a:schemeClr val="lt1"/>
                </a:solidFill>
                <a:latin typeface="Corbel"/>
                <a:ea typeface="Corbel"/>
                <a:cs typeface="Corbel"/>
                <a:sym typeface="Corbel"/>
              </a:rPr>
              <a:t>Para definirlo, podemos compararlo con administración </a:t>
            </a:r>
            <a:endParaRPr/>
          </a:p>
        </p:txBody>
      </p:sp>
      <p:cxnSp>
        <p:nvCxnSpPr>
          <p:cNvPr id="329" name="Google Shape;329;g184a80af560_0_0"/>
          <p:cNvCxnSpPr>
            <a:stCxn id="328" idx="2"/>
          </p:cNvCxnSpPr>
          <p:nvPr/>
        </p:nvCxnSpPr>
        <p:spPr>
          <a:xfrm flipH="1" rot="-5400000">
            <a:off x="7757800" y="1158052"/>
            <a:ext cx="951300" cy="3831000"/>
          </a:xfrm>
          <a:prstGeom prst="bentConnector2">
            <a:avLst/>
          </a:prstGeom>
          <a:noFill/>
          <a:ln cap="flat" cmpd="sng" w="19050">
            <a:solidFill>
              <a:schemeClr val="accent1"/>
            </a:solidFill>
            <a:prstDash val="solid"/>
            <a:miter lim="800000"/>
            <a:headEnd len="sm" w="sm" type="none"/>
            <a:tailEnd len="med" w="med" type="triangle"/>
          </a:ln>
        </p:spPr>
      </p:cxnSp>
      <p:cxnSp>
        <p:nvCxnSpPr>
          <p:cNvPr id="330" name="Google Shape;330;g184a80af560_0_0"/>
          <p:cNvCxnSpPr>
            <a:stCxn id="328" idx="2"/>
          </p:cNvCxnSpPr>
          <p:nvPr/>
        </p:nvCxnSpPr>
        <p:spPr>
          <a:xfrm rot="5400000">
            <a:off x="4136800" y="1367152"/>
            <a:ext cx="950400" cy="3411900"/>
          </a:xfrm>
          <a:prstGeom prst="bentConnector2">
            <a:avLst/>
          </a:prstGeom>
          <a:noFill/>
          <a:ln cap="flat" cmpd="sng" w="9525">
            <a:solidFill>
              <a:schemeClr val="accent1"/>
            </a:solidFill>
            <a:prstDash val="solid"/>
            <a:miter lim="800000"/>
            <a:headEnd len="sm" w="sm" type="none"/>
            <a:tailEnd len="med" w="med" type="triangle"/>
          </a:ln>
        </p:spPr>
      </p:cxnSp>
      <p:cxnSp>
        <p:nvCxnSpPr>
          <p:cNvPr id="331" name="Google Shape;331;g184a80af560_0_0"/>
          <p:cNvCxnSpPr/>
          <p:nvPr/>
        </p:nvCxnSpPr>
        <p:spPr>
          <a:xfrm>
            <a:off x="2905937" y="3561233"/>
            <a:ext cx="0" cy="808200"/>
          </a:xfrm>
          <a:prstGeom prst="straightConnector1">
            <a:avLst/>
          </a:prstGeom>
          <a:noFill/>
          <a:ln cap="flat" cmpd="sng" w="9525">
            <a:solidFill>
              <a:schemeClr val="accent1"/>
            </a:solidFill>
            <a:prstDash val="solid"/>
            <a:miter lim="800000"/>
            <a:headEnd len="sm" w="sm" type="none"/>
            <a:tailEnd len="med" w="med" type="triangle"/>
          </a:ln>
        </p:spPr>
      </p:cxnSp>
      <p:cxnSp>
        <p:nvCxnSpPr>
          <p:cNvPr id="332" name="Google Shape;332;g184a80af560_0_0"/>
          <p:cNvCxnSpPr/>
          <p:nvPr/>
        </p:nvCxnSpPr>
        <p:spPr>
          <a:xfrm>
            <a:off x="10121528" y="3582325"/>
            <a:ext cx="0" cy="808200"/>
          </a:xfrm>
          <a:prstGeom prst="straightConnector1">
            <a:avLst/>
          </a:prstGeom>
          <a:noFill/>
          <a:ln cap="flat" cmpd="sng" w="9525">
            <a:solidFill>
              <a:schemeClr val="accent1"/>
            </a:solidFill>
            <a:prstDash val="solid"/>
            <a:miter lim="800000"/>
            <a:headEnd len="sm" w="sm" type="none"/>
            <a:tailEnd len="med" w="med" type="triangle"/>
          </a:ln>
        </p:spPr>
      </p:cxnSp>
      <p:sp>
        <p:nvSpPr>
          <p:cNvPr id="333" name="Google Shape;333;g184a80af560_0_0"/>
          <p:cNvSpPr/>
          <p:nvPr/>
        </p:nvSpPr>
        <p:spPr>
          <a:xfrm>
            <a:off x="8307329" y="4368936"/>
            <a:ext cx="3683100" cy="1014900"/>
          </a:xfrm>
          <a:prstGeom prst="roundRect">
            <a:avLst>
              <a:gd fmla="val 16667" name="adj"/>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lt1"/>
              </a:buClr>
              <a:buSzPts val="4200"/>
              <a:buFont typeface="Corbel"/>
              <a:buNone/>
            </a:pPr>
            <a:r>
              <a:rPr b="0" i="0" lang="es-ES" sz="4200" u="none" cap="none" strike="noStrike">
                <a:solidFill>
                  <a:schemeClr val="lt1"/>
                </a:solidFill>
                <a:latin typeface="Corbel"/>
                <a:ea typeface="Corbel"/>
                <a:cs typeface="Corbel"/>
                <a:sym typeface="Corbel"/>
              </a:rPr>
              <a:t>Administración</a:t>
            </a:r>
            <a:endParaRPr/>
          </a:p>
        </p:txBody>
      </p:sp>
      <p:sp>
        <p:nvSpPr>
          <p:cNvPr id="334" name="Google Shape;334;g184a80af560_0_0"/>
          <p:cNvSpPr/>
          <p:nvPr/>
        </p:nvSpPr>
        <p:spPr>
          <a:xfrm>
            <a:off x="1384672" y="4382659"/>
            <a:ext cx="2997300" cy="1014900"/>
          </a:xfrm>
          <a:prstGeom prst="roundRect">
            <a:avLst>
              <a:gd fmla="val 16667" name="adj"/>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rPr b="0" i="0" lang="es-ES" sz="4200" u="none" cap="none" strike="noStrike">
                <a:solidFill>
                  <a:schemeClr val="lt1"/>
                </a:solidFill>
                <a:latin typeface="Corbel"/>
                <a:ea typeface="Corbel"/>
                <a:cs typeface="Corbel"/>
                <a:sym typeface="Corbel"/>
              </a:rPr>
              <a:t>Liderazgo</a:t>
            </a:r>
            <a:endParaRPr/>
          </a:p>
        </p:txBody>
      </p:sp>
      <p:sp>
        <p:nvSpPr>
          <p:cNvPr id="335" name="Google Shape;335;g184a80af560_0_0"/>
          <p:cNvSpPr txBox="1"/>
          <p:nvPr/>
        </p:nvSpPr>
        <p:spPr>
          <a:xfrm>
            <a:off x="77548" y="5509075"/>
            <a:ext cx="6240300" cy="2432100"/>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chemeClr val="lt1"/>
              </a:buClr>
              <a:buSzPts val="3200"/>
              <a:buFont typeface="Arial"/>
              <a:buChar char="•"/>
            </a:pPr>
            <a:r>
              <a:rPr b="0" i="0" lang="es-ES" sz="3200" u="none" cap="none" strike="noStrike">
                <a:solidFill>
                  <a:schemeClr val="lt1"/>
                </a:solidFill>
                <a:latin typeface="Corbel"/>
                <a:ea typeface="Corbel"/>
                <a:cs typeface="Corbel"/>
                <a:sym typeface="Corbel"/>
              </a:rPr>
              <a:t>Actitud para influir en un grupo</a:t>
            </a:r>
            <a:endParaRPr/>
          </a:p>
          <a:p>
            <a:pPr indent="-571500" lvl="0" marL="571500" marR="0" rtl="0" algn="l">
              <a:lnSpc>
                <a:spcPct val="100000"/>
              </a:lnSpc>
              <a:spcBef>
                <a:spcPts val="0"/>
              </a:spcBef>
              <a:spcAft>
                <a:spcPts val="0"/>
              </a:spcAft>
              <a:buClr>
                <a:schemeClr val="lt1"/>
              </a:buClr>
              <a:buSzPts val="3200"/>
              <a:buFont typeface="Arial"/>
              <a:buChar char="•"/>
            </a:pPr>
            <a:r>
              <a:rPr b="0" i="0" lang="es-ES" sz="3200" u="none" cap="none" strike="noStrike">
                <a:solidFill>
                  <a:schemeClr val="lt1"/>
                </a:solidFill>
                <a:latin typeface="Corbel"/>
                <a:ea typeface="Corbel"/>
                <a:cs typeface="Corbel"/>
                <a:sym typeface="Corbel"/>
              </a:rPr>
              <a:t>Crear visiones e inspirarlas</a:t>
            </a:r>
            <a:endParaRPr/>
          </a:p>
          <a:p>
            <a:pPr indent="-571500" lvl="0" marL="571500" marR="0" rtl="0" algn="l">
              <a:lnSpc>
                <a:spcPct val="100000"/>
              </a:lnSpc>
              <a:spcBef>
                <a:spcPts val="0"/>
              </a:spcBef>
              <a:spcAft>
                <a:spcPts val="0"/>
              </a:spcAft>
              <a:buClr>
                <a:schemeClr val="lt1"/>
              </a:buClr>
              <a:buSzPts val="3200"/>
              <a:buFont typeface="Arial"/>
              <a:buChar char="•"/>
            </a:pPr>
            <a:r>
              <a:rPr b="0" i="0" lang="es-ES" sz="3200" u="none" cap="none" strike="noStrike">
                <a:solidFill>
                  <a:schemeClr val="lt1"/>
                </a:solidFill>
                <a:latin typeface="Corbel"/>
                <a:ea typeface="Corbel"/>
                <a:cs typeface="Corbel"/>
                <a:sym typeface="Corbel"/>
              </a:rPr>
              <a:t>Tratar con el cambio </a:t>
            </a:r>
            <a:endParaRPr/>
          </a:p>
          <a:p>
            <a:pPr indent="-393700" lvl="0" marL="57150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Corbel"/>
              <a:ea typeface="Corbel"/>
              <a:cs typeface="Corbel"/>
              <a:sym typeface="Corbel"/>
            </a:endParaRPr>
          </a:p>
          <a:p>
            <a:pPr indent="-393700" lvl="0" marL="57150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Corbel"/>
              <a:ea typeface="Corbel"/>
              <a:cs typeface="Corbel"/>
              <a:sym typeface="Corbel"/>
            </a:endParaRPr>
          </a:p>
        </p:txBody>
      </p:sp>
      <p:sp>
        <p:nvSpPr>
          <p:cNvPr id="336" name="Google Shape;336;g184a80af560_0_0"/>
          <p:cNvSpPr txBox="1"/>
          <p:nvPr/>
        </p:nvSpPr>
        <p:spPr>
          <a:xfrm>
            <a:off x="7340601" y="5383817"/>
            <a:ext cx="6172200" cy="1569900"/>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chemeClr val="lt1"/>
              </a:buClr>
              <a:buSzPts val="3200"/>
              <a:buFont typeface="Arial"/>
              <a:buChar char="•"/>
            </a:pPr>
            <a:r>
              <a:rPr b="0" i="0" lang="es-ES" sz="3200" u="none" cap="none" strike="noStrike">
                <a:solidFill>
                  <a:schemeClr val="lt1"/>
                </a:solidFill>
                <a:latin typeface="Corbel"/>
                <a:ea typeface="Corbel"/>
                <a:cs typeface="Corbel"/>
                <a:sym typeface="Corbel"/>
              </a:rPr>
              <a:t>Trabajar con complejidad</a:t>
            </a:r>
            <a:endParaRPr/>
          </a:p>
          <a:p>
            <a:pPr indent="-571500" lvl="0" marL="571500" marR="0" rtl="0" algn="l">
              <a:lnSpc>
                <a:spcPct val="100000"/>
              </a:lnSpc>
              <a:spcBef>
                <a:spcPts val="0"/>
              </a:spcBef>
              <a:spcAft>
                <a:spcPts val="0"/>
              </a:spcAft>
              <a:buClr>
                <a:schemeClr val="lt1"/>
              </a:buClr>
              <a:buSzPts val="3200"/>
              <a:buFont typeface="Arial"/>
              <a:buChar char="•"/>
            </a:pPr>
            <a:r>
              <a:rPr b="0" i="0" lang="es-ES" sz="3200" u="none" cap="none" strike="noStrike">
                <a:solidFill>
                  <a:schemeClr val="lt1"/>
                </a:solidFill>
                <a:latin typeface="Corbel"/>
                <a:ea typeface="Corbel"/>
                <a:cs typeface="Corbel"/>
                <a:sym typeface="Corbel"/>
              </a:rPr>
              <a:t>Diseñar estructuras rígidas y vigilar los resultados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“Teorías de las Características”</a:t>
            </a:r>
            <a:endParaRPr/>
          </a:p>
        </p:txBody>
      </p:sp>
      <p:sp>
        <p:nvSpPr>
          <p:cNvPr id="343" name="Google Shape;343;p3"/>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344" name="Google Shape;344;p3"/>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345" name="Google Shape;345;p3"/>
          <p:cNvPicPr preferRelativeResize="0"/>
          <p:nvPr/>
        </p:nvPicPr>
        <p:blipFill rotWithShape="1">
          <a:blip r:embed="rId3">
            <a:alphaModFix/>
          </a:blip>
          <a:srcRect b="0" l="0" r="0" t="0"/>
          <a:stretch/>
        </p:blipFill>
        <p:spPr>
          <a:xfrm>
            <a:off x="-145388" y="-162327"/>
            <a:ext cx="1631950" cy="1443585"/>
          </a:xfrm>
          <a:prstGeom prst="rect">
            <a:avLst/>
          </a:prstGeom>
          <a:noFill/>
          <a:ln>
            <a:noFill/>
          </a:ln>
        </p:spPr>
      </p:pic>
      <p:pic>
        <p:nvPicPr>
          <p:cNvPr id="346" name="Google Shape;346;p3"/>
          <p:cNvPicPr preferRelativeResize="0"/>
          <p:nvPr/>
        </p:nvPicPr>
        <p:blipFill rotWithShape="1">
          <a:blip r:embed="rId4">
            <a:alphaModFix/>
          </a:blip>
          <a:srcRect b="0" l="0" r="37772" t="0"/>
          <a:stretch/>
        </p:blipFill>
        <p:spPr>
          <a:xfrm>
            <a:off x="375848" y="1877700"/>
            <a:ext cx="1772250" cy="1609725"/>
          </a:xfrm>
          <a:prstGeom prst="rect">
            <a:avLst/>
          </a:prstGeom>
          <a:noFill/>
          <a:ln>
            <a:noFill/>
          </a:ln>
        </p:spPr>
      </p:pic>
      <p:pic>
        <p:nvPicPr>
          <p:cNvPr id="347" name="Google Shape;347;p3"/>
          <p:cNvPicPr preferRelativeResize="0"/>
          <p:nvPr/>
        </p:nvPicPr>
        <p:blipFill rotWithShape="1">
          <a:blip r:embed="rId5">
            <a:alphaModFix/>
          </a:blip>
          <a:srcRect b="0" l="0" r="0" t="0"/>
          <a:stretch/>
        </p:blipFill>
        <p:spPr>
          <a:xfrm>
            <a:off x="375845" y="3684691"/>
            <a:ext cx="2847974" cy="1396950"/>
          </a:xfrm>
          <a:prstGeom prst="rect">
            <a:avLst/>
          </a:prstGeom>
          <a:noFill/>
          <a:ln>
            <a:noFill/>
          </a:ln>
        </p:spPr>
      </p:pic>
      <p:pic>
        <p:nvPicPr>
          <p:cNvPr id="348" name="Google Shape;348;p3"/>
          <p:cNvPicPr preferRelativeResize="0"/>
          <p:nvPr/>
        </p:nvPicPr>
        <p:blipFill rotWithShape="1">
          <a:blip r:embed="rId6">
            <a:alphaModFix/>
          </a:blip>
          <a:srcRect b="26084" l="0" r="0" t="0"/>
          <a:stretch/>
        </p:blipFill>
        <p:spPr>
          <a:xfrm>
            <a:off x="352170" y="5278927"/>
            <a:ext cx="2895335" cy="1727485"/>
          </a:xfrm>
          <a:prstGeom prst="rect">
            <a:avLst/>
          </a:prstGeom>
          <a:noFill/>
          <a:ln>
            <a:noFill/>
          </a:ln>
        </p:spPr>
      </p:pic>
      <p:pic>
        <p:nvPicPr>
          <p:cNvPr id="349" name="Google Shape;349;p3"/>
          <p:cNvPicPr preferRelativeResize="0"/>
          <p:nvPr/>
        </p:nvPicPr>
        <p:blipFill rotWithShape="1">
          <a:blip r:embed="rId7">
            <a:alphaModFix/>
          </a:blip>
          <a:srcRect b="0" l="0" r="0" t="0"/>
          <a:stretch/>
        </p:blipFill>
        <p:spPr>
          <a:xfrm>
            <a:off x="375850" y="7203672"/>
            <a:ext cx="2847975" cy="1600200"/>
          </a:xfrm>
          <a:prstGeom prst="rect">
            <a:avLst/>
          </a:prstGeom>
          <a:noFill/>
          <a:ln>
            <a:noFill/>
          </a:ln>
        </p:spPr>
      </p:pic>
      <p:pic>
        <p:nvPicPr>
          <p:cNvPr id="350" name="Google Shape;350;p3"/>
          <p:cNvPicPr preferRelativeResize="0"/>
          <p:nvPr/>
        </p:nvPicPr>
        <p:blipFill rotWithShape="1">
          <a:blip r:embed="rId8">
            <a:alphaModFix/>
          </a:blip>
          <a:srcRect b="0" l="17627" r="0" t="0"/>
          <a:stretch/>
        </p:blipFill>
        <p:spPr>
          <a:xfrm>
            <a:off x="3818377" y="1877600"/>
            <a:ext cx="1887050" cy="1607025"/>
          </a:xfrm>
          <a:prstGeom prst="rect">
            <a:avLst/>
          </a:prstGeom>
          <a:noFill/>
          <a:ln>
            <a:noFill/>
          </a:ln>
        </p:spPr>
      </p:pic>
      <p:pic>
        <p:nvPicPr>
          <p:cNvPr id="351" name="Google Shape;351;p3"/>
          <p:cNvPicPr preferRelativeResize="0"/>
          <p:nvPr/>
        </p:nvPicPr>
        <p:blipFill rotWithShape="1">
          <a:blip r:embed="rId9">
            <a:alphaModFix/>
          </a:blip>
          <a:srcRect b="0" l="0" r="0" t="0"/>
          <a:stretch/>
        </p:blipFill>
        <p:spPr>
          <a:xfrm>
            <a:off x="3414578" y="3688491"/>
            <a:ext cx="2290845" cy="1397854"/>
          </a:xfrm>
          <a:prstGeom prst="rect">
            <a:avLst/>
          </a:prstGeom>
          <a:noFill/>
          <a:ln>
            <a:noFill/>
          </a:ln>
        </p:spPr>
      </p:pic>
      <p:pic>
        <p:nvPicPr>
          <p:cNvPr id="352" name="Google Shape;352;p3"/>
          <p:cNvPicPr preferRelativeResize="0"/>
          <p:nvPr/>
        </p:nvPicPr>
        <p:blipFill rotWithShape="1">
          <a:blip r:embed="rId10">
            <a:alphaModFix/>
          </a:blip>
          <a:srcRect b="0" l="0" r="0" t="0"/>
          <a:stretch/>
        </p:blipFill>
        <p:spPr>
          <a:xfrm>
            <a:off x="3406523" y="5290227"/>
            <a:ext cx="2306974" cy="1709552"/>
          </a:xfrm>
          <a:prstGeom prst="rect">
            <a:avLst/>
          </a:prstGeom>
          <a:noFill/>
          <a:ln>
            <a:noFill/>
          </a:ln>
        </p:spPr>
      </p:pic>
      <p:pic>
        <p:nvPicPr>
          <p:cNvPr id="353" name="Google Shape;353;p3"/>
          <p:cNvPicPr preferRelativeResize="0"/>
          <p:nvPr/>
        </p:nvPicPr>
        <p:blipFill rotWithShape="1">
          <a:blip r:embed="rId11">
            <a:alphaModFix/>
          </a:blip>
          <a:srcRect b="0" l="0" r="0" t="0"/>
          <a:stretch/>
        </p:blipFill>
        <p:spPr>
          <a:xfrm>
            <a:off x="3391803" y="7203685"/>
            <a:ext cx="2336406" cy="1600200"/>
          </a:xfrm>
          <a:prstGeom prst="rect">
            <a:avLst/>
          </a:prstGeom>
          <a:noFill/>
          <a:ln>
            <a:noFill/>
          </a:ln>
        </p:spPr>
      </p:pic>
      <p:sp>
        <p:nvSpPr>
          <p:cNvPr id="354" name="Google Shape;354;p3"/>
          <p:cNvSpPr txBox="1"/>
          <p:nvPr/>
        </p:nvSpPr>
        <p:spPr>
          <a:xfrm>
            <a:off x="6502400" y="3381100"/>
            <a:ext cx="6291600" cy="81426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400"/>
              <a:buFont typeface="Corbel"/>
              <a:buNone/>
            </a:pPr>
            <a:r>
              <a:rPr b="1" i="0" lang="es-ES" sz="2100" u="none" cap="none" strike="noStrike">
                <a:solidFill>
                  <a:schemeClr val="lt1"/>
                </a:solidFill>
                <a:latin typeface="Corbel"/>
                <a:ea typeface="Corbel"/>
                <a:cs typeface="Corbel"/>
                <a:sym typeface="Corbel"/>
              </a:rPr>
              <a:t>~“Son las que consideran cualidades y características personales, diferenciando a los </a:t>
            </a:r>
            <a:r>
              <a:rPr b="1" lang="es-ES" sz="2100">
                <a:solidFill>
                  <a:schemeClr val="lt1"/>
                </a:solidFill>
                <a:latin typeface="Corbel"/>
                <a:ea typeface="Corbel"/>
                <a:cs typeface="Corbel"/>
                <a:sym typeface="Corbel"/>
              </a:rPr>
              <a:t>líderes</a:t>
            </a:r>
            <a:r>
              <a:rPr b="1" i="0" lang="es-ES" sz="2100" u="none" cap="none" strike="noStrike">
                <a:solidFill>
                  <a:schemeClr val="lt1"/>
                </a:solidFill>
                <a:latin typeface="Corbel"/>
                <a:ea typeface="Corbel"/>
                <a:cs typeface="Corbel"/>
                <a:sym typeface="Corbel"/>
              </a:rPr>
              <a:t> de quienes no lo son”</a:t>
            </a:r>
            <a:endParaRPr sz="1100"/>
          </a:p>
          <a:p>
            <a:pPr indent="0" lvl="0" marL="0" marR="0" rtl="0" algn="just">
              <a:lnSpc>
                <a:spcPct val="100000"/>
              </a:lnSpc>
              <a:spcBef>
                <a:spcPts val="0"/>
              </a:spcBef>
              <a:spcAft>
                <a:spcPts val="0"/>
              </a:spcAft>
              <a:buClr>
                <a:srgbClr val="000000"/>
              </a:buClr>
              <a:buSzPts val="2400"/>
              <a:buFont typeface="Corbel"/>
              <a:buNone/>
            </a:pPr>
            <a:r>
              <a:t/>
            </a:r>
            <a:endParaRPr b="0" i="0" sz="21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chemeClr val="lt1"/>
              </a:buClr>
              <a:buSzPts val="2400"/>
              <a:buFont typeface="Corbel"/>
              <a:buNone/>
            </a:pPr>
            <a:r>
              <a:rPr b="0" i="0" lang="es-ES" sz="2100" u="none" cap="none" strike="noStrike">
                <a:solidFill>
                  <a:schemeClr val="lt1"/>
                </a:solidFill>
                <a:latin typeface="Corbel"/>
                <a:ea typeface="Corbel"/>
                <a:cs typeface="Corbel"/>
                <a:sym typeface="Corbel"/>
              </a:rPr>
              <a:t>~Tras numerosos estudios se descubrió que el </a:t>
            </a:r>
            <a:r>
              <a:rPr lang="es-ES" sz="2100">
                <a:solidFill>
                  <a:schemeClr val="lt1"/>
                </a:solidFill>
                <a:latin typeface="Corbel"/>
                <a:ea typeface="Corbel"/>
                <a:cs typeface="Corbel"/>
                <a:sym typeface="Corbel"/>
              </a:rPr>
              <a:t>término</a:t>
            </a:r>
            <a:r>
              <a:rPr b="0" i="0" lang="es-ES" sz="2100" u="none" cap="none" strike="noStrike">
                <a:solidFill>
                  <a:schemeClr val="lt1"/>
                </a:solidFill>
                <a:latin typeface="Corbel"/>
                <a:ea typeface="Corbel"/>
                <a:cs typeface="Corbel"/>
                <a:sym typeface="Corbel"/>
              </a:rPr>
              <a:t> que mejor envuelve a los </a:t>
            </a:r>
            <a:r>
              <a:rPr lang="es-ES" sz="2100">
                <a:solidFill>
                  <a:schemeClr val="lt1"/>
                </a:solidFill>
                <a:latin typeface="Corbel"/>
                <a:ea typeface="Corbel"/>
                <a:cs typeface="Corbel"/>
                <a:sym typeface="Corbel"/>
              </a:rPr>
              <a:t>líderes</a:t>
            </a:r>
            <a:r>
              <a:rPr b="0" i="0" lang="es-ES" sz="2100" u="none" cap="none" strike="noStrike">
                <a:solidFill>
                  <a:schemeClr val="lt1"/>
                </a:solidFill>
                <a:latin typeface="Corbel"/>
                <a:ea typeface="Corbel"/>
                <a:cs typeface="Corbel"/>
                <a:sym typeface="Corbel"/>
              </a:rPr>
              <a:t> es la “extroversión”.</a:t>
            </a:r>
            <a:endParaRPr sz="1100"/>
          </a:p>
          <a:p>
            <a:pPr indent="0" lvl="0" marL="0" marR="0" rtl="0" algn="just">
              <a:lnSpc>
                <a:spcPct val="100000"/>
              </a:lnSpc>
              <a:spcBef>
                <a:spcPts val="0"/>
              </a:spcBef>
              <a:spcAft>
                <a:spcPts val="0"/>
              </a:spcAft>
              <a:buClr>
                <a:srgbClr val="000000"/>
              </a:buClr>
              <a:buSzPts val="2400"/>
              <a:buFont typeface="Corbel"/>
              <a:buNone/>
            </a:pPr>
            <a:r>
              <a:t/>
            </a:r>
            <a:endParaRPr b="0" i="0" sz="21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chemeClr val="lt1"/>
              </a:buClr>
              <a:buSzPts val="2400"/>
              <a:buFont typeface="Corbel"/>
              <a:buNone/>
            </a:pPr>
            <a:r>
              <a:rPr b="0" i="0" lang="es-ES" sz="2100" u="none" cap="none" strike="noStrike">
                <a:solidFill>
                  <a:schemeClr val="lt1"/>
                </a:solidFill>
                <a:latin typeface="Corbel"/>
                <a:ea typeface="Corbel"/>
                <a:cs typeface="Corbel"/>
                <a:sym typeface="Corbel"/>
              </a:rPr>
              <a:t>~</a:t>
            </a:r>
            <a:r>
              <a:rPr lang="es-ES" sz="2100">
                <a:solidFill>
                  <a:schemeClr val="lt1"/>
                </a:solidFill>
                <a:latin typeface="Corbel"/>
                <a:ea typeface="Corbel"/>
                <a:cs typeface="Corbel"/>
                <a:sym typeface="Corbel"/>
              </a:rPr>
              <a:t>Líderes</a:t>
            </a:r>
            <a:r>
              <a:rPr b="0" i="0" lang="es-ES" sz="2100" u="none" cap="none" strike="noStrike">
                <a:solidFill>
                  <a:schemeClr val="lt1"/>
                </a:solidFill>
                <a:latin typeface="Corbel"/>
                <a:ea typeface="Corbel"/>
                <a:cs typeface="Corbel"/>
                <a:sym typeface="Corbel"/>
              </a:rPr>
              <a:t> extrovertidos v/s </a:t>
            </a:r>
            <a:r>
              <a:rPr lang="es-ES" sz="2100">
                <a:solidFill>
                  <a:schemeClr val="lt1"/>
                </a:solidFill>
                <a:latin typeface="Corbel"/>
                <a:ea typeface="Corbel"/>
                <a:cs typeface="Corbel"/>
                <a:sym typeface="Corbel"/>
              </a:rPr>
              <a:t>líderes</a:t>
            </a:r>
            <a:r>
              <a:rPr b="0" i="0" lang="es-ES" sz="2100" u="none" cap="none" strike="noStrike">
                <a:solidFill>
                  <a:schemeClr val="lt1"/>
                </a:solidFill>
                <a:latin typeface="Corbel"/>
                <a:ea typeface="Corbel"/>
                <a:cs typeface="Corbel"/>
                <a:sym typeface="Corbel"/>
              </a:rPr>
              <a:t> estables.</a:t>
            </a:r>
            <a:endParaRPr sz="1100"/>
          </a:p>
          <a:p>
            <a:pPr indent="0" lvl="0" marL="0" marR="0" rtl="0" algn="just">
              <a:lnSpc>
                <a:spcPct val="100000"/>
              </a:lnSpc>
              <a:spcBef>
                <a:spcPts val="0"/>
              </a:spcBef>
              <a:spcAft>
                <a:spcPts val="0"/>
              </a:spcAft>
              <a:buClr>
                <a:srgbClr val="000000"/>
              </a:buClr>
              <a:buSzPts val="2400"/>
              <a:buFont typeface="Corbel"/>
              <a:buNone/>
            </a:pPr>
            <a:r>
              <a:t/>
            </a:r>
            <a:endParaRPr b="0" i="0" sz="21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chemeClr val="lt1"/>
              </a:buClr>
              <a:buSzPts val="2400"/>
              <a:buFont typeface="Corbel"/>
              <a:buNone/>
            </a:pPr>
            <a:r>
              <a:rPr b="0" i="0" lang="es-ES" sz="2100" u="none" cap="none" strike="noStrike">
                <a:solidFill>
                  <a:schemeClr val="lt1"/>
                </a:solidFill>
                <a:latin typeface="Corbel"/>
                <a:ea typeface="Corbel"/>
                <a:cs typeface="Corbel"/>
                <a:sym typeface="Corbel"/>
              </a:rPr>
              <a:t>~¿</a:t>
            </a:r>
            <a:r>
              <a:rPr lang="es-ES" sz="2100">
                <a:solidFill>
                  <a:schemeClr val="lt1"/>
                </a:solidFill>
                <a:latin typeface="Corbel"/>
                <a:ea typeface="Corbel"/>
                <a:cs typeface="Corbel"/>
                <a:sym typeface="Corbel"/>
              </a:rPr>
              <a:t>Líderes</a:t>
            </a:r>
            <a:r>
              <a:rPr b="0" i="0" lang="es-ES" sz="2100" u="none" cap="none" strike="noStrike">
                <a:solidFill>
                  <a:schemeClr val="lt1"/>
                </a:solidFill>
                <a:latin typeface="Corbel"/>
                <a:ea typeface="Corbel"/>
                <a:cs typeface="Corbel"/>
                <a:sym typeface="Corbel"/>
              </a:rPr>
              <a:t> con mayor IQ o </a:t>
            </a:r>
            <a:r>
              <a:rPr lang="es-ES" sz="2100">
                <a:solidFill>
                  <a:schemeClr val="lt1"/>
                </a:solidFill>
                <a:latin typeface="Corbel"/>
                <a:ea typeface="Corbel"/>
                <a:cs typeface="Corbel"/>
                <a:sym typeface="Corbel"/>
              </a:rPr>
              <a:t>líderes</a:t>
            </a:r>
            <a:r>
              <a:rPr b="0" i="0" lang="es-ES" sz="2100" u="none" cap="none" strike="noStrike">
                <a:solidFill>
                  <a:schemeClr val="lt1"/>
                </a:solidFill>
                <a:latin typeface="Corbel"/>
                <a:ea typeface="Corbel"/>
                <a:cs typeface="Corbel"/>
                <a:sym typeface="Corbel"/>
              </a:rPr>
              <a:t> con inteligencia emocional (IE)?</a:t>
            </a:r>
            <a:endParaRPr sz="1100"/>
          </a:p>
          <a:p>
            <a:pPr indent="0" lvl="0" marL="0" marR="0" rtl="0" algn="just">
              <a:lnSpc>
                <a:spcPct val="100000"/>
              </a:lnSpc>
              <a:spcBef>
                <a:spcPts val="0"/>
              </a:spcBef>
              <a:spcAft>
                <a:spcPts val="0"/>
              </a:spcAft>
              <a:buClr>
                <a:srgbClr val="000000"/>
              </a:buClr>
              <a:buSzPts val="2400"/>
              <a:buFont typeface="Corbel"/>
              <a:buNone/>
            </a:pPr>
            <a:r>
              <a:t/>
            </a:r>
            <a:endParaRPr b="0" i="0" sz="21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chemeClr val="lt1"/>
              </a:buClr>
              <a:buSzPts val="2400"/>
              <a:buFont typeface="Corbel"/>
              <a:buNone/>
            </a:pPr>
            <a:r>
              <a:rPr b="0" i="0" lang="es-ES" sz="2100" u="none" cap="none" strike="noStrike">
                <a:solidFill>
                  <a:schemeClr val="lt1"/>
                </a:solidFill>
                <a:latin typeface="Corbel"/>
                <a:ea typeface="Corbel"/>
                <a:cs typeface="Corbel"/>
                <a:sym typeface="Corbel"/>
              </a:rPr>
              <a:t>~Según estudios los </a:t>
            </a:r>
            <a:r>
              <a:rPr lang="es-ES" sz="2100">
                <a:solidFill>
                  <a:schemeClr val="lt1"/>
                </a:solidFill>
                <a:latin typeface="Corbel"/>
                <a:ea typeface="Corbel"/>
                <a:cs typeface="Corbel"/>
                <a:sym typeface="Corbel"/>
              </a:rPr>
              <a:t>líderes</a:t>
            </a:r>
            <a:r>
              <a:rPr b="0" i="0" lang="es-ES" sz="2100" u="none" cap="none" strike="noStrike">
                <a:solidFill>
                  <a:schemeClr val="lt1"/>
                </a:solidFill>
                <a:latin typeface="Corbel"/>
                <a:ea typeface="Corbel"/>
                <a:cs typeface="Corbel"/>
                <a:sym typeface="Corbel"/>
              </a:rPr>
              <a:t> con IE son mejores </a:t>
            </a:r>
            <a:r>
              <a:rPr lang="es-ES" sz="2100">
                <a:solidFill>
                  <a:schemeClr val="lt1"/>
                </a:solidFill>
                <a:latin typeface="Corbel"/>
                <a:ea typeface="Corbel"/>
                <a:cs typeface="Corbel"/>
                <a:sym typeface="Corbel"/>
              </a:rPr>
              <a:t>líderes</a:t>
            </a:r>
            <a:r>
              <a:rPr b="0" i="0" lang="es-ES" sz="2100" u="none" cap="none" strike="noStrike">
                <a:solidFill>
                  <a:schemeClr val="lt1"/>
                </a:solidFill>
                <a:latin typeface="Corbel"/>
                <a:ea typeface="Corbel"/>
                <a:cs typeface="Corbel"/>
                <a:sym typeface="Corbel"/>
              </a:rPr>
              <a:t> que los con mayor IQ, ya que estos últimos pueden tener mejores y mayor cantidad de ideas, pero los con IE sienten las necesidades de su equipo y los apoyan.</a:t>
            </a:r>
            <a:endParaRPr sz="1100"/>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rgbClr val="000000"/>
              </a:buClr>
              <a:buSzPts val="2000"/>
              <a:buFont typeface="Corbel"/>
              <a:buNone/>
            </a:pPr>
            <a:r>
              <a:t/>
            </a:r>
            <a:endParaRPr b="0" i="0" sz="1700" u="none" cap="none" strike="noStrike">
              <a:solidFill>
                <a:schemeClr val="lt1"/>
              </a:solidFill>
              <a:latin typeface="Corbel"/>
              <a:ea typeface="Corbel"/>
              <a:cs typeface="Corbel"/>
              <a:sym typeface="Corbel"/>
            </a:endParaRPr>
          </a:p>
        </p:txBody>
      </p:sp>
      <p:pic>
        <p:nvPicPr>
          <p:cNvPr id="355" name="Google Shape;355;p3"/>
          <p:cNvPicPr preferRelativeResize="0"/>
          <p:nvPr/>
        </p:nvPicPr>
        <p:blipFill>
          <a:blip r:embed="rId12">
            <a:alphaModFix/>
          </a:blip>
          <a:stretch>
            <a:fillRect/>
          </a:stretch>
        </p:blipFill>
        <p:spPr>
          <a:xfrm>
            <a:off x="6502400" y="950601"/>
            <a:ext cx="3427350" cy="2000720"/>
          </a:xfrm>
          <a:prstGeom prst="rect">
            <a:avLst/>
          </a:prstGeom>
          <a:noFill/>
          <a:ln>
            <a:noFill/>
          </a:ln>
        </p:spPr>
      </p:pic>
      <p:pic>
        <p:nvPicPr>
          <p:cNvPr id="356" name="Google Shape;356;p3"/>
          <p:cNvPicPr preferRelativeResize="0"/>
          <p:nvPr/>
        </p:nvPicPr>
        <p:blipFill>
          <a:blip r:embed="rId13">
            <a:alphaModFix/>
          </a:blip>
          <a:stretch>
            <a:fillRect/>
          </a:stretch>
        </p:blipFill>
        <p:spPr>
          <a:xfrm>
            <a:off x="10122850" y="937698"/>
            <a:ext cx="2671073" cy="2000725"/>
          </a:xfrm>
          <a:prstGeom prst="rect">
            <a:avLst/>
          </a:prstGeom>
          <a:noFill/>
          <a:ln>
            <a:noFill/>
          </a:ln>
        </p:spPr>
      </p:pic>
      <p:pic>
        <p:nvPicPr>
          <p:cNvPr id="357" name="Google Shape;357;p3"/>
          <p:cNvPicPr preferRelativeResize="0"/>
          <p:nvPr/>
        </p:nvPicPr>
        <p:blipFill>
          <a:blip r:embed="rId14">
            <a:alphaModFix/>
          </a:blip>
          <a:stretch>
            <a:fillRect/>
          </a:stretch>
        </p:blipFill>
        <p:spPr>
          <a:xfrm>
            <a:off x="2284750" y="2030000"/>
            <a:ext cx="1396950" cy="13969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4"/>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“Big Five”</a:t>
            </a:r>
            <a:endParaRPr/>
          </a:p>
        </p:txBody>
      </p:sp>
      <p:sp>
        <p:nvSpPr>
          <p:cNvPr id="364" name="Google Shape;364;p4"/>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365" name="Google Shape;365;p4"/>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366" name="Google Shape;366;p4"/>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pic>
        <p:nvPicPr>
          <p:cNvPr id="367" name="Google Shape;367;p4"/>
          <p:cNvPicPr preferRelativeResize="0"/>
          <p:nvPr/>
        </p:nvPicPr>
        <p:blipFill rotWithShape="1">
          <a:blip r:embed="rId4">
            <a:alphaModFix/>
          </a:blip>
          <a:srcRect b="0" l="0" r="0" t="0"/>
          <a:stretch/>
        </p:blipFill>
        <p:spPr>
          <a:xfrm>
            <a:off x="8731325" y="1119799"/>
            <a:ext cx="3979200" cy="5721376"/>
          </a:xfrm>
          <a:prstGeom prst="rect">
            <a:avLst/>
          </a:prstGeom>
          <a:noFill/>
          <a:ln>
            <a:noFill/>
          </a:ln>
        </p:spPr>
      </p:pic>
      <p:pic>
        <p:nvPicPr>
          <p:cNvPr id="368" name="Google Shape;368;p4"/>
          <p:cNvPicPr preferRelativeResize="0"/>
          <p:nvPr/>
        </p:nvPicPr>
        <p:blipFill rotWithShape="1">
          <a:blip r:embed="rId5">
            <a:alphaModFix/>
          </a:blip>
          <a:srcRect b="0" l="0" r="0" t="0"/>
          <a:stretch/>
        </p:blipFill>
        <p:spPr>
          <a:xfrm>
            <a:off x="595350" y="3179948"/>
            <a:ext cx="4748875" cy="4657541"/>
          </a:xfrm>
          <a:prstGeom prst="rect">
            <a:avLst/>
          </a:prstGeom>
          <a:noFill/>
          <a:ln>
            <a:noFill/>
          </a:ln>
        </p:spPr>
      </p:pic>
      <p:sp>
        <p:nvSpPr>
          <p:cNvPr id="369" name="Google Shape;369;p4"/>
          <p:cNvSpPr txBox="1"/>
          <p:nvPr/>
        </p:nvSpPr>
        <p:spPr>
          <a:xfrm>
            <a:off x="232954" y="1374052"/>
            <a:ext cx="3331398" cy="132343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000"/>
              <a:buFont typeface="Corbel"/>
              <a:buNone/>
            </a:pPr>
            <a:r>
              <a:rPr b="0" i="0" lang="es-ES" sz="2000" u="none" cap="none" strike="noStrike">
                <a:solidFill>
                  <a:schemeClr val="lt1"/>
                </a:solidFill>
                <a:latin typeface="Corbel"/>
                <a:ea typeface="Corbel"/>
                <a:cs typeface="Corbel"/>
                <a:sym typeface="Corbel"/>
              </a:rPr>
              <a:t>“Extroversión se relaciona con mayor intensidad a la emergencia del líder que a la eficacia de éste.”</a:t>
            </a:r>
            <a:endParaRPr b="0" i="0" sz="2400" u="none" cap="none" strike="noStrike">
              <a:solidFill>
                <a:schemeClr val="lt1"/>
              </a:solidFill>
              <a:latin typeface="Corbel"/>
              <a:ea typeface="Corbel"/>
              <a:cs typeface="Corbel"/>
              <a:sym typeface="Corbel"/>
            </a:endParaRPr>
          </a:p>
        </p:txBody>
      </p:sp>
      <p:sp>
        <p:nvSpPr>
          <p:cNvPr id="370" name="Google Shape;370;p4"/>
          <p:cNvSpPr txBox="1"/>
          <p:nvPr/>
        </p:nvSpPr>
        <p:spPr>
          <a:xfrm>
            <a:off x="4134701" y="1327279"/>
            <a:ext cx="3621900" cy="13236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000"/>
              <a:buFont typeface="Corbel"/>
              <a:buNone/>
            </a:pPr>
            <a:r>
              <a:rPr b="0" i="0" lang="es-ES" sz="2000" u="none" cap="none" strike="noStrike">
                <a:solidFill>
                  <a:schemeClr val="lt1"/>
                </a:solidFill>
                <a:latin typeface="Corbel"/>
                <a:ea typeface="Corbel"/>
                <a:cs typeface="Corbel"/>
                <a:sym typeface="Corbel"/>
              </a:rPr>
              <a:t>Amabilidad y estabilidad emocional no se correlacionaban de </a:t>
            </a:r>
            <a:r>
              <a:rPr lang="es-ES" sz="2000">
                <a:solidFill>
                  <a:schemeClr val="lt1"/>
                </a:solidFill>
                <a:latin typeface="Corbel"/>
                <a:ea typeface="Corbel"/>
                <a:cs typeface="Corbel"/>
                <a:sym typeface="Corbel"/>
              </a:rPr>
              <a:t>manera consistente con el liderazgo. Lewis Goldberg</a:t>
            </a:r>
            <a:endParaRPr sz="2000">
              <a:solidFill>
                <a:schemeClr val="lt1"/>
              </a:solidFill>
              <a:latin typeface="Corbel"/>
              <a:ea typeface="Corbel"/>
              <a:cs typeface="Corbel"/>
              <a:sym typeface="Corbel"/>
            </a:endParaRPr>
          </a:p>
        </p:txBody>
      </p:sp>
      <p:pic>
        <p:nvPicPr>
          <p:cNvPr id="371" name="Google Shape;371;p4"/>
          <p:cNvPicPr preferRelativeResize="0"/>
          <p:nvPr/>
        </p:nvPicPr>
        <p:blipFill>
          <a:blip r:embed="rId6">
            <a:alphaModFix/>
          </a:blip>
          <a:stretch>
            <a:fillRect/>
          </a:stretch>
        </p:blipFill>
        <p:spPr>
          <a:xfrm>
            <a:off x="5440250" y="4227775"/>
            <a:ext cx="3195050" cy="212616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g23a2dfdf18f_0_3"/>
          <p:cNvSpPr txBox="1"/>
          <p:nvPr/>
        </p:nvSpPr>
        <p:spPr>
          <a:xfrm>
            <a:off x="-12038" y="28769"/>
            <a:ext cx="130047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“Big Five”</a:t>
            </a:r>
            <a:endParaRPr/>
          </a:p>
        </p:txBody>
      </p:sp>
      <p:sp>
        <p:nvSpPr>
          <p:cNvPr id="378" name="Google Shape;378;g23a2dfdf18f_0_3"/>
          <p:cNvSpPr/>
          <p:nvPr/>
        </p:nvSpPr>
        <p:spPr>
          <a:xfrm>
            <a:off x="-12038" y="8904247"/>
            <a:ext cx="13016700" cy="8862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379" name="Google Shape;379;g23a2dfdf18f_0_3"/>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380" name="Google Shape;380;g23a2dfdf18f_0_3"/>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sp>
        <p:nvSpPr>
          <p:cNvPr id="381" name="Google Shape;381;g23a2dfdf18f_0_3"/>
          <p:cNvSpPr txBox="1"/>
          <p:nvPr/>
        </p:nvSpPr>
        <p:spPr>
          <a:xfrm>
            <a:off x="410350" y="1115638"/>
            <a:ext cx="12159900" cy="77886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1900">
                <a:solidFill>
                  <a:schemeClr val="lt1"/>
                </a:solidFill>
              </a:rPr>
              <a:t>Imagina que estás en un buque de guerra en alta mar y enfrentas una situación de emergencia, como una tormenta intensa. El capitán del barco lidera a la tripulación y se espera que utilice sus rasgos de personalidad para guiar a su equipo de manera efectiva.</a:t>
            </a:r>
            <a:endParaRPr sz="1900">
              <a:solidFill>
                <a:schemeClr val="lt1"/>
              </a:solidFill>
            </a:endParaRPr>
          </a:p>
          <a:p>
            <a:pPr indent="0" lvl="0" marL="0" rtl="0" algn="just">
              <a:spcBef>
                <a:spcPts val="0"/>
              </a:spcBef>
              <a:spcAft>
                <a:spcPts val="0"/>
              </a:spcAft>
              <a:buNone/>
            </a:pPr>
            <a:r>
              <a:t/>
            </a:r>
            <a:endParaRPr sz="1900">
              <a:solidFill>
                <a:schemeClr val="lt1"/>
              </a:solidFill>
            </a:endParaRPr>
          </a:p>
          <a:p>
            <a:pPr indent="0" lvl="0" marL="0" rtl="0" algn="just">
              <a:spcBef>
                <a:spcPts val="0"/>
              </a:spcBef>
              <a:spcAft>
                <a:spcPts val="0"/>
              </a:spcAft>
              <a:buNone/>
            </a:pPr>
            <a:r>
              <a:rPr b="1" lang="es-ES" sz="1900" u="sng">
                <a:solidFill>
                  <a:schemeClr val="lt1"/>
                </a:solidFill>
              </a:rPr>
              <a:t>Apertura</a:t>
            </a:r>
            <a:r>
              <a:rPr lang="es-ES" sz="1900">
                <a:solidFill>
                  <a:schemeClr val="lt1"/>
                </a:solidFill>
              </a:rPr>
              <a:t>: Un líder con alta apertura estaría abierto a nuevas ideas y soluciones creativas para resolver la situación de emergencia. Podría buscar la opinión de otros miembros de la tripulación y estar dispuesto a considerar opciones alternativas. Por ejemplo, podría pedir sugerencias para ajustar la ruta del barco o modificar la velocidad de los motores para minimizar los efectos de la tormenta.</a:t>
            </a:r>
            <a:endParaRPr sz="1900">
              <a:solidFill>
                <a:schemeClr val="lt1"/>
              </a:solidFill>
            </a:endParaRPr>
          </a:p>
          <a:p>
            <a:pPr indent="0" lvl="0" marL="0" rtl="0" algn="just">
              <a:spcBef>
                <a:spcPts val="0"/>
              </a:spcBef>
              <a:spcAft>
                <a:spcPts val="0"/>
              </a:spcAft>
              <a:buNone/>
            </a:pPr>
            <a:r>
              <a:t/>
            </a:r>
            <a:endParaRPr sz="1900">
              <a:solidFill>
                <a:schemeClr val="lt1"/>
              </a:solidFill>
            </a:endParaRPr>
          </a:p>
          <a:p>
            <a:pPr indent="0" lvl="0" marL="0" rtl="0" algn="just">
              <a:spcBef>
                <a:spcPts val="0"/>
              </a:spcBef>
              <a:spcAft>
                <a:spcPts val="0"/>
              </a:spcAft>
              <a:buNone/>
            </a:pPr>
            <a:r>
              <a:rPr b="1" lang="es-ES" sz="1900" u="sng">
                <a:solidFill>
                  <a:schemeClr val="lt1"/>
                </a:solidFill>
              </a:rPr>
              <a:t>Conciencia</a:t>
            </a:r>
            <a:r>
              <a:rPr lang="es-ES" sz="1900">
                <a:solidFill>
                  <a:schemeClr val="lt1"/>
                </a:solidFill>
              </a:rPr>
              <a:t>: Un líder consciente sería responsable y estaría comprometido con el éxito del barco y la seguridad de su tripulación. Tomaría decisiones informadas y estaría al tanto de las capacidades y limitaciones del equipo y del barco en sí mismo. Por ejemplo, podría asegurarse de que el barco esté adecuadamente equipado con suministros de emergencia y evacuación, y considerar factores como la velocidad y la dirección del viento para tomar decisiones estratégicas.</a:t>
            </a:r>
            <a:endParaRPr sz="1900">
              <a:solidFill>
                <a:schemeClr val="lt1"/>
              </a:solidFill>
            </a:endParaRPr>
          </a:p>
          <a:p>
            <a:pPr indent="0" lvl="0" marL="0" rtl="0" algn="just">
              <a:spcBef>
                <a:spcPts val="0"/>
              </a:spcBef>
              <a:spcAft>
                <a:spcPts val="0"/>
              </a:spcAft>
              <a:buNone/>
            </a:pPr>
            <a:r>
              <a:t/>
            </a:r>
            <a:endParaRPr sz="1900">
              <a:solidFill>
                <a:schemeClr val="lt1"/>
              </a:solidFill>
            </a:endParaRPr>
          </a:p>
          <a:p>
            <a:pPr indent="0" lvl="0" marL="0" rtl="0" algn="just">
              <a:spcBef>
                <a:spcPts val="0"/>
              </a:spcBef>
              <a:spcAft>
                <a:spcPts val="0"/>
              </a:spcAft>
              <a:buNone/>
            </a:pPr>
            <a:r>
              <a:rPr b="1" lang="es-ES" sz="1900" u="sng">
                <a:solidFill>
                  <a:schemeClr val="lt1"/>
                </a:solidFill>
              </a:rPr>
              <a:t>Extroversión</a:t>
            </a:r>
            <a:r>
              <a:rPr lang="es-ES" sz="1900">
                <a:solidFill>
                  <a:schemeClr val="lt1"/>
                </a:solidFill>
              </a:rPr>
              <a:t>: Un líder extrovertido sería capaz de motivar y animar a la tripulación a través de la tormenta, manteniendo el ánimo en alto y la comunicación fluida. Podría hablar con la tripulación y alentarla a permanecer en alerta, mantenerse enfocada en las tareas y estar preparada para cualquier eventualidad.</a:t>
            </a:r>
            <a:endParaRPr sz="1900">
              <a:solidFill>
                <a:schemeClr val="lt1"/>
              </a:solidFill>
            </a:endParaRPr>
          </a:p>
          <a:p>
            <a:pPr indent="0" lvl="0" marL="0" rtl="0" algn="just">
              <a:spcBef>
                <a:spcPts val="0"/>
              </a:spcBef>
              <a:spcAft>
                <a:spcPts val="0"/>
              </a:spcAft>
              <a:buNone/>
            </a:pPr>
            <a:r>
              <a:t/>
            </a:r>
            <a:endParaRPr sz="1900">
              <a:solidFill>
                <a:schemeClr val="lt1"/>
              </a:solidFill>
            </a:endParaRPr>
          </a:p>
          <a:p>
            <a:pPr indent="0" lvl="0" marL="0" rtl="0" algn="just">
              <a:spcBef>
                <a:spcPts val="0"/>
              </a:spcBef>
              <a:spcAft>
                <a:spcPts val="0"/>
              </a:spcAft>
              <a:buNone/>
            </a:pPr>
            <a:r>
              <a:rPr b="1" lang="es-ES" sz="1900" u="sng">
                <a:solidFill>
                  <a:schemeClr val="lt1"/>
                </a:solidFill>
              </a:rPr>
              <a:t>Amabilidad</a:t>
            </a:r>
            <a:r>
              <a:rPr lang="es-ES" sz="1900">
                <a:solidFill>
                  <a:schemeClr val="lt1"/>
                </a:solidFill>
              </a:rPr>
              <a:t>: Un líder amable y empático podría mostrar preocupación y cuidado por la tripulación, proporcionando apoyo emocional y alentando el trabajo en equipo. Podría tomar medidas para asegurarse de que los miembros de la tripulación tengan un ambiente seguro y confortable, incluso en condiciones difíciles.</a:t>
            </a:r>
            <a:endParaRPr sz="1900">
              <a:solidFill>
                <a:schemeClr val="lt1"/>
              </a:solidFill>
            </a:endParaRPr>
          </a:p>
          <a:p>
            <a:pPr indent="0" lvl="0" marL="0" rtl="0" algn="just">
              <a:spcBef>
                <a:spcPts val="0"/>
              </a:spcBef>
              <a:spcAft>
                <a:spcPts val="0"/>
              </a:spcAft>
              <a:buNone/>
            </a:pPr>
            <a:r>
              <a:t/>
            </a:r>
            <a:endParaRPr sz="1900">
              <a:solidFill>
                <a:schemeClr val="lt1"/>
              </a:solidFill>
            </a:endParaRPr>
          </a:p>
          <a:p>
            <a:pPr indent="0" lvl="0" marL="0" rtl="0" algn="just">
              <a:spcBef>
                <a:spcPts val="0"/>
              </a:spcBef>
              <a:spcAft>
                <a:spcPts val="0"/>
              </a:spcAft>
              <a:buNone/>
            </a:pPr>
            <a:r>
              <a:rPr b="1" lang="es-ES" sz="1900" u="sng">
                <a:solidFill>
                  <a:schemeClr val="lt1"/>
                </a:solidFill>
              </a:rPr>
              <a:t>Neuroticismo</a:t>
            </a:r>
            <a:r>
              <a:rPr lang="es-ES" sz="1900">
                <a:solidFill>
                  <a:schemeClr val="lt1"/>
                </a:solidFill>
              </a:rPr>
              <a:t>: Un líder bajo en neuroticismo sería capaz de mantener la calma en situaciones de alta presión y estrés. Sería capaz de manejar situaciones imprevistas de manera efectiva y rápida. Podría tomar medidas para minimizar el impacto de la tormenta y proteger la seguridad de la tripulación y del barco.</a:t>
            </a:r>
            <a:endParaRPr sz="190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g23cdb5a5ecd_0_16"/>
          <p:cNvSpPr txBox="1"/>
          <p:nvPr/>
        </p:nvSpPr>
        <p:spPr>
          <a:xfrm>
            <a:off x="-12038" y="28769"/>
            <a:ext cx="130047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a:t>
            </a:r>
            <a:r>
              <a:rPr b="1" lang="es-ES" sz="4400">
                <a:solidFill>
                  <a:srgbClr val="FFFFFF"/>
                </a:solidFill>
              </a:rPr>
              <a:t>La tríada oscura</a:t>
            </a:r>
            <a:r>
              <a:rPr b="1" i="0" lang="es-ES" sz="4400" u="none" cap="none" strike="noStrike">
                <a:solidFill>
                  <a:srgbClr val="FFFFFF"/>
                </a:solidFill>
                <a:latin typeface="Arial"/>
                <a:ea typeface="Arial"/>
                <a:cs typeface="Arial"/>
                <a:sym typeface="Arial"/>
              </a:rPr>
              <a:t>”</a:t>
            </a:r>
            <a:endParaRPr/>
          </a:p>
        </p:txBody>
      </p:sp>
      <p:sp>
        <p:nvSpPr>
          <p:cNvPr id="388" name="Google Shape;388;g23cdb5a5ecd_0_16"/>
          <p:cNvSpPr/>
          <p:nvPr/>
        </p:nvSpPr>
        <p:spPr>
          <a:xfrm>
            <a:off x="-12038" y="8904247"/>
            <a:ext cx="13016700" cy="8862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389" name="Google Shape;389;g23cdb5a5ecd_0_16"/>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390" name="Google Shape;390;g23cdb5a5ecd_0_16"/>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pic>
        <p:nvPicPr>
          <p:cNvPr id="391" name="Google Shape;391;g23cdb5a5ecd_0_16"/>
          <p:cNvPicPr preferRelativeResize="0"/>
          <p:nvPr/>
        </p:nvPicPr>
        <p:blipFill>
          <a:blip r:embed="rId4">
            <a:alphaModFix/>
          </a:blip>
          <a:stretch>
            <a:fillRect/>
          </a:stretch>
        </p:blipFill>
        <p:spPr>
          <a:xfrm>
            <a:off x="6804575" y="955100"/>
            <a:ext cx="5903591" cy="7639950"/>
          </a:xfrm>
          <a:prstGeom prst="rect">
            <a:avLst/>
          </a:prstGeom>
          <a:noFill/>
          <a:ln>
            <a:noFill/>
          </a:ln>
        </p:spPr>
      </p:pic>
      <p:sp>
        <p:nvSpPr>
          <p:cNvPr id="392" name="Google Shape;392;g23cdb5a5ecd_0_16"/>
          <p:cNvSpPr txBox="1"/>
          <p:nvPr/>
        </p:nvSpPr>
        <p:spPr>
          <a:xfrm>
            <a:off x="7565750" y="8630400"/>
            <a:ext cx="4545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sz="700" u="sng">
                <a:solidFill>
                  <a:schemeClr val="hlink"/>
                </a:solidFill>
                <a:latin typeface="Corbel"/>
                <a:ea typeface="Corbel"/>
                <a:cs typeface="Corbel"/>
                <a:sym typeface="Corbel"/>
                <a:hlinkClick r:id="rId5"/>
              </a:rPr>
              <a:t>https://www.armyupress.army.mil/Portals/7/military-review/Archives/English/MilitaryReview_20130228_art012.pdf</a:t>
            </a:r>
            <a:endParaRPr sz="700">
              <a:solidFill>
                <a:schemeClr val="lt1"/>
              </a:solidFill>
              <a:latin typeface="Corbel"/>
              <a:ea typeface="Corbel"/>
              <a:cs typeface="Corbel"/>
              <a:sym typeface="Corbel"/>
            </a:endParaRPr>
          </a:p>
          <a:p>
            <a:pPr indent="0" lvl="0" marL="0" rtl="0" algn="l">
              <a:spcBef>
                <a:spcPts val="0"/>
              </a:spcBef>
              <a:spcAft>
                <a:spcPts val="0"/>
              </a:spcAft>
              <a:buNone/>
            </a:pPr>
            <a:r>
              <a:t/>
            </a:r>
            <a:endParaRPr sz="700">
              <a:solidFill>
                <a:schemeClr val="lt1"/>
              </a:solidFill>
              <a:latin typeface="Corbel"/>
              <a:ea typeface="Corbel"/>
              <a:cs typeface="Corbel"/>
              <a:sym typeface="Corbel"/>
            </a:endParaRPr>
          </a:p>
        </p:txBody>
      </p:sp>
      <p:pic>
        <p:nvPicPr>
          <p:cNvPr id="393" name="Google Shape;393;g23cdb5a5ecd_0_16"/>
          <p:cNvPicPr preferRelativeResize="0"/>
          <p:nvPr/>
        </p:nvPicPr>
        <p:blipFill>
          <a:blip r:embed="rId6">
            <a:alphaModFix/>
          </a:blip>
          <a:stretch>
            <a:fillRect/>
          </a:stretch>
        </p:blipFill>
        <p:spPr>
          <a:xfrm>
            <a:off x="190375" y="1033450"/>
            <a:ext cx="6409946" cy="7444551"/>
          </a:xfrm>
          <a:prstGeom prst="rect">
            <a:avLst/>
          </a:prstGeom>
          <a:noFill/>
          <a:ln>
            <a:noFill/>
          </a:ln>
        </p:spPr>
      </p:pic>
      <p:sp>
        <p:nvSpPr>
          <p:cNvPr id="394" name="Google Shape;394;g23cdb5a5ecd_0_16"/>
          <p:cNvSpPr txBox="1"/>
          <p:nvPr/>
        </p:nvSpPr>
        <p:spPr>
          <a:xfrm>
            <a:off x="6184650" y="5298863"/>
            <a:ext cx="30000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a:t>https://www.elconfidencial.com/empresas/2024-11-16/jefes-psicopatas-estudios-tengas-razon-investigacion_4001369/</a:t>
            </a:r>
            <a:endParaRPr/>
          </a:p>
        </p:txBody>
      </p:sp>
      <p:sp>
        <p:nvSpPr>
          <p:cNvPr id="395" name="Google Shape;395;g23cdb5a5ecd_0_16"/>
          <p:cNvSpPr txBox="1"/>
          <p:nvPr/>
        </p:nvSpPr>
        <p:spPr>
          <a:xfrm>
            <a:off x="190375" y="8253050"/>
            <a:ext cx="6684300" cy="11313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3000"/>
              </a:spcBef>
              <a:spcAft>
                <a:spcPts val="0"/>
              </a:spcAft>
              <a:buNone/>
            </a:pPr>
            <a:r>
              <a:rPr lang="es-ES" sz="1250">
                <a:solidFill>
                  <a:schemeClr val="lt1"/>
                </a:solidFill>
                <a:latin typeface="Roboto"/>
                <a:ea typeface="Roboto"/>
                <a:cs typeface="Roboto"/>
                <a:sym typeface="Roboto"/>
              </a:rPr>
              <a:t>varias investigaciones lo avalan</a:t>
            </a:r>
            <a:endParaRPr sz="1250">
              <a:solidFill>
                <a:schemeClr val="lt1"/>
              </a:solidFill>
              <a:latin typeface="Roboto"/>
              <a:ea typeface="Roboto"/>
              <a:cs typeface="Roboto"/>
              <a:sym typeface="Roboto"/>
            </a:endParaRPr>
          </a:p>
          <a:p>
            <a:pPr indent="0" lvl="0" marL="0" rtl="0" algn="l">
              <a:lnSpc>
                <a:spcPct val="100000"/>
              </a:lnSpc>
              <a:spcBef>
                <a:spcPts val="1200"/>
              </a:spcBef>
              <a:spcAft>
                <a:spcPts val="1800"/>
              </a:spcAft>
              <a:buNone/>
            </a:pPr>
            <a:r>
              <a:rPr lang="es-ES" sz="1950" u="sng">
                <a:solidFill>
                  <a:schemeClr val="hlink"/>
                </a:solidFill>
                <a:latin typeface="Times New Roman"/>
                <a:ea typeface="Times New Roman"/>
                <a:cs typeface="Times New Roman"/>
                <a:sym typeface="Times New Roman"/>
                <a:hlinkClick r:id="rId7"/>
              </a:rPr>
              <a:t>Por qué las empresas fichan a jefes con rasgos psicópatas aunque saben que no es buena idea. </a:t>
            </a:r>
            <a:endParaRPr sz="1950">
              <a:solidFill>
                <a:schemeClr val="lt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g23cdb5a5ecd_0_6"/>
          <p:cNvSpPr txBox="1"/>
          <p:nvPr/>
        </p:nvSpPr>
        <p:spPr>
          <a:xfrm>
            <a:off x="-12038" y="28769"/>
            <a:ext cx="130047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a:t>
            </a:r>
            <a:r>
              <a:rPr b="1" lang="es-ES" sz="4400">
                <a:solidFill>
                  <a:srgbClr val="FFFFFF"/>
                </a:solidFill>
              </a:rPr>
              <a:t>La tríada oscura</a:t>
            </a:r>
            <a:r>
              <a:rPr b="1" i="0" lang="es-ES" sz="4400" u="none" cap="none" strike="noStrike">
                <a:solidFill>
                  <a:srgbClr val="FFFFFF"/>
                </a:solidFill>
                <a:latin typeface="Arial"/>
                <a:ea typeface="Arial"/>
                <a:cs typeface="Arial"/>
                <a:sym typeface="Arial"/>
              </a:rPr>
              <a:t>”</a:t>
            </a:r>
            <a:endParaRPr/>
          </a:p>
        </p:txBody>
      </p:sp>
      <p:sp>
        <p:nvSpPr>
          <p:cNvPr id="402" name="Google Shape;402;g23cdb5a5ecd_0_6"/>
          <p:cNvSpPr/>
          <p:nvPr/>
        </p:nvSpPr>
        <p:spPr>
          <a:xfrm>
            <a:off x="-12038" y="8904247"/>
            <a:ext cx="13016700" cy="8862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403" name="Google Shape;403;g23cdb5a5ecd_0_6"/>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404" name="Google Shape;404;g23cdb5a5ecd_0_6"/>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pic>
        <p:nvPicPr>
          <p:cNvPr descr="Cuando pensamos en psicópatas nos vienen a la mente los asesinos en serie de las películas de Hollywood. Pero son muy pocos los que asesinan realmente. La mayoría lleva una vida normal. Entre el 1 y el 2 por ciento de la población se considera psicópata.&#10;&#10;Ted Bundy era una persona encantadora hasta que secuestró y mató a numerosas jóvenes en los Estados Unidos. Cabe suponer que personas como él son casos aislados. Sin embargo, casi todo el mundo conoce a alguien con rasgos psicopáticos. ¿Cómo podemos distinguir a los psicópatas peligrosos de los inofensivos y protegernos?&#10;&#10;La psicopatía es un trastorno complejo de la personalidad que se sigue investigando a día de hoy. Se sabe poco de las causas, aunque cada vez se identifican mejor los rasgos. En la década de 1980, el neurocientífico estadounidense James Fallon realizó escáneres cerebrales a criminales psicópatas y descubrió que la estructura de su cerebro los delata. Pero, ¿qué pasa con los que nunca cometen delitos? El criminólogo Martin Rettenberger estudia a los psicópatas &quot;exitosos&quot;, que llevan una vida normal. Una de ellos es la abogada estadounidense M. E. Thomas, que se sometió a terapia tras ser diagnosticada como psicópata y desde entonces lleva una vida social y profesional estable.&#10;&#10;&#10;#dwdocumental #documental #psicopatia #estadosunidos #tedbundy &#10;ـــــ&#10;DW Documental le brinda información más allá de los titulares. Maravíllese con los mejores documentales de canales alemanes y empresas productoras internacionales. Conozca personas enigmáticas, viaje a territorios lejanos y entienda las complejidades de la vida moderna, siempre cerca de eventos globales y asuntos de actualidad. Suscríbase a DW Documental y descubra el mundo que le rodea. &#10;&#10;Suscríbase a DW Documental: https://www.youtube.com/dwdocumental &#10;Nuestros otros canales de YouTube:&#10;⮞ DW Documentary: https://www.youtube.com/dwdocumentary&#10;⮞ DW Documentary وثائقية دي دبليو : https://www.youtube.com/dwdocarabia&#10;⮞ DW Doku: https://www.youtube.com/dwdoku&#10;⮞ DW Documentary हिन्दी : https://www.youtube.com/dwdochindi&#10;&#10;Para más información visite también: &#10;http://www.dw.com/zonadocu &#10;http://www.dw.com/primerplano &#10;http://www.dw.com/español &#10;&#10;Instagram (en inglés): https://www.instagram.com/dwdocumentary/ &#10;Facebook (en inglés): https://www.facebook.com/dw.stories &#10;&#10;DW Netiqueta: http://p.dw.com/p/14KkY" id="405" name="Google Shape;405;g23cdb5a5ecd_0_6" title="¿Eres un psicópata? | DW Documental">
            <a:hlinkClick r:id="rId4"/>
          </p:cNvPr>
          <p:cNvPicPr preferRelativeResize="0"/>
          <p:nvPr/>
        </p:nvPicPr>
        <p:blipFill>
          <a:blip r:embed="rId5">
            <a:alphaModFix/>
          </a:blip>
          <a:stretch>
            <a:fillRect/>
          </a:stretch>
        </p:blipFill>
        <p:spPr>
          <a:xfrm>
            <a:off x="323812" y="1358313"/>
            <a:ext cx="12637763" cy="7108763"/>
          </a:xfrm>
          <a:prstGeom prst="rect">
            <a:avLst/>
          </a:prstGeom>
          <a:noFill/>
          <a:ln>
            <a:noFill/>
          </a:ln>
        </p:spPr>
      </p:pic>
      <p:sp>
        <p:nvSpPr>
          <p:cNvPr id="406" name="Google Shape;406;g23cdb5a5ecd_0_6"/>
          <p:cNvSpPr txBox="1"/>
          <p:nvPr/>
        </p:nvSpPr>
        <p:spPr>
          <a:xfrm>
            <a:off x="1653150" y="8556775"/>
            <a:ext cx="105801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a:solidFill>
                  <a:schemeClr val="lt1"/>
                </a:solidFill>
                <a:latin typeface="Corbel"/>
                <a:ea typeface="Corbel"/>
                <a:cs typeface="Corbel"/>
                <a:sym typeface="Corbel"/>
              </a:rPr>
              <a:t>14</a:t>
            </a:r>
            <a:endParaRPr>
              <a:solidFill>
                <a:schemeClr val="lt1"/>
              </a:solidFill>
              <a:latin typeface="Corbel"/>
              <a:ea typeface="Corbel"/>
              <a:cs typeface="Corbel"/>
              <a:sym typeface="Corbel"/>
            </a:endParaRPr>
          </a:p>
        </p:txBody>
      </p:sp>
      <p:sp>
        <p:nvSpPr>
          <p:cNvPr id="407" name="Google Shape;407;g23cdb5a5ecd_0_6"/>
          <p:cNvSpPr txBox="1"/>
          <p:nvPr/>
        </p:nvSpPr>
        <p:spPr>
          <a:xfrm>
            <a:off x="323825" y="8339850"/>
            <a:ext cx="12497400" cy="620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1513">
                <a:solidFill>
                  <a:srgbClr val="EDEDED"/>
                </a:solidFill>
                <a:latin typeface="Corbel"/>
                <a:ea typeface="Corbel"/>
                <a:cs typeface="Corbel"/>
                <a:sym typeface="Corbel"/>
              </a:rPr>
              <a:t>¿Cuál es la proporción de la presencia de la triada oscura en la sociedad?,  </a:t>
            </a:r>
            <a:endParaRPr sz="1513">
              <a:solidFill>
                <a:srgbClr val="EDEDED"/>
              </a:solidFill>
              <a:latin typeface="Corbel"/>
              <a:ea typeface="Corbel"/>
              <a:cs typeface="Corbel"/>
              <a:sym typeface="Corbel"/>
            </a:endParaRPr>
          </a:p>
          <a:p>
            <a:pPr indent="0" lvl="0" marL="0" rtl="0" algn="ctr">
              <a:spcBef>
                <a:spcPts val="0"/>
              </a:spcBef>
              <a:spcAft>
                <a:spcPts val="0"/>
              </a:spcAft>
              <a:buNone/>
            </a:pPr>
            <a:r>
              <a:rPr lang="es-ES" sz="1513">
                <a:solidFill>
                  <a:srgbClr val="EDEDED"/>
                </a:solidFill>
                <a:latin typeface="Corbel"/>
                <a:ea typeface="Corbel"/>
                <a:cs typeface="Corbel"/>
                <a:sym typeface="Corbel"/>
              </a:rPr>
              <a:t>¿Qué características de la personalidad se identificaron en el estudio de presidentes norteamericanos?</a:t>
            </a:r>
            <a:endParaRPr sz="1513">
              <a:solidFill>
                <a:srgbClr val="EDEDED"/>
              </a:solidFill>
              <a:latin typeface="Corbel"/>
              <a:ea typeface="Corbel"/>
              <a:cs typeface="Corbel"/>
              <a:sym typeface="Corbel"/>
            </a:endParaRPr>
          </a:p>
        </p:txBody>
      </p:sp>
      <p:sp>
        <p:nvSpPr>
          <p:cNvPr id="408" name="Google Shape;408;g23cdb5a5ecd_0_6"/>
          <p:cNvSpPr txBox="1"/>
          <p:nvPr/>
        </p:nvSpPr>
        <p:spPr>
          <a:xfrm>
            <a:off x="8764850" y="88145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a:solidFill>
                  <a:srgbClr val="002F50"/>
                </a:solidFill>
                <a:highlight>
                  <a:srgbClr val="002F50"/>
                </a:highlight>
              </a:rPr>
              <a:t>Valentía y dominio </a:t>
            </a:r>
            <a:r>
              <a:rPr lang="es-ES">
                <a:solidFill>
                  <a:srgbClr val="002F50"/>
                </a:solidFill>
                <a:highlight>
                  <a:srgbClr val="002F50"/>
                </a:highlight>
              </a:rPr>
              <a:t>social</a:t>
            </a:r>
            <a:endParaRPr>
              <a:solidFill>
                <a:srgbClr val="002F50"/>
              </a:solidFill>
              <a:highlight>
                <a:srgbClr val="002F50"/>
              </a:highlight>
            </a:endParaRPr>
          </a:p>
        </p:txBody>
      </p:sp>
      <p:sp>
        <p:nvSpPr>
          <p:cNvPr id="409" name="Google Shape;409;g23cdb5a5ecd_0_6"/>
          <p:cNvSpPr txBox="1"/>
          <p:nvPr/>
        </p:nvSpPr>
        <p:spPr>
          <a:xfrm>
            <a:off x="-1457150" y="8887250"/>
            <a:ext cx="72987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2913" u="sng">
                <a:solidFill>
                  <a:srgbClr val="FBCA98"/>
                </a:solidFill>
                <a:latin typeface="Corbel"/>
                <a:ea typeface="Corbel"/>
                <a:cs typeface="Corbel"/>
                <a:sym typeface="Corbel"/>
                <a:hlinkClick r:id="rId6">
                  <a:extLst>
                    <a:ext uri="{A12FA001-AC4F-418D-AE19-62706E023703}">
                      <ahyp:hlinkClr val="tx"/>
                    </a:ext>
                  </a:extLst>
                </a:hlinkClick>
              </a:rPr>
              <a:t>Enviar tarea</a:t>
            </a:r>
            <a:endParaRPr sz="2913">
              <a:solidFill>
                <a:srgbClr val="EDEDED"/>
              </a:solidFill>
              <a:latin typeface="Corbel"/>
              <a:ea typeface="Corbel"/>
              <a:cs typeface="Corbel"/>
              <a:sym typeface="Corbe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5"/>
                                        </p:tgtEl>
                                        <p:attrNameLst>
                                          <p:attrName>style.visibility</p:attrName>
                                        </p:attrNameLst>
                                      </p:cBhvr>
                                      <p:to>
                                        <p:strVal val="visible"/>
                                      </p:to>
                                    </p:set>
                                    <p:animEffect filter="fade" transition="in">
                                      <p:cBhvr>
                                        <p:cTn dur="1000"/>
                                        <p:tgtEl>
                                          <p:spTgt spid="4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5"/>
          <p:cNvSpPr txBox="1"/>
          <p:nvPr/>
        </p:nvSpPr>
        <p:spPr>
          <a:xfrm>
            <a:off x="1117512" y="28769"/>
            <a:ext cx="11917171"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“Liderazgo e Inteligencia Emocional (EI)”</a:t>
            </a:r>
            <a:endParaRPr/>
          </a:p>
        </p:txBody>
      </p:sp>
      <p:sp>
        <p:nvSpPr>
          <p:cNvPr id="416" name="Google Shape;416;p5"/>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417" name="Google Shape;417;p5"/>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418" name="Google Shape;418;p5"/>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pic>
        <p:nvPicPr>
          <p:cNvPr id="419" name="Google Shape;419;p5"/>
          <p:cNvPicPr preferRelativeResize="0"/>
          <p:nvPr/>
        </p:nvPicPr>
        <p:blipFill rotWithShape="1">
          <a:blip r:embed="rId4">
            <a:alphaModFix/>
          </a:blip>
          <a:srcRect b="0" l="0" r="0" t="0"/>
          <a:stretch/>
        </p:blipFill>
        <p:spPr>
          <a:xfrm>
            <a:off x="5337097" y="1373338"/>
            <a:ext cx="3300975" cy="3300975"/>
          </a:xfrm>
          <a:prstGeom prst="rect">
            <a:avLst/>
          </a:prstGeom>
          <a:noFill/>
          <a:ln>
            <a:noFill/>
          </a:ln>
        </p:spPr>
      </p:pic>
      <p:sp>
        <p:nvSpPr>
          <p:cNvPr id="420" name="Google Shape;420;p5"/>
          <p:cNvSpPr txBox="1"/>
          <p:nvPr/>
        </p:nvSpPr>
        <p:spPr>
          <a:xfrm>
            <a:off x="274005" y="2241470"/>
            <a:ext cx="4557301" cy="101566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000"/>
              <a:buFont typeface="Corbel"/>
              <a:buNone/>
            </a:pPr>
            <a:r>
              <a:rPr b="0" i="0" lang="es-ES" sz="2000" u="none" cap="none" strike="noStrike">
                <a:solidFill>
                  <a:schemeClr val="lt1"/>
                </a:solidFill>
                <a:latin typeface="Corbel"/>
                <a:ea typeface="Corbel"/>
                <a:cs typeface="Corbel"/>
                <a:sym typeface="Corbel"/>
              </a:rPr>
              <a:t>Estudios más recientes indican que otra característica que señala un liderazgo efectivo es la inteligencia emocional.</a:t>
            </a:r>
            <a:endParaRPr b="0" i="0" sz="2000" u="none" cap="none" strike="noStrike">
              <a:solidFill>
                <a:schemeClr val="lt1"/>
              </a:solidFill>
              <a:latin typeface="Corbel"/>
              <a:ea typeface="Corbel"/>
              <a:cs typeface="Corbel"/>
              <a:sym typeface="Corbel"/>
            </a:endParaRPr>
          </a:p>
        </p:txBody>
      </p:sp>
      <p:sp>
        <p:nvSpPr>
          <p:cNvPr id="421" name="Google Shape;421;p5"/>
          <p:cNvSpPr txBox="1"/>
          <p:nvPr/>
        </p:nvSpPr>
        <p:spPr>
          <a:xfrm>
            <a:off x="274006" y="4035330"/>
            <a:ext cx="4671000" cy="16317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000"/>
              <a:buFont typeface="Corbel"/>
              <a:buNone/>
            </a:pPr>
            <a:r>
              <a:rPr b="0" i="0" lang="es-ES" sz="2000" u="none" cap="none" strike="noStrike">
                <a:solidFill>
                  <a:schemeClr val="lt1"/>
                </a:solidFill>
                <a:latin typeface="Corbel"/>
                <a:ea typeface="Corbel"/>
                <a:cs typeface="Corbel"/>
                <a:sym typeface="Corbel"/>
              </a:rPr>
              <a:t>“Sin ella una persona puede tener una capacitación extraordinaria, una mente muy analítica, visión que inspira y una cantidad infinita de ideas excelentes, pero aún así no será un gran líder.”</a:t>
            </a:r>
            <a:endParaRPr b="0" i="0" sz="2000" u="none" cap="none" strike="noStrike">
              <a:solidFill>
                <a:schemeClr val="lt1"/>
              </a:solidFill>
              <a:latin typeface="Corbel"/>
              <a:ea typeface="Corbel"/>
              <a:cs typeface="Corbel"/>
              <a:sym typeface="Corbel"/>
            </a:endParaRPr>
          </a:p>
        </p:txBody>
      </p:sp>
      <p:sp>
        <p:nvSpPr>
          <p:cNvPr id="422" name="Google Shape;422;p5"/>
          <p:cNvSpPr txBox="1"/>
          <p:nvPr/>
        </p:nvSpPr>
        <p:spPr>
          <a:xfrm>
            <a:off x="182842" y="6583759"/>
            <a:ext cx="4454100" cy="17394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400"/>
              <a:buFont typeface="Corbel"/>
              <a:buNone/>
            </a:pPr>
            <a:r>
              <a:rPr b="0" i="0" lang="es-ES" sz="2400" u="none" cap="none" strike="noStrike">
                <a:solidFill>
                  <a:schemeClr val="lt1"/>
                </a:solidFill>
                <a:latin typeface="Corbel"/>
                <a:ea typeface="Corbel"/>
                <a:cs typeface="Corbel"/>
                <a:sym typeface="Corbel"/>
              </a:rPr>
              <a:t>Empatía es la característica más importante. Link para estudio</a:t>
            </a:r>
            <a:r>
              <a:rPr lang="es-ES" sz="2400">
                <a:solidFill>
                  <a:schemeClr val="lt1"/>
                </a:solidFill>
                <a:latin typeface="Corbel"/>
                <a:ea typeface="Corbel"/>
                <a:cs typeface="Corbel"/>
                <a:sym typeface="Corbel"/>
              </a:rPr>
              <a:t> adicional </a:t>
            </a:r>
            <a:r>
              <a:rPr lang="es-ES" sz="2400" u="sng">
                <a:solidFill>
                  <a:schemeClr val="hlink"/>
                </a:solidFill>
                <a:latin typeface="Corbel"/>
                <a:ea typeface="Corbel"/>
                <a:cs typeface="Corbel"/>
                <a:sym typeface="Corbel"/>
                <a:hlinkClick r:id="rId5"/>
              </a:rPr>
              <a:t>acá</a:t>
            </a:r>
            <a:endParaRPr/>
          </a:p>
          <a:p>
            <a:pPr indent="0" lvl="0" marL="0" marR="0" rtl="0" algn="just">
              <a:lnSpc>
                <a:spcPct val="100000"/>
              </a:lnSpc>
              <a:spcBef>
                <a:spcPts val="0"/>
              </a:spcBef>
              <a:spcAft>
                <a:spcPts val="0"/>
              </a:spcAft>
              <a:buClr>
                <a:schemeClr val="lt1"/>
              </a:buClr>
              <a:buSzPts val="2400"/>
              <a:buFont typeface="Corbel"/>
              <a:buNone/>
            </a:pPr>
            <a:r>
              <a:t/>
            </a:r>
            <a:endParaRPr/>
          </a:p>
          <a:p>
            <a:pPr indent="0" lvl="0" marL="0" marR="0" rtl="0" algn="just">
              <a:lnSpc>
                <a:spcPct val="100000"/>
              </a:lnSpc>
              <a:spcBef>
                <a:spcPts val="0"/>
              </a:spcBef>
              <a:spcAft>
                <a:spcPts val="0"/>
              </a:spcAft>
              <a:buClr>
                <a:schemeClr val="lt1"/>
              </a:buClr>
              <a:buSzPts val="2400"/>
              <a:buFont typeface="Corbel"/>
              <a:buNone/>
            </a:pPr>
            <a:r>
              <a:rPr lang="es-ES" sz="2100" u="sng">
                <a:solidFill>
                  <a:schemeClr val="hlink"/>
                </a:solidFill>
                <a:hlinkClick r:id="rId6"/>
              </a:rPr>
              <a:t>Test de Inteligencias Múltioles</a:t>
            </a:r>
            <a:endParaRPr sz="2100"/>
          </a:p>
        </p:txBody>
      </p:sp>
      <p:sp>
        <p:nvSpPr>
          <p:cNvPr id="423" name="Google Shape;423;p5"/>
          <p:cNvSpPr txBox="1"/>
          <p:nvPr/>
        </p:nvSpPr>
        <p:spPr>
          <a:xfrm>
            <a:off x="311425" y="8608325"/>
            <a:ext cx="12369900" cy="307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sz="800">
                <a:solidFill>
                  <a:schemeClr val="lt1"/>
                </a:solidFill>
              </a:rPr>
              <a:t>https://www.sciencedirect.com/science/article/pii/S0160289621000507/pdfft?md5=a4856781e33504cc51cb9b0d0725ac8e&amp;pid=1-s2.0-S0160289621000507-main.pdf</a:t>
            </a:r>
            <a:endParaRPr sz="800">
              <a:solidFill>
                <a:schemeClr val="lt1"/>
              </a:solidFill>
            </a:endParaRPr>
          </a:p>
        </p:txBody>
      </p:sp>
      <p:pic>
        <p:nvPicPr>
          <p:cNvPr id="424" name="Google Shape;424;p5"/>
          <p:cNvPicPr preferRelativeResize="0"/>
          <p:nvPr/>
        </p:nvPicPr>
        <p:blipFill>
          <a:blip r:embed="rId7">
            <a:alphaModFix/>
          </a:blip>
          <a:stretch>
            <a:fillRect/>
          </a:stretch>
        </p:blipFill>
        <p:spPr>
          <a:xfrm>
            <a:off x="9030176" y="1344825"/>
            <a:ext cx="3300975" cy="3300975"/>
          </a:xfrm>
          <a:prstGeom prst="rect">
            <a:avLst/>
          </a:prstGeom>
          <a:noFill/>
          <a:ln>
            <a:noFill/>
          </a:ln>
        </p:spPr>
      </p:pic>
      <p:pic>
        <p:nvPicPr>
          <p:cNvPr id="425" name="Google Shape;425;p5">
            <a:hlinkClick r:id="rId8"/>
          </p:cNvPr>
          <p:cNvPicPr preferRelativeResize="0"/>
          <p:nvPr/>
        </p:nvPicPr>
        <p:blipFill>
          <a:blip r:embed="rId9">
            <a:alphaModFix/>
          </a:blip>
          <a:stretch>
            <a:fillRect/>
          </a:stretch>
        </p:blipFill>
        <p:spPr>
          <a:xfrm>
            <a:off x="6665450" y="4776137"/>
            <a:ext cx="4670999" cy="355576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g23a2dfdf18f_0_20"/>
          <p:cNvSpPr txBox="1"/>
          <p:nvPr/>
        </p:nvSpPr>
        <p:spPr>
          <a:xfrm>
            <a:off x="1117512" y="28769"/>
            <a:ext cx="119172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“Liderazgo e Inteligencia Emocional (EI)”</a:t>
            </a:r>
            <a:endParaRPr/>
          </a:p>
        </p:txBody>
      </p:sp>
      <p:sp>
        <p:nvSpPr>
          <p:cNvPr id="432" name="Google Shape;432;g23a2dfdf18f_0_20"/>
          <p:cNvSpPr/>
          <p:nvPr/>
        </p:nvSpPr>
        <p:spPr>
          <a:xfrm>
            <a:off x="-12038" y="8904247"/>
            <a:ext cx="13016700" cy="8862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433" name="Google Shape;433;g23a2dfdf18f_0_20"/>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434" name="Google Shape;434;g23a2dfdf18f_0_20"/>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sp>
        <p:nvSpPr>
          <p:cNvPr id="435" name="Google Shape;435;g23a2dfdf18f_0_20"/>
          <p:cNvSpPr txBox="1"/>
          <p:nvPr/>
        </p:nvSpPr>
        <p:spPr>
          <a:xfrm>
            <a:off x="450050" y="980348"/>
            <a:ext cx="12104700" cy="79425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2100">
                <a:solidFill>
                  <a:schemeClr val="lt1"/>
                </a:solidFill>
              </a:rPr>
              <a:t>Imagina que estás en un barco en alta mar y te enfrentas a una situación de emergencia, como una tormenta intensa. El capitán del barco lidera a la tripulación y se espera que utilice su inteligencia emocional para guiar al equipo de manera efectiva. </a:t>
            </a:r>
            <a:endParaRPr sz="2100">
              <a:solidFill>
                <a:schemeClr val="lt1"/>
              </a:solidFill>
            </a:endParaRPr>
          </a:p>
          <a:p>
            <a:pPr indent="0" lvl="0" marL="0" rtl="0" algn="just">
              <a:spcBef>
                <a:spcPts val="0"/>
              </a:spcBef>
              <a:spcAft>
                <a:spcPts val="0"/>
              </a:spcAft>
              <a:buNone/>
            </a:pPr>
            <a:r>
              <a:rPr b="1" lang="es-ES" sz="2100" u="sng">
                <a:solidFill>
                  <a:schemeClr val="lt1"/>
                </a:solidFill>
              </a:rPr>
              <a:t>Autoconciencia</a:t>
            </a:r>
            <a:r>
              <a:rPr b="1" lang="es-ES" sz="2100">
                <a:solidFill>
                  <a:schemeClr val="lt1"/>
                </a:solidFill>
              </a:rPr>
              <a:t>:</a:t>
            </a:r>
            <a:r>
              <a:rPr lang="es-ES" sz="2100">
                <a:solidFill>
                  <a:schemeClr val="lt1"/>
                </a:solidFill>
              </a:rPr>
              <a:t> Un líder con alta autoconciencia sería consciente de sus propias emociones y cómo afectan a los demás. En una situación de emergencia, podría reconocer sus propios sentimientos de ansiedad y preocupación y tomar medidas para mantener la calma y liderar con confianza. </a:t>
            </a:r>
            <a:endParaRPr sz="2100">
              <a:solidFill>
                <a:schemeClr val="lt1"/>
              </a:solidFill>
            </a:endParaRPr>
          </a:p>
          <a:p>
            <a:pPr indent="0" lvl="0" marL="0" rtl="0" algn="just">
              <a:spcBef>
                <a:spcPts val="0"/>
              </a:spcBef>
              <a:spcAft>
                <a:spcPts val="0"/>
              </a:spcAft>
              <a:buNone/>
            </a:pPr>
            <a:r>
              <a:rPr b="1" lang="es-ES" sz="2100" u="sng">
                <a:solidFill>
                  <a:schemeClr val="lt1"/>
                </a:solidFill>
              </a:rPr>
              <a:t>Autorregulación</a:t>
            </a:r>
            <a:r>
              <a:rPr b="1" lang="es-ES" sz="2100">
                <a:solidFill>
                  <a:schemeClr val="lt1"/>
                </a:solidFill>
              </a:rPr>
              <a:t>: </a:t>
            </a:r>
            <a:r>
              <a:rPr lang="es-ES" sz="2100">
                <a:solidFill>
                  <a:schemeClr val="lt1"/>
                </a:solidFill>
              </a:rPr>
              <a:t>Un líder con buena autorregulación sería capaz de controlar sus emociones y comportamientos. En una situación de emergencia, podría controlar sus emociones y mantener un enfoque en las soluciones prácticas en lugar de reaccionar impulsivamente. También podría mantener un ambiente tranquilo y ordenado para que los miembros de la tripulación se sientan seguros. </a:t>
            </a:r>
            <a:endParaRPr sz="2100">
              <a:solidFill>
                <a:schemeClr val="lt1"/>
              </a:solidFill>
            </a:endParaRPr>
          </a:p>
          <a:p>
            <a:pPr indent="0" lvl="0" marL="0" rtl="0" algn="just">
              <a:spcBef>
                <a:spcPts val="0"/>
              </a:spcBef>
              <a:spcAft>
                <a:spcPts val="0"/>
              </a:spcAft>
              <a:buNone/>
            </a:pPr>
            <a:r>
              <a:rPr b="1" lang="es-ES" sz="2100" u="sng">
                <a:solidFill>
                  <a:schemeClr val="lt1"/>
                </a:solidFill>
              </a:rPr>
              <a:t>Motivación</a:t>
            </a:r>
            <a:r>
              <a:rPr b="1" lang="es-ES" sz="2100">
                <a:solidFill>
                  <a:schemeClr val="lt1"/>
                </a:solidFill>
              </a:rPr>
              <a:t>:</a:t>
            </a:r>
            <a:r>
              <a:rPr lang="es-ES" sz="2100">
                <a:solidFill>
                  <a:schemeClr val="lt1"/>
                </a:solidFill>
              </a:rPr>
              <a:t> Un líder motivado estaría enfocado en lograr los objetivos del equipo. En una situación de emergencia, podría establecer metas claras para la tripulación y motivar a los miembros para que trabajen juntos para superar la tormenta. </a:t>
            </a:r>
            <a:endParaRPr sz="2100">
              <a:solidFill>
                <a:schemeClr val="lt1"/>
              </a:solidFill>
            </a:endParaRPr>
          </a:p>
          <a:p>
            <a:pPr indent="0" lvl="0" marL="0" rtl="0" algn="just">
              <a:spcBef>
                <a:spcPts val="0"/>
              </a:spcBef>
              <a:spcAft>
                <a:spcPts val="0"/>
              </a:spcAft>
              <a:buNone/>
            </a:pPr>
            <a:r>
              <a:rPr b="1" lang="es-ES" sz="2100" u="sng">
                <a:solidFill>
                  <a:schemeClr val="lt1"/>
                </a:solidFill>
              </a:rPr>
              <a:t>Empatía</a:t>
            </a:r>
            <a:r>
              <a:rPr b="1" lang="es-ES" sz="2100">
                <a:solidFill>
                  <a:schemeClr val="lt1"/>
                </a:solidFill>
              </a:rPr>
              <a:t>:</a:t>
            </a:r>
            <a:r>
              <a:rPr lang="es-ES" sz="2100">
                <a:solidFill>
                  <a:schemeClr val="lt1"/>
                </a:solidFill>
              </a:rPr>
              <a:t> Un líder empático estaría sintonizado con las emociones de los demás y sería capaz de entender cómo se sienten en una situación de emergencia. En este ejemplo, el capitán podría comprender el estrés y la preocupación de los miembros de la tripulación y mostrar empatía y comprensión. También podría tomar medidas para alentar a la tripulación a apoyarse mutuamente y trabajar en equipo. </a:t>
            </a:r>
            <a:endParaRPr sz="2100">
              <a:solidFill>
                <a:schemeClr val="lt1"/>
              </a:solidFill>
            </a:endParaRPr>
          </a:p>
          <a:p>
            <a:pPr indent="0" lvl="0" marL="0" rtl="0" algn="just">
              <a:spcBef>
                <a:spcPts val="0"/>
              </a:spcBef>
              <a:spcAft>
                <a:spcPts val="0"/>
              </a:spcAft>
              <a:buNone/>
            </a:pPr>
            <a:r>
              <a:rPr b="1" lang="es-ES" sz="2100" u="sng">
                <a:solidFill>
                  <a:schemeClr val="lt1"/>
                </a:solidFill>
              </a:rPr>
              <a:t>Habilidades sociales</a:t>
            </a:r>
            <a:r>
              <a:rPr b="1" lang="es-ES" sz="2100">
                <a:solidFill>
                  <a:schemeClr val="lt1"/>
                </a:solidFill>
              </a:rPr>
              <a:t>:</a:t>
            </a:r>
            <a:r>
              <a:rPr lang="es-ES" sz="2100">
                <a:solidFill>
                  <a:schemeClr val="lt1"/>
                </a:solidFill>
              </a:rPr>
              <a:t> Un líder con habilidades sociales efectivas sería capaz de comunicarse de manera efectiva con la tripulación, construir relaciones y trabajar en equipo. En una situación de emergencia, podría mantener una comunicación abierta y clara con la tripulación, delegar tareas y fomentar la colaboración.</a:t>
            </a:r>
            <a:endParaRPr sz="2100">
              <a:solidFill>
                <a:schemeClr val="lt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g2f10e08c893_0_0"/>
          <p:cNvSpPr txBox="1"/>
          <p:nvPr/>
        </p:nvSpPr>
        <p:spPr>
          <a:xfrm>
            <a:off x="1117512" y="28769"/>
            <a:ext cx="119172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“Liderazgo e Inteligencia Emocional (EI)”</a:t>
            </a:r>
            <a:endParaRPr/>
          </a:p>
        </p:txBody>
      </p:sp>
      <p:sp>
        <p:nvSpPr>
          <p:cNvPr id="442" name="Google Shape;442;g2f10e08c893_0_0"/>
          <p:cNvSpPr/>
          <p:nvPr/>
        </p:nvSpPr>
        <p:spPr>
          <a:xfrm>
            <a:off x="-12038" y="8904247"/>
            <a:ext cx="13016700" cy="8862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443" name="Google Shape;443;g2f10e08c893_0_0"/>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444" name="Google Shape;444;g2f10e08c893_0_0"/>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sp>
        <p:nvSpPr>
          <p:cNvPr id="445" name="Google Shape;445;g2f10e08c893_0_0"/>
          <p:cNvSpPr txBox="1"/>
          <p:nvPr/>
        </p:nvSpPr>
        <p:spPr>
          <a:xfrm>
            <a:off x="450050" y="980348"/>
            <a:ext cx="12104700" cy="76947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1400"/>
              </a:spcBef>
              <a:spcAft>
                <a:spcPts val="0"/>
              </a:spcAft>
              <a:buClr>
                <a:schemeClr val="dk1"/>
              </a:buClr>
              <a:buSzPts val="1100"/>
              <a:buFont typeface="Arial"/>
              <a:buNone/>
            </a:pPr>
            <a:r>
              <a:rPr b="1" lang="es-ES" sz="2400">
                <a:solidFill>
                  <a:schemeClr val="lt1"/>
                </a:solidFill>
              </a:rPr>
              <a:t>Caso de Análisis para Oficiales de Marina en una Situación de Crisis</a:t>
            </a:r>
            <a:endParaRPr b="1" sz="2400">
              <a:solidFill>
                <a:schemeClr val="lt1"/>
              </a:solidFill>
            </a:endParaRPr>
          </a:p>
          <a:p>
            <a:pPr indent="0" lvl="0" marL="0" rtl="0" algn="just">
              <a:lnSpc>
                <a:spcPct val="115000"/>
              </a:lnSpc>
              <a:spcBef>
                <a:spcPts val="1200"/>
              </a:spcBef>
              <a:spcAft>
                <a:spcPts val="0"/>
              </a:spcAft>
              <a:buClr>
                <a:schemeClr val="dk1"/>
              </a:buClr>
              <a:buSzPts val="1100"/>
              <a:buFont typeface="Arial"/>
              <a:buNone/>
            </a:pPr>
            <a:r>
              <a:rPr b="1" lang="es-ES" sz="2200">
                <a:solidFill>
                  <a:schemeClr val="lt1"/>
                </a:solidFill>
              </a:rPr>
              <a:t>Situación</a:t>
            </a:r>
            <a:endParaRPr b="1" sz="2200">
              <a:solidFill>
                <a:schemeClr val="lt1"/>
              </a:solidFill>
            </a:endParaRPr>
          </a:p>
          <a:p>
            <a:pPr indent="0" lvl="0" marL="0" rtl="0" algn="just">
              <a:lnSpc>
                <a:spcPct val="115000"/>
              </a:lnSpc>
              <a:spcBef>
                <a:spcPts val="1200"/>
              </a:spcBef>
              <a:spcAft>
                <a:spcPts val="0"/>
              </a:spcAft>
              <a:buClr>
                <a:schemeClr val="dk1"/>
              </a:buClr>
              <a:buSzPts val="1100"/>
              <a:buFont typeface="Arial"/>
              <a:buNone/>
            </a:pPr>
            <a:r>
              <a:rPr lang="es-ES" sz="2200">
                <a:solidFill>
                  <a:schemeClr val="lt1"/>
                </a:solidFill>
              </a:rPr>
              <a:t>Durante una misión de rescate en alta mar, un buque de la marina recibe una llamada de socorro de un barco pesquero que se encuentra en peligro debido a una tormenta severa. A bordo del barco pesquero hay veinte personas, incluidos niños y ancianos. La tormenta está empeorando rápidamente, y el tiempo es crítico. Los oficiales de marina deben coordinar y ejecutar el rescate en condiciones extremadamente adversas, manteniendo la calma y mostrando empatía hacia los tripulantes del barco pesquero que están aterrorizados y en riesgo de perder la vida.</a:t>
            </a:r>
            <a:endParaRPr sz="2200">
              <a:solidFill>
                <a:schemeClr val="lt1"/>
              </a:solidFill>
            </a:endParaRPr>
          </a:p>
          <a:p>
            <a:pPr indent="0" lvl="0" marL="0" rtl="0" algn="just">
              <a:lnSpc>
                <a:spcPct val="115000"/>
              </a:lnSpc>
              <a:spcBef>
                <a:spcPts val="1200"/>
              </a:spcBef>
              <a:spcAft>
                <a:spcPts val="0"/>
              </a:spcAft>
              <a:buClr>
                <a:schemeClr val="dk1"/>
              </a:buClr>
              <a:buSzPts val="1100"/>
              <a:buFont typeface="Arial"/>
              <a:buNone/>
            </a:pPr>
            <a:r>
              <a:rPr b="1" lang="es-ES" sz="2200">
                <a:solidFill>
                  <a:schemeClr val="lt1"/>
                </a:solidFill>
              </a:rPr>
              <a:t>Preguntas</a:t>
            </a:r>
            <a:endParaRPr b="1" sz="2200">
              <a:solidFill>
                <a:schemeClr val="lt1"/>
              </a:solidFill>
            </a:endParaRPr>
          </a:p>
          <a:p>
            <a:pPr indent="0" lvl="0" marL="0" rtl="0" algn="just">
              <a:lnSpc>
                <a:spcPct val="115000"/>
              </a:lnSpc>
              <a:spcBef>
                <a:spcPts val="1200"/>
              </a:spcBef>
              <a:spcAft>
                <a:spcPts val="0"/>
              </a:spcAft>
              <a:buNone/>
            </a:pPr>
            <a:r>
              <a:rPr lang="es-ES" sz="2200">
                <a:solidFill>
                  <a:schemeClr val="lt1"/>
                </a:solidFill>
              </a:rPr>
              <a:t>¿Cómo puede la empatía influir en la toma de decisiones y la comunicación entre el equipo de rescate durante una situación de crisis como esta?</a:t>
            </a:r>
            <a:endParaRPr sz="2200">
              <a:solidFill>
                <a:schemeClr val="lt1"/>
              </a:solidFill>
            </a:endParaRPr>
          </a:p>
          <a:p>
            <a:pPr indent="0" lvl="0" marL="0" rtl="0" algn="just">
              <a:spcBef>
                <a:spcPts val="1200"/>
              </a:spcBef>
              <a:spcAft>
                <a:spcPts val="0"/>
              </a:spcAft>
              <a:buNone/>
            </a:pPr>
            <a:r>
              <a:rPr lang="es-ES" sz="2200">
                <a:solidFill>
                  <a:schemeClr val="lt1"/>
                </a:solidFill>
              </a:rPr>
              <a:t>Describe cómo la empatía puede afectar la relación entre los oficiales de marina y los tripulantes del barco pesquero durante el proceso de rescate. ¿Qué impacto puede tener esto en el éxito de la misión?</a:t>
            </a:r>
            <a:endParaRPr sz="2200">
              <a:solidFill>
                <a:schemeClr val="lt1"/>
              </a:solidFill>
            </a:endParaRPr>
          </a:p>
          <a:p>
            <a:pPr indent="0" lvl="0" marL="0" rtl="0" algn="just">
              <a:spcBef>
                <a:spcPts val="0"/>
              </a:spcBef>
              <a:spcAft>
                <a:spcPts val="0"/>
              </a:spcAft>
              <a:buNone/>
            </a:pPr>
            <a:r>
              <a:t/>
            </a:r>
            <a:endParaRPr sz="2200">
              <a:solidFill>
                <a:schemeClr val="lt1"/>
              </a:solidFill>
            </a:endParaRPr>
          </a:p>
          <a:p>
            <a:pPr indent="0" lvl="0" marL="0" rtl="0" algn="just">
              <a:spcBef>
                <a:spcPts val="0"/>
              </a:spcBef>
              <a:spcAft>
                <a:spcPts val="0"/>
              </a:spcAft>
              <a:buNone/>
            </a:pPr>
            <a:r>
              <a:rPr lang="es-ES" sz="2200">
                <a:solidFill>
                  <a:schemeClr val="lt1"/>
                </a:solidFill>
              </a:rPr>
              <a:t>Considerando la importancia de la empatía, ¿cómo podrían los oficiales de marina prepararse y entrenar para desarrollar esta habilidad de manera que sea efectiva en situaciones de crisis?</a:t>
            </a:r>
            <a:endParaRPr sz="2200">
              <a:solidFill>
                <a:schemeClr val="lt1"/>
              </a:solidFill>
            </a:endParaRPr>
          </a:p>
        </p:txBody>
      </p:sp>
      <p:sp>
        <p:nvSpPr>
          <p:cNvPr id="446" name="Google Shape;446;g2f10e08c893_0_0"/>
          <p:cNvSpPr txBox="1"/>
          <p:nvPr/>
        </p:nvSpPr>
        <p:spPr>
          <a:xfrm>
            <a:off x="-1990550" y="8887250"/>
            <a:ext cx="72987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2913" u="sng">
                <a:solidFill>
                  <a:srgbClr val="FBCA98"/>
                </a:solidFill>
                <a:latin typeface="Corbel"/>
                <a:ea typeface="Corbel"/>
                <a:cs typeface="Corbel"/>
                <a:sym typeface="Corbel"/>
                <a:hlinkClick r:id="rId4">
                  <a:extLst>
                    <a:ext uri="{A12FA001-AC4F-418D-AE19-62706E023703}">
                      <ahyp:hlinkClr val="tx"/>
                    </a:ext>
                  </a:extLst>
                </a:hlinkClick>
              </a:rPr>
              <a:t>Enviar tarea</a:t>
            </a:r>
            <a:endParaRPr sz="2913">
              <a:solidFill>
                <a:srgbClr val="EDEDED"/>
              </a:solidFill>
              <a:latin typeface="Corbel"/>
              <a:ea typeface="Corbel"/>
              <a:cs typeface="Corbel"/>
              <a:sym typeface="Corbe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g2f21909b367_0_0"/>
          <p:cNvSpPr txBox="1"/>
          <p:nvPr>
            <p:ph type="ctrTitle"/>
          </p:nvPr>
        </p:nvSpPr>
        <p:spPr>
          <a:xfrm>
            <a:off x="1246675" y="2669800"/>
            <a:ext cx="9996300" cy="1699200"/>
          </a:xfrm>
          <a:prstGeom prst="rect">
            <a:avLst/>
          </a:prstGeom>
        </p:spPr>
        <p:txBody>
          <a:bodyPr anchorCtr="0" anchor="t" bIns="45700" lIns="91425" spcFirstLastPara="1" rIns="91425" wrap="square" tIns="45700">
            <a:noAutofit/>
          </a:bodyPr>
          <a:lstStyle/>
          <a:p>
            <a:pPr indent="0" lvl="0" marL="0" rtl="0" algn="just">
              <a:spcBef>
                <a:spcPts val="0"/>
              </a:spcBef>
              <a:spcAft>
                <a:spcPts val="0"/>
              </a:spcAft>
              <a:buSzPts val="990"/>
              <a:buNone/>
            </a:pPr>
            <a:r>
              <a:rPr lang="es-ES" sz="2300"/>
              <a:t>¿Cómo ha evolucionado la búsqueda de atributos de personalidad, sociales, físicos o intelectuales en la investigación del liderazgo desde sus primeras etapas hasta la actualidad, y en qué medida estos atributos siguen siendo relevantes para diferenciar a los líderes de quienes no lo son?</a:t>
            </a:r>
            <a:endParaRPr sz="2300"/>
          </a:p>
        </p:txBody>
      </p:sp>
      <p:sp>
        <p:nvSpPr>
          <p:cNvPr id="452" name="Google Shape;452;g2f21909b367_0_0"/>
          <p:cNvSpPr txBox="1"/>
          <p:nvPr>
            <p:ph idx="1" type="subTitle"/>
          </p:nvPr>
        </p:nvSpPr>
        <p:spPr>
          <a:xfrm>
            <a:off x="1246676" y="1230013"/>
            <a:ext cx="9753600" cy="878700"/>
          </a:xfrm>
          <a:prstGeom prst="rect">
            <a:avLst/>
          </a:prstGeom>
        </p:spPr>
        <p:txBody>
          <a:bodyPr anchorCtr="0" anchor="b" bIns="45700" lIns="91425" spcFirstLastPara="1" rIns="91425" wrap="square" tIns="45700">
            <a:noAutofit/>
          </a:bodyPr>
          <a:lstStyle/>
          <a:p>
            <a:pPr indent="0" lvl="0" marL="0" rtl="0" algn="just">
              <a:lnSpc>
                <a:spcPct val="80000"/>
              </a:lnSpc>
              <a:spcBef>
                <a:spcPts val="1067"/>
              </a:spcBef>
              <a:spcAft>
                <a:spcPts val="0"/>
              </a:spcAft>
              <a:buSzPts val="688"/>
              <a:buNone/>
            </a:pPr>
            <a:r>
              <a:rPr lang="es-ES" sz="2733"/>
              <a:t>Responda las siguientes preguntas como preparación para el próximo certamen. Utilice el texto de referencia para apoyar sus respuestas: </a:t>
            </a:r>
            <a:r>
              <a:rPr lang="es-ES" sz="2733" u="sng">
                <a:solidFill>
                  <a:schemeClr val="hlink"/>
                </a:solidFill>
                <a:hlinkClick r:id="rId3"/>
              </a:rPr>
              <a:t>https://drive.google.com/file/d/1Z0OMSXN9Y8zfhIaZSOvvzKOBiKd8sH5g/view</a:t>
            </a:r>
            <a:endParaRPr sz="2733"/>
          </a:p>
        </p:txBody>
      </p:sp>
      <p:sp>
        <p:nvSpPr>
          <p:cNvPr id="453" name="Google Shape;453;g2f21909b367_0_0"/>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
        <p:nvSpPr>
          <p:cNvPr id="454" name="Google Shape;454;g2f21909b367_0_0"/>
          <p:cNvSpPr txBox="1"/>
          <p:nvPr/>
        </p:nvSpPr>
        <p:spPr>
          <a:xfrm>
            <a:off x="1329925" y="4843225"/>
            <a:ext cx="9996300" cy="16008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2300">
                <a:solidFill>
                  <a:srgbClr val="E2E2E2"/>
                </a:solidFill>
                <a:latin typeface="Corbel"/>
                <a:ea typeface="Corbel"/>
                <a:cs typeface="Corbel"/>
                <a:sym typeface="Corbel"/>
              </a:rPr>
              <a:t>¿Cómo influyó la organización de las características de liderazgo dentro del marco de los Cinco Grandes en la investigación del liderazgo, y por qué es más efectivo considerar atributos como la ambición y la energía en términos del rasgo más general de la extroversión en lugar de enfocarse en características específicas?</a:t>
            </a:r>
            <a:endParaRPr sz="2300">
              <a:solidFill>
                <a:srgbClr val="E2E2E2"/>
              </a:solidFill>
              <a:latin typeface="Corbel"/>
              <a:ea typeface="Corbel"/>
              <a:cs typeface="Corbel"/>
              <a:sym typeface="Corbel"/>
            </a:endParaRPr>
          </a:p>
        </p:txBody>
      </p:sp>
      <p:sp>
        <p:nvSpPr>
          <p:cNvPr id="455" name="Google Shape;455;g2f21909b367_0_0"/>
          <p:cNvSpPr txBox="1"/>
          <p:nvPr/>
        </p:nvSpPr>
        <p:spPr>
          <a:xfrm>
            <a:off x="1329925" y="7014500"/>
            <a:ext cx="9996300" cy="12468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2300">
                <a:solidFill>
                  <a:srgbClr val="E2E2E2"/>
                </a:solidFill>
                <a:latin typeface="Corbel"/>
                <a:ea typeface="Corbel"/>
                <a:cs typeface="Corbel"/>
                <a:sym typeface="Corbel"/>
              </a:rPr>
              <a:t>¿Cómo ha sido percibida la inteligencia emocional (IE) en el contexto organizacional y en el liderazgo, y por qué es importante ser cauteloso al considerar su utilidad práctica como un componente esencial del liderazgo eficaz?</a:t>
            </a:r>
            <a:endParaRPr sz="2300">
              <a:solidFill>
                <a:srgbClr val="E2E2E2"/>
              </a:solidFill>
              <a:latin typeface="Corbel"/>
              <a:ea typeface="Corbel"/>
              <a:cs typeface="Corbel"/>
              <a:sym typeface="Corbel"/>
            </a:endParaRPr>
          </a:p>
        </p:txBody>
      </p:sp>
      <p:sp>
        <p:nvSpPr>
          <p:cNvPr id="456" name="Google Shape;456;g2f21909b367_0_0"/>
          <p:cNvSpPr txBox="1"/>
          <p:nvPr/>
        </p:nvSpPr>
        <p:spPr>
          <a:xfrm>
            <a:off x="2344775" y="8607900"/>
            <a:ext cx="72987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3413" u="sng">
                <a:solidFill>
                  <a:srgbClr val="FBCA98"/>
                </a:solidFill>
                <a:latin typeface="Corbel"/>
                <a:ea typeface="Corbel"/>
                <a:cs typeface="Corbel"/>
                <a:sym typeface="Corbel"/>
                <a:hlinkClick r:id="rId4">
                  <a:extLst>
                    <a:ext uri="{A12FA001-AC4F-418D-AE19-62706E023703}">
                      <ahyp:hlinkClr val="tx"/>
                    </a:ext>
                  </a:extLst>
                </a:hlinkClick>
              </a:rPr>
              <a:t>Enviar tarea</a:t>
            </a:r>
            <a:endParaRPr sz="3413">
              <a:solidFill>
                <a:srgbClr val="EDEDED"/>
              </a:solidFill>
              <a:latin typeface="Corbel"/>
              <a:ea typeface="Corbel"/>
              <a:cs typeface="Corbel"/>
              <a:sym typeface="Corbel"/>
            </a:endParaRPr>
          </a:p>
        </p:txBody>
      </p:sp>
      <p:sp>
        <p:nvSpPr>
          <p:cNvPr id="457" name="Google Shape;457;g2f21909b367_0_0"/>
          <p:cNvSpPr txBox="1"/>
          <p:nvPr/>
        </p:nvSpPr>
        <p:spPr>
          <a:xfrm>
            <a:off x="7641550" y="8753575"/>
            <a:ext cx="4767000" cy="438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s-ES" sz="2012" u="sng">
                <a:solidFill>
                  <a:schemeClr val="hlink"/>
                </a:solidFill>
                <a:latin typeface="Corbel"/>
                <a:ea typeface="Corbel"/>
                <a:cs typeface="Corbel"/>
                <a:sym typeface="Corbel"/>
                <a:hlinkClick r:id="rId5"/>
              </a:rPr>
              <a:t>Ejemplos de preguntas certamen</a:t>
            </a:r>
            <a:endParaRPr sz="2012">
              <a:solidFill>
                <a:srgbClr val="EDEDED"/>
              </a:solidFill>
              <a:latin typeface="Corbel"/>
              <a:ea typeface="Corbel"/>
              <a:cs typeface="Corbel"/>
              <a:sym typeface="Corbe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6"/>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 del Liderazgo Ohio State”</a:t>
            </a:r>
            <a:endParaRPr/>
          </a:p>
        </p:txBody>
      </p:sp>
      <p:sp>
        <p:nvSpPr>
          <p:cNvPr id="464" name="Google Shape;464;p6"/>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465" name="Google Shape;465;p6"/>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466" name="Google Shape;466;p6"/>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pic>
        <p:nvPicPr>
          <p:cNvPr descr="Liderazgo - disquisiciones (página 2) - Monografias.com" id="467" name="Google Shape;467;p6"/>
          <p:cNvPicPr preferRelativeResize="0"/>
          <p:nvPr/>
        </p:nvPicPr>
        <p:blipFill rotWithShape="1">
          <a:blip r:embed="rId4">
            <a:alphaModFix/>
          </a:blip>
          <a:srcRect b="0" l="0" r="0" t="0"/>
          <a:stretch/>
        </p:blipFill>
        <p:spPr>
          <a:xfrm>
            <a:off x="1289666" y="5922083"/>
            <a:ext cx="10425467" cy="2690445"/>
          </a:xfrm>
          <a:prstGeom prst="rect">
            <a:avLst/>
          </a:prstGeom>
          <a:noFill/>
          <a:ln>
            <a:noFill/>
          </a:ln>
        </p:spPr>
      </p:pic>
      <p:sp>
        <p:nvSpPr>
          <p:cNvPr id="468" name="Google Shape;468;p6"/>
          <p:cNvSpPr txBox="1"/>
          <p:nvPr/>
        </p:nvSpPr>
        <p:spPr>
          <a:xfrm>
            <a:off x="1076245" y="4430035"/>
            <a:ext cx="10638888" cy="120032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400"/>
              <a:buFont typeface="Corbel"/>
              <a:buNone/>
            </a:pPr>
            <a:r>
              <a:rPr b="0" i="0" lang="es-ES" sz="2400" u="none" cap="none" strike="noStrike">
                <a:solidFill>
                  <a:schemeClr val="lt1"/>
                </a:solidFill>
                <a:latin typeface="Corbel"/>
                <a:ea typeface="Corbel"/>
                <a:cs typeface="Corbel"/>
                <a:sym typeface="Corbel"/>
              </a:rPr>
              <a:t>“Un líder con calificación alta en consideración se describiría como aquel que ayuda a los empleados con sus problemas personales, es amistoso y permite que se le acerquen, y trata a todos los trabajadores como iguales.”</a:t>
            </a:r>
            <a:endParaRPr b="0" i="0" sz="2400" u="none" cap="none" strike="noStrike">
              <a:solidFill>
                <a:schemeClr val="lt1"/>
              </a:solidFill>
              <a:latin typeface="Corbel"/>
              <a:ea typeface="Corbel"/>
              <a:cs typeface="Corbel"/>
              <a:sym typeface="Corbel"/>
            </a:endParaRPr>
          </a:p>
        </p:txBody>
      </p:sp>
      <p:sp>
        <p:nvSpPr>
          <p:cNvPr id="469" name="Google Shape;469;p6"/>
          <p:cNvSpPr txBox="1"/>
          <p:nvPr/>
        </p:nvSpPr>
        <p:spPr>
          <a:xfrm>
            <a:off x="998257" y="2634613"/>
            <a:ext cx="10638900" cy="15699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400"/>
              <a:buFont typeface="Corbel"/>
              <a:buNone/>
            </a:pPr>
            <a:r>
              <a:rPr b="0" i="0" lang="es-ES" sz="2400" u="none" cap="none" strike="noStrike">
                <a:solidFill>
                  <a:schemeClr val="lt1"/>
                </a:solidFill>
                <a:latin typeface="Corbel"/>
                <a:ea typeface="Corbel"/>
                <a:cs typeface="Corbel"/>
                <a:sym typeface="Corbel"/>
              </a:rPr>
              <a:t>“El líder que calificaba alto en la estructura de iniciación podía ser descrito como alguien que “asigna miembros del grupo a tareas particulares”, “espera que los trabajadores mantengan estándares definidos de desempeño” y “hace énfasis en el cumplimiento de los plazos finales”.</a:t>
            </a:r>
            <a:endParaRPr b="0" i="0" sz="2400" u="none" cap="none" strike="noStrike">
              <a:solidFill>
                <a:schemeClr val="lt1"/>
              </a:solidFill>
              <a:latin typeface="Corbel"/>
              <a:ea typeface="Corbel"/>
              <a:cs typeface="Corbel"/>
              <a:sym typeface="Corbel"/>
            </a:endParaRPr>
          </a:p>
        </p:txBody>
      </p:sp>
      <p:sp>
        <p:nvSpPr>
          <p:cNvPr id="470" name="Google Shape;470;p6"/>
          <p:cNvSpPr txBox="1"/>
          <p:nvPr/>
        </p:nvSpPr>
        <p:spPr>
          <a:xfrm>
            <a:off x="998257" y="1483825"/>
            <a:ext cx="10638887" cy="83099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400"/>
              <a:buFont typeface="Corbel"/>
              <a:buNone/>
            </a:pPr>
            <a:r>
              <a:rPr b="0" i="0" lang="es-ES" sz="2400" u="none" cap="none" strike="noStrike">
                <a:solidFill>
                  <a:schemeClr val="lt1"/>
                </a:solidFill>
                <a:latin typeface="Corbel"/>
                <a:ea typeface="Corbel"/>
                <a:cs typeface="Corbel"/>
                <a:sym typeface="Corbel"/>
              </a:rPr>
              <a:t>En los estudios realizados por Ohio State, los empleados habían descrito a los </a:t>
            </a:r>
            <a:r>
              <a:rPr lang="es-ES" sz="2400">
                <a:solidFill>
                  <a:schemeClr val="lt1"/>
                </a:solidFill>
                <a:latin typeface="Corbel"/>
                <a:ea typeface="Corbel"/>
                <a:cs typeface="Corbel"/>
                <a:sym typeface="Corbel"/>
              </a:rPr>
              <a:t>líderes</a:t>
            </a:r>
            <a:r>
              <a:rPr b="0" i="0" lang="es-ES" sz="2400" u="none" cap="none" strike="noStrike">
                <a:solidFill>
                  <a:schemeClr val="lt1"/>
                </a:solidFill>
                <a:latin typeface="Corbel"/>
                <a:ea typeface="Corbel"/>
                <a:cs typeface="Corbel"/>
                <a:sym typeface="Corbel"/>
              </a:rPr>
              <a:t> en dos dimensiones; la estructura de iniciación y la consideración.</a:t>
            </a:r>
            <a:endParaRPr b="0" i="0" sz="2400" u="none" cap="none" strike="noStrike">
              <a:solidFill>
                <a:schemeClr val="lt1"/>
              </a:solidFill>
              <a:latin typeface="Corbel"/>
              <a:ea typeface="Corbel"/>
              <a:cs typeface="Corbel"/>
              <a:sym typeface="Corbe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pic>
        <p:nvPicPr>
          <p:cNvPr descr="Liderazgo - disquisiciones (página 2) - Monografias.com" id="476" name="Google Shape;476;p7"/>
          <p:cNvPicPr preferRelativeResize="0"/>
          <p:nvPr/>
        </p:nvPicPr>
        <p:blipFill rotWithShape="1">
          <a:blip r:embed="rId3">
            <a:alphaModFix/>
          </a:blip>
          <a:srcRect b="0" l="0" r="0" t="0"/>
          <a:stretch/>
        </p:blipFill>
        <p:spPr>
          <a:xfrm>
            <a:off x="1297100" y="5889496"/>
            <a:ext cx="10386504" cy="2662754"/>
          </a:xfrm>
          <a:prstGeom prst="rect">
            <a:avLst/>
          </a:prstGeom>
          <a:noFill/>
          <a:ln>
            <a:noFill/>
          </a:ln>
        </p:spPr>
      </p:pic>
      <p:sp>
        <p:nvSpPr>
          <p:cNvPr id="477" name="Google Shape;477;p7"/>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 del Liderazgo Michigan”</a:t>
            </a:r>
            <a:endParaRPr/>
          </a:p>
        </p:txBody>
      </p:sp>
      <p:sp>
        <p:nvSpPr>
          <p:cNvPr id="478" name="Google Shape;478;p7"/>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479" name="Google Shape;479;p7"/>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480" name="Google Shape;480;p7"/>
          <p:cNvPicPr preferRelativeResize="0"/>
          <p:nvPr/>
        </p:nvPicPr>
        <p:blipFill rotWithShape="1">
          <a:blip r:embed="rId4">
            <a:alphaModFix/>
          </a:blip>
          <a:srcRect b="0" l="0" r="0" t="0"/>
          <a:stretch/>
        </p:blipFill>
        <p:spPr>
          <a:xfrm>
            <a:off x="-145388" y="-174954"/>
            <a:ext cx="1631950" cy="1443585"/>
          </a:xfrm>
          <a:prstGeom prst="rect">
            <a:avLst/>
          </a:prstGeom>
          <a:noFill/>
          <a:ln>
            <a:noFill/>
          </a:ln>
        </p:spPr>
      </p:pic>
      <p:sp>
        <p:nvSpPr>
          <p:cNvPr id="481" name="Google Shape;481;p7"/>
          <p:cNvSpPr txBox="1"/>
          <p:nvPr/>
        </p:nvSpPr>
        <p:spPr>
          <a:xfrm>
            <a:off x="1119115" y="1001933"/>
            <a:ext cx="11087906" cy="76944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200"/>
              <a:buFont typeface="Corbel"/>
              <a:buNone/>
            </a:pPr>
            <a:r>
              <a:rPr b="0" i="0" lang="es-ES" sz="2200" u="none" cap="none" strike="noStrike">
                <a:solidFill>
                  <a:schemeClr val="lt1"/>
                </a:solidFill>
                <a:latin typeface="Corbel"/>
                <a:ea typeface="Corbel"/>
                <a:cs typeface="Corbel"/>
                <a:sym typeface="Corbel"/>
              </a:rPr>
              <a:t>Michigan también discriminó dos dimensiones del comportamiento de los </a:t>
            </a:r>
            <a:r>
              <a:rPr lang="es-ES" sz="2200">
                <a:solidFill>
                  <a:schemeClr val="lt1"/>
                </a:solidFill>
                <a:latin typeface="Corbel"/>
                <a:ea typeface="Corbel"/>
                <a:cs typeface="Corbel"/>
                <a:sym typeface="Corbel"/>
              </a:rPr>
              <a:t>líderes</a:t>
            </a:r>
            <a:r>
              <a:rPr b="0" i="0" lang="es-ES" sz="2200" u="none" cap="none" strike="noStrike">
                <a:solidFill>
                  <a:schemeClr val="lt1"/>
                </a:solidFill>
                <a:latin typeface="Corbel"/>
                <a:ea typeface="Corbel"/>
                <a:cs typeface="Corbel"/>
                <a:sym typeface="Corbel"/>
              </a:rPr>
              <a:t>, que denominaron orientado al empleado y orientado a la tarea.</a:t>
            </a:r>
            <a:endParaRPr b="0" i="0" sz="2200" u="none" cap="none" strike="noStrike">
              <a:solidFill>
                <a:schemeClr val="lt1"/>
              </a:solidFill>
              <a:latin typeface="Corbel"/>
              <a:ea typeface="Corbel"/>
              <a:cs typeface="Corbel"/>
              <a:sym typeface="Corbel"/>
            </a:endParaRPr>
          </a:p>
        </p:txBody>
      </p:sp>
      <p:sp>
        <p:nvSpPr>
          <p:cNvPr id="482" name="Google Shape;482;p7"/>
          <p:cNvSpPr txBox="1"/>
          <p:nvPr/>
        </p:nvSpPr>
        <p:spPr>
          <a:xfrm>
            <a:off x="1074457" y="1868009"/>
            <a:ext cx="11194879" cy="381642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200"/>
              <a:buFont typeface="Corbel"/>
              <a:buNone/>
            </a:pPr>
            <a:r>
              <a:rPr b="1" i="0" lang="es-ES" sz="2200" u="sng" cap="none" strike="noStrike">
                <a:solidFill>
                  <a:schemeClr val="lt1"/>
                </a:solidFill>
                <a:latin typeface="Corbel"/>
                <a:ea typeface="Corbel"/>
                <a:cs typeface="Corbel"/>
                <a:sym typeface="Corbel"/>
              </a:rPr>
              <a:t>Orientado al empleado</a:t>
            </a:r>
            <a:r>
              <a:rPr b="0" i="0" lang="es-ES" sz="2200" u="none" cap="none" strike="noStrike">
                <a:solidFill>
                  <a:schemeClr val="lt1"/>
                </a:solidFill>
                <a:latin typeface="Corbel"/>
                <a:ea typeface="Corbel"/>
                <a:cs typeface="Corbel"/>
                <a:sym typeface="Corbel"/>
              </a:rPr>
              <a:t>: personas que hacían énfasis en las relaciones interpersonales, tenían interés personal en las necesidades de sus emplea dos y aceptaban las diferencias individuales de los miembros.</a:t>
            </a:r>
            <a:endParaRPr/>
          </a:p>
          <a:p>
            <a:pPr indent="0" lvl="0" marL="0" marR="0" rtl="0" algn="just">
              <a:lnSpc>
                <a:spcPct val="100000"/>
              </a:lnSpc>
              <a:spcBef>
                <a:spcPts val="0"/>
              </a:spcBef>
              <a:spcAft>
                <a:spcPts val="0"/>
              </a:spcAft>
              <a:buClr>
                <a:srgbClr val="000000"/>
              </a:buClr>
              <a:buSzPts val="2200"/>
              <a:buFont typeface="Corbel"/>
              <a:buNone/>
            </a:pPr>
            <a:r>
              <a:t/>
            </a:r>
            <a:endParaRPr b="0" i="0" sz="22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chemeClr val="lt1"/>
              </a:buClr>
              <a:buSzPts val="2200"/>
              <a:buFont typeface="Corbel"/>
              <a:buNone/>
            </a:pPr>
            <a:r>
              <a:rPr b="1" i="0" lang="es-ES" sz="2200" u="sng" cap="none" strike="noStrike">
                <a:solidFill>
                  <a:schemeClr val="lt1"/>
                </a:solidFill>
                <a:latin typeface="Corbel"/>
                <a:ea typeface="Corbel"/>
                <a:cs typeface="Corbel"/>
                <a:sym typeface="Corbel"/>
              </a:rPr>
              <a:t>Orientado a la tarea</a:t>
            </a:r>
            <a:r>
              <a:rPr b="0" i="0" lang="es-ES" sz="2200" u="none" cap="none" strike="noStrike">
                <a:solidFill>
                  <a:schemeClr val="lt1"/>
                </a:solidFill>
                <a:latin typeface="Corbel"/>
                <a:ea typeface="Corbel"/>
                <a:cs typeface="Corbel"/>
                <a:sym typeface="Corbel"/>
              </a:rPr>
              <a:t>: suelen poner énfasis en los aspectos técnicos o de la tarea o de los deberes del puesto: su preocupación principal era cumplir con las tareas del grupo y los miembros de éste eran los medios para ese fin.</a:t>
            </a:r>
            <a:endParaRPr/>
          </a:p>
          <a:p>
            <a:pPr indent="0" lvl="0" marL="0" marR="0" rtl="0" algn="just">
              <a:lnSpc>
                <a:spcPct val="100000"/>
              </a:lnSpc>
              <a:spcBef>
                <a:spcPts val="0"/>
              </a:spcBef>
              <a:spcAft>
                <a:spcPts val="0"/>
              </a:spcAft>
              <a:buClr>
                <a:srgbClr val="000000"/>
              </a:buClr>
              <a:buSzPts val="2200"/>
              <a:buFont typeface="Corbel"/>
              <a:buNone/>
            </a:pPr>
            <a:r>
              <a:t/>
            </a:r>
            <a:endParaRPr b="0" i="0" sz="2200" u="none" cap="none" strike="noStrike">
              <a:solidFill>
                <a:schemeClr val="lt1"/>
              </a:solidFill>
              <a:latin typeface="Corbel"/>
              <a:ea typeface="Corbel"/>
              <a:cs typeface="Corbel"/>
              <a:sym typeface="Corbel"/>
            </a:endParaRPr>
          </a:p>
          <a:p>
            <a:pPr indent="0" lvl="0" marL="0" marR="0" rtl="0" algn="just">
              <a:lnSpc>
                <a:spcPct val="100000"/>
              </a:lnSpc>
              <a:spcBef>
                <a:spcPts val="0"/>
              </a:spcBef>
              <a:spcAft>
                <a:spcPts val="0"/>
              </a:spcAft>
              <a:buClr>
                <a:schemeClr val="lt1"/>
              </a:buClr>
              <a:buSzPts val="2200"/>
              <a:buFont typeface="Corbel"/>
              <a:buNone/>
            </a:pPr>
            <a:r>
              <a:rPr b="0" i="0" lang="es-ES" sz="2200" u="none" cap="none" strike="noStrike">
                <a:solidFill>
                  <a:schemeClr val="lt1"/>
                </a:solidFill>
                <a:latin typeface="Corbel"/>
                <a:ea typeface="Corbel"/>
                <a:cs typeface="Corbel"/>
                <a:sym typeface="Corbel"/>
              </a:rPr>
              <a:t>Michigan concluyó que los líderes orientados al empleado se asociaban con una productividad más alta del grupo y una mayor satisfacción del trabajo. Los líderes orientados a la tarea tendían a asociarse con una productividad más baja del grupo y menor satisfacción con el trabajo.</a:t>
            </a:r>
            <a:endParaRPr b="0" i="0" sz="2200" u="none" cap="none" strike="noStrike">
              <a:solidFill>
                <a:schemeClr val="lt1"/>
              </a:solidFill>
              <a:latin typeface="Corbel"/>
              <a:ea typeface="Corbel"/>
              <a:cs typeface="Corbel"/>
              <a:sym typeface="Corbe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8"/>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“Grid Gerencial de Blake y Mouton”</a:t>
            </a:r>
            <a:endParaRPr/>
          </a:p>
        </p:txBody>
      </p:sp>
      <p:sp>
        <p:nvSpPr>
          <p:cNvPr id="489" name="Google Shape;489;p8"/>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490" name="Google Shape;490;p8"/>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sp>
        <p:nvSpPr>
          <p:cNvPr id="491" name="Google Shape;491;p8"/>
          <p:cNvSpPr txBox="1"/>
          <p:nvPr/>
        </p:nvSpPr>
        <p:spPr>
          <a:xfrm>
            <a:off x="241796" y="4272253"/>
            <a:ext cx="5244603" cy="440120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000"/>
              <a:buFont typeface="Arial"/>
              <a:buNone/>
            </a:pPr>
            <a:r>
              <a:rPr b="0" i="0" lang="es-ES" sz="2000" u="none" cap="none" strike="noStrike">
                <a:solidFill>
                  <a:schemeClr val="lt1"/>
                </a:solidFill>
                <a:latin typeface="Arial"/>
                <a:ea typeface="Arial"/>
                <a:cs typeface="Arial"/>
                <a:sym typeface="Arial"/>
              </a:rPr>
              <a:t>     </a:t>
            </a:r>
            <a:r>
              <a:rPr b="1" i="0" lang="es-ES" sz="2000" u="none" cap="none" strike="noStrike">
                <a:solidFill>
                  <a:srgbClr val="FFFF00"/>
                </a:solidFill>
                <a:latin typeface="Arial"/>
                <a:ea typeface="Arial"/>
                <a:cs typeface="Arial"/>
                <a:sym typeface="Arial"/>
              </a:rPr>
              <a:t>Estilo indiferente 1.1 (no hay jefe)</a:t>
            </a:r>
            <a:endParaRPr/>
          </a:p>
          <a:p>
            <a:pPr indent="0" lvl="0" marL="0" marR="0" rtl="0" algn="just">
              <a:lnSpc>
                <a:spcPct val="100000"/>
              </a:lnSpc>
              <a:spcBef>
                <a:spcPts val="0"/>
              </a:spcBef>
              <a:spcAft>
                <a:spcPts val="0"/>
              </a:spcAft>
              <a:buClr>
                <a:srgbClr val="000000"/>
              </a:buClr>
              <a:buSzPts val="2000"/>
              <a:buFont typeface="Corbel"/>
              <a:buNone/>
            </a:pPr>
            <a:r>
              <a:t/>
            </a:r>
            <a:endParaRPr b="1" i="0" sz="2000" u="none" cap="none" strike="noStrike">
              <a:solidFill>
                <a:srgbClr val="FFFF00"/>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Se encuentra en la esquina inferior izquierda de la malla, y se caracteriza por la </a:t>
            </a:r>
            <a:r>
              <a:rPr b="0" i="0" lang="es-ES" sz="2000" u="none" cap="none" strike="noStrike">
                <a:solidFill>
                  <a:srgbClr val="FFFF00"/>
                </a:solidFill>
                <a:latin typeface="Arial"/>
                <a:ea typeface="Arial"/>
                <a:cs typeface="Arial"/>
                <a:sym typeface="Arial"/>
              </a:rPr>
              <a:t>poca preocupación tanto por las personas como por la tarea.</a:t>
            </a:r>
            <a:r>
              <a:rPr b="0" i="0" lang="es-ES" sz="2000" u="none" cap="none" strike="noStrike">
                <a:solidFill>
                  <a:schemeClr val="lt1"/>
                </a:solidFill>
                <a:latin typeface="Arial"/>
                <a:ea typeface="Arial"/>
                <a:cs typeface="Arial"/>
                <a:sym typeface="Arial"/>
              </a:rPr>
              <a:t> </a:t>
            </a:r>
            <a:endParaRPr/>
          </a:p>
          <a:p>
            <a:pPr indent="0" lvl="0" marL="0" marR="0" rtl="0" algn="just">
              <a:lnSpc>
                <a:spcPct val="100000"/>
              </a:lnSpc>
              <a:spcBef>
                <a:spcPts val="0"/>
              </a:spcBef>
              <a:spcAft>
                <a:spcPts val="0"/>
              </a:spcAft>
              <a:buClr>
                <a:srgbClr val="000000"/>
              </a:buClr>
              <a:buSzPts val="2000"/>
              <a:buFont typeface="Corbe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La principal meta de los gerentes que usan este estilo es </a:t>
            </a:r>
            <a:r>
              <a:rPr b="0" i="0" lang="es-ES" sz="2000" u="none" cap="none" strike="noStrike">
                <a:solidFill>
                  <a:srgbClr val="FFFF00"/>
                </a:solidFill>
                <a:latin typeface="Arial"/>
                <a:ea typeface="Arial"/>
                <a:cs typeface="Arial"/>
                <a:sym typeface="Arial"/>
              </a:rPr>
              <a:t>mantenerse lejos de los problemas. </a:t>
            </a:r>
            <a:endParaRPr/>
          </a:p>
          <a:p>
            <a:pPr indent="0" lvl="0" marL="0" marR="0" rtl="0" algn="just">
              <a:lnSpc>
                <a:spcPct val="100000"/>
              </a:lnSpc>
              <a:spcBef>
                <a:spcPts val="0"/>
              </a:spcBef>
              <a:spcAft>
                <a:spcPts val="0"/>
              </a:spcAft>
              <a:buClr>
                <a:srgbClr val="000000"/>
              </a:buClr>
              <a:buSzPts val="2000"/>
              <a:buFont typeface="Corbe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rgbClr val="FFFF00"/>
              </a:buClr>
              <a:buSzPts val="2000"/>
              <a:buFont typeface="Arial"/>
              <a:buChar char="•"/>
            </a:pPr>
            <a:r>
              <a:rPr b="0" i="0" lang="es-ES" sz="2000" u="none" cap="none" strike="noStrike">
                <a:solidFill>
                  <a:srgbClr val="FFFF00"/>
                </a:solidFill>
                <a:latin typeface="Arial"/>
                <a:ea typeface="Arial"/>
                <a:cs typeface="Arial"/>
                <a:sym typeface="Arial"/>
              </a:rPr>
              <a:t>Ejercen el mínimo esfuerzo </a:t>
            </a:r>
            <a:r>
              <a:rPr b="0" i="0" lang="es-ES" sz="2000" u="none" cap="none" strike="noStrike">
                <a:solidFill>
                  <a:schemeClr val="lt1"/>
                </a:solidFill>
                <a:latin typeface="Arial"/>
                <a:ea typeface="Arial"/>
                <a:cs typeface="Arial"/>
                <a:sym typeface="Arial"/>
              </a:rPr>
              <a:t>requerido para conseguir que se haga el trabajo, evitando ser degradados o despedidos.</a:t>
            </a:r>
            <a:endParaRPr/>
          </a:p>
        </p:txBody>
      </p:sp>
      <p:pic>
        <p:nvPicPr>
          <p:cNvPr descr="Interfaz de usuario gráfica&#10;&#10;Descripción generada automáticamente con confianza baja" id="492" name="Google Shape;492;p8"/>
          <p:cNvPicPr preferRelativeResize="0"/>
          <p:nvPr/>
        </p:nvPicPr>
        <p:blipFill rotWithShape="1">
          <a:blip r:embed="rId3">
            <a:alphaModFix/>
          </a:blip>
          <a:srcRect b="0" l="0" r="0" t="0"/>
          <a:stretch/>
        </p:blipFill>
        <p:spPr>
          <a:xfrm>
            <a:off x="721894" y="1275017"/>
            <a:ext cx="4764505" cy="2857500"/>
          </a:xfrm>
          <a:prstGeom prst="rect">
            <a:avLst/>
          </a:prstGeom>
          <a:noFill/>
          <a:ln>
            <a:noFill/>
          </a:ln>
        </p:spPr>
      </p:pic>
      <p:sp>
        <p:nvSpPr>
          <p:cNvPr id="493" name="Google Shape;493;p8"/>
          <p:cNvSpPr txBox="1"/>
          <p:nvPr/>
        </p:nvSpPr>
        <p:spPr>
          <a:xfrm>
            <a:off x="6883276" y="3579712"/>
            <a:ext cx="5335461" cy="532453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FFFF00"/>
              </a:buClr>
              <a:buSzPts val="2000"/>
              <a:buFont typeface="Arial"/>
              <a:buNone/>
            </a:pPr>
            <a:r>
              <a:rPr b="1" i="0" lang="es-ES" sz="2000" u="none" cap="none" strike="noStrike">
                <a:solidFill>
                  <a:srgbClr val="FFFF00"/>
                </a:solidFill>
                <a:latin typeface="Arial"/>
                <a:ea typeface="Arial"/>
                <a:cs typeface="Arial"/>
                <a:sym typeface="Arial"/>
              </a:rPr>
              <a:t>     Estilo autoritario 9.1 (produce o muere)</a:t>
            </a:r>
            <a:endParaRPr/>
          </a:p>
          <a:p>
            <a:pPr indent="0" lvl="0" marL="0" marR="0" rtl="0" algn="just">
              <a:lnSpc>
                <a:spcPct val="100000"/>
              </a:lnSpc>
              <a:spcBef>
                <a:spcPts val="0"/>
              </a:spcBef>
              <a:spcAft>
                <a:spcPts val="0"/>
              </a:spcAft>
              <a:buClr>
                <a:srgbClr val="000000"/>
              </a:buClr>
              <a:buSzPts val="2000"/>
              <a:buFont typeface="Corbel"/>
              <a:buNone/>
            </a:pPr>
            <a:r>
              <a:t/>
            </a:r>
            <a:endParaRPr b="1" i="0" sz="2000" u="none" cap="none" strike="noStrike">
              <a:solidFill>
                <a:srgbClr val="FFFF00"/>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Se encuentra en la esquina inferior derecha de la malla, y se caracteriza por una </a:t>
            </a:r>
            <a:r>
              <a:rPr b="0" i="0" lang="es-ES" sz="2000" u="none" cap="none" strike="noStrike">
                <a:solidFill>
                  <a:srgbClr val="FFFF00"/>
                </a:solidFill>
                <a:latin typeface="Arial"/>
                <a:ea typeface="Arial"/>
                <a:cs typeface="Arial"/>
                <a:sym typeface="Arial"/>
              </a:rPr>
              <a:t>gran preocupación por la tarea y poca preocupación por las personas</a:t>
            </a:r>
            <a:r>
              <a:rPr b="0" i="0" lang="es-ES" sz="2000" u="none" cap="none" strike="noStrike">
                <a:solidFill>
                  <a:schemeClr val="lt1"/>
                </a:solidFill>
                <a:latin typeface="Arial"/>
                <a:ea typeface="Arial"/>
                <a:cs typeface="Arial"/>
                <a:sym typeface="Arial"/>
              </a:rPr>
              <a:t>. </a:t>
            </a:r>
            <a:endParaRPr/>
          </a:p>
          <a:p>
            <a:pPr indent="-215900" lvl="0" marL="342900" marR="0" rtl="0" algn="just">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Los gerentes </a:t>
            </a:r>
            <a:r>
              <a:rPr b="0" i="0" lang="es-ES" sz="2000" u="none" cap="none" strike="noStrike">
                <a:solidFill>
                  <a:srgbClr val="FFFF00"/>
                </a:solidFill>
                <a:latin typeface="Arial"/>
                <a:ea typeface="Arial"/>
                <a:cs typeface="Arial"/>
                <a:sym typeface="Arial"/>
              </a:rPr>
              <a:t>no consideran que sean relevantes las necesidades personales</a:t>
            </a:r>
            <a:r>
              <a:rPr b="0" i="0" lang="es-ES" sz="2000" u="none" cap="none" strike="noStrike">
                <a:solidFill>
                  <a:schemeClr val="lt1"/>
                </a:solidFill>
                <a:latin typeface="Arial"/>
                <a:ea typeface="Arial"/>
                <a:cs typeface="Arial"/>
                <a:sym typeface="Arial"/>
              </a:rPr>
              <a:t> de los empleados para lograr los objetivos de la organización. Estos </a:t>
            </a:r>
            <a:r>
              <a:rPr b="0" i="0" lang="es-ES" sz="2000" u="none" cap="none" strike="noStrike">
                <a:solidFill>
                  <a:srgbClr val="FFFF00"/>
                </a:solidFill>
                <a:latin typeface="Arial"/>
                <a:ea typeface="Arial"/>
                <a:cs typeface="Arial"/>
                <a:sym typeface="Arial"/>
              </a:rPr>
              <a:t>usan técnicas coercitivas </a:t>
            </a:r>
            <a:r>
              <a:rPr b="0" i="0" lang="es-ES" sz="2000" u="none" cap="none" strike="noStrike">
                <a:solidFill>
                  <a:schemeClr val="lt1"/>
                </a:solidFill>
                <a:latin typeface="Arial"/>
                <a:ea typeface="Arial"/>
                <a:cs typeface="Arial"/>
                <a:sym typeface="Arial"/>
              </a:rPr>
              <a:t>para que se cumplan las metas de producción.</a:t>
            </a:r>
            <a:endParaRPr/>
          </a:p>
          <a:p>
            <a:pPr indent="0" lvl="0" marL="0" marR="0" rtl="0" algn="just">
              <a:lnSpc>
                <a:spcPct val="100000"/>
              </a:lnSpc>
              <a:spcBef>
                <a:spcPts val="0"/>
              </a:spcBef>
              <a:spcAft>
                <a:spcPts val="0"/>
              </a:spcAft>
              <a:buClr>
                <a:srgbClr val="000000"/>
              </a:buClr>
              <a:buSzPts val="2000"/>
              <a:buFont typeface="Corbe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Cuando está fallando la </a:t>
            </a:r>
            <a:r>
              <a:rPr b="0" i="0" lang="es-ES" sz="2000" u="none" cap="none" strike="noStrike">
                <a:solidFill>
                  <a:srgbClr val="FFFF00"/>
                </a:solidFill>
                <a:latin typeface="Arial"/>
                <a:ea typeface="Arial"/>
                <a:cs typeface="Arial"/>
                <a:sym typeface="Arial"/>
              </a:rPr>
              <a:t>rentabilidad</a:t>
            </a:r>
            <a:r>
              <a:rPr b="0" i="0" lang="es-ES" sz="2000" u="none" cap="none" strike="noStrike">
                <a:solidFill>
                  <a:schemeClr val="lt1"/>
                </a:solidFill>
                <a:latin typeface="Arial"/>
                <a:ea typeface="Arial"/>
                <a:cs typeface="Arial"/>
                <a:sym typeface="Arial"/>
              </a:rPr>
              <a:t> de una compañía, </a:t>
            </a:r>
            <a:r>
              <a:rPr b="0" i="0" lang="es-ES" sz="2000" u="none" cap="none" strike="noStrike">
                <a:solidFill>
                  <a:srgbClr val="FFFF00"/>
                </a:solidFill>
                <a:latin typeface="Arial"/>
                <a:ea typeface="Arial"/>
                <a:cs typeface="Arial"/>
                <a:sym typeface="Arial"/>
              </a:rPr>
              <a:t>muestran más preocupación por la producción</a:t>
            </a:r>
            <a:r>
              <a:rPr b="0" i="0" lang="es-ES" sz="2000" u="none" cap="none" strike="noStrike">
                <a:solidFill>
                  <a:schemeClr val="lt1"/>
                </a:solidFill>
                <a:latin typeface="Arial"/>
                <a:ea typeface="Arial"/>
                <a:cs typeface="Arial"/>
                <a:sym typeface="Arial"/>
              </a:rPr>
              <a:t>.</a:t>
            </a:r>
            <a:endParaRPr b="0" i="0" sz="2000" u="none" cap="none" strike="noStrike">
              <a:solidFill>
                <a:schemeClr val="lt1"/>
              </a:solidFill>
              <a:latin typeface="Arial"/>
              <a:ea typeface="Arial"/>
              <a:cs typeface="Arial"/>
              <a:sym typeface="Arial"/>
            </a:endParaRPr>
          </a:p>
        </p:txBody>
      </p:sp>
      <p:pic>
        <p:nvPicPr>
          <p:cNvPr descr="Interfaz de usuario gráfica&#10;&#10;Descripción generada automáticamente" id="494" name="Google Shape;494;p8"/>
          <p:cNvPicPr preferRelativeResize="0"/>
          <p:nvPr/>
        </p:nvPicPr>
        <p:blipFill rotWithShape="1">
          <a:blip r:embed="rId4">
            <a:alphaModFix/>
          </a:blip>
          <a:srcRect b="0" l="0" r="0" t="0"/>
          <a:stretch/>
        </p:blipFill>
        <p:spPr>
          <a:xfrm>
            <a:off x="7346215" y="1028999"/>
            <a:ext cx="4764505" cy="2382253"/>
          </a:xfrm>
          <a:prstGeom prst="rect">
            <a:avLst/>
          </a:prstGeom>
          <a:noFill/>
          <a:ln>
            <a:noFill/>
          </a:ln>
        </p:spPr>
      </p:pic>
      <p:pic>
        <p:nvPicPr>
          <p:cNvPr id="495" name="Google Shape;495;p8"/>
          <p:cNvPicPr preferRelativeResize="0"/>
          <p:nvPr/>
        </p:nvPicPr>
        <p:blipFill rotWithShape="1">
          <a:blip r:embed="rId5">
            <a:alphaModFix/>
          </a:blip>
          <a:srcRect b="0" l="0" r="0" t="0"/>
          <a:stretch/>
        </p:blipFill>
        <p:spPr>
          <a:xfrm>
            <a:off x="-94081" y="-168568"/>
            <a:ext cx="1631950" cy="144358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9"/>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“Grid Gerencial de Blake y Mouton”</a:t>
            </a:r>
            <a:endParaRPr/>
          </a:p>
        </p:txBody>
      </p:sp>
      <p:sp>
        <p:nvSpPr>
          <p:cNvPr id="502" name="Google Shape;502;p9"/>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503" name="Google Shape;503;p9"/>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sp>
        <p:nvSpPr>
          <p:cNvPr id="504" name="Google Shape;504;p9"/>
          <p:cNvSpPr txBox="1"/>
          <p:nvPr/>
        </p:nvSpPr>
        <p:spPr>
          <a:xfrm>
            <a:off x="80209" y="4272252"/>
            <a:ext cx="5474305" cy="470898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000"/>
              <a:buFont typeface="Arial"/>
              <a:buNone/>
            </a:pPr>
            <a:r>
              <a:rPr b="0" i="0" lang="es-ES" sz="2000" u="none" cap="none" strike="noStrike">
                <a:solidFill>
                  <a:schemeClr val="lt1"/>
                </a:solidFill>
                <a:latin typeface="Arial"/>
                <a:ea typeface="Arial"/>
                <a:cs typeface="Arial"/>
                <a:sym typeface="Arial"/>
              </a:rPr>
              <a:t>     </a:t>
            </a:r>
            <a:r>
              <a:rPr b="1" i="0" lang="es-ES" sz="2000" u="none" cap="none" strike="noStrike">
                <a:solidFill>
                  <a:srgbClr val="FFFF00"/>
                </a:solidFill>
                <a:latin typeface="Arial"/>
                <a:ea typeface="Arial"/>
                <a:cs typeface="Arial"/>
                <a:sym typeface="Arial"/>
              </a:rPr>
              <a:t>Estilo complaciente 1.9 (el club social)</a:t>
            </a:r>
            <a:endParaRPr/>
          </a:p>
          <a:p>
            <a:pPr indent="0" lvl="0" marL="0" marR="0" rtl="0" algn="just">
              <a:lnSpc>
                <a:spcPct val="100000"/>
              </a:lnSpc>
              <a:spcBef>
                <a:spcPts val="0"/>
              </a:spcBef>
              <a:spcAft>
                <a:spcPts val="0"/>
              </a:spcAft>
              <a:buClr>
                <a:srgbClr val="000000"/>
              </a:buClr>
              <a:buSzPts val="2000"/>
              <a:buFont typeface="Corbel"/>
              <a:buNone/>
            </a:pPr>
            <a:r>
              <a:t/>
            </a:r>
            <a:endParaRPr b="1" i="0" sz="2000" u="none" cap="none" strike="noStrike">
              <a:solidFill>
                <a:srgbClr val="FFFF00"/>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Se encuentra en la esquina superior izquierda de la malla, y se caracteriza por una </a:t>
            </a:r>
            <a:r>
              <a:rPr b="0" i="0" lang="es-ES" sz="2000" u="none" cap="none" strike="noStrike">
                <a:solidFill>
                  <a:srgbClr val="FFFF00"/>
                </a:solidFill>
                <a:latin typeface="Arial"/>
                <a:ea typeface="Arial"/>
                <a:cs typeface="Arial"/>
                <a:sym typeface="Arial"/>
              </a:rPr>
              <a:t>gran preocupación por las personas y poca preocupación por la tarea. </a:t>
            </a:r>
            <a:endParaRPr/>
          </a:p>
          <a:p>
            <a:pPr indent="0" lvl="0" marL="0" marR="0" rtl="0" algn="just">
              <a:lnSpc>
                <a:spcPct val="100000"/>
              </a:lnSpc>
              <a:spcBef>
                <a:spcPts val="0"/>
              </a:spcBef>
              <a:spcAft>
                <a:spcPts val="0"/>
              </a:spcAft>
              <a:buClr>
                <a:srgbClr val="000000"/>
              </a:buClr>
              <a:buSzPts val="2000"/>
              <a:buFont typeface="Corbe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Los gerentes que usan este estilo tratan de crear una </a:t>
            </a:r>
            <a:r>
              <a:rPr b="0" i="0" lang="es-ES" sz="2000" u="none" cap="none" strike="noStrike">
                <a:solidFill>
                  <a:srgbClr val="FFFF00"/>
                </a:solidFill>
                <a:latin typeface="Arial"/>
                <a:ea typeface="Arial"/>
                <a:cs typeface="Arial"/>
                <a:sym typeface="Arial"/>
              </a:rPr>
              <a:t>atmósfera confortable y segura</a:t>
            </a:r>
            <a:r>
              <a:rPr b="0" i="0" lang="es-ES" sz="2000" u="none" cap="none" strike="noStrike">
                <a:solidFill>
                  <a:schemeClr val="lt1"/>
                </a:solidFill>
                <a:latin typeface="Arial"/>
                <a:ea typeface="Arial"/>
                <a:cs typeface="Arial"/>
                <a:sym typeface="Arial"/>
              </a:rPr>
              <a:t>, confiando en que sus subordinados responderán con un alto desempeño.</a:t>
            </a:r>
            <a:endParaRPr/>
          </a:p>
          <a:p>
            <a:pPr indent="-215900" lvl="0" marL="342900" marR="0" rtl="0" algn="just">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Este estilo conduce a un ritmo de trabajo amistoso, </a:t>
            </a:r>
            <a:r>
              <a:rPr b="0" i="0" lang="es-ES" sz="2000" u="none" cap="none" strike="noStrike">
                <a:solidFill>
                  <a:srgbClr val="FFFF00"/>
                </a:solidFill>
                <a:latin typeface="Arial"/>
                <a:ea typeface="Arial"/>
                <a:cs typeface="Arial"/>
                <a:sym typeface="Arial"/>
              </a:rPr>
              <a:t>aunque no necesariamente productivo.</a:t>
            </a:r>
            <a:endParaRPr/>
          </a:p>
        </p:txBody>
      </p:sp>
      <p:pic>
        <p:nvPicPr>
          <p:cNvPr id="505" name="Google Shape;505;p9"/>
          <p:cNvPicPr preferRelativeResize="0"/>
          <p:nvPr/>
        </p:nvPicPr>
        <p:blipFill rotWithShape="1">
          <a:blip r:embed="rId3">
            <a:alphaModFix/>
          </a:blip>
          <a:srcRect b="0" l="0" r="0" t="0"/>
          <a:stretch/>
        </p:blipFill>
        <p:spPr>
          <a:xfrm>
            <a:off x="497304" y="1326379"/>
            <a:ext cx="5057210" cy="2857500"/>
          </a:xfrm>
          <a:prstGeom prst="rect">
            <a:avLst/>
          </a:prstGeom>
          <a:noFill/>
          <a:ln>
            <a:noFill/>
          </a:ln>
        </p:spPr>
      </p:pic>
      <p:pic>
        <p:nvPicPr>
          <p:cNvPr descr="Un dibujo de un par de personas&#10;&#10;Descripción generada automáticamente con confianza baja" id="506" name="Google Shape;506;p9"/>
          <p:cNvPicPr preferRelativeResize="0"/>
          <p:nvPr/>
        </p:nvPicPr>
        <p:blipFill rotWithShape="1">
          <a:blip r:embed="rId4">
            <a:alphaModFix/>
          </a:blip>
          <a:srcRect b="0" l="0" r="0" t="0"/>
          <a:stretch/>
        </p:blipFill>
        <p:spPr>
          <a:xfrm>
            <a:off x="6808785" y="1271742"/>
            <a:ext cx="5511552" cy="2857499"/>
          </a:xfrm>
          <a:prstGeom prst="rect">
            <a:avLst/>
          </a:prstGeom>
          <a:noFill/>
          <a:ln>
            <a:noFill/>
          </a:ln>
        </p:spPr>
      </p:pic>
      <p:sp>
        <p:nvSpPr>
          <p:cNvPr id="507" name="Google Shape;507;p9"/>
          <p:cNvSpPr txBox="1"/>
          <p:nvPr/>
        </p:nvSpPr>
        <p:spPr>
          <a:xfrm>
            <a:off x="6490362" y="4272252"/>
            <a:ext cx="5829975" cy="378565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FFFF00"/>
              </a:buClr>
              <a:buSzPts val="2000"/>
              <a:buFont typeface="Arial"/>
              <a:buNone/>
            </a:pPr>
            <a:r>
              <a:rPr b="1" i="0" lang="es-ES" sz="2000" u="none" cap="none" strike="noStrike">
                <a:solidFill>
                  <a:srgbClr val="FFFF00"/>
                </a:solidFill>
                <a:latin typeface="Arial"/>
                <a:ea typeface="Arial"/>
                <a:cs typeface="Arial"/>
                <a:sym typeface="Arial"/>
              </a:rPr>
              <a:t>     Estilo participativo 9,9 (democrático)</a:t>
            </a:r>
            <a:endParaRPr/>
          </a:p>
          <a:p>
            <a:pPr indent="0" lvl="0" marL="0" marR="0" rtl="0" algn="just">
              <a:lnSpc>
                <a:spcPct val="100000"/>
              </a:lnSpc>
              <a:spcBef>
                <a:spcPts val="0"/>
              </a:spcBef>
              <a:spcAft>
                <a:spcPts val="0"/>
              </a:spcAft>
              <a:buClr>
                <a:srgbClr val="000000"/>
              </a:buClr>
              <a:buSzPts val="2000"/>
              <a:buFont typeface="Corbel"/>
              <a:buNone/>
            </a:pPr>
            <a:r>
              <a:t/>
            </a:r>
            <a:endParaRPr b="1" i="0" sz="2000" u="none" cap="none" strike="noStrike">
              <a:solidFill>
                <a:srgbClr val="FFFF00"/>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Se encuentra en la esquina superior derecha de la malla, este estilo refleja </a:t>
            </a:r>
            <a:r>
              <a:rPr b="0" i="0" lang="es-ES" sz="2000" u="none" cap="none" strike="noStrike">
                <a:solidFill>
                  <a:srgbClr val="FFFF00"/>
                </a:solidFill>
                <a:latin typeface="Arial"/>
                <a:ea typeface="Arial"/>
                <a:cs typeface="Arial"/>
                <a:sym typeface="Arial"/>
              </a:rPr>
              <a:t>altos niveles de preocupación tanto por la gente como por la producción.</a:t>
            </a:r>
            <a:endParaRPr/>
          </a:p>
          <a:p>
            <a:pPr indent="0" lvl="0" marL="0" marR="0" rtl="0" algn="just">
              <a:lnSpc>
                <a:spcPct val="100000"/>
              </a:lnSpc>
              <a:spcBef>
                <a:spcPts val="0"/>
              </a:spcBef>
              <a:spcAft>
                <a:spcPts val="0"/>
              </a:spcAft>
              <a:buClr>
                <a:srgbClr val="000000"/>
              </a:buClr>
              <a:buSzPts val="2000"/>
              <a:buFont typeface="Corbe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Los gerentes que usan este estilo </a:t>
            </a:r>
            <a:r>
              <a:rPr b="0" i="0" lang="es-ES" sz="2000" u="none" cap="none" strike="noStrike">
                <a:solidFill>
                  <a:srgbClr val="FFFF00"/>
                </a:solidFill>
                <a:latin typeface="Arial"/>
                <a:ea typeface="Arial"/>
                <a:cs typeface="Arial"/>
                <a:sym typeface="Arial"/>
              </a:rPr>
              <a:t>distribuyen el poder de decisión (empowerment).</a:t>
            </a:r>
            <a:endParaRPr/>
          </a:p>
          <a:p>
            <a:pPr indent="-215900" lvl="0" marL="342900" marR="0" rtl="0" algn="just">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rgbClr val="FFFF00"/>
              </a:buClr>
              <a:buSzPts val="2000"/>
              <a:buFont typeface="Arial"/>
              <a:buChar char="•"/>
            </a:pPr>
            <a:r>
              <a:rPr b="0" i="0" lang="es-ES" sz="2000" u="none" cap="none" strike="noStrike">
                <a:solidFill>
                  <a:srgbClr val="FFFF00"/>
                </a:solidFill>
                <a:latin typeface="Arial"/>
                <a:ea typeface="Arial"/>
                <a:cs typeface="Arial"/>
                <a:sym typeface="Arial"/>
              </a:rPr>
              <a:t>Involucra a los miembros en la planificación </a:t>
            </a:r>
            <a:r>
              <a:rPr b="0" i="0" lang="es-ES" sz="2000" u="none" cap="none" strike="noStrike">
                <a:solidFill>
                  <a:schemeClr val="lt1"/>
                </a:solidFill>
                <a:latin typeface="Arial"/>
                <a:ea typeface="Arial"/>
                <a:cs typeface="Arial"/>
                <a:sym typeface="Arial"/>
              </a:rPr>
              <a:t>y en el desarrollo de las actividades</a:t>
            </a:r>
            <a:endParaRPr b="0" i="0" sz="2000" u="none" cap="none" strike="noStrike">
              <a:solidFill>
                <a:srgbClr val="FFFF00"/>
              </a:solidFill>
              <a:latin typeface="Arial"/>
              <a:ea typeface="Arial"/>
              <a:cs typeface="Arial"/>
              <a:sym typeface="Arial"/>
            </a:endParaRPr>
          </a:p>
        </p:txBody>
      </p:sp>
      <p:pic>
        <p:nvPicPr>
          <p:cNvPr id="508" name="Google Shape;508;p9"/>
          <p:cNvPicPr preferRelativeResize="0"/>
          <p:nvPr/>
        </p:nvPicPr>
        <p:blipFill rotWithShape="1">
          <a:blip r:embed="rId5">
            <a:alphaModFix/>
          </a:blip>
          <a:srcRect b="0" l="0" r="0" t="0"/>
          <a:stretch/>
        </p:blipFill>
        <p:spPr>
          <a:xfrm>
            <a:off x="-131512" y="-158394"/>
            <a:ext cx="1631950" cy="144358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06"/>
                                        </p:tgtEl>
                                        <p:attrNameLst>
                                          <p:attrName>style.visibility</p:attrName>
                                        </p:attrNameLst>
                                      </p:cBhvr>
                                      <p:to>
                                        <p:strVal val="visible"/>
                                      </p:to>
                                    </p:set>
                                    <p:anim calcmode="lin" valueType="num">
                                      <p:cBhvr additive="base">
                                        <p:cTn dur="500"/>
                                        <p:tgtEl>
                                          <p:spTgt spid="506"/>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10"/>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“Grid Gerencial de Blake y Mouton”</a:t>
            </a:r>
            <a:endParaRPr/>
          </a:p>
        </p:txBody>
      </p:sp>
      <p:sp>
        <p:nvSpPr>
          <p:cNvPr id="515" name="Google Shape;515;p10"/>
          <p:cNvSpPr txBox="1"/>
          <p:nvPr/>
        </p:nvSpPr>
        <p:spPr>
          <a:xfrm>
            <a:off x="1460664" y="2865729"/>
            <a:ext cx="9957481" cy="46166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Corbel"/>
              <a:buNone/>
            </a:pPr>
            <a:r>
              <a:t/>
            </a:r>
            <a:endParaRPr b="1" i="0" sz="2400" u="none" cap="none" strike="noStrike">
              <a:solidFill>
                <a:schemeClr val="lt1"/>
              </a:solidFill>
              <a:latin typeface="Arial"/>
              <a:ea typeface="Arial"/>
              <a:cs typeface="Arial"/>
              <a:sym typeface="Arial"/>
            </a:endParaRPr>
          </a:p>
        </p:txBody>
      </p:sp>
      <p:sp>
        <p:nvSpPr>
          <p:cNvPr id="516" name="Google Shape;516;p10"/>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517" name="Google Shape;517;p10"/>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sp>
        <p:nvSpPr>
          <p:cNvPr id="518" name="Google Shape;518;p10"/>
          <p:cNvSpPr txBox="1"/>
          <p:nvPr/>
        </p:nvSpPr>
        <p:spPr>
          <a:xfrm>
            <a:off x="219771" y="2945847"/>
            <a:ext cx="5385224" cy="594008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FFFF00"/>
              </a:buClr>
              <a:buSzPts val="2000"/>
              <a:buFont typeface="Arial"/>
              <a:buNone/>
            </a:pPr>
            <a:r>
              <a:rPr b="1" i="0" lang="es-ES" sz="2000" u="none" cap="none" strike="noStrike">
                <a:solidFill>
                  <a:srgbClr val="FFFF00"/>
                </a:solidFill>
                <a:latin typeface="Arial"/>
                <a:ea typeface="Arial"/>
                <a:cs typeface="Arial"/>
                <a:sym typeface="Arial"/>
              </a:rPr>
              <a:t>     Estilo equilibrado 5.5 (mediocridad)</a:t>
            </a:r>
            <a:endParaRPr/>
          </a:p>
          <a:p>
            <a:pPr indent="0" lvl="0" marL="0" marR="0" rtl="0" algn="just">
              <a:lnSpc>
                <a:spcPct val="100000"/>
              </a:lnSpc>
              <a:spcBef>
                <a:spcPts val="0"/>
              </a:spcBef>
              <a:spcAft>
                <a:spcPts val="0"/>
              </a:spcAft>
              <a:buClr>
                <a:srgbClr val="000000"/>
              </a:buClr>
              <a:buSzPts val="2000"/>
              <a:buFont typeface="Corbel"/>
              <a:buNone/>
            </a:pPr>
            <a:r>
              <a:t/>
            </a:r>
            <a:endParaRPr b="1" i="0" sz="2000" u="none" cap="none" strike="noStrike">
              <a:solidFill>
                <a:srgbClr val="FFFF00"/>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Se encuentra al medio de la malla, se caracteriza por intentar </a:t>
            </a:r>
            <a:r>
              <a:rPr b="0" i="0" lang="es-ES" sz="2000" u="none" cap="none" strike="noStrike">
                <a:solidFill>
                  <a:srgbClr val="FFFF00"/>
                </a:solidFill>
                <a:latin typeface="Arial"/>
                <a:ea typeface="Arial"/>
                <a:cs typeface="Arial"/>
                <a:sym typeface="Arial"/>
              </a:rPr>
              <a:t>equilibrar a las personas y los resultados</a:t>
            </a:r>
            <a:r>
              <a:rPr b="0" i="0" lang="es-ES" sz="2000" u="none" cap="none" strike="noStrike">
                <a:solidFill>
                  <a:schemeClr val="lt1"/>
                </a:solidFill>
                <a:latin typeface="Arial"/>
                <a:ea typeface="Arial"/>
                <a:cs typeface="Arial"/>
                <a:sym typeface="Arial"/>
              </a:rPr>
              <a:t>, lo que representa una preocupación moderada por los mismos. </a:t>
            </a:r>
            <a:endParaRPr/>
          </a:p>
          <a:p>
            <a:pPr indent="-215900" lvl="0" marL="342900" marR="0" rtl="0" algn="just">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No se apuesta definitivamente por ninguno de esos intereses, </a:t>
            </a:r>
            <a:r>
              <a:rPr b="0" i="0" lang="es-ES" sz="2000" u="none" cap="none" strike="noStrike">
                <a:solidFill>
                  <a:srgbClr val="FFFF00"/>
                </a:solidFill>
                <a:latin typeface="Arial"/>
                <a:ea typeface="Arial"/>
                <a:cs typeface="Arial"/>
                <a:sym typeface="Arial"/>
              </a:rPr>
              <a:t>es un estilo conservador.</a:t>
            </a:r>
            <a:endParaRPr/>
          </a:p>
          <a:p>
            <a:pPr indent="-215900" lvl="0" marL="342900" marR="0" rtl="0" algn="just">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El directivo </a:t>
            </a:r>
            <a:r>
              <a:rPr b="0" i="0" lang="es-ES" sz="2000" u="none" cap="none" strike="noStrike">
                <a:solidFill>
                  <a:srgbClr val="FFFF00"/>
                </a:solidFill>
                <a:latin typeface="Arial"/>
                <a:ea typeface="Arial"/>
                <a:cs typeface="Arial"/>
                <a:sym typeface="Arial"/>
              </a:rPr>
              <a:t>no se decide ni por el castigo ni por el reconocimiento</a:t>
            </a:r>
            <a:r>
              <a:rPr b="0" i="0" lang="es-ES" sz="2000" u="none" cap="none" strike="noStrike">
                <a:solidFill>
                  <a:schemeClr val="lt1"/>
                </a:solidFill>
                <a:latin typeface="Arial"/>
                <a:ea typeface="Arial"/>
                <a:cs typeface="Arial"/>
                <a:sym typeface="Arial"/>
              </a:rPr>
              <a:t> a sus subordinados. </a:t>
            </a:r>
            <a:endParaRPr/>
          </a:p>
          <a:p>
            <a:pPr indent="-215900" lvl="0" marL="342900" marR="0" rtl="0" algn="just">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Puede definirse como quien prefiere que las cosas </a:t>
            </a:r>
            <a:r>
              <a:rPr b="0" i="0" lang="es-ES" sz="2000" u="none" cap="none" strike="noStrike">
                <a:solidFill>
                  <a:srgbClr val="FFFF00"/>
                </a:solidFill>
                <a:latin typeface="Arial"/>
                <a:ea typeface="Arial"/>
                <a:cs typeface="Arial"/>
                <a:sym typeface="Arial"/>
              </a:rPr>
              <a:t>sigan como estan </a:t>
            </a:r>
            <a:r>
              <a:rPr b="0" i="0" lang="es-ES" sz="2000" u="none" cap="none" strike="noStrike">
                <a:solidFill>
                  <a:schemeClr val="lt1"/>
                </a:solidFill>
                <a:latin typeface="Arial"/>
                <a:ea typeface="Arial"/>
                <a:cs typeface="Arial"/>
                <a:sym typeface="Arial"/>
              </a:rPr>
              <a:t>por poco que funcionen.</a:t>
            </a:r>
            <a:endParaRPr b="0" i="0" sz="2000" u="none" cap="none" strike="noStrike">
              <a:solidFill>
                <a:schemeClr val="lt1"/>
              </a:solidFill>
              <a:latin typeface="Arial"/>
              <a:ea typeface="Arial"/>
              <a:cs typeface="Arial"/>
              <a:sym typeface="Arial"/>
            </a:endParaRPr>
          </a:p>
        </p:txBody>
      </p:sp>
      <p:sp>
        <p:nvSpPr>
          <p:cNvPr id="519" name="Google Shape;519;p10"/>
          <p:cNvSpPr txBox="1"/>
          <p:nvPr/>
        </p:nvSpPr>
        <p:spPr>
          <a:xfrm>
            <a:off x="6999705" y="6417650"/>
            <a:ext cx="5385224" cy="255454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500"/>
              <a:buFont typeface="Arial"/>
              <a:buNone/>
            </a:pPr>
            <a:r>
              <a:rPr b="1" i="0" lang="es-ES" sz="2500" u="none" cap="none" strike="noStrike">
                <a:solidFill>
                  <a:schemeClr val="lt1"/>
                </a:solidFill>
                <a:latin typeface="Arial"/>
                <a:ea typeface="Arial"/>
                <a:cs typeface="Arial"/>
                <a:sym typeface="Arial"/>
              </a:rPr>
              <a:t>¿Cómo líderes, nos preocupamos más por la consecución de los </a:t>
            </a:r>
            <a:r>
              <a:rPr b="1" i="0" lang="es-ES" sz="2500" u="none" cap="none" strike="noStrike">
                <a:solidFill>
                  <a:srgbClr val="FFFF00"/>
                </a:solidFill>
                <a:latin typeface="Arial"/>
                <a:ea typeface="Arial"/>
                <a:cs typeface="Arial"/>
                <a:sym typeface="Arial"/>
              </a:rPr>
              <a:t>objetivos</a:t>
            </a:r>
            <a:r>
              <a:rPr b="1" i="0" lang="es-ES" sz="2500" u="none" cap="none" strike="noStrike">
                <a:solidFill>
                  <a:schemeClr val="lt1"/>
                </a:solidFill>
                <a:latin typeface="Arial"/>
                <a:ea typeface="Arial"/>
                <a:cs typeface="Arial"/>
                <a:sym typeface="Arial"/>
              </a:rPr>
              <a:t>, o nuestra principal inquietud son las </a:t>
            </a:r>
            <a:r>
              <a:rPr b="1" i="0" lang="es-ES" sz="2500" u="none" cap="none" strike="noStrike">
                <a:solidFill>
                  <a:srgbClr val="FFFF00"/>
                </a:solidFill>
                <a:latin typeface="Arial"/>
                <a:ea typeface="Arial"/>
                <a:cs typeface="Arial"/>
                <a:sym typeface="Arial"/>
              </a:rPr>
              <a:t>personas</a:t>
            </a:r>
            <a:r>
              <a:rPr b="1" i="0" lang="es-ES" sz="2500" u="none" cap="none" strike="noStrike">
                <a:solidFill>
                  <a:schemeClr val="lt1"/>
                </a:solidFill>
                <a:latin typeface="Arial"/>
                <a:ea typeface="Arial"/>
                <a:cs typeface="Arial"/>
                <a:sym typeface="Arial"/>
              </a:rPr>
              <a:t>?</a:t>
            </a:r>
            <a:endParaRPr/>
          </a:p>
          <a:p>
            <a:pPr indent="0" lvl="0" marL="0" marR="0" rtl="0" algn="ctr">
              <a:lnSpc>
                <a:spcPct val="100000"/>
              </a:lnSpc>
              <a:spcBef>
                <a:spcPts val="0"/>
              </a:spcBef>
              <a:spcAft>
                <a:spcPts val="0"/>
              </a:spcAft>
              <a:buClr>
                <a:srgbClr val="000000"/>
              </a:buClr>
              <a:buSzPts val="2000"/>
              <a:buFont typeface="Corbel"/>
              <a:buNone/>
            </a:pPr>
            <a:r>
              <a:t/>
            </a:r>
            <a:endParaRPr b="1" i="0" sz="2000" u="none" cap="none" strike="noStrike">
              <a:solidFill>
                <a:srgbClr val="FFFF00"/>
              </a:solidFill>
              <a:latin typeface="Arial"/>
              <a:ea typeface="Arial"/>
              <a:cs typeface="Arial"/>
              <a:sym typeface="Arial"/>
            </a:endParaRPr>
          </a:p>
          <a:p>
            <a:pPr indent="0" lvl="0" marL="0" marR="0" rtl="0" algn="ctr">
              <a:lnSpc>
                <a:spcPct val="100000"/>
              </a:lnSpc>
              <a:spcBef>
                <a:spcPts val="0"/>
              </a:spcBef>
              <a:spcAft>
                <a:spcPts val="0"/>
              </a:spcAft>
              <a:buClr>
                <a:srgbClr val="FFFF00"/>
              </a:buClr>
              <a:buSzPts val="2000"/>
              <a:buFont typeface="Arial"/>
              <a:buNone/>
            </a:pPr>
            <a:r>
              <a:rPr b="1" i="0" lang="es-ES" sz="2000" u="none" cap="none" strike="noStrike">
                <a:solidFill>
                  <a:srgbClr val="FFFF00"/>
                </a:solidFill>
                <a:latin typeface="Arial"/>
                <a:ea typeface="Arial"/>
                <a:cs typeface="Arial"/>
                <a:sym typeface="Arial"/>
              </a:rPr>
              <a:t>https://creartecoaching.com/test-estilos-de-liderazgo-blake-mouton/</a:t>
            </a:r>
            <a:endParaRPr/>
          </a:p>
        </p:txBody>
      </p:sp>
      <p:sp>
        <p:nvSpPr>
          <p:cNvPr id="520" name="Google Shape;520;p10"/>
          <p:cNvSpPr txBox="1"/>
          <p:nvPr/>
        </p:nvSpPr>
        <p:spPr>
          <a:xfrm>
            <a:off x="6292810" y="1009319"/>
            <a:ext cx="6377992" cy="570925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FFFF00"/>
              </a:buClr>
              <a:buSzPts val="2000"/>
              <a:buFont typeface="Arial"/>
              <a:buNone/>
            </a:pPr>
            <a:r>
              <a:rPr b="1" i="0" lang="es-ES" sz="2000" u="none" cap="none" strike="noStrike">
                <a:solidFill>
                  <a:srgbClr val="FFFF00"/>
                </a:solidFill>
                <a:latin typeface="Arial"/>
                <a:ea typeface="Arial"/>
                <a:cs typeface="Arial"/>
                <a:sym typeface="Arial"/>
              </a:rPr>
              <a:t>                                  </a:t>
            </a:r>
            <a:r>
              <a:rPr b="1" i="0" lang="es-ES" sz="2500" u="none" cap="none" strike="noStrike">
                <a:solidFill>
                  <a:srgbClr val="FFFF00"/>
                </a:solidFill>
                <a:latin typeface="Arial"/>
                <a:ea typeface="Arial"/>
                <a:cs typeface="Arial"/>
                <a:sym typeface="Arial"/>
              </a:rPr>
              <a:t>Conclusiones</a:t>
            </a:r>
            <a:endParaRPr/>
          </a:p>
          <a:p>
            <a:pPr indent="0" lvl="0" marL="0" marR="0" rtl="0" algn="just">
              <a:lnSpc>
                <a:spcPct val="100000"/>
              </a:lnSpc>
              <a:spcBef>
                <a:spcPts val="0"/>
              </a:spcBef>
              <a:spcAft>
                <a:spcPts val="0"/>
              </a:spcAft>
              <a:buClr>
                <a:srgbClr val="000000"/>
              </a:buClr>
              <a:buSzPts val="2000"/>
              <a:buFont typeface="Corbel"/>
              <a:buNone/>
            </a:pPr>
            <a:r>
              <a:t/>
            </a:r>
            <a:endParaRPr b="1" i="0" sz="2000" u="none" cap="none" strike="noStrike">
              <a:solidFill>
                <a:srgbClr val="FFFF00"/>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La malla gerencial tiene 9 posiciones posibles en cada eje, lo que da 81 diferentes posibilidades en las cuales colocar el estilo del líder.</a:t>
            </a:r>
            <a:endParaRPr/>
          </a:p>
          <a:p>
            <a:pPr indent="-215900" lvl="0" marL="342900" marR="0" rtl="0" algn="just">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Arial"/>
              <a:ea typeface="Arial"/>
              <a:cs typeface="Arial"/>
              <a:sym typeface="Arial"/>
            </a:endParaRPr>
          </a:p>
          <a:p>
            <a:pPr indent="-342900" lvl="0" marL="342900" marR="0" rtl="0" algn="just">
              <a:lnSpc>
                <a:spcPct val="100000"/>
              </a:lnSpc>
              <a:spcBef>
                <a:spcPts val="0"/>
              </a:spcBef>
              <a:spcAft>
                <a:spcPts val="0"/>
              </a:spcAft>
              <a:buClr>
                <a:schemeClr val="lt1"/>
              </a:buClr>
              <a:buSzPts val="2000"/>
              <a:buFont typeface="Arial"/>
              <a:buChar char="•"/>
            </a:pPr>
            <a:r>
              <a:rPr b="0" i="0" lang="es-ES" sz="2000" u="none" cap="none" strike="noStrike">
                <a:solidFill>
                  <a:schemeClr val="lt1"/>
                </a:solidFill>
                <a:latin typeface="Arial"/>
                <a:ea typeface="Arial"/>
                <a:cs typeface="Arial"/>
                <a:sym typeface="Arial"/>
              </a:rPr>
              <a:t>La rejilla muestra los factores dominantes en el pensamiento de un líder con respecto a la </a:t>
            </a:r>
            <a:r>
              <a:rPr b="0" i="0" lang="es-ES" sz="2000" u="none" cap="none" strike="noStrike">
                <a:solidFill>
                  <a:srgbClr val="FFFF00"/>
                </a:solidFill>
                <a:latin typeface="Arial"/>
                <a:ea typeface="Arial"/>
                <a:cs typeface="Arial"/>
                <a:sym typeface="Arial"/>
              </a:rPr>
              <a:t>obtención de resultados</a:t>
            </a:r>
            <a:r>
              <a:rPr b="0" i="0" lang="es-ES" sz="2000" u="none" cap="none" strike="noStrike">
                <a:solidFill>
                  <a:schemeClr val="lt1"/>
                </a:solidFill>
                <a:latin typeface="Arial"/>
                <a:ea typeface="Arial"/>
                <a:cs typeface="Arial"/>
                <a:sym typeface="Arial"/>
              </a:rPr>
              <a:t>.</a:t>
            </a:r>
            <a:r>
              <a:rPr b="0" i="0" lang="es-ES" sz="2000" u="none" cap="none" strike="noStrike">
                <a:solidFill>
                  <a:srgbClr val="FFFFFF"/>
                </a:solidFill>
                <a:latin typeface="Arial"/>
                <a:ea typeface="Arial"/>
                <a:cs typeface="Arial"/>
                <a:sym typeface="Arial"/>
              </a:rPr>
              <a:t> </a:t>
            </a:r>
            <a:endParaRPr/>
          </a:p>
          <a:p>
            <a:pPr indent="-215900" lvl="0" marL="342900" marR="0" rtl="0" algn="just">
              <a:lnSpc>
                <a:spcPct val="100000"/>
              </a:lnSpc>
              <a:spcBef>
                <a:spcPts val="0"/>
              </a:spcBef>
              <a:spcAft>
                <a:spcPts val="0"/>
              </a:spcAft>
              <a:buClr>
                <a:srgbClr val="000000"/>
              </a:buClr>
              <a:buSzPts val="2000"/>
              <a:buFont typeface="Arial"/>
              <a:buNone/>
            </a:pPr>
            <a:r>
              <a:t/>
            </a:r>
            <a:endParaRPr b="0" i="0" sz="2000" u="none" cap="none" strike="noStrike">
              <a:solidFill>
                <a:srgbClr val="FFFFFF"/>
              </a:solidFill>
              <a:latin typeface="Arial"/>
              <a:ea typeface="Arial"/>
              <a:cs typeface="Arial"/>
              <a:sym typeface="Arial"/>
            </a:endParaRPr>
          </a:p>
          <a:p>
            <a:pPr indent="-342900" lvl="0" marL="342900" marR="0" rtl="0" algn="just">
              <a:lnSpc>
                <a:spcPct val="100000"/>
              </a:lnSpc>
              <a:spcBef>
                <a:spcPts val="0"/>
              </a:spcBef>
              <a:spcAft>
                <a:spcPts val="0"/>
              </a:spcAft>
              <a:buClr>
                <a:srgbClr val="FFFFFF"/>
              </a:buClr>
              <a:buSzPts val="2000"/>
              <a:buFont typeface="Arial"/>
              <a:buChar char="•"/>
            </a:pPr>
            <a:r>
              <a:rPr b="0" i="0" lang="es-ES" sz="2000" u="none" cap="none" strike="noStrike">
                <a:solidFill>
                  <a:srgbClr val="FFFFFF"/>
                </a:solidFill>
                <a:latin typeface="Arial"/>
                <a:ea typeface="Arial"/>
                <a:cs typeface="Arial"/>
                <a:sym typeface="Arial"/>
              </a:rPr>
              <a:t>Con base en los hallazgos de Blake y Mouton, se descubrió que los </a:t>
            </a:r>
            <a:r>
              <a:rPr b="0" i="0" lang="es-ES" sz="2000" u="none" cap="none" strike="noStrike">
                <a:solidFill>
                  <a:srgbClr val="FFFF00"/>
                </a:solidFill>
                <a:latin typeface="Arial"/>
                <a:ea typeface="Arial"/>
                <a:cs typeface="Arial"/>
                <a:sym typeface="Arial"/>
              </a:rPr>
              <a:t>gerentes</a:t>
            </a:r>
            <a:r>
              <a:rPr b="0" i="0" lang="es-ES" sz="2000" u="none" cap="none" strike="noStrike">
                <a:solidFill>
                  <a:srgbClr val="FFFFFF"/>
                </a:solidFill>
                <a:latin typeface="Arial"/>
                <a:ea typeface="Arial"/>
                <a:cs typeface="Arial"/>
                <a:sym typeface="Arial"/>
              </a:rPr>
              <a:t> </a:t>
            </a:r>
            <a:r>
              <a:rPr b="0" i="0" lang="es-ES" sz="2000" u="none" cap="none" strike="noStrike">
                <a:solidFill>
                  <a:srgbClr val="FFFF00"/>
                </a:solidFill>
                <a:latin typeface="Arial"/>
                <a:ea typeface="Arial"/>
                <a:cs typeface="Arial"/>
                <a:sym typeface="Arial"/>
              </a:rPr>
              <a:t>se desempeñaban mejor</a:t>
            </a:r>
            <a:r>
              <a:rPr b="0" i="0" lang="es-ES" sz="2000" u="none" cap="none" strike="noStrike">
                <a:solidFill>
                  <a:srgbClr val="FFFFFF"/>
                </a:solidFill>
                <a:latin typeface="Arial"/>
                <a:ea typeface="Arial"/>
                <a:cs typeface="Arial"/>
                <a:sym typeface="Arial"/>
              </a:rPr>
              <a:t> con un estilo </a:t>
            </a:r>
            <a:r>
              <a:rPr b="0" i="0" lang="es-ES" sz="2000" u="none" cap="none" strike="noStrike">
                <a:solidFill>
                  <a:srgbClr val="FFFF00"/>
                </a:solidFill>
                <a:latin typeface="Arial"/>
                <a:ea typeface="Arial"/>
                <a:cs typeface="Arial"/>
                <a:sym typeface="Arial"/>
              </a:rPr>
              <a:t>9.9 (participativo)</a:t>
            </a:r>
            <a:r>
              <a:rPr b="0" i="0" lang="es-ES" sz="2000" u="none" cap="none" strike="noStrike">
                <a:solidFill>
                  <a:srgbClr val="FFFFFF"/>
                </a:solidFill>
                <a:latin typeface="Arial"/>
                <a:ea typeface="Arial"/>
                <a:cs typeface="Arial"/>
                <a:sym typeface="Arial"/>
              </a:rPr>
              <a:t>, a diferencia de un estilo </a:t>
            </a:r>
            <a:r>
              <a:rPr b="0" i="0" lang="es-ES" sz="2000" u="none" cap="none" strike="noStrike">
                <a:solidFill>
                  <a:srgbClr val="FFFF00"/>
                </a:solidFill>
                <a:latin typeface="Arial"/>
                <a:ea typeface="Arial"/>
                <a:cs typeface="Arial"/>
                <a:sym typeface="Arial"/>
              </a:rPr>
              <a:t>9,1 (autoritario)</a:t>
            </a:r>
            <a:r>
              <a:rPr b="0" i="0" lang="es-ES" sz="2000" u="none" cap="none" strike="noStrike">
                <a:solidFill>
                  <a:schemeClr val="lt1"/>
                </a:solidFill>
                <a:latin typeface="Arial"/>
                <a:ea typeface="Arial"/>
                <a:cs typeface="Arial"/>
                <a:sym typeface="Arial"/>
              </a:rPr>
              <a:t>.</a:t>
            </a:r>
            <a:endParaRPr/>
          </a:p>
          <a:p>
            <a:pPr indent="0" lvl="0" marL="0" marR="0" rtl="0" algn="just">
              <a:lnSpc>
                <a:spcPct val="100000"/>
              </a:lnSpc>
              <a:spcBef>
                <a:spcPts val="0"/>
              </a:spcBef>
              <a:spcAft>
                <a:spcPts val="0"/>
              </a:spcAft>
              <a:buClr>
                <a:srgbClr val="000000"/>
              </a:buClr>
              <a:buSzPts val="2000"/>
              <a:buFont typeface="Corbel"/>
              <a:buNone/>
            </a:pPr>
            <a:r>
              <a:t/>
            </a:r>
            <a:endParaRPr b="0" i="0" sz="2000" u="none" cap="none" strike="noStrike">
              <a:solidFill>
                <a:srgbClr val="FFFFFF"/>
              </a:solidFill>
              <a:latin typeface="Arial"/>
              <a:ea typeface="Arial"/>
              <a:cs typeface="Arial"/>
              <a:sym typeface="Arial"/>
            </a:endParaRPr>
          </a:p>
          <a:p>
            <a:pPr indent="-342900" lvl="0" marL="342900" marR="0" rtl="0" algn="just">
              <a:lnSpc>
                <a:spcPct val="100000"/>
              </a:lnSpc>
              <a:spcBef>
                <a:spcPts val="0"/>
              </a:spcBef>
              <a:spcAft>
                <a:spcPts val="0"/>
              </a:spcAft>
              <a:buClr>
                <a:srgbClr val="FFFF00"/>
              </a:buClr>
              <a:buSzPts val="2000"/>
              <a:buFont typeface="Arial"/>
              <a:buChar char="•"/>
            </a:pPr>
            <a:r>
              <a:rPr b="0" i="0" lang="es-ES" sz="2000" u="none" cap="none" strike="noStrike">
                <a:solidFill>
                  <a:srgbClr val="FFFF00"/>
                </a:solidFill>
                <a:latin typeface="Arial"/>
                <a:ea typeface="Arial"/>
                <a:cs typeface="Arial"/>
                <a:sym typeface="Arial"/>
              </a:rPr>
              <a:t>Este modelo ignora la importancia de las características de la situación y de las personas.</a:t>
            </a:r>
            <a:endParaRPr b="0" i="0" sz="2000" u="none" cap="none" strike="noStrike">
              <a:solidFill>
                <a:srgbClr val="FFFF00"/>
              </a:solidFill>
              <a:latin typeface="Arial"/>
              <a:ea typeface="Arial"/>
              <a:cs typeface="Arial"/>
              <a:sym typeface="Arial"/>
            </a:endParaRPr>
          </a:p>
          <a:p>
            <a:pPr indent="-215900" lvl="0" marL="342900" marR="0" rtl="0" algn="just">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Arial"/>
              <a:ea typeface="Arial"/>
              <a:cs typeface="Arial"/>
              <a:sym typeface="Arial"/>
            </a:endParaRPr>
          </a:p>
        </p:txBody>
      </p:sp>
      <p:pic>
        <p:nvPicPr>
          <p:cNvPr descr="Dibujo animado de un personaje animado&#10;&#10;Descripción generada automáticamente con confianza baja" id="521" name="Google Shape;521;p10"/>
          <p:cNvPicPr preferRelativeResize="0"/>
          <p:nvPr/>
        </p:nvPicPr>
        <p:blipFill rotWithShape="1">
          <a:blip r:embed="rId3">
            <a:alphaModFix/>
          </a:blip>
          <a:srcRect b="0" l="0" r="0" t="0"/>
          <a:stretch/>
        </p:blipFill>
        <p:spPr>
          <a:xfrm>
            <a:off x="1123950" y="900001"/>
            <a:ext cx="4210050" cy="2005787"/>
          </a:xfrm>
          <a:prstGeom prst="rect">
            <a:avLst/>
          </a:prstGeom>
          <a:noFill/>
          <a:ln>
            <a:noFill/>
          </a:ln>
        </p:spPr>
      </p:pic>
      <p:pic>
        <p:nvPicPr>
          <p:cNvPr id="522" name="Google Shape;522;p10"/>
          <p:cNvPicPr preferRelativeResize="0"/>
          <p:nvPr/>
        </p:nvPicPr>
        <p:blipFill rotWithShape="1">
          <a:blip r:embed="rId4">
            <a:alphaModFix/>
          </a:blip>
          <a:srcRect b="0" l="0" r="0" t="0"/>
          <a:stretch/>
        </p:blipFill>
        <p:spPr>
          <a:xfrm>
            <a:off x="-171286" y="-227853"/>
            <a:ext cx="1631950" cy="144358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1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1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11"/>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“Grid Gerencial de Blake y Mouton”</a:t>
            </a:r>
            <a:endParaRPr/>
          </a:p>
        </p:txBody>
      </p:sp>
      <p:sp>
        <p:nvSpPr>
          <p:cNvPr id="529" name="Google Shape;529;p11"/>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530" name="Google Shape;530;p11"/>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531" name="Google Shape;531;p11"/>
          <p:cNvPicPr preferRelativeResize="0"/>
          <p:nvPr/>
        </p:nvPicPr>
        <p:blipFill rotWithShape="1">
          <a:blip r:embed="rId3">
            <a:alphaModFix/>
          </a:blip>
          <a:srcRect b="0" l="0" r="0" t="0"/>
          <a:stretch/>
        </p:blipFill>
        <p:spPr>
          <a:xfrm>
            <a:off x="-171286" y="-227853"/>
            <a:ext cx="1631950" cy="1443585"/>
          </a:xfrm>
          <a:prstGeom prst="rect">
            <a:avLst/>
          </a:prstGeom>
          <a:noFill/>
          <a:ln>
            <a:noFill/>
          </a:ln>
        </p:spPr>
      </p:pic>
      <p:pic>
        <p:nvPicPr>
          <p:cNvPr id="532" name="Google Shape;532;p11"/>
          <p:cNvPicPr preferRelativeResize="0"/>
          <p:nvPr/>
        </p:nvPicPr>
        <p:blipFill rotWithShape="1">
          <a:blip r:embed="rId4">
            <a:alphaModFix/>
          </a:blip>
          <a:srcRect b="0" l="0" r="0" t="0"/>
          <a:stretch/>
        </p:blipFill>
        <p:spPr>
          <a:xfrm>
            <a:off x="860610" y="1410091"/>
            <a:ext cx="11180180" cy="6783650"/>
          </a:xfrm>
          <a:prstGeom prst="rect">
            <a:avLst/>
          </a:prstGeom>
          <a:noFill/>
          <a:ln>
            <a:noFill/>
          </a:ln>
        </p:spPr>
      </p:pic>
      <p:sp>
        <p:nvSpPr>
          <p:cNvPr id="533" name="Google Shape;533;p11">
            <a:hlinkClick r:id="rId5"/>
          </p:cNvPr>
          <p:cNvSpPr txBox="1"/>
          <p:nvPr/>
        </p:nvSpPr>
        <p:spPr>
          <a:xfrm>
            <a:off x="2653825" y="8196500"/>
            <a:ext cx="10752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a:solidFill>
                  <a:schemeClr val="lt1"/>
                </a:solidFill>
              </a:rPr>
              <a:t>http://www.ja.org.ar/UserFiles/media/Documentos/955-Test_-_Liderazgo_-_Blake_and_Mouton.pdf</a:t>
            </a:r>
            <a:endParaRPr>
              <a:solidFill>
                <a:schemeClr val="lt1"/>
              </a:solidFill>
            </a:endParaRPr>
          </a:p>
        </p:txBody>
      </p:sp>
      <p:sp>
        <p:nvSpPr>
          <p:cNvPr id="534" name="Google Shape;534;p11">
            <a:hlinkClick r:id="rId6"/>
          </p:cNvPr>
          <p:cNvSpPr txBox="1"/>
          <p:nvPr/>
        </p:nvSpPr>
        <p:spPr>
          <a:xfrm>
            <a:off x="4052625" y="8469800"/>
            <a:ext cx="5268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a:solidFill>
                  <a:schemeClr val="lt1"/>
                </a:solidFill>
              </a:rPr>
              <a:t>https://www.uvirtual.org/test-liderazgo-blake-mouton</a:t>
            </a:r>
            <a:endParaRPr>
              <a:solidFill>
                <a:schemeClr val="lt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g23a2dfdf18f_8_0"/>
          <p:cNvSpPr txBox="1"/>
          <p:nvPr/>
        </p:nvSpPr>
        <p:spPr>
          <a:xfrm>
            <a:off x="-12038" y="28769"/>
            <a:ext cx="13004700" cy="7695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“Grid Gerencial de Blake y Mouton”</a:t>
            </a:r>
            <a:endParaRPr/>
          </a:p>
        </p:txBody>
      </p:sp>
      <p:sp>
        <p:nvSpPr>
          <p:cNvPr id="541" name="Google Shape;541;g23a2dfdf18f_8_0"/>
          <p:cNvSpPr/>
          <p:nvPr/>
        </p:nvSpPr>
        <p:spPr>
          <a:xfrm>
            <a:off x="-12038" y="8904247"/>
            <a:ext cx="13016700" cy="8862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542" name="Google Shape;542;g23a2dfdf18f_8_0"/>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543" name="Google Shape;543;g23a2dfdf18f_8_0"/>
          <p:cNvPicPr preferRelativeResize="0"/>
          <p:nvPr/>
        </p:nvPicPr>
        <p:blipFill rotWithShape="1">
          <a:blip r:embed="rId3">
            <a:alphaModFix/>
          </a:blip>
          <a:srcRect b="0" l="0" r="0" t="0"/>
          <a:stretch/>
        </p:blipFill>
        <p:spPr>
          <a:xfrm>
            <a:off x="-171286" y="-227853"/>
            <a:ext cx="1631950" cy="1443585"/>
          </a:xfrm>
          <a:prstGeom prst="rect">
            <a:avLst/>
          </a:prstGeom>
          <a:noFill/>
          <a:ln>
            <a:noFill/>
          </a:ln>
        </p:spPr>
      </p:pic>
      <p:sp>
        <p:nvSpPr>
          <p:cNvPr id="544" name="Google Shape;544;g23a2dfdf18f_8_0"/>
          <p:cNvSpPr txBox="1"/>
          <p:nvPr/>
        </p:nvSpPr>
        <p:spPr>
          <a:xfrm>
            <a:off x="569450" y="1550588"/>
            <a:ext cx="11865900" cy="70188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3700">
                <a:solidFill>
                  <a:schemeClr val="lt1"/>
                </a:solidFill>
              </a:rPr>
              <a:t>Imagina que eres el comandante de un buque de guerra y tu enfoque principal es cumplir con la misión a toda costa, sin preocuparte demasiado por las necesidades y el bienestar de la tripulación. En este caso, tu estilo de liderazgo caería en el tipo      del Grid Gerencial. Este estilo de liderazgo puede ser muy peligroso en un entorno naval, ya que puede generar un ambiente de estrés, baja motivación y falta de compromiso en la tripulación. Además, si la tripulación no se siente apoyada y motivada, es más probable que se produzcan errores y se ponga en peligro la seguridad de todos a bordo.</a:t>
            </a:r>
            <a:endParaRPr sz="3700">
              <a:solidFill>
                <a:schemeClr val="lt1"/>
              </a:solidFill>
            </a:endParaRPr>
          </a:p>
        </p:txBody>
      </p:sp>
      <p:pic>
        <p:nvPicPr>
          <p:cNvPr id="545" name="Google Shape;545;g23a2dfdf18f_8_0"/>
          <p:cNvPicPr preferRelativeResize="0"/>
          <p:nvPr/>
        </p:nvPicPr>
        <p:blipFill>
          <a:blip r:embed="rId4">
            <a:alphaModFix/>
          </a:blip>
          <a:stretch>
            <a:fillRect/>
          </a:stretch>
        </p:blipFill>
        <p:spPr>
          <a:xfrm>
            <a:off x="9873975" y="3847450"/>
            <a:ext cx="769500" cy="7695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sp>
        <p:nvSpPr>
          <p:cNvPr id="550" name="Google Shape;550;g2fd9f82fb0e_2_6"/>
          <p:cNvSpPr txBox="1"/>
          <p:nvPr>
            <p:ph type="ctrTitle"/>
          </p:nvPr>
        </p:nvSpPr>
        <p:spPr>
          <a:xfrm>
            <a:off x="1218900" y="1142924"/>
            <a:ext cx="10224000" cy="6063300"/>
          </a:xfrm>
          <a:prstGeom prst="rect">
            <a:avLst/>
          </a:prstGeom>
        </p:spPr>
        <p:txBody>
          <a:bodyPr anchorCtr="0" anchor="t" bIns="45700" lIns="91425" spcFirstLastPara="1" rIns="91425" wrap="square" tIns="45700">
            <a:noAutofit/>
          </a:bodyPr>
          <a:lstStyle/>
          <a:p>
            <a:pPr indent="0" lvl="0" marL="0" rtl="0" algn="l">
              <a:lnSpc>
                <a:spcPct val="115000"/>
              </a:lnSpc>
              <a:spcBef>
                <a:spcPts val="1200"/>
              </a:spcBef>
              <a:spcAft>
                <a:spcPts val="0"/>
              </a:spcAft>
              <a:buClr>
                <a:schemeClr val="dk1"/>
              </a:buClr>
              <a:buSzPts val="990"/>
              <a:buFont typeface="Arial"/>
              <a:buNone/>
            </a:pPr>
            <a:r>
              <a:rPr b="1" lang="es-ES" sz="2090">
                <a:solidFill>
                  <a:schemeClr val="lt1"/>
                </a:solidFill>
                <a:latin typeface="Arial"/>
                <a:ea typeface="Arial"/>
                <a:cs typeface="Arial"/>
                <a:sym typeface="Arial"/>
              </a:rPr>
              <a:t>¿Qué características hacen que un líder de equipo sea efectivo?</a:t>
            </a:r>
            <a:endParaRPr b="1" sz="2090">
              <a:solidFill>
                <a:schemeClr val="lt1"/>
              </a:solidFill>
              <a:latin typeface="Arial"/>
              <a:ea typeface="Arial"/>
              <a:cs typeface="Arial"/>
              <a:sym typeface="Arial"/>
            </a:endParaRPr>
          </a:p>
          <a:p>
            <a:pPr indent="-361315" lvl="0" marL="457200" rtl="0" algn="l">
              <a:lnSpc>
                <a:spcPct val="115000"/>
              </a:lnSpc>
              <a:spcBef>
                <a:spcPts val="1200"/>
              </a:spcBef>
              <a:spcAft>
                <a:spcPts val="0"/>
              </a:spcAft>
              <a:buClr>
                <a:schemeClr val="lt1"/>
              </a:buClr>
              <a:buSzPts val="2090"/>
              <a:buFont typeface="Arial"/>
              <a:buChar char="●"/>
            </a:pPr>
            <a:r>
              <a:rPr lang="es-ES" sz="2090">
                <a:solidFill>
                  <a:schemeClr val="lt1"/>
                </a:solidFill>
                <a:latin typeface="Arial"/>
                <a:ea typeface="Arial"/>
                <a:cs typeface="Arial"/>
                <a:sym typeface="Arial"/>
              </a:rPr>
              <a:t>a) Su capacidad para resolver problemas sin tener en cuenta las emociones de los miembros.</a:t>
            </a:r>
            <a:endParaRPr sz="2090">
              <a:solidFill>
                <a:schemeClr val="lt1"/>
              </a:solidFill>
              <a:latin typeface="Arial"/>
              <a:ea typeface="Arial"/>
              <a:cs typeface="Arial"/>
              <a:sym typeface="Arial"/>
            </a:endParaRPr>
          </a:p>
          <a:p>
            <a:pPr indent="-361315" lvl="0" marL="457200" rtl="0" algn="l">
              <a:lnSpc>
                <a:spcPct val="115000"/>
              </a:lnSpc>
              <a:spcBef>
                <a:spcPts val="0"/>
              </a:spcBef>
              <a:spcAft>
                <a:spcPts val="0"/>
              </a:spcAft>
              <a:buClr>
                <a:schemeClr val="lt1"/>
              </a:buClr>
              <a:buSzPts val="2090"/>
              <a:buFont typeface="Arial"/>
              <a:buChar char="●"/>
            </a:pPr>
            <a:r>
              <a:rPr lang="es-ES" sz="2090">
                <a:solidFill>
                  <a:schemeClr val="lt1"/>
                </a:solidFill>
                <a:latin typeface="Arial"/>
                <a:ea typeface="Arial"/>
                <a:cs typeface="Arial"/>
                <a:sym typeface="Arial"/>
              </a:rPr>
              <a:t>b) Su enfoque en las tareas, dejando de lado las relaciones personales.</a:t>
            </a:r>
            <a:endParaRPr sz="2090">
              <a:solidFill>
                <a:schemeClr val="lt1"/>
              </a:solidFill>
              <a:latin typeface="Arial"/>
              <a:ea typeface="Arial"/>
              <a:cs typeface="Arial"/>
              <a:sym typeface="Arial"/>
            </a:endParaRPr>
          </a:p>
          <a:p>
            <a:pPr indent="-361315" lvl="0" marL="457200" rtl="0" algn="l">
              <a:lnSpc>
                <a:spcPct val="115000"/>
              </a:lnSpc>
              <a:spcBef>
                <a:spcPts val="0"/>
              </a:spcBef>
              <a:spcAft>
                <a:spcPts val="0"/>
              </a:spcAft>
              <a:buClr>
                <a:schemeClr val="lt1"/>
              </a:buClr>
              <a:buSzPts val="2090"/>
              <a:buFont typeface="Arial"/>
              <a:buChar char="●"/>
            </a:pPr>
            <a:r>
              <a:rPr b="1" lang="es-ES" sz="2090">
                <a:solidFill>
                  <a:schemeClr val="lt1"/>
                </a:solidFill>
                <a:latin typeface="Arial"/>
                <a:ea typeface="Arial"/>
                <a:cs typeface="Arial"/>
                <a:sym typeface="Arial"/>
              </a:rPr>
              <a:t>c) Su habilidad para balancear tanto las tareas como las necesidades del equipo.</a:t>
            </a:r>
            <a:endParaRPr b="1" sz="2090">
              <a:solidFill>
                <a:schemeClr val="lt1"/>
              </a:solidFill>
              <a:latin typeface="Arial"/>
              <a:ea typeface="Arial"/>
              <a:cs typeface="Arial"/>
              <a:sym typeface="Arial"/>
            </a:endParaRPr>
          </a:p>
          <a:p>
            <a:pPr indent="-361315" lvl="0" marL="457200" marR="0" rtl="0" algn="l">
              <a:lnSpc>
                <a:spcPct val="115000"/>
              </a:lnSpc>
              <a:spcBef>
                <a:spcPts val="0"/>
              </a:spcBef>
              <a:spcAft>
                <a:spcPts val="0"/>
              </a:spcAft>
              <a:buClr>
                <a:schemeClr val="lt1"/>
              </a:buClr>
              <a:buSzPts val="2090"/>
              <a:buFont typeface="Arial"/>
              <a:buChar char="●"/>
            </a:pPr>
            <a:r>
              <a:rPr lang="es-ES" sz="2090">
                <a:solidFill>
                  <a:schemeClr val="lt1"/>
                </a:solidFill>
                <a:latin typeface="Arial"/>
                <a:ea typeface="Arial"/>
                <a:cs typeface="Arial"/>
                <a:sym typeface="Arial"/>
              </a:rPr>
              <a:t>d) Su disposición para delegar completamente las decisiones al equipo.</a:t>
            </a:r>
            <a:endParaRPr sz="2090">
              <a:solidFill>
                <a:schemeClr val="lt1"/>
              </a:solidFill>
              <a:latin typeface="Arial"/>
              <a:ea typeface="Arial"/>
              <a:cs typeface="Arial"/>
              <a:sym typeface="Arial"/>
            </a:endParaRPr>
          </a:p>
          <a:p>
            <a:pPr indent="0" lvl="0" marL="457200" marR="0" rtl="0" algn="l">
              <a:lnSpc>
                <a:spcPct val="115000"/>
              </a:lnSpc>
              <a:spcBef>
                <a:spcPts val="1200"/>
              </a:spcBef>
              <a:spcAft>
                <a:spcPts val="0"/>
              </a:spcAft>
              <a:buNone/>
            </a:pPr>
            <a:r>
              <a:t/>
            </a:r>
            <a:endParaRPr sz="2090">
              <a:solidFill>
                <a:schemeClr val="lt1"/>
              </a:solidFill>
              <a:latin typeface="Arial"/>
              <a:ea typeface="Arial"/>
              <a:cs typeface="Arial"/>
              <a:sym typeface="Arial"/>
            </a:endParaRPr>
          </a:p>
          <a:p>
            <a:pPr indent="-361315" lvl="0" marL="457200" marR="0" rtl="0" algn="l">
              <a:lnSpc>
                <a:spcPct val="115000"/>
              </a:lnSpc>
              <a:spcBef>
                <a:spcPts val="1200"/>
              </a:spcBef>
              <a:spcAft>
                <a:spcPts val="0"/>
              </a:spcAft>
              <a:buClr>
                <a:schemeClr val="lt1"/>
              </a:buClr>
              <a:buSzPts val="2090"/>
              <a:buFont typeface="Arial"/>
              <a:buChar char="●"/>
            </a:pPr>
            <a:r>
              <a:rPr b="1" lang="es-ES" sz="2090">
                <a:solidFill>
                  <a:schemeClr val="lt1"/>
                </a:solidFill>
                <a:latin typeface="Arial"/>
                <a:ea typeface="Arial"/>
                <a:cs typeface="Arial"/>
                <a:sym typeface="Arial"/>
              </a:rPr>
              <a:t>¿Cómo crees que la actitud de un líder ajeno impacta al equipo?</a:t>
            </a:r>
            <a:endParaRPr b="1" sz="2090">
              <a:solidFill>
                <a:schemeClr val="lt1"/>
              </a:solidFill>
              <a:latin typeface="Arial"/>
              <a:ea typeface="Arial"/>
              <a:cs typeface="Arial"/>
              <a:sym typeface="Arial"/>
            </a:endParaRPr>
          </a:p>
          <a:p>
            <a:pPr indent="-361315" lvl="0" marL="457200" marR="0" rtl="0" algn="l">
              <a:lnSpc>
                <a:spcPct val="115000"/>
              </a:lnSpc>
              <a:spcBef>
                <a:spcPts val="0"/>
              </a:spcBef>
              <a:spcAft>
                <a:spcPts val="0"/>
              </a:spcAft>
              <a:buClr>
                <a:schemeClr val="lt1"/>
              </a:buClr>
              <a:buSzPts val="2090"/>
              <a:buFont typeface="Arial"/>
              <a:buChar char="●"/>
            </a:pPr>
            <a:r>
              <a:rPr b="1" lang="es-ES" sz="2090">
                <a:solidFill>
                  <a:schemeClr val="lt1"/>
                </a:solidFill>
                <a:latin typeface="Arial"/>
                <a:ea typeface="Arial"/>
                <a:cs typeface="Arial"/>
                <a:sym typeface="Arial"/>
              </a:rPr>
              <a:t>a) El equipo se siente desmotivado y sin dirección.</a:t>
            </a:r>
            <a:endParaRPr b="1" sz="2090">
              <a:solidFill>
                <a:schemeClr val="lt1"/>
              </a:solidFill>
              <a:latin typeface="Arial"/>
              <a:ea typeface="Arial"/>
              <a:cs typeface="Arial"/>
              <a:sym typeface="Arial"/>
            </a:endParaRPr>
          </a:p>
          <a:p>
            <a:pPr indent="-361315" lvl="0" marL="457200" marR="0" rtl="0" algn="l">
              <a:lnSpc>
                <a:spcPct val="115000"/>
              </a:lnSpc>
              <a:spcBef>
                <a:spcPts val="0"/>
              </a:spcBef>
              <a:spcAft>
                <a:spcPts val="0"/>
              </a:spcAft>
              <a:buClr>
                <a:schemeClr val="lt1"/>
              </a:buClr>
              <a:buSzPts val="2090"/>
              <a:buFont typeface="Arial"/>
              <a:buChar char="●"/>
            </a:pPr>
            <a:r>
              <a:rPr lang="es-ES" sz="2090">
                <a:solidFill>
                  <a:schemeClr val="lt1"/>
                </a:solidFill>
                <a:latin typeface="Arial"/>
                <a:ea typeface="Arial"/>
                <a:cs typeface="Arial"/>
                <a:sym typeface="Arial"/>
              </a:rPr>
              <a:t>b) Los miembros del equipo toman la iniciativa y se sienten más autónomos.</a:t>
            </a:r>
            <a:endParaRPr sz="2090">
              <a:solidFill>
                <a:schemeClr val="lt1"/>
              </a:solidFill>
              <a:latin typeface="Arial"/>
              <a:ea typeface="Arial"/>
              <a:cs typeface="Arial"/>
              <a:sym typeface="Arial"/>
            </a:endParaRPr>
          </a:p>
          <a:p>
            <a:pPr indent="-361315" lvl="0" marL="457200" marR="0" rtl="0" algn="l">
              <a:lnSpc>
                <a:spcPct val="115000"/>
              </a:lnSpc>
              <a:spcBef>
                <a:spcPts val="0"/>
              </a:spcBef>
              <a:spcAft>
                <a:spcPts val="0"/>
              </a:spcAft>
              <a:buClr>
                <a:schemeClr val="lt1"/>
              </a:buClr>
              <a:buSzPts val="2090"/>
              <a:buFont typeface="Arial"/>
              <a:buChar char="●"/>
            </a:pPr>
            <a:r>
              <a:rPr lang="es-ES" sz="2090">
                <a:solidFill>
                  <a:schemeClr val="lt1"/>
                </a:solidFill>
                <a:latin typeface="Arial"/>
                <a:ea typeface="Arial"/>
                <a:cs typeface="Arial"/>
                <a:sym typeface="Arial"/>
              </a:rPr>
              <a:t>c) No afecta significativamente, ya que cada miembro cumple su rol independientemente.</a:t>
            </a:r>
            <a:endParaRPr sz="2090">
              <a:solidFill>
                <a:schemeClr val="lt1"/>
              </a:solidFill>
              <a:latin typeface="Arial"/>
              <a:ea typeface="Arial"/>
              <a:cs typeface="Arial"/>
              <a:sym typeface="Arial"/>
            </a:endParaRPr>
          </a:p>
          <a:p>
            <a:pPr indent="-361315" lvl="0" marL="457200" marR="0" rtl="0" algn="l">
              <a:lnSpc>
                <a:spcPct val="115000"/>
              </a:lnSpc>
              <a:spcBef>
                <a:spcPts val="0"/>
              </a:spcBef>
              <a:spcAft>
                <a:spcPts val="0"/>
              </a:spcAft>
              <a:buClr>
                <a:schemeClr val="lt1"/>
              </a:buClr>
              <a:buSzPts val="2090"/>
              <a:buFont typeface="Arial"/>
              <a:buChar char="●"/>
            </a:pPr>
            <a:r>
              <a:rPr lang="es-ES" sz="2090">
                <a:solidFill>
                  <a:schemeClr val="lt1"/>
                </a:solidFill>
                <a:latin typeface="Arial"/>
                <a:ea typeface="Arial"/>
                <a:cs typeface="Arial"/>
                <a:sym typeface="Arial"/>
              </a:rPr>
              <a:t>d) El equipo se siente satisfecho porque no hay presión para cumplir objetivos.</a:t>
            </a:r>
            <a:endParaRPr sz="2090">
              <a:solidFill>
                <a:schemeClr val="lt1"/>
              </a:solidFill>
              <a:latin typeface="Arial"/>
              <a:ea typeface="Arial"/>
              <a:cs typeface="Arial"/>
              <a:sym typeface="Arial"/>
            </a:endParaRPr>
          </a:p>
        </p:txBody>
      </p:sp>
      <p:sp>
        <p:nvSpPr>
          <p:cNvPr id="551" name="Google Shape;551;g2fd9f82fb0e_2_6"/>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5" name="Shape 555"/>
        <p:cNvGrpSpPr/>
        <p:nvPr/>
      </p:nvGrpSpPr>
      <p:grpSpPr>
        <a:xfrm>
          <a:off x="0" y="0"/>
          <a:ext cx="0" cy="0"/>
          <a:chOff x="0" y="0"/>
          <a:chExt cx="0" cy="0"/>
        </a:xfrm>
      </p:grpSpPr>
      <p:sp>
        <p:nvSpPr>
          <p:cNvPr id="556" name="Google Shape;556;g2f9bed173bb_1_0"/>
          <p:cNvSpPr txBox="1"/>
          <p:nvPr>
            <p:ph idx="1" type="subTitle"/>
          </p:nvPr>
        </p:nvSpPr>
        <p:spPr>
          <a:xfrm>
            <a:off x="911501" y="5446938"/>
            <a:ext cx="9753600" cy="878700"/>
          </a:xfrm>
          <a:prstGeom prst="rect">
            <a:avLst/>
          </a:prstGeom>
        </p:spPr>
        <p:txBody>
          <a:bodyPr anchorCtr="0" anchor="b" bIns="45700" lIns="91425" spcFirstLastPara="1" rIns="91425" wrap="square" tIns="45700">
            <a:normAutofit/>
          </a:bodyPr>
          <a:lstStyle/>
          <a:p>
            <a:pPr indent="0" lvl="0" marL="0" rtl="0" algn="l">
              <a:spcBef>
                <a:spcPts val="1067"/>
              </a:spcBef>
              <a:spcAft>
                <a:spcPts val="0"/>
              </a:spcAft>
              <a:buNone/>
            </a:pPr>
            <a:r>
              <a:t/>
            </a:r>
            <a:endParaRPr/>
          </a:p>
        </p:txBody>
      </p:sp>
      <p:sp>
        <p:nvSpPr>
          <p:cNvPr id="557" name="Google Shape;557;g2f9bed173bb_1_0"/>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pic>
        <p:nvPicPr>
          <p:cNvPr id="558" name="Google Shape;558;g2f9bed173bb_1_0" title="Pep Guardiola y Fernando Trueba. El liderazgo y cómo dirigir a las personas.">
            <a:hlinkClick r:id="rId3"/>
          </p:cNvPr>
          <p:cNvPicPr preferRelativeResize="0"/>
          <p:nvPr/>
        </p:nvPicPr>
        <p:blipFill>
          <a:blip r:embed="rId4">
            <a:alphaModFix/>
          </a:blip>
          <a:stretch>
            <a:fillRect/>
          </a:stretch>
        </p:blipFill>
        <p:spPr>
          <a:xfrm>
            <a:off x="469250" y="1625650"/>
            <a:ext cx="12066300" cy="67873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8"/>
                                        </p:tgtEl>
                                        <p:attrNameLst>
                                          <p:attrName>style.visibility</p:attrName>
                                        </p:attrNameLst>
                                      </p:cBhvr>
                                      <p:to>
                                        <p:strVal val="visible"/>
                                      </p:to>
                                    </p:set>
                                    <p:animEffect filter="fade" transition="in">
                                      <p:cBhvr>
                                        <p:cTn dur="1000"/>
                                        <p:tgtEl>
                                          <p:spTgt spid="55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sp>
        <p:nvSpPr>
          <p:cNvPr id="563" name="Google Shape;563;p12"/>
          <p:cNvSpPr txBox="1"/>
          <p:nvPr/>
        </p:nvSpPr>
        <p:spPr>
          <a:xfrm>
            <a:off x="155692" y="8744804"/>
            <a:ext cx="12693300" cy="781800"/>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FFFFFF"/>
              </a:buClr>
              <a:buSzPts val="2133"/>
              <a:buFont typeface="Century"/>
              <a:buNone/>
            </a:pPr>
            <a:r>
              <a:rPr b="1" i="0" lang="es-ES" sz="2133"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280"/>
              <a:buFont typeface="Century"/>
              <a:buNone/>
            </a:pPr>
            <a:r>
              <a:rPr b="0" i="0" lang="es-ES" sz="1280" u="none" cap="none" strike="noStrike">
                <a:solidFill>
                  <a:srgbClr val="FFFFFF"/>
                </a:solidFill>
                <a:latin typeface="Century"/>
                <a:ea typeface="Century"/>
                <a:cs typeface="Century"/>
                <a:sym typeface="Century"/>
              </a:rPr>
              <a:t>HONOR		LEALTAD		VALENTÍA		INTEGRIDAD		DEBER</a:t>
            </a:r>
            <a:endParaRPr/>
          </a:p>
        </p:txBody>
      </p:sp>
      <p:pic>
        <p:nvPicPr>
          <p:cNvPr id="564" name="Google Shape;564;p12"/>
          <p:cNvPicPr preferRelativeResize="0"/>
          <p:nvPr/>
        </p:nvPicPr>
        <p:blipFill rotWithShape="1">
          <a:blip r:embed="rId3">
            <a:alphaModFix/>
          </a:blip>
          <a:srcRect b="0" l="0" r="0" t="0"/>
          <a:stretch/>
        </p:blipFill>
        <p:spPr>
          <a:xfrm>
            <a:off x="155693" y="26726"/>
            <a:ext cx="1454311" cy="1645061"/>
          </a:xfrm>
          <a:prstGeom prst="rect">
            <a:avLst/>
          </a:prstGeom>
          <a:noFill/>
          <a:ln>
            <a:noFill/>
          </a:ln>
        </p:spPr>
      </p:pic>
      <p:sp>
        <p:nvSpPr>
          <p:cNvPr id="565" name="Google Shape;565;p12"/>
          <p:cNvSpPr txBox="1"/>
          <p:nvPr/>
        </p:nvSpPr>
        <p:spPr>
          <a:xfrm>
            <a:off x="451047" y="2798393"/>
            <a:ext cx="12102600" cy="4821000"/>
          </a:xfrm>
          <a:prstGeom prst="rect">
            <a:avLst/>
          </a:prstGeom>
          <a:noFill/>
          <a:ln cap="flat" cmpd="sng" w="9525">
            <a:solidFill>
              <a:srgbClr val="CF8A02"/>
            </a:solidFill>
            <a:prstDash val="lgDashDot"/>
            <a:round/>
            <a:headEnd len="sm" w="sm" type="none"/>
            <a:tailEnd len="sm" w="sm" type="none"/>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Teoría de liderazgo desarrollada en 1967 que propone que el desempeño efectivo de un grupo depende de la coincidencia adecuada entre el Estilo de un líder y el grado en que la situación le permite tener el control e influencia.</a:t>
            </a:r>
            <a:endParaRPr/>
          </a:p>
          <a:p>
            <a:pPr indent="0" lvl="0" marL="0" marR="0" rtl="0" algn="just">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Corbel"/>
              <a:ea typeface="Corbel"/>
              <a:cs typeface="Corbel"/>
              <a:sym typeface="Corbel"/>
            </a:endParaRPr>
          </a:p>
          <a:p>
            <a:pPr indent="0" lvl="0" marL="0" marR="0" rtl="0" algn="just">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El modelo se basa en la premisa de que cierto estilo de liderazgo sería más efectivo en diferentes tipos de situaciones. </a:t>
            </a:r>
            <a:endParaRPr/>
          </a:p>
          <a:p>
            <a:pPr indent="0" lvl="0" marL="0" marR="0" rtl="0" algn="just">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Las claves eran: definir el estilo de liderazgo y los diferentes tipos de situaciones y luego identificar las combinaciones adecuadas del estilo y situación. </a:t>
            </a:r>
            <a:endParaRPr/>
          </a:p>
          <a:p>
            <a:pPr indent="0" lvl="0" marL="0" marR="0" rtl="0" algn="just">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 </a:t>
            </a:r>
            <a:endParaRPr/>
          </a:p>
          <a:p>
            <a:pPr indent="0" lvl="0" marL="0" marR="0" rtl="0" algn="just">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Creó un cuestionario llamado "CMP“ colega menos preferido, mide si  un líder está orientado a la TAREA o a la RELACIÓN. Se les pide que describan a la persona con quien menos disfrutaría trabajar.</a:t>
            </a:r>
            <a:endParaRPr/>
          </a:p>
        </p:txBody>
      </p:sp>
      <p:sp>
        <p:nvSpPr>
          <p:cNvPr id="566" name="Google Shape;566;p12"/>
          <p:cNvSpPr txBox="1"/>
          <p:nvPr/>
        </p:nvSpPr>
        <p:spPr>
          <a:xfrm>
            <a:off x="2265751" y="277865"/>
            <a:ext cx="9347700" cy="1143000"/>
          </a:xfrm>
          <a:prstGeom prst="rect">
            <a:avLst/>
          </a:prstGeom>
          <a:noFill/>
          <a:ln cap="flat" cmpd="dbl" w="38100">
            <a:solidFill>
              <a:srgbClr val="CF8A0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413"/>
              <a:buFont typeface="Corbel"/>
              <a:buNone/>
            </a:pPr>
            <a:r>
              <a:rPr b="0" i="0" lang="es-ES" sz="3413" u="none" cap="none" strike="noStrike">
                <a:solidFill>
                  <a:srgbClr val="FFFFFF"/>
                </a:solidFill>
                <a:latin typeface="Corbel"/>
                <a:ea typeface="Corbel"/>
                <a:cs typeface="Corbel"/>
                <a:sym typeface="Corbel"/>
              </a:rPr>
              <a:t>La teoría de la contingencia o</a:t>
            </a:r>
            <a:endParaRPr/>
          </a:p>
          <a:p>
            <a:pPr indent="0" lvl="0" marL="0" marR="0" rtl="0" algn="ctr">
              <a:lnSpc>
                <a:spcPct val="100000"/>
              </a:lnSpc>
              <a:spcBef>
                <a:spcPts val="0"/>
              </a:spcBef>
              <a:spcAft>
                <a:spcPts val="0"/>
              </a:spcAft>
              <a:buClr>
                <a:srgbClr val="FFFFFF"/>
              </a:buClr>
              <a:buSzPts val="3413"/>
              <a:buFont typeface="Corbel"/>
              <a:buNone/>
            </a:pPr>
            <a:r>
              <a:rPr b="0" i="0" lang="es-ES" sz="3413" u="none" cap="none" strike="noStrike">
                <a:solidFill>
                  <a:srgbClr val="FFFFFF"/>
                </a:solidFill>
                <a:latin typeface="Corbel"/>
                <a:ea typeface="Corbel"/>
                <a:cs typeface="Corbel"/>
                <a:sym typeface="Corbel"/>
              </a:rPr>
              <a:t>teoría de la efectividad del liderazgo de Fiedler </a:t>
            </a:r>
            <a:endParaRPr b="0" i="0" sz="3413" u="none" cap="none" strike="noStrike">
              <a:solidFill>
                <a:srgbClr val="FFFFFF"/>
              </a:solidFill>
              <a:latin typeface="Corbel"/>
              <a:ea typeface="Corbel"/>
              <a:cs typeface="Corbel"/>
              <a:sym typeface="Corbe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13"/>
          <p:cNvSpPr txBox="1"/>
          <p:nvPr/>
        </p:nvSpPr>
        <p:spPr>
          <a:xfrm>
            <a:off x="155692" y="8449659"/>
            <a:ext cx="12693300" cy="1110000"/>
          </a:xfrm>
          <a:prstGeom prst="rect">
            <a:avLst/>
          </a:prstGeom>
          <a:noFill/>
          <a:ln>
            <a:noFill/>
          </a:ln>
        </p:spPr>
        <p:txBody>
          <a:bodyPr anchorCtr="0" anchor="t" bIns="45700" lIns="91425" spcFirstLastPara="1" rIns="91425" wrap="square" tIns="45700">
            <a:spAutoFit/>
          </a:bodyPr>
          <a:lstStyle/>
          <a:p>
            <a:pPr indent="0" lvl="0" marL="0" marR="0" rtl="0" algn="ctr">
              <a:lnSpc>
                <a:spcPct val="250000"/>
              </a:lnSpc>
              <a:spcBef>
                <a:spcPts val="0"/>
              </a:spcBef>
              <a:spcAft>
                <a:spcPts val="0"/>
              </a:spcAft>
              <a:buClr>
                <a:srgbClr val="FFFFFF"/>
              </a:buClr>
              <a:buSzPts val="2133"/>
              <a:buFont typeface="Century"/>
              <a:buNone/>
            </a:pPr>
            <a:r>
              <a:rPr b="1" i="0" lang="es-ES" sz="2133"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280"/>
              <a:buFont typeface="Century"/>
              <a:buNone/>
            </a:pPr>
            <a:r>
              <a:rPr b="0" i="0" lang="es-ES" sz="1280" u="none" cap="none" strike="noStrike">
                <a:solidFill>
                  <a:srgbClr val="FFFFFF"/>
                </a:solidFill>
                <a:latin typeface="Century"/>
                <a:ea typeface="Century"/>
                <a:cs typeface="Century"/>
                <a:sym typeface="Century"/>
              </a:rPr>
              <a:t>HONOR		LEALTAD		VALENTÍA		INTEGRIDAD		DEBER</a:t>
            </a:r>
            <a:endParaRPr/>
          </a:p>
        </p:txBody>
      </p:sp>
      <p:pic>
        <p:nvPicPr>
          <p:cNvPr id="572" name="Google Shape;572;p13"/>
          <p:cNvPicPr preferRelativeResize="0"/>
          <p:nvPr/>
        </p:nvPicPr>
        <p:blipFill rotWithShape="1">
          <a:blip r:embed="rId3">
            <a:alphaModFix/>
          </a:blip>
          <a:srcRect b="0" l="0" r="0" t="0"/>
          <a:stretch/>
        </p:blipFill>
        <p:spPr>
          <a:xfrm>
            <a:off x="155693" y="80376"/>
            <a:ext cx="1454311" cy="1645061"/>
          </a:xfrm>
          <a:prstGeom prst="rect">
            <a:avLst/>
          </a:prstGeom>
          <a:noFill/>
          <a:ln>
            <a:noFill/>
          </a:ln>
        </p:spPr>
      </p:pic>
      <p:pic>
        <p:nvPicPr>
          <p:cNvPr id="573" name="Google Shape;573;p13"/>
          <p:cNvPicPr preferRelativeResize="0"/>
          <p:nvPr/>
        </p:nvPicPr>
        <p:blipFill rotWithShape="1">
          <a:blip r:embed="rId4">
            <a:alphaModFix/>
          </a:blip>
          <a:srcRect b="0" l="0" r="0" t="0"/>
          <a:stretch/>
        </p:blipFill>
        <p:spPr>
          <a:xfrm>
            <a:off x="7420928" y="2462022"/>
            <a:ext cx="5013357" cy="4692602"/>
          </a:xfrm>
          <a:prstGeom prst="rect">
            <a:avLst/>
          </a:prstGeom>
          <a:noFill/>
          <a:ln cap="sq" cmpd="dbl" w="76200">
            <a:solidFill>
              <a:srgbClr val="CF8A02"/>
            </a:solidFill>
            <a:prstDash val="solid"/>
            <a:miter lim="800000"/>
            <a:headEnd len="sm" w="sm" type="none"/>
            <a:tailEnd len="sm" w="sm" type="none"/>
          </a:ln>
          <a:effectLst>
            <a:outerShdw blurRad="50800" rotWithShape="0" algn="tl" dir="2700000" dist="38100">
              <a:srgbClr val="000000">
                <a:alpha val="42745"/>
              </a:srgbClr>
            </a:outerShdw>
          </a:effectLst>
        </p:spPr>
      </p:pic>
      <p:sp>
        <p:nvSpPr>
          <p:cNvPr id="574" name="Google Shape;574;p13"/>
          <p:cNvSpPr txBox="1"/>
          <p:nvPr/>
        </p:nvSpPr>
        <p:spPr>
          <a:xfrm>
            <a:off x="551049" y="2462025"/>
            <a:ext cx="6455100" cy="4722600"/>
          </a:xfrm>
          <a:prstGeom prst="rect">
            <a:avLst/>
          </a:prstGeom>
          <a:noFill/>
          <a:ln cap="flat" cmpd="sng" w="9525">
            <a:solidFill>
              <a:srgbClr val="CF8A02"/>
            </a:solidFill>
            <a:prstDash val="lgDashDot"/>
            <a:round/>
            <a:headEnd len="sm" w="sm" type="none"/>
            <a:tailEnd len="sm" w="sm" type="none"/>
          </a:ln>
        </p:spPr>
        <p:txBody>
          <a:bodyPr anchorCtr="0" anchor="t" bIns="45700" lIns="91425" spcFirstLastPara="1" rIns="91425" wrap="square" tIns="45700">
            <a:spAutoFit/>
          </a:bodyPr>
          <a:lstStyle/>
          <a:p>
            <a:pPr indent="-365771" lvl="0" marL="365771" marR="0" rtl="0" algn="just">
              <a:lnSpc>
                <a:spcPct val="107000"/>
              </a:lnSpc>
              <a:spcBef>
                <a:spcPts val="0"/>
              </a:spcBef>
              <a:spcAft>
                <a:spcPts val="0"/>
              </a:spcAft>
              <a:buClr>
                <a:srgbClr val="FFFFFF"/>
              </a:buClr>
              <a:buSzPts val="2133"/>
              <a:buFont typeface="Noto Sans Symbols"/>
              <a:buChar char="⮚"/>
            </a:pPr>
            <a:r>
              <a:rPr b="0" i="0" lang="es-ES" sz="2133" u="none" cap="none" strike="noStrike">
                <a:solidFill>
                  <a:srgbClr val="FFFFFF"/>
                </a:solidFill>
                <a:latin typeface="Corbel"/>
                <a:ea typeface="Corbel"/>
                <a:cs typeface="Corbel"/>
                <a:sym typeface="Corbel"/>
              </a:rPr>
              <a:t>Contiene 16 adjetivos contrastantes. </a:t>
            </a:r>
            <a:endParaRPr/>
          </a:p>
          <a:p>
            <a:pPr indent="-365771" lvl="0" marL="365771" marR="0" rtl="0" algn="just">
              <a:lnSpc>
                <a:spcPct val="107000"/>
              </a:lnSpc>
              <a:spcBef>
                <a:spcPts val="853"/>
              </a:spcBef>
              <a:spcAft>
                <a:spcPts val="0"/>
              </a:spcAft>
              <a:buClr>
                <a:srgbClr val="FFFFFF"/>
              </a:buClr>
              <a:buSzPts val="2133"/>
              <a:buFont typeface="Noto Sans Symbols"/>
              <a:buChar char="⮚"/>
            </a:pPr>
            <a:r>
              <a:rPr b="0" i="0" lang="es-ES" sz="2133" u="none" cap="none" strike="noStrike">
                <a:solidFill>
                  <a:srgbClr val="FFFFFF"/>
                </a:solidFill>
                <a:latin typeface="Corbel"/>
                <a:ea typeface="Corbel"/>
                <a:cs typeface="Corbel"/>
                <a:sym typeface="Corbel"/>
              </a:rPr>
              <a:t>Quien responda debe pensar en todos los compañeros y describa con quien menos disfrutaría trabajar.</a:t>
            </a:r>
            <a:endParaRPr/>
          </a:p>
          <a:p>
            <a:pPr indent="-365771" lvl="0" marL="365771" marR="0" rtl="0" algn="just">
              <a:lnSpc>
                <a:spcPct val="107000"/>
              </a:lnSpc>
              <a:spcBef>
                <a:spcPts val="853"/>
              </a:spcBef>
              <a:spcAft>
                <a:spcPts val="0"/>
              </a:spcAft>
              <a:buClr>
                <a:srgbClr val="FFFFFF"/>
              </a:buClr>
              <a:buSzPts val="2133"/>
              <a:buFont typeface="Noto Sans Symbols"/>
              <a:buChar char="⮚"/>
            </a:pPr>
            <a:r>
              <a:rPr b="0" i="0" lang="es-ES" sz="2133" u="none" cap="none" strike="noStrike">
                <a:solidFill>
                  <a:srgbClr val="FFFFFF"/>
                </a:solidFill>
                <a:latin typeface="Corbel"/>
                <a:ea typeface="Corbel"/>
                <a:cs typeface="Corbel"/>
                <a:sym typeface="Corbel"/>
              </a:rPr>
              <a:t>En base a las respuestas es posible determinar el estilo básico de liderazgo.</a:t>
            </a:r>
            <a:endParaRPr/>
          </a:p>
          <a:p>
            <a:pPr indent="-365771" lvl="0" marL="365771" marR="0" rtl="0" algn="just">
              <a:lnSpc>
                <a:spcPct val="107000"/>
              </a:lnSpc>
              <a:spcBef>
                <a:spcPts val="853"/>
              </a:spcBef>
              <a:spcAft>
                <a:spcPts val="0"/>
              </a:spcAft>
              <a:buClr>
                <a:srgbClr val="FFFFFF"/>
              </a:buClr>
              <a:buSzPts val="2133"/>
              <a:buFont typeface="Noto Sans Symbols"/>
              <a:buChar char="⮚"/>
            </a:pPr>
            <a:r>
              <a:rPr b="0" i="0" lang="es-ES" sz="2133" u="none" cap="none" strike="noStrike">
                <a:solidFill>
                  <a:srgbClr val="FFFFFF"/>
                </a:solidFill>
                <a:latin typeface="Corbel"/>
                <a:ea typeface="Corbel"/>
                <a:cs typeface="Corbel"/>
                <a:sym typeface="Corbel"/>
              </a:rPr>
              <a:t>Si se describe favorablemente a la persona con quien menos le gustaría trabajar Fiedler dice que ud. es orientado a la relación y si es descrito desfavorablemente quien responde sería calificado orientado a la tarea.</a:t>
            </a:r>
            <a:endParaRPr/>
          </a:p>
          <a:p>
            <a:pPr indent="-365771" lvl="0" marL="365771" marR="0" rtl="0" algn="just">
              <a:lnSpc>
                <a:spcPct val="107000"/>
              </a:lnSpc>
              <a:spcBef>
                <a:spcPts val="853"/>
              </a:spcBef>
              <a:spcAft>
                <a:spcPts val="0"/>
              </a:spcAft>
              <a:buClr>
                <a:srgbClr val="FFFFFF"/>
              </a:buClr>
              <a:buSzPts val="2133"/>
              <a:buFont typeface="Noto Sans Symbols"/>
              <a:buChar char="⮚"/>
            </a:pPr>
            <a:r>
              <a:rPr b="0" i="0" lang="es-ES" sz="2133" u="none" cap="none" strike="noStrike">
                <a:solidFill>
                  <a:srgbClr val="FFFFFF"/>
                </a:solidFill>
                <a:latin typeface="Corbel"/>
                <a:ea typeface="Corbel"/>
                <a:cs typeface="Corbel"/>
                <a:sym typeface="Corbel"/>
              </a:rPr>
              <a:t>16% rango medio; 84% rango alto o bajo</a:t>
            </a:r>
            <a:endParaRPr b="0" i="0" sz="2133" u="none" cap="none" strike="noStrike">
              <a:solidFill>
                <a:srgbClr val="FFFFFF"/>
              </a:solidFill>
              <a:latin typeface="Corbel"/>
              <a:ea typeface="Corbel"/>
              <a:cs typeface="Corbel"/>
              <a:sym typeface="Corbel"/>
            </a:endParaRPr>
          </a:p>
        </p:txBody>
      </p:sp>
      <p:sp>
        <p:nvSpPr>
          <p:cNvPr id="575" name="Google Shape;575;p13"/>
          <p:cNvSpPr txBox="1"/>
          <p:nvPr/>
        </p:nvSpPr>
        <p:spPr>
          <a:xfrm>
            <a:off x="3757075" y="219606"/>
            <a:ext cx="6534900" cy="617700"/>
          </a:xfrm>
          <a:prstGeom prst="rect">
            <a:avLst/>
          </a:prstGeom>
          <a:noFill/>
          <a:ln cap="flat" cmpd="dbl" w="38100">
            <a:solidFill>
              <a:srgbClr val="CF8A0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413"/>
              <a:buFont typeface="Corbel"/>
              <a:buNone/>
            </a:pPr>
            <a:r>
              <a:rPr b="0" i="0" lang="es-ES" sz="3413" u="none" cap="none" strike="noStrike">
                <a:solidFill>
                  <a:srgbClr val="FFFFFF"/>
                </a:solidFill>
                <a:latin typeface="Corbel"/>
                <a:ea typeface="Corbel"/>
                <a:cs typeface="Corbel"/>
                <a:sym typeface="Corbel"/>
              </a:rPr>
              <a:t>Test de liderazgo CMP</a:t>
            </a:r>
            <a:endParaRPr b="0" i="0" sz="3413" u="none" cap="none" strike="noStrike">
              <a:solidFill>
                <a:srgbClr val="FFFFFF"/>
              </a:solidFill>
              <a:latin typeface="Corbel"/>
              <a:ea typeface="Corbel"/>
              <a:cs typeface="Corbel"/>
              <a:sym typeface="Corbe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sp>
        <p:nvSpPr>
          <p:cNvPr id="580" name="Google Shape;580;p14"/>
          <p:cNvSpPr txBox="1"/>
          <p:nvPr/>
        </p:nvSpPr>
        <p:spPr>
          <a:xfrm>
            <a:off x="155692" y="8357834"/>
            <a:ext cx="12693300" cy="1110000"/>
          </a:xfrm>
          <a:prstGeom prst="rect">
            <a:avLst/>
          </a:prstGeom>
          <a:noFill/>
          <a:ln>
            <a:noFill/>
          </a:ln>
        </p:spPr>
        <p:txBody>
          <a:bodyPr anchorCtr="0" anchor="t" bIns="45700" lIns="91425" spcFirstLastPara="1" rIns="91425" wrap="square" tIns="45700">
            <a:spAutoFit/>
          </a:bodyPr>
          <a:lstStyle/>
          <a:p>
            <a:pPr indent="0" lvl="0" marL="0" marR="0" rtl="0" algn="ctr">
              <a:lnSpc>
                <a:spcPct val="250000"/>
              </a:lnSpc>
              <a:spcBef>
                <a:spcPts val="0"/>
              </a:spcBef>
              <a:spcAft>
                <a:spcPts val="0"/>
              </a:spcAft>
              <a:buClr>
                <a:srgbClr val="FFFFFF"/>
              </a:buClr>
              <a:buSzPts val="2133"/>
              <a:buFont typeface="Century"/>
              <a:buNone/>
            </a:pPr>
            <a:r>
              <a:rPr b="1" i="0" lang="es-ES" sz="2133"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280"/>
              <a:buFont typeface="Century"/>
              <a:buNone/>
            </a:pPr>
            <a:r>
              <a:rPr b="0" i="0" lang="es-ES" sz="1280" u="none" cap="none" strike="noStrike">
                <a:solidFill>
                  <a:srgbClr val="FFFFFF"/>
                </a:solidFill>
                <a:latin typeface="Century"/>
                <a:ea typeface="Century"/>
                <a:cs typeface="Century"/>
                <a:sym typeface="Century"/>
              </a:rPr>
              <a:t>HONOR		LEALTAD		VALENTÍA		INTEGRIDAD		DEBER</a:t>
            </a:r>
            <a:endParaRPr/>
          </a:p>
        </p:txBody>
      </p:sp>
      <p:pic>
        <p:nvPicPr>
          <p:cNvPr id="581" name="Google Shape;581;p14"/>
          <p:cNvPicPr preferRelativeResize="0"/>
          <p:nvPr/>
        </p:nvPicPr>
        <p:blipFill rotWithShape="1">
          <a:blip r:embed="rId3">
            <a:alphaModFix/>
          </a:blip>
          <a:srcRect b="0" l="0" r="0" t="0"/>
          <a:stretch/>
        </p:blipFill>
        <p:spPr>
          <a:xfrm>
            <a:off x="155693" y="96676"/>
            <a:ext cx="1454311" cy="1645061"/>
          </a:xfrm>
          <a:prstGeom prst="rect">
            <a:avLst/>
          </a:prstGeom>
          <a:noFill/>
          <a:ln>
            <a:noFill/>
          </a:ln>
        </p:spPr>
      </p:pic>
      <p:sp>
        <p:nvSpPr>
          <p:cNvPr id="582" name="Google Shape;582;p14"/>
          <p:cNvSpPr txBox="1"/>
          <p:nvPr/>
        </p:nvSpPr>
        <p:spPr>
          <a:xfrm>
            <a:off x="2735918" y="220092"/>
            <a:ext cx="8760000" cy="1143000"/>
          </a:xfrm>
          <a:prstGeom prst="rect">
            <a:avLst/>
          </a:prstGeom>
          <a:noFill/>
          <a:ln cap="flat" cmpd="dbl" w="38100">
            <a:solidFill>
              <a:srgbClr val="CF8A0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413"/>
              <a:buFont typeface="Corbel"/>
              <a:buNone/>
            </a:pPr>
            <a:r>
              <a:rPr b="0" i="0" lang="es-ES" sz="3413" u="none" cap="none" strike="noStrike">
                <a:solidFill>
                  <a:srgbClr val="FFFFFF"/>
                </a:solidFill>
                <a:latin typeface="Corbel"/>
                <a:ea typeface="Corbel"/>
                <a:cs typeface="Corbel"/>
                <a:sym typeface="Corbel"/>
              </a:rPr>
              <a:t>Dimensiones para conocer el análisis  de la situación organizacional </a:t>
            </a:r>
            <a:endParaRPr/>
          </a:p>
        </p:txBody>
      </p:sp>
      <p:sp>
        <p:nvSpPr>
          <p:cNvPr id="583" name="Google Shape;583;p14"/>
          <p:cNvSpPr txBox="1"/>
          <p:nvPr/>
        </p:nvSpPr>
        <p:spPr>
          <a:xfrm>
            <a:off x="566666" y="2712334"/>
            <a:ext cx="11871469" cy="481978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Una vez identificado el tipo de liderazgo se evalúa la situación de ese modo coincidir al líder con la situación. Contingencias situacionales de  Fiedler:</a:t>
            </a:r>
            <a:endParaRPr/>
          </a:p>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Corbel"/>
              <a:ea typeface="Corbel"/>
              <a:cs typeface="Corbel"/>
              <a:sym typeface="Corbel"/>
            </a:endParaRPr>
          </a:p>
          <a:p>
            <a:pPr indent="0" lvl="0" marL="0" marR="0" rtl="0" algn="just">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1.-</a:t>
            </a:r>
            <a:r>
              <a:rPr b="1" i="1" lang="es-ES" sz="2560" u="none" cap="none" strike="noStrike">
                <a:solidFill>
                  <a:srgbClr val="FFFFFF"/>
                </a:solidFill>
                <a:latin typeface="Corbel"/>
                <a:ea typeface="Corbel"/>
                <a:cs typeface="Corbel"/>
                <a:sym typeface="Corbel"/>
              </a:rPr>
              <a:t>Relación líder - miembro</a:t>
            </a:r>
            <a:r>
              <a:rPr b="0" i="0" lang="es-ES" sz="2560" u="none" cap="none" strike="noStrike">
                <a:solidFill>
                  <a:srgbClr val="FFFFFF"/>
                </a:solidFill>
                <a:latin typeface="Corbel"/>
                <a:ea typeface="Corbel"/>
                <a:cs typeface="Corbel"/>
                <a:sym typeface="Corbel"/>
              </a:rPr>
              <a:t>: Grado de confianza y respeto que los miembros sienten por su líder.</a:t>
            </a:r>
            <a:endParaRPr/>
          </a:p>
          <a:p>
            <a:pPr indent="0" lvl="0" marL="0" marR="0" rtl="0" algn="just">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Corbel"/>
              <a:ea typeface="Corbel"/>
              <a:cs typeface="Corbel"/>
              <a:sym typeface="Corbel"/>
            </a:endParaRPr>
          </a:p>
          <a:p>
            <a:pPr indent="0" lvl="0" marL="0" marR="0" rtl="0" algn="just">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2.-</a:t>
            </a:r>
            <a:r>
              <a:rPr b="1" i="1" lang="es-ES" sz="2560" u="none" cap="none" strike="noStrike">
                <a:solidFill>
                  <a:srgbClr val="FFFFFF"/>
                </a:solidFill>
                <a:latin typeface="Corbel"/>
                <a:ea typeface="Corbel"/>
                <a:cs typeface="Corbel"/>
                <a:sym typeface="Corbel"/>
              </a:rPr>
              <a:t>Estructura de la tarea</a:t>
            </a:r>
            <a:r>
              <a:rPr b="0" i="0" lang="es-ES" sz="2560" u="none" cap="none" strike="noStrike">
                <a:solidFill>
                  <a:srgbClr val="FFFFFF"/>
                </a:solidFill>
                <a:latin typeface="Corbel"/>
                <a:ea typeface="Corbel"/>
                <a:cs typeface="Corbel"/>
                <a:sym typeface="Corbel"/>
              </a:rPr>
              <a:t>: Que tan definidos están los procedimientos para las tareas del puesto.</a:t>
            </a:r>
            <a:endParaRPr/>
          </a:p>
          <a:p>
            <a:pPr indent="0" lvl="0" marL="0" marR="0" rtl="0" algn="just">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Corbel"/>
              <a:ea typeface="Corbel"/>
              <a:cs typeface="Corbel"/>
              <a:sym typeface="Corbel"/>
            </a:endParaRPr>
          </a:p>
          <a:p>
            <a:pPr indent="0" lvl="0" marL="0" marR="0" rtl="0" algn="just">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3.-</a:t>
            </a:r>
            <a:r>
              <a:rPr b="1" i="1" lang="es-ES" sz="2560" u="none" cap="none" strike="noStrike">
                <a:solidFill>
                  <a:srgbClr val="FFFFFF"/>
                </a:solidFill>
                <a:latin typeface="Corbel"/>
                <a:ea typeface="Corbel"/>
                <a:cs typeface="Corbel"/>
                <a:sym typeface="Corbel"/>
              </a:rPr>
              <a:t>Poder de la posición</a:t>
            </a:r>
            <a:r>
              <a:rPr b="0" i="0" lang="es-ES" sz="2560" u="none" cap="none" strike="noStrike">
                <a:solidFill>
                  <a:srgbClr val="FFFFFF"/>
                </a:solidFill>
                <a:latin typeface="Corbel"/>
                <a:ea typeface="Corbel"/>
                <a:cs typeface="Corbel"/>
                <a:sym typeface="Corbel"/>
              </a:rPr>
              <a:t>: atribuciones que tiene el líder, de que manera tiene el control en relación a contratación, despido, disciplina, ascensos e incremento de salarios.</a:t>
            </a:r>
            <a:endParaRPr/>
          </a:p>
          <a:p>
            <a:pPr indent="0" lvl="0" marL="0" marR="0" rtl="0" algn="just">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Corbel"/>
              <a:ea typeface="Corbel"/>
              <a:cs typeface="Corbel"/>
              <a:sym typeface="Corbel"/>
            </a:endParaRPr>
          </a:p>
        </p:txBody>
      </p:sp>
      <p:sp>
        <p:nvSpPr>
          <p:cNvPr id="584" name="Google Shape;584;p14"/>
          <p:cNvSpPr txBox="1"/>
          <p:nvPr/>
        </p:nvSpPr>
        <p:spPr>
          <a:xfrm>
            <a:off x="566675" y="2712325"/>
            <a:ext cx="12081300" cy="882300"/>
          </a:xfrm>
          <a:prstGeom prst="rect">
            <a:avLst/>
          </a:prstGeom>
          <a:noFill/>
          <a:ln cap="flat" cmpd="sng" w="9525">
            <a:solidFill>
              <a:srgbClr val="CF8A02"/>
            </a:solidFill>
            <a:prstDash val="lgDashDot"/>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920"/>
              <a:buFont typeface="Corbel"/>
              <a:buNone/>
            </a:pPr>
            <a:r>
              <a:t/>
            </a:r>
            <a:endParaRPr b="0" i="0" sz="1920" u="none" cap="none" strike="noStrike">
              <a:solidFill>
                <a:srgbClr val="FFFFFF"/>
              </a:solidFill>
              <a:latin typeface="Corbel"/>
              <a:ea typeface="Corbel"/>
              <a:cs typeface="Corbel"/>
              <a:sym typeface="Corbe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sp>
        <p:nvSpPr>
          <p:cNvPr id="589" name="Google Shape;589;p15"/>
          <p:cNvSpPr txBox="1"/>
          <p:nvPr/>
        </p:nvSpPr>
        <p:spPr>
          <a:xfrm>
            <a:off x="155692" y="8253809"/>
            <a:ext cx="12693300" cy="1110000"/>
          </a:xfrm>
          <a:prstGeom prst="rect">
            <a:avLst/>
          </a:prstGeom>
          <a:noFill/>
          <a:ln>
            <a:noFill/>
          </a:ln>
        </p:spPr>
        <p:txBody>
          <a:bodyPr anchorCtr="0" anchor="t" bIns="45700" lIns="91425" spcFirstLastPara="1" rIns="91425" wrap="square" tIns="45700">
            <a:spAutoFit/>
          </a:bodyPr>
          <a:lstStyle/>
          <a:p>
            <a:pPr indent="0" lvl="0" marL="0" marR="0" rtl="0" algn="ctr">
              <a:lnSpc>
                <a:spcPct val="250000"/>
              </a:lnSpc>
              <a:spcBef>
                <a:spcPts val="0"/>
              </a:spcBef>
              <a:spcAft>
                <a:spcPts val="0"/>
              </a:spcAft>
              <a:buClr>
                <a:srgbClr val="FFFFFF"/>
              </a:buClr>
              <a:buSzPts val="2133"/>
              <a:buFont typeface="Century"/>
              <a:buNone/>
            </a:pPr>
            <a:r>
              <a:rPr b="1" i="0" lang="es-ES" sz="2133"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280"/>
              <a:buFont typeface="Century"/>
              <a:buNone/>
            </a:pPr>
            <a:r>
              <a:rPr b="0" i="0" lang="es-ES" sz="1280" u="none" cap="none" strike="noStrike">
                <a:solidFill>
                  <a:srgbClr val="FFFFFF"/>
                </a:solidFill>
                <a:latin typeface="Century"/>
                <a:ea typeface="Century"/>
                <a:cs typeface="Century"/>
                <a:sym typeface="Century"/>
              </a:rPr>
              <a:t>HONOR		LEALTAD		VALENTÍA		INTEGRIDAD		DEBER</a:t>
            </a:r>
            <a:endParaRPr/>
          </a:p>
        </p:txBody>
      </p:sp>
      <p:pic>
        <p:nvPicPr>
          <p:cNvPr id="590" name="Google Shape;590;p15"/>
          <p:cNvPicPr preferRelativeResize="0"/>
          <p:nvPr/>
        </p:nvPicPr>
        <p:blipFill rotWithShape="1">
          <a:blip r:embed="rId3">
            <a:alphaModFix/>
          </a:blip>
          <a:srcRect b="0" l="0" r="0" t="0"/>
          <a:stretch/>
        </p:blipFill>
        <p:spPr>
          <a:xfrm>
            <a:off x="155693" y="135476"/>
            <a:ext cx="1454311" cy="1645061"/>
          </a:xfrm>
          <a:prstGeom prst="rect">
            <a:avLst/>
          </a:prstGeom>
          <a:noFill/>
          <a:ln>
            <a:noFill/>
          </a:ln>
        </p:spPr>
      </p:pic>
      <p:sp>
        <p:nvSpPr>
          <p:cNvPr id="591" name="Google Shape;591;p15"/>
          <p:cNvSpPr txBox="1"/>
          <p:nvPr/>
        </p:nvSpPr>
        <p:spPr>
          <a:xfrm>
            <a:off x="3732949" y="275781"/>
            <a:ext cx="6329100" cy="617700"/>
          </a:xfrm>
          <a:prstGeom prst="rect">
            <a:avLst/>
          </a:prstGeom>
          <a:noFill/>
          <a:ln cap="flat" cmpd="dbl" w="38100">
            <a:solidFill>
              <a:srgbClr val="CF8A0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FFFFFF"/>
              </a:buClr>
              <a:buSzPts val="3413"/>
              <a:buFont typeface="Corbel"/>
              <a:buNone/>
            </a:pPr>
            <a:r>
              <a:rPr b="0" i="0" lang="es-ES" sz="3413" u="none" cap="none" strike="noStrike">
                <a:solidFill>
                  <a:srgbClr val="FFFFFF"/>
                </a:solidFill>
                <a:latin typeface="Corbel"/>
                <a:ea typeface="Corbel"/>
                <a:cs typeface="Corbel"/>
                <a:sym typeface="Corbel"/>
              </a:rPr>
              <a:t>Tabla de contingencia</a:t>
            </a:r>
            <a:endParaRPr/>
          </a:p>
        </p:txBody>
      </p:sp>
      <p:sp>
        <p:nvSpPr>
          <p:cNvPr id="592" name="Google Shape;592;p15"/>
          <p:cNvSpPr txBox="1"/>
          <p:nvPr/>
        </p:nvSpPr>
        <p:spPr>
          <a:xfrm>
            <a:off x="1743351" y="2420679"/>
            <a:ext cx="4759050" cy="710707"/>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FFFFFF"/>
              </a:buClr>
              <a:buSzPts val="1920"/>
              <a:buFont typeface="Calibri"/>
              <a:buNone/>
            </a:pPr>
            <a:r>
              <a:rPr b="0" i="0" lang="es-ES" sz="1920" u="none" cap="none" strike="noStrike">
                <a:solidFill>
                  <a:srgbClr val="FFFFFF"/>
                </a:solidFill>
                <a:latin typeface="Calibri"/>
                <a:ea typeface="Calibri"/>
                <a:cs typeface="Calibri"/>
                <a:sym typeface="Calibri"/>
              </a:rPr>
              <a:t>Variaciones en el estilo del liderazgo efectivo, de acuerdo con la situación</a:t>
            </a:r>
            <a:endParaRPr/>
          </a:p>
        </p:txBody>
      </p:sp>
      <p:sp>
        <p:nvSpPr>
          <p:cNvPr id="593" name="Google Shape;593;p15"/>
          <p:cNvSpPr txBox="1"/>
          <p:nvPr/>
        </p:nvSpPr>
        <p:spPr>
          <a:xfrm>
            <a:off x="8090057" y="2379521"/>
            <a:ext cx="4575689" cy="5445401"/>
          </a:xfrm>
          <a:prstGeom prst="rect">
            <a:avLst/>
          </a:prstGeom>
          <a:noFill/>
          <a:ln cap="flat" cmpd="sng" w="9525">
            <a:solidFill>
              <a:srgbClr val="CF8A02"/>
            </a:solidFill>
            <a:prstDash val="dashDot"/>
            <a:round/>
            <a:headEnd len="sm" w="sm" type="none"/>
            <a:tailEnd len="sm" w="sm" type="none"/>
          </a:ln>
        </p:spPr>
        <p:txBody>
          <a:bodyPr anchorCtr="0" anchor="t" bIns="45700" lIns="91425" spcFirstLastPara="1" rIns="91425" wrap="square" tIns="45700">
            <a:spAutoFit/>
          </a:bodyPr>
          <a:lstStyle/>
          <a:p>
            <a:pPr indent="-365771" lvl="0" marL="365771" marR="0" rtl="0" algn="just">
              <a:lnSpc>
                <a:spcPct val="107000"/>
              </a:lnSpc>
              <a:spcBef>
                <a:spcPts val="0"/>
              </a:spcBef>
              <a:spcAft>
                <a:spcPts val="0"/>
              </a:spcAft>
              <a:buClr>
                <a:srgbClr val="FFFFFF"/>
              </a:buClr>
              <a:buSzPts val="2347"/>
              <a:buFont typeface="Noto Sans Symbols"/>
              <a:buChar char="⮚"/>
            </a:pPr>
            <a:r>
              <a:rPr b="0" i="0" lang="es-ES" sz="2347" u="none" cap="none" strike="noStrike">
                <a:solidFill>
                  <a:srgbClr val="FFFFFF"/>
                </a:solidFill>
                <a:latin typeface="Corbel"/>
                <a:ea typeface="Corbel"/>
                <a:cs typeface="Corbel"/>
                <a:sym typeface="Corbel"/>
              </a:rPr>
              <a:t>Al unir las 3 dimensiones surgen 8 diferentes situaciones potenciales o categorías. </a:t>
            </a:r>
            <a:endParaRPr/>
          </a:p>
          <a:p>
            <a:pPr indent="-365771" lvl="0" marL="365771" marR="0" rtl="0" algn="just">
              <a:lnSpc>
                <a:spcPct val="107000"/>
              </a:lnSpc>
              <a:spcBef>
                <a:spcPts val="853"/>
              </a:spcBef>
              <a:spcAft>
                <a:spcPts val="0"/>
              </a:spcAft>
              <a:buClr>
                <a:srgbClr val="FFFFFF"/>
              </a:buClr>
              <a:buSzPts val="2347"/>
              <a:buFont typeface="Noto Sans Symbols"/>
              <a:buChar char="⮚"/>
            </a:pPr>
            <a:r>
              <a:rPr b="0" i="0" lang="es-ES" sz="2347" u="none" cap="none" strike="noStrike">
                <a:solidFill>
                  <a:srgbClr val="FFFFFF"/>
                </a:solidFill>
                <a:latin typeface="Corbel"/>
                <a:ea typeface="Corbel"/>
                <a:cs typeface="Corbel"/>
                <a:sym typeface="Corbel"/>
              </a:rPr>
              <a:t>En una situación muy favorable el líder tiene mucho control. </a:t>
            </a:r>
            <a:endParaRPr/>
          </a:p>
          <a:p>
            <a:pPr indent="-365771" lvl="0" marL="365771" marR="0" rtl="0" algn="just">
              <a:lnSpc>
                <a:spcPct val="107000"/>
              </a:lnSpc>
              <a:spcBef>
                <a:spcPts val="853"/>
              </a:spcBef>
              <a:spcAft>
                <a:spcPts val="0"/>
              </a:spcAft>
              <a:buClr>
                <a:srgbClr val="FFFFFF"/>
              </a:buClr>
              <a:buSzPts val="2347"/>
              <a:buFont typeface="Noto Sans Symbols"/>
              <a:buChar char="⮚"/>
            </a:pPr>
            <a:r>
              <a:rPr b="0" i="0" lang="es-ES" sz="2347" u="none" cap="none" strike="noStrike">
                <a:solidFill>
                  <a:srgbClr val="FFFFFF"/>
                </a:solidFill>
                <a:latin typeface="Corbel"/>
                <a:ea typeface="Corbel"/>
                <a:cs typeface="Corbel"/>
                <a:sym typeface="Corbel"/>
              </a:rPr>
              <a:t>En una situación desfavorable el líder tiene poco control. </a:t>
            </a:r>
            <a:endParaRPr/>
          </a:p>
          <a:p>
            <a:pPr indent="-365771" lvl="0" marL="365771" marR="0" rtl="0" algn="just">
              <a:lnSpc>
                <a:spcPct val="107000"/>
              </a:lnSpc>
              <a:spcBef>
                <a:spcPts val="853"/>
              </a:spcBef>
              <a:spcAft>
                <a:spcPts val="0"/>
              </a:spcAft>
              <a:buClr>
                <a:srgbClr val="FFFFFF"/>
              </a:buClr>
              <a:buSzPts val="2347"/>
              <a:buFont typeface="Noto Sans Symbols"/>
              <a:buChar char="⮚"/>
            </a:pPr>
            <a:r>
              <a:rPr b="0" i="0" lang="es-ES" sz="2347" u="none" cap="none" strike="noStrike">
                <a:solidFill>
                  <a:srgbClr val="FFFFFF"/>
                </a:solidFill>
                <a:latin typeface="Corbel"/>
                <a:ea typeface="Corbel"/>
                <a:cs typeface="Corbel"/>
                <a:sym typeface="Corbel"/>
              </a:rPr>
              <a:t>Con el conocimiento del CMP de un individuo y la evaluación de las 3 dimensiones de la contingencia Fiedler propone hacerlas coincidir para lograr máxima eficacia del liderazgo.</a:t>
            </a:r>
            <a:endParaRPr/>
          </a:p>
        </p:txBody>
      </p:sp>
      <p:pic>
        <p:nvPicPr>
          <p:cNvPr descr="Modelo de Contingencia de Fiedler -" id="594" name="Google Shape;594;p15"/>
          <p:cNvPicPr preferRelativeResize="0"/>
          <p:nvPr/>
        </p:nvPicPr>
        <p:blipFill rotWithShape="1">
          <a:blip r:embed="rId4">
            <a:alphaModFix/>
          </a:blip>
          <a:srcRect b="0" l="0" r="0" t="0"/>
          <a:stretch/>
        </p:blipFill>
        <p:spPr>
          <a:xfrm>
            <a:off x="531315" y="3137388"/>
            <a:ext cx="7183120" cy="4114800"/>
          </a:xfrm>
          <a:prstGeom prst="rect">
            <a:avLst/>
          </a:prstGeom>
          <a:noFill/>
          <a:ln cap="flat" cmpd="dbl" w="57150">
            <a:solidFill>
              <a:srgbClr val="CF8A02"/>
            </a:solidFill>
            <a:prstDash val="solid"/>
            <a:round/>
            <a:headEnd len="sm" w="sm" type="none"/>
            <a:tailEnd len="sm" w="sm" type="none"/>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8" name="Shape 598"/>
        <p:cNvGrpSpPr/>
        <p:nvPr/>
      </p:nvGrpSpPr>
      <p:grpSpPr>
        <a:xfrm>
          <a:off x="0" y="0"/>
          <a:ext cx="0" cy="0"/>
          <a:chOff x="0" y="0"/>
          <a:chExt cx="0" cy="0"/>
        </a:xfrm>
      </p:grpSpPr>
      <p:sp>
        <p:nvSpPr>
          <p:cNvPr id="599" name="Google Shape;599;g23a2dfdf18f_8_85"/>
          <p:cNvSpPr txBox="1"/>
          <p:nvPr/>
        </p:nvSpPr>
        <p:spPr>
          <a:xfrm>
            <a:off x="155750" y="8564376"/>
            <a:ext cx="12693300" cy="1110000"/>
          </a:xfrm>
          <a:prstGeom prst="rect">
            <a:avLst/>
          </a:prstGeom>
          <a:noFill/>
          <a:ln>
            <a:noFill/>
          </a:ln>
        </p:spPr>
        <p:txBody>
          <a:bodyPr anchorCtr="0" anchor="t" bIns="45700" lIns="91425" spcFirstLastPara="1" rIns="91425" wrap="square" tIns="45700">
            <a:spAutoFit/>
          </a:bodyPr>
          <a:lstStyle/>
          <a:p>
            <a:pPr indent="0" lvl="0" marL="0" marR="0" rtl="0" algn="ctr">
              <a:lnSpc>
                <a:spcPct val="250000"/>
              </a:lnSpc>
              <a:spcBef>
                <a:spcPts val="0"/>
              </a:spcBef>
              <a:spcAft>
                <a:spcPts val="0"/>
              </a:spcAft>
              <a:buClr>
                <a:srgbClr val="FFFFFF"/>
              </a:buClr>
              <a:buSzPts val="2133"/>
              <a:buFont typeface="Century"/>
              <a:buNone/>
            </a:pPr>
            <a:r>
              <a:rPr b="1" i="0" lang="es-ES" sz="2133"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280"/>
              <a:buFont typeface="Century"/>
              <a:buNone/>
            </a:pPr>
            <a:r>
              <a:rPr b="0" i="0" lang="es-ES" sz="1280" u="none" cap="none" strike="noStrike">
                <a:solidFill>
                  <a:srgbClr val="FFFFFF"/>
                </a:solidFill>
                <a:latin typeface="Century"/>
                <a:ea typeface="Century"/>
                <a:cs typeface="Century"/>
                <a:sym typeface="Century"/>
              </a:rPr>
              <a:t>HONOR		LEALTAD		VALENTÍA		INTEGRIDAD		DEBER</a:t>
            </a:r>
            <a:endParaRPr/>
          </a:p>
        </p:txBody>
      </p:sp>
      <p:pic>
        <p:nvPicPr>
          <p:cNvPr id="600" name="Google Shape;600;g23a2dfdf18f_8_85"/>
          <p:cNvPicPr preferRelativeResize="0"/>
          <p:nvPr/>
        </p:nvPicPr>
        <p:blipFill rotWithShape="1">
          <a:blip r:embed="rId3">
            <a:alphaModFix/>
          </a:blip>
          <a:srcRect b="0" l="0" r="0" t="0"/>
          <a:stretch/>
        </p:blipFill>
        <p:spPr>
          <a:xfrm>
            <a:off x="155693" y="135476"/>
            <a:ext cx="1454311" cy="1645061"/>
          </a:xfrm>
          <a:prstGeom prst="rect">
            <a:avLst/>
          </a:prstGeom>
          <a:noFill/>
          <a:ln>
            <a:noFill/>
          </a:ln>
        </p:spPr>
      </p:pic>
      <p:sp>
        <p:nvSpPr>
          <p:cNvPr id="601" name="Google Shape;601;g23a2dfdf18f_8_85"/>
          <p:cNvSpPr txBox="1"/>
          <p:nvPr/>
        </p:nvSpPr>
        <p:spPr>
          <a:xfrm>
            <a:off x="3732949" y="275781"/>
            <a:ext cx="6329100" cy="617700"/>
          </a:xfrm>
          <a:prstGeom prst="rect">
            <a:avLst/>
          </a:prstGeom>
          <a:noFill/>
          <a:ln cap="flat" cmpd="dbl" w="38100">
            <a:solidFill>
              <a:srgbClr val="CF8A0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FFFFFF"/>
              </a:buClr>
              <a:buSzPts val="3413"/>
              <a:buFont typeface="Corbel"/>
              <a:buNone/>
            </a:pPr>
            <a:r>
              <a:rPr b="0" i="0" lang="es-ES" sz="3413" u="none" cap="none" strike="noStrike">
                <a:solidFill>
                  <a:srgbClr val="FFFFFF"/>
                </a:solidFill>
                <a:latin typeface="Corbel"/>
                <a:ea typeface="Corbel"/>
                <a:cs typeface="Corbel"/>
                <a:sym typeface="Corbel"/>
              </a:rPr>
              <a:t>Tabla de contingencia</a:t>
            </a:r>
            <a:endParaRPr/>
          </a:p>
        </p:txBody>
      </p:sp>
      <p:pic>
        <p:nvPicPr>
          <p:cNvPr descr="Modelo de Contingencia de Fiedler -" id="602" name="Google Shape;602;g23a2dfdf18f_8_85"/>
          <p:cNvPicPr preferRelativeResize="0"/>
          <p:nvPr/>
        </p:nvPicPr>
        <p:blipFill rotWithShape="1">
          <a:blip r:embed="rId4">
            <a:alphaModFix/>
          </a:blip>
          <a:srcRect b="0" l="0" r="0" t="0"/>
          <a:stretch/>
        </p:blipFill>
        <p:spPr>
          <a:xfrm>
            <a:off x="10267907" y="135480"/>
            <a:ext cx="2387601" cy="1367726"/>
          </a:xfrm>
          <a:prstGeom prst="rect">
            <a:avLst/>
          </a:prstGeom>
          <a:noFill/>
          <a:ln cap="flat" cmpd="dbl" w="57150">
            <a:solidFill>
              <a:srgbClr val="CF8A02"/>
            </a:solidFill>
            <a:prstDash val="solid"/>
            <a:round/>
            <a:headEnd len="sm" w="sm" type="none"/>
            <a:tailEnd len="sm" w="sm" type="none"/>
          </a:ln>
        </p:spPr>
      </p:pic>
      <p:sp>
        <p:nvSpPr>
          <p:cNvPr id="603" name="Google Shape;603;g23a2dfdf18f_8_85"/>
          <p:cNvSpPr txBox="1"/>
          <p:nvPr/>
        </p:nvSpPr>
        <p:spPr>
          <a:xfrm>
            <a:off x="330800" y="1653275"/>
            <a:ext cx="12343200" cy="69111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1900">
                <a:solidFill>
                  <a:schemeClr val="lt1"/>
                </a:solidFill>
              </a:rPr>
              <a:t>El modelo gráfico de la teoría de la contingencia de Fiedler se utiliza para ilustrar cómo la efectividad del liderazgo está influenciada por la interacción entre el estilo de liderazgo y las características situacionales. El modelo se basa en dos dimensiones principales: el estilo de liderazgo (orientación a la tarea vs. orientación a las relaciones) y la favorabilidad situacional (combinación de relación líder-miembro, estructura de la tarea y poder de la posición). El modelo gráfico se representa en un plano cartesiano, con el eje vertical representando la efectividad del líder y el eje horizontal representando la favorabilidad situacional. La favorabilidad situacional se clasifica en una escala del 1 al 8, siendo 1 la situación menos favorable y 8 la más favorable. En general, las situaciones más favorables se caracterizan por una fuerte relación líder-miembro, alta estructura de la tarea y un alto poder de la posición. El estilo de liderazgo se determina mediante el Cuestionario LPC (Least Preferred Coworker), que evalúa si un líder se inclina más hacia la orientación a la tarea o la orientación a las relaciones. Los líderes con puntajes bajos en el LPC tienden a ser orientados a la tarea, mientras que los líderes con puntajes altos tienden a ser orientados a las relaciones. El modelo gráfico de Fiedler sugiere que: </a:t>
            </a:r>
            <a:endParaRPr sz="1900">
              <a:solidFill>
                <a:schemeClr val="lt1"/>
              </a:solidFill>
            </a:endParaRPr>
          </a:p>
          <a:p>
            <a:pPr indent="0" lvl="0" marL="0" rtl="0" algn="just">
              <a:spcBef>
                <a:spcPts val="0"/>
              </a:spcBef>
              <a:spcAft>
                <a:spcPts val="0"/>
              </a:spcAft>
              <a:buNone/>
            </a:pPr>
            <a:r>
              <a:t/>
            </a:r>
            <a:endParaRPr sz="1900">
              <a:solidFill>
                <a:schemeClr val="lt1"/>
              </a:solidFill>
            </a:endParaRPr>
          </a:p>
          <a:p>
            <a:pPr indent="0" lvl="0" marL="0" rtl="0" algn="just">
              <a:spcBef>
                <a:spcPts val="0"/>
              </a:spcBef>
              <a:spcAft>
                <a:spcPts val="0"/>
              </a:spcAft>
              <a:buNone/>
            </a:pPr>
            <a:r>
              <a:rPr lang="es-ES" sz="1900">
                <a:solidFill>
                  <a:schemeClr val="lt1"/>
                </a:solidFill>
              </a:rPr>
              <a:t>Los líderes orientados a la tarea (bajos en el LPC) son más efectivos en situaciones extremadamente favorables (puntos 1, 2 y 8) o extremadamente desfavorables (punto 3). En estas situaciones, el enfoque en las metas y la organización es crucial para el éxito. </a:t>
            </a:r>
            <a:endParaRPr sz="1900">
              <a:solidFill>
                <a:schemeClr val="lt1"/>
              </a:solidFill>
            </a:endParaRPr>
          </a:p>
          <a:p>
            <a:pPr indent="0" lvl="0" marL="0" rtl="0" algn="just">
              <a:spcBef>
                <a:spcPts val="0"/>
              </a:spcBef>
              <a:spcAft>
                <a:spcPts val="0"/>
              </a:spcAft>
              <a:buNone/>
            </a:pPr>
            <a:r>
              <a:rPr lang="es-ES" sz="1900">
                <a:solidFill>
                  <a:schemeClr val="lt1"/>
                </a:solidFill>
              </a:rPr>
              <a:t>Los líderes orientados a las relaciones (altos en el LPC) son más efectivos en situaciones de favorabilidad situacional intermedia (puntos 4, 5, 6 y 7). Aquí, el apoyo emocional y la atención a las necesidades de los miembros del equipo son clave para el éxito del grupo. </a:t>
            </a:r>
            <a:endParaRPr sz="1900">
              <a:solidFill>
                <a:schemeClr val="lt1"/>
              </a:solidFill>
            </a:endParaRPr>
          </a:p>
          <a:p>
            <a:pPr indent="0" lvl="0" marL="0" rtl="0" algn="just">
              <a:spcBef>
                <a:spcPts val="0"/>
              </a:spcBef>
              <a:spcAft>
                <a:spcPts val="0"/>
              </a:spcAft>
              <a:buNone/>
            </a:pPr>
            <a:r>
              <a:rPr lang="es-ES" sz="1900">
                <a:solidFill>
                  <a:schemeClr val="lt1"/>
                </a:solidFill>
              </a:rPr>
              <a:t>El modelo gráfico de la teoría de la contingencia de Fiedler destaca la importancia de adaptar el estilo de liderazgo a las características situacionales para maximizar la efectividad del líder. Un líder efectivo será aquel que pueda evaluar y adaptarse a las diferentes situaciones, aplicando el estilo de liderazgo más adecuado en función de la favorabilidad situacional.</a:t>
            </a:r>
            <a:endParaRPr sz="1900">
              <a:solidFill>
                <a:schemeClr val="lt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7" name="Shape 607"/>
        <p:cNvGrpSpPr/>
        <p:nvPr/>
      </p:nvGrpSpPr>
      <p:grpSpPr>
        <a:xfrm>
          <a:off x="0" y="0"/>
          <a:ext cx="0" cy="0"/>
          <a:chOff x="0" y="0"/>
          <a:chExt cx="0" cy="0"/>
        </a:xfrm>
      </p:grpSpPr>
      <p:sp>
        <p:nvSpPr>
          <p:cNvPr id="608" name="Google Shape;608;p16"/>
          <p:cNvSpPr txBox="1"/>
          <p:nvPr/>
        </p:nvSpPr>
        <p:spPr>
          <a:xfrm>
            <a:off x="155692" y="8449659"/>
            <a:ext cx="12693300" cy="1110000"/>
          </a:xfrm>
          <a:prstGeom prst="rect">
            <a:avLst/>
          </a:prstGeom>
          <a:noFill/>
          <a:ln>
            <a:noFill/>
          </a:ln>
        </p:spPr>
        <p:txBody>
          <a:bodyPr anchorCtr="0" anchor="t" bIns="45700" lIns="91425" spcFirstLastPara="1" rIns="91425" wrap="square" tIns="45700">
            <a:spAutoFit/>
          </a:bodyPr>
          <a:lstStyle/>
          <a:p>
            <a:pPr indent="0" lvl="0" marL="0" marR="0" rtl="0" algn="ctr">
              <a:lnSpc>
                <a:spcPct val="250000"/>
              </a:lnSpc>
              <a:spcBef>
                <a:spcPts val="0"/>
              </a:spcBef>
              <a:spcAft>
                <a:spcPts val="0"/>
              </a:spcAft>
              <a:buClr>
                <a:srgbClr val="FFFFFF"/>
              </a:buClr>
              <a:buSzPts val="2133"/>
              <a:buFont typeface="Century"/>
              <a:buNone/>
            </a:pPr>
            <a:r>
              <a:rPr b="1" i="0" lang="es-ES" sz="2133"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280"/>
              <a:buFont typeface="Century"/>
              <a:buNone/>
            </a:pPr>
            <a:r>
              <a:rPr b="0" i="0" lang="es-ES" sz="1280" u="none" cap="none" strike="noStrike">
                <a:solidFill>
                  <a:srgbClr val="FFFFFF"/>
                </a:solidFill>
                <a:latin typeface="Century"/>
                <a:ea typeface="Century"/>
                <a:cs typeface="Century"/>
                <a:sym typeface="Century"/>
              </a:rPr>
              <a:t>HONOR		LEALTAD		VALENTÍA		INTEGRIDAD		DEBER</a:t>
            </a:r>
            <a:endParaRPr/>
          </a:p>
        </p:txBody>
      </p:sp>
      <p:pic>
        <p:nvPicPr>
          <p:cNvPr id="609" name="Google Shape;609;p16"/>
          <p:cNvPicPr preferRelativeResize="0"/>
          <p:nvPr/>
        </p:nvPicPr>
        <p:blipFill rotWithShape="1">
          <a:blip r:embed="rId3">
            <a:alphaModFix/>
          </a:blip>
          <a:srcRect b="0" l="0" r="0" t="0"/>
          <a:stretch/>
        </p:blipFill>
        <p:spPr>
          <a:xfrm>
            <a:off x="155693" y="153851"/>
            <a:ext cx="1454311" cy="1645061"/>
          </a:xfrm>
          <a:prstGeom prst="rect">
            <a:avLst/>
          </a:prstGeom>
          <a:noFill/>
          <a:ln>
            <a:noFill/>
          </a:ln>
        </p:spPr>
      </p:pic>
      <p:sp>
        <p:nvSpPr>
          <p:cNvPr id="610" name="Google Shape;610;p16"/>
          <p:cNvSpPr txBox="1"/>
          <p:nvPr/>
        </p:nvSpPr>
        <p:spPr>
          <a:xfrm>
            <a:off x="3696199" y="299164"/>
            <a:ext cx="6329100" cy="617700"/>
          </a:xfrm>
          <a:prstGeom prst="rect">
            <a:avLst/>
          </a:prstGeom>
          <a:noFill/>
          <a:ln cap="flat" cmpd="dbl" w="38100">
            <a:solidFill>
              <a:srgbClr val="CF8A0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FFFFFF"/>
              </a:buClr>
              <a:buSzPts val="3413"/>
              <a:buFont typeface="Corbel"/>
              <a:buNone/>
            </a:pPr>
            <a:r>
              <a:rPr b="0" i="0" lang="es-ES" sz="3413" u="none" cap="none" strike="noStrike">
                <a:solidFill>
                  <a:srgbClr val="FFFFFF"/>
                </a:solidFill>
                <a:latin typeface="Corbel"/>
                <a:ea typeface="Corbel"/>
                <a:cs typeface="Corbel"/>
                <a:sym typeface="Corbel"/>
              </a:rPr>
              <a:t>Tipos de liderazgo</a:t>
            </a:r>
            <a:endParaRPr b="0" i="0" sz="3413" u="none" cap="none" strike="noStrike">
              <a:solidFill>
                <a:srgbClr val="FFFFFF"/>
              </a:solidFill>
              <a:latin typeface="Corbel"/>
              <a:ea typeface="Corbel"/>
              <a:cs typeface="Corbel"/>
              <a:sym typeface="Corbel"/>
            </a:endParaRPr>
          </a:p>
        </p:txBody>
      </p:sp>
      <p:sp>
        <p:nvSpPr>
          <p:cNvPr id="611" name="Google Shape;611;p16"/>
          <p:cNvSpPr txBox="1"/>
          <p:nvPr/>
        </p:nvSpPr>
        <p:spPr>
          <a:xfrm>
            <a:off x="621390" y="2711260"/>
            <a:ext cx="12053199" cy="4952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Fiedler señala que existen dos tipos de liderazgo con base en el nivel obtenido del CMP:</a:t>
            </a:r>
            <a:endParaRPr b="0" i="0" sz="2560" u="none" cap="none" strike="noStrike">
              <a:solidFill>
                <a:srgbClr val="FFFFFF"/>
              </a:solidFill>
              <a:latin typeface="Corbel"/>
              <a:ea typeface="Corbel"/>
              <a:cs typeface="Corbel"/>
              <a:sym typeface="Corbel"/>
            </a:endParaRPr>
          </a:p>
        </p:txBody>
      </p:sp>
      <p:sp>
        <p:nvSpPr>
          <p:cNvPr id="612" name="Google Shape;612;p16"/>
          <p:cNvSpPr txBox="1"/>
          <p:nvPr/>
        </p:nvSpPr>
        <p:spPr>
          <a:xfrm>
            <a:off x="395057" y="3194521"/>
            <a:ext cx="12279532" cy="2296719"/>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1.-</a:t>
            </a:r>
            <a:r>
              <a:rPr b="1" i="1" lang="es-ES" sz="2560" u="none" cap="none" strike="noStrike">
                <a:solidFill>
                  <a:srgbClr val="FFFFFF"/>
                </a:solidFill>
                <a:latin typeface="Corbel"/>
                <a:ea typeface="Corbel"/>
                <a:cs typeface="Corbel"/>
                <a:sym typeface="Corbel"/>
              </a:rPr>
              <a:t>Líder orientado a las tareas </a:t>
            </a:r>
            <a:r>
              <a:rPr b="0" i="0" lang="es-ES" sz="2560" u="none" cap="none" strike="noStrike">
                <a:solidFill>
                  <a:srgbClr val="FFFFFF"/>
                </a:solidFill>
                <a:latin typeface="Corbel"/>
                <a:ea typeface="Corbel"/>
                <a:cs typeface="Corbel"/>
                <a:sym typeface="Corbel"/>
              </a:rPr>
              <a:t>(CMP bajo):</a:t>
            </a:r>
            <a:r>
              <a:rPr b="0" i="0" lang="es-ES" sz="2560" u="none" cap="none" strike="noStrike">
                <a:solidFill>
                  <a:srgbClr val="FFFFFF"/>
                </a:solidFill>
                <a:latin typeface="Calibri"/>
                <a:ea typeface="Calibri"/>
                <a:cs typeface="Calibri"/>
                <a:sym typeface="Calibri"/>
              </a:rPr>
              <a:t> Son más autoritarios, pero sobre todo más efectivos en situaciones extremas.</a:t>
            </a:r>
            <a:endParaRPr/>
          </a:p>
          <a:p>
            <a:pPr indent="0" lvl="0" marL="0" marR="0" rtl="0" algn="just">
              <a:lnSpc>
                <a:spcPct val="107000"/>
              </a:lnSpc>
              <a:spcBef>
                <a:spcPts val="853"/>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2.-</a:t>
            </a:r>
            <a:r>
              <a:rPr b="1" i="1" lang="es-ES" sz="2560" u="none" cap="none" strike="noStrike">
                <a:solidFill>
                  <a:srgbClr val="FFFFFF"/>
                </a:solidFill>
                <a:latin typeface="Corbel"/>
                <a:ea typeface="Corbel"/>
                <a:cs typeface="Corbel"/>
                <a:sym typeface="Corbel"/>
              </a:rPr>
              <a:t>Líder orientado a las relaciones </a:t>
            </a:r>
            <a:r>
              <a:rPr b="0" i="0" lang="es-ES" sz="2560" u="none" cap="none" strike="noStrike">
                <a:solidFill>
                  <a:srgbClr val="FFFFFF"/>
                </a:solidFill>
                <a:latin typeface="Corbel"/>
                <a:ea typeface="Corbel"/>
                <a:cs typeface="Corbel"/>
                <a:sym typeface="Corbel"/>
              </a:rPr>
              <a:t>(CMP alto): </a:t>
            </a:r>
            <a:r>
              <a:rPr b="0" i="0" lang="es-ES" sz="2560" u="none" cap="none" strike="noStrike">
                <a:solidFill>
                  <a:srgbClr val="FFFFFF"/>
                </a:solidFill>
                <a:latin typeface="Calibri"/>
                <a:ea typeface="Calibri"/>
                <a:cs typeface="Calibri"/>
                <a:sym typeface="Calibri"/>
              </a:rPr>
              <a:t>Suelen obtener éxito en situaciones donde su poder e influencia son moderados, y</a:t>
            </a:r>
            <a:r>
              <a:rPr b="0" i="0" lang="es-ES" sz="2560" u="none" cap="none" strike="noStrike">
                <a:solidFill>
                  <a:srgbClr val="FFFFFF"/>
                </a:solidFill>
                <a:latin typeface="Corbel"/>
                <a:ea typeface="Corbel"/>
                <a:cs typeface="Corbel"/>
                <a:sym typeface="Corbel"/>
              </a:rPr>
              <a:t>a que las habilidades de relaciones humanas son importantes para el logro de un alto desempeño grupal. </a:t>
            </a:r>
            <a:endParaRPr b="0" i="0" sz="2560" u="none" cap="none" strike="noStrike">
              <a:solidFill>
                <a:srgbClr val="FFFFFF"/>
              </a:solidFill>
              <a:latin typeface="Corbel"/>
              <a:ea typeface="Corbel"/>
              <a:cs typeface="Corbel"/>
              <a:sym typeface="Corbel"/>
            </a:endParaRPr>
          </a:p>
        </p:txBody>
      </p:sp>
      <p:sp>
        <p:nvSpPr>
          <p:cNvPr id="613" name="Google Shape;613;p16"/>
          <p:cNvSpPr txBox="1"/>
          <p:nvPr/>
        </p:nvSpPr>
        <p:spPr>
          <a:xfrm>
            <a:off x="459903" y="5627971"/>
            <a:ext cx="12214800" cy="1668600"/>
          </a:xfrm>
          <a:prstGeom prst="rect">
            <a:avLst/>
          </a:prstGeom>
          <a:noFill/>
          <a:ln cap="flat" cmpd="sng" w="9525">
            <a:solidFill>
              <a:srgbClr val="CF8A02"/>
            </a:solidFill>
            <a:prstDash val="lgDashDot"/>
            <a:round/>
            <a:headEnd len="sm" w="sm" type="none"/>
            <a:tailEnd len="sm" w="sm" type="none"/>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FFFFFF"/>
              </a:buClr>
              <a:buSzPts val="2560"/>
              <a:buFont typeface="Corbel"/>
              <a:buNone/>
            </a:pPr>
            <a:r>
              <a:rPr b="0" i="0" lang="es-ES" sz="2560" u="none" cap="none" strike="noStrike">
                <a:solidFill>
                  <a:srgbClr val="FFFFFF"/>
                </a:solidFill>
                <a:latin typeface="Corbel"/>
                <a:ea typeface="Corbel"/>
                <a:cs typeface="Corbel"/>
                <a:sym typeface="Corbel"/>
              </a:rPr>
              <a:t>Cuando el estilo del líder no se adecúa a la situación se pueden adoptar dos medidas : </a:t>
            </a:r>
            <a:r>
              <a:rPr b="1" i="0" lang="es-ES" sz="2560" u="none" cap="none" strike="noStrike">
                <a:solidFill>
                  <a:srgbClr val="FFFFFF"/>
                </a:solidFill>
                <a:latin typeface="Corbel"/>
                <a:ea typeface="Corbel"/>
                <a:cs typeface="Corbel"/>
                <a:sym typeface="Corbel"/>
              </a:rPr>
              <a:t>cambiar el líder</a:t>
            </a:r>
            <a:r>
              <a:rPr b="0" i="0" lang="es-ES" sz="2560" u="none" cap="none" strike="noStrike">
                <a:solidFill>
                  <a:srgbClr val="FFFFFF"/>
                </a:solidFill>
                <a:latin typeface="Corbel"/>
                <a:ea typeface="Corbel"/>
                <a:cs typeface="Corbel"/>
                <a:sym typeface="Corbel"/>
              </a:rPr>
              <a:t> o </a:t>
            </a:r>
            <a:r>
              <a:rPr b="1" i="0" lang="es-ES" sz="2560" u="none" cap="none" strike="noStrike">
                <a:solidFill>
                  <a:srgbClr val="FFFFFF"/>
                </a:solidFill>
                <a:latin typeface="Corbel"/>
                <a:ea typeface="Corbel"/>
                <a:cs typeface="Corbel"/>
                <a:sym typeface="Corbel"/>
              </a:rPr>
              <a:t>cambiar la situación</a:t>
            </a:r>
            <a:r>
              <a:rPr b="0" i="0" lang="es-ES" sz="2560" u="none" cap="none" strike="noStrike">
                <a:solidFill>
                  <a:srgbClr val="FFFFFF"/>
                </a:solidFill>
                <a:latin typeface="Corbel"/>
                <a:ea typeface="Corbel"/>
                <a:cs typeface="Corbel"/>
                <a:sym typeface="Corbel"/>
              </a:rPr>
              <a:t>. Con situación nos referimos a reestructurar las tareas, aumentar o disminuir el poder que tiene el líder sobre temas como aumento de salario, ascensos, disciplina o al mejorar las relaciones líder miembro.</a:t>
            </a:r>
            <a:endParaRPr b="0" i="0" sz="2560" u="none" cap="none" strike="noStrike">
              <a:solidFill>
                <a:srgbClr val="FFFFFF"/>
              </a:solidFill>
              <a:latin typeface="Corbel"/>
              <a:ea typeface="Corbel"/>
              <a:cs typeface="Corbel"/>
              <a:sym typeface="Corbel"/>
            </a:endParaRPr>
          </a:p>
        </p:txBody>
      </p:sp>
      <p:sp>
        <p:nvSpPr>
          <p:cNvPr id="614" name="Google Shape;614;p16"/>
          <p:cNvSpPr txBox="1"/>
          <p:nvPr/>
        </p:nvSpPr>
        <p:spPr>
          <a:xfrm>
            <a:off x="492326" y="2711260"/>
            <a:ext cx="12149840" cy="387798"/>
          </a:xfrm>
          <a:prstGeom prst="rect">
            <a:avLst/>
          </a:prstGeom>
          <a:noFill/>
          <a:ln cap="flat" cmpd="sng" w="9525">
            <a:solidFill>
              <a:srgbClr val="CF8A02"/>
            </a:solidFill>
            <a:prstDash val="lgDashDot"/>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920"/>
              <a:buFont typeface="Corbel"/>
              <a:buNone/>
            </a:pPr>
            <a:r>
              <a:t/>
            </a:r>
            <a:endParaRPr b="0" i="0" sz="1920" u="none" cap="none" strike="noStrike">
              <a:solidFill>
                <a:srgbClr val="FFFFFF"/>
              </a:solidFill>
              <a:latin typeface="Corbel"/>
              <a:ea typeface="Corbel"/>
              <a:cs typeface="Corbel"/>
              <a:sym typeface="Corbe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sp>
        <p:nvSpPr>
          <p:cNvPr id="619" name="Google Shape;619;g23a2dfdf18f_8_16"/>
          <p:cNvSpPr txBox="1"/>
          <p:nvPr/>
        </p:nvSpPr>
        <p:spPr>
          <a:xfrm>
            <a:off x="155692" y="8449659"/>
            <a:ext cx="12693300" cy="1110000"/>
          </a:xfrm>
          <a:prstGeom prst="rect">
            <a:avLst/>
          </a:prstGeom>
          <a:noFill/>
          <a:ln>
            <a:noFill/>
          </a:ln>
        </p:spPr>
        <p:txBody>
          <a:bodyPr anchorCtr="0" anchor="t" bIns="45700" lIns="91425" spcFirstLastPara="1" rIns="91425" wrap="square" tIns="45700">
            <a:spAutoFit/>
          </a:bodyPr>
          <a:lstStyle/>
          <a:p>
            <a:pPr indent="0" lvl="0" marL="0" marR="0" rtl="0" algn="ctr">
              <a:lnSpc>
                <a:spcPct val="250000"/>
              </a:lnSpc>
              <a:spcBef>
                <a:spcPts val="0"/>
              </a:spcBef>
              <a:spcAft>
                <a:spcPts val="0"/>
              </a:spcAft>
              <a:buClr>
                <a:srgbClr val="FFFFFF"/>
              </a:buClr>
              <a:buSzPts val="2133"/>
              <a:buFont typeface="Century"/>
              <a:buNone/>
            </a:pPr>
            <a:r>
              <a:rPr b="1" i="0" lang="es-ES" sz="2133"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280"/>
              <a:buFont typeface="Century"/>
              <a:buNone/>
            </a:pPr>
            <a:r>
              <a:rPr b="0" i="0" lang="es-ES" sz="1280" u="none" cap="none" strike="noStrike">
                <a:solidFill>
                  <a:srgbClr val="FFFFFF"/>
                </a:solidFill>
                <a:latin typeface="Century"/>
                <a:ea typeface="Century"/>
                <a:cs typeface="Century"/>
                <a:sym typeface="Century"/>
              </a:rPr>
              <a:t>HONOR		LEALTAD		VALENTÍA		INTEGRIDAD		DEBER</a:t>
            </a:r>
            <a:endParaRPr/>
          </a:p>
        </p:txBody>
      </p:sp>
      <p:pic>
        <p:nvPicPr>
          <p:cNvPr id="620" name="Google Shape;620;g23a2dfdf18f_8_16"/>
          <p:cNvPicPr preferRelativeResize="0"/>
          <p:nvPr/>
        </p:nvPicPr>
        <p:blipFill rotWithShape="1">
          <a:blip r:embed="rId3">
            <a:alphaModFix/>
          </a:blip>
          <a:srcRect b="0" l="0" r="0" t="0"/>
          <a:stretch/>
        </p:blipFill>
        <p:spPr>
          <a:xfrm>
            <a:off x="155693" y="98726"/>
            <a:ext cx="1454311" cy="1645061"/>
          </a:xfrm>
          <a:prstGeom prst="rect">
            <a:avLst/>
          </a:prstGeom>
          <a:noFill/>
          <a:ln>
            <a:noFill/>
          </a:ln>
        </p:spPr>
      </p:pic>
      <p:sp>
        <p:nvSpPr>
          <p:cNvPr id="621" name="Google Shape;621;g23a2dfdf18f_8_16"/>
          <p:cNvSpPr txBox="1"/>
          <p:nvPr/>
        </p:nvSpPr>
        <p:spPr>
          <a:xfrm>
            <a:off x="3659474" y="244064"/>
            <a:ext cx="6329100" cy="617700"/>
          </a:xfrm>
          <a:prstGeom prst="rect">
            <a:avLst/>
          </a:prstGeom>
          <a:noFill/>
          <a:ln cap="flat" cmpd="dbl" w="38100">
            <a:solidFill>
              <a:srgbClr val="CF8A0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FFFFFF"/>
              </a:buClr>
              <a:buSzPts val="3413"/>
              <a:buFont typeface="Corbel"/>
              <a:buNone/>
            </a:pPr>
            <a:r>
              <a:rPr b="0" i="0" lang="es-ES" sz="3413" u="none" cap="none" strike="noStrike">
                <a:solidFill>
                  <a:srgbClr val="FFFFFF"/>
                </a:solidFill>
                <a:latin typeface="Corbel"/>
                <a:ea typeface="Corbel"/>
                <a:cs typeface="Corbel"/>
                <a:sym typeface="Corbel"/>
              </a:rPr>
              <a:t>Tipos de liderazgo</a:t>
            </a:r>
            <a:endParaRPr b="0" i="0" sz="3413" u="none" cap="none" strike="noStrike">
              <a:solidFill>
                <a:srgbClr val="FFFFFF"/>
              </a:solidFill>
              <a:latin typeface="Corbel"/>
              <a:ea typeface="Corbel"/>
              <a:cs typeface="Corbel"/>
              <a:sym typeface="Corbel"/>
            </a:endParaRPr>
          </a:p>
        </p:txBody>
      </p:sp>
      <p:sp>
        <p:nvSpPr>
          <p:cNvPr id="622" name="Google Shape;622;g23a2dfdf18f_8_16"/>
          <p:cNvSpPr txBox="1"/>
          <p:nvPr/>
        </p:nvSpPr>
        <p:spPr>
          <a:xfrm>
            <a:off x="394950" y="1743763"/>
            <a:ext cx="12214800" cy="65571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2300">
                <a:solidFill>
                  <a:schemeClr val="lt1"/>
                </a:solidFill>
              </a:rPr>
              <a:t>Imagina que eres el comandante de una flota naval y tu objetivo es liderar un equipo de capitanes de barco para llevar a cabo una operación naval compleja. Según la teoría de la contingencia de Fiedler, el estilo de liderazgo más efectivo dependerá de la situación en la que te encuentres y de la relación que tengas con tus capitanes de barco. Para aplicar la teoría de la contingencia, debes evaluar la situación y determinar si se trata de una situación de "control" o "no control". Si la situación está bajo control, es decir, si el plan de operaciones se lleva a cabo según lo previsto, entonces un estilo de liderazgo directivo puede ser el más efectivo. En este caso, como comandante, deberías proporcionar órdenes claras y precisas para que tus capitanes de barco sepan exactamente qué hacer y cómo hacerlo. Por otro lado, si la situación no está bajo control, es decir, si surgen imprevistos o situaciones inesperadas durante la operación, un estilo de liderazgo más participativo puede ser el más efectivo. En este caso, deberías involucrar a tus capitanes de barco en la toma de decisiones y escuchar sus ideas y sugerencias para resolver los problemas que surjan. Además, según la teoría de la contingencia, la efectividad del liderazgo también depende de la relación entre el líder y los seguidores. Si la relación es buena y se basa en la confianza y el respeto mutuo, entonces un estilo de liderazgo participativo puede ser el más efectivo en cualquier situación. Si la relación es mala, entonces un estilo de liderazgo más directivo puede ser necesario para garantizar la ejecución adecuada de la operación.</a:t>
            </a:r>
            <a:endParaRPr sz="2300">
              <a:solidFill>
                <a:schemeClr val="lt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sp>
        <p:nvSpPr>
          <p:cNvPr id="627" name="Google Shape;627;g23a2dfdf18f_8_47"/>
          <p:cNvSpPr txBox="1"/>
          <p:nvPr/>
        </p:nvSpPr>
        <p:spPr>
          <a:xfrm>
            <a:off x="155692" y="8449659"/>
            <a:ext cx="12693300" cy="1110000"/>
          </a:xfrm>
          <a:prstGeom prst="rect">
            <a:avLst/>
          </a:prstGeom>
          <a:noFill/>
          <a:ln>
            <a:noFill/>
          </a:ln>
        </p:spPr>
        <p:txBody>
          <a:bodyPr anchorCtr="0" anchor="t" bIns="45700" lIns="91425" spcFirstLastPara="1" rIns="91425" wrap="square" tIns="45700">
            <a:spAutoFit/>
          </a:bodyPr>
          <a:lstStyle/>
          <a:p>
            <a:pPr indent="0" lvl="0" marL="0" marR="0" rtl="0" algn="ctr">
              <a:lnSpc>
                <a:spcPct val="250000"/>
              </a:lnSpc>
              <a:spcBef>
                <a:spcPts val="0"/>
              </a:spcBef>
              <a:spcAft>
                <a:spcPts val="0"/>
              </a:spcAft>
              <a:buClr>
                <a:srgbClr val="FFFFFF"/>
              </a:buClr>
              <a:buSzPts val="2133"/>
              <a:buFont typeface="Century"/>
              <a:buNone/>
            </a:pPr>
            <a:r>
              <a:rPr b="1" i="0" lang="es-ES" sz="2133"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280"/>
              <a:buFont typeface="Century"/>
              <a:buNone/>
            </a:pPr>
            <a:r>
              <a:rPr b="0" i="0" lang="es-ES" sz="1280" u="none" cap="none" strike="noStrike">
                <a:solidFill>
                  <a:srgbClr val="FFFFFF"/>
                </a:solidFill>
                <a:latin typeface="Century"/>
                <a:ea typeface="Century"/>
                <a:cs typeface="Century"/>
                <a:sym typeface="Century"/>
              </a:rPr>
              <a:t>HONOR		LEALTAD		VALENTÍA		INTEGRIDAD		DEBER</a:t>
            </a:r>
            <a:endParaRPr/>
          </a:p>
        </p:txBody>
      </p:sp>
      <p:pic>
        <p:nvPicPr>
          <p:cNvPr id="628" name="Google Shape;628;g23a2dfdf18f_8_47"/>
          <p:cNvPicPr preferRelativeResize="0"/>
          <p:nvPr/>
        </p:nvPicPr>
        <p:blipFill rotWithShape="1">
          <a:blip r:embed="rId3">
            <a:alphaModFix/>
          </a:blip>
          <a:srcRect b="0" l="0" r="0" t="0"/>
          <a:stretch/>
        </p:blipFill>
        <p:spPr>
          <a:xfrm>
            <a:off x="155693" y="98726"/>
            <a:ext cx="1454311" cy="1645061"/>
          </a:xfrm>
          <a:prstGeom prst="rect">
            <a:avLst/>
          </a:prstGeom>
          <a:noFill/>
          <a:ln>
            <a:noFill/>
          </a:ln>
        </p:spPr>
      </p:pic>
      <p:sp>
        <p:nvSpPr>
          <p:cNvPr id="629" name="Google Shape;629;g23a2dfdf18f_8_47"/>
          <p:cNvSpPr txBox="1"/>
          <p:nvPr/>
        </p:nvSpPr>
        <p:spPr>
          <a:xfrm>
            <a:off x="3659474" y="244064"/>
            <a:ext cx="6329100" cy="617700"/>
          </a:xfrm>
          <a:prstGeom prst="rect">
            <a:avLst/>
          </a:prstGeom>
          <a:noFill/>
          <a:ln cap="flat" cmpd="dbl" w="38100">
            <a:solidFill>
              <a:srgbClr val="CF8A0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FFFFFF"/>
              </a:buClr>
              <a:buSzPts val="3413"/>
              <a:buFont typeface="Corbel"/>
              <a:buNone/>
            </a:pPr>
            <a:r>
              <a:rPr b="0" i="0" lang="es-ES" sz="3413" u="none" cap="none" strike="noStrike">
                <a:solidFill>
                  <a:srgbClr val="FFFFFF"/>
                </a:solidFill>
                <a:latin typeface="Corbel"/>
                <a:ea typeface="Corbel"/>
                <a:cs typeface="Corbel"/>
                <a:sym typeface="Corbel"/>
              </a:rPr>
              <a:t>Tipos de liderazgo</a:t>
            </a:r>
            <a:endParaRPr b="0" i="0" sz="3413" u="none" cap="none" strike="noStrike">
              <a:solidFill>
                <a:srgbClr val="FFFFFF"/>
              </a:solidFill>
              <a:latin typeface="Corbel"/>
              <a:ea typeface="Corbel"/>
              <a:cs typeface="Corbel"/>
              <a:sym typeface="Corbel"/>
            </a:endParaRPr>
          </a:p>
        </p:txBody>
      </p:sp>
      <p:sp>
        <p:nvSpPr>
          <p:cNvPr id="630" name="Google Shape;630;g23a2dfdf18f_8_47"/>
          <p:cNvSpPr txBox="1"/>
          <p:nvPr/>
        </p:nvSpPr>
        <p:spPr>
          <a:xfrm>
            <a:off x="394950" y="1623363"/>
            <a:ext cx="12214800" cy="72651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2000">
                <a:solidFill>
                  <a:schemeClr val="lt1"/>
                </a:solidFill>
              </a:rPr>
              <a:t>Supongamos que en una fragata de la Armada, el capitán (líder) tiene la misión de coordinar y dirigir una operación de rescate en alta mar bajo condiciones adversas.</a:t>
            </a:r>
            <a:endParaRPr sz="2000">
              <a:solidFill>
                <a:schemeClr val="lt1"/>
              </a:solidFill>
            </a:endParaRPr>
          </a:p>
          <a:p>
            <a:pPr indent="0" lvl="0" marL="0" rtl="0" algn="just">
              <a:spcBef>
                <a:spcPts val="0"/>
              </a:spcBef>
              <a:spcAft>
                <a:spcPts val="0"/>
              </a:spcAft>
              <a:buNone/>
            </a:pPr>
            <a:r>
              <a:t/>
            </a:r>
            <a:endParaRPr sz="2000">
              <a:solidFill>
                <a:schemeClr val="lt1"/>
              </a:solidFill>
            </a:endParaRPr>
          </a:p>
          <a:p>
            <a:pPr indent="0" lvl="0" marL="0" rtl="0" algn="just">
              <a:spcBef>
                <a:spcPts val="0"/>
              </a:spcBef>
              <a:spcAft>
                <a:spcPts val="0"/>
              </a:spcAft>
              <a:buNone/>
            </a:pPr>
            <a:r>
              <a:rPr lang="es-ES" sz="2000">
                <a:solidFill>
                  <a:schemeClr val="lt1"/>
                </a:solidFill>
              </a:rPr>
              <a:t>1.- Relación líder-miembro: El capitán tiene una relación sólida y de confianza con su tripulación. Los miembros respetan y siguen sus órdenes porque han trabajado juntos en misiones previas y han desarrollado un fuerte sentido de camaradería. El capitán ha demostrado en situaciones anteriores su habilidad para tomar decisiones difíciles y efectivas.</a:t>
            </a:r>
            <a:endParaRPr sz="2000">
              <a:solidFill>
                <a:schemeClr val="lt1"/>
              </a:solidFill>
            </a:endParaRPr>
          </a:p>
          <a:p>
            <a:pPr indent="0" lvl="0" marL="0" rtl="0" algn="just">
              <a:spcBef>
                <a:spcPts val="0"/>
              </a:spcBef>
              <a:spcAft>
                <a:spcPts val="0"/>
              </a:spcAft>
              <a:buNone/>
            </a:pPr>
            <a:r>
              <a:t/>
            </a:r>
            <a:endParaRPr sz="2000">
              <a:solidFill>
                <a:schemeClr val="lt1"/>
              </a:solidFill>
            </a:endParaRPr>
          </a:p>
          <a:p>
            <a:pPr indent="0" lvl="0" marL="0" rtl="0" algn="just">
              <a:spcBef>
                <a:spcPts val="0"/>
              </a:spcBef>
              <a:spcAft>
                <a:spcPts val="0"/>
              </a:spcAft>
              <a:buNone/>
            </a:pPr>
            <a:r>
              <a:rPr lang="es-ES" sz="2000">
                <a:solidFill>
                  <a:schemeClr val="lt1"/>
                </a:solidFill>
              </a:rPr>
              <a:t>2.- Estructura de la tarea: La operación de rescate en alta mar es una tarea altamente estructurada, con procedimientos y protocolos bien definidos. Cada miembro de la tripulación tiene roles específicos y responsabilidades asignadas. La coordinación y comunicación entre los diferentes equipos a bordo es crucial para llevar a cabo la misión con éxito.</a:t>
            </a:r>
            <a:endParaRPr sz="2000">
              <a:solidFill>
                <a:schemeClr val="lt1"/>
              </a:solidFill>
            </a:endParaRPr>
          </a:p>
          <a:p>
            <a:pPr indent="0" lvl="0" marL="0" rtl="0" algn="just">
              <a:spcBef>
                <a:spcPts val="0"/>
              </a:spcBef>
              <a:spcAft>
                <a:spcPts val="0"/>
              </a:spcAft>
              <a:buNone/>
            </a:pPr>
            <a:r>
              <a:t/>
            </a:r>
            <a:endParaRPr sz="2000">
              <a:solidFill>
                <a:schemeClr val="lt1"/>
              </a:solidFill>
            </a:endParaRPr>
          </a:p>
          <a:p>
            <a:pPr indent="0" lvl="0" marL="0" rtl="0" algn="just">
              <a:spcBef>
                <a:spcPts val="0"/>
              </a:spcBef>
              <a:spcAft>
                <a:spcPts val="0"/>
              </a:spcAft>
              <a:buNone/>
            </a:pPr>
            <a:r>
              <a:rPr lang="es-ES" sz="2000">
                <a:solidFill>
                  <a:schemeClr val="lt1"/>
                </a:solidFill>
              </a:rPr>
              <a:t>3.- Poder de la posición: El capitán tiene un control total sobre la asignación de recursos y la toma de decisiones. Puede decidir sobre las tácticas, asignación de personal, y tiene la autoridad para promover, disciplinar o incluso destituir a los miembros de su tripulación en caso de ser necesario. El capitán también tiene la responsabilidad de informar a sus superiores y solicitar apoyo adicional si es necesario.</a:t>
            </a:r>
            <a:endParaRPr sz="2000">
              <a:solidFill>
                <a:schemeClr val="lt1"/>
              </a:solidFill>
            </a:endParaRPr>
          </a:p>
          <a:p>
            <a:pPr indent="0" lvl="0" marL="0" rtl="0" algn="just">
              <a:spcBef>
                <a:spcPts val="0"/>
              </a:spcBef>
              <a:spcAft>
                <a:spcPts val="0"/>
              </a:spcAft>
              <a:buNone/>
            </a:pPr>
            <a:r>
              <a:t/>
            </a:r>
            <a:endParaRPr sz="2000">
              <a:solidFill>
                <a:schemeClr val="lt1"/>
              </a:solidFill>
            </a:endParaRPr>
          </a:p>
          <a:p>
            <a:pPr indent="0" lvl="0" marL="0" rtl="0" algn="just">
              <a:spcBef>
                <a:spcPts val="0"/>
              </a:spcBef>
              <a:spcAft>
                <a:spcPts val="0"/>
              </a:spcAft>
              <a:buNone/>
            </a:pPr>
            <a:r>
              <a:rPr lang="es-ES" sz="2000">
                <a:solidFill>
                  <a:schemeClr val="lt1"/>
                </a:solidFill>
              </a:rPr>
              <a:t>En este ejemplo, el modelo de Contingencias situacionales de Fiedler sugiere que el líder (capitán) será efectivo si es capaz de adaptarse y responder a las diferentes situaciones y contingencias que puedan surgir durante la misión. La relación líder-miembro, la estructura de la tarea y el poder de la posición son factores clave que influirán en el éxito de la operación de rescate en alta mar y la efectividad del líder en este contexto.</a:t>
            </a:r>
            <a:endParaRPr sz="2000">
              <a:solidFill>
                <a:schemeClr val="lt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4" name="Shape 634"/>
        <p:cNvGrpSpPr/>
        <p:nvPr/>
      </p:nvGrpSpPr>
      <p:grpSpPr>
        <a:xfrm>
          <a:off x="0" y="0"/>
          <a:ext cx="0" cy="0"/>
          <a:chOff x="0" y="0"/>
          <a:chExt cx="0" cy="0"/>
        </a:xfrm>
      </p:grpSpPr>
      <p:sp>
        <p:nvSpPr>
          <p:cNvPr id="635" name="Google Shape;635;g2fd9f82fb0e_2_35"/>
          <p:cNvSpPr txBox="1"/>
          <p:nvPr>
            <p:ph type="ctrTitle"/>
          </p:nvPr>
        </p:nvSpPr>
        <p:spPr>
          <a:xfrm>
            <a:off x="2357120" y="6348840"/>
            <a:ext cx="9753600" cy="1699200"/>
          </a:xfrm>
          <a:prstGeom prst="rect">
            <a:avLst/>
          </a:prstGeom>
        </p:spPr>
        <p:txBody>
          <a:bodyPr anchorCtr="0" anchor="t" bIns="45700" lIns="91425" spcFirstLastPara="1" rIns="91425" wrap="square" tIns="45700">
            <a:normAutofit/>
          </a:bodyPr>
          <a:lstStyle/>
          <a:p>
            <a:pPr indent="0" lvl="0" marL="0" rtl="0" algn="r">
              <a:spcBef>
                <a:spcPts val="0"/>
              </a:spcBef>
              <a:spcAft>
                <a:spcPts val="0"/>
              </a:spcAft>
              <a:buNone/>
            </a:pPr>
            <a:r>
              <a:t/>
            </a:r>
            <a:endParaRPr/>
          </a:p>
        </p:txBody>
      </p:sp>
      <p:sp>
        <p:nvSpPr>
          <p:cNvPr id="636" name="Google Shape;636;g2fd9f82fb0e_2_35"/>
          <p:cNvSpPr txBox="1"/>
          <p:nvPr>
            <p:ph idx="1" type="subTitle"/>
          </p:nvPr>
        </p:nvSpPr>
        <p:spPr>
          <a:xfrm>
            <a:off x="2357119" y="5446940"/>
            <a:ext cx="9753600" cy="879600"/>
          </a:xfrm>
          <a:prstGeom prst="rect">
            <a:avLst/>
          </a:prstGeom>
        </p:spPr>
        <p:txBody>
          <a:bodyPr anchorCtr="0" anchor="b" bIns="45700" lIns="91425" spcFirstLastPara="1" rIns="91425" wrap="square" tIns="45700">
            <a:normAutofit/>
          </a:bodyPr>
          <a:lstStyle/>
          <a:p>
            <a:pPr indent="0" lvl="0" marL="0" rtl="0" algn="r">
              <a:spcBef>
                <a:spcPts val="800"/>
              </a:spcBef>
              <a:spcAft>
                <a:spcPts val="0"/>
              </a:spcAft>
              <a:buNone/>
            </a:pPr>
            <a:r>
              <a:t/>
            </a:r>
            <a:endParaRPr/>
          </a:p>
        </p:txBody>
      </p:sp>
      <p:sp>
        <p:nvSpPr>
          <p:cNvPr id="637" name="Google Shape;637;g2fd9f82fb0e_2_35"/>
          <p:cNvSpPr txBox="1"/>
          <p:nvPr>
            <p:ph idx="12" type="sldNum"/>
          </p:nvPr>
        </p:nvSpPr>
        <p:spPr>
          <a:xfrm>
            <a:off x="9184640" y="9040146"/>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900"/>
              <a:buFont typeface="Corbel"/>
              <a:buNone/>
            </a:pPr>
            <a:fld id="{00000000-1234-1234-1234-123412341234}" type="slidenum">
              <a:rPr lang="es-ES"/>
              <a:t>‹#›</a:t>
            </a:fld>
            <a:endParaRPr/>
          </a:p>
        </p:txBody>
      </p:sp>
      <p:pic>
        <p:nvPicPr>
          <p:cNvPr id="638" name="Google Shape;638;g2fd9f82fb0e_2_35"/>
          <p:cNvPicPr preferRelativeResize="0"/>
          <p:nvPr/>
        </p:nvPicPr>
        <p:blipFill>
          <a:blip r:embed="rId3">
            <a:alphaModFix/>
          </a:blip>
          <a:stretch>
            <a:fillRect/>
          </a:stretch>
        </p:blipFill>
        <p:spPr>
          <a:xfrm>
            <a:off x="152400" y="152400"/>
            <a:ext cx="12621947" cy="94070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sp>
        <p:nvSpPr>
          <p:cNvPr id="643" name="Google Shape;643;g2fd9f82fb0e_2_15"/>
          <p:cNvSpPr txBox="1"/>
          <p:nvPr>
            <p:ph idx="1" type="subTitle"/>
          </p:nvPr>
        </p:nvSpPr>
        <p:spPr>
          <a:xfrm>
            <a:off x="767300" y="1358050"/>
            <a:ext cx="11470200" cy="879600"/>
          </a:xfrm>
          <a:prstGeom prst="rect">
            <a:avLst/>
          </a:prstGeom>
        </p:spPr>
        <p:txBody>
          <a:bodyPr anchorCtr="0" anchor="b" bIns="45700" lIns="91425" spcFirstLastPara="1" rIns="91425" wrap="square" tIns="45700">
            <a:noAutofit/>
          </a:bodyPr>
          <a:lstStyle/>
          <a:p>
            <a:pPr indent="0" lvl="0" marL="0" rtl="0" algn="r">
              <a:spcBef>
                <a:spcPts val="800"/>
              </a:spcBef>
              <a:spcAft>
                <a:spcPts val="0"/>
              </a:spcAft>
              <a:buClr>
                <a:schemeClr val="dk1"/>
              </a:buClr>
              <a:buSzPts val="1100"/>
              <a:buFont typeface="Arial"/>
              <a:buNone/>
            </a:pPr>
            <a:r>
              <a:rPr b="1" lang="es-ES" sz="2000">
                <a:solidFill>
                  <a:schemeClr val="lt1"/>
                </a:solidFill>
                <a:latin typeface="Arial"/>
                <a:ea typeface="Arial"/>
                <a:cs typeface="Arial"/>
                <a:sym typeface="Arial"/>
              </a:rPr>
              <a:t>Medida del Compañero Menos Preferido (CMP)</a:t>
            </a:r>
            <a:endParaRPr b="1" sz="2000">
              <a:solidFill>
                <a:schemeClr val="lt1"/>
              </a:solidFill>
              <a:latin typeface="Arial"/>
              <a:ea typeface="Arial"/>
              <a:cs typeface="Arial"/>
              <a:sym typeface="Arial"/>
            </a:endParaRPr>
          </a:p>
          <a:p>
            <a:pPr indent="0" lvl="0" marL="0" rtl="0" algn="r">
              <a:spcBef>
                <a:spcPts val="800"/>
              </a:spcBef>
              <a:spcAft>
                <a:spcPts val="0"/>
              </a:spcAft>
              <a:buNone/>
            </a:pPr>
            <a:r>
              <a:rPr b="1" lang="es-ES" sz="2000">
                <a:solidFill>
                  <a:schemeClr val="lt1"/>
                </a:solidFill>
                <a:latin typeface="Arial"/>
                <a:ea typeface="Arial"/>
                <a:cs typeface="Arial"/>
                <a:sym typeface="Arial"/>
              </a:rPr>
              <a:t>Instrucciones</a:t>
            </a:r>
            <a:r>
              <a:rPr lang="es-ES" sz="2000">
                <a:solidFill>
                  <a:schemeClr val="lt1"/>
                </a:solidFill>
                <a:latin typeface="Arial"/>
                <a:ea typeface="Arial"/>
                <a:cs typeface="Arial"/>
                <a:sym typeface="Arial"/>
              </a:rPr>
              <a:t>: Piensa en la persona con la que te resulta más difícil trabajar. Puede ser alguien con quien trabajas actualmente o alguien que conociste en el pasado. Esa persona no tiene que ser la que menos te guste, pero sí debe ser la persona con la que tuviste más dificultades para realizar un trabajo. Describe a esa persona tal como te parece, marcando con un círculo el número apropiado para cada uno de los siguientes ítems.</a:t>
            </a:r>
            <a:endParaRPr sz="3459">
              <a:solidFill>
                <a:schemeClr val="lt1"/>
              </a:solidFill>
            </a:endParaRPr>
          </a:p>
        </p:txBody>
      </p:sp>
      <p:sp>
        <p:nvSpPr>
          <p:cNvPr id="644" name="Google Shape;644;g2fd9f82fb0e_2_15"/>
          <p:cNvSpPr txBox="1"/>
          <p:nvPr>
            <p:ph idx="12" type="sldNum"/>
          </p:nvPr>
        </p:nvSpPr>
        <p:spPr>
          <a:xfrm>
            <a:off x="9184640" y="9040146"/>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900"/>
              <a:buFont typeface="Corbel"/>
              <a:buNone/>
            </a:pPr>
            <a:fld id="{00000000-1234-1234-1234-123412341234}" type="slidenum">
              <a:rPr lang="es-ES"/>
              <a:t>‹#›</a:t>
            </a:fld>
            <a:endParaRPr/>
          </a:p>
        </p:txBody>
      </p:sp>
      <p:sp>
        <p:nvSpPr>
          <p:cNvPr id="645" name="Google Shape;645;g2fd9f82fb0e_2_15"/>
          <p:cNvSpPr txBox="1"/>
          <p:nvPr/>
        </p:nvSpPr>
        <p:spPr>
          <a:xfrm>
            <a:off x="487550" y="2570250"/>
            <a:ext cx="12029700" cy="6194700"/>
          </a:xfrm>
          <a:prstGeom prst="rect">
            <a:avLst/>
          </a:prstGeom>
          <a:noFill/>
          <a:ln>
            <a:noFill/>
          </a:ln>
        </p:spPr>
        <p:txBody>
          <a:bodyPr anchorCtr="0" anchor="t" bIns="91425" lIns="91425" spcFirstLastPara="1" rIns="91425" wrap="square" tIns="91425">
            <a:spAutoFit/>
          </a:bodyPr>
          <a:lstStyle/>
          <a:p>
            <a:pPr indent="-330200" lvl="0" marL="457200" rtl="0" algn="ctr">
              <a:lnSpc>
                <a:spcPct val="115000"/>
              </a:lnSpc>
              <a:spcBef>
                <a:spcPts val="1200"/>
              </a:spcBef>
              <a:spcAft>
                <a:spcPts val="0"/>
              </a:spcAft>
              <a:buClr>
                <a:schemeClr val="lt1"/>
              </a:buClr>
              <a:buSzPts val="1600"/>
              <a:buAutoNum type="arabicPeriod"/>
            </a:pPr>
            <a:r>
              <a:rPr lang="es-ES" sz="1900">
                <a:solidFill>
                  <a:schemeClr val="lt1"/>
                </a:solidFill>
              </a:rPr>
              <a:t>Agradable 8 7 6 5 4 3 2 1 Desagradable</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Amigable 8 7 6 5 4 3 2 1 Poco amigable</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Rechazante 1 2 3 4 5 6 7 8 Aceptante</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Tenso 1 2 3 4 5 6 7 8 Relajado</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Distante 1 2 3 4 5 6 7 8 Cercano</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Frío 1 2 3 4 5 6 7 8 Cálido</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Apoyo 8 7 6 5 4 3 2 1 Hostil</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Aburrido 1 2 3 4 5 6 7 8 Interesante</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Conflictivo 1 2 3 4 5 6 7 8 Armonioso</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Sombrío 1 2 3 4 5 6 7 8 Alegre</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Abierto 8 7 6 5 4 3 2 1 Cerrado</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Maledicente 1 2 3 4 5 6 7 8 Leal</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Poco confiable 1 2 3 4 5 6 7 8 Confiable</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Considerado 8 7 6 5 4 3 2 1 Desconsiderado</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Desagradable 1 2 3 4 5 6 7 8 Agradable</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Agradable 8 7 6 5 4 3 2 1 Desagradable</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Insincero 1 2 3 4 5 6 7 8 Sincero</a:t>
            </a:r>
            <a:endParaRPr sz="1900">
              <a:solidFill>
                <a:schemeClr val="lt1"/>
              </a:solidFill>
            </a:endParaRPr>
          </a:p>
          <a:p>
            <a:pPr indent="-330200" lvl="0" marL="457200" rtl="0" algn="ctr">
              <a:lnSpc>
                <a:spcPct val="115000"/>
              </a:lnSpc>
              <a:spcBef>
                <a:spcPts val="0"/>
              </a:spcBef>
              <a:spcAft>
                <a:spcPts val="0"/>
              </a:spcAft>
              <a:buClr>
                <a:schemeClr val="lt1"/>
              </a:buClr>
              <a:buSzPts val="1600"/>
              <a:buAutoNum type="arabicPeriod"/>
            </a:pPr>
            <a:r>
              <a:rPr lang="es-ES" sz="1900">
                <a:solidFill>
                  <a:schemeClr val="lt1"/>
                </a:solidFill>
              </a:rPr>
              <a:t>Amable 8 7 6 5 4 3 2 1 Poco amable</a:t>
            </a:r>
            <a:endParaRPr sz="1900">
              <a:solidFill>
                <a:schemeClr val="lt1"/>
              </a:solidFill>
            </a:endParaRPr>
          </a:p>
        </p:txBody>
      </p:sp>
      <p:sp>
        <p:nvSpPr>
          <p:cNvPr id="646" name="Google Shape;646;g2fd9f82fb0e_2_15"/>
          <p:cNvSpPr txBox="1"/>
          <p:nvPr/>
        </p:nvSpPr>
        <p:spPr>
          <a:xfrm>
            <a:off x="387200" y="8948750"/>
            <a:ext cx="118503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a:solidFill>
                  <a:schemeClr val="lt1"/>
                </a:solidFill>
              </a:rPr>
              <a:t>SOURCE: Adapted from “The LPC Questionnaire,” in Improving Leadership Effectiveness by Fiedler, F. E., &amp; Chemers, M. M. Copyright © 1984. Reprinted with permission.</a:t>
            </a:r>
            <a:endParaRPr>
              <a:solidFill>
                <a:schemeClr val="lt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0" name="Shape 650"/>
        <p:cNvGrpSpPr/>
        <p:nvPr/>
      </p:nvGrpSpPr>
      <p:grpSpPr>
        <a:xfrm>
          <a:off x="0" y="0"/>
          <a:ext cx="0" cy="0"/>
          <a:chOff x="0" y="0"/>
          <a:chExt cx="0" cy="0"/>
        </a:xfrm>
      </p:grpSpPr>
      <p:sp>
        <p:nvSpPr>
          <p:cNvPr id="651" name="Google Shape;651;g2fd9f82fb0e_2_28"/>
          <p:cNvSpPr txBox="1"/>
          <p:nvPr>
            <p:ph idx="1" type="subTitle"/>
          </p:nvPr>
        </p:nvSpPr>
        <p:spPr>
          <a:xfrm>
            <a:off x="737300" y="416698"/>
            <a:ext cx="11530200" cy="7227000"/>
          </a:xfrm>
          <a:prstGeom prst="rect">
            <a:avLst/>
          </a:prstGeom>
        </p:spPr>
        <p:txBody>
          <a:bodyPr anchorCtr="0" anchor="b" bIns="45700" lIns="91425" spcFirstLastPara="1" rIns="91425" wrap="square" tIns="45700">
            <a:noAutofit/>
          </a:bodyPr>
          <a:lstStyle/>
          <a:p>
            <a:pPr indent="0" lvl="0" marL="0" rtl="0" algn="just">
              <a:lnSpc>
                <a:spcPct val="115000"/>
              </a:lnSpc>
              <a:spcBef>
                <a:spcPts val="1200"/>
              </a:spcBef>
              <a:spcAft>
                <a:spcPts val="0"/>
              </a:spcAft>
              <a:buClr>
                <a:schemeClr val="dk1"/>
              </a:buClr>
              <a:buSzPts val="1100"/>
              <a:buFont typeface="Arial"/>
              <a:buNone/>
            </a:pPr>
            <a:r>
              <a:rPr lang="es-ES" sz="2600"/>
              <a:t>Tu puntaje final de LPC es la suma de los números que marcaste en las 18 escalas.</a:t>
            </a:r>
            <a:br>
              <a:rPr lang="es-ES" sz="2600"/>
            </a:br>
            <a:r>
              <a:rPr lang="es-ES" sz="2600"/>
              <a:t>Si tu puntaje es de 57 o menos, eres un LPC bajo, lo que sugiere que estás motivado por las tareas. Si tu puntaje está en el rango de 58 a 63, eres un LPC medio, lo que significa que eres independiente. Las personas que obtienen un puntaje de 64 o más son llamadas LPC altos, y se considera que están más motivadas por las relaciones.</a:t>
            </a:r>
            <a:br>
              <a:rPr lang="es-ES" sz="2600"/>
            </a:br>
            <a:r>
              <a:rPr lang="es-ES" sz="2600"/>
              <a:t>Debido a que el LPC es una medida de la personalidad, se cree que el puntaje que obtienes en la escala LPC es bastante estable con el tiempo y no cambia fácilmente. Los LPC bajos tienden a permanecer bajos, los LPC moderados tienden a permanecer moderados, y los LPC altos tienden a permanecer altos. Como se señaló anteriormente en el capítulo, la investigación muestra que la confiabilidad test-retest del LPC es muy fuerte (Fiedler &amp; </a:t>
            </a:r>
            <a:r>
              <a:rPr lang="es-ES" sz="2600"/>
              <a:t>García</a:t>
            </a:r>
            <a:r>
              <a:rPr lang="es-ES" sz="2600"/>
              <a:t>, 1987).</a:t>
            </a:r>
            <a:endParaRPr sz="2600"/>
          </a:p>
          <a:p>
            <a:pPr indent="0" lvl="0" marL="0" rtl="0" algn="just">
              <a:spcBef>
                <a:spcPts val="1200"/>
              </a:spcBef>
              <a:spcAft>
                <a:spcPts val="0"/>
              </a:spcAft>
              <a:buNone/>
            </a:pPr>
            <a:r>
              <a:t/>
            </a:r>
            <a:endParaRPr sz="4000"/>
          </a:p>
        </p:txBody>
      </p:sp>
      <p:sp>
        <p:nvSpPr>
          <p:cNvPr id="652" name="Google Shape;652;g2fd9f82fb0e_2_28"/>
          <p:cNvSpPr txBox="1"/>
          <p:nvPr>
            <p:ph idx="12" type="sldNum"/>
          </p:nvPr>
        </p:nvSpPr>
        <p:spPr>
          <a:xfrm>
            <a:off x="9184640" y="9040146"/>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900"/>
              <a:buFont typeface="Corbel"/>
              <a:buNone/>
            </a:pPr>
            <a:fld id="{00000000-1234-1234-1234-123412341234}" type="slidenum">
              <a:rPr lang="es-ES"/>
              <a:t>‹#›</a:t>
            </a:fld>
            <a:endParaRPr/>
          </a:p>
        </p:txBody>
      </p:sp>
      <p:sp>
        <p:nvSpPr>
          <p:cNvPr id="653" name="Google Shape;653;g2fd9f82fb0e_2_28"/>
          <p:cNvSpPr txBox="1"/>
          <p:nvPr/>
        </p:nvSpPr>
        <p:spPr>
          <a:xfrm>
            <a:off x="2732600" y="7739075"/>
            <a:ext cx="6763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s-ES" sz="1800">
                <a:solidFill>
                  <a:schemeClr val="lt1"/>
                </a:solidFill>
              </a:rPr>
              <a:t>=SI(T2&lt;=57; "LPC Bajo"; SI(T2&lt;=63; "LPC Medio"; "LPC Alto"))</a:t>
            </a:r>
            <a:endParaRPr sz="1800">
              <a:solidFill>
                <a:schemeClr val="lt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7" name="Shape 657"/>
        <p:cNvGrpSpPr/>
        <p:nvPr/>
      </p:nvGrpSpPr>
      <p:grpSpPr>
        <a:xfrm>
          <a:off x="0" y="0"/>
          <a:ext cx="0" cy="0"/>
          <a:chOff x="0" y="0"/>
          <a:chExt cx="0" cy="0"/>
        </a:xfrm>
      </p:grpSpPr>
      <p:sp>
        <p:nvSpPr>
          <p:cNvPr id="658" name="Google Shape;658;g3010cc5ede9_0_0"/>
          <p:cNvSpPr txBox="1"/>
          <p:nvPr>
            <p:ph idx="12" type="sldNum"/>
          </p:nvPr>
        </p:nvSpPr>
        <p:spPr>
          <a:xfrm>
            <a:off x="9184640" y="9040146"/>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900"/>
              <a:buFont typeface="Corbel"/>
              <a:buNone/>
            </a:pPr>
            <a:fld id="{00000000-1234-1234-1234-123412341234}" type="slidenum">
              <a:rPr lang="es-ES" u="sng">
                <a:solidFill>
                  <a:schemeClr val="hlink"/>
                </a:solidFill>
                <a:hlinkClick r:id="rId3"/>
              </a:rPr>
              <a:t>‹#›</a:t>
            </a:fld>
            <a:endParaRPr/>
          </a:p>
        </p:txBody>
      </p:sp>
      <p:sp>
        <p:nvSpPr>
          <p:cNvPr id="659" name="Google Shape;659;g3010cc5ede9_0_0"/>
          <p:cNvSpPr txBox="1"/>
          <p:nvPr/>
        </p:nvSpPr>
        <p:spPr>
          <a:xfrm>
            <a:off x="617900" y="490050"/>
            <a:ext cx="11728200" cy="80349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3000">
                <a:solidFill>
                  <a:schemeClr val="lt1"/>
                </a:solidFill>
              </a:rPr>
              <a:t>Un oficial de marina, el Teniente Díaz, ha sido asignado como líder de una nueva unidad encargada de la implementación de un sistema de comunicación en un submarino. La unidad está conformada por miembros con distintas experiencias y niveles de confianza en el Teniente. Algunos de ellos ya han trabajado previamente con él y lo respetan, mientras que otros son nuevos y aún no confían plenamente en sus habilidades. La tarea de instalación del sistema está bien estructurada, con procedimientos claros y detallados. Sin embargo, el Teniente Díaz tiene poco poder en cuanto a decisiones de contratación, despidos o promociones.</a:t>
            </a:r>
            <a:endParaRPr sz="3000">
              <a:solidFill>
                <a:schemeClr val="lt1"/>
              </a:solidFill>
            </a:endParaRPr>
          </a:p>
          <a:p>
            <a:pPr indent="0" lvl="0" marL="0" rtl="0" algn="just">
              <a:spcBef>
                <a:spcPts val="0"/>
              </a:spcBef>
              <a:spcAft>
                <a:spcPts val="0"/>
              </a:spcAft>
              <a:buNone/>
            </a:pPr>
            <a:r>
              <a:t/>
            </a:r>
            <a:endParaRPr sz="3000">
              <a:solidFill>
                <a:schemeClr val="lt1"/>
              </a:solidFill>
            </a:endParaRPr>
          </a:p>
          <a:p>
            <a:pPr indent="0" lvl="0" marL="0" rtl="0" algn="just">
              <a:spcBef>
                <a:spcPts val="0"/>
              </a:spcBef>
              <a:spcAft>
                <a:spcPts val="0"/>
              </a:spcAft>
              <a:buNone/>
            </a:pPr>
            <a:r>
              <a:rPr lang="es-ES" sz="3000">
                <a:solidFill>
                  <a:schemeClr val="lt1"/>
                </a:solidFill>
              </a:rPr>
              <a:t>De acuerdo con el modelo de contingencia de Fiedler, </a:t>
            </a:r>
            <a:r>
              <a:rPr b="1" lang="es-ES" sz="3000">
                <a:solidFill>
                  <a:schemeClr val="lt1"/>
                </a:solidFill>
              </a:rPr>
              <a:t>¿cómo describirías la situación de liderazgo del Teniente Díaz en términos de las tres dimensiones de contingencia (relaciones líder-miembro, estructura de la tarea y poder del puesto)? ¿Qué nivel de control tiene en esta situación y cómo debería ajustar su estilo de liderazgo?</a:t>
            </a:r>
            <a:endParaRPr b="1" sz="3000">
              <a:solidFill>
                <a:schemeClr val="lt1"/>
              </a:solidFill>
            </a:endParaRPr>
          </a:p>
        </p:txBody>
      </p:sp>
      <p:sp>
        <p:nvSpPr>
          <p:cNvPr id="660" name="Google Shape;660;g3010cc5ede9_0_0"/>
          <p:cNvSpPr txBox="1"/>
          <p:nvPr/>
        </p:nvSpPr>
        <p:spPr>
          <a:xfrm>
            <a:off x="2962450" y="8658650"/>
            <a:ext cx="72987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2913" u="sng">
                <a:solidFill>
                  <a:srgbClr val="FBCA98"/>
                </a:solidFill>
                <a:latin typeface="Corbel"/>
                <a:ea typeface="Corbel"/>
                <a:cs typeface="Corbel"/>
                <a:sym typeface="Corbel"/>
                <a:hlinkClick r:id="rId4">
                  <a:extLst>
                    <a:ext uri="{A12FA001-AC4F-418D-AE19-62706E023703}">
                      <ahyp:hlinkClr val="tx"/>
                    </a:ext>
                  </a:extLst>
                </a:hlinkClick>
              </a:rPr>
              <a:t>Enviar tarea</a:t>
            </a:r>
            <a:endParaRPr sz="2913">
              <a:solidFill>
                <a:srgbClr val="EDEDED"/>
              </a:solidFill>
              <a:latin typeface="Corbel"/>
              <a:ea typeface="Corbel"/>
              <a:cs typeface="Corbel"/>
              <a:sym typeface="Corbe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4" name="Shape 664"/>
        <p:cNvGrpSpPr/>
        <p:nvPr/>
      </p:nvGrpSpPr>
      <p:grpSpPr>
        <a:xfrm>
          <a:off x="0" y="0"/>
          <a:ext cx="0" cy="0"/>
          <a:chOff x="0" y="0"/>
          <a:chExt cx="0" cy="0"/>
        </a:xfrm>
      </p:grpSpPr>
      <p:pic>
        <p:nvPicPr>
          <p:cNvPr id="665" name="Google Shape;665;p17"/>
          <p:cNvPicPr preferRelativeResize="0"/>
          <p:nvPr/>
        </p:nvPicPr>
        <p:blipFill rotWithShape="1">
          <a:blip r:embed="rId3">
            <a:alphaModFix/>
          </a:blip>
          <a:srcRect b="0" l="0" r="0" t="0"/>
          <a:stretch/>
        </p:blipFill>
        <p:spPr>
          <a:xfrm>
            <a:off x="8339159" y="5110254"/>
            <a:ext cx="2983257" cy="1930650"/>
          </a:xfrm>
          <a:prstGeom prst="rect">
            <a:avLst/>
          </a:prstGeom>
          <a:noFill/>
          <a:ln>
            <a:noFill/>
          </a:ln>
        </p:spPr>
      </p:pic>
      <p:sp>
        <p:nvSpPr>
          <p:cNvPr id="666" name="Google Shape;666;p17"/>
          <p:cNvSpPr/>
          <p:nvPr/>
        </p:nvSpPr>
        <p:spPr>
          <a:xfrm>
            <a:off x="766763" y="1600200"/>
            <a:ext cx="11571287" cy="7123113"/>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667" name="Google Shape;667;p17"/>
          <p:cNvSpPr txBox="1"/>
          <p:nvPr/>
        </p:nvSpPr>
        <p:spPr>
          <a:xfrm>
            <a:off x="19050" y="-30163"/>
            <a:ext cx="13004800" cy="1624013"/>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DD075"/>
              </a:buClr>
              <a:buSzPts val="3982"/>
              <a:buFont typeface="Arial"/>
              <a:buNone/>
            </a:pPr>
            <a:r>
              <a:rPr b="1" i="0" lang="es-ES" sz="3982" u="none" cap="none" strike="noStrike">
                <a:solidFill>
                  <a:srgbClr val="FDD075"/>
                </a:solidFill>
                <a:latin typeface="Arial"/>
                <a:ea typeface="Arial"/>
                <a:cs typeface="Arial"/>
                <a:sym typeface="Arial"/>
              </a:rPr>
              <a:t>TEORÍA DEL RECURSO COGNITIVO</a:t>
            </a:r>
            <a:endParaRPr/>
          </a:p>
          <a:p>
            <a:pPr indent="0" lvl="0" marL="0" marR="0" rtl="0" algn="ctr">
              <a:lnSpc>
                <a:spcPct val="100000"/>
              </a:lnSpc>
              <a:spcBef>
                <a:spcPts val="1991"/>
              </a:spcBef>
              <a:spcAft>
                <a:spcPts val="0"/>
              </a:spcAft>
              <a:buClr>
                <a:srgbClr val="FDD075"/>
              </a:buClr>
              <a:buSzPts val="3982"/>
              <a:buFont typeface="Arial"/>
              <a:buNone/>
            </a:pPr>
            <a:r>
              <a:rPr b="1" i="0" lang="es-ES" sz="3982" u="none" cap="none" strike="noStrike">
                <a:solidFill>
                  <a:srgbClr val="FDD075"/>
                </a:solidFill>
                <a:latin typeface="Arial"/>
                <a:ea typeface="Arial"/>
                <a:cs typeface="Arial"/>
                <a:sym typeface="Arial"/>
              </a:rPr>
              <a:t>FIEDLER Y JOE GARCÍA </a:t>
            </a:r>
            <a:endParaRPr/>
          </a:p>
        </p:txBody>
      </p:sp>
      <p:sp>
        <p:nvSpPr>
          <p:cNvPr id="668" name="Google Shape;668;p17"/>
          <p:cNvSpPr/>
          <p:nvPr/>
        </p:nvSpPr>
        <p:spPr>
          <a:xfrm>
            <a:off x="-12700" y="8301038"/>
            <a:ext cx="13017500" cy="144145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669" name="Google Shape;669;p17"/>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80"/>
              <a:buFont typeface="Corbel"/>
              <a:buNone/>
            </a:pPr>
            <a:fld id="{00000000-1234-1234-1234-123412341234}" type="slidenum">
              <a:rPr lang="es-ES" sz="1280">
                <a:solidFill>
                  <a:srgbClr val="EDEDED"/>
                </a:solidFill>
                <a:latin typeface="Corbel"/>
                <a:ea typeface="Corbel"/>
                <a:cs typeface="Corbel"/>
                <a:sym typeface="Corbel"/>
              </a:rPr>
              <a:t>‹#›</a:t>
            </a:fld>
            <a:endParaRPr sz="1280">
              <a:solidFill>
                <a:srgbClr val="EDEDED"/>
              </a:solidFill>
              <a:latin typeface="Corbel"/>
              <a:ea typeface="Corbel"/>
              <a:cs typeface="Corbel"/>
              <a:sym typeface="Corbel"/>
            </a:endParaRPr>
          </a:p>
        </p:txBody>
      </p:sp>
      <p:pic>
        <p:nvPicPr>
          <p:cNvPr id="670" name="Google Shape;670;p17"/>
          <p:cNvPicPr preferRelativeResize="0"/>
          <p:nvPr/>
        </p:nvPicPr>
        <p:blipFill rotWithShape="1">
          <a:blip r:embed="rId4">
            <a:alphaModFix/>
          </a:blip>
          <a:srcRect b="0" l="0" r="0" t="0"/>
          <a:stretch/>
        </p:blipFill>
        <p:spPr>
          <a:xfrm>
            <a:off x="-49213" y="155575"/>
            <a:ext cx="1631951" cy="1444625"/>
          </a:xfrm>
          <a:prstGeom prst="rect">
            <a:avLst/>
          </a:prstGeom>
          <a:noFill/>
          <a:ln>
            <a:noFill/>
          </a:ln>
        </p:spPr>
      </p:pic>
      <p:sp>
        <p:nvSpPr>
          <p:cNvPr id="671" name="Google Shape;671;p17"/>
          <p:cNvSpPr txBox="1"/>
          <p:nvPr/>
        </p:nvSpPr>
        <p:spPr>
          <a:xfrm>
            <a:off x="227013" y="1708150"/>
            <a:ext cx="12258675" cy="1200150"/>
          </a:xfrm>
          <a:prstGeom prst="rect">
            <a:avLst/>
          </a:prstGeom>
          <a:solidFill>
            <a:srgbClr val="92D050"/>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Arial"/>
              <a:buNone/>
            </a:pPr>
            <a:r>
              <a:rPr b="0" i="0" lang="es-ES" sz="2400" u="none" cap="none" strike="noStrike">
                <a:solidFill>
                  <a:schemeClr val="dk1"/>
                </a:solidFill>
                <a:latin typeface="Arial"/>
                <a:ea typeface="Arial"/>
                <a:cs typeface="Arial"/>
                <a:sym typeface="Arial"/>
              </a:rPr>
              <a:t>ESTA TEORÍA SEÑALA QUE EL </a:t>
            </a:r>
            <a:r>
              <a:rPr b="1" i="0" lang="es-ES" sz="2400" u="none" cap="none" strike="noStrike">
                <a:solidFill>
                  <a:schemeClr val="dk1"/>
                </a:solidFill>
                <a:latin typeface="Arial"/>
                <a:ea typeface="Arial"/>
                <a:cs typeface="Arial"/>
                <a:sym typeface="Arial"/>
              </a:rPr>
              <a:t>NIVEL DE ESTRÉS SITUACIONAL</a:t>
            </a:r>
            <a:r>
              <a:rPr b="0" i="0" lang="es-ES" sz="2400" u="none" cap="none" strike="noStrike">
                <a:solidFill>
                  <a:schemeClr val="dk1"/>
                </a:solidFill>
                <a:latin typeface="Arial"/>
                <a:ea typeface="Arial"/>
                <a:cs typeface="Arial"/>
                <a:sym typeface="Arial"/>
              </a:rPr>
              <a:t> ES LO QUE </a:t>
            </a:r>
            <a:r>
              <a:rPr b="1" i="0" lang="es-ES" sz="2400" u="none" cap="none" strike="noStrike">
                <a:solidFill>
                  <a:schemeClr val="dk1"/>
                </a:solidFill>
                <a:latin typeface="Arial"/>
                <a:ea typeface="Arial"/>
                <a:cs typeface="Arial"/>
                <a:sym typeface="Arial"/>
              </a:rPr>
              <a:t>DETERMINARÁ</a:t>
            </a:r>
            <a:r>
              <a:rPr b="0" i="0" lang="es-ES" sz="2400" u="none" cap="none" strike="noStrike">
                <a:solidFill>
                  <a:schemeClr val="dk1"/>
                </a:solidFill>
                <a:latin typeface="Arial"/>
                <a:ea typeface="Arial"/>
                <a:cs typeface="Arial"/>
                <a:sym typeface="Arial"/>
              </a:rPr>
              <a:t> SI LA </a:t>
            </a:r>
            <a:r>
              <a:rPr b="1" i="0" lang="es-ES" sz="2400" u="none" cap="none" strike="noStrike">
                <a:solidFill>
                  <a:schemeClr val="dk1"/>
                </a:solidFill>
                <a:latin typeface="Arial"/>
                <a:ea typeface="Arial"/>
                <a:cs typeface="Arial"/>
                <a:sym typeface="Arial"/>
              </a:rPr>
              <a:t>INTELIGENCIA</a:t>
            </a:r>
            <a:r>
              <a:rPr b="0" i="0" lang="es-ES" sz="2400" u="none" cap="none" strike="noStrike">
                <a:solidFill>
                  <a:schemeClr val="dk1"/>
                </a:solidFill>
                <a:latin typeface="Arial"/>
                <a:ea typeface="Arial"/>
                <a:cs typeface="Arial"/>
                <a:sym typeface="Arial"/>
              </a:rPr>
              <a:t> Y </a:t>
            </a:r>
            <a:r>
              <a:rPr b="1" i="0" lang="es-ES" sz="2400" u="none" cap="none" strike="noStrike">
                <a:solidFill>
                  <a:schemeClr val="dk1"/>
                </a:solidFill>
                <a:latin typeface="Arial"/>
                <a:ea typeface="Arial"/>
                <a:cs typeface="Arial"/>
                <a:sym typeface="Arial"/>
              </a:rPr>
              <a:t>EXPERIENCIA</a:t>
            </a:r>
            <a:r>
              <a:rPr b="0" i="0" lang="es-ES" sz="2400" u="none" cap="none" strike="noStrike">
                <a:solidFill>
                  <a:schemeClr val="dk1"/>
                </a:solidFill>
                <a:latin typeface="Arial"/>
                <a:ea typeface="Arial"/>
                <a:cs typeface="Arial"/>
                <a:sym typeface="Arial"/>
              </a:rPr>
              <a:t> </a:t>
            </a:r>
            <a:r>
              <a:rPr b="1" i="0" lang="es-ES" sz="2400" u="none" cap="none" strike="noStrike">
                <a:solidFill>
                  <a:schemeClr val="dk1"/>
                </a:solidFill>
                <a:latin typeface="Arial"/>
                <a:ea typeface="Arial"/>
                <a:cs typeface="Arial"/>
                <a:sym typeface="Arial"/>
              </a:rPr>
              <a:t>CONTRIBUIRÁN</a:t>
            </a:r>
            <a:r>
              <a:rPr b="0" i="0" lang="es-ES" sz="2400" u="none" cap="none" strike="noStrike">
                <a:solidFill>
                  <a:schemeClr val="dk1"/>
                </a:solidFill>
                <a:latin typeface="Arial"/>
                <a:ea typeface="Arial"/>
                <a:cs typeface="Arial"/>
                <a:sym typeface="Arial"/>
              </a:rPr>
              <a:t> DE MEJOR MANERA EN EL DESEMPEÑO DE UN LÍDER.</a:t>
            </a:r>
            <a:endParaRPr b="0" i="0" sz="2400" u="none" cap="none" strike="noStrike">
              <a:solidFill>
                <a:schemeClr val="dk1"/>
              </a:solidFill>
              <a:latin typeface="Arial"/>
              <a:ea typeface="Arial"/>
              <a:cs typeface="Arial"/>
              <a:sym typeface="Arial"/>
            </a:endParaRPr>
          </a:p>
        </p:txBody>
      </p:sp>
      <p:sp>
        <p:nvSpPr>
          <p:cNvPr id="672" name="Google Shape;672;p17"/>
          <p:cNvSpPr txBox="1"/>
          <p:nvPr/>
        </p:nvSpPr>
        <p:spPr>
          <a:xfrm>
            <a:off x="3575050" y="6438900"/>
            <a:ext cx="184150" cy="7381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
        <p:nvSpPr>
          <p:cNvPr id="673" name="Google Shape;673;p17"/>
          <p:cNvSpPr txBox="1"/>
          <p:nvPr/>
        </p:nvSpPr>
        <p:spPr>
          <a:xfrm>
            <a:off x="227013" y="4035425"/>
            <a:ext cx="4800600" cy="8318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Nivel de estrés bajo, </a:t>
            </a:r>
            <a:endParaRPr/>
          </a:p>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capacidad intelectual es alta. </a:t>
            </a:r>
            <a:endParaRPr b="0" i="0" sz="2400" u="none" cap="none" strike="noStrike">
              <a:solidFill>
                <a:srgbClr val="AC4835"/>
              </a:solidFill>
              <a:latin typeface="Arial"/>
              <a:ea typeface="Arial"/>
              <a:cs typeface="Arial"/>
              <a:sym typeface="Arial"/>
            </a:endParaRPr>
          </a:p>
        </p:txBody>
      </p:sp>
      <p:pic>
        <p:nvPicPr>
          <p:cNvPr id="674" name="Google Shape;674;p17"/>
          <p:cNvPicPr preferRelativeResize="0"/>
          <p:nvPr/>
        </p:nvPicPr>
        <p:blipFill rotWithShape="1">
          <a:blip r:embed="rId5">
            <a:alphaModFix/>
          </a:blip>
          <a:srcRect b="0" l="0" r="0" t="0"/>
          <a:stretch/>
        </p:blipFill>
        <p:spPr>
          <a:xfrm>
            <a:off x="637597" y="5124471"/>
            <a:ext cx="2926342" cy="2198942"/>
          </a:xfrm>
          <a:prstGeom prst="rect">
            <a:avLst/>
          </a:prstGeom>
          <a:noFill/>
          <a:ln>
            <a:noFill/>
          </a:ln>
        </p:spPr>
      </p:pic>
      <p:sp>
        <p:nvSpPr>
          <p:cNvPr id="675" name="Google Shape;675;p17"/>
          <p:cNvSpPr txBox="1"/>
          <p:nvPr/>
        </p:nvSpPr>
        <p:spPr>
          <a:xfrm>
            <a:off x="384175" y="7396163"/>
            <a:ext cx="4146550" cy="8318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Correlaciona de manera positiva con el desempeño.</a:t>
            </a:r>
            <a:endParaRPr/>
          </a:p>
        </p:txBody>
      </p:sp>
      <p:sp>
        <p:nvSpPr>
          <p:cNvPr id="676" name="Google Shape;676;p17"/>
          <p:cNvSpPr txBox="1"/>
          <p:nvPr/>
        </p:nvSpPr>
        <p:spPr>
          <a:xfrm>
            <a:off x="7442200" y="4035425"/>
            <a:ext cx="5238750" cy="8318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Nivel de estrés alto, </a:t>
            </a:r>
            <a:endParaRPr/>
          </a:p>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capacidad intelectual es baja.</a:t>
            </a:r>
            <a:endParaRPr b="0" i="0" sz="2400" u="none" cap="none" strike="noStrike">
              <a:solidFill>
                <a:srgbClr val="AC4835"/>
              </a:solidFill>
              <a:latin typeface="Arial"/>
              <a:ea typeface="Arial"/>
              <a:cs typeface="Arial"/>
              <a:sym typeface="Arial"/>
            </a:endParaRPr>
          </a:p>
        </p:txBody>
      </p:sp>
      <p:sp>
        <p:nvSpPr>
          <p:cNvPr id="677" name="Google Shape;677;p17"/>
          <p:cNvSpPr txBox="1"/>
          <p:nvPr/>
        </p:nvSpPr>
        <p:spPr>
          <a:xfrm>
            <a:off x="7886700" y="7348538"/>
            <a:ext cx="4349750" cy="8318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Correlaciona de manera negativa con el desempeño.</a:t>
            </a:r>
            <a:endParaRPr b="0" i="0" sz="2400" u="none" cap="none" strike="noStrike">
              <a:solidFill>
                <a:srgbClr val="AC4835"/>
              </a:solidFill>
              <a:latin typeface="Arial"/>
              <a:ea typeface="Arial"/>
              <a:cs typeface="Arial"/>
              <a:sym typeface="Arial"/>
            </a:endParaRPr>
          </a:p>
        </p:txBody>
      </p:sp>
      <p:sp>
        <p:nvSpPr>
          <p:cNvPr id="678" name="Google Shape;678;p17"/>
          <p:cNvSpPr txBox="1"/>
          <p:nvPr/>
        </p:nvSpPr>
        <p:spPr>
          <a:xfrm>
            <a:off x="5303838" y="5124450"/>
            <a:ext cx="1751012" cy="2678113"/>
          </a:xfrm>
          <a:prstGeom prst="rect">
            <a:avLst/>
          </a:prstGeom>
          <a:solidFill>
            <a:srgbClr val="92D050"/>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Arial"/>
              <a:buNone/>
            </a:pPr>
            <a:r>
              <a:rPr b="0" i="0" lang="es-ES" sz="2400" u="none" cap="none" strike="noStrike">
                <a:solidFill>
                  <a:schemeClr val="dk1"/>
                </a:solidFill>
                <a:latin typeface="Arial"/>
                <a:ea typeface="Arial"/>
                <a:cs typeface="Arial"/>
                <a:sym typeface="Arial"/>
              </a:rPr>
              <a:t>Estas situaciones difieren en mucho </a:t>
            </a:r>
            <a:endParaRPr/>
          </a:p>
          <a:p>
            <a:pPr indent="0" lvl="0" marL="0" marR="0" rtl="0" algn="ctr">
              <a:lnSpc>
                <a:spcPct val="100000"/>
              </a:lnSpc>
              <a:spcBef>
                <a:spcPts val="0"/>
              </a:spcBef>
              <a:spcAft>
                <a:spcPts val="0"/>
              </a:spcAft>
              <a:buClr>
                <a:schemeClr val="dk1"/>
              </a:buClr>
              <a:buSzPts val="2400"/>
              <a:buFont typeface="Arial"/>
              <a:buNone/>
            </a:pPr>
            <a:r>
              <a:rPr b="0" i="0" lang="es-ES" sz="2400" u="none" cap="none" strike="noStrike">
                <a:solidFill>
                  <a:schemeClr val="dk1"/>
                </a:solidFill>
                <a:latin typeface="Arial"/>
                <a:ea typeface="Arial"/>
                <a:cs typeface="Arial"/>
                <a:sym typeface="Arial"/>
              </a:rPr>
              <a:t>y </a:t>
            </a:r>
            <a:endParaRPr/>
          </a:p>
          <a:p>
            <a:pPr indent="0" lvl="0" marL="0" marR="0" rtl="0" algn="ctr">
              <a:lnSpc>
                <a:spcPct val="100000"/>
              </a:lnSpc>
              <a:spcBef>
                <a:spcPts val="0"/>
              </a:spcBef>
              <a:spcAft>
                <a:spcPts val="0"/>
              </a:spcAft>
              <a:buClr>
                <a:schemeClr val="dk1"/>
              </a:buClr>
              <a:buSzPts val="2400"/>
              <a:buFont typeface="Arial"/>
              <a:buNone/>
            </a:pPr>
            <a:r>
              <a:rPr b="0" i="0" lang="es-ES" sz="2400" u="none" cap="none" strike="noStrike">
                <a:solidFill>
                  <a:schemeClr val="dk1"/>
                </a:solidFill>
                <a:latin typeface="Arial"/>
                <a:ea typeface="Arial"/>
                <a:cs typeface="Arial"/>
                <a:sym typeface="Arial"/>
              </a:rPr>
              <a:t>poco estrés  </a:t>
            </a:r>
            <a:endParaRPr b="0" i="0" sz="2400" u="none" cap="none" strike="noStrike">
              <a:solidFill>
                <a:schemeClr val="dk1"/>
              </a:solidFill>
              <a:latin typeface="Arial"/>
              <a:ea typeface="Arial"/>
              <a:cs typeface="Arial"/>
              <a:sym typeface="Arial"/>
            </a:endParaRPr>
          </a:p>
        </p:txBody>
      </p:sp>
      <p:sp>
        <p:nvSpPr>
          <p:cNvPr id="679" name="Google Shape;679;p17"/>
          <p:cNvSpPr/>
          <p:nvPr/>
        </p:nvSpPr>
        <p:spPr>
          <a:xfrm>
            <a:off x="3789363" y="5856288"/>
            <a:ext cx="1347787" cy="592137"/>
          </a:xfrm>
          <a:prstGeom prst="left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680" name="Google Shape;680;p17"/>
          <p:cNvSpPr/>
          <p:nvPr/>
        </p:nvSpPr>
        <p:spPr>
          <a:xfrm>
            <a:off x="7188200" y="5811838"/>
            <a:ext cx="1111250" cy="592137"/>
          </a:xfrm>
          <a:prstGeom prst="right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681" name="Google Shape;681;p17"/>
          <p:cNvSpPr txBox="1"/>
          <p:nvPr/>
        </p:nvSpPr>
        <p:spPr>
          <a:xfrm>
            <a:off x="4021138" y="3055938"/>
            <a:ext cx="4143375" cy="8318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1" i="0" lang="es-ES" sz="2400" u="none" cap="none" strike="noStrike">
                <a:solidFill>
                  <a:srgbClr val="AC4835"/>
                </a:solidFill>
                <a:latin typeface="Arial"/>
                <a:ea typeface="Arial"/>
                <a:cs typeface="Arial"/>
                <a:sym typeface="Arial"/>
              </a:rPr>
              <a:t>EL ESTRÉS Y LA </a:t>
            </a:r>
            <a:endParaRPr/>
          </a:p>
          <a:p>
            <a:pPr indent="0" lvl="0" marL="0" marR="0" rtl="0" algn="ctr">
              <a:lnSpc>
                <a:spcPct val="100000"/>
              </a:lnSpc>
              <a:spcBef>
                <a:spcPts val="0"/>
              </a:spcBef>
              <a:spcAft>
                <a:spcPts val="0"/>
              </a:spcAft>
              <a:buClr>
                <a:srgbClr val="AC4835"/>
              </a:buClr>
              <a:buSzPts val="2400"/>
              <a:buFont typeface="Arial"/>
              <a:buNone/>
            </a:pPr>
            <a:r>
              <a:rPr b="1" i="0" lang="es-ES" sz="2400" u="none" cap="none" strike="noStrike">
                <a:solidFill>
                  <a:srgbClr val="AC4835"/>
                </a:solidFill>
                <a:latin typeface="Arial"/>
                <a:ea typeface="Arial"/>
                <a:cs typeface="Arial"/>
                <a:sym typeface="Arial"/>
              </a:rPr>
              <a:t>INTELIGENCIA</a:t>
            </a:r>
            <a:endParaRPr b="1" i="0" sz="2400" u="none" cap="none" strike="noStrike">
              <a:solidFill>
                <a:srgbClr val="AC4835"/>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5" name="Shape 685"/>
        <p:cNvGrpSpPr/>
        <p:nvPr/>
      </p:nvGrpSpPr>
      <p:grpSpPr>
        <a:xfrm>
          <a:off x="0" y="0"/>
          <a:ext cx="0" cy="0"/>
          <a:chOff x="0" y="0"/>
          <a:chExt cx="0" cy="0"/>
        </a:xfrm>
      </p:grpSpPr>
      <p:sp>
        <p:nvSpPr>
          <p:cNvPr id="686" name="Google Shape;686;p18"/>
          <p:cNvSpPr txBox="1"/>
          <p:nvPr/>
        </p:nvSpPr>
        <p:spPr>
          <a:xfrm>
            <a:off x="0" y="0"/>
            <a:ext cx="12860338" cy="1624013"/>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DD075"/>
              </a:buClr>
              <a:buSzPts val="3982"/>
              <a:buFont typeface="Arial"/>
              <a:buNone/>
            </a:pPr>
            <a:r>
              <a:rPr b="1" i="0" lang="es-ES" sz="3982" u="none" cap="none" strike="noStrike">
                <a:solidFill>
                  <a:srgbClr val="FDD075"/>
                </a:solidFill>
                <a:latin typeface="Arial"/>
                <a:ea typeface="Arial"/>
                <a:cs typeface="Arial"/>
                <a:sym typeface="Arial"/>
              </a:rPr>
              <a:t>EL ESTRÉS ES ENEMIGO DE </a:t>
            </a:r>
            <a:endParaRPr/>
          </a:p>
          <a:p>
            <a:pPr indent="0" lvl="0" marL="0" marR="0" rtl="0" algn="ctr">
              <a:lnSpc>
                <a:spcPct val="100000"/>
              </a:lnSpc>
              <a:spcBef>
                <a:spcPts val="1991"/>
              </a:spcBef>
              <a:spcAft>
                <a:spcPts val="0"/>
              </a:spcAft>
              <a:buClr>
                <a:srgbClr val="FDD075"/>
              </a:buClr>
              <a:buSzPts val="3982"/>
              <a:buFont typeface="Arial"/>
              <a:buNone/>
            </a:pPr>
            <a:r>
              <a:rPr b="1" i="0" lang="es-ES" sz="3982" u="none" cap="none" strike="noStrike">
                <a:solidFill>
                  <a:srgbClr val="FDD075"/>
                </a:solidFill>
                <a:latin typeface="Arial"/>
                <a:ea typeface="Arial"/>
                <a:cs typeface="Arial"/>
                <a:sym typeface="Arial"/>
              </a:rPr>
              <a:t>LA RACIONALIDAD</a:t>
            </a:r>
            <a:endParaRPr/>
          </a:p>
        </p:txBody>
      </p:sp>
      <p:sp>
        <p:nvSpPr>
          <p:cNvPr id="687" name="Google Shape;687;p18"/>
          <p:cNvSpPr/>
          <p:nvPr/>
        </p:nvSpPr>
        <p:spPr>
          <a:xfrm>
            <a:off x="-12700" y="8301038"/>
            <a:ext cx="13017500" cy="144145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688" name="Google Shape;688;p18"/>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80"/>
              <a:buFont typeface="Corbel"/>
              <a:buNone/>
            </a:pPr>
            <a:fld id="{00000000-1234-1234-1234-123412341234}" type="slidenum">
              <a:rPr lang="es-ES" sz="1280">
                <a:solidFill>
                  <a:srgbClr val="EDEDED"/>
                </a:solidFill>
                <a:latin typeface="Corbel"/>
                <a:ea typeface="Corbel"/>
                <a:cs typeface="Corbel"/>
                <a:sym typeface="Corbel"/>
              </a:rPr>
              <a:t>‹#›</a:t>
            </a:fld>
            <a:endParaRPr sz="1280">
              <a:solidFill>
                <a:srgbClr val="EDEDED"/>
              </a:solidFill>
              <a:latin typeface="Corbel"/>
              <a:ea typeface="Corbel"/>
              <a:cs typeface="Corbel"/>
              <a:sym typeface="Corbel"/>
            </a:endParaRPr>
          </a:p>
        </p:txBody>
      </p:sp>
      <p:pic>
        <p:nvPicPr>
          <p:cNvPr id="689" name="Google Shape;689;p18"/>
          <p:cNvPicPr preferRelativeResize="0"/>
          <p:nvPr/>
        </p:nvPicPr>
        <p:blipFill rotWithShape="1">
          <a:blip r:embed="rId3">
            <a:alphaModFix/>
          </a:blip>
          <a:srcRect b="0" l="0" r="0" t="0"/>
          <a:stretch/>
        </p:blipFill>
        <p:spPr>
          <a:xfrm>
            <a:off x="-49213" y="155575"/>
            <a:ext cx="1631951" cy="1444625"/>
          </a:xfrm>
          <a:prstGeom prst="rect">
            <a:avLst/>
          </a:prstGeom>
          <a:noFill/>
          <a:ln>
            <a:noFill/>
          </a:ln>
        </p:spPr>
      </p:pic>
      <p:sp>
        <p:nvSpPr>
          <p:cNvPr id="690" name="Google Shape;690;p18"/>
          <p:cNvSpPr txBox="1"/>
          <p:nvPr/>
        </p:nvSpPr>
        <p:spPr>
          <a:xfrm>
            <a:off x="815975" y="4283075"/>
            <a:ext cx="2886075" cy="830263"/>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 permite actuar por estímulo</a:t>
            </a:r>
            <a:endParaRPr/>
          </a:p>
        </p:txBody>
      </p:sp>
      <p:pic>
        <p:nvPicPr>
          <p:cNvPr id="691" name="Google Shape;691;p18"/>
          <p:cNvPicPr preferRelativeResize="0"/>
          <p:nvPr/>
        </p:nvPicPr>
        <p:blipFill rotWithShape="1">
          <a:blip r:embed="rId4">
            <a:alphaModFix/>
          </a:blip>
          <a:srcRect b="0" l="0" r="0" t="0"/>
          <a:stretch/>
        </p:blipFill>
        <p:spPr>
          <a:xfrm>
            <a:off x="4396647" y="4754320"/>
            <a:ext cx="4160498" cy="2343610"/>
          </a:xfrm>
          <a:prstGeom prst="rect">
            <a:avLst/>
          </a:prstGeom>
          <a:noFill/>
          <a:ln>
            <a:noFill/>
          </a:ln>
        </p:spPr>
      </p:pic>
      <p:sp>
        <p:nvSpPr>
          <p:cNvPr id="692" name="Google Shape;692;p18"/>
          <p:cNvSpPr txBox="1"/>
          <p:nvPr/>
        </p:nvSpPr>
        <p:spPr>
          <a:xfrm>
            <a:off x="4470400" y="3409950"/>
            <a:ext cx="4051300" cy="830263"/>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1" i="0" lang="es-ES" sz="2400" u="none" cap="none" strike="noStrike">
                <a:solidFill>
                  <a:srgbClr val="AC4835"/>
                </a:solidFill>
                <a:latin typeface="Arial"/>
                <a:ea typeface="Arial"/>
                <a:cs typeface="Arial"/>
                <a:sym typeface="Arial"/>
              </a:rPr>
              <a:t>EL ESTRÉS Y LA EXPERIENCIA</a:t>
            </a:r>
            <a:endParaRPr b="1" i="0" sz="2400" u="none" cap="none" strike="noStrike">
              <a:solidFill>
                <a:srgbClr val="AC4835"/>
              </a:solidFill>
              <a:latin typeface="Arial"/>
              <a:ea typeface="Arial"/>
              <a:cs typeface="Arial"/>
              <a:sym typeface="Arial"/>
            </a:endParaRPr>
          </a:p>
        </p:txBody>
      </p:sp>
      <p:sp>
        <p:nvSpPr>
          <p:cNvPr id="693" name="Google Shape;693;p18"/>
          <p:cNvSpPr txBox="1"/>
          <p:nvPr/>
        </p:nvSpPr>
        <p:spPr>
          <a:xfrm>
            <a:off x="493713" y="1889125"/>
            <a:ext cx="12006261" cy="830263"/>
          </a:xfrm>
          <a:prstGeom prst="rect">
            <a:avLst/>
          </a:prstGeom>
          <a:solidFill>
            <a:srgbClr val="92D050"/>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s-ES" sz="2400" u="none" cap="none" strike="noStrike">
                <a:solidFill>
                  <a:srgbClr val="000000"/>
                </a:solidFill>
                <a:latin typeface="Arial"/>
                <a:ea typeface="Arial"/>
                <a:cs typeface="Arial"/>
                <a:sym typeface="Arial"/>
              </a:rPr>
              <a:t>FIEDLER SEÑALA CON ESTA TEORÍA QUE: LA INTELIGENCIA Y LA EXPERIENCIA PODRÍAN </a:t>
            </a:r>
            <a:r>
              <a:rPr b="1" i="0" lang="es-ES" sz="2400" u="none" cap="none" strike="noStrike">
                <a:solidFill>
                  <a:srgbClr val="000000"/>
                </a:solidFill>
                <a:latin typeface="Arial"/>
                <a:ea typeface="Arial"/>
                <a:cs typeface="Arial"/>
                <a:sym typeface="Arial"/>
              </a:rPr>
              <a:t>DISMINUIR</a:t>
            </a:r>
            <a:r>
              <a:rPr b="0" i="0" lang="es-ES" sz="2400" u="none" cap="none" strike="noStrike">
                <a:solidFill>
                  <a:srgbClr val="000000"/>
                </a:solidFill>
                <a:latin typeface="Arial"/>
                <a:ea typeface="Arial"/>
                <a:cs typeface="Arial"/>
                <a:sym typeface="Arial"/>
              </a:rPr>
              <a:t> LA INFLUENCIA DEL ESTRÉS EN EL LÍDER </a:t>
            </a:r>
            <a:endParaRPr b="0" i="0" sz="2400" u="none" cap="none" strike="noStrike">
              <a:solidFill>
                <a:srgbClr val="000000"/>
              </a:solidFill>
              <a:latin typeface="Arial"/>
              <a:ea typeface="Arial"/>
              <a:cs typeface="Arial"/>
              <a:sym typeface="Arial"/>
            </a:endParaRPr>
          </a:p>
        </p:txBody>
      </p:sp>
      <p:sp>
        <p:nvSpPr>
          <p:cNvPr id="694" name="Google Shape;694;p18"/>
          <p:cNvSpPr txBox="1"/>
          <p:nvPr/>
        </p:nvSpPr>
        <p:spPr>
          <a:xfrm>
            <a:off x="365125" y="3729038"/>
            <a:ext cx="3786188" cy="461962"/>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NIVEL DE ESTRÉS ALTO </a:t>
            </a:r>
            <a:endParaRPr b="0" i="0" sz="2400" u="none" cap="none" strike="noStrike">
              <a:solidFill>
                <a:srgbClr val="AC4835"/>
              </a:solidFill>
              <a:latin typeface="Arial"/>
              <a:ea typeface="Arial"/>
              <a:cs typeface="Arial"/>
              <a:sym typeface="Arial"/>
            </a:endParaRPr>
          </a:p>
        </p:txBody>
      </p:sp>
      <p:sp>
        <p:nvSpPr>
          <p:cNvPr id="695" name="Google Shape;695;p18"/>
          <p:cNvSpPr txBox="1"/>
          <p:nvPr/>
        </p:nvSpPr>
        <p:spPr>
          <a:xfrm>
            <a:off x="112713" y="7262813"/>
            <a:ext cx="4144962" cy="830262"/>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Correlaciona de manera positiva con el desempeño.</a:t>
            </a:r>
            <a:endParaRPr/>
          </a:p>
        </p:txBody>
      </p:sp>
      <p:sp>
        <p:nvSpPr>
          <p:cNvPr id="696" name="Google Shape;696;p18"/>
          <p:cNvSpPr txBox="1"/>
          <p:nvPr/>
        </p:nvSpPr>
        <p:spPr>
          <a:xfrm>
            <a:off x="9074150" y="3860800"/>
            <a:ext cx="3786188" cy="461963"/>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NIVEL DE ESTRÉS BAJO </a:t>
            </a:r>
            <a:endParaRPr b="0" i="0" sz="2400" u="none" cap="none" strike="noStrike">
              <a:solidFill>
                <a:srgbClr val="AC4835"/>
              </a:solidFill>
              <a:latin typeface="Arial"/>
              <a:ea typeface="Arial"/>
              <a:cs typeface="Arial"/>
              <a:sym typeface="Arial"/>
            </a:endParaRPr>
          </a:p>
        </p:txBody>
      </p:sp>
      <p:sp>
        <p:nvSpPr>
          <p:cNvPr id="697" name="Google Shape;697;p18"/>
          <p:cNvSpPr txBox="1"/>
          <p:nvPr/>
        </p:nvSpPr>
        <p:spPr>
          <a:xfrm>
            <a:off x="8472488" y="7297738"/>
            <a:ext cx="4349750" cy="8318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Correlaciona de manera negativa con el desempeño.</a:t>
            </a:r>
            <a:endParaRPr b="0" i="0" sz="2400" u="none" cap="none" strike="noStrike">
              <a:solidFill>
                <a:srgbClr val="AC4835"/>
              </a:solidFill>
              <a:latin typeface="Arial"/>
              <a:ea typeface="Arial"/>
              <a:cs typeface="Arial"/>
              <a:sym typeface="Arial"/>
            </a:endParaRPr>
          </a:p>
        </p:txBody>
      </p:sp>
      <p:sp>
        <p:nvSpPr>
          <p:cNvPr id="698" name="Google Shape;698;p18"/>
          <p:cNvSpPr/>
          <p:nvPr/>
        </p:nvSpPr>
        <p:spPr>
          <a:xfrm>
            <a:off x="1849438" y="5616575"/>
            <a:ext cx="671512" cy="1512888"/>
          </a:xfrm>
          <a:prstGeom prst="down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699" name="Google Shape;699;p18"/>
          <p:cNvSpPr/>
          <p:nvPr/>
        </p:nvSpPr>
        <p:spPr>
          <a:xfrm>
            <a:off x="10433050" y="5715000"/>
            <a:ext cx="669925" cy="1511300"/>
          </a:xfrm>
          <a:prstGeom prst="down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3" name="Shape 703"/>
        <p:cNvGrpSpPr/>
        <p:nvPr/>
      </p:nvGrpSpPr>
      <p:grpSpPr>
        <a:xfrm>
          <a:off x="0" y="0"/>
          <a:ext cx="0" cy="0"/>
          <a:chOff x="0" y="0"/>
          <a:chExt cx="0" cy="0"/>
        </a:xfrm>
      </p:grpSpPr>
      <p:sp>
        <p:nvSpPr>
          <p:cNvPr id="704" name="Google Shape;704;p19"/>
          <p:cNvSpPr txBox="1"/>
          <p:nvPr/>
        </p:nvSpPr>
        <p:spPr>
          <a:xfrm>
            <a:off x="0" y="39688"/>
            <a:ext cx="12839700" cy="1624012"/>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DD075"/>
              </a:buClr>
              <a:buSzPts val="3982"/>
              <a:buFont typeface="Arial"/>
              <a:buNone/>
            </a:pPr>
            <a:r>
              <a:rPr b="1" i="0" lang="es-ES" sz="3982" u="none" cap="none" strike="noStrike">
                <a:solidFill>
                  <a:srgbClr val="FDD075"/>
                </a:solidFill>
                <a:latin typeface="Arial"/>
                <a:ea typeface="Arial"/>
                <a:cs typeface="Arial"/>
                <a:sym typeface="Arial"/>
              </a:rPr>
              <a:t> CONFIRMACIÓN DE LOS </a:t>
            </a:r>
            <a:endParaRPr/>
          </a:p>
          <a:p>
            <a:pPr indent="0" lvl="0" marL="0" marR="0" rtl="0" algn="ctr">
              <a:lnSpc>
                <a:spcPct val="100000"/>
              </a:lnSpc>
              <a:spcBef>
                <a:spcPts val="1991"/>
              </a:spcBef>
              <a:spcAft>
                <a:spcPts val="0"/>
              </a:spcAft>
              <a:buClr>
                <a:srgbClr val="FDD075"/>
              </a:buClr>
              <a:buSzPts val="3982"/>
              <a:buFont typeface="Arial"/>
              <a:buNone/>
            </a:pPr>
            <a:r>
              <a:rPr b="1" i="0" lang="es-ES" sz="3982" u="none" cap="none" strike="noStrike">
                <a:solidFill>
                  <a:srgbClr val="FDD075"/>
                </a:solidFill>
                <a:latin typeface="Arial"/>
                <a:ea typeface="Arial"/>
                <a:cs typeface="Arial"/>
                <a:sym typeface="Arial"/>
              </a:rPr>
              <a:t>RESULTADOS DE LA TEORÍA</a:t>
            </a:r>
            <a:endParaRPr/>
          </a:p>
        </p:txBody>
      </p:sp>
      <p:sp>
        <p:nvSpPr>
          <p:cNvPr id="705" name="Google Shape;705;p19"/>
          <p:cNvSpPr/>
          <p:nvPr/>
        </p:nvSpPr>
        <p:spPr>
          <a:xfrm>
            <a:off x="-12700" y="8301038"/>
            <a:ext cx="13017500" cy="144145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706" name="Google Shape;706;p19"/>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80"/>
              <a:buFont typeface="Corbel"/>
              <a:buNone/>
            </a:pPr>
            <a:fld id="{00000000-1234-1234-1234-123412341234}" type="slidenum">
              <a:rPr lang="es-ES" sz="1280">
                <a:solidFill>
                  <a:srgbClr val="EDEDED"/>
                </a:solidFill>
                <a:latin typeface="Corbel"/>
                <a:ea typeface="Corbel"/>
                <a:cs typeface="Corbel"/>
                <a:sym typeface="Corbel"/>
              </a:rPr>
              <a:t>‹#›</a:t>
            </a:fld>
            <a:endParaRPr sz="1280">
              <a:solidFill>
                <a:srgbClr val="EDEDED"/>
              </a:solidFill>
              <a:latin typeface="Corbel"/>
              <a:ea typeface="Corbel"/>
              <a:cs typeface="Corbel"/>
              <a:sym typeface="Corbel"/>
            </a:endParaRPr>
          </a:p>
        </p:txBody>
      </p:sp>
      <p:pic>
        <p:nvPicPr>
          <p:cNvPr id="707" name="Google Shape;707;p19"/>
          <p:cNvPicPr preferRelativeResize="0"/>
          <p:nvPr/>
        </p:nvPicPr>
        <p:blipFill rotWithShape="1">
          <a:blip r:embed="rId3">
            <a:alphaModFix/>
          </a:blip>
          <a:srcRect b="0" l="0" r="0" t="0"/>
          <a:stretch/>
        </p:blipFill>
        <p:spPr>
          <a:xfrm>
            <a:off x="-49213" y="155575"/>
            <a:ext cx="1631951" cy="1444625"/>
          </a:xfrm>
          <a:prstGeom prst="rect">
            <a:avLst/>
          </a:prstGeom>
          <a:noFill/>
          <a:ln>
            <a:noFill/>
          </a:ln>
        </p:spPr>
      </p:pic>
      <p:sp>
        <p:nvSpPr>
          <p:cNvPr id="708" name="Google Shape;708;p19"/>
          <p:cNvSpPr txBox="1"/>
          <p:nvPr/>
        </p:nvSpPr>
        <p:spPr>
          <a:xfrm>
            <a:off x="3043238" y="3522663"/>
            <a:ext cx="1731962" cy="8318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Líder directivo</a:t>
            </a:r>
            <a:endParaRPr b="0" i="0" sz="2400" u="none" cap="none" strike="noStrike">
              <a:solidFill>
                <a:srgbClr val="AC4835"/>
              </a:solidFill>
              <a:latin typeface="Arial"/>
              <a:ea typeface="Arial"/>
              <a:cs typeface="Arial"/>
              <a:sym typeface="Arial"/>
            </a:endParaRPr>
          </a:p>
        </p:txBody>
      </p:sp>
      <p:sp>
        <p:nvSpPr>
          <p:cNvPr id="709" name="Google Shape;709;p19"/>
          <p:cNvSpPr txBox="1"/>
          <p:nvPr/>
        </p:nvSpPr>
        <p:spPr>
          <a:xfrm>
            <a:off x="6084888" y="3444875"/>
            <a:ext cx="3355975" cy="8318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Inteligencia es importante</a:t>
            </a:r>
            <a:endParaRPr b="0" i="0" sz="2400" u="none" cap="none" strike="noStrike">
              <a:solidFill>
                <a:srgbClr val="AC4835"/>
              </a:solidFill>
              <a:latin typeface="Arial"/>
              <a:ea typeface="Arial"/>
              <a:cs typeface="Arial"/>
              <a:sym typeface="Arial"/>
            </a:endParaRPr>
          </a:p>
        </p:txBody>
      </p:sp>
      <p:sp>
        <p:nvSpPr>
          <p:cNvPr id="710" name="Google Shape;710;p19"/>
          <p:cNvSpPr txBox="1"/>
          <p:nvPr/>
        </p:nvSpPr>
        <p:spPr>
          <a:xfrm>
            <a:off x="190500" y="3324225"/>
            <a:ext cx="1582738" cy="12001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Situación bajo estrés</a:t>
            </a:r>
            <a:endParaRPr b="0" i="0" sz="2400" u="none" cap="none" strike="noStrike">
              <a:solidFill>
                <a:srgbClr val="AC4835"/>
              </a:solidFill>
              <a:latin typeface="Arial"/>
              <a:ea typeface="Arial"/>
              <a:cs typeface="Arial"/>
              <a:sym typeface="Arial"/>
            </a:endParaRPr>
          </a:p>
        </p:txBody>
      </p:sp>
      <p:sp>
        <p:nvSpPr>
          <p:cNvPr id="711" name="Google Shape;711;p19"/>
          <p:cNvSpPr txBox="1"/>
          <p:nvPr/>
        </p:nvSpPr>
        <p:spPr>
          <a:xfrm>
            <a:off x="10721975" y="3429000"/>
            <a:ext cx="2073275" cy="8318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Eficacia del líder</a:t>
            </a:r>
            <a:endParaRPr b="0" i="0" sz="2400" u="none" cap="none" strike="noStrike">
              <a:solidFill>
                <a:srgbClr val="AC4835"/>
              </a:solidFill>
              <a:latin typeface="Arial"/>
              <a:ea typeface="Arial"/>
              <a:cs typeface="Arial"/>
              <a:sym typeface="Arial"/>
            </a:endParaRPr>
          </a:p>
        </p:txBody>
      </p:sp>
      <p:sp>
        <p:nvSpPr>
          <p:cNvPr id="712" name="Google Shape;712;p19"/>
          <p:cNvSpPr txBox="1"/>
          <p:nvPr/>
        </p:nvSpPr>
        <p:spPr>
          <a:xfrm>
            <a:off x="238125" y="5662613"/>
            <a:ext cx="1477963" cy="1200150"/>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Situación mucho estrés</a:t>
            </a:r>
            <a:endParaRPr b="0" i="0" sz="2400" u="none" cap="none" strike="noStrike">
              <a:solidFill>
                <a:srgbClr val="AC4835"/>
              </a:solidFill>
              <a:latin typeface="Arial"/>
              <a:ea typeface="Arial"/>
              <a:cs typeface="Arial"/>
              <a:sym typeface="Arial"/>
            </a:endParaRPr>
          </a:p>
        </p:txBody>
      </p:sp>
      <p:sp>
        <p:nvSpPr>
          <p:cNvPr id="713" name="Google Shape;713;p19"/>
          <p:cNvSpPr txBox="1"/>
          <p:nvPr/>
        </p:nvSpPr>
        <p:spPr>
          <a:xfrm>
            <a:off x="10774363" y="5757863"/>
            <a:ext cx="2073275" cy="830262"/>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Ineficiencia del líder </a:t>
            </a:r>
            <a:endParaRPr b="0" i="0" sz="2400" u="none" cap="none" strike="noStrike">
              <a:solidFill>
                <a:srgbClr val="AC4835"/>
              </a:solidFill>
              <a:latin typeface="Arial"/>
              <a:ea typeface="Arial"/>
              <a:cs typeface="Arial"/>
              <a:sym typeface="Arial"/>
            </a:endParaRPr>
          </a:p>
        </p:txBody>
      </p:sp>
      <p:sp>
        <p:nvSpPr>
          <p:cNvPr id="714" name="Google Shape;714;p19"/>
          <p:cNvSpPr txBox="1"/>
          <p:nvPr/>
        </p:nvSpPr>
        <p:spPr>
          <a:xfrm>
            <a:off x="6165850" y="5010150"/>
            <a:ext cx="3355975" cy="830263"/>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Inteligencia es de poca ayuda (restricciones)</a:t>
            </a:r>
            <a:endParaRPr b="0" i="0" sz="2400" u="none" cap="none" strike="noStrike">
              <a:solidFill>
                <a:srgbClr val="AC4835"/>
              </a:solidFill>
              <a:latin typeface="Arial"/>
              <a:ea typeface="Arial"/>
              <a:cs typeface="Arial"/>
              <a:sym typeface="Arial"/>
            </a:endParaRPr>
          </a:p>
        </p:txBody>
      </p:sp>
      <p:sp>
        <p:nvSpPr>
          <p:cNvPr id="715" name="Google Shape;715;p19"/>
          <p:cNvSpPr txBox="1"/>
          <p:nvPr/>
        </p:nvSpPr>
        <p:spPr>
          <a:xfrm>
            <a:off x="3154363" y="6648450"/>
            <a:ext cx="1663700" cy="830263"/>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Líder no directivo</a:t>
            </a:r>
            <a:endParaRPr b="0" i="0" sz="2400" u="none" cap="none" strike="noStrike">
              <a:solidFill>
                <a:srgbClr val="AC4835"/>
              </a:solidFill>
              <a:latin typeface="Arial"/>
              <a:ea typeface="Arial"/>
              <a:cs typeface="Arial"/>
              <a:sym typeface="Arial"/>
            </a:endParaRPr>
          </a:p>
        </p:txBody>
      </p:sp>
      <p:sp>
        <p:nvSpPr>
          <p:cNvPr id="716" name="Google Shape;716;p19"/>
          <p:cNvSpPr txBox="1"/>
          <p:nvPr/>
        </p:nvSpPr>
        <p:spPr>
          <a:xfrm>
            <a:off x="6180138" y="6594475"/>
            <a:ext cx="3355975" cy="830263"/>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Inteligencia es de poca ayuda (temor a usarla)</a:t>
            </a:r>
            <a:endParaRPr b="0" i="0" sz="2400" u="none" cap="none" strike="noStrike">
              <a:solidFill>
                <a:srgbClr val="AC4835"/>
              </a:solidFill>
              <a:latin typeface="Arial"/>
              <a:ea typeface="Arial"/>
              <a:cs typeface="Arial"/>
              <a:sym typeface="Arial"/>
            </a:endParaRPr>
          </a:p>
        </p:txBody>
      </p:sp>
      <p:sp>
        <p:nvSpPr>
          <p:cNvPr id="717" name="Google Shape;717;p19"/>
          <p:cNvSpPr/>
          <p:nvPr/>
        </p:nvSpPr>
        <p:spPr>
          <a:xfrm>
            <a:off x="4954588" y="5073650"/>
            <a:ext cx="1089025" cy="801688"/>
          </a:xfrm>
          <a:prstGeom prst="right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718" name="Google Shape;718;p19"/>
          <p:cNvSpPr txBox="1"/>
          <p:nvPr/>
        </p:nvSpPr>
        <p:spPr>
          <a:xfrm>
            <a:off x="3062288" y="5113338"/>
            <a:ext cx="1733550" cy="830262"/>
          </a:xfrm>
          <a:prstGeom prst="rect">
            <a:avLst/>
          </a:prstGeom>
          <a:solidFill>
            <a:schemeClr val="accent6"/>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AC4835"/>
              </a:buClr>
              <a:buSzPts val="2400"/>
              <a:buFont typeface="Arial"/>
              <a:buNone/>
            </a:pPr>
            <a:r>
              <a:rPr b="0" i="0" lang="es-ES" sz="2400" u="none" cap="none" strike="noStrike">
                <a:solidFill>
                  <a:srgbClr val="AC4835"/>
                </a:solidFill>
                <a:latin typeface="Arial"/>
                <a:ea typeface="Arial"/>
                <a:cs typeface="Arial"/>
                <a:sym typeface="Arial"/>
              </a:rPr>
              <a:t>Líder directivo</a:t>
            </a:r>
            <a:endParaRPr b="0" i="0" sz="2400" u="none" cap="none" strike="noStrike">
              <a:solidFill>
                <a:srgbClr val="AC4835"/>
              </a:solidFill>
              <a:latin typeface="Arial"/>
              <a:ea typeface="Arial"/>
              <a:cs typeface="Arial"/>
              <a:sym typeface="Arial"/>
            </a:endParaRPr>
          </a:p>
        </p:txBody>
      </p:sp>
      <p:sp>
        <p:nvSpPr>
          <p:cNvPr id="719" name="Google Shape;719;p19"/>
          <p:cNvSpPr/>
          <p:nvPr/>
        </p:nvSpPr>
        <p:spPr>
          <a:xfrm>
            <a:off x="1857375" y="5822950"/>
            <a:ext cx="1089025" cy="803275"/>
          </a:xfrm>
          <a:prstGeom prst="right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720" name="Google Shape;720;p19"/>
          <p:cNvSpPr/>
          <p:nvPr/>
        </p:nvSpPr>
        <p:spPr>
          <a:xfrm>
            <a:off x="9536113" y="3467100"/>
            <a:ext cx="1090612" cy="801688"/>
          </a:xfrm>
          <a:prstGeom prst="right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721" name="Google Shape;721;p19"/>
          <p:cNvSpPr/>
          <p:nvPr/>
        </p:nvSpPr>
        <p:spPr>
          <a:xfrm>
            <a:off x="4878388" y="3522663"/>
            <a:ext cx="1089025" cy="803275"/>
          </a:xfrm>
          <a:prstGeom prst="right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722" name="Google Shape;722;p19"/>
          <p:cNvSpPr/>
          <p:nvPr/>
        </p:nvSpPr>
        <p:spPr>
          <a:xfrm>
            <a:off x="1857375" y="3560763"/>
            <a:ext cx="1089025" cy="803275"/>
          </a:xfrm>
          <a:prstGeom prst="right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723" name="Google Shape;723;p19"/>
          <p:cNvSpPr/>
          <p:nvPr/>
        </p:nvSpPr>
        <p:spPr>
          <a:xfrm>
            <a:off x="9602788" y="5749925"/>
            <a:ext cx="1090612" cy="801688"/>
          </a:xfrm>
          <a:prstGeom prst="right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724" name="Google Shape;724;p19"/>
          <p:cNvSpPr/>
          <p:nvPr/>
        </p:nvSpPr>
        <p:spPr>
          <a:xfrm>
            <a:off x="4954588" y="6592888"/>
            <a:ext cx="1089025" cy="801687"/>
          </a:xfrm>
          <a:prstGeom prst="rightArrow">
            <a:avLst>
              <a:gd fmla="val 50000" name="adj1"/>
              <a:gd fmla="val 50000" name="adj2"/>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725" name="Google Shape;725;p19"/>
          <p:cNvSpPr txBox="1"/>
          <p:nvPr/>
        </p:nvSpPr>
        <p:spPr>
          <a:xfrm>
            <a:off x="180975" y="2079625"/>
            <a:ext cx="6308725" cy="630238"/>
          </a:xfrm>
          <a:prstGeom prst="rect">
            <a:avLst/>
          </a:prstGeom>
          <a:solidFill>
            <a:srgbClr val="92D050"/>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500"/>
              <a:buFont typeface="Arial"/>
              <a:buNone/>
            </a:pPr>
            <a:r>
              <a:rPr b="0" i="0" lang="es-ES" sz="3500" u="none" cap="none" strike="noStrike">
                <a:solidFill>
                  <a:srgbClr val="000000"/>
                </a:solidFill>
                <a:latin typeface="Arial"/>
                <a:ea typeface="Arial"/>
                <a:cs typeface="Arial"/>
                <a:sym typeface="Arial"/>
              </a:rPr>
              <a:t>Un estudio confirmo que…</a:t>
            </a:r>
            <a:endParaRPr b="0" i="0" sz="3500" u="none" cap="none" strike="noStrike">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9" name="Shape 729"/>
        <p:cNvGrpSpPr/>
        <p:nvPr/>
      </p:nvGrpSpPr>
      <p:grpSpPr>
        <a:xfrm>
          <a:off x="0" y="0"/>
          <a:ext cx="0" cy="0"/>
          <a:chOff x="0" y="0"/>
          <a:chExt cx="0" cy="0"/>
        </a:xfrm>
      </p:grpSpPr>
      <p:sp>
        <p:nvSpPr>
          <p:cNvPr id="730" name="Google Shape;730;g23a2dfdf18f_8_54"/>
          <p:cNvSpPr txBox="1"/>
          <p:nvPr/>
        </p:nvSpPr>
        <p:spPr>
          <a:xfrm>
            <a:off x="0" y="39688"/>
            <a:ext cx="12839700" cy="7053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DD075"/>
              </a:buClr>
              <a:buSzPts val="3982"/>
              <a:buFont typeface="Arial"/>
              <a:buNone/>
            </a:pPr>
            <a:r>
              <a:rPr b="1" i="0" lang="es-ES" sz="3982" u="none" cap="none" strike="noStrike">
                <a:solidFill>
                  <a:srgbClr val="FDD075"/>
                </a:solidFill>
                <a:latin typeface="Arial"/>
                <a:ea typeface="Arial"/>
                <a:cs typeface="Arial"/>
                <a:sym typeface="Arial"/>
              </a:rPr>
              <a:t> </a:t>
            </a:r>
            <a:r>
              <a:rPr b="1" lang="es-ES" sz="3982">
                <a:solidFill>
                  <a:srgbClr val="FDD075"/>
                </a:solidFill>
              </a:rPr>
              <a:t>Ejemplo</a:t>
            </a:r>
            <a:endParaRPr/>
          </a:p>
        </p:txBody>
      </p:sp>
      <p:sp>
        <p:nvSpPr>
          <p:cNvPr id="731" name="Google Shape;731;g23a2dfdf18f_8_54"/>
          <p:cNvSpPr/>
          <p:nvPr/>
        </p:nvSpPr>
        <p:spPr>
          <a:xfrm>
            <a:off x="-12700" y="8301038"/>
            <a:ext cx="13017600" cy="14415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732" name="Google Shape;732;g23a2dfdf18f_8_54"/>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80"/>
              <a:buFont typeface="Corbel"/>
              <a:buNone/>
            </a:pPr>
            <a:fld id="{00000000-1234-1234-1234-123412341234}" type="slidenum">
              <a:rPr lang="es-ES" sz="1280">
                <a:solidFill>
                  <a:srgbClr val="EDEDED"/>
                </a:solidFill>
                <a:latin typeface="Corbel"/>
                <a:ea typeface="Corbel"/>
                <a:cs typeface="Corbel"/>
                <a:sym typeface="Corbel"/>
              </a:rPr>
              <a:t>‹#›</a:t>
            </a:fld>
            <a:endParaRPr sz="1280">
              <a:solidFill>
                <a:srgbClr val="EDEDED"/>
              </a:solidFill>
              <a:latin typeface="Corbel"/>
              <a:ea typeface="Corbel"/>
              <a:cs typeface="Corbel"/>
              <a:sym typeface="Corbel"/>
            </a:endParaRPr>
          </a:p>
        </p:txBody>
      </p:sp>
      <p:pic>
        <p:nvPicPr>
          <p:cNvPr id="733" name="Google Shape;733;g23a2dfdf18f_8_54"/>
          <p:cNvPicPr preferRelativeResize="0"/>
          <p:nvPr/>
        </p:nvPicPr>
        <p:blipFill rotWithShape="1">
          <a:blip r:embed="rId3">
            <a:alphaModFix/>
          </a:blip>
          <a:srcRect b="0" l="0" r="0" t="0"/>
          <a:stretch/>
        </p:blipFill>
        <p:spPr>
          <a:xfrm>
            <a:off x="-49213" y="155575"/>
            <a:ext cx="1631951" cy="1444625"/>
          </a:xfrm>
          <a:prstGeom prst="rect">
            <a:avLst/>
          </a:prstGeom>
          <a:noFill/>
          <a:ln>
            <a:noFill/>
          </a:ln>
        </p:spPr>
      </p:pic>
      <p:sp>
        <p:nvSpPr>
          <p:cNvPr id="734" name="Google Shape;734;g23a2dfdf18f_8_54"/>
          <p:cNvSpPr txBox="1"/>
          <p:nvPr/>
        </p:nvSpPr>
        <p:spPr>
          <a:xfrm>
            <a:off x="404125" y="1600200"/>
            <a:ext cx="12343500" cy="64185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s-ES" sz="2700">
                <a:solidFill>
                  <a:schemeClr val="lt1"/>
                </a:solidFill>
              </a:rPr>
              <a:t>Supongamos que un pelotón de infantes de marina está llevando a cabo una misión de reconocimiento en territorio enemigo. La misión es altamente peligrosa y el pelotón se encuentra bajo una gran presión y estrés. El líder del pelotón, el sargento López, es conocido por su alta inteligencia y habilidades analíticas. Sin embargo, cuando el pelotón se encuentra bajo fuego enemigo y debe tomar decisiones rápidas y efectivas para garantizar la supervivencia de su equipo, el sargento López comienza a experimentar dificultades. La alta presión y el estrés de la situación hacen que su capacidad para analizar y sopesar múltiples opciones se vuelva en su contra, lo que resulta en una toma de decisiones más lenta y menos efectiva. En contraste, el suboficial a cargo del pelotón, el cabo Martínez, tiene un nivel de inteligencia más modesto pero es conocido por su capacidad para tomar decisiones rápidas y efectivas bajo presión. El cabo Martínez asume el mando en la situación de fuego enemigo y, utilizando su experiencia y habilidades prácticas, lidera al pelotón hacia un lugar seguro y repelen el ataque enemigo.</a:t>
            </a:r>
            <a:endParaRPr sz="2700">
              <a:solidFill>
                <a:schemeClr val="lt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sp>
        <p:nvSpPr>
          <p:cNvPr id="739" name="Google Shape;739;g30957cf5ee0_1_0"/>
          <p:cNvSpPr txBox="1"/>
          <p:nvPr>
            <p:ph type="title"/>
          </p:nvPr>
        </p:nvSpPr>
        <p:spPr>
          <a:xfrm>
            <a:off x="894050" y="1847792"/>
            <a:ext cx="11216700" cy="5370000"/>
          </a:xfrm>
          <a:prstGeom prst="rect">
            <a:avLst/>
          </a:prstGeom>
        </p:spPr>
        <p:txBody>
          <a:bodyPr anchorCtr="0" anchor="ctr" bIns="45700" lIns="91425" spcFirstLastPara="1" rIns="91425" wrap="square" tIns="45700">
            <a:noAutofit/>
          </a:bodyPr>
          <a:lstStyle/>
          <a:p>
            <a:pPr indent="0" lvl="0" marL="0" rtl="0" algn="just">
              <a:lnSpc>
                <a:spcPct val="115000"/>
              </a:lnSpc>
              <a:spcBef>
                <a:spcPts val="1200"/>
              </a:spcBef>
              <a:spcAft>
                <a:spcPts val="0"/>
              </a:spcAft>
              <a:buClr>
                <a:schemeClr val="dk1"/>
              </a:buClr>
              <a:buSzPts val="1100"/>
              <a:buFont typeface="Arial"/>
              <a:buNone/>
            </a:pPr>
            <a:r>
              <a:rPr lang="es-ES" sz="1800">
                <a:solidFill>
                  <a:schemeClr val="lt1"/>
                </a:solidFill>
                <a:latin typeface="Arial"/>
                <a:ea typeface="Arial"/>
                <a:cs typeface="Arial"/>
                <a:sym typeface="Arial"/>
              </a:rPr>
              <a:t>El Teniente Miguel Álvarez, un oficial experimentado de la Marina, ha recibido la orden de realizar una operación de embargo en un barco de carga sospechoso que navega en aguas internacionales. Este barco ha sido identificado por servicios de inteligencia como un posible transportador de contrabando. La misión de Miguel es asegurar el barco, registrar la carga y detener a cualquier persona involucrada en actividades ilegales.</a:t>
            </a:r>
            <a:endParaRPr sz="1800">
              <a:solidFill>
                <a:schemeClr val="lt1"/>
              </a:solidFill>
              <a:latin typeface="Arial"/>
              <a:ea typeface="Arial"/>
              <a:cs typeface="Arial"/>
              <a:sym typeface="Arial"/>
            </a:endParaRPr>
          </a:p>
          <a:p>
            <a:pPr indent="0" lvl="0" marL="0" rtl="0" algn="just">
              <a:lnSpc>
                <a:spcPct val="115000"/>
              </a:lnSpc>
              <a:spcBef>
                <a:spcPts val="1400"/>
              </a:spcBef>
              <a:spcAft>
                <a:spcPts val="0"/>
              </a:spcAft>
              <a:buClr>
                <a:schemeClr val="dk1"/>
              </a:buClr>
              <a:buSzPts val="1100"/>
              <a:buFont typeface="Arial"/>
              <a:buNone/>
            </a:pPr>
            <a:r>
              <a:rPr b="1" lang="es-ES" sz="2000">
                <a:solidFill>
                  <a:schemeClr val="lt1"/>
                </a:solidFill>
                <a:latin typeface="Arial"/>
                <a:ea typeface="Arial"/>
                <a:cs typeface="Arial"/>
                <a:sym typeface="Arial"/>
              </a:rPr>
              <a:t>Escenario:</a:t>
            </a:r>
            <a:endParaRPr b="1" sz="2000">
              <a:solidFill>
                <a:schemeClr val="lt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s-ES" sz="1800">
                <a:solidFill>
                  <a:schemeClr val="lt1"/>
                </a:solidFill>
                <a:latin typeface="Arial"/>
                <a:ea typeface="Arial"/>
                <a:cs typeface="Arial"/>
                <a:sym typeface="Arial"/>
              </a:rPr>
              <a:t>El Teniente Álvarez y su equipo abordan el barco al amanecer. Tras asegurarse de que toda la tripulación está reunida y cooperando, Miguel da la orden de revisar la carga. Al realizar la inspección, encuentran varias cajas etiquetadas como "material médico" que no coinciden con el manifiesto del barco. Dentro de las cajas, el equipo descubre armas de fuego y materiales explosivos.</a:t>
            </a:r>
            <a:endParaRPr sz="1800">
              <a:solidFill>
                <a:schemeClr val="lt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s-ES" sz="1800">
                <a:solidFill>
                  <a:schemeClr val="lt1"/>
                </a:solidFill>
                <a:latin typeface="Arial"/>
                <a:ea typeface="Arial"/>
                <a:cs typeface="Arial"/>
                <a:sym typeface="Arial"/>
              </a:rPr>
              <a:t>La situación se complica cuando uno de los miembros de la tripulación, que parece ser el capitán, se acerca al Teniente Álvarez y le asegura que no tenía conocimiento de las armas a bordo. Afirma que fueron cargadas en el último puerto por instrucciones de una organización humanitaria que, según él, estaba enviando suministros a una zona de conflicto. Sin embargo, no tiene documentos que respalden esta historia.</a:t>
            </a:r>
            <a:endParaRPr sz="2244">
              <a:solidFill>
                <a:schemeClr val="lt1"/>
              </a:solidFill>
              <a:latin typeface="Arial"/>
              <a:ea typeface="Arial"/>
              <a:cs typeface="Arial"/>
              <a:sym typeface="Arial"/>
            </a:endParaRPr>
          </a:p>
          <a:p>
            <a:pPr indent="0" lvl="0" marL="0" rtl="0" algn="just">
              <a:lnSpc>
                <a:spcPct val="115000"/>
              </a:lnSpc>
              <a:spcBef>
                <a:spcPts val="1200"/>
              </a:spcBef>
              <a:spcAft>
                <a:spcPts val="0"/>
              </a:spcAft>
              <a:buNone/>
            </a:pPr>
            <a:r>
              <a:rPr lang="es-ES" sz="1800">
                <a:solidFill>
                  <a:schemeClr val="lt1"/>
                </a:solidFill>
                <a:latin typeface="Arial"/>
                <a:ea typeface="Arial"/>
                <a:cs typeface="Arial"/>
                <a:sym typeface="Arial"/>
              </a:rPr>
              <a:t>El Teniente Álvarez ahora se enfrenta a una difícil decisión: detener a toda la tripulación bajo sospecha de contrabando de armas o, basándose en el testimonio del capitán, investigar más a fondo para determinar si hay evidencia de que la tripulación estaba actuando bajo engaño. Tomar una decisión incorrecta podría poner en riesgo la misión o dar lugar a consecuencias diplomáticas.</a:t>
            </a:r>
            <a:endParaRPr sz="1800">
              <a:solidFill>
                <a:schemeClr val="lt1"/>
              </a:solidFill>
              <a:latin typeface="Arial"/>
              <a:ea typeface="Arial"/>
              <a:cs typeface="Arial"/>
              <a:sym typeface="Arial"/>
            </a:endParaRPr>
          </a:p>
          <a:p>
            <a:pPr indent="0" lvl="0" marL="0" rtl="0" algn="just">
              <a:lnSpc>
                <a:spcPct val="115000"/>
              </a:lnSpc>
              <a:spcBef>
                <a:spcPts val="1200"/>
              </a:spcBef>
              <a:spcAft>
                <a:spcPts val="0"/>
              </a:spcAft>
              <a:buNone/>
            </a:pPr>
            <a:r>
              <a:t/>
            </a:r>
            <a:endParaRPr sz="800">
              <a:solidFill>
                <a:schemeClr val="lt1"/>
              </a:solidFill>
              <a:latin typeface="Arial"/>
              <a:ea typeface="Arial"/>
              <a:cs typeface="Arial"/>
              <a:sym typeface="Arial"/>
            </a:endParaRPr>
          </a:p>
          <a:p>
            <a:pPr indent="0" lvl="0" marL="0" rtl="0" algn="just">
              <a:lnSpc>
                <a:spcPct val="115000"/>
              </a:lnSpc>
              <a:spcBef>
                <a:spcPts val="1200"/>
              </a:spcBef>
              <a:spcAft>
                <a:spcPts val="1200"/>
              </a:spcAft>
              <a:buNone/>
            </a:pPr>
            <a:r>
              <a:rPr b="1" lang="es-ES" sz="1800">
                <a:solidFill>
                  <a:schemeClr val="lt1"/>
                </a:solidFill>
                <a:latin typeface="Arial"/>
                <a:ea typeface="Arial"/>
                <a:cs typeface="Arial"/>
                <a:sym typeface="Arial"/>
              </a:rPr>
              <a:t>¿Qué debería hacer el Teniente Álvarez en esta situación? ¿Debería proceder con la detención de toda la tripulación o continuar con una investigación más profunda para confirmar la historia del capitán? Explica tu decisión considerando la seguridad, la diplomacia y la efectividad de la misión siguiendo la </a:t>
            </a:r>
            <a:r>
              <a:rPr b="1" lang="es-ES" sz="1800">
                <a:solidFill>
                  <a:schemeClr val="lt1"/>
                </a:solidFill>
                <a:latin typeface="Arial"/>
                <a:ea typeface="Arial"/>
                <a:cs typeface="Arial"/>
                <a:sym typeface="Arial"/>
              </a:rPr>
              <a:t>teoría</a:t>
            </a:r>
            <a:r>
              <a:rPr b="1" lang="es-ES" sz="1800">
                <a:solidFill>
                  <a:schemeClr val="lt1"/>
                </a:solidFill>
                <a:latin typeface="Arial"/>
                <a:ea typeface="Arial"/>
                <a:cs typeface="Arial"/>
                <a:sym typeface="Arial"/>
              </a:rPr>
              <a:t> del recurso cognitivo .</a:t>
            </a:r>
            <a:endParaRPr b="1" sz="1800">
              <a:solidFill>
                <a:schemeClr val="lt1"/>
              </a:solidFill>
              <a:latin typeface="Arial"/>
              <a:ea typeface="Arial"/>
              <a:cs typeface="Arial"/>
              <a:sym typeface="Arial"/>
            </a:endParaRPr>
          </a:p>
        </p:txBody>
      </p:sp>
      <p:sp>
        <p:nvSpPr>
          <p:cNvPr id="740" name="Google Shape;740;g30957cf5ee0_1_0"/>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
        <p:nvSpPr>
          <p:cNvPr id="741" name="Google Shape;741;g30957cf5ee0_1_0"/>
          <p:cNvSpPr txBox="1"/>
          <p:nvPr/>
        </p:nvSpPr>
        <p:spPr>
          <a:xfrm>
            <a:off x="2962450" y="8658650"/>
            <a:ext cx="72987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2913" u="sng">
                <a:solidFill>
                  <a:srgbClr val="FBCA98"/>
                </a:solidFill>
                <a:latin typeface="Corbel"/>
                <a:ea typeface="Corbel"/>
                <a:cs typeface="Corbel"/>
                <a:sym typeface="Corbel"/>
                <a:hlinkClick r:id="rId3">
                  <a:extLst>
                    <a:ext uri="{A12FA001-AC4F-418D-AE19-62706E023703}">
                      <ahyp:hlinkClr val="tx"/>
                    </a:ext>
                  </a:extLst>
                </a:hlinkClick>
              </a:rPr>
              <a:t>Enviar tarea</a:t>
            </a:r>
            <a:endParaRPr sz="2913">
              <a:solidFill>
                <a:srgbClr val="EDEDED"/>
              </a:solidFill>
              <a:latin typeface="Corbel"/>
              <a:ea typeface="Corbel"/>
              <a:cs typeface="Corbel"/>
              <a:sym typeface="Corbe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5" name="Shape 745"/>
        <p:cNvGrpSpPr/>
        <p:nvPr/>
      </p:nvGrpSpPr>
      <p:grpSpPr>
        <a:xfrm>
          <a:off x="0" y="0"/>
          <a:ext cx="0" cy="0"/>
          <a:chOff x="0" y="0"/>
          <a:chExt cx="0" cy="0"/>
        </a:xfrm>
      </p:grpSpPr>
      <p:sp>
        <p:nvSpPr>
          <p:cNvPr id="746" name="Google Shape;746;p20"/>
          <p:cNvSpPr/>
          <p:nvPr/>
        </p:nvSpPr>
        <p:spPr>
          <a:xfrm>
            <a:off x="766763" y="1600200"/>
            <a:ext cx="11571287" cy="7123113"/>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747" name="Google Shape;747;p20"/>
          <p:cNvSpPr txBox="1"/>
          <p:nvPr/>
        </p:nvSpPr>
        <p:spPr>
          <a:xfrm>
            <a:off x="0" y="39688"/>
            <a:ext cx="13004800" cy="2543175"/>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DD075"/>
              </a:buClr>
              <a:buSzPts val="3982"/>
              <a:buFont typeface="Arial"/>
              <a:buNone/>
            </a:pPr>
            <a:r>
              <a:rPr b="1" i="0" lang="es-ES" sz="3982" u="none" cap="none" strike="noStrike">
                <a:solidFill>
                  <a:srgbClr val="FDD075"/>
                </a:solidFill>
                <a:latin typeface="Arial"/>
                <a:ea typeface="Arial"/>
                <a:cs typeface="Arial"/>
                <a:sym typeface="Arial"/>
              </a:rPr>
              <a:t> </a:t>
            </a:r>
            <a:endParaRPr/>
          </a:p>
          <a:p>
            <a:pPr indent="0" lvl="0" marL="0" marR="0" rtl="0" algn="ctr">
              <a:lnSpc>
                <a:spcPct val="100000"/>
              </a:lnSpc>
              <a:spcBef>
                <a:spcPts val="1991"/>
              </a:spcBef>
              <a:spcAft>
                <a:spcPts val="0"/>
              </a:spcAft>
              <a:buClr>
                <a:srgbClr val="FDD075"/>
              </a:buClr>
              <a:buSzPts val="3982"/>
              <a:buFont typeface="Arial"/>
              <a:buNone/>
            </a:pPr>
            <a:r>
              <a:rPr b="1" i="0" lang="es-ES" sz="3982" u="none" cap="none" strike="noStrike">
                <a:solidFill>
                  <a:srgbClr val="FDD075"/>
                </a:solidFill>
                <a:latin typeface="Arial"/>
                <a:ea typeface="Arial"/>
                <a:cs typeface="Arial"/>
                <a:sym typeface="Arial"/>
              </a:rPr>
              <a:t>TEORÍA DEL RECURSO COGNITIVO</a:t>
            </a:r>
            <a:endParaRPr/>
          </a:p>
          <a:p>
            <a:pPr indent="0" lvl="0" marL="0" marR="0" rtl="0" algn="ctr">
              <a:lnSpc>
                <a:spcPct val="100000"/>
              </a:lnSpc>
              <a:spcBef>
                <a:spcPts val="1991"/>
              </a:spcBef>
              <a:spcAft>
                <a:spcPts val="0"/>
              </a:spcAft>
              <a:buClr>
                <a:schemeClr val="lt1"/>
              </a:buClr>
              <a:buSzPts val="3982"/>
              <a:buFont typeface="Arial"/>
              <a:buNone/>
            </a:pPr>
            <a:r>
              <a:t/>
            </a:r>
            <a:endParaRPr b="1" i="0" sz="3982" u="none" cap="none" strike="noStrike">
              <a:solidFill>
                <a:srgbClr val="FDD075"/>
              </a:solidFill>
              <a:latin typeface="Arial"/>
              <a:ea typeface="Arial"/>
              <a:cs typeface="Arial"/>
              <a:sym typeface="Arial"/>
            </a:endParaRPr>
          </a:p>
        </p:txBody>
      </p:sp>
      <p:sp>
        <p:nvSpPr>
          <p:cNvPr id="748" name="Google Shape;748;p20"/>
          <p:cNvSpPr/>
          <p:nvPr/>
        </p:nvSpPr>
        <p:spPr>
          <a:xfrm>
            <a:off x="-12700" y="8301038"/>
            <a:ext cx="13017500" cy="144145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749" name="Google Shape;749;p20"/>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80"/>
              <a:buFont typeface="Corbel"/>
              <a:buNone/>
            </a:pPr>
            <a:fld id="{00000000-1234-1234-1234-123412341234}" type="slidenum">
              <a:rPr lang="es-ES" sz="1280">
                <a:solidFill>
                  <a:srgbClr val="EDEDED"/>
                </a:solidFill>
                <a:latin typeface="Corbel"/>
                <a:ea typeface="Corbel"/>
                <a:cs typeface="Corbel"/>
                <a:sym typeface="Corbel"/>
              </a:rPr>
              <a:t>‹#›</a:t>
            </a:fld>
            <a:endParaRPr sz="1280">
              <a:solidFill>
                <a:srgbClr val="EDEDED"/>
              </a:solidFill>
              <a:latin typeface="Corbel"/>
              <a:ea typeface="Corbel"/>
              <a:cs typeface="Corbel"/>
              <a:sym typeface="Corbel"/>
            </a:endParaRPr>
          </a:p>
        </p:txBody>
      </p:sp>
      <p:pic>
        <p:nvPicPr>
          <p:cNvPr id="750" name="Google Shape;750;p20"/>
          <p:cNvPicPr preferRelativeResize="0"/>
          <p:nvPr/>
        </p:nvPicPr>
        <p:blipFill rotWithShape="1">
          <a:blip r:embed="rId3">
            <a:alphaModFix/>
          </a:blip>
          <a:srcRect b="0" l="0" r="0" t="0"/>
          <a:stretch/>
        </p:blipFill>
        <p:spPr>
          <a:xfrm>
            <a:off x="-49213" y="155575"/>
            <a:ext cx="1690688" cy="1858963"/>
          </a:xfrm>
          <a:prstGeom prst="rect">
            <a:avLst/>
          </a:prstGeom>
          <a:noFill/>
          <a:ln>
            <a:noFill/>
          </a:ln>
        </p:spPr>
      </p:pic>
      <p:sp>
        <p:nvSpPr>
          <p:cNvPr id="751" name="Google Shape;751;p20"/>
          <p:cNvSpPr txBox="1"/>
          <p:nvPr/>
        </p:nvSpPr>
        <p:spPr>
          <a:xfrm>
            <a:off x="6102350" y="2014538"/>
            <a:ext cx="69024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pic>
        <p:nvPicPr>
          <p:cNvPr id="752" name="Google Shape;752;p20"/>
          <p:cNvPicPr preferRelativeResize="0"/>
          <p:nvPr/>
        </p:nvPicPr>
        <p:blipFill rotWithShape="1">
          <a:blip r:embed="rId4">
            <a:alphaModFix/>
          </a:blip>
          <a:srcRect b="0" l="0" r="0" t="0"/>
          <a:stretch/>
        </p:blipFill>
        <p:spPr>
          <a:xfrm>
            <a:off x="1641475" y="2693988"/>
            <a:ext cx="9236075" cy="4854575"/>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6" name="Shape 756"/>
        <p:cNvGrpSpPr/>
        <p:nvPr/>
      </p:nvGrpSpPr>
      <p:grpSpPr>
        <a:xfrm>
          <a:off x="0" y="0"/>
          <a:ext cx="0" cy="0"/>
          <a:chOff x="0" y="0"/>
          <a:chExt cx="0" cy="0"/>
        </a:xfrm>
      </p:grpSpPr>
      <p:sp>
        <p:nvSpPr>
          <p:cNvPr id="757" name="Google Shape;757;p21"/>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758" name="Google Shape;758;p21"/>
          <p:cNvSpPr txBox="1"/>
          <p:nvPr/>
        </p:nvSpPr>
        <p:spPr>
          <a:xfrm>
            <a:off x="0" y="389933"/>
            <a:ext cx="13004800" cy="705129"/>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Narrow"/>
              <a:buNone/>
            </a:pPr>
            <a:r>
              <a:rPr b="0" i="0" lang="es-ES" sz="3982" u="none" cap="none" strike="noStrike">
                <a:solidFill>
                  <a:srgbClr val="FFFFFF"/>
                </a:solidFill>
                <a:latin typeface="Arial Narrow"/>
                <a:ea typeface="Arial Narrow"/>
                <a:cs typeface="Arial Narrow"/>
                <a:sym typeface="Arial Narrow"/>
              </a:rPr>
              <a:t>MODELO DE PAUL HERSEY Y KEN BLANCHARD</a:t>
            </a:r>
            <a:endParaRPr b="0" i="0" sz="3982" u="none" cap="none" strike="noStrike">
              <a:solidFill>
                <a:srgbClr val="FFFFFF"/>
              </a:solidFill>
              <a:latin typeface="Arial Narrow"/>
              <a:ea typeface="Arial Narrow"/>
              <a:cs typeface="Arial Narrow"/>
              <a:sym typeface="Arial Narrow"/>
            </a:endParaRPr>
          </a:p>
        </p:txBody>
      </p:sp>
      <p:sp>
        <p:nvSpPr>
          <p:cNvPr id="759" name="Google Shape;759;p21"/>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760" name="Google Shape;760;p21"/>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grpSp>
        <p:nvGrpSpPr>
          <p:cNvPr id="761" name="Google Shape;761;p21"/>
          <p:cNvGrpSpPr/>
          <p:nvPr/>
        </p:nvGrpSpPr>
        <p:grpSpPr>
          <a:xfrm>
            <a:off x="-412222" y="610000"/>
            <a:ext cx="12482813" cy="6337767"/>
            <a:chOff x="-310341" y="467317"/>
            <a:chExt cx="12482813" cy="6337767"/>
          </a:xfrm>
        </p:grpSpPr>
        <p:grpSp>
          <p:nvGrpSpPr>
            <p:cNvPr id="762" name="Google Shape;762;p21"/>
            <p:cNvGrpSpPr/>
            <p:nvPr/>
          </p:nvGrpSpPr>
          <p:grpSpPr>
            <a:xfrm>
              <a:off x="-310341" y="467317"/>
              <a:ext cx="12482813" cy="6337767"/>
              <a:chOff x="-5322066" y="-815101"/>
              <a:chExt cx="12482813" cy="6337767"/>
            </a:xfrm>
          </p:grpSpPr>
          <p:sp>
            <p:nvSpPr>
              <p:cNvPr id="763" name="Google Shape;763;p21"/>
              <p:cNvSpPr/>
              <p:nvPr/>
            </p:nvSpPr>
            <p:spPr>
              <a:xfrm>
                <a:off x="-5322066" y="-815101"/>
                <a:ext cx="6337767" cy="6337767"/>
              </a:xfrm>
              <a:prstGeom prst="blockArc">
                <a:avLst>
                  <a:gd fmla="val 18900000" name="adj1"/>
                  <a:gd fmla="val 2700000" name="adj2"/>
                  <a:gd fmla="val 341" name="adj3"/>
                </a:avLst>
              </a:prstGeom>
              <a:noFill/>
              <a:ln cap="flat" cmpd="sng" w="12700">
                <a:solidFill>
                  <a:srgbClr val="30899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21"/>
              <p:cNvSpPr/>
              <p:nvPr/>
            </p:nvSpPr>
            <p:spPr>
              <a:xfrm>
                <a:off x="653410" y="470756"/>
                <a:ext cx="6507337" cy="941513"/>
              </a:xfrm>
              <a:prstGeom prst="rect">
                <a:avLst/>
              </a:prstGeom>
              <a:solidFill>
                <a:schemeClr val="lt1"/>
              </a:solidFill>
              <a:ln cap="flat" cmpd="sng" w="12700">
                <a:solidFill>
                  <a:srgbClr val="379DAA"/>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21"/>
              <p:cNvSpPr txBox="1"/>
              <p:nvPr/>
            </p:nvSpPr>
            <p:spPr>
              <a:xfrm>
                <a:off x="653410" y="470756"/>
                <a:ext cx="6507337" cy="941513"/>
              </a:xfrm>
              <a:prstGeom prst="rect">
                <a:avLst/>
              </a:prstGeom>
              <a:noFill/>
              <a:ln>
                <a:noFill/>
              </a:ln>
            </p:spPr>
            <p:txBody>
              <a:bodyPr anchorCtr="0" anchor="ctr" bIns="71100" lIns="747325" spcFirstLastPara="1" rIns="71100" wrap="square" tIns="71100">
                <a:noAutofit/>
              </a:bodyPr>
              <a:lstStyle/>
              <a:p>
                <a:pPr indent="0" lvl="0" marL="0" marR="0" rtl="0" algn="l">
                  <a:lnSpc>
                    <a:spcPct val="90000"/>
                  </a:lnSpc>
                  <a:spcBef>
                    <a:spcPts val="0"/>
                  </a:spcBef>
                  <a:spcAft>
                    <a:spcPts val="0"/>
                  </a:spcAft>
                  <a:buClr>
                    <a:schemeClr val="lt1"/>
                  </a:buClr>
                  <a:buSzPts val="2800"/>
                  <a:buFont typeface="Corbel"/>
                  <a:buNone/>
                </a:pPr>
                <a:r>
                  <a:rPr b="0" i="0" lang="es-ES" sz="2800" u="none" cap="none" strike="noStrike">
                    <a:solidFill>
                      <a:schemeClr val="dk1"/>
                    </a:solidFill>
                    <a:latin typeface="Corbel"/>
                    <a:ea typeface="Corbel"/>
                    <a:cs typeface="Corbel"/>
                    <a:sym typeface="Corbel"/>
                  </a:rPr>
                  <a:t>Teoría de la contingencia</a:t>
                </a:r>
                <a:endParaRPr>
                  <a:solidFill>
                    <a:schemeClr val="dk1"/>
                  </a:solidFill>
                </a:endParaRPr>
              </a:p>
            </p:txBody>
          </p:sp>
          <p:sp>
            <p:nvSpPr>
              <p:cNvPr id="766" name="Google Shape;766;p21"/>
              <p:cNvSpPr/>
              <p:nvPr/>
            </p:nvSpPr>
            <p:spPr>
              <a:xfrm>
                <a:off x="64964" y="353067"/>
                <a:ext cx="1176891" cy="1176891"/>
              </a:xfrm>
              <a:prstGeom prst="ellipse">
                <a:avLst/>
              </a:prstGeom>
              <a:blipFill rotWithShape="1">
                <a:blip r:embed="rId3">
                  <a:alphaModFix/>
                </a:blip>
                <a:stretch>
                  <a:fillRect b="0" l="-38996" r="-38996" t="0"/>
                </a:stretch>
              </a:blipFill>
              <a:ln cap="flat" cmpd="sng" w="12700">
                <a:solidFill>
                  <a:srgbClr val="3EAEBD"/>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21"/>
              <p:cNvSpPr/>
              <p:nvPr/>
            </p:nvSpPr>
            <p:spPr>
              <a:xfrm>
                <a:off x="995649" y="1883026"/>
                <a:ext cx="6165097" cy="941513"/>
              </a:xfrm>
              <a:prstGeom prst="rect">
                <a:avLst/>
              </a:prstGeom>
              <a:solidFill>
                <a:schemeClr val="lt1"/>
              </a:solidFill>
              <a:ln cap="flat" cmpd="sng" w="12700">
                <a:solidFill>
                  <a:srgbClr val="379DAA"/>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21"/>
              <p:cNvSpPr txBox="1"/>
              <p:nvPr/>
            </p:nvSpPr>
            <p:spPr>
              <a:xfrm>
                <a:off x="995649" y="1883026"/>
                <a:ext cx="6165097" cy="941513"/>
              </a:xfrm>
              <a:prstGeom prst="rect">
                <a:avLst/>
              </a:prstGeom>
              <a:noFill/>
              <a:ln>
                <a:noFill/>
              </a:ln>
            </p:spPr>
            <p:txBody>
              <a:bodyPr anchorCtr="0" anchor="ctr" bIns="71100" lIns="747325" spcFirstLastPara="1" rIns="71100" wrap="square" tIns="71100">
                <a:noAutofit/>
              </a:bodyPr>
              <a:lstStyle/>
              <a:p>
                <a:pPr indent="0" lvl="0" marL="0" marR="0" rtl="0" algn="l">
                  <a:lnSpc>
                    <a:spcPct val="90000"/>
                  </a:lnSpc>
                  <a:spcBef>
                    <a:spcPts val="0"/>
                  </a:spcBef>
                  <a:spcAft>
                    <a:spcPts val="0"/>
                  </a:spcAft>
                  <a:buClr>
                    <a:schemeClr val="lt1"/>
                  </a:buClr>
                  <a:buSzPts val="2800"/>
                  <a:buFont typeface="Corbel"/>
                  <a:buNone/>
                </a:pPr>
                <a:r>
                  <a:rPr b="1" i="0" lang="es-ES" sz="2800" u="none" cap="none" strike="noStrike">
                    <a:solidFill>
                      <a:schemeClr val="dk1"/>
                    </a:solidFill>
                    <a:latin typeface="Corbel"/>
                    <a:ea typeface="Corbel"/>
                    <a:cs typeface="Corbel"/>
                    <a:sym typeface="Corbel"/>
                  </a:rPr>
                  <a:t>Se enfoca en los </a:t>
                </a:r>
                <a:r>
                  <a:rPr b="1" i="0" lang="es-ES" sz="2800" u="none" cap="none" strike="noStrike">
                    <a:solidFill>
                      <a:schemeClr val="dk1"/>
                    </a:solidFill>
                    <a:latin typeface="Corbel"/>
                    <a:ea typeface="Corbel"/>
                    <a:cs typeface="Corbel"/>
                    <a:sym typeface="Corbel"/>
                  </a:rPr>
                  <a:t>seguidores</a:t>
                </a:r>
                <a:endParaRPr b="1">
                  <a:solidFill>
                    <a:schemeClr val="dk1"/>
                  </a:solidFill>
                </a:endParaRPr>
              </a:p>
            </p:txBody>
          </p:sp>
          <p:sp>
            <p:nvSpPr>
              <p:cNvPr id="769" name="Google Shape;769;p21"/>
              <p:cNvSpPr/>
              <p:nvPr/>
            </p:nvSpPr>
            <p:spPr>
              <a:xfrm>
                <a:off x="407204" y="1765336"/>
                <a:ext cx="1176891" cy="1176891"/>
              </a:xfrm>
              <a:prstGeom prst="ellipse">
                <a:avLst/>
              </a:prstGeom>
              <a:blipFill rotWithShape="1">
                <a:blip r:embed="rId4">
                  <a:alphaModFix/>
                </a:blip>
                <a:stretch>
                  <a:fillRect b="0" l="-36996" r="-36998" t="0"/>
                </a:stretch>
              </a:blipFill>
              <a:ln cap="flat" cmpd="sng" w="12700">
                <a:solidFill>
                  <a:srgbClr val="3EAEBD"/>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21"/>
              <p:cNvSpPr/>
              <p:nvPr/>
            </p:nvSpPr>
            <p:spPr>
              <a:xfrm>
                <a:off x="653410" y="3295295"/>
                <a:ext cx="6507337" cy="941513"/>
              </a:xfrm>
              <a:prstGeom prst="rect">
                <a:avLst/>
              </a:prstGeom>
              <a:solidFill>
                <a:schemeClr val="lt1"/>
              </a:solidFill>
              <a:ln cap="flat" cmpd="sng" w="12700">
                <a:solidFill>
                  <a:srgbClr val="379DAA"/>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21"/>
              <p:cNvSpPr txBox="1"/>
              <p:nvPr/>
            </p:nvSpPr>
            <p:spPr>
              <a:xfrm>
                <a:off x="653410" y="3295295"/>
                <a:ext cx="6507337" cy="941513"/>
              </a:xfrm>
              <a:prstGeom prst="rect">
                <a:avLst/>
              </a:prstGeom>
              <a:noFill/>
              <a:ln>
                <a:noFill/>
              </a:ln>
            </p:spPr>
            <p:txBody>
              <a:bodyPr anchorCtr="0" anchor="ctr" bIns="71100" lIns="747325" spcFirstLastPara="1" rIns="71100" wrap="square" tIns="71100">
                <a:noAutofit/>
              </a:bodyPr>
              <a:lstStyle/>
              <a:p>
                <a:pPr indent="0" lvl="0" marL="0" marR="0" rtl="0" algn="l">
                  <a:lnSpc>
                    <a:spcPct val="90000"/>
                  </a:lnSpc>
                  <a:spcBef>
                    <a:spcPts val="0"/>
                  </a:spcBef>
                  <a:spcAft>
                    <a:spcPts val="0"/>
                  </a:spcAft>
                  <a:buClr>
                    <a:schemeClr val="lt1"/>
                  </a:buClr>
                  <a:buSzPts val="2800"/>
                  <a:buFont typeface="Corbel"/>
                  <a:buNone/>
                </a:pPr>
                <a:r>
                  <a:rPr b="0" i="0" lang="es-ES" sz="2800" u="none" cap="none" strike="noStrike">
                    <a:solidFill>
                      <a:schemeClr val="dk1"/>
                    </a:solidFill>
                    <a:latin typeface="Corbel"/>
                    <a:ea typeface="Corbel"/>
                    <a:cs typeface="Corbel"/>
                    <a:sym typeface="Corbel"/>
                  </a:rPr>
                  <a:t>Es contingente en el nivel de la </a:t>
                </a:r>
                <a:r>
                  <a:rPr b="1" i="0" lang="es-ES" sz="2800" u="none" cap="none" strike="noStrike">
                    <a:solidFill>
                      <a:schemeClr val="dk1"/>
                    </a:solidFill>
                    <a:latin typeface="Corbel"/>
                    <a:ea typeface="Corbel"/>
                    <a:cs typeface="Corbel"/>
                    <a:sym typeface="Corbel"/>
                  </a:rPr>
                  <a:t>disponibilidad</a:t>
                </a:r>
                <a:r>
                  <a:rPr b="0" i="0" lang="es-ES" sz="2800" u="none" cap="none" strike="noStrike">
                    <a:solidFill>
                      <a:schemeClr val="dk1"/>
                    </a:solidFill>
                    <a:latin typeface="Corbel"/>
                    <a:ea typeface="Corbel"/>
                    <a:cs typeface="Corbel"/>
                    <a:sym typeface="Corbel"/>
                  </a:rPr>
                  <a:t> de los seguidores</a:t>
                </a:r>
                <a:endParaRPr>
                  <a:solidFill>
                    <a:schemeClr val="dk1"/>
                  </a:solidFill>
                </a:endParaRPr>
              </a:p>
            </p:txBody>
          </p:sp>
          <p:sp>
            <p:nvSpPr>
              <p:cNvPr id="772" name="Google Shape;772;p21"/>
              <p:cNvSpPr/>
              <p:nvPr/>
            </p:nvSpPr>
            <p:spPr>
              <a:xfrm>
                <a:off x="64964" y="3177606"/>
                <a:ext cx="1176891" cy="1176891"/>
              </a:xfrm>
              <a:prstGeom prst="ellipse">
                <a:avLst/>
              </a:prstGeom>
              <a:blipFill rotWithShape="1">
                <a:blip r:embed="rId5">
                  <a:alphaModFix/>
                </a:blip>
                <a:stretch>
                  <a:fillRect b="0" l="-15999" r="-15998" t="0"/>
                </a:stretch>
              </a:blipFill>
              <a:ln cap="flat" cmpd="sng" w="12700">
                <a:solidFill>
                  <a:srgbClr val="3EAEBD"/>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3" name="Google Shape;773;p21"/>
            <p:cNvGrpSpPr/>
            <p:nvPr/>
          </p:nvGrpSpPr>
          <p:grpSpPr>
            <a:xfrm>
              <a:off x="1072163" y="1895682"/>
              <a:ext cx="2900465" cy="3107447"/>
              <a:chOff x="767363" y="1687153"/>
              <a:chExt cx="3479745" cy="3479745"/>
            </a:xfrm>
          </p:grpSpPr>
          <p:grpSp>
            <p:nvGrpSpPr>
              <p:cNvPr id="774" name="Google Shape;774;p21"/>
              <p:cNvGrpSpPr/>
              <p:nvPr/>
            </p:nvGrpSpPr>
            <p:grpSpPr>
              <a:xfrm>
                <a:off x="767363" y="1687153"/>
                <a:ext cx="3479745" cy="3479745"/>
                <a:chOff x="0" y="0"/>
                <a:chExt cx="3479745" cy="3479745"/>
              </a:xfrm>
            </p:grpSpPr>
            <p:sp>
              <p:nvSpPr>
                <p:cNvPr id="775" name="Google Shape;775;p21"/>
                <p:cNvSpPr/>
                <p:nvPr/>
              </p:nvSpPr>
              <p:spPr>
                <a:xfrm>
                  <a:off x="0" y="0"/>
                  <a:ext cx="3479745" cy="3479745"/>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21"/>
                <p:cNvSpPr txBox="1"/>
                <p:nvPr/>
              </p:nvSpPr>
              <p:spPr>
                <a:xfrm>
                  <a:off x="509597" y="509597"/>
                  <a:ext cx="2460551" cy="24605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3300"/>
                    <a:buFont typeface="Arial Narrow"/>
                    <a:buNone/>
                  </a:pPr>
                  <a:r>
                    <a:rPr b="1" i="0" lang="es-ES" sz="2700" u="none" cap="none" strike="noStrike">
                      <a:solidFill>
                        <a:schemeClr val="dk1"/>
                      </a:solidFill>
                      <a:latin typeface="Arial Narrow"/>
                      <a:ea typeface="Arial Narrow"/>
                      <a:cs typeface="Arial Narrow"/>
                      <a:sym typeface="Arial Narrow"/>
                    </a:rPr>
                    <a:t>LIDERAZGO </a:t>
                  </a:r>
                  <a:endParaRPr sz="800"/>
                </a:p>
                <a:p>
                  <a:pPr indent="0" lvl="0" marL="0" marR="0" rtl="0" algn="ctr">
                    <a:lnSpc>
                      <a:spcPct val="90000"/>
                    </a:lnSpc>
                    <a:spcBef>
                      <a:spcPts val="1155"/>
                    </a:spcBef>
                    <a:spcAft>
                      <a:spcPts val="0"/>
                    </a:spcAft>
                    <a:buClr>
                      <a:schemeClr val="dk1"/>
                    </a:buClr>
                    <a:buSzPts val="3300"/>
                    <a:buFont typeface="Arial Narrow"/>
                    <a:buNone/>
                  </a:pPr>
                  <a:r>
                    <a:rPr b="1" i="0" lang="es-ES" sz="2700" u="none" cap="none" strike="noStrike">
                      <a:solidFill>
                        <a:schemeClr val="dk1"/>
                      </a:solidFill>
                      <a:latin typeface="Arial Narrow"/>
                      <a:ea typeface="Arial Narrow"/>
                      <a:cs typeface="Arial Narrow"/>
                      <a:sym typeface="Arial Narrow"/>
                    </a:rPr>
                    <a:t>SITUACIONAL</a:t>
                  </a:r>
                  <a:endParaRPr sz="800"/>
                </a:p>
              </p:txBody>
            </p:sp>
          </p:grpSp>
          <p:pic>
            <p:nvPicPr>
              <p:cNvPr id="777" name="Google Shape;777;p21"/>
              <p:cNvPicPr preferRelativeResize="0"/>
              <p:nvPr/>
            </p:nvPicPr>
            <p:blipFill rotWithShape="1">
              <a:blip r:embed="rId6">
                <a:alphaModFix/>
              </a:blip>
              <a:srcRect b="-6218" l="-24835" r="-9194" t="-13370"/>
              <a:stretch/>
            </p:blipFill>
            <p:spPr>
              <a:xfrm>
                <a:off x="1850241" y="3958571"/>
                <a:ext cx="1313977" cy="1054311"/>
              </a:xfrm>
              <a:prstGeom prst="rect">
                <a:avLst/>
              </a:prstGeom>
              <a:noFill/>
              <a:ln>
                <a:noFill/>
              </a:ln>
            </p:spPr>
          </p:pic>
        </p:grpSp>
      </p:grpSp>
      <p:pic>
        <p:nvPicPr>
          <p:cNvPr id="778" name="Google Shape;778;p21"/>
          <p:cNvPicPr preferRelativeResize="0"/>
          <p:nvPr/>
        </p:nvPicPr>
        <p:blipFill rotWithShape="1">
          <a:blip r:embed="rId7">
            <a:alphaModFix/>
          </a:blip>
          <a:srcRect b="0" l="0" r="0" t="0"/>
          <a:stretch/>
        </p:blipFill>
        <p:spPr>
          <a:xfrm>
            <a:off x="-48611" y="156051"/>
            <a:ext cx="1631950" cy="1443585"/>
          </a:xfrm>
          <a:prstGeom prst="rect">
            <a:avLst/>
          </a:prstGeom>
          <a:noFill/>
          <a:ln>
            <a:noFill/>
          </a:ln>
        </p:spPr>
      </p:pic>
      <p:grpSp>
        <p:nvGrpSpPr>
          <p:cNvPr id="779" name="Google Shape;779;p21"/>
          <p:cNvGrpSpPr/>
          <p:nvPr/>
        </p:nvGrpSpPr>
        <p:grpSpPr>
          <a:xfrm>
            <a:off x="6762643" y="5948679"/>
            <a:ext cx="5330317" cy="2240496"/>
            <a:chOff x="0" y="151099"/>
            <a:chExt cx="5330317" cy="2240496"/>
          </a:xfrm>
        </p:grpSpPr>
        <p:sp>
          <p:nvSpPr>
            <p:cNvPr id="780" name="Google Shape;780;p21"/>
            <p:cNvSpPr/>
            <p:nvPr/>
          </p:nvSpPr>
          <p:spPr>
            <a:xfrm>
              <a:off x="0" y="151099"/>
              <a:ext cx="5330317" cy="720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21"/>
            <p:cNvSpPr txBox="1"/>
            <p:nvPr/>
          </p:nvSpPr>
          <p:spPr>
            <a:xfrm>
              <a:off x="0" y="151099"/>
              <a:ext cx="5330317" cy="720000"/>
            </a:xfrm>
            <a:prstGeom prst="rect">
              <a:avLst/>
            </a:prstGeom>
            <a:noFill/>
            <a:ln>
              <a:noFill/>
            </a:ln>
          </p:spPr>
          <p:txBody>
            <a:bodyPr anchorCtr="0" anchor="ctr" bIns="101600" lIns="177800" spcFirstLastPara="1" rIns="177800" wrap="square" tIns="101600">
              <a:noAutofit/>
            </a:bodyPr>
            <a:lstStyle/>
            <a:p>
              <a:pPr indent="0" lvl="0" marL="0" marR="0" rtl="0" algn="ctr">
                <a:lnSpc>
                  <a:spcPct val="90000"/>
                </a:lnSpc>
                <a:spcBef>
                  <a:spcPts val="0"/>
                </a:spcBef>
                <a:spcAft>
                  <a:spcPts val="0"/>
                </a:spcAft>
                <a:buClr>
                  <a:schemeClr val="lt1"/>
                </a:buClr>
                <a:buSzPts val="2500"/>
                <a:buFont typeface="Arial Narrow"/>
                <a:buNone/>
              </a:pPr>
              <a:r>
                <a:rPr b="1" i="0" lang="es-ES" sz="2500" u="none" cap="none" strike="noStrike">
                  <a:solidFill>
                    <a:schemeClr val="lt1"/>
                  </a:solidFill>
                  <a:latin typeface="Arial Narrow"/>
                  <a:ea typeface="Arial Narrow"/>
                  <a:cs typeface="Arial Narrow"/>
                  <a:sym typeface="Arial Narrow"/>
                </a:rPr>
                <a:t>¿Qué quiere decir disponibilidad?</a:t>
              </a:r>
              <a:endParaRPr/>
            </a:p>
          </p:txBody>
        </p:sp>
        <p:sp>
          <p:nvSpPr>
            <p:cNvPr id="782" name="Google Shape;782;p21"/>
            <p:cNvSpPr/>
            <p:nvPr/>
          </p:nvSpPr>
          <p:spPr>
            <a:xfrm>
              <a:off x="0" y="744595"/>
              <a:ext cx="5330317" cy="1647000"/>
            </a:xfrm>
            <a:prstGeom prst="rect">
              <a:avLst/>
            </a:prstGeom>
            <a:solidFill>
              <a:srgbClr val="CDE3E7">
                <a:alpha val="89803"/>
              </a:srgbClr>
            </a:solidFill>
            <a:ln cap="flat" cmpd="sng" w="9525">
              <a:solidFill>
                <a:srgbClr val="CDE3E7">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21"/>
            <p:cNvSpPr txBox="1"/>
            <p:nvPr/>
          </p:nvSpPr>
          <p:spPr>
            <a:xfrm>
              <a:off x="0" y="744595"/>
              <a:ext cx="5330317" cy="1647000"/>
            </a:xfrm>
            <a:prstGeom prst="rect">
              <a:avLst/>
            </a:prstGeom>
            <a:noFill/>
            <a:ln>
              <a:noFill/>
            </a:ln>
          </p:spPr>
          <p:txBody>
            <a:bodyPr anchorCtr="0" anchor="t" bIns="200025" lIns="133350" spcFirstLastPara="1" rIns="177800" wrap="square" tIns="133350">
              <a:noAutofit/>
            </a:bodyPr>
            <a:lstStyle/>
            <a:p>
              <a:pPr indent="-228600" lvl="1" marL="228600" marR="0" rtl="0" algn="just">
                <a:lnSpc>
                  <a:spcPct val="90000"/>
                </a:lnSpc>
                <a:spcBef>
                  <a:spcPts val="0"/>
                </a:spcBef>
                <a:spcAft>
                  <a:spcPts val="0"/>
                </a:spcAft>
                <a:buClr>
                  <a:srgbClr val="000000"/>
                </a:buClr>
                <a:buSzPts val="2500"/>
                <a:buFont typeface="Arial Narrow"/>
                <a:buNone/>
              </a:pPr>
              <a:r>
                <a:rPr b="1" i="0" lang="es-ES" sz="2500" u="none" cap="none" strike="noStrike">
                  <a:solidFill>
                    <a:srgbClr val="000000"/>
                  </a:solidFill>
                  <a:latin typeface="Arial Narrow"/>
                  <a:ea typeface="Arial Narrow"/>
                  <a:cs typeface="Arial Narrow"/>
                  <a:sym typeface="Arial Narrow"/>
                </a:rPr>
                <a:t>	Se refiere a la medida en la cual la gente tiene la capacidad y la voluntad de llevar a </a:t>
              </a:r>
              <a:r>
                <a:rPr b="1" lang="es-ES" sz="2500">
                  <a:latin typeface="Arial Narrow"/>
                  <a:ea typeface="Arial Narrow"/>
                  <a:cs typeface="Arial Narrow"/>
                  <a:sym typeface="Arial Narrow"/>
                </a:rPr>
                <a:t>cabo</a:t>
              </a:r>
              <a:r>
                <a:rPr b="1" i="0" lang="es-ES" sz="2500" u="none" cap="none" strike="noStrike">
                  <a:solidFill>
                    <a:srgbClr val="000000"/>
                  </a:solidFill>
                  <a:latin typeface="Arial Narrow"/>
                  <a:ea typeface="Arial Narrow"/>
                  <a:cs typeface="Arial Narrow"/>
                  <a:sym typeface="Arial Narrow"/>
                </a:rPr>
                <a:t> las tareas específicas.</a:t>
              </a:r>
              <a:endParaRPr/>
            </a:p>
          </p:txBody>
        </p:sp>
      </p:grpSp>
      <p:grpSp>
        <p:nvGrpSpPr>
          <p:cNvPr id="784" name="Google Shape;784;p21"/>
          <p:cNvGrpSpPr/>
          <p:nvPr/>
        </p:nvGrpSpPr>
        <p:grpSpPr>
          <a:xfrm>
            <a:off x="652924" y="5974544"/>
            <a:ext cx="5330317" cy="2183705"/>
            <a:chOff x="0" y="176964"/>
            <a:chExt cx="5330317" cy="2183705"/>
          </a:xfrm>
        </p:grpSpPr>
        <p:sp>
          <p:nvSpPr>
            <p:cNvPr id="785" name="Google Shape;785;p21"/>
            <p:cNvSpPr/>
            <p:nvPr/>
          </p:nvSpPr>
          <p:spPr>
            <a:xfrm>
              <a:off x="0" y="176964"/>
              <a:ext cx="5330317" cy="756857"/>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21"/>
            <p:cNvSpPr txBox="1"/>
            <p:nvPr/>
          </p:nvSpPr>
          <p:spPr>
            <a:xfrm>
              <a:off x="0" y="176964"/>
              <a:ext cx="5330317" cy="756857"/>
            </a:xfrm>
            <a:prstGeom prst="rect">
              <a:avLst/>
            </a:prstGeom>
            <a:noFill/>
            <a:ln>
              <a:noFill/>
            </a:ln>
          </p:spPr>
          <p:txBody>
            <a:bodyPr anchorCtr="0" anchor="ctr" bIns="101600" lIns="177800" spcFirstLastPara="1" rIns="177800" wrap="square" tIns="101600">
              <a:noAutofit/>
            </a:bodyPr>
            <a:lstStyle/>
            <a:p>
              <a:pPr indent="0" lvl="0" marL="0" marR="0" rtl="0" algn="ctr">
                <a:lnSpc>
                  <a:spcPct val="90000"/>
                </a:lnSpc>
                <a:spcBef>
                  <a:spcPts val="0"/>
                </a:spcBef>
                <a:spcAft>
                  <a:spcPts val="0"/>
                </a:spcAft>
                <a:buClr>
                  <a:schemeClr val="lt1"/>
                </a:buClr>
                <a:buSzPts val="2500"/>
                <a:buFont typeface="Arial Narrow"/>
                <a:buNone/>
              </a:pPr>
              <a:r>
                <a:rPr b="1" i="0" lang="es-ES" sz="2500" u="none" cap="none" strike="noStrike">
                  <a:solidFill>
                    <a:schemeClr val="lt1"/>
                  </a:solidFill>
                  <a:latin typeface="Arial Narrow"/>
                  <a:ea typeface="Arial Narrow"/>
                  <a:cs typeface="Arial Narrow"/>
                  <a:sym typeface="Arial Narrow"/>
                </a:rPr>
                <a:t>¿Por qué centrarse en los seguidores?</a:t>
              </a:r>
              <a:endParaRPr/>
            </a:p>
          </p:txBody>
        </p:sp>
        <p:sp>
          <p:nvSpPr>
            <p:cNvPr id="787" name="Google Shape;787;p21"/>
            <p:cNvSpPr/>
            <p:nvPr/>
          </p:nvSpPr>
          <p:spPr>
            <a:xfrm>
              <a:off x="0" y="779549"/>
              <a:ext cx="5330317" cy="1581120"/>
            </a:xfrm>
            <a:prstGeom prst="rect">
              <a:avLst/>
            </a:prstGeom>
            <a:solidFill>
              <a:srgbClr val="CDE3E7">
                <a:alpha val="89803"/>
              </a:srgbClr>
            </a:solidFill>
            <a:ln cap="flat" cmpd="sng" w="9525">
              <a:solidFill>
                <a:srgbClr val="CDE3E7">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21"/>
            <p:cNvSpPr txBox="1"/>
            <p:nvPr/>
          </p:nvSpPr>
          <p:spPr>
            <a:xfrm>
              <a:off x="0" y="779549"/>
              <a:ext cx="5330317" cy="1581120"/>
            </a:xfrm>
            <a:prstGeom prst="rect">
              <a:avLst/>
            </a:prstGeom>
            <a:noFill/>
            <a:ln>
              <a:noFill/>
            </a:ln>
          </p:spPr>
          <p:txBody>
            <a:bodyPr anchorCtr="0" anchor="t" bIns="192000" lIns="128000" spcFirstLastPara="1" rIns="170675" wrap="square" tIns="128000">
              <a:noAutofit/>
            </a:bodyPr>
            <a:lstStyle/>
            <a:p>
              <a:pPr indent="-228600" lvl="1" marL="228600" marR="0" rtl="0" algn="just">
                <a:lnSpc>
                  <a:spcPct val="90000"/>
                </a:lnSpc>
                <a:spcBef>
                  <a:spcPts val="0"/>
                </a:spcBef>
                <a:spcAft>
                  <a:spcPts val="0"/>
                </a:spcAft>
                <a:buClr>
                  <a:srgbClr val="000000"/>
                </a:buClr>
                <a:buSzPts val="2400"/>
                <a:buFont typeface="Arial Narrow"/>
                <a:buNone/>
              </a:pPr>
              <a:r>
                <a:rPr b="1" i="0" lang="es-ES" sz="2400" u="none" cap="none" strike="noStrike">
                  <a:solidFill>
                    <a:srgbClr val="000000"/>
                  </a:solidFill>
                  <a:latin typeface="Arial Narrow"/>
                  <a:ea typeface="Arial Narrow"/>
                  <a:cs typeface="Arial Narrow"/>
                  <a:sym typeface="Arial Narrow"/>
                </a:rPr>
                <a:t>	El énfasis en los seguidores en relación con la eficacia del liderazgo refleja la realidad que constituye el que los seguidores acepten o rechacen al líder.</a:t>
              </a:r>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2" name="Shape 792"/>
        <p:cNvGrpSpPr/>
        <p:nvPr/>
      </p:nvGrpSpPr>
      <p:grpSpPr>
        <a:xfrm>
          <a:off x="0" y="0"/>
          <a:ext cx="0" cy="0"/>
          <a:chOff x="0" y="0"/>
          <a:chExt cx="0" cy="0"/>
        </a:xfrm>
      </p:grpSpPr>
      <p:sp>
        <p:nvSpPr>
          <p:cNvPr id="793" name="Google Shape;793;p22"/>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794" name="Google Shape;794;p22"/>
          <p:cNvSpPr txBox="1"/>
          <p:nvPr/>
        </p:nvSpPr>
        <p:spPr>
          <a:xfrm>
            <a:off x="0" y="389933"/>
            <a:ext cx="13004800" cy="705129"/>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Narrow"/>
              <a:buNone/>
            </a:pPr>
            <a:r>
              <a:rPr b="0" i="0" lang="es-ES" sz="3982" u="none" cap="none" strike="noStrike">
                <a:solidFill>
                  <a:srgbClr val="FFFFFF"/>
                </a:solidFill>
                <a:latin typeface="Arial Narrow"/>
                <a:ea typeface="Arial Narrow"/>
                <a:cs typeface="Arial Narrow"/>
                <a:sym typeface="Arial Narrow"/>
              </a:rPr>
              <a:t>MODELO DE HERSEY Y BLANCHARD</a:t>
            </a:r>
            <a:endParaRPr b="0" i="0" sz="3982" u="none" cap="none" strike="noStrike">
              <a:solidFill>
                <a:srgbClr val="FFFFFF"/>
              </a:solidFill>
              <a:latin typeface="Arial Narrow"/>
              <a:ea typeface="Arial Narrow"/>
              <a:cs typeface="Arial Narrow"/>
              <a:sym typeface="Arial Narrow"/>
            </a:endParaRPr>
          </a:p>
        </p:txBody>
      </p:sp>
      <p:sp>
        <p:nvSpPr>
          <p:cNvPr id="795" name="Google Shape;795;p22"/>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796" name="Google Shape;796;p22"/>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797" name="Google Shape;797;p22"/>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pic>
        <p:nvPicPr>
          <p:cNvPr id="798" name="Google Shape;798;p22"/>
          <p:cNvPicPr preferRelativeResize="0"/>
          <p:nvPr>
            <p:ph idx="1" type="body"/>
          </p:nvPr>
        </p:nvPicPr>
        <p:blipFill rotWithShape="1">
          <a:blip r:embed="rId4">
            <a:alphaModFix/>
          </a:blip>
          <a:srcRect b="0" l="0" r="0" t="0"/>
          <a:stretch/>
        </p:blipFill>
        <p:spPr>
          <a:xfrm>
            <a:off x="364138" y="1550504"/>
            <a:ext cx="8369043" cy="6644996"/>
          </a:xfrm>
          <a:prstGeom prst="rect">
            <a:avLst/>
          </a:prstGeom>
          <a:noFill/>
          <a:ln cap="rnd" cmpd="sng" w="127000">
            <a:solidFill>
              <a:srgbClr val="FFFFFF"/>
            </a:solidFill>
            <a:prstDash val="solid"/>
            <a:round/>
            <a:headEnd len="sm" w="sm" type="none"/>
            <a:tailEnd len="sm" w="sm" type="none"/>
          </a:ln>
          <a:effectLst>
            <a:outerShdw blurRad="76200" sx="97000" kx="900000" rotWithShape="0" algn="br" dir="10500000" dist="95250" sy="23000">
              <a:srgbClr val="000000">
                <a:alpha val="20000"/>
              </a:srgbClr>
            </a:outerShdw>
          </a:effectLst>
        </p:spPr>
      </p:pic>
      <p:grpSp>
        <p:nvGrpSpPr>
          <p:cNvPr id="799" name="Google Shape;799;p22"/>
          <p:cNvGrpSpPr/>
          <p:nvPr/>
        </p:nvGrpSpPr>
        <p:grpSpPr>
          <a:xfrm>
            <a:off x="8984037" y="1450463"/>
            <a:ext cx="3757663" cy="1814088"/>
            <a:chOff x="0" y="121519"/>
            <a:chExt cx="3757663" cy="1814088"/>
          </a:xfrm>
        </p:grpSpPr>
        <p:sp>
          <p:nvSpPr>
            <p:cNvPr id="800" name="Google Shape;800;p22"/>
            <p:cNvSpPr/>
            <p:nvPr/>
          </p:nvSpPr>
          <p:spPr>
            <a:xfrm>
              <a:off x="0" y="121519"/>
              <a:ext cx="3757663" cy="576000"/>
            </a:xfrm>
            <a:prstGeom prst="rect">
              <a:avLst/>
            </a:prstGeom>
            <a:gradFill>
              <a:gsLst>
                <a:gs pos="0">
                  <a:srgbClr val="FFB94B"/>
                </a:gs>
                <a:gs pos="50000">
                  <a:srgbClr val="FFB40F"/>
                </a:gs>
                <a:gs pos="100000">
                  <a:srgbClr val="E3A301"/>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22"/>
            <p:cNvSpPr txBox="1"/>
            <p:nvPr/>
          </p:nvSpPr>
          <p:spPr>
            <a:xfrm>
              <a:off x="0" y="121519"/>
              <a:ext cx="3757663" cy="576000"/>
            </a:xfrm>
            <a:prstGeom prst="rect">
              <a:avLst/>
            </a:prstGeom>
            <a:noFill/>
            <a:ln>
              <a:noFill/>
            </a:ln>
          </p:spPr>
          <p:txBody>
            <a:bodyPr anchorCtr="0" anchor="ctr" bIns="81275" lIns="142225" spcFirstLastPara="1" rIns="142225" wrap="square" tIns="81275">
              <a:noAutofit/>
            </a:bodyPr>
            <a:lstStyle/>
            <a:p>
              <a:pPr indent="0" lvl="0" marL="0" marR="0" rtl="0" algn="ctr">
                <a:lnSpc>
                  <a:spcPct val="90000"/>
                </a:lnSpc>
                <a:spcBef>
                  <a:spcPts val="0"/>
                </a:spcBef>
                <a:spcAft>
                  <a:spcPts val="0"/>
                </a:spcAft>
                <a:buClr>
                  <a:schemeClr val="lt1"/>
                </a:buClr>
                <a:buSzPts val="2000"/>
                <a:buFont typeface="Arial Narrow"/>
                <a:buNone/>
              </a:pPr>
              <a:r>
                <a:rPr b="1" i="0" lang="es-ES" sz="2000" u="none" cap="none" strike="noStrike">
                  <a:solidFill>
                    <a:schemeClr val="lt1"/>
                  </a:solidFill>
                  <a:latin typeface="Arial Narrow"/>
                  <a:ea typeface="Arial Narrow"/>
                  <a:cs typeface="Arial Narrow"/>
                  <a:sym typeface="Arial Narrow"/>
                </a:rPr>
                <a:t>ENFASIS</a:t>
              </a:r>
              <a:endParaRPr/>
            </a:p>
          </p:txBody>
        </p:sp>
        <p:sp>
          <p:nvSpPr>
            <p:cNvPr id="802" name="Google Shape;802;p22"/>
            <p:cNvSpPr/>
            <p:nvPr/>
          </p:nvSpPr>
          <p:spPr>
            <a:xfrm>
              <a:off x="0" y="618008"/>
              <a:ext cx="3757663" cy="1317599"/>
            </a:xfrm>
            <a:prstGeom prst="rect">
              <a:avLst/>
            </a:prstGeom>
            <a:solidFill>
              <a:srgbClr val="CDE3E7">
                <a:alpha val="89803"/>
              </a:srgbClr>
            </a:solidFill>
            <a:ln cap="flat" cmpd="sng" w="12700">
              <a:solidFill>
                <a:srgbClr val="CDE3E7">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22"/>
            <p:cNvSpPr txBox="1"/>
            <p:nvPr/>
          </p:nvSpPr>
          <p:spPr>
            <a:xfrm>
              <a:off x="0" y="618008"/>
              <a:ext cx="3757663" cy="1317599"/>
            </a:xfrm>
            <a:prstGeom prst="rect">
              <a:avLst/>
            </a:prstGeom>
            <a:noFill/>
            <a:ln>
              <a:noFill/>
            </a:ln>
          </p:spPr>
          <p:txBody>
            <a:bodyPr anchorCtr="0" anchor="t" bIns="160000" lIns="106675" spcFirstLastPara="1" rIns="142225" wrap="square" tIns="106675">
              <a:noAutofit/>
            </a:bodyPr>
            <a:lstStyle/>
            <a:p>
              <a:pPr indent="-228600" lvl="1" marL="228600" marR="0" rtl="0" algn="just">
                <a:lnSpc>
                  <a:spcPct val="90000"/>
                </a:lnSpc>
                <a:spcBef>
                  <a:spcPts val="0"/>
                </a:spcBef>
                <a:spcAft>
                  <a:spcPts val="0"/>
                </a:spcAft>
                <a:buClr>
                  <a:srgbClr val="000000"/>
                </a:buClr>
                <a:buSzPts val="2000"/>
                <a:buFont typeface="Arial Narrow"/>
                <a:buNone/>
              </a:pPr>
              <a:r>
                <a:rPr b="1" i="0" lang="es-ES" sz="2000" u="none" cap="none" strike="noStrike">
                  <a:solidFill>
                    <a:srgbClr val="000000"/>
                  </a:solidFill>
                  <a:latin typeface="Arial Narrow"/>
                  <a:ea typeface="Arial Narrow"/>
                  <a:cs typeface="Arial Narrow"/>
                  <a:sym typeface="Arial Narrow"/>
                </a:rPr>
                <a:t>	Está dado a la situación, es decir no existirá un mejor estilo, si no uno que será más efectivo según la contingencia.</a:t>
              </a:r>
              <a:endParaRPr/>
            </a:p>
          </p:txBody>
        </p:sp>
      </p:grpSp>
      <p:grpSp>
        <p:nvGrpSpPr>
          <p:cNvPr id="804" name="Google Shape;804;p22"/>
          <p:cNvGrpSpPr/>
          <p:nvPr/>
        </p:nvGrpSpPr>
        <p:grpSpPr>
          <a:xfrm>
            <a:off x="8984036" y="3811135"/>
            <a:ext cx="3757663" cy="1609191"/>
            <a:chOff x="0" y="0"/>
            <a:chExt cx="3757663" cy="1609191"/>
          </a:xfrm>
        </p:grpSpPr>
        <p:sp>
          <p:nvSpPr>
            <p:cNvPr id="805" name="Google Shape;805;p22"/>
            <p:cNvSpPr/>
            <p:nvPr/>
          </p:nvSpPr>
          <p:spPr>
            <a:xfrm>
              <a:off x="0" y="0"/>
              <a:ext cx="3757663" cy="633600"/>
            </a:xfrm>
            <a:prstGeom prst="rect">
              <a:avLst/>
            </a:prstGeom>
            <a:gradFill>
              <a:gsLst>
                <a:gs pos="0">
                  <a:srgbClr val="FFB94B"/>
                </a:gs>
                <a:gs pos="50000">
                  <a:srgbClr val="FFB40F"/>
                </a:gs>
                <a:gs pos="100000">
                  <a:srgbClr val="E3A301"/>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22"/>
            <p:cNvSpPr txBox="1"/>
            <p:nvPr/>
          </p:nvSpPr>
          <p:spPr>
            <a:xfrm>
              <a:off x="0" y="0"/>
              <a:ext cx="3757663" cy="633600"/>
            </a:xfrm>
            <a:prstGeom prst="rect">
              <a:avLst/>
            </a:prstGeom>
            <a:noFill/>
            <a:ln>
              <a:noFill/>
            </a:ln>
          </p:spPr>
          <p:txBody>
            <a:bodyPr anchorCtr="0" anchor="ctr" bIns="89400" lIns="156450" spcFirstLastPara="1" rIns="156450" wrap="square" tIns="89400">
              <a:noAutofit/>
            </a:bodyPr>
            <a:lstStyle/>
            <a:p>
              <a:pPr indent="0" lvl="0" marL="0" marR="0" rtl="0" algn="ctr">
                <a:lnSpc>
                  <a:spcPct val="90000"/>
                </a:lnSpc>
                <a:spcBef>
                  <a:spcPts val="0"/>
                </a:spcBef>
                <a:spcAft>
                  <a:spcPts val="0"/>
                </a:spcAft>
                <a:buClr>
                  <a:schemeClr val="lt1"/>
                </a:buClr>
                <a:buSzPts val="2200"/>
                <a:buFont typeface="Arial Narrow"/>
                <a:buNone/>
              </a:pPr>
              <a:r>
                <a:rPr b="1" i="0" lang="es-ES" sz="2200" u="none" cap="none" strike="noStrike">
                  <a:solidFill>
                    <a:schemeClr val="lt1"/>
                  </a:solidFill>
                  <a:latin typeface="Arial Narrow"/>
                  <a:ea typeface="Arial Narrow"/>
                  <a:cs typeface="Arial Narrow"/>
                  <a:sym typeface="Arial Narrow"/>
                </a:rPr>
                <a:t>DIMENSIONES</a:t>
              </a:r>
              <a:endParaRPr/>
            </a:p>
          </p:txBody>
        </p:sp>
        <p:sp>
          <p:nvSpPr>
            <p:cNvPr id="807" name="Google Shape;807;p22"/>
            <p:cNvSpPr/>
            <p:nvPr/>
          </p:nvSpPr>
          <p:spPr>
            <a:xfrm>
              <a:off x="0" y="642951"/>
              <a:ext cx="3757663" cy="966240"/>
            </a:xfrm>
            <a:prstGeom prst="rect">
              <a:avLst/>
            </a:prstGeom>
            <a:solidFill>
              <a:srgbClr val="CDE3E7">
                <a:alpha val="89803"/>
              </a:srgbClr>
            </a:solidFill>
            <a:ln cap="flat" cmpd="sng" w="12700">
              <a:solidFill>
                <a:srgbClr val="CDE3E7">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22"/>
            <p:cNvSpPr txBox="1"/>
            <p:nvPr/>
          </p:nvSpPr>
          <p:spPr>
            <a:xfrm>
              <a:off x="0" y="642951"/>
              <a:ext cx="3757663" cy="966240"/>
            </a:xfrm>
            <a:prstGeom prst="rect">
              <a:avLst/>
            </a:prstGeom>
            <a:noFill/>
            <a:ln>
              <a:noFill/>
            </a:ln>
          </p:spPr>
          <p:txBody>
            <a:bodyPr anchorCtr="0" anchor="t" bIns="176000" lIns="117325" spcFirstLastPara="1" rIns="156450" wrap="square" tIns="117325">
              <a:noAutofit/>
            </a:bodyPr>
            <a:lstStyle/>
            <a:p>
              <a:pPr indent="-228600" lvl="1" marL="228600" marR="0" rtl="0" algn="l">
                <a:lnSpc>
                  <a:spcPct val="90000"/>
                </a:lnSpc>
                <a:spcBef>
                  <a:spcPts val="0"/>
                </a:spcBef>
                <a:spcAft>
                  <a:spcPts val="0"/>
                </a:spcAft>
                <a:buClr>
                  <a:srgbClr val="000000"/>
                </a:buClr>
                <a:buSzPts val="2200"/>
                <a:buFont typeface="Noto Sans Symbols"/>
                <a:buChar char="❑"/>
              </a:pPr>
              <a:r>
                <a:rPr b="1" i="0" lang="es-ES" sz="2200" u="none" cap="none" strike="noStrike">
                  <a:solidFill>
                    <a:srgbClr val="000000"/>
                  </a:solidFill>
                  <a:latin typeface="Arial Narrow"/>
                  <a:ea typeface="Arial Narrow"/>
                  <a:cs typeface="Arial Narrow"/>
                  <a:sym typeface="Arial Narrow"/>
                </a:rPr>
                <a:t> Comportamientos de tareas</a:t>
              </a:r>
              <a:endParaRPr/>
            </a:p>
            <a:p>
              <a:pPr indent="-228600" lvl="1" marL="228600" marR="0" rtl="0" algn="l">
                <a:lnSpc>
                  <a:spcPct val="90000"/>
                </a:lnSpc>
                <a:spcBef>
                  <a:spcPts val="330"/>
                </a:spcBef>
                <a:spcAft>
                  <a:spcPts val="0"/>
                </a:spcAft>
                <a:buClr>
                  <a:srgbClr val="000000"/>
                </a:buClr>
                <a:buSzPts val="2200"/>
                <a:buFont typeface="Noto Sans Symbols"/>
                <a:buChar char="❑"/>
              </a:pPr>
              <a:r>
                <a:rPr b="1" i="0" lang="es-ES" sz="2200" u="none" cap="none" strike="noStrike">
                  <a:solidFill>
                    <a:srgbClr val="000000"/>
                  </a:solidFill>
                  <a:latin typeface="Arial Narrow"/>
                  <a:ea typeface="Arial Narrow"/>
                  <a:cs typeface="Arial Narrow"/>
                  <a:sym typeface="Arial Narrow"/>
                </a:rPr>
                <a:t> Relaciones</a:t>
              </a:r>
              <a:endParaRPr/>
            </a:p>
          </p:txBody>
        </p:sp>
      </p:gr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2" name="Shape 812"/>
        <p:cNvGrpSpPr/>
        <p:nvPr/>
      </p:nvGrpSpPr>
      <p:grpSpPr>
        <a:xfrm>
          <a:off x="0" y="0"/>
          <a:ext cx="0" cy="0"/>
          <a:chOff x="0" y="0"/>
          <a:chExt cx="0" cy="0"/>
        </a:xfrm>
      </p:grpSpPr>
      <p:sp>
        <p:nvSpPr>
          <p:cNvPr id="813" name="Google Shape;813;p23"/>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814" name="Google Shape;814;p23"/>
          <p:cNvSpPr txBox="1"/>
          <p:nvPr/>
        </p:nvSpPr>
        <p:spPr>
          <a:xfrm>
            <a:off x="0" y="389933"/>
            <a:ext cx="13004800" cy="705129"/>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Narrow"/>
              <a:buNone/>
            </a:pPr>
            <a:r>
              <a:rPr b="0" i="0" lang="es-ES" sz="3982" u="none" cap="none" strike="noStrike">
                <a:solidFill>
                  <a:srgbClr val="FFFFFF"/>
                </a:solidFill>
                <a:latin typeface="Arial Narrow"/>
                <a:ea typeface="Arial Narrow"/>
                <a:cs typeface="Arial Narrow"/>
                <a:sym typeface="Arial Narrow"/>
              </a:rPr>
              <a:t>MODELO DE HERSEY Y BLANCHARD</a:t>
            </a:r>
            <a:endParaRPr b="0" i="0" sz="3982" u="none" cap="none" strike="noStrike">
              <a:solidFill>
                <a:srgbClr val="FFFFFF"/>
              </a:solidFill>
              <a:latin typeface="Arial Narrow"/>
              <a:ea typeface="Arial Narrow"/>
              <a:cs typeface="Arial Narrow"/>
              <a:sym typeface="Arial Narrow"/>
            </a:endParaRPr>
          </a:p>
        </p:txBody>
      </p:sp>
      <p:sp>
        <p:nvSpPr>
          <p:cNvPr id="815" name="Google Shape;815;p23"/>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816" name="Google Shape;816;p23"/>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817" name="Google Shape;817;p23"/>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pic>
        <p:nvPicPr>
          <p:cNvPr id="818" name="Google Shape;818;p23"/>
          <p:cNvPicPr preferRelativeResize="0"/>
          <p:nvPr>
            <p:ph idx="1" type="body"/>
          </p:nvPr>
        </p:nvPicPr>
        <p:blipFill rotWithShape="1">
          <a:blip r:embed="rId4">
            <a:alphaModFix/>
          </a:blip>
          <a:srcRect b="0" l="0" r="0" t="0"/>
          <a:stretch/>
        </p:blipFill>
        <p:spPr>
          <a:xfrm>
            <a:off x="5468731" y="1412280"/>
            <a:ext cx="7202906" cy="6368736"/>
          </a:xfrm>
          <a:prstGeom prst="rect">
            <a:avLst/>
          </a:prstGeom>
          <a:noFill/>
          <a:ln cap="sq" cmpd="sng" w="38100">
            <a:solidFill>
              <a:srgbClr val="000000"/>
            </a:solidFill>
            <a:prstDash val="solid"/>
            <a:miter lim="800000"/>
            <a:headEnd len="sm" w="sm" type="none"/>
            <a:tailEnd len="sm" w="sm" type="none"/>
          </a:ln>
          <a:effectLst>
            <a:outerShdw blurRad="50800" rotWithShape="0" algn="tl" dir="2700000" dist="38100">
              <a:srgbClr val="000000">
                <a:alpha val="42745"/>
              </a:srgbClr>
            </a:outerShdw>
          </a:effectLst>
        </p:spPr>
      </p:pic>
      <p:graphicFrame>
        <p:nvGraphicFramePr>
          <p:cNvPr id="819" name="Google Shape;819;p23"/>
          <p:cNvGraphicFramePr/>
          <p:nvPr/>
        </p:nvGraphicFramePr>
        <p:xfrm>
          <a:off x="2697247" y="3389585"/>
          <a:ext cx="3000000" cy="3000000"/>
        </p:xfrm>
        <a:graphic>
          <a:graphicData uri="http://schemas.openxmlformats.org/drawingml/2006/table">
            <a:tbl>
              <a:tblPr bandRow="1" firstRow="1">
                <a:noFill/>
                <a:tableStyleId>{8BABE0A2-EC42-434F-BD8A-3ECB623BED3E}</a:tableStyleId>
              </a:tblPr>
              <a:tblGrid>
                <a:gridCol w="2581275"/>
              </a:tblGrid>
              <a:tr h="323925">
                <a:tc>
                  <a:txBody>
                    <a:bodyPr/>
                    <a:lstStyle/>
                    <a:p>
                      <a:pPr indent="0" lvl="0" marL="0" marR="0" rtl="0" algn="ctr">
                        <a:spcBef>
                          <a:spcPts val="0"/>
                        </a:spcBef>
                        <a:spcAft>
                          <a:spcPts val="0"/>
                        </a:spcAft>
                        <a:buNone/>
                      </a:pPr>
                      <a:r>
                        <a:rPr lang="es-ES" sz="1920" u="none" cap="none" strike="noStrike">
                          <a:latin typeface="Arial Narrow"/>
                          <a:ea typeface="Arial Narrow"/>
                          <a:cs typeface="Arial Narrow"/>
                          <a:sym typeface="Arial Narrow"/>
                        </a:rPr>
                        <a:t>M1 INSTRUCTOR</a:t>
                      </a:r>
                      <a:endParaRPr/>
                    </a:p>
                  </a:txBody>
                  <a:tcPr marT="45725" marB="45725" marR="91450" marL="91450"/>
                </a:tc>
              </a:tr>
              <a:tr h="323925">
                <a:tc>
                  <a:txBody>
                    <a:bodyPr/>
                    <a:lstStyle/>
                    <a:p>
                      <a:pPr indent="-342900" lvl="0" marL="342900" marR="0" rtl="0" algn="l">
                        <a:spcBef>
                          <a:spcPts val="0"/>
                        </a:spcBef>
                        <a:spcAft>
                          <a:spcPts val="0"/>
                        </a:spcAft>
                        <a:buClr>
                          <a:schemeClr val="lt1"/>
                        </a:buClr>
                        <a:buSzPts val="1920"/>
                        <a:buFont typeface="Arial"/>
                        <a:buChar char="•"/>
                      </a:pPr>
                      <a:r>
                        <a:rPr lang="es-ES" sz="1920" u="none" cap="none" strike="noStrike"/>
                        <a:t>Poco competente</a:t>
                      </a:r>
                      <a:endParaRPr/>
                    </a:p>
                    <a:p>
                      <a:pPr indent="-342900" lvl="0" marL="342900" marR="0" rtl="0" algn="l">
                        <a:spcBef>
                          <a:spcPts val="0"/>
                        </a:spcBef>
                        <a:spcAft>
                          <a:spcPts val="0"/>
                        </a:spcAft>
                        <a:buClr>
                          <a:schemeClr val="lt1"/>
                        </a:buClr>
                        <a:buSzPts val="1920"/>
                        <a:buFont typeface="Arial"/>
                        <a:buChar char="•"/>
                      </a:pPr>
                      <a:r>
                        <a:rPr lang="es-ES" sz="1920" u="none" cap="none" strike="noStrike"/>
                        <a:t>Motivado/ inseguro</a:t>
                      </a:r>
                      <a:endParaRPr/>
                    </a:p>
                  </a:txBody>
                  <a:tcPr marT="45725" marB="45725" marR="91450" marL="91450"/>
                </a:tc>
              </a:tr>
            </a:tbl>
          </a:graphicData>
        </a:graphic>
      </p:graphicFrame>
      <p:graphicFrame>
        <p:nvGraphicFramePr>
          <p:cNvPr id="820" name="Google Shape;820;p23"/>
          <p:cNvGraphicFramePr/>
          <p:nvPr/>
        </p:nvGraphicFramePr>
        <p:xfrm>
          <a:off x="2697247" y="2125538"/>
          <a:ext cx="3000000" cy="3000000"/>
        </p:xfrm>
        <a:graphic>
          <a:graphicData uri="http://schemas.openxmlformats.org/drawingml/2006/table">
            <a:tbl>
              <a:tblPr bandRow="1" firstRow="1">
                <a:noFill/>
                <a:tableStyleId>{8BABE0A2-EC42-434F-BD8A-3ECB623BED3E}</a:tableStyleId>
              </a:tblPr>
              <a:tblGrid>
                <a:gridCol w="2604900"/>
              </a:tblGrid>
              <a:tr h="323925">
                <a:tc>
                  <a:txBody>
                    <a:bodyPr/>
                    <a:lstStyle/>
                    <a:p>
                      <a:pPr indent="0" lvl="0" marL="0" marR="0" rtl="0" algn="ctr">
                        <a:spcBef>
                          <a:spcPts val="0"/>
                        </a:spcBef>
                        <a:spcAft>
                          <a:spcPts val="0"/>
                        </a:spcAft>
                        <a:buNone/>
                      </a:pPr>
                      <a:r>
                        <a:rPr lang="es-ES" sz="1920" u="none" cap="none" strike="noStrike">
                          <a:latin typeface="Arial Narrow"/>
                          <a:ea typeface="Arial Narrow"/>
                          <a:cs typeface="Arial Narrow"/>
                          <a:sym typeface="Arial Narrow"/>
                        </a:rPr>
                        <a:t>M2 PERSUASIVO</a:t>
                      </a:r>
                      <a:endParaRPr/>
                    </a:p>
                  </a:txBody>
                  <a:tcPr marT="45725" marB="45725" marR="91450" marL="91450"/>
                </a:tc>
              </a:tr>
              <a:tr h="323925">
                <a:tc>
                  <a:txBody>
                    <a:bodyPr/>
                    <a:lstStyle/>
                    <a:p>
                      <a:pPr indent="-342900" lvl="0" marL="342900" marR="0" rtl="0" algn="l">
                        <a:spcBef>
                          <a:spcPts val="0"/>
                        </a:spcBef>
                        <a:spcAft>
                          <a:spcPts val="0"/>
                        </a:spcAft>
                        <a:buClr>
                          <a:schemeClr val="lt1"/>
                        </a:buClr>
                        <a:buSzPts val="1920"/>
                        <a:buFont typeface="Arial"/>
                        <a:buChar char="•"/>
                      </a:pPr>
                      <a:r>
                        <a:rPr lang="es-ES" sz="1920" u="none" cap="none" strike="noStrike"/>
                        <a:t>Poco competente</a:t>
                      </a:r>
                      <a:endParaRPr/>
                    </a:p>
                    <a:p>
                      <a:pPr indent="-342900" lvl="0" marL="342900" marR="0" rtl="0" algn="l">
                        <a:spcBef>
                          <a:spcPts val="0"/>
                        </a:spcBef>
                        <a:spcAft>
                          <a:spcPts val="0"/>
                        </a:spcAft>
                        <a:buClr>
                          <a:schemeClr val="lt1"/>
                        </a:buClr>
                        <a:buSzPts val="1920"/>
                        <a:buFont typeface="Arial"/>
                        <a:buChar char="•"/>
                      </a:pPr>
                      <a:r>
                        <a:rPr lang="es-ES" sz="1920" u="none" cap="none" strike="noStrike"/>
                        <a:t>Motivado</a:t>
                      </a:r>
                      <a:endParaRPr/>
                    </a:p>
                  </a:txBody>
                  <a:tcPr marT="45725" marB="45725" marR="91450" marL="91450"/>
                </a:tc>
              </a:tr>
            </a:tbl>
          </a:graphicData>
        </a:graphic>
      </p:graphicFrame>
      <p:graphicFrame>
        <p:nvGraphicFramePr>
          <p:cNvPr id="821" name="Google Shape;821;p23"/>
          <p:cNvGraphicFramePr/>
          <p:nvPr/>
        </p:nvGraphicFramePr>
        <p:xfrm>
          <a:off x="112879" y="2116052"/>
          <a:ext cx="3000000" cy="3000000"/>
        </p:xfrm>
        <a:graphic>
          <a:graphicData uri="http://schemas.openxmlformats.org/drawingml/2006/table">
            <a:tbl>
              <a:tblPr bandRow="1" firstRow="1">
                <a:noFill/>
                <a:tableStyleId>{8BABE0A2-EC42-434F-BD8A-3ECB623BED3E}</a:tableStyleId>
              </a:tblPr>
              <a:tblGrid>
                <a:gridCol w="2417775"/>
              </a:tblGrid>
              <a:tr h="323925">
                <a:tc>
                  <a:txBody>
                    <a:bodyPr/>
                    <a:lstStyle/>
                    <a:p>
                      <a:pPr indent="0" lvl="0" marL="0" marR="0" rtl="0" algn="ctr">
                        <a:spcBef>
                          <a:spcPts val="0"/>
                        </a:spcBef>
                        <a:spcAft>
                          <a:spcPts val="0"/>
                        </a:spcAft>
                        <a:buNone/>
                      </a:pPr>
                      <a:r>
                        <a:rPr lang="es-ES" sz="1920" u="none" cap="none" strike="noStrike">
                          <a:latin typeface="Arial Narrow"/>
                          <a:ea typeface="Arial Narrow"/>
                          <a:cs typeface="Arial Narrow"/>
                          <a:sym typeface="Arial Narrow"/>
                        </a:rPr>
                        <a:t>M3 PARTICIPATIVO</a:t>
                      </a:r>
                      <a:endParaRPr/>
                    </a:p>
                  </a:txBody>
                  <a:tcPr marT="45725" marB="45725" marR="91450" marL="91450"/>
                </a:tc>
              </a:tr>
              <a:tr h="323925">
                <a:tc>
                  <a:txBody>
                    <a:bodyPr/>
                    <a:lstStyle/>
                    <a:p>
                      <a:pPr indent="-342900" lvl="0" marL="342900" marR="0" rtl="0" algn="l">
                        <a:spcBef>
                          <a:spcPts val="0"/>
                        </a:spcBef>
                        <a:spcAft>
                          <a:spcPts val="0"/>
                        </a:spcAft>
                        <a:buClr>
                          <a:schemeClr val="lt1"/>
                        </a:buClr>
                        <a:buSzPts val="1920"/>
                        <a:buFont typeface="Arial"/>
                        <a:buChar char="•"/>
                      </a:pPr>
                      <a:r>
                        <a:rPr lang="es-ES" sz="1920" u="none" cap="none" strike="noStrike"/>
                        <a:t>Muy competente</a:t>
                      </a:r>
                      <a:endParaRPr/>
                    </a:p>
                    <a:p>
                      <a:pPr indent="-342900" lvl="0" marL="342900" marR="0" rtl="0" algn="l">
                        <a:spcBef>
                          <a:spcPts val="0"/>
                        </a:spcBef>
                        <a:spcAft>
                          <a:spcPts val="0"/>
                        </a:spcAft>
                        <a:buClr>
                          <a:schemeClr val="lt1"/>
                        </a:buClr>
                        <a:buSzPts val="1920"/>
                        <a:buFont typeface="Arial"/>
                        <a:buChar char="•"/>
                      </a:pPr>
                      <a:r>
                        <a:rPr lang="es-ES" sz="1920" u="none" cap="none" strike="noStrike"/>
                        <a:t>Poco motivado</a:t>
                      </a:r>
                      <a:endParaRPr/>
                    </a:p>
                  </a:txBody>
                  <a:tcPr marT="45725" marB="45725" marR="91450" marL="91450"/>
                </a:tc>
              </a:tr>
            </a:tbl>
          </a:graphicData>
        </a:graphic>
      </p:graphicFrame>
      <p:graphicFrame>
        <p:nvGraphicFramePr>
          <p:cNvPr id="822" name="Google Shape;822;p23"/>
          <p:cNvGraphicFramePr/>
          <p:nvPr/>
        </p:nvGraphicFramePr>
        <p:xfrm>
          <a:off x="167778" y="3379542"/>
          <a:ext cx="3000000" cy="3000000"/>
        </p:xfrm>
        <a:graphic>
          <a:graphicData uri="http://schemas.openxmlformats.org/drawingml/2006/table">
            <a:tbl>
              <a:tblPr bandRow="1" firstRow="1">
                <a:noFill/>
                <a:tableStyleId>{8BABE0A2-EC42-434F-BD8A-3ECB623BED3E}</a:tableStyleId>
              </a:tblPr>
              <a:tblGrid>
                <a:gridCol w="2417775"/>
              </a:tblGrid>
              <a:tr h="323925">
                <a:tc>
                  <a:txBody>
                    <a:bodyPr/>
                    <a:lstStyle/>
                    <a:p>
                      <a:pPr indent="0" lvl="0" marL="0" marR="0" rtl="0" algn="ctr">
                        <a:spcBef>
                          <a:spcPts val="0"/>
                        </a:spcBef>
                        <a:spcAft>
                          <a:spcPts val="0"/>
                        </a:spcAft>
                        <a:buNone/>
                      </a:pPr>
                      <a:r>
                        <a:rPr lang="es-ES" sz="1920" u="none" cap="none" strike="noStrike">
                          <a:latin typeface="Arial Narrow"/>
                          <a:ea typeface="Arial Narrow"/>
                          <a:cs typeface="Arial Narrow"/>
                          <a:sym typeface="Arial Narrow"/>
                        </a:rPr>
                        <a:t>M4 DELEGADOR</a:t>
                      </a:r>
                      <a:endParaRPr/>
                    </a:p>
                  </a:txBody>
                  <a:tcPr marT="45725" marB="45725" marR="91450" marL="91450"/>
                </a:tc>
              </a:tr>
              <a:tr h="323925">
                <a:tc>
                  <a:txBody>
                    <a:bodyPr/>
                    <a:lstStyle/>
                    <a:p>
                      <a:pPr indent="-342900" lvl="0" marL="342900" marR="0" rtl="0" algn="l">
                        <a:spcBef>
                          <a:spcPts val="0"/>
                        </a:spcBef>
                        <a:spcAft>
                          <a:spcPts val="0"/>
                        </a:spcAft>
                        <a:buClr>
                          <a:schemeClr val="lt1"/>
                        </a:buClr>
                        <a:buSzPts val="1920"/>
                        <a:buFont typeface="Arial"/>
                        <a:buChar char="•"/>
                      </a:pPr>
                      <a:r>
                        <a:rPr lang="es-ES" sz="1920" u="none" cap="none" strike="noStrike"/>
                        <a:t>Muy competente</a:t>
                      </a:r>
                      <a:endParaRPr/>
                    </a:p>
                    <a:p>
                      <a:pPr indent="-342900" lvl="0" marL="342900" marR="0" rtl="0" algn="l">
                        <a:spcBef>
                          <a:spcPts val="0"/>
                        </a:spcBef>
                        <a:spcAft>
                          <a:spcPts val="0"/>
                        </a:spcAft>
                        <a:buClr>
                          <a:schemeClr val="lt1"/>
                        </a:buClr>
                        <a:buSzPts val="1920"/>
                        <a:buFont typeface="Arial"/>
                        <a:buChar char="•"/>
                      </a:pPr>
                      <a:r>
                        <a:rPr lang="es-ES" sz="1920" u="none" cap="none" strike="noStrike"/>
                        <a:t>Muy motivado</a:t>
                      </a:r>
                      <a:endParaRPr/>
                    </a:p>
                  </a:txBody>
                  <a:tcPr marT="45725" marB="45725" marR="91450" marL="91450"/>
                </a:tc>
              </a:tr>
            </a:tbl>
          </a:graphicData>
        </a:graphic>
      </p:graphicFrame>
      <p:graphicFrame>
        <p:nvGraphicFramePr>
          <p:cNvPr id="823" name="Google Shape;823;p23"/>
          <p:cNvGraphicFramePr/>
          <p:nvPr/>
        </p:nvGraphicFramePr>
        <p:xfrm>
          <a:off x="333163" y="1416556"/>
          <a:ext cx="3000000" cy="3000000"/>
        </p:xfrm>
        <a:graphic>
          <a:graphicData uri="http://schemas.openxmlformats.org/drawingml/2006/table">
            <a:tbl>
              <a:tblPr bandRow="1" firstRow="1">
                <a:noFill/>
                <a:tableStyleId>{8BABE0A2-EC42-434F-BD8A-3ECB623BED3E}</a:tableStyleId>
              </a:tblPr>
              <a:tblGrid>
                <a:gridCol w="4985575"/>
              </a:tblGrid>
              <a:tr h="314375">
                <a:tc>
                  <a:txBody>
                    <a:bodyPr/>
                    <a:lstStyle/>
                    <a:p>
                      <a:pPr indent="0" lvl="0" marL="0" marR="0" rtl="0" algn="ctr">
                        <a:spcBef>
                          <a:spcPts val="0"/>
                        </a:spcBef>
                        <a:spcAft>
                          <a:spcPts val="0"/>
                        </a:spcAft>
                        <a:buNone/>
                      </a:pPr>
                      <a:r>
                        <a:rPr lang="es-ES" sz="1920" u="none" cap="none" strike="noStrike">
                          <a:solidFill>
                            <a:schemeClr val="dk1"/>
                          </a:solidFill>
                          <a:latin typeface="Arial Narrow"/>
                          <a:ea typeface="Arial Narrow"/>
                          <a:cs typeface="Arial Narrow"/>
                          <a:sym typeface="Arial Narrow"/>
                        </a:rPr>
                        <a:t>GRADO DE MADUREZ DEL GRUPO</a:t>
                      </a:r>
                      <a:endParaRPr/>
                    </a:p>
                  </a:txBody>
                  <a:tcPr marT="45725" marB="45725" marR="91450" marL="91450" anchor="ctr">
                    <a:solidFill>
                      <a:srgbClr val="7DA62B"/>
                    </a:solidFill>
                  </a:tcPr>
                </a:tc>
              </a:tr>
            </a:tbl>
          </a:graphicData>
        </a:graphic>
      </p:graphicFrame>
      <p:sp>
        <p:nvSpPr>
          <p:cNvPr id="824" name="Google Shape;824;p23"/>
          <p:cNvSpPr txBox="1"/>
          <p:nvPr/>
        </p:nvSpPr>
        <p:spPr>
          <a:xfrm>
            <a:off x="167778" y="4643032"/>
            <a:ext cx="5110800" cy="412500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chemeClr val="lt1"/>
              </a:buClr>
              <a:buSzPts val="2000"/>
              <a:buFont typeface="Noto Sans Symbols"/>
              <a:buChar char="❑"/>
            </a:pPr>
            <a:r>
              <a:rPr b="1" lang="es-ES" sz="2000" u="sng">
                <a:solidFill>
                  <a:schemeClr val="lt1"/>
                </a:solidFill>
                <a:latin typeface="Arial Narrow"/>
                <a:ea typeface="Arial Narrow"/>
                <a:cs typeface="Arial Narrow"/>
                <a:sym typeface="Arial Narrow"/>
              </a:rPr>
              <a:t>Directivo</a:t>
            </a:r>
            <a:r>
              <a:rPr b="1" i="0" lang="es-ES" sz="2000" u="sng" cap="none" strike="noStrike">
                <a:solidFill>
                  <a:schemeClr val="lt1"/>
                </a:solidFill>
                <a:latin typeface="Arial Narrow"/>
                <a:ea typeface="Arial Narrow"/>
                <a:cs typeface="Arial Narrow"/>
                <a:sym typeface="Arial Narrow"/>
              </a:rPr>
              <a:t>:</a:t>
            </a:r>
            <a:r>
              <a:rPr b="0" i="0" lang="es-ES" sz="2000" u="none" cap="none" strike="noStrike">
                <a:solidFill>
                  <a:schemeClr val="lt1"/>
                </a:solidFill>
                <a:latin typeface="Arial Narrow"/>
                <a:ea typeface="Arial Narrow"/>
                <a:cs typeface="Arial Narrow"/>
                <a:sym typeface="Arial Narrow"/>
              </a:rPr>
              <a:t> define roles e instruye sobre qué, dónde, cómo y cuándo realizar las tareas.</a:t>
            </a:r>
            <a:endParaRPr/>
          </a:p>
          <a:p>
            <a:pPr indent="-342900" lvl="0" marL="342900" marR="0" rtl="0" algn="just">
              <a:lnSpc>
                <a:spcPct val="100000"/>
              </a:lnSpc>
              <a:spcBef>
                <a:spcPts val="600"/>
              </a:spcBef>
              <a:spcAft>
                <a:spcPts val="0"/>
              </a:spcAft>
              <a:buClr>
                <a:schemeClr val="lt1"/>
              </a:buClr>
              <a:buSzPts val="2000"/>
              <a:buFont typeface="Noto Sans Symbols"/>
              <a:buChar char="❑"/>
            </a:pPr>
            <a:r>
              <a:rPr b="1" i="0" lang="es-ES" sz="2000" u="sng" cap="none" strike="noStrike">
                <a:solidFill>
                  <a:schemeClr val="lt1"/>
                </a:solidFill>
                <a:latin typeface="Arial Narrow"/>
                <a:ea typeface="Arial Narrow"/>
                <a:cs typeface="Arial Narrow"/>
                <a:sym typeface="Arial Narrow"/>
              </a:rPr>
              <a:t>Persuasivo:</a:t>
            </a:r>
            <a:r>
              <a:rPr b="0" i="0" lang="es-ES" sz="2000" u="none" cap="none" strike="noStrike">
                <a:solidFill>
                  <a:schemeClr val="lt1"/>
                </a:solidFill>
                <a:latin typeface="Arial Narrow"/>
                <a:ea typeface="Arial Narrow"/>
                <a:cs typeface="Arial Narrow"/>
                <a:sym typeface="Arial Narrow"/>
              </a:rPr>
              <a:t> busca que el seguidor se entusiasme con la ideas y decisiones.</a:t>
            </a:r>
            <a:endParaRPr/>
          </a:p>
          <a:p>
            <a:pPr indent="-342900" lvl="0" marL="342900" marR="0" rtl="0" algn="just">
              <a:lnSpc>
                <a:spcPct val="100000"/>
              </a:lnSpc>
              <a:spcBef>
                <a:spcPts val="600"/>
              </a:spcBef>
              <a:spcAft>
                <a:spcPts val="0"/>
              </a:spcAft>
              <a:buClr>
                <a:schemeClr val="lt1"/>
              </a:buClr>
              <a:buSzPts val="2000"/>
              <a:buFont typeface="Noto Sans Symbols"/>
              <a:buChar char="❑"/>
            </a:pPr>
            <a:r>
              <a:rPr b="1" i="0" lang="es-ES" sz="2000" u="sng" cap="none" strike="noStrike">
                <a:solidFill>
                  <a:schemeClr val="lt1"/>
                </a:solidFill>
                <a:latin typeface="Arial Narrow"/>
                <a:ea typeface="Arial Narrow"/>
                <a:cs typeface="Arial Narrow"/>
                <a:sym typeface="Arial Narrow"/>
              </a:rPr>
              <a:t>Participativo:</a:t>
            </a:r>
            <a:r>
              <a:rPr b="0" i="0" lang="es-ES" sz="2000" u="none" cap="none" strike="noStrike">
                <a:solidFill>
                  <a:schemeClr val="lt1"/>
                </a:solidFill>
                <a:latin typeface="Arial Narrow"/>
                <a:ea typeface="Arial Narrow"/>
                <a:cs typeface="Arial Narrow"/>
                <a:sym typeface="Arial Narrow"/>
              </a:rPr>
              <a:t> comparte y facilita el proceso de decisión como un miembro más del equipo dando apoyo emocional.</a:t>
            </a:r>
            <a:endParaRPr/>
          </a:p>
          <a:p>
            <a:pPr indent="-342900" lvl="0" marL="342900" marR="0" rtl="0" algn="just">
              <a:lnSpc>
                <a:spcPct val="100000"/>
              </a:lnSpc>
              <a:spcBef>
                <a:spcPts val="600"/>
              </a:spcBef>
              <a:spcAft>
                <a:spcPts val="0"/>
              </a:spcAft>
              <a:buClr>
                <a:schemeClr val="lt1"/>
              </a:buClr>
              <a:buSzPts val="2000"/>
              <a:buFont typeface="Noto Sans Symbols"/>
              <a:buChar char="❑"/>
            </a:pPr>
            <a:r>
              <a:rPr b="1" i="0" lang="es-ES" sz="2000" u="sng" cap="none" strike="noStrike">
                <a:solidFill>
                  <a:schemeClr val="lt1"/>
                </a:solidFill>
                <a:latin typeface="Arial Narrow"/>
                <a:ea typeface="Arial Narrow"/>
                <a:cs typeface="Arial Narrow"/>
                <a:sym typeface="Arial Narrow"/>
              </a:rPr>
              <a:t>Delegador:</a:t>
            </a:r>
            <a:r>
              <a:rPr b="0" i="0" lang="es-ES" sz="2000" u="none" cap="none" strike="noStrike">
                <a:solidFill>
                  <a:schemeClr val="lt1"/>
                </a:solidFill>
                <a:latin typeface="Arial Narrow"/>
                <a:ea typeface="Arial Narrow"/>
                <a:cs typeface="Arial Narrow"/>
                <a:sym typeface="Arial Narrow"/>
              </a:rPr>
              <a:t> da autonomía a los seguidores permitiendo que estos se desarrollen en forma autónoma.</a:t>
            </a:r>
            <a:endParaRPr/>
          </a:p>
          <a:p>
            <a:pPr indent="0" lvl="0" marL="0" marR="0" rtl="0" algn="ctr">
              <a:lnSpc>
                <a:spcPct val="100000"/>
              </a:lnSpc>
              <a:spcBef>
                <a:spcPts val="600"/>
              </a:spcBef>
              <a:spcAft>
                <a:spcPts val="0"/>
              </a:spcAft>
              <a:buClr>
                <a:srgbClr val="000000"/>
              </a:buClr>
              <a:buSzPts val="4200"/>
              <a:buFont typeface="Corbel"/>
              <a:buNone/>
            </a:pPr>
            <a:r>
              <a:t/>
            </a:r>
            <a:endParaRPr b="0" i="0" sz="4200" u="none" cap="none" strike="noStrike">
              <a:solidFill>
                <a:schemeClr val="lt1"/>
              </a:solidFill>
              <a:latin typeface="Corbel"/>
              <a:ea typeface="Corbel"/>
              <a:cs typeface="Corbel"/>
              <a:sym typeface="Corbe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8" name="Shape 828"/>
        <p:cNvGrpSpPr/>
        <p:nvPr/>
      </p:nvGrpSpPr>
      <p:grpSpPr>
        <a:xfrm>
          <a:off x="0" y="0"/>
          <a:ext cx="0" cy="0"/>
          <a:chOff x="0" y="0"/>
          <a:chExt cx="0" cy="0"/>
        </a:xfrm>
      </p:grpSpPr>
      <p:pic>
        <p:nvPicPr>
          <p:cNvPr id="829" name="Google Shape;829;p24"/>
          <p:cNvPicPr preferRelativeResize="0"/>
          <p:nvPr/>
        </p:nvPicPr>
        <p:blipFill rotWithShape="1">
          <a:blip r:embed="rId3">
            <a:alphaModFix amt="15000"/>
          </a:blip>
          <a:srcRect b="0" l="0" r="0" t="0"/>
          <a:stretch/>
        </p:blipFill>
        <p:spPr>
          <a:xfrm>
            <a:off x="0" y="1127226"/>
            <a:ext cx="13016838" cy="7123290"/>
          </a:xfrm>
          <a:prstGeom prst="rect">
            <a:avLst/>
          </a:prstGeom>
          <a:noFill/>
          <a:ln>
            <a:noFill/>
          </a:ln>
        </p:spPr>
      </p:pic>
      <p:sp>
        <p:nvSpPr>
          <p:cNvPr id="830" name="Google Shape;830;p24"/>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831" name="Google Shape;831;p24"/>
          <p:cNvSpPr txBox="1"/>
          <p:nvPr/>
        </p:nvSpPr>
        <p:spPr>
          <a:xfrm>
            <a:off x="0" y="389933"/>
            <a:ext cx="13004800" cy="705129"/>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Narrow"/>
              <a:buNone/>
            </a:pPr>
            <a:r>
              <a:rPr b="0" i="0" lang="es-ES" sz="3982" u="none" cap="none" strike="noStrike">
                <a:solidFill>
                  <a:srgbClr val="FFFFFF"/>
                </a:solidFill>
                <a:latin typeface="Arial Narrow"/>
                <a:ea typeface="Arial Narrow"/>
                <a:cs typeface="Arial Narrow"/>
                <a:sym typeface="Arial Narrow"/>
              </a:rPr>
              <a:t>MODELO DE HERSEY Y BLANCHARD</a:t>
            </a:r>
            <a:endParaRPr b="0" i="0" sz="3982" u="none" cap="none" strike="noStrike">
              <a:solidFill>
                <a:srgbClr val="FFFFFF"/>
              </a:solidFill>
              <a:latin typeface="Arial Narrow"/>
              <a:ea typeface="Arial Narrow"/>
              <a:cs typeface="Arial Narrow"/>
              <a:sym typeface="Arial Narrow"/>
            </a:endParaRPr>
          </a:p>
        </p:txBody>
      </p:sp>
      <p:sp>
        <p:nvSpPr>
          <p:cNvPr id="832" name="Google Shape;832;p24"/>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833" name="Google Shape;833;p24"/>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834" name="Google Shape;834;p24"/>
          <p:cNvPicPr preferRelativeResize="0"/>
          <p:nvPr/>
        </p:nvPicPr>
        <p:blipFill rotWithShape="1">
          <a:blip r:embed="rId4">
            <a:alphaModFix/>
          </a:blip>
          <a:srcRect b="0" l="0" r="0" t="0"/>
          <a:stretch/>
        </p:blipFill>
        <p:spPr>
          <a:xfrm>
            <a:off x="-48611" y="156051"/>
            <a:ext cx="1631950" cy="1443585"/>
          </a:xfrm>
          <a:prstGeom prst="rect">
            <a:avLst/>
          </a:prstGeom>
          <a:noFill/>
          <a:ln>
            <a:noFill/>
          </a:ln>
        </p:spPr>
      </p:pic>
      <p:sp>
        <p:nvSpPr>
          <p:cNvPr id="835" name="Google Shape;835;p24"/>
          <p:cNvSpPr txBox="1"/>
          <p:nvPr>
            <p:ph idx="1" type="body"/>
          </p:nvPr>
        </p:nvSpPr>
        <p:spPr>
          <a:xfrm>
            <a:off x="666326" y="1607893"/>
            <a:ext cx="11571110" cy="6188570"/>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90000"/>
              </a:lnSpc>
              <a:spcBef>
                <a:spcPts val="0"/>
              </a:spcBef>
              <a:spcAft>
                <a:spcPts val="0"/>
              </a:spcAft>
              <a:buClr>
                <a:srgbClr val="EDEDED"/>
              </a:buClr>
              <a:buSzPts val="3400"/>
              <a:buNone/>
            </a:pPr>
            <a:r>
              <a:rPr lang="es-ES"/>
              <a:t>	</a:t>
            </a:r>
            <a:r>
              <a:rPr b="1" i="1" lang="es-ES" sz="3600" u="sng">
                <a:latin typeface="Arial Narrow"/>
                <a:ea typeface="Arial Narrow"/>
                <a:cs typeface="Arial Narrow"/>
                <a:sym typeface="Arial Narrow"/>
              </a:rPr>
              <a:t>Conclusión</a:t>
            </a:r>
            <a:endParaRPr/>
          </a:p>
          <a:p>
            <a:pPr indent="0" lvl="0" marL="0" rtl="0" algn="l">
              <a:lnSpc>
                <a:spcPct val="90000"/>
              </a:lnSpc>
              <a:spcBef>
                <a:spcPts val="1067"/>
              </a:spcBef>
              <a:spcAft>
                <a:spcPts val="0"/>
              </a:spcAft>
              <a:buClr>
                <a:srgbClr val="EDEDED"/>
              </a:buClr>
              <a:buSzPts val="3600"/>
              <a:buNone/>
            </a:pPr>
            <a:r>
              <a:t/>
            </a:r>
            <a:endParaRPr b="1" i="1" sz="3600" u="sng">
              <a:latin typeface="Arial Narrow"/>
              <a:ea typeface="Arial Narrow"/>
              <a:cs typeface="Arial Narrow"/>
              <a:sym typeface="Arial Narrow"/>
            </a:endParaRPr>
          </a:p>
          <a:p>
            <a:pPr indent="-638492" lvl="0" marL="622300" rtl="0" algn="just">
              <a:lnSpc>
                <a:spcPct val="90000"/>
              </a:lnSpc>
              <a:spcBef>
                <a:spcPts val="1200"/>
              </a:spcBef>
              <a:spcAft>
                <a:spcPts val="0"/>
              </a:spcAft>
              <a:buClr>
                <a:srgbClr val="EDEDED"/>
              </a:buClr>
              <a:buSzPts val="3400"/>
              <a:buFont typeface="Noto Sans Symbols"/>
              <a:buChar char="❑"/>
            </a:pPr>
            <a:r>
              <a:rPr b="1" lang="es-ES">
                <a:latin typeface="Arial Narrow"/>
                <a:ea typeface="Arial Narrow"/>
                <a:cs typeface="Arial Narrow"/>
                <a:sym typeface="Arial Narrow"/>
              </a:rPr>
              <a:t>La teoría  del liderazgo situacional fue desarrollada por Hersey y Blanchard a fines de los años sesenta.</a:t>
            </a:r>
            <a:endParaRPr/>
          </a:p>
          <a:p>
            <a:pPr indent="-638492" lvl="0" marL="622300" rtl="0" algn="just">
              <a:lnSpc>
                <a:spcPct val="90000"/>
              </a:lnSpc>
              <a:spcBef>
                <a:spcPts val="2400"/>
              </a:spcBef>
              <a:spcAft>
                <a:spcPts val="0"/>
              </a:spcAft>
              <a:buClr>
                <a:srgbClr val="EDEDED"/>
              </a:buClr>
              <a:buSzPts val="3400"/>
              <a:buFont typeface="Noto Sans Symbols"/>
              <a:buChar char="❑"/>
            </a:pPr>
            <a:r>
              <a:rPr b="1" lang="es-ES">
                <a:latin typeface="Arial Narrow"/>
                <a:ea typeface="Arial Narrow"/>
                <a:cs typeface="Arial Narrow"/>
                <a:sym typeface="Arial Narrow"/>
              </a:rPr>
              <a:t>Este enfoque define cuatro estilos de Liderazgo: directivo, persuasivo, participativo y delegador.</a:t>
            </a:r>
            <a:endParaRPr/>
          </a:p>
          <a:p>
            <a:pPr indent="-638492" lvl="0" marL="622300" rtl="0" algn="just">
              <a:lnSpc>
                <a:spcPct val="90000"/>
              </a:lnSpc>
              <a:spcBef>
                <a:spcPts val="2400"/>
              </a:spcBef>
              <a:spcAft>
                <a:spcPts val="0"/>
              </a:spcAft>
              <a:buClr>
                <a:srgbClr val="EDEDED"/>
              </a:buClr>
              <a:buSzPts val="3400"/>
              <a:buFont typeface="Noto Sans Symbols"/>
              <a:buChar char="❑"/>
            </a:pPr>
            <a:r>
              <a:rPr b="1" lang="es-ES">
                <a:latin typeface="Arial Narrow"/>
                <a:ea typeface="Arial Narrow"/>
                <a:cs typeface="Arial Narrow"/>
                <a:sym typeface="Arial Narrow"/>
              </a:rPr>
              <a:t>Estos estilos, según los autores serán más efectivos de acuerdo al grado de madurez del grupo al cual se supervisa.</a:t>
            </a:r>
            <a:endParaRPr/>
          </a:p>
          <a:p>
            <a:pPr indent="-638492" lvl="0" marL="622300" rtl="0" algn="just">
              <a:lnSpc>
                <a:spcPct val="90000"/>
              </a:lnSpc>
              <a:spcBef>
                <a:spcPts val="2400"/>
              </a:spcBef>
              <a:spcAft>
                <a:spcPts val="0"/>
              </a:spcAft>
              <a:buClr>
                <a:srgbClr val="EDEDED"/>
              </a:buClr>
              <a:buSzPts val="3400"/>
              <a:buFont typeface="Noto Sans Symbols"/>
              <a:buChar char="❑"/>
            </a:pPr>
            <a:r>
              <a:rPr b="1" lang="es-ES">
                <a:latin typeface="Arial Narrow"/>
                <a:ea typeface="Arial Narrow"/>
                <a:cs typeface="Arial Narrow"/>
                <a:sym typeface="Arial Narrow"/>
              </a:rPr>
              <a:t>Esta teoría permite identificar el contexto y las condiciones de madurez de un equipo de trabajo. </a:t>
            </a:r>
            <a:endParaRPr/>
          </a:p>
          <a:p>
            <a:pPr indent="-638492" lvl="0" marL="622300" rtl="0" algn="just">
              <a:lnSpc>
                <a:spcPct val="90000"/>
              </a:lnSpc>
              <a:spcBef>
                <a:spcPts val="2400"/>
              </a:spcBef>
              <a:spcAft>
                <a:spcPts val="0"/>
              </a:spcAft>
              <a:buClr>
                <a:srgbClr val="EDEDED"/>
              </a:buClr>
              <a:buSzPts val="3400"/>
              <a:buFont typeface="Noto Sans Symbols"/>
              <a:buChar char="❑"/>
            </a:pPr>
            <a:r>
              <a:rPr b="1" lang="es-ES">
                <a:latin typeface="Arial Narrow"/>
                <a:ea typeface="Arial Narrow"/>
                <a:cs typeface="Arial Narrow"/>
                <a:sym typeface="Arial Narrow"/>
              </a:rPr>
              <a:t>Además permite al líder desplegar un estilo de liderazgo adecuado al equipo, que lo hará más efectivo en su accionar.</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9" name="Shape 839"/>
        <p:cNvGrpSpPr/>
        <p:nvPr/>
      </p:nvGrpSpPr>
      <p:grpSpPr>
        <a:xfrm>
          <a:off x="0" y="0"/>
          <a:ext cx="0" cy="0"/>
          <a:chOff x="0" y="0"/>
          <a:chExt cx="0" cy="0"/>
        </a:xfrm>
      </p:grpSpPr>
      <p:sp>
        <p:nvSpPr>
          <p:cNvPr id="840" name="Google Shape;840;g30cf57590ed_2_8"/>
          <p:cNvSpPr txBox="1"/>
          <p:nvPr>
            <p:ph idx="1" type="body"/>
          </p:nvPr>
        </p:nvSpPr>
        <p:spPr>
          <a:xfrm>
            <a:off x="1194742" y="1782444"/>
            <a:ext cx="10916100" cy="6188700"/>
          </a:xfrm>
          <a:prstGeom prst="rect">
            <a:avLst/>
          </a:prstGeom>
        </p:spPr>
        <p:txBody>
          <a:bodyPr anchorCtr="0" anchor="t" bIns="91425" lIns="90000" spcFirstLastPara="1" rIns="91425" wrap="square" tIns="91425">
            <a:noAutofit/>
          </a:bodyPr>
          <a:lstStyle/>
          <a:p>
            <a:pPr indent="-361949" lvl="0" marL="89999" rtl="0" algn="just">
              <a:lnSpc>
                <a:spcPct val="80000"/>
              </a:lnSpc>
              <a:spcBef>
                <a:spcPts val="1067"/>
              </a:spcBef>
              <a:spcAft>
                <a:spcPts val="0"/>
              </a:spcAft>
              <a:buSzPts val="2100"/>
              <a:buAutoNum type="arabicPeriod"/>
            </a:pPr>
            <a:r>
              <a:rPr lang="es-ES" sz="3713"/>
              <a:t>¿Cómo debería aplicar el capitán la Teoría de Liderazgo Situacional (TLS) de Hersey y Blanchard en un contexto donde los marinos tienen distintos niveles de habilidad y motivación? Justifique su respuesta considerando los diferentes estilos de liderazgo y madurez propuestos por la teoría.</a:t>
            </a:r>
            <a:endParaRPr sz="3713"/>
          </a:p>
          <a:p>
            <a:pPr indent="0" lvl="0" marL="0" rtl="0" algn="just">
              <a:lnSpc>
                <a:spcPct val="80000"/>
              </a:lnSpc>
              <a:spcBef>
                <a:spcPts val="1067"/>
              </a:spcBef>
              <a:spcAft>
                <a:spcPts val="0"/>
              </a:spcAft>
              <a:buClr>
                <a:schemeClr val="dk1"/>
              </a:buClr>
              <a:buSzPts val="1100"/>
              <a:buFont typeface="Arial"/>
              <a:buNone/>
            </a:pPr>
            <a:r>
              <a:t/>
            </a:r>
            <a:endParaRPr sz="3713"/>
          </a:p>
          <a:p>
            <a:pPr indent="0" lvl="0" marL="0" rtl="0" algn="just">
              <a:lnSpc>
                <a:spcPct val="80000"/>
              </a:lnSpc>
              <a:spcBef>
                <a:spcPts val="1067"/>
              </a:spcBef>
              <a:spcAft>
                <a:spcPts val="0"/>
              </a:spcAft>
              <a:buClr>
                <a:schemeClr val="dk1"/>
              </a:buClr>
              <a:buSzPts val="1100"/>
              <a:buFont typeface="Arial"/>
              <a:buNone/>
            </a:pPr>
            <a:r>
              <a:rPr lang="es-ES" sz="3713"/>
              <a:t>2. Compare y contraste la efectividad de la Teoría de Liderazgo Situacional y la Rejilla Gerencial en la resolución de una crisis a bordo. ¿Cuál de las dos teorías consideras que sería más útil y por qué?</a:t>
            </a:r>
            <a:endParaRPr sz="3713"/>
          </a:p>
          <a:p>
            <a:pPr indent="0" lvl="0" marL="0" rtl="0" algn="just">
              <a:lnSpc>
                <a:spcPct val="80000"/>
              </a:lnSpc>
              <a:spcBef>
                <a:spcPts val="1067"/>
              </a:spcBef>
              <a:spcAft>
                <a:spcPts val="0"/>
              </a:spcAft>
              <a:buNone/>
            </a:pPr>
            <a:r>
              <a:t/>
            </a:r>
            <a:endParaRPr sz="3713"/>
          </a:p>
        </p:txBody>
      </p:sp>
      <p:sp>
        <p:nvSpPr>
          <p:cNvPr id="841" name="Google Shape;841;g30cf57590ed_2_8"/>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
        <p:nvSpPr>
          <p:cNvPr id="842" name="Google Shape;842;g30cf57590ed_2_8"/>
          <p:cNvSpPr txBox="1"/>
          <p:nvPr/>
        </p:nvSpPr>
        <p:spPr>
          <a:xfrm>
            <a:off x="2962450" y="8658650"/>
            <a:ext cx="72987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2913" u="sng">
                <a:solidFill>
                  <a:srgbClr val="FBCA98"/>
                </a:solidFill>
                <a:latin typeface="Corbel"/>
                <a:ea typeface="Corbel"/>
                <a:cs typeface="Corbel"/>
                <a:sym typeface="Corbel"/>
                <a:hlinkClick r:id="rId3">
                  <a:extLst>
                    <a:ext uri="{A12FA001-AC4F-418D-AE19-62706E023703}">
                      <ahyp:hlinkClr val="tx"/>
                    </a:ext>
                  </a:extLst>
                </a:hlinkClick>
              </a:rPr>
              <a:t>Enviar tarea</a:t>
            </a:r>
            <a:endParaRPr sz="2913">
              <a:solidFill>
                <a:srgbClr val="EDEDED"/>
              </a:solidFill>
              <a:latin typeface="Corbel"/>
              <a:ea typeface="Corbel"/>
              <a:cs typeface="Corbel"/>
              <a:sym typeface="Corbe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6" name="Shape 846"/>
        <p:cNvGrpSpPr/>
        <p:nvPr/>
      </p:nvGrpSpPr>
      <p:grpSpPr>
        <a:xfrm>
          <a:off x="0" y="0"/>
          <a:ext cx="0" cy="0"/>
          <a:chOff x="0" y="0"/>
          <a:chExt cx="0" cy="0"/>
        </a:xfrm>
      </p:grpSpPr>
      <p:sp>
        <p:nvSpPr>
          <p:cNvPr id="847" name="Google Shape;847;g30cf57590ed_2_0"/>
          <p:cNvSpPr txBox="1"/>
          <p:nvPr>
            <p:ph idx="1" type="body"/>
          </p:nvPr>
        </p:nvSpPr>
        <p:spPr>
          <a:xfrm>
            <a:off x="547250" y="508600"/>
            <a:ext cx="11910300" cy="6318900"/>
          </a:xfrm>
          <a:prstGeom prst="rect">
            <a:avLst/>
          </a:prstGeom>
        </p:spPr>
        <p:txBody>
          <a:bodyPr anchorCtr="0" anchor="t" bIns="45700" lIns="91425" spcFirstLastPara="1" rIns="91425" wrap="square" tIns="45700">
            <a:noAutofit/>
          </a:bodyPr>
          <a:lstStyle/>
          <a:p>
            <a:pPr indent="0" lvl="0" marL="0" rtl="0" algn="just">
              <a:spcBef>
                <a:spcPts val="1067"/>
              </a:spcBef>
              <a:spcAft>
                <a:spcPts val="0"/>
              </a:spcAft>
              <a:buSzPts val="440"/>
              <a:buNone/>
            </a:pPr>
            <a:r>
              <a:rPr b="1" lang="es-ES" sz="2365"/>
              <a:t>Caso: Emergencia en Alta Mar "La Tormenta Perfecta"</a:t>
            </a:r>
            <a:endParaRPr b="1" sz="2365"/>
          </a:p>
          <a:p>
            <a:pPr indent="0" lvl="0" marL="0" rtl="0" algn="just">
              <a:spcBef>
                <a:spcPts val="1067"/>
              </a:spcBef>
              <a:spcAft>
                <a:spcPts val="0"/>
              </a:spcAft>
              <a:buSzPts val="440"/>
              <a:buNone/>
            </a:pPr>
            <a:r>
              <a:rPr lang="es-ES" sz="2365"/>
              <a:t> La tripulación de un barco de la marina está llevando a cabo una misión de rutina a varias millas de la costa, realizando maniobras de navegación y verificando el correcto funcionamiento de los sistemas de a bordo. A primera hora del día, el clima es perfecto, con cielos despejados y una ligera brisa marina que contribuye a un ambiente de calma entre los marineros. Mientras los oficiales revisan el itinerario de la misión, el capitán recibe un aviso meteorológico alertando de un sistema de baja presión que se mueve rápidamente en dirección a su posición. Decidido a cumplir con el cronograma, el capitán da la orden de mantenerse en curso, confiando en que la tormenta se desviará o que la tripulación podrá resistirla con los protocolos de seguridad. Conforme pasan las horas, la situación comienza a deteriorarse. Nubes oscuras cubren el cielo, y el viento empieza a soplar con más fuerza. A medida que la tormenta se aproxima, las ráfagas de viento alcanzan una velocidad impresionante, y las olas se vuelven cada vez más altas, dificultando el control del barco. La visibilidad se reduce drásticamente debido a la intensa lluvia y a la niebla que empieza a formarse. A pesar de los esfuerzos de la tripulación, la tormenta llega antes de lo previsto y con una intensidad mucho mayor de la anticipada. El barco comienza a sacudirse violentamente, y varios marineros apenas pueden mantenerse de pie mientras intentan asegurar el equipo suelto. De repente, un estruendo se escucha desde la sala de máquinas, y se produce una pérdida total de energía a bordo. Sin electricidad, el barco queda a la deriva, sin comunicaciones, ni radares, y sin sistemas de navegación electrónicos que les permitan conocer su posición exacta. La falta de energía también afecta los sistemas de iluminación, sumiendo el interior del barco en penumbras. La tripulación, compuesta por una mezcla de veteranos experimentados y jóvenes marineros, queda momentáneamente desconcertada. Entre las filas se extiende la incertidumbre y el miedo, y algunos marineros, especialmente los menos experimentados, muestra</a:t>
            </a:r>
            <a:r>
              <a:rPr lang="es-ES" sz="2365"/>
              <a:t>n signos de pánico. </a:t>
            </a:r>
            <a:endParaRPr sz="2365"/>
          </a:p>
        </p:txBody>
      </p:sp>
      <p:sp>
        <p:nvSpPr>
          <p:cNvPr id="848" name="Google Shape;848;g30cf57590ed_2_0"/>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
        <p:nvSpPr>
          <p:cNvPr id="849" name="Google Shape;849;g30cf57590ed_2_0"/>
          <p:cNvSpPr txBox="1"/>
          <p:nvPr/>
        </p:nvSpPr>
        <p:spPr>
          <a:xfrm>
            <a:off x="5420900" y="9085900"/>
            <a:ext cx="72987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2913" u="sng">
                <a:solidFill>
                  <a:srgbClr val="FBCA98"/>
                </a:solidFill>
                <a:latin typeface="Corbel"/>
                <a:ea typeface="Corbel"/>
                <a:cs typeface="Corbel"/>
                <a:sym typeface="Corbel"/>
                <a:hlinkClick r:id="rId3">
                  <a:extLst>
                    <a:ext uri="{A12FA001-AC4F-418D-AE19-62706E023703}">
                      <ahyp:hlinkClr val="tx"/>
                    </a:ext>
                  </a:extLst>
                </a:hlinkClick>
              </a:rPr>
              <a:t>Enviar tarea</a:t>
            </a:r>
            <a:endParaRPr sz="2913">
              <a:solidFill>
                <a:srgbClr val="EDEDED"/>
              </a:solidFill>
              <a:latin typeface="Corbel"/>
              <a:ea typeface="Corbel"/>
              <a:cs typeface="Corbel"/>
              <a:sym typeface="Corbe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3" name="Shape 853"/>
        <p:cNvGrpSpPr/>
        <p:nvPr/>
      </p:nvGrpSpPr>
      <p:grpSpPr>
        <a:xfrm>
          <a:off x="0" y="0"/>
          <a:ext cx="0" cy="0"/>
          <a:chOff x="0" y="0"/>
          <a:chExt cx="0" cy="0"/>
        </a:xfrm>
      </p:grpSpPr>
      <p:sp>
        <p:nvSpPr>
          <p:cNvPr id="854" name="Google Shape;854;g3102fe175ed_0_0"/>
          <p:cNvSpPr txBox="1"/>
          <p:nvPr>
            <p:ph type="title"/>
          </p:nvPr>
        </p:nvSpPr>
        <p:spPr>
          <a:xfrm>
            <a:off x="894080" y="519291"/>
            <a:ext cx="11216700" cy="18852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sp>
        <p:nvSpPr>
          <p:cNvPr id="855" name="Google Shape;855;g3102fe175ed_0_0"/>
          <p:cNvSpPr txBox="1"/>
          <p:nvPr>
            <p:ph idx="1" type="body"/>
          </p:nvPr>
        </p:nvSpPr>
        <p:spPr>
          <a:xfrm>
            <a:off x="682950" y="519300"/>
            <a:ext cx="11427900" cy="6188700"/>
          </a:xfrm>
          <a:prstGeom prst="rect">
            <a:avLst/>
          </a:prstGeom>
        </p:spPr>
        <p:txBody>
          <a:bodyPr anchorCtr="0" anchor="t" bIns="45700" lIns="91425" spcFirstLastPara="1" rIns="91425" wrap="square" tIns="45700">
            <a:noAutofit/>
          </a:bodyPr>
          <a:lstStyle/>
          <a:p>
            <a:pPr indent="0" lvl="0" marL="0" rtl="0" algn="just">
              <a:spcBef>
                <a:spcPts val="1067"/>
              </a:spcBef>
              <a:spcAft>
                <a:spcPts val="0"/>
              </a:spcAft>
              <a:buClr>
                <a:schemeClr val="dk1"/>
              </a:buClr>
              <a:buSzPts val="440"/>
              <a:buFont typeface="Arial"/>
              <a:buNone/>
            </a:pPr>
            <a:r>
              <a:rPr lang="es-ES" sz="2350"/>
              <a:t>El capitán, con vasta experiencia en situaciones de crisis, se da cuenta de que necesita actuar rápidamente para organizar a su tripulación. Consciente de que el pánico puede desbordarse en cualquier momento, el capitán toma un respiro y observa a su equipo: a un lado, están los veteranos, que han enfrentado tormentas y emergencias antes. Algunos de ellos han servido durante años y saben mantener la calma bajo presión, aunque su expresión muestra preocupación. Por otro lado, los jóvenes marineros, que apenas han completado su entrenamiento, están visiblemente asustados y mirando al capitán en busca de orientación. El capitán comprende que, en una situación como esta, la clave es aprovechar las fortalezas de cada uno de los marineros, pero también que cada miembro de la tripulación necesitará un tipo de liderazgo diferente. Ordena a los oficiales de mayor rango que comiencen a evaluar los daños y le den un informe detallado sobre el estado de los sistemas críticos. A su vez, reúne a los marineros jóvenes y les habla con firmeza, asegurándoles que pueden superar esta crisis si trabajan en equipo y siguen las instrucciones al pie de la letra. Reconoce que algunos necesitarán orientación constante, mientras que otros podrán asumir tareas más independientes. Los veteranos reciben la instrucción de supervisar a los marineros jóvenes, para que puedan ayudarlos a mantener la calma y a concentrarse en sus tareas. Con el barco a la deriva y sin energía, el capitán sabe que la prioridad es estabilizar la nave y evitar que la tormenta cause daños irreparables. Aunque la falta de comunicación con la base complica la situación, el capitán decide delegar responsabilidades específicas a cada grupo. Algunos son asignados a la sala de máquinas, donde intentarán restablecer la energía utilizando fuentes de emergencia. Otros se encargan de asegurar las áreas críticas y revisar los compartimientos de la nave para detectar posibles daños estructurales. Al observar a su tripulación en acción, el capitán se da cuenta de que cada uno reacciona de manera diferente a la presión: los veteranos toman decisiones rápidas y colaboran con eficacia, mientras que los más jóvenes necesitan un refuerzo constante para mantener la calma.</a:t>
            </a:r>
            <a:endParaRPr sz="2350"/>
          </a:p>
          <a:p>
            <a:pPr indent="0" lvl="0" marL="0" rtl="0" algn="l">
              <a:spcBef>
                <a:spcPts val="1067"/>
              </a:spcBef>
              <a:spcAft>
                <a:spcPts val="0"/>
              </a:spcAft>
              <a:buNone/>
            </a:pPr>
            <a:r>
              <a:t/>
            </a:r>
            <a:endParaRPr sz="2350"/>
          </a:p>
        </p:txBody>
      </p:sp>
      <p:sp>
        <p:nvSpPr>
          <p:cNvPr id="856" name="Google Shape;856;g3102fe175ed_0_0"/>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
        <p:nvSpPr>
          <p:cNvPr id="857" name="Google Shape;857;g3102fe175ed_0_0"/>
          <p:cNvSpPr txBox="1"/>
          <p:nvPr/>
        </p:nvSpPr>
        <p:spPr>
          <a:xfrm>
            <a:off x="5420900" y="9085900"/>
            <a:ext cx="72987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2913" u="sng">
                <a:solidFill>
                  <a:srgbClr val="FBCA98"/>
                </a:solidFill>
                <a:latin typeface="Corbel"/>
                <a:ea typeface="Corbel"/>
                <a:cs typeface="Corbel"/>
                <a:sym typeface="Corbel"/>
                <a:hlinkClick r:id="rId3">
                  <a:extLst>
                    <a:ext uri="{A12FA001-AC4F-418D-AE19-62706E023703}">
                      <ahyp:hlinkClr val="tx"/>
                    </a:ext>
                  </a:extLst>
                </a:hlinkClick>
              </a:rPr>
              <a:t>Enviar tarea</a:t>
            </a:r>
            <a:endParaRPr sz="2913">
              <a:solidFill>
                <a:srgbClr val="EDEDED"/>
              </a:solidFill>
              <a:latin typeface="Corbel"/>
              <a:ea typeface="Corbel"/>
              <a:cs typeface="Corbel"/>
              <a:sym typeface="Corbel"/>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1" name="Shape 861"/>
        <p:cNvGrpSpPr/>
        <p:nvPr/>
      </p:nvGrpSpPr>
      <p:grpSpPr>
        <a:xfrm>
          <a:off x="0" y="0"/>
          <a:ext cx="0" cy="0"/>
          <a:chOff x="0" y="0"/>
          <a:chExt cx="0" cy="0"/>
        </a:xfrm>
      </p:grpSpPr>
      <p:sp>
        <p:nvSpPr>
          <p:cNvPr id="862" name="Google Shape;862;g30f43b1623d_2_1"/>
          <p:cNvSpPr txBox="1"/>
          <p:nvPr>
            <p:ph type="title"/>
          </p:nvPr>
        </p:nvSpPr>
        <p:spPr>
          <a:xfrm>
            <a:off x="894080" y="519291"/>
            <a:ext cx="11216700" cy="18852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sp>
        <p:nvSpPr>
          <p:cNvPr id="863" name="Google Shape;863;g30f43b1623d_2_1"/>
          <p:cNvSpPr txBox="1"/>
          <p:nvPr>
            <p:ph idx="1" type="body"/>
          </p:nvPr>
        </p:nvSpPr>
        <p:spPr>
          <a:xfrm>
            <a:off x="1194667" y="2596444"/>
            <a:ext cx="10916100" cy="6188700"/>
          </a:xfrm>
          <a:prstGeom prst="rect">
            <a:avLst/>
          </a:prstGeom>
        </p:spPr>
        <p:txBody>
          <a:bodyPr anchorCtr="0" anchor="t" bIns="45700" lIns="91425" spcFirstLastPara="1" rIns="91425" wrap="square" tIns="45700">
            <a:normAutofit/>
          </a:bodyPr>
          <a:lstStyle/>
          <a:p>
            <a:pPr indent="0" lvl="0" marL="0" rtl="0" algn="l">
              <a:spcBef>
                <a:spcPts val="1067"/>
              </a:spcBef>
              <a:spcAft>
                <a:spcPts val="0"/>
              </a:spcAft>
              <a:buClr>
                <a:schemeClr val="dk1"/>
              </a:buClr>
              <a:buSzPts val="1100"/>
              <a:buFont typeface="Arial"/>
              <a:buNone/>
            </a:pPr>
            <a:r>
              <a:rPr lang="es-ES"/>
              <a:t>1. ¿Cómo debería aplicar el capitán la Teoría de Liderazgo Situacional (TLS) de Hersey y Blanchard en un contexto donde los marinos tienen distintos niveles de habilidad y motivación? Justifique su respuesta considerando los diferentes estilos de liderazgo y madurez propuestos por la teoría.</a:t>
            </a:r>
            <a:endParaRPr/>
          </a:p>
          <a:p>
            <a:pPr indent="0" lvl="0" marL="0" rtl="0" algn="l">
              <a:spcBef>
                <a:spcPts val="1067"/>
              </a:spcBef>
              <a:spcAft>
                <a:spcPts val="0"/>
              </a:spcAft>
              <a:buClr>
                <a:schemeClr val="dk1"/>
              </a:buClr>
              <a:buSzPts val="1100"/>
              <a:buFont typeface="Arial"/>
              <a:buNone/>
            </a:pPr>
            <a:r>
              <a:t/>
            </a:r>
            <a:endParaRPr/>
          </a:p>
          <a:p>
            <a:pPr indent="0" lvl="0" marL="0" rtl="0" algn="l">
              <a:spcBef>
                <a:spcPts val="1067"/>
              </a:spcBef>
              <a:spcAft>
                <a:spcPts val="0"/>
              </a:spcAft>
              <a:buClr>
                <a:schemeClr val="dk1"/>
              </a:buClr>
              <a:buSzPts val="1100"/>
              <a:buFont typeface="Arial"/>
              <a:buNone/>
            </a:pPr>
            <a:r>
              <a:rPr lang="es-ES"/>
              <a:t>2. Compare y contraste la efectividad de la Teoría de Liderazgo Situacional y la Rejilla Gerencial en la resolución de una crisis a bordo. ¿Cuál de las dos teorías consideras que sería más útil y por qué?</a:t>
            </a:r>
            <a:endParaRPr/>
          </a:p>
          <a:p>
            <a:pPr indent="0" lvl="0" marL="0" rtl="0" algn="l">
              <a:spcBef>
                <a:spcPts val="1067"/>
              </a:spcBef>
              <a:spcAft>
                <a:spcPts val="0"/>
              </a:spcAft>
              <a:buNone/>
            </a:pPr>
            <a:r>
              <a:t/>
            </a:r>
            <a:endParaRPr/>
          </a:p>
        </p:txBody>
      </p:sp>
      <p:sp>
        <p:nvSpPr>
          <p:cNvPr id="864" name="Google Shape;864;g30f43b1623d_2_1"/>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
        <p:nvSpPr>
          <p:cNvPr id="865" name="Google Shape;865;g30f43b1623d_2_1"/>
          <p:cNvSpPr txBox="1"/>
          <p:nvPr/>
        </p:nvSpPr>
        <p:spPr>
          <a:xfrm>
            <a:off x="5420900" y="9085900"/>
            <a:ext cx="7298700" cy="73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s-ES" sz="2913" u="sng">
                <a:solidFill>
                  <a:srgbClr val="FBCA98"/>
                </a:solidFill>
                <a:latin typeface="Corbel"/>
                <a:ea typeface="Corbel"/>
                <a:cs typeface="Corbel"/>
                <a:sym typeface="Corbel"/>
                <a:hlinkClick r:id="rId3">
                  <a:extLst>
                    <a:ext uri="{A12FA001-AC4F-418D-AE19-62706E023703}">
                      <ahyp:hlinkClr val="tx"/>
                    </a:ext>
                  </a:extLst>
                </a:hlinkClick>
              </a:rPr>
              <a:t>Enviar tarea</a:t>
            </a:r>
            <a:endParaRPr sz="2913">
              <a:solidFill>
                <a:srgbClr val="EDEDED"/>
              </a:solidFill>
              <a:latin typeface="Corbel"/>
              <a:ea typeface="Corbel"/>
              <a:cs typeface="Corbel"/>
              <a:sym typeface="Corbel"/>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9" name="Shape 869"/>
        <p:cNvGrpSpPr/>
        <p:nvPr/>
      </p:nvGrpSpPr>
      <p:grpSpPr>
        <a:xfrm>
          <a:off x="0" y="0"/>
          <a:ext cx="0" cy="0"/>
          <a:chOff x="0" y="0"/>
          <a:chExt cx="0" cy="0"/>
        </a:xfrm>
      </p:grpSpPr>
      <p:sp>
        <p:nvSpPr>
          <p:cNvPr id="870" name="Google Shape;870;p25"/>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871" name="Google Shape;871;p25"/>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872" name="Google Shape;872;p25"/>
          <p:cNvSpPr txBox="1"/>
          <p:nvPr>
            <p:ph type="title"/>
          </p:nvPr>
        </p:nvSpPr>
        <p:spPr>
          <a:xfrm>
            <a:off x="1194666" y="82699"/>
            <a:ext cx="10916053" cy="89362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C8918A"/>
              </a:buClr>
              <a:buSzPts val="4400"/>
              <a:buFont typeface="Arial"/>
              <a:buNone/>
            </a:pPr>
            <a:r>
              <a:rPr b="1" lang="es-ES" sz="4400">
                <a:solidFill>
                  <a:srgbClr val="C8918A"/>
                </a:solidFill>
                <a:latin typeface="Arial"/>
                <a:ea typeface="Arial"/>
                <a:cs typeface="Arial"/>
                <a:sym typeface="Arial"/>
              </a:rPr>
              <a:t>Teoría del camino - meta</a:t>
            </a:r>
            <a:endParaRPr b="1" sz="4400">
              <a:solidFill>
                <a:srgbClr val="C8918A"/>
              </a:solidFill>
              <a:latin typeface="Arial"/>
              <a:ea typeface="Arial"/>
              <a:cs typeface="Arial"/>
              <a:sym typeface="Arial"/>
            </a:endParaRPr>
          </a:p>
        </p:txBody>
      </p:sp>
      <p:sp>
        <p:nvSpPr>
          <p:cNvPr id="873" name="Google Shape;873;p25"/>
          <p:cNvSpPr txBox="1"/>
          <p:nvPr>
            <p:ph idx="1" type="body"/>
          </p:nvPr>
        </p:nvSpPr>
        <p:spPr>
          <a:xfrm>
            <a:off x="1194665" y="863567"/>
            <a:ext cx="10916053" cy="743746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EDEDED"/>
              </a:buClr>
              <a:buSzPts val="3200"/>
              <a:buNone/>
            </a:pPr>
            <a:r>
              <a:rPr lang="es-ES" sz="3200">
                <a:latin typeface="Arial"/>
                <a:ea typeface="Arial"/>
                <a:cs typeface="Arial"/>
                <a:sym typeface="Arial"/>
              </a:rPr>
              <a:t>                               </a:t>
            </a:r>
            <a:endParaRPr/>
          </a:p>
          <a:p>
            <a:pPr indent="0" lvl="0" marL="0" rtl="0" algn="l">
              <a:lnSpc>
                <a:spcPct val="90000"/>
              </a:lnSpc>
              <a:spcBef>
                <a:spcPts val="1067"/>
              </a:spcBef>
              <a:spcAft>
                <a:spcPts val="0"/>
              </a:spcAft>
              <a:buClr>
                <a:srgbClr val="EDEDED"/>
              </a:buClr>
              <a:buSzPts val="3200"/>
              <a:buNone/>
            </a:pPr>
            <a:r>
              <a:rPr lang="es-ES" sz="3200">
                <a:latin typeface="Arial"/>
                <a:ea typeface="Arial"/>
                <a:cs typeface="Arial"/>
                <a:sym typeface="Arial"/>
              </a:rPr>
              <a:t>                                      Se basó en:</a:t>
            </a:r>
            <a:endParaRPr/>
          </a:p>
          <a:p>
            <a:pPr indent="0" lvl="0" marL="0" rtl="0" algn="l">
              <a:lnSpc>
                <a:spcPct val="90000"/>
              </a:lnSpc>
              <a:spcBef>
                <a:spcPts val="1067"/>
              </a:spcBef>
              <a:spcAft>
                <a:spcPts val="0"/>
              </a:spcAft>
              <a:buClr>
                <a:srgbClr val="EDEDED"/>
              </a:buClr>
              <a:buSzPts val="3200"/>
              <a:buNone/>
            </a:pPr>
            <a:r>
              <a:rPr lang="es-ES" sz="3200">
                <a:latin typeface="Arial"/>
                <a:ea typeface="Arial"/>
                <a:cs typeface="Arial"/>
                <a:sym typeface="Arial"/>
              </a:rPr>
              <a:t>                              </a:t>
            </a:r>
            <a:endParaRPr/>
          </a:p>
          <a:p>
            <a:pPr indent="0" lvl="0" marL="0" rtl="0" algn="l">
              <a:lnSpc>
                <a:spcPct val="90000"/>
              </a:lnSpc>
              <a:spcBef>
                <a:spcPts val="1067"/>
              </a:spcBef>
              <a:spcAft>
                <a:spcPts val="0"/>
              </a:spcAft>
              <a:buClr>
                <a:srgbClr val="EDEDED"/>
              </a:buClr>
              <a:buSzPts val="3200"/>
              <a:buNone/>
            </a:pPr>
            <a:r>
              <a:t/>
            </a:r>
            <a:endParaRPr sz="3200">
              <a:latin typeface="Arial"/>
              <a:ea typeface="Arial"/>
              <a:cs typeface="Arial"/>
              <a:sym typeface="Arial"/>
            </a:endParaRPr>
          </a:p>
          <a:p>
            <a:pPr indent="0" lvl="0" marL="0" rtl="0" algn="l">
              <a:lnSpc>
                <a:spcPct val="90000"/>
              </a:lnSpc>
              <a:spcBef>
                <a:spcPts val="1067"/>
              </a:spcBef>
              <a:spcAft>
                <a:spcPts val="0"/>
              </a:spcAft>
              <a:buClr>
                <a:srgbClr val="EDEDED"/>
              </a:buClr>
              <a:buSzPts val="3200"/>
              <a:buNone/>
            </a:pPr>
            <a:r>
              <a:t/>
            </a:r>
            <a:endParaRPr sz="3200">
              <a:latin typeface="Arial"/>
              <a:ea typeface="Arial"/>
              <a:cs typeface="Arial"/>
              <a:sym typeface="Arial"/>
            </a:endParaRPr>
          </a:p>
          <a:p>
            <a:pPr indent="0" lvl="0" marL="0" rtl="0" algn="l">
              <a:lnSpc>
                <a:spcPct val="90000"/>
              </a:lnSpc>
              <a:spcBef>
                <a:spcPts val="1067"/>
              </a:spcBef>
              <a:spcAft>
                <a:spcPts val="0"/>
              </a:spcAft>
              <a:buClr>
                <a:srgbClr val="EDEDED"/>
              </a:buClr>
              <a:buSzPts val="3200"/>
              <a:buNone/>
            </a:pPr>
            <a:r>
              <a:t/>
            </a:r>
            <a:endParaRPr sz="3200">
              <a:latin typeface="Arial"/>
              <a:ea typeface="Arial"/>
              <a:cs typeface="Arial"/>
              <a:sym typeface="Arial"/>
            </a:endParaRPr>
          </a:p>
          <a:p>
            <a:pPr indent="0" lvl="0" marL="0" rtl="0" algn="l">
              <a:lnSpc>
                <a:spcPct val="90000"/>
              </a:lnSpc>
              <a:spcBef>
                <a:spcPts val="1067"/>
              </a:spcBef>
              <a:spcAft>
                <a:spcPts val="0"/>
              </a:spcAft>
              <a:buClr>
                <a:srgbClr val="EDEDED"/>
              </a:buClr>
              <a:buSzPts val="3200"/>
              <a:buNone/>
            </a:pPr>
            <a:r>
              <a:rPr lang="es-ES" sz="3200">
                <a:latin typeface="Arial"/>
                <a:ea typeface="Arial"/>
                <a:cs typeface="Arial"/>
                <a:sym typeface="Arial"/>
              </a:rPr>
              <a:t>                                                                                            Nos dice que:</a:t>
            </a:r>
            <a:endParaRPr/>
          </a:p>
          <a:p>
            <a:pPr indent="0" lvl="0" marL="0" rtl="0" algn="l">
              <a:lnSpc>
                <a:spcPct val="90000"/>
              </a:lnSpc>
              <a:spcBef>
                <a:spcPts val="1067"/>
              </a:spcBef>
              <a:spcAft>
                <a:spcPts val="0"/>
              </a:spcAft>
              <a:buClr>
                <a:srgbClr val="EDEDED"/>
              </a:buClr>
              <a:buSzPts val="3200"/>
              <a:buNone/>
            </a:pPr>
            <a:r>
              <a:t/>
            </a:r>
            <a:endParaRPr sz="3200">
              <a:latin typeface="Arial"/>
              <a:ea typeface="Arial"/>
              <a:cs typeface="Arial"/>
              <a:sym typeface="Arial"/>
            </a:endParaRPr>
          </a:p>
          <a:p>
            <a:pPr indent="0" lvl="0" marL="0" rtl="0" algn="l">
              <a:lnSpc>
                <a:spcPct val="90000"/>
              </a:lnSpc>
              <a:spcBef>
                <a:spcPts val="1067"/>
              </a:spcBef>
              <a:spcAft>
                <a:spcPts val="0"/>
              </a:spcAft>
              <a:buClr>
                <a:srgbClr val="EDEDED"/>
              </a:buClr>
              <a:buSzPts val="3200"/>
              <a:buNone/>
            </a:pPr>
            <a:r>
              <a:t/>
            </a:r>
            <a:endParaRPr sz="3200">
              <a:latin typeface="Arial"/>
              <a:ea typeface="Arial"/>
              <a:cs typeface="Arial"/>
              <a:sym typeface="Arial"/>
            </a:endParaRPr>
          </a:p>
          <a:p>
            <a:pPr indent="0" lvl="0" marL="0" rtl="0" algn="l">
              <a:lnSpc>
                <a:spcPct val="90000"/>
              </a:lnSpc>
              <a:spcBef>
                <a:spcPts val="1067"/>
              </a:spcBef>
              <a:spcAft>
                <a:spcPts val="0"/>
              </a:spcAft>
              <a:buClr>
                <a:srgbClr val="EDEDED"/>
              </a:buClr>
              <a:buSzPts val="3200"/>
              <a:buNone/>
            </a:pPr>
            <a:r>
              <a:rPr lang="es-ES" sz="3200">
                <a:latin typeface="Arial"/>
                <a:ea typeface="Arial"/>
                <a:cs typeface="Arial"/>
                <a:sym typeface="Arial"/>
              </a:rPr>
              <a:t>y su esencia radica en: </a:t>
            </a:r>
            <a:endParaRPr/>
          </a:p>
        </p:txBody>
      </p:sp>
      <p:sp>
        <p:nvSpPr>
          <p:cNvPr id="874" name="Google Shape;874;p25"/>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875" name="Google Shape;875;p25"/>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sp>
        <p:nvSpPr>
          <p:cNvPr id="876" name="Google Shape;876;p25"/>
          <p:cNvSpPr/>
          <p:nvPr/>
        </p:nvSpPr>
        <p:spPr>
          <a:xfrm>
            <a:off x="8126146" y="1147631"/>
            <a:ext cx="3474770" cy="1352550"/>
          </a:xfrm>
          <a:prstGeom prst="roundRect">
            <a:avLst>
              <a:gd fmla="val 16667" name="adj"/>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800"/>
              <a:buFont typeface="Arial"/>
              <a:buNone/>
            </a:pPr>
            <a:r>
              <a:rPr b="0" i="0" lang="es-ES" sz="2800" u="none" cap="none" strike="noStrike">
                <a:solidFill>
                  <a:schemeClr val="lt1"/>
                </a:solidFill>
                <a:latin typeface="Arial"/>
                <a:ea typeface="Arial"/>
                <a:cs typeface="Arial"/>
                <a:sym typeface="Arial"/>
              </a:rPr>
              <a:t>Universidad Estatal de Ohio</a:t>
            </a:r>
            <a:endParaRPr/>
          </a:p>
          <a:p>
            <a:pPr indent="0" lvl="0" marL="0" marR="0" rtl="0" algn="ctr">
              <a:lnSpc>
                <a:spcPct val="100000"/>
              </a:lnSpc>
              <a:spcBef>
                <a:spcPts val="0"/>
              </a:spcBef>
              <a:spcAft>
                <a:spcPts val="0"/>
              </a:spcAft>
              <a:buClr>
                <a:schemeClr val="lt1"/>
              </a:buClr>
              <a:buSzPts val="2800"/>
              <a:buFont typeface="Arial"/>
              <a:buNone/>
            </a:pPr>
            <a:r>
              <a:rPr b="0" i="0" lang="es-ES" sz="2800" u="none" cap="none" strike="noStrike">
                <a:solidFill>
                  <a:schemeClr val="lt1"/>
                </a:solidFill>
                <a:latin typeface="Arial"/>
                <a:ea typeface="Arial"/>
                <a:cs typeface="Arial"/>
                <a:sym typeface="Arial"/>
              </a:rPr>
              <a:t>1945</a:t>
            </a:r>
            <a:endParaRPr b="0" i="0" sz="2800" u="none" cap="none" strike="noStrike">
              <a:solidFill>
                <a:schemeClr val="lt1"/>
              </a:solidFill>
              <a:latin typeface="Arial"/>
              <a:ea typeface="Arial"/>
              <a:cs typeface="Arial"/>
              <a:sym typeface="Arial"/>
            </a:endParaRPr>
          </a:p>
        </p:txBody>
      </p:sp>
      <p:sp>
        <p:nvSpPr>
          <p:cNvPr id="877" name="Google Shape;877;p25"/>
          <p:cNvSpPr/>
          <p:nvPr/>
        </p:nvSpPr>
        <p:spPr>
          <a:xfrm>
            <a:off x="1047750" y="5319806"/>
            <a:ext cx="11571109" cy="1087117"/>
          </a:xfrm>
          <a:prstGeom prst="roundRect">
            <a:avLst>
              <a:gd fmla="val 16667" name="adj"/>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457200" lvl="0" marL="457200" marR="0" rtl="0" algn="l">
              <a:lnSpc>
                <a:spcPct val="100000"/>
              </a:lnSpc>
              <a:spcBef>
                <a:spcPts val="0"/>
              </a:spcBef>
              <a:spcAft>
                <a:spcPts val="0"/>
              </a:spcAft>
              <a:buClr>
                <a:schemeClr val="lt1"/>
              </a:buClr>
              <a:buSzPts val="3200"/>
              <a:buFont typeface="Noto Sans Symbols"/>
              <a:buChar char="❖"/>
            </a:pPr>
            <a:r>
              <a:rPr b="0" i="0" lang="es-ES" sz="3200" u="none" cap="none" strike="noStrike">
                <a:solidFill>
                  <a:schemeClr val="lt1"/>
                </a:solidFill>
                <a:latin typeface="Arial"/>
                <a:ea typeface="Arial"/>
                <a:cs typeface="Arial"/>
                <a:sym typeface="Arial"/>
              </a:rPr>
              <a:t>Satisfacción de las necesidades del subordinado</a:t>
            </a:r>
            <a:endParaRPr/>
          </a:p>
          <a:p>
            <a:pPr indent="-457200" lvl="0" marL="457200" marR="0" rtl="0" algn="l">
              <a:lnSpc>
                <a:spcPct val="100000"/>
              </a:lnSpc>
              <a:spcBef>
                <a:spcPts val="0"/>
              </a:spcBef>
              <a:spcAft>
                <a:spcPts val="0"/>
              </a:spcAft>
              <a:buClr>
                <a:schemeClr val="lt1"/>
              </a:buClr>
              <a:buSzPts val="3200"/>
              <a:buFont typeface="Noto Sans Symbols"/>
              <a:buChar char="❖"/>
            </a:pPr>
            <a:r>
              <a:rPr b="0" i="0" lang="es-ES" sz="3200" u="none" cap="none" strike="noStrike">
                <a:solidFill>
                  <a:schemeClr val="lt1"/>
                </a:solidFill>
                <a:latin typeface="Arial"/>
                <a:ea typeface="Arial"/>
                <a:cs typeface="Arial"/>
                <a:sym typeface="Arial"/>
              </a:rPr>
              <a:t>Proporcione lo necesario para su desempeño eficaz</a:t>
            </a:r>
            <a:endParaRPr/>
          </a:p>
        </p:txBody>
      </p:sp>
      <p:sp>
        <p:nvSpPr>
          <p:cNvPr id="878" name="Google Shape;878;p25"/>
          <p:cNvSpPr/>
          <p:nvPr/>
        </p:nvSpPr>
        <p:spPr>
          <a:xfrm rot="10800000">
            <a:off x="8878261" y="2602417"/>
            <a:ext cx="1222883" cy="1357263"/>
          </a:xfrm>
          <a:prstGeom prst="bentArrow">
            <a:avLst>
              <a:gd fmla="val 25000" name="adj1"/>
              <a:gd fmla="val 25000" name="adj2"/>
              <a:gd fmla="val 25000" name="adj3"/>
              <a:gd fmla="val 46091" name="adj4"/>
            </a:avLst>
          </a:prstGeom>
          <a:solidFill>
            <a:schemeClr val="accent1"/>
          </a:solidFill>
          <a:ln cap="flat" cmpd="sng" w="12700">
            <a:solidFill>
              <a:srgbClr val="2F7E8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chemeClr val="lt1"/>
              </a:solidFill>
              <a:latin typeface="Corbel"/>
              <a:ea typeface="Corbel"/>
              <a:cs typeface="Corbel"/>
              <a:sym typeface="Corbel"/>
            </a:endParaRPr>
          </a:p>
        </p:txBody>
      </p:sp>
      <p:sp>
        <p:nvSpPr>
          <p:cNvPr id="879" name="Google Shape;879;p25"/>
          <p:cNvSpPr/>
          <p:nvPr/>
        </p:nvSpPr>
        <p:spPr>
          <a:xfrm>
            <a:off x="1583339" y="984247"/>
            <a:ext cx="3849972" cy="1450053"/>
          </a:xfrm>
          <a:prstGeom prst="ellipse">
            <a:avLst/>
          </a:prstGeom>
          <a:solidFill>
            <a:schemeClr val="accent3"/>
          </a:solidFill>
          <a:ln cap="flat" cmpd="sng" w="12700">
            <a:solidFill>
              <a:srgbClr val="76973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800"/>
              <a:buFont typeface="Arial"/>
              <a:buNone/>
            </a:pPr>
            <a:r>
              <a:rPr b="0" i="0" lang="es-ES" sz="2800" u="none" cap="none" strike="noStrike">
                <a:solidFill>
                  <a:schemeClr val="lt1"/>
                </a:solidFill>
                <a:latin typeface="Arial"/>
                <a:ea typeface="Arial"/>
                <a:cs typeface="Arial"/>
                <a:sym typeface="Arial"/>
              </a:rPr>
              <a:t>Robert House 1971</a:t>
            </a:r>
            <a:endParaRPr b="0" i="0" sz="2800" u="none" cap="none" strike="noStrike">
              <a:solidFill>
                <a:schemeClr val="lt1"/>
              </a:solidFill>
              <a:latin typeface="Arial"/>
              <a:ea typeface="Arial"/>
              <a:cs typeface="Arial"/>
              <a:sym typeface="Arial"/>
            </a:endParaRPr>
          </a:p>
        </p:txBody>
      </p:sp>
      <p:sp>
        <p:nvSpPr>
          <p:cNvPr id="880" name="Google Shape;880;p25"/>
          <p:cNvSpPr/>
          <p:nvPr/>
        </p:nvSpPr>
        <p:spPr>
          <a:xfrm>
            <a:off x="1194664" y="2953835"/>
            <a:ext cx="7256296" cy="1483547"/>
          </a:xfrm>
          <a:prstGeom prst="homePlate">
            <a:avLst>
              <a:gd fmla="val 50000" name="adj"/>
            </a:avLst>
          </a:prstGeom>
          <a:solidFill>
            <a:schemeClr val="accent6"/>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457200" lvl="0" marL="457200" marR="0" rtl="0" algn="l">
              <a:lnSpc>
                <a:spcPct val="100000"/>
              </a:lnSpc>
              <a:spcBef>
                <a:spcPts val="0"/>
              </a:spcBef>
              <a:spcAft>
                <a:spcPts val="0"/>
              </a:spcAft>
              <a:buClr>
                <a:schemeClr val="lt1"/>
              </a:buClr>
              <a:buSzPts val="3200"/>
              <a:buFont typeface="Noto Sans Symbols"/>
              <a:buChar char="❖"/>
            </a:pPr>
            <a:r>
              <a:rPr b="0" i="0" lang="es-ES" sz="3200" u="none" cap="none" strike="noStrike">
                <a:solidFill>
                  <a:schemeClr val="lt1"/>
                </a:solidFill>
                <a:latin typeface="Arial"/>
                <a:ea typeface="Arial"/>
                <a:cs typeface="Arial"/>
                <a:sym typeface="Arial"/>
              </a:rPr>
              <a:t>La estructura de iniciación</a:t>
            </a:r>
            <a:endParaRPr/>
          </a:p>
          <a:p>
            <a:pPr indent="-457200" lvl="0" marL="457200" marR="0" rtl="0" algn="l">
              <a:lnSpc>
                <a:spcPct val="100000"/>
              </a:lnSpc>
              <a:spcBef>
                <a:spcPts val="0"/>
              </a:spcBef>
              <a:spcAft>
                <a:spcPts val="0"/>
              </a:spcAft>
              <a:buClr>
                <a:schemeClr val="lt1"/>
              </a:buClr>
              <a:buSzPts val="3200"/>
              <a:buFont typeface="Noto Sans Symbols"/>
              <a:buChar char="❖"/>
            </a:pPr>
            <a:r>
              <a:rPr b="0" i="0" lang="es-ES" sz="3200" u="none" cap="none" strike="noStrike">
                <a:solidFill>
                  <a:schemeClr val="lt1"/>
                </a:solidFill>
                <a:latin typeface="Arial"/>
                <a:ea typeface="Arial"/>
                <a:cs typeface="Arial"/>
                <a:sym typeface="Arial"/>
              </a:rPr>
              <a:t>La consideración </a:t>
            </a:r>
            <a:endParaRPr/>
          </a:p>
          <a:p>
            <a:pPr indent="-457200" lvl="0" marL="457200" marR="0" rtl="0" algn="l">
              <a:lnSpc>
                <a:spcPct val="100000"/>
              </a:lnSpc>
              <a:spcBef>
                <a:spcPts val="0"/>
              </a:spcBef>
              <a:spcAft>
                <a:spcPts val="0"/>
              </a:spcAft>
              <a:buClr>
                <a:schemeClr val="dk1"/>
              </a:buClr>
              <a:buSzPts val="3200"/>
              <a:buFont typeface="Noto Sans Symbols"/>
              <a:buChar char="❖"/>
            </a:pPr>
            <a:r>
              <a:rPr b="0" i="0" lang="es-ES" sz="3200" u="none" cap="none" strike="noStrike">
                <a:solidFill>
                  <a:schemeClr val="dk1"/>
                </a:solidFill>
                <a:latin typeface="Arial"/>
                <a:ea typeface="Arial"/>
                <a:cs typeface="Arial"/>
                <a:sym typeface="Arial"/>
              </a:rPr>
              <a:t>La teoría de las expectativas</a:t>
            </a:r>
            <a:endParaRPr/>
          </a:p>
        </p:txBody>
      </p:sp>
      <p:sp>
        <p:nvSpPr>
          <p:cNvPr id="881" name="Google Shape;881;p25"/>
          <p:cNvSpPr/>
          <p:nvPr/>
        </p:nvSpPr>
        <p:spPr>
          <a:xfrm>
            <a:off x="6325993" y="6589937"/>
            <a:ext cx="5104535" cy="1485098"/>
          </a:xfrm>
          <a:prstGeom prst="flowChartPunchedTape">
            <a:avLst/>
          </a:prstGeom>
          <a:gradFill>
            <a:gsLst>
              <a:gs pos="0">
                <a:srgbClr val="ABD562"/>
              </a:gs>
              <a:gs pos="50000">
                <a:srgbClr val="A3D541"/>
              </a:gs>
              <a:gs pos="100000">
                <a:srgbClr val="92C332"/>
              </a:gs>
            </a:gsLst>
            <a:lin ang="5400000" scaled="0"/>
          </a:gradFill>
          <a:ln>
            <a:noFill/>
          </a:ln>
          <a:effectLst>
            <a:outerShdw blurRad="57150" rotWithShape="0" algn="ctr" dir="5400000" dist="19050">
              <a:srgbClr val="000000">
                <a:alpha val="6274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3200"/>
              <a:buFont typeface="Arial"/>
              <a:buNone/>
            </a:pPr>
            <a:r>
              <a:rPr b="0" i="0" lang="es-ES" sz="3200" u="none" cap="none" strike="noStrike">
                <a:solidFill>
                  <a:schemeClr val="lt1"/>
                </a:solidFill>
                <a:latin typeface="Arial"/>
                <a:ea typeface="Arial"/>
                <a:cs typeface="Arial"/>
                <a:sym typeface="Arial"/>
              </a:rPr>
              <a:t>El trabajo del líder</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7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76"/>
                                        </p:tgtEl>
                                        <p:attrNameLst>
                                          <p:attrName>style.visibility</p:attrName>
                                        </p:attrNameLst>
                                      </p:cBhvr>
                                      <p:to>
                                        <p:strVal val="visible"/>
                                      </p:to>
                                    </p:set>
                                    <p:animEffect filter="fade" transition="in">
                                      <p:cBhvr>
                                        <p:cTn dur="2000"/>
                                        <p:tgtEl>
                                          <p:spTgt spid="8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80"/>
                                        </p:tgtEl>
                                        <p:attrNameLst>
                                          <p:attrName>style.visibility</p:attrName>
                                        </p:attrNameLst>
                                      </p:cBhvr>
                                      <p:to>
                                        <p:strVal val="visible"/>
                                      </p:to>
                                    </p:set>
                                    <p:anim calcmode="lin" valueType="num">
                                      <p:cBhvr additive="base">
                                        <p:cTn dur="500"/>
                                        <p:tgtEl>
                                          <p:spTgt spid="88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77"/>
                                        </p:tgtEl>
                                        <p:attrNameLst>
                                          <p:attrName>style.visibility</p:attrName>
                                        </p:attrNameLst>
                                      </p:cBhvr>
                                      <p:to>
                                        <p:strVal val="visible"/>
                                      </p:to>
                                    </p:set>
                                    <p:animEffect filter="fade" transition="in">
                                      <p:cBhvr>
                                        <p:cTn dur="500"/>
                                        <p:tgtEl>
                                          <p:spTgt spid="8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81"/>
                                        </p:tgtEl>
                                        <p:attrNameLst>
                                          <p:attrName>style.visibility</p:attrName>
                                        </p:attrNameLst>
                                      </p:cBhvr>
                                      <p:to>
                                        <p:strVal val="visible"/>
                                      </p:to>
                                    </p:set>
                                    <p:anim calcmode="lin" valueType="num">
                                      <p:cBhvr additive="base">
                                        <p:cTn dur="500"/>
                                        <p:tgtEl>
                                          <p:spTgt spid="881"/>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5" name="Shape 885"/>
        <p:cNvGrpSpPr/>
        <p:nvPr/>
      </p:nvGrpSpPr>
      <p:grpSpPr>
        <a:xfrm>
          <a:off x="0" y="0"/>
          <a:ext cx="0" cy="0"/>
          <a:chOff x="0" y="0"/>
          <a:chExt cx="0" cy="0"/>
        </a:xfrm>
      </p:grpSpPr>
      <p:sp>
        <p:nvSpPr>
          <p:cNvPr id="886" name="Google Shape;886;p26"/>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887" name="Google Shape;887;p26"/>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888" name="Google Shape;888;p26"/>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889" name="Google Shape;889;p26"/>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sp>
        <p:nvSpPr>
          <p:cNvPr id="890" name="Google Shape;890;p26"/>
          <p:cNvSpPr txBox="1"/>
          <p:nvPr/>
        </p:nvSpPr>
        <p:spPr>
          <a:xfrm>
            <a:off x="1822721" y="361950"/>
            <a:ext cx="9993796" cy="1237686"/>
          </a:xfrm>
          <a:prstGeom prst="rect">
            <a:avLst/>
          </a:prstGeom>
          <a:noFill/>
          <a:ln>
            <a:noFill/>
          </a:ln>
        </p:spPr>
        <p:txBody>
          <a:bodyPr anchorCtr="0" anchor="t" bIns="45700" lIns="91425" spcFirstLastPara="1" rIns="91425" wrap="square" tIns="45700">
            <a:normAutofit lnSpcReduction="10000"/>
          </a:bodyPr>
          <a:lstStyle/>
          <a:p>
            <a:pPr indent="0" lvl="0" marL="0" marR="0" rtl="0" algn="ctr">
              <a:lnSpc>
                <a:spcPct val="90000"/>
              </a:lnSpc>
              <a:spcBef>
                <a:spcPts val="0"/>
              </a:spcBef>
              <a:spcAft>
                <a:spcPts val="0"/>
              </a:spcAft>
              <a:buClr>
                <a:srgbClr val="C8918A"/>
              </a:buClr>
              <a:buSzPts val="4400"/>
              <a:buFont typeface="Arial"/>
              <a:buNone/>
            </a:pPr>
            <a:r>
              <a:rPr b="1" i="0" lang="es-ES" sz="4400" u="none" cap="none" strike="noStrike">
                <a:solidFill>
                  <a:srgbClr val="C8918A"/>
                </a:solidFill>
                <a:latin typeface="Arial"/>
                <a:ea typeface="Arial"/>
                <a:cs typeface="Arial"/>
                <a:sym typeface="Arial"/>
              </a:rPr>
              <a:t>Representación de la teoría del camino - meta </a:t>
            </a:r>
            <a:endParaRPr b="1" i="0" sz="4400" u="none" cap="none" strike="noStrike">
              <a:solidFill>
                <a:srgbClr val="C8918A"/>
              </a:solidFill>
              <a:latin typeface="Arial"/>
              <a:ea typeface="Arial"/>
              <a:cs typeface="Arial"/>
              <a:sym typeface="Arial"/>
            </a:endParaRPr>
          </a:p>
        </p:txBody>
      </p:sp>
      <p:pic>
        <p:nvPicPr>
          <p:cNvPr id="891" name="Google Shape;891;p26"/>
          <p:cNvPicPr preferRelativeResize="0"/>
          <p:nvPr/>
        </p:nvPicPr>
        <p:blipFill rotWithShape="1">
          <a:blip r:embed="rId4">
            <a:alphaModFix/>
          </a:blip>
          <a:srcRect b="0" l="0" r="0" t="0"/>
          <a:stretch/>
        </p:blipFill>
        <p:spPr>
          <a:xfrm>
            <a:off x="1822721" y="1859137"/>
            <a:ext cx="9993796" cy="5681881"/>
          </a:xfrm>
          <a:prstGeom prst="rect">
            <a:avLst/>
          </a:prstGeom>
          <a:noFill/>
          <a:ln>
            <a:noFill/>
          </a:ln>
        </p:spPr>
      </p:pic>
    </p:spTree>
  </p:cSld>
  <p:clrMapOvr>
    <a:masterClrMapping/>
  </p:clrMapOvr>
  <p:transition spd="slow">
    <p:push/>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91"/>
                                        </p:tgtEl>
                                        <p:attrNameLst>
                                          <p:attrName>style.visibility</p:attrName>
                                        </p:attrNameLst>
                                      </p:cBhvr>
                                      <p:to>
                                        <p:strVal val="visible"/>
                                      </p:to>
                                    </p:set>
                                    <p:animEffect filter="fade" transition="in">
                                      <p:cBhvr>
                                        <p:cTn dur="500"/>
                                        <p:tgtEl>
                                          <p:spTgt spid="8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5" name="Shape 895"/>
        <p:cNvGrpSpPr/>
        <p:nvPr/>
      </p:nvGrpSpPr>
      <p:grpSpPr>
        <a:xfrm>
          <a:off x="0" y="0"/>
          <a:ext cx="0" cy="0"/>
          <a:chOff x="0" y="0"/>
          <a:chExt cx="0" cy="0"/>
        </a:xfrm>
      </p:grpSpPr>
      <p:sp>
        <p:nvSpPr>
          <p:cNvPr id="896" name="Google Shape;896;p27"/>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897" name="Google Shape;897;p27"/>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898" name="Google Shape;898;p27"/>
          <p:cNvSpPr txBox="1"/>
          <p:nvPr>
            <p:ph type="title"/>
          </p:nvPr>
        </p:nvSpPr>
        <p:spPr>
          <a:xfrm>
            <a:off x="1636875" y="209525"/>
            <a:ext cx="10461300" cy="1812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rgbClr val="C8918A"/>
              </a:buClr>
              <a:buSzPct val="100000"/>
              <a:buFont typeface="Arial"/>
              <a:buNone/>
            </a:pPr>
            <a:br>
              <a:rPr b="1" lang="es-ES" sz="4400">
                <a:solidFill>
                  <a:srgbClr val="C8918A"/>
                </a:solidFill>
                <a:latin typeface="Arial"/>
                <a:ea typeface="Arial"/>
                <a:cs typeface="Arial"/>
                <a:sym typeface="Arial"/>
              </a:rPr>
            </a:br>
            <a:r>
              <a:rPr b="1" lang="es-ES" sz="4400">
                <a:solidFill>
                  <a:srgbClr val="C8918A"/>
                </a:solidFill>
                <a:latin typeface="Arial"/>
                <a:ea typeface="Arial"/>
                <a:cs typeface="Arial"/>
                <a:sym typeface="Arial"/>
              </a:rPr>
              <a:t>Comportamientos de un líder y las variables de la </a:t>
            </a:r>
            <a:r>
              <a:rPr b="1" lang="es-ES" sz="4900">
                <a:solidFill>
                  <a:srgbClr val="C8918A"/>
                </a:solidFill>
                <a:latin typeface="Arial"/>
                <a:ea typeface="Arial"/>
                <a:cs typeface="Arial"/>
                <a:sym typeface="Arial"/>
              </a:rPr>
              <a:t>teoría del camino - meta</a:t>
            </a:r>
            <a:br>
              <a:rPr b="1" lang="es-ES" sz="4400">
                <a:solidFill>
                  <a:srgbClr val="C8918A"/>
                </a:solidFill>
                <a:latin typeface="Arial"/>
                <a:ea typeface="Arial"/>
                <a:cs typeface="Arial"/>
                <a:sym typeface="Arial"/>
              </a:rPr>
            </a:br>
            <a:endParaRPr b="1" sz="4400">
              <a:solidFill>
                <a:srgbClr val="C8918A"/>
              </a:solidFill>
              <a:latin typeface="Arial"/>
              <a:ea typeface="Arial"/>
              <a:cs typeface="Arial"/>
              <a:sym typeface="Arial"/>
            </a:endParaRPr>
          </a:p>
        </p:txBody>
      </p:sp>
      <p:sp>
        <p:nvSpPr>
          <p:cNvPr id="899" name="Google Shape;899;p27"/>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900" name="Google Shape;900;p27"/>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pic>
        <p:nvPicPr>
          <p:cNvPr descr="Diagram&#10;&#10;Description automatically generated" id="901" name="Google Shape;901;p27"/>
          <p:cNvPicPr preferRelativeResize="0"/>
          <p:nvPr>
            <p:ph idx="1" type="body"/>
          </p:nvPr>
        </p:nvPicPr>
        <p:blipFill rotWithShape="1">
          <a:blip r:embed="rId4">
            <a:alphaModFix/>
          </a:blip>
          <a:srcRect b="0" l="0" r="0" t="0"/>
          <a:stretch/>
        </p:blipFill>
        <p:spPr>
          <a:xfrm>
            <a:off x="1809750" y="2230505"/>
            <a:ext cx="10115550" cy="5861552"/>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5" name="Shape 905"/>
        <p:cNvGrpSpPr/>
        <p:nvPr/>
      </p:nvGrpSpPr>
      <p:grpSpPr>
        <a:xfrm>
          <a:off x="0" y="0"/>
          <a:ext cx="0" cy="0"/>
          <a:chOff x="0" y="0"/>
          <a:chExt cx="0" cy="0"/>
        </a:xfrm>
      </p:grpSpPr>
      <p:sp>
        <p:nvSpPr>
          <p:cNvPr id="906" name="Google Shape;906;p28"/>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907" name="Google Shape;907;p28"/>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b="0" i="0" sz="1100" u="none" cap="none" strike="noStrike">
              <a:solidFill>
                <a:srgbClr val="FFFFFF"/>
              </a:solidFill>
              <a:latin typeface="Century"/>
              <a:ea typeface="Century"/>
              <a:cs typeface="Century"/>
              <a:sym typeface="Century"/>
            </a:endParaRPr>
          </a:p>
        </p:txBody>
      </p:sp>
      <p:sp>
        <p:nvSpPr>
          <p:cNvPr id="908" name="Google Shape;908;p28"/>
          <p:cNvSpPr txBox="1"/>
          <p:nvPr>
            <p:ph type="title"/>
          </p:nvPr>
        </p:nvSpPr>
        <p:spPr>
          <a:xfrm>
            <a:off x="1970229" y="156051"/>
            <a:ext cx="9753600" cy="117045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rgbClr val="C8918A"/>
              </a:buClr>
              <a:buSzPct val="100000"/>
              <a:buFont typeface="Arial"/>
              <a:buNone/>
            </a:pPr>
            <a:br>
              <a:rPr b="1" lang="es-ES" sz="4400">
                <a:solidFill>
                  <a:srgbClr val="C8918A"/>
                </a:solidFill>
                <a:latin typeface="Arial"/>
                <a:ea typeface="Arial"/>
                <a:cs typeface="Arial"/>
                <a:sym typeface="Arial"/>
              </a:rPr>
            </a:br>
            <a:r>
              <a:rPr b="1" lang="es-ES" sz="4900">
                <a:solidFill>
                  <a:srgbClr val="C8918A"/>
                </a:solidFill>
                <a:latin typeface="Arial"/>
                <a:ea typeface="Arial"/>
                <a:cs typeface="Arial"/>
                <a:sym typeface="Arial"/>
              </a:rPr>
              <a:t>Pronósticos basados en la teoría del camino - meta</a:t>
            </a:r>
            <a:br>
              <a:rPr b="1" lang="es-ES" sz="4400">
                <a:solidFill>
                  <a:srgbClr val="C8918A"/>
                </a:solidFill>
                <a:latin typeface="Arial"/>
                <a:ea typeface="Arial"/>
                <a:cs typeface="Arial"/>
                <a:sym typeface="Arial"/>
              </a:rPr>
            </a:br>
            <a:endParaRPr b="1" sz="4400">
              <a:solidFill>
                <a:srgbClr val="C8918A"/>
              </a:solidFill>
              <a:latin typeface="Arial"/>
              <a:ea typeface="Arial"/>
              <a:cs typeface="Arial"/>
              <a:sym typeface="Arial"/>
            </a:endParaRPr>
          </a:p>
        </p:txBody>
      </p:sp>
      <p:sp>
        <p:nvSpPr>
          <p:cNvPr id="909" name="Google Shape;909;p28"/>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910" name="Google Shape;910;p28"/>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pic>
        <p:nvPicPr>
          <p:cNvPr id="911" name="Google Shape;911;p28"/>
          <p:cNvPicPr preferRelativeResize="0"/>
          <p:nvPr>
            <p:ph idx="1" type="body"/>
          </p:nvPr>
        </p:nvPicPr>
        <p:blipFill rotWithShape="1">
          <a:blip r:embed="rId4">
            <a:alphaModFix/>
          </a:blip>
          <a:srcRect b="0" l="0" r="0" t="0"/>
          <a:stretch/>
        </p:blipFill>
        <p:spPr>
          <a:xfrm>
            <a:off x="1364456" y="1752600"/>
            <a:ext cx="10829925" cy="617220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5" name="Shape 915"/>
        <p:cNvGrpSpPr/>
        <p:nvPr/>
      </p:nvGrpSpPr>
      <p:grpSpPr>
        <a:xfrm>
          <a:off x="0" y="0"/>
          <a:ext cx="0" cy="0"/>
          <a:chOff x="0" y="0"/>
          <a:chExt cx="0" cy="0"/>
        </a:xfrm>
      </p:grpSpPr>
      <p:sp>
        <p:nvSpPr>
          <p:cNvPr id="916" name="Google Shape;916;p29"/>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917" name="Google Shape;917;p29"/>
          <p:cNvSpPr txBox="1"/>
          <p:nvPr/>
        </p:nvSpPr>
        <p:spPr>
          <a:xfrm>
            <a:off x="24850" y="2725"/>
            <a:ext cx="13004700" cy="1749300"/>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a:buNone/>
            </a:pPr>
            <a:r>
              <a:rPr b="1" i="0" lang="es-ES" sz="3982" u="none" cap="none" strike="noStrike">
                <a:solidFill>
                  <a:srgbClr val="FFFFFF"/>
                </a:solidFill>
                <a:latin typeface="Arial"/>
                <a:ea typeface="Arial"/>
                <a:cs typeface="Arial"/>
                <a:sym typeface="Arial"/>
              </a:rPr>
              <a:t>	</a:t>
            </a:r>
            <a:endParaRPr b="1" i="0" sz="3982" u="none" cap="none" strike="noStrike">
              <a:solidFill>
                <a:srgbClr val="FFFFFF"/>
              </a:solidFill>
              <a:latin typeface="Arial"/>
              <a:ea typeface="Arial"/>
              <a:cs typeface="Arial"/>
              <a:sym typeface="Arial"/>
            </a:endParaRPr>
          </a:p>
          <a:p>
            <a:pPr indent="0" lvl="0" marL="0" marR="0" rtl="0" algn="ctr">
              <a:lnSpc>
                <a:spcPct val="100000"/>
              </a:lnSpc>
              <a:spcBef>
                <a:spcPts val="0"/>
              </a:spcBef>
              <a:spcAft>
                <a:spcPts val="0"/>
              </a:spcAft>
              <a:buClr>
                <a:srgbClr val="FFFFFF"/>
              </a:buClr>
              <a:buSzPts val="3982"/>
              <a:buFont typeface="Arial"/>
              <a:buNone/>
            </a:pPr>
            <a:r>
              <a:rPr b="1" i="0" lang="es-ES" sz="3982" u="none" cap="none" strike="noStrike">
                <a:solidFill>
                  <a:srgbClr val="FFFFFF"/>
                </a:solidFill>
                <a:latin typeface="Arial"/>
                <a:ea typeface="Arial"/>
                <a:cs typeface="Arial"/>
                <a:sym typeface="Arial"/>
              </a:rPr>
              <a:t>TEORÍA CONTINGENCIALES</a:t>
            </a:r>
            <a:endParaRPr/>
          </a:p>
          <a:p>
            <a:pPr indent="0" lvl="0" marL="0" marR="0" rtl="0" algn="ctr">
              <a:lnSpc>
                <a:spcPct val="100000"/>
              </a:lnSpc>
              <a:spcBef>
                <a:spcPts val="0"/>
              </a:spcBef>
              <a:spcAft>
                <a:spcPts val="0"/>
              </a:spcAft>
              <a:buClr>
                <a:srgbClr val="FFFFFF"/>
              </a:buClr>
              <a:buSzPts val="3982"/>
              <a:buFont typeface="Arial"/>
              <a:buNone/>
            </a:pPr>
            <a:r>
              <a:t/>
            </a:r>
            <a:endParaRPr/>
          </a:p>
          <a:p>
            <a:pPr indent="0" lvl="0" marL="0" marR="0" rtl="0" algn="ctr">
              <a:lnSpc>
                <a:spcPct val="100000"/>
              </a:lnSpc>
              <a:spcBef>
                <a:spcPts val="0"/>
              </a:spcBef>
              <a:spcAft>
                <a:spcPts val="0"/>
              </a:spcAft>
              <a:buClr>
                <a:srgbClr val="FFFFFF"/>
              </a:buClr>
              <a:buSzPts val="3982"/>
              <a:buFont typeface="Arial"/>
              <a:buNone/>
            </a:pPr>
            <a:r>
              <a:t/>
            </a:r>
            <a:endParaRPr/>
          </a:p>
        </p:txBody>
      </p:sp>
      <p:sp>
        <p:nvSpPr>
          <p:cNvPr id="918" name="Google Shape;918;p29"/>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919" name="Google Shape;919;p29"/>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920" name="Google Shape;920;p29"/>
          <p:cNvPicPr preferRelativeResize="0"/>
          <p:nvPr/>
        </p:nvPicPr>
        <p:blipFill rotWithShape="1">
          <a:blip r:embed="rId4">
            <a:alphaModFix/>
          </a:blip>
          <a:srcRect b="0" l="0" r="0" t="0"/>
          <a:stretch/>
        </p:blipFill>
        <p:spPr>
          <a:xfrm>
            <a:off x="-48611" y="156051"/>
            <a:ext cx="1631950" cy="1443585"/>
          </a:xfrm>
          <a:prstGeom prst="rect">
            <a:avLst/>
          </a:prstGeom>
          <a:noFill/>
          <a:ln>
            <a:noFill/>
          </a:ln>
        </p:spPr>
      </p:pic>
      <p:sp>
        <p:nvSpPr>
          <p:cNvPr id="921" name="Google Shape;921;p29"/>
          <p:cNvSpPr txBox="1"/>
          <p:nvPr/>
        </p:nvSpPr>
        <p:spPr>
          <a:xfrm>
            <a:off x="6102221" y="2014288"/>
            <a:ext cx="6902579" cy="73866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
        <p:nvSpPr>
          <p:cNvPr id="922" name="Google Shape;922;p29"/>
          <p:cNvSpPr txBox="1"/>
          <p:nvPr/>
        </p:nvSpPr>
        <p:spPr>
          <a:xfrm>
            <a:off x="0" y="1416622"/>
            <a:ext cx="13004800" cy="553997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Corbel"/>
              <a:buNone/>
            </a:pPr>
            <a:r>
              <a:t/>
            </a:r>
            <a:endParaRPr b="0" i="0" sz="54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5400"/>
              <a:buFont typeface="Corbel"/>
              <a:buNone/>
            </a:pPr>
            <a:r>
              <a:t/>
            </a:r>
            <a:endParaRPr b="0" i="0" sz="54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5400"/>
              <a:buFont typeface="Arial"/>
              <a:buNone/>
            </a:pPr>
            <a:r>
              <a:rPr b="1" i="0" lang="es-ES" sz="5400" u="none" cap="none" strike="noStrike">
                <a:solidFill>
                  <a:schemeClr val="lt1"/>
                </a:solidFill>
                <a:latin typeface="Arial"/>
                <a:ea typeface="Arial"/>
                <a:cs typeface="Arial"/>
                <a:sym typeface="Arial"/>
              </a:rPr>
              <a:t>TEORÍA </a:t>
            </a:r>
            <a:endParaRPr/>
          </a:p>
          <a:p>
            <a:pPr indent="0" lvl="0" marL="0" marR="0" rtl="0" algn="ctr">
              <a:lnSpc>
                <a:spcPct val="100000"/>
              </a:lnSpc>
              <a:spcBef>
                <a:spcPts val="0"/>
              </a:spcBef>
              <a:spcAft>
                <a:spcPts val="0"/>
              </a:spcAft>
              <a:buClr>
                <a:schemeClr val="lt1"/>
              </a:buClr>
              <a:buSzPts val="5400"/>
              <a:buFont typeface="Arial"/>
              <a:buNone/>
            </a:pPr>
            <a:r>
              <a:rPr b="1" i="0" lang="es-ES" sz="5400" u="none" cap="none" strike="noStrike">
                <a:solidFill>
                  <a:schemeClr val="lt1"/>
                </a:solidFill>
                <a:latin typeface="Arial"/>
                <a:ea typeface="Arial"/>
                <a:cs typeface="Arial"/>
                <a:sym typeface="Arial"/>
              </a:rPr>
              <a:t>INTERCAMBIO LÍDER – MIEMBRO</a:t>
            </a:r>
            <a:endParaRPr/>
          </a:p>
          <a:p>
            <a:pPr indent="0" lvl="0" marL="0" marR="0" rtl="0" algn="ctr">
              <a:lnSpc>
                <a:spcPct val="100000"/>
              </a:lnSpc>
              <a:spcBef>
                <a:spcPts val="0"/>
              </a:spcBef>
              <a:spcAft>
                <a:spcPts val="0"/>
              </a:spcAft>
              <a:buClr>
                <a:schemeClr val="lt1"/>
              </a:buClr>
              <a:buSzPts val="5400"/>
              <a:buFont typeface="Arial"/>
              <a:buNone/>
            </a:pPr>
            <a:r>
              <a:rPr b="1" i="0" lang="es-ES" sz="5400" u="none" cap="none" strike="noStrike">
                <a:solidFill>
                  <a:schemeClr val="lt1"/>
                </a:solidFill>
                <a:latin typeface="Arial"/>
                <a:ea typeface="Arial"/>
                <a:cs typeface="Arial"/>
                <a:sym typeface="Arial"/>
              </a:rPr>
              <a:t>(ILM)</a:t>
            </a:r>
            <a:endParaRPr/>
          </a:p>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chemeClr val="lt1"/>
              </a:solidFill>
              <a:latin typeface="Corbel"/>
              <a:ea typeface="Corbel"/>
              <a:cs typeface="Corbel"/>
              <a:sym typeface="Corbel"/>
            </a:endParaRPr>
          </a:p>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chemeClr val="lt1"/>
              </a:solidFill>
              <a:latin typeface="Corbel"/>
              <a:ea typeface="Corbel"/>
              <a:cs typeface="Corbel"/>
              <a:sym typeface="Corbe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22"/>
                                        </p:tgtEl>
                                        <p:attrNameLst>
                                          <p:attrName>style.visibility</p:attrName>
                                        </p:attrNameLst>
                                      </p:cBhvr>
                                      <p:to>
                                        <p:strVal val="visible"/>
                                      </p:to>
                                    </p:set>
                                    <p:animEffect filter="fade" transition="in">
                                      <p:cBhvr>
                                        <p:cTn dur="2000"/>
                                        <p:tgtEl>
                                          <p:spTgt spid="92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6" name="Shape 926"/>
        <p:cNvGrpSpPr/>
        <p:nvPr/>
      </p:nvGrpSpPr>
      <p:grpSpPr>
        <a:xfrm>
          <a:off x="0" y="0"/>
          <a:ext cx="0" cy="0"/>
          <a:chOff x="0" y="0"/>
          <a:chExt cx="0" cy="0"/>
        </a:xfrm>
      </p:grpSpPr>
      <p:sp>
        <p:nvSpPr>
          <p:cNvPr id="927" name="Google Shape;927;p30"/>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928" name="Google Shape;928;p30"/>
          <p:cNvSpPr txBox="1"/>
          <p:nvPr/>
        </p:nvSpPr>
        <p:spPr>
          <a:xfrm>
            <a:off x="101038" y="231324"/>
            <a:ext cx="13004800" cy="705129"/>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a:buNone/>
            </a:pPr>
            <a:r>
              <a:rPr b="1" i="0" lang="es-ES" sz="3982" u="none" cap="none" strike="noStrike">
                <a:solidFill>
                  <a:srgbClr val="FFFFFF"/>
                </a:solidFill>
                <a:latin typeface="Arial"/>
                <a:ea typeface="Arial"/>
                <a:cs typeface="Arial"/>
                <a:sym typeface="Arial"/>
              </a:rPr>
              <a:t>	TEORÍA INTERCAMBIO LÍDER – MIEMBRO</a:t>
            </a:r>
            <a:endParaRPr/>
          </a:p>
        </p:txBody>
      </p:sp>
      <p:sp>
        <p:nvSpPr>
          <p:cNvPr id="929" name="Google Shape;929;p30"/>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930" name="Google Shape;930;p30"/>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931" name="Google Shape;931;p30"/>
          <p:cNvPicPr preferRelativeResize="0"/>
          <p:nvPr/>
        </p:nvPicPr>
        <p:blipFill rotWithShape="1">
          <a:blip r:embed="rId4">
            <a:alphaModFix/>
          </a:blip>
          <a:srcRect b="0" l="0" r="0" t="0"/>
          <a:stretch/>
        </p:blipFill>
        <p:spPr>
          <a:xfrm>
            <a:off x="-48611" y="156051"/>
            <a:ext cx="1631950" cy="1443585"/>
          </a:xfrm>
          <a:prstGeom prst="rect">
            <a:avLst/>
          </a:prstGeom>
          <a:noFill/>
          <a:ln>
            <a:noFill/>
          </a:ln>
        </p:spPr>
      </p:pic>
      <p:sp>
        <p:nvSpPr>
          <p:cNvPr id="932" name="Google Shape;932;p30"/>
          <p:cNvSpPr txBox="1"/>
          <p:nvPr/>
        </p:nvSpPr>
        <p:spPr>
          <a:xfrm>
            <a:off x="6102221" y="2014288"/>
            <a:ext cx="6902579" cy="73866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
        <p:nvSpPr>
          <p:cNvPr id="933" name="Google Shape;933;p30"/>
          <p:cNvSpPr txBox="1"/>
          <p:nvPr/>
        </p:nvSpPr>
        <p:spPr>
          <a:xfrm>
            <a:off x="0" y="1416622"/>
            <a:ext cx="13004800" cy="33239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chemeClr val="lt1"/>
              </a:solidFill>
              <a:latin typeface="Corbel"/>
              <a:ea typeface="Corbel"/>
              <a:cs typeface="Corbel"/>
              <a:sym typeface="Corbel"/>
            </a:endParaRPr>
          </a:p>
          <a:p>
            <a:pPr indent="0" lvl="0" marL="0" marR="0" rtl="0" algn="ctr">
              <a:lnSpc>
                <a:spcPct val="100000"/>
              </a:lnSpc>
              <a:spcBef>
                <a:spcPts val="0"/>
              </a:spcBef>
              <a:spcAft>
                <a:spcPts val="0"/>
              </a:spcAft>
              <a:buClr>
                <a:schemeClr val="lt1"/>
              </a:buClr>
              <a:buSzPts val="4200"/>
              <a:buFont typeface="Corbel"/>
              <a:buNone/>
            </a:pPr>
            <a:r>
              <a:rPr b="0" i="0" lang="es-ES" sz="4200" u="none" cap="none" strike="noStrike">
                <a:solidFill>
                  <a:schemeClr val="lt1"/>
                </a:solidFill>
                <a:latin typeface="Corbel"/>
                <a:ea typeface="Corbel"/>
                <a:cs typeface="Corbel"/>
                <a:sym typeface="Corbel"/>
              </a:rPr>
              <a:t>EL LÍDER POR PRESIONES DE TIEMPO, ESTABLECE UNA RELACIÓN MÁS ESPECIAL CON UN GRUPO PEQUEÑO DE SEGUIDORES, CREANDO DIFERENCIAS CON EL RESTO DE LOS MIEMBROS. </a:t>
            </a:r>
            <a:endParaRPr/>
          </a:p>
        </p:txBody>
      </p:sp>
      <p:sp>
        <p:nvSpPr>
          <p:cNvPr id="934" name="Google Shape;934;p30"/>
          <p:cNvSpPr txBox="1"/>
          <p:nvPr/>
        </p:nvSpPr>
        <p:spPr>
          <a:xfrm>
            <a:off x="0" y="4740609"/>
            <a:ext cx="13004800" cy="39703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chemeClr val="lt1"/>
              </a:solidFill>
              <a:latin typeface="Corbel"/>
              <a:ea typeface="Corbel"/>
              <a:cs typeface="Corbel"/>
              <a:sym typeface="Corbel"/>
            </a:endParaRPr>
          </a:p>
          <a:p>
            <a:pPr indent="0" lvl="0" marL="0" marR="0" rtl="0" algn="ctr">
              <a:lnSpc>
                <a:spcPct val="100000"/>
              </a:lnSpc>
              <a:spcBef>
                <a:spcPts val="0"/>
              </a:spcBef>
              <a:spcAft>
                <a:spcPts val="0"/>
              </a:spcAft>
              <a:buClr>
                <a:schemeClr val="lt1"/>
              </a:buClr>
              <a:buSzPts val="4200"/>
              <a:buFont typeface="Corbel"/>
              <a:buNone/>
            </a:pPr>
            <a:r>
              <a:rPr b="0" i="0" lang="es-ES" sz="4200" u="none" cap="none" strike="noStrike">
                <a:solidFill>
                  <a:schemeClr val="lt1"/>
                </a:solidFill>
                <a:latin typeface="Corbel"/>
                <a:ea typeface="Corbel"/>
                <a:cs typeface="Corbel"/>
                <a:sym typeface="Corbel"/>
              </a:rPr>
              <a:t>ESTO SE MANIFIESTA AL INICIO DE LA INTERACCIÓN EN DONDE EL LÍDER EN FORMA IMPLÍCITA CATEGORIZA EN ALGÚN GRUPO A LOS MIEMBROS Y ESTA DIVISIÓN SE MANTIENE A TRAVÉS DEL TIEMPO.</a:t>
            </a:r>
            <a:endParaRPr/>
          </a:p>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33"/>
                                        </p:tgtEl>
                                        <p:attrNameLst>
                                          <p:attrName>style.visibility</p:attrName>
                                        </p:attrNameLst>
                                      </p:cBhvr>
                                      <p:to>
                                        <p:strVal val="visible"/>
                                      </p:to>
                                    </p:set>
                                    <p:anim calcmode="lin" valueType="num">
                                      <p:cBhvr additive="base">
                                        <p:cTn dur="500"/>
                                        <p:tgtEl>
                                          <p:spTgt spid="93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34"/>
                                        </p:tgtEl>
                                        <p:attrNameLst>
                                          <p:attrName>style.visibility</p:attrName>
                                        </p:attrNameLst>
                                      </p:cBhvr>
                                      <p:to>
                                        <p:strVal val="visible"/>
                                      </p:to>
                                    </p:set>
                                    <p:anim calcmode="lin" valueType="num">
                                      <p:cBhvr additive="base">
                                        <p:cTn dur="500"/>
                                        <p:tgtEl>
                                          <p:spTgt spid="93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8" name="Shape 938"/>
        <p:cNvGrpSpPr/>
        <p:nvPr/>
      </p:nvGrpSpPr>
      <p:grpSpPr>
        <a:xfrm>
          <a:off x="0" y="0"/>
          <a:ext cx="0" cy="0"/>
          <a:chOff x="0" y="0"/>
          <a:chExt cx="0" cy="0"/>
        </a:xfrm>
      </p:grpSpPr>
      <p:sp>
        <p:nvSpPr>
          <p:cNvPr id="939" name="Google Shape;939;p31"/>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940" name="Google Shape;940;p31"/>
          <p:cNvSpPr txBox="1"/>
          <p:nvPr/>
        </p:nvSpPr>
        <p:spPr>
          <a:xfrm>
            <a:off x="0" y="525278"/>
            <a:ext cx="13004800" cy="1624355"/>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a:buNone/>
            </a:pPr>
            <a:r>
              <a:rPr b="1" i="0" lang="es-ES" sz="3982" u="none" cap="none" strike="noStrike">
                <a:solidFill>
                  <a:srgbClr val="FFFFFF"/>
                </a:solidFill>
                <a:latin typeface="Arial"/>
                <a:ea typeface="Arial"/>
                <a:cs typeface="Arial"/>
                <a:sym typeface="Arial"/>
              </a:rPr>
              <a:t>INTERCAMBIO LÍDER – MIEMBRO </a:t>
            </a:r>
            <a:endParaRPr/>
          </a:p>
          <a:p>
            <a:pPr indent="0" lvl="0" marL="0" marR="0" rtl="0" algn="ctr">
              <a:lnSpc>
                <a:spcPct val="100000"/>
              </a:lnSpc>
              <a:spcBef>
                <a:spcPts val="1991"/>
              </a:spcBef>
              <a:spcAft>
                <a:spcPts val="0"/>
              </a:spcAft>
              <a:buClr>
                <a:srgbClr val="FFFFFF"/>
              </a:buClr>
              <a:buSzPts val="3982"/>
              <a:buFont typeface="Arial"/>
              <a:buNone/>
            </a:pPr>
            <a:r>
              <a:rPr b="1" i="0" lang="es-ES" sz="3982" u="none" cap="none" strike="noStrike">
                <a:solidFill>
                  <a:srgbClr val="FFFFFF"/>
                </a:solidFill>
                <a:latin typeface="Arial"/>
                <a:ea typeface="Arial"/>
                <a:cs typeface="Arial"/>
                <a:sym typeface="Arial"/>
              </a:rPr>
              <a:t>(ILM).</a:t>
            </a:r>
            <a:endParaRPr/>
          </a:p>
        </p:txBody>
      </p:sp>
      <p:sp>
        <p:nvSpPr>
          <p:cNvPr id="941" name="Google Shape;941;p31"/>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942" name="Google Shape;942;p31"/>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943" name="Google Shape;943;p31"/>
          <p:cNvPicPr preferRelativeResize="0"/>
          <p:nvPr/>
        </p:nvPicPr>
        <p:blipFill rotWithShape="1">
          <a:blip r:embed="rId4">
            <a:alphaModFix/>
          </a:blip>
          <a:srcRect b="0" l="0" r="0" t="0"/>
          <a:stretch/>
        </p:blipFill>
        <p:spPr>
          <a:xfrm>
            <a:off x="-48611" y="156051"/>
            <a:ext cx="1631950" cy="1443585"/>
          </a:xfrm>
          <a:prstGeom prst="rect">
            <a:avLst/>
          </a:prstGeom>
          <a:noFill/>
          <a:ln>
            <a:noFill/>
          </a:ln>
        </p:spPr>
      </p:pic>
      <p:sp>
        <p:nvSpPr>
          <p:cNvPr id="944" name="Google Shape;944;p31"/>
          <p:cNvSpPr txBox="1"/>
          <p:nvPr/>
        </p:nvSpPr>
        <p:spPr>
          <a:xfrm>
            <a:off x="6102221" y="2014288"/>
            <a:ext cx="6902579" cy="73866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
        <p:nvSpPr>
          <p:cNvPr id="945" name="Google Shape;945;p31"/>
          <p:cNvSpPr txBox="1"/>
          <p:nvPr/>
        </p:nvSpPr>
        <p:spPr>
          <a:xfrm>
            <a:off x="0" y="1599636"/>
            <a:ext cx="13004800" cy="52629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000"/>
              <a:buFont typeface="Corbel"/>
              <a:buNone/>
            </a:pPr>
            <a:r>
              <a:t/>
            </a:r>
            <a:endParaRPr b="0" i="0" sz="40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4000"/>
              <a:buFont typeface="Corbel"/>
              <a:buNone/>
            </a:pPr>
            <a:r>
              <a:t/>
            </a:r>
            <a:endParaRPr b="0" i="0" sz="40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4000"/>
              <a:buFont typeface="Corbel"/>
              <a:buNone/>
            </a:pPr>
            <a:r>
              <a:t/>
            </a:r>
            <a:endParaRPr b="0" i="0" sz="40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4000"/>
              <a:buFont typeface="Arial"/>
              <a:buNone/>
            </a:pPr>
            <a:r>
              <a:rPr b="0" i="0" lang="es-ES" sz="4000" u="none" cap="none" strike="noStrike">
                <a:solidFill>
                  <a:schemeClr val="lt1"/>
                </a:solidFill>
                <a:latin typeface="Arial"/>
                <a:ea typeface="Arial"/>
                <a:cs typeface="Arial"/>
                <a:sym typeface="Arial"/>
              </a:rPr>
              <a:t>EL LÍDER CATEGORIZA A SUS MIEMBROS EN 2 GRUPOS NORMALMENTE POR SIMILITUD  EN ACTITUD Y PERSONALIDAD CON ÉL O POR SU NIVEL DE COMPETENCIAS</a:t>
            </a:r>
            <a:r>
              <a:rPr b="0" i="0" lang="es-ES" sz="2800" u="none" cap="none" strike="noStrike">
                <a:solidFill>
                  <a:schemeClr val="lt1"/>
                </a:solidFill>
                <a:latin typeface="Arial"/>
                <a:ea typeface="Arial"/>
                <a:cs typeface="Arial"/>
                <a:sym typeface="Arial"/>
              </a:rPr>
              <a:t>.  </a:t>
            </a:r>
            <a:endParaRPr/>
          </a:p>
          <a:p>
            <a:pPr indent="0" lvl="0" marL="0" marR="0" rtl="0" algn="ctr">
              <a:lnSpc>
                <a:spcPct val="100000"/>
              </a:lnSpc>
              <a:spcBef>
                <a:spcPts val="0"/>
              </a:spcBef>
              <a:spcAft>
                <a:spcPts val="0"/>
              </a:spcAft>
              <a:buClr>
                <a:srgbClr val="000000"/>
              </a:buClr>
              <a:buSzPts val="2800"/>
              <a:buFont typeface="Corbel"/>
              <a:buNone/>
            </a:pPr>
            <a:r>
              <a:t/>
            </a:r>
            <a:endParaRPr b="0" i="0" sz="28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800"/>
              <a:buFont typeface="Corbel"/>
              <a:buNone/>
            </a:pPr>
            <a:r>
              <a:t/>
            </a:r>
            <a:endParaRPr b="0" i="0" sz="28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45"/>
                                        </p:tgtEl>
                                        <p:attrNameLst>
                                          <p:attrName>style.visibility</p:attrName>
                                        </p:attrNameLst>
                                      </p:cBhvr>
                                      <p:to>
                                        <p:strVal val="visible"/>
                                      </p:to>
                                    </p:set>
                                    <p:animEffect filter="fade" transition="in">
                                      <p:cBhvr>
                                        <p:cTn dur="1000"/>
                                        <p:tgtEl>
                                          <p:spTgt spid="9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9" name="Shape 949"/>
        <p:cNvGrpSpPr/>
        <p:nvPr/>
      </p:nvGrpSpPr>
      <p:grpSpPr>
        <a:xfrm>
          <a:off x="0" y="0"/>
          <a:ext cx="0" cy="0"/>
          <a:chOff x="0" y="0"/>
          <a:chExt cx="0" cy="0"/>
        </a:xfrm>
      </p:grpSpPr>
      <p:sp>
        <p:nvSpPr>
          <p:cNvPr id="950" name="Google Shape;950;p32"/>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951" name="Google Shape;951;p32"/>
          <p:cNvSpPr txBox="1"/>
          <p:nvPr/>
        </p:nvSpPr>
        <p:spPr>
          <a:xfrm>
            <a:off x="0" y="389933"/>
            <a:ext cx="13004800" cy="1624355"/>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a:buNone/>
            </a:pPr>
            <a:r>
              <a:rPr b="1" i="0" lang="es-ES" sz="3982" u="none" cap="none" strike="noStrike">
                <a:solidFill>
                  <a:srgbClr val="FFFFFF"/>
                </a:solidFill>
                <a:latin typeface="Arial"/>
                <a:ea typeface="Arial"/>
                <a:cs typeface="Arial"/>
                <a:sym typeface="Arial"/>
              </a:rPr>
              <a:t>        CATEGORIZACIÓN INTERCAMBIO </a:t>
            </a:r>
            <a:endParaRPr/>
          </a:p>
          <a:p>
            <a:pPr indent="0" lvl="0" marL="0" marR="0" rtl="0" algn="ctr">
              <a:lnSpc>
                <a:spcPct val="100000"/>
              </a:lnSpc>
              <a:spcBef>
                <a:spcPts val="1991"/>
              </a:spcBef>
              <a:spcAft>
                <a:spcPts val="0"/>
              </a:spcAft>
              <a:buClr>
                <a:srgbClr val="FFFFFF"/>
              </a:buClr>
              <a:buSzPts val="3982"/>
              <a:buFont typeface="Arial"/>
              <a:buNone/>
            </a:pPr>
            <a:r>
              <a:rPr b="1" i="0" lang="es-ES" sz="3982" u="none" cap="none" strike="noStrike">
                <a:solidFill>
                  <a:srgbClr val="FFFFFF"/>
                </a:solidFill>
                <a:latin typeface="Arial"/>
                <a:ea typeface="Arial"/>
                <a:cs typeface="Arial"/>
                <a:sym typeface="Arial"/>
              </a:rPr>
              <a:t>LÍDER – MIEMBRO (ILM).</a:t>
            </a:r>
            <a:endParaRPr/>
          </a:p>
        </p:txBody>
      </p:sp>
      <p:sp>
        <p:nvSpPr>
          <p:cNvPr id="952" name="Google Shape;952;p32"/>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953" name="Google Shape;953;p32"/>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954" name="Google Shape;954;p32"/>
          <p:cNvPicPr preferRelativeResize="0"/>
          <p:nvPr/>
        </p:nvPicPr>
        <p:blipFill rotWithShape="1">
          <a:blip r:embed="rId4">
            <a:alphaModFix/>
          </a:blip>
          <a:srcRect b="0" l="0" r="0" t="0"/>
          <a:stretch/>
        </p:blipFill>
        <p:spPr>
          <a:xfrm>
            <a:off x="-48611" y="156051"/>
            <a:ext cx="1631950" cy="1443585"/>
          </a:xfrm>
          <a:prstGeom prst="rect">
            <a:avLst/>
          </a:prstGeom>
          <a:noFill/>
          <a:ln>
            <a:noFill/>
          </a:ln>
        </p:spPr>
      </p:pic>
      <p:sp>
        <p:nvSpPr>
          <p:cNvPr id="955" name="Google Shape;955;p32"/>
          <p:cNvSpPr txBox="1"/>
          <p:nvPr/>
        </p:nvSpPr>
        <p:spPr>
          <a:xfrm>
            <a:off x="6102221" y="2014288"/>
            <a:ext cx="6902579" cy="73866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
        <p:nvSpPr>
          <p:cNvPr descr="Corte Suprema informa funcionamiento del máximo tribunal en febrero de 2018  - Colegio de Abogados" id="956" name="Google Shape;956;p32"/>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graphicFrame>
        <p:nvGraphicFramePr>
          <p:cNvPr id="957" name="Google Shape;957;p32"/>
          <p:cNvGraphicFramePr/>
          <p:nvPr/>
        </p:nvGraphicFramePr>
        <p:xfrm>
          <a:off x="101038" y="2243882"/>
          <a:ext cx="3000000" cy="3000000"/>
        </p:xfrm>
        <a:graphic>
          <a:graphicData uri="http://schemas.openxmlformats.org/drawingml/2006/table">
            <a:tbl>
              <a:tblPr bandRow="1" firstRow="1">
                <a:noFill/>
                <a:tableStyleId>{8BABE0A2-EC42-434F-BD8A-3ECB623BED3E}</a:tableStyleId>
              </a:tblPr>
              <a:tblGrid>
                <a:gridCol w="6451875"/>
                <a:gridCol w="6451875"/>
              </a:tblGrid>
              <a:tr h="255525">
                <a:tc>
                  <a:txBody>
                    <a:bodyPr/>
                    <a:lstStyle/>
                    <a:p>
                      <a:pPr indent="0" lvl="0" marL="0" marR="0" rtl="0" algn="ctr">
                        <a:spcBef>
                          <a:spcPts val="0"/>
                        </a:spcBef>
                        <a:spcAft>
                          <a:spcPts val="0"/>
                        </a:spcAft>
                        <a:buNone/>
                      </a:pPr>
                      <a:r>
                        <a:rPr b="1" lang="es-ES" sz="2800" u="none" cap="none" strike="noStrike">
                          <a:latin typeface="Arial"/>
                          <a:ea typeface="Arial"/>
                          <a:cs typeface="Arial"/>
                          <a:sym typeface="Arial"/>
                        </a:rPr>
                        <a:t>GRUPO INTERNO</a:t>
                      </a:r>
                      <a:endParaRPr b="1" sz="2800" u="none" cap="none" strike="noStrike">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b="1" lang="es-ES" sz="2800" u="none" cap="none" strike="noStrike">
                          <a:latin typeface="Arial"/>
                          <a:ea typeface="Arial"/>
                          <a:cs typeface="Arial"/>
                          <a:sym typeface="Arial"/>
                        </a:rPr>
                        <a:t>GRUPO EXTERNO</a:t>
                      </a:r>
                      <a:endParaRPr b="1" sz="2800" u="none" cap="none" strike="noStrike">
                        <a:latin typeface="Arial"/>
                        <a:ea typeface="Arial"/>
                        <a:cs typeface="Arial"/>
                        <a:sym typeface="Arial"/>
                      </a:endParaRPr>
                    </a:p>
                  </a:txBody>
                  <a:tcPr marT="45725" marB="45725" marR="91450" marL="91450"/>
                </a:tc>
              </a:tr>
              <a:tr h="255525">
                <a:tc>
                  <a:txBody>
                    <a:bodyPr/>
                    <a:lstStyle/>
                    <a:p>
                      <a:pPr indent="-342900" lvl="0" marL="342900" marR="0" rtl="0" algn="l">
                        <a:spcBef>
                          <a:spcPts val="0"/>
                        </a:spcBef>
                        <a:spcAft>
                          <a:spcPts val="0"/>
                        </a:spcAft>
                        <a:buClr>
                          <a:schemeClr val="lt1"/>
                        </a:buClr>
                        <a:buSzPts val="2800"/>
                        <a:buFont typeface="Arial"/>
                        <a:buChar char="•"/>
                      </a:pPr>
                      <a:r>
                        <a:rPr lang="es-ES" sz="2800" u="none" cap="none" strike="noStrike">
                          <a:latin typeface="Arial"/>
                          <a:ea typeface="Arial"/>
                          <a:cs typeface="Arial"/>
                          <a:sym typeface="Arial"/>
                        </a:rPr>
                        <a:t>GRUPO PEQUEÑO DE SEGUIDORES.</a:t>
                      </a:r>
                      <a:endParaRPr/>
                    </a:p>
                    <a:p>
                      <a:pPr indent="-165100" lvl="0" marL="342900" marR="0" rtl="0" algn="l">
                        <a:spcBef>
                          <a:spcPts val="0"/>
                        </a:spcBef>
                        <a:spcAft>
                          <a:spcPts val="0"/>
                        </a:spcAft>
                        <a:buClr>
                          <a:schemeClr val="lt1"/>
                        </a:buClr>
                        <a:buSzPts val="2800"/>
                        <a:buFont typeface="Arial"/>
                        <a:buNone/>
                      </a:pPr>
                      <a:r>
                        <a:t/>
                      </a:r>
                      <a:endParaRPr sz="2800" u="none" cap="none" strike="noStrike">
                        <a:latin typeface="Arial"/>
                        <a:ea typeface="Arial"/>
                        <a:cs typeface="Arial"/>
                        <a:sym typeface="Arial"/>
                      </a:endParaRPr>
                    </a:p>
                    <a:p>
                      <a:pPr indent="-342900" lvl="0" marL="342900" marR="0" rtl="0" algn="l">
                        <a:spcBef>
                          <a:spcPts val="0"/>
                        </a:spcBef>
                        <a:spcAft>
                          <a:spcPts val="0"/>
                        </a:spcAft>
                        <a:buClr>
                          <a:schemeClr val="lt1"/>
                        </a:buClr>
                        <a:buSzPts val="2800"/>
                        <a:buFont typeface="Arial"/>
                        <a:buChar char="•"/>
                      </a:pPr>
                      <a:r>
                        <a:rPr lang="es-ES" sz="2800" u="none" cap="none" strike="noStrike">
                          <a:latin typeface="Arial"/>
                          <a:ea typeface="Arial"/>
                          <a:cs typeface="Arial"/>
                          <a:sym typeface="Arial"/>
                        </a:rPr>
                        <a:t>RELACIÓN ESPECIAL CON MAYOR TIEMPO.</a:t>
                      </a:r>
                      <a:endParaRPr/>
                    </a:p>
                    <a:p>
                      <a:pPr indent="-165100" lvl="0" marL="342900" marR="0" rtl="0" algn="l">
                        <a:spcBef>
                          <a:spcPts val="0"/>
                        </a:spcBef>
                        <a:spcAft>
                          <a:spcPts val="0"/>
                        </a:spcAft>
                        <a:buClr>
                          <a:schemeClr val="lt1"/>
                        </a:buClr>
                        <a:buSzPts val="2800"/>
                        <a:buFont typeface="Arial"/>
                        <a:buNone/>
                      </a:pPr>
                      <a:r>
                        <a:t/>
                      </a:r>
                      <a:endParaRPr sz="2800" u="none" cap="none" strike="noStrike">
                        <a:latin typeface="Arial"/>
                        <a:ea typeface="Arial"/>
                        <a:cs typeface="Arial"/>
                        <a:sym typeface="Arial"/>
                      </a:endParaRPr>
                    </a:p>
                    <a:p>
                      <a:pPr indent="-342900" lvl="0" marL="342900" marR="0" rtl="0" algn="l">
                        <a:spcBef>
                          <a:spcPts val="0"/>
                        </a:spcBef>
                        <a:spcAft>
                          <a:spcPts val="0"/>
                        </a:spcAft>
                        <a:buClr>
                          <a:schemeClr val="lt1"/>
                        </a:buClr>
                        <a:buSzPts val="2800"/>
                        <a:buFont typeface="Arial"/>
                        <a:buChar char="•"/>
                      </a:pPr>
                      <a:r>
                        <a:rPr lang="es-ES" sz="2800" u="none" cap="none" strike="noStrike">
                          <a:latin typeface="Arial"/>
                          <a:ea typeface="Arial"/>
                          <a:cs typeface="Arial"/>
                          <a:sym typeface="Arial"/>
                        </a:rPr>
                        <a:t>HAY MAYOR CONFIANZA, PRIVILEGIOS Y ATENCIÓN.</a:t>
                      </a:r>
                      <a:endParaRPr/>
                    </a:p>
                    <a:p>
                      <a:pPr indent="0" lvl="0" marL="0" marR="0" rtl="0" algn="l">
                        <a:spcBef>
                          <a:spcPts val="0"/>
                        </a:spcBef>
                        <a:spcAft>
                          <a:spcPts val="0"/>
                        </a:spcAft>
                        <a:buClr>
                          <a:schemeClr val="lt1"/>
                        </a:buClr>
                        <a:buSzPts val="2800"/>
                        <a:buFont typeface="Arial"/>
                        <a:buNone/>
                      </a:pPr>
                      <a:r>
                        <a:t/>
                      </a:r>
                      <a:endParaRPr sz="2800" u="none" cap="none" strike="noStrike">
                        <a:latin typeface="Arial"/>
                        <a:ea typeface="Arial"/>
                        <a:cs typeface="Arial"/>
                        <a:sym typeface="Arial"/>
                      </a:endParaRPr>
                    </a:p>
                    <a:p>
                      <a:pPr indent="-342900" lvl="0" marL="342900" marR="0" rtl="0" algn="l">
                        <a:spcBef>
                          <a:spcPts val="0"/>
                        </a:spcBef>
                        <a:spcAft>
                          <a:spcPts val="0"/>
                        </a:spcAft>
                        <a:buClr>
                          <a:schemeClr val="lt1"/>
                        </a:buClr>
                        <a:buSzPts val="2800"/>
                        <a:buFont typeface="Arial"/>
                        <a:buChar char="•"/>
                      </a:pPr>
                      <a:r>
                        <a:rPr lang="es-ES" sz="2800" u="none" cap="none" strike="noStrike">
                          <a:latin typeface="Arial"/>
                          <a:ea typeface="Arial"/>
                          <a:cs typeface="Arial"/>
                          <a:sym typeface="Arial"/>
                        </a:rPr>
                        <a:t>HAY MAYORES RECOMPENSAS A EMPLEADOS, CON LOS QUE HAY UNA RELACIÓN MÁS ESTRECHA.</a:t>
                      </a:r>
                      <a:endParaRPr sz="2800" u="none" cap="none" strike="noStrike">
                        <a:latin typeface="Arial"/>
                        <a:ea typeface="Arial"/>
                        <a:cs typeface="Arial"/>
                        <a:sym typeface="Arial"/>
                      </a:endParaRPr>
                    </a:p>
                  </a:txBody>
                  <a:tcPr marT="45725" marB="45725" marR="91450" marL="91450"/>
                </a:tc>
                <a:tc>
                  <a:txBody>
                    <a:bodyPr/>
                    <a:lstStyle/>
                    <a:p>
                      <a:pPr indent="-342900" lvl="0" marL="342900" marR="0" rtl="0" algn="l">
                        <a:spcBef>
                          <a:spcPts val="0"/>
                        </a:spcBef>
                        <a:spcAft>
                          <a:spcPts val="0"/>
                        </a:spcAft>
                        <a:buClr>
                          <a:schemeClr val="lt1"/>
                        </a:buClr>
                        <a:buSzPts val="2800"/>
                        <a:buFont typeface="Arial"/>
                        <a:buChar char="•"/>
                      </a:pPr>
                      <a:r>
                        <a:rPr lang="es-ES" sz="2800" u="none" cap="none" strike="noStrike">
                          <a:latin typeface="Arial"/>
                          <a:ea typeface="Arial"/>
                          <a:cs typeface="Arial"/>
                          <a:sym typeface="Arial"/>
                        </a:rPr>
                        <a:t>ESTÁ EL RESTO DE LOS SEGUIDORES.</a:t>
                      </a:r>
                      <a:endParaRPr/>
                    </a:p>
                    <a:p>
                      <a:pPr indent="-165100" lvl="0" marL="342900" marR="0" rtl="0" algn="l">
                        <a:spcBef>
                          <a:spcPts val="0"/>
                        </a:spcBef>
                        <a:spcAft>
                          <a:spcPts val="0"/>
                        </a:spcAft>
                        <a:buClr>
                          <a:schemeClr val="lt1"/>
                        </a:buClr>
                        <a:buSzPts val="2800"/>
                        <a:buFont typeface="Arial"/>
                        <a:buNone/>
                      </a:pPr>
                      <a:r>
                        <a:t/>
                      </a:r>
                      <a:endParaRPr sz="2800" u="none" cap="none" strike="noStrike">
                        <a:latin typeface="Arial"/>
                        <a:ea typeface="Arial"/>
                        <a:cs typeface="Arial"/>
                        <a:sym typeface="Arial"/>
                      </a:endParaRPr>
                    </a:p>
                    <a:p>
                      <a:pPr indent="-342900" lvl="0" marL="342900" marR="0" rtl="0" algn="l">
                        <a:spcBef>
                          <a:spcPts val="0"/>
                        </a:spcBef>
                        <a:spcAft>
                          <a:spcPts val="0"/>
                        </a:spcAft>
                        <a:buClr>
                          <a:schemeClr val="lt1"/>
                        </a:buClr>
                        <a:buSzPts val="2800"/>
                        <a:buFont typeface="Arial"/>
                        <a:buChar char="•"/>
                      </a:pPr>
                      <a:r>
                        <a:rPr lang="es-ES" sz="2800" u="none" cap="none" strike="noStrike">
                          <a:latin typeface="Arial"/>
                          <a:ea typeface="Arial"/>
                          <a:cs typeface="Arial"/>
                          <a:sym typeface="Arial"/>
                        </a:rPr>
                        <a:t>TIENEN MENOR TIEMPO POR PARTE DEL LÍDER.</a:t>
                      </a:r>
                      <a:endParaRPr/>
                    </a:p>
                    <a:p>
                      <a:pPr indent="-165100" lvl="0" marL="342900" marR="0" rtl="0" algn="l">
                        <a:spcBef>
                          <a:spcPts val="0"/>
                        </a:spcBef>
                        <a:spcAft>
                          <a:spcPts val="0"/>
                        </a:spcAft>
                        <a:buClr>
                          <a:schemeClr val="lt1"/>
                        </a:buClr>
                        <a:buSzPts val="2800"/>
                        <a:buFont typeface="Arial"/>
                        <a:buNone/>
                      </a:pPr>
                      <a:r>
                        <a:t/>
                      </a:r>
                      <a:endParaRPr sz="2800" u="none" cap="none" strike="noStrike">
                        <a:latin typeface="Arial"/>
                        <a:ea typeface="Arial"/>
                        <a:cs typeface="Arial"/>
                        <a:sym typeface="Arial"/>
                      </a:endParaRPr>
                    </a:p>
                    <a:p>
                      <a:pPr indent="-342900" lvl="0" marL="342900" marR="0" rtl="0" algn="l">
                        <a:spcBef>
                          <a:spcPts val="0"/>
                        </a:spcBef>
                        <a:spcAft>
                          <a:spcPts val="0"/>
                        </a:spcAft>
                        <a:buClr>
                          <a:schemeClr val="lt1"/>
                        </a:buClr>
                        <a:buSzPts val="2800"/>
                        <a:buFont typeface="Arial"/>
                        <a:buChar char="•"/>
                      </a:pPr>
                      <a:r>
                        <a:rPr lang="es-ES" sz="2800" u="none" cap="none" strike="noStrike">
                          <a:latin typeface="Arial"/>
                          <a:ea typeface="Arial"/>
                          <a:cs typeface="Arial"/>
                          <a:sym typeface="Arial"/>
                        </a:rPr>
                        <a:t>MENORES RECOMPENSAS Y RELACIÓN ES FORMAL.</a:t>
                      </a:r>
                      <a:endParaRPr/>
                    </a:p>
                    <a:p>
                      <a:pPr indent="-165100" lvl="0" marL="342900" marR="0" rtl="0" algn="l">
                        <a:spcBef>
                          <a:spcPts val="0"/>
                        </a:spcBef>
                        <a:spcAft>
                          <a:spcPts val="0"/>
                        </a:spcAft>
                        <a:buClr>
                          <a:schemeClr val="lt1"/>
                        </a:buClr>
                        <a:buSzPts val="2800"/>
                        <a:buFont typeface="Arial"/>
                        <a:buNone/>
                      </a:pPr>
                      <a:r>
                        <a:t/>
                      </a:r>
                      <a:endParaRPr sz="2800" u="none" cap="none" strike="noStrike">
                        <a:latin typeface="Arial"/>
                        <a:ea typeface="Arial"/>
                        <a:cs typeface="Arial"/>
                        <a:sym typeface="Arial"/>
                      </a:endParaRPr>
                    </a:p>
                    <a:p>
                      <a:pPr indent="-342900" lvl="0" marL="342900" marR="0" rtl="0" algn="l">
                        <a:spcBef>
                          <a:spcPts val="0"/>
                        </a:spcBef>
                        <a:spcAft>
                          <a:spcPts val="0"/>
                        </a:spcAft>
                        <a:buClr>
                          <a:schemeClr val="lt1"/>
                        </a:buClr>
                        <a:buSzPts val="2800"/>
                        <a:buFont typeface="Arial"/>
                        <a:buChar char="•"/>
                      </a:pPr>
                      <a:r>
                        <a:rPr lang="es-ES" sz="2800" u="none" cap="none" strike="noStrike">
                          <a:latin typeface="Arial"/>
                          <a:ea typeface="Arial"/>
                          <a:cs typeface="Arial"/>
                          <a:sym typeface="Arial"/>
                        </a:rPr>
                        <a:t>HAY CASTIGOS PARA SEGUIDORES QUE NO SE TIENE UNA RELACIÓN ESTRECHA. X</a:t>
                      </a:r>
                      <a:endParaRPr sz="2800" u="none" cap="none" strike="noStrike">
                        <a:latin typeface="Arial"/>
                        <a:ea typeface="Arial"/>
                        <a:cs typeface="Arial"/>
                        <a:sym typeface="Arial"/>
                      </a:endParaRPr>
                    </a:p>
                  </a:txBody>
                  <a:tcPr marT="45725" marB="45725" marR="91450" marL="91450"/>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57"/>
                                        </p:tgtEl>
                                        <p:attrNameLst>
                                          <p:attrName>style.visibility</p:attrName>
                                        </p:attrNameLst>
                                      </p:cBhvr>
                                      <p:to>
                                        <p:strVal val="visible"/>
                                      </p:to>
                                    </p:set>
                                    <p:animEffect filter="fade" transition="in">
                                      <p:cBhvr>
                                        <p:cTn dur="1000"/>
                                        <p:tgtEl>
                                          <p:spTgt spid="9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1" name="Shape 961"/>
        <p:cNvGrpSpPr/>
        <p:nvPr/>
      </p:nvGrpSpPr>
      <p:grpSpPr>
        <a:xfrm>
          <a:off x="0" y="0"/>
          <a:ext cx="0" cy="0"/>
          <a:chOff x="0" y="0"/>
          <a:chExt cx="0" cy="0"/>
        </a:xfrm>
      </p:grpSpPr>
      <p:sp>
        <p:nvSpPr>
          <p:cNvPr id="962" name="Google Shape;962;g16d3af0d781_2_1"/>
          <p:cNvSpPr txBox="1"/>
          <p:nvPr>
            <p:ph type="title"/>
          </p:nvPr>
        </p:nvSpPr>
        <p:spPr>
          <a:xfrm>
            <a:off x="894080" y="519291"/>
            <a:ext cx="11216700" cy="18852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sp>
        <p:nvSpPr>
          <p:cNvPr id="963" name="Google Shape;963;g16d3af0d781_2_1"/>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pic>
        <p:nvPicPr>
          <p:cNvPr id="964" name="Google Shape;964;g16d3af0d781_2_1"/>
          <p:cNvPicPr preferRelativeResize="0"/>
          <p:nvPr/>
        </p:nvPicPr>
        <p:blipFill>
          <a:blip r:embed="rId3">
            <a:alphaModFix/>
          </a:blip>
          <a:stretch>
            <a:fillRect/>
          </a:stretch>
        </p:blipFill>
        <p:spPr>
          <a:xfrm>
            <a:off x="333488" y="2556905"/>
            <a:ext cx="12337826" cy="5799200"/>
          </a:xfrm>
          <a:prstGeom prst="rect">
            <a:avLst/>
          </a:prstGeom>
          <a:noFill/>
          <a:ln>
            <a:noFill/>
          </a:ln>
        </p:spPr>
      </p:pic>
      <p:pic>
        <p:nvPicPr>
          <p:cNvPr id="965" name="Google Shape;965;g16d3af0d781_2_1"/>
          <p:cNvPicPr preferRelativeResize="0"/>
          <p:nvPr/>
        </p:nvPicPr>
        <p:blipFill rotWithShape="1">
          <a:blip r:embed="rId4">
            <a:alphaModFix/>
          </a:blip>
          <a:srcRect b="0" l="0" r="0" t="0"/>
          <a:stretch/>
        </p:blipFill>
        <p:spPr>
          <a:xfrm>
            <a:off x="-48611" y="156051"/>
            <a:ext cx="1631950" cy="1443585"/>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9" name="Shape 969"/>
        <p:cNvGrpSpPr/>
        <p:nvPr/>
      </p:nvGrpSpPr>
      <p:grpSpPr>
        <a:xfrm>
          <a:off x="0" y="0"/>
          <a:ext cx="0" cy="0"/>
          <a:chOff x="0" y="0"/>
          <a:chExt cx="0" cy="0"/>
        </a:xfrm>
      </p:grpSpPr>
      <p:sp>
        <p:nvSpPr>
          <p:cNvPr id="970" name="Google Shape;970;p33"/>
          <p:cNvSpPr/>
          <p:nvPr/>
        </p:nvSpPr>
        <p:spPr>
          <a:xfrm>
            <a:off x="767364" y="1599636"/>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971" name="Google Shape;971;p33"/>
          <p:cNvSpPr txBox="1"/>
          <p:nvPr/>
        </p:nvSpPr>
        <p:spPr>
          <a:xfrm>
            <a:off x="0" y="389933"/>
            <a:ext cx="13004800" cy="1317925"/>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a:buNone/>
            </a:pPr>
            <a:r>
              <a:rPr b="1" i="0" lang="es-ES" sz="3982" u="none" cap="none" strike="noStrike">
                <a:solidFill>
                  <a:srgbClr val="FFFFFF"/>
                </a:solidFill>
                <a:latin typeface="Arial"/>
                <a:ea typeface="Arial"/>
                <a:cs typeface="Arial"/>
                <a:sym typeface="Arial"/>
              </a:rPr>
              <a:t>        INTERCAMBIO LIDER – MIEMBRO (ILM). REFLEXIONES:</a:t>
            </a:r>
            <a:endParaRPr/>
          </a:p>
        </p:txBody>
      </p:sp>
      <p:sp>
        <p:nvSpPr>
          <p:cNvPr id="972" name="Google Shape;972;p33"/>
          <p:cNvSpPr/>
          <p:nvPr/>
        </p:nvSpPr>
        <p:spPr>
          <a:xfrm>
            <a:off x="-12038" y="8662261"/>
            <a:ext cx="13016838" cy="1080185"/>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973" name="Google Shape;973;p33"/>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974" name="Google Shape;974;p33"/>
          <p:cNvPicPr preferRelativeResize="0"/>
          <p:nvPr/>
        </p:nvPicPr>
        <p:blipFill rotWithShape="1">
          <a:blip r:embed="rId4">
            <a:alphaModFix/>
          </a:blip>
          <a:srcRect b="0" l="0" r="0" t="0"/>
          <a:stretch/>
        </p:blipFill>
        <p:spPr>
          <a:xfrm>
            <a:off x="-48611" y="156051"/>
            <a:ext cx="1631950" cy="1443585"/>
          </a:xfrm>
          <a:prstGeom prst="rect">
            <a:avLst/>
          </a:prstGeom>
          <a:noFill/>
          <a:ln>
            <a:noFill/>
          </a:ln>
        </p:spPr>
      </p:pic>
      <p:sp>
        <p:nvSpPr>
          <p:cNvPr id="975" name="Google Shape;975;p33"/>
          <p:cNvSpPr txBox="1"/>
          <p:nvPr/>
        </p:nvSpPr>
        <p:spPr>
          <a:xfrm>
            <a:off x="6102221" y="2014288"/>
            <a:ext cx="6902579" cy="73866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
        <p:nvSpPr>
          <p:cNvPr descr="Corte Suprema informa funcionamiento del máximo tribunal en febrero de 2018  - Colegio de Abogados" id="976" name="Google Shape;976;p3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
        <p:nvSpPr>
          <p:cNvPr id="977" name="Google Shape;977;p33"/>
          <p:cNvSpPr txBox="1"/>
          <p:nvPr/>
        </p:nvSpPr>
        <p:spPr>
          <a:xfrm>
            <a:off x="-12038" y="1772816"/>
            <a:ext cx="13016700" cy="25551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Corbel"/>
              <a:buNone/>
            </a:pPr>
            <a:r>
              <a:t/>
            </a:r>
            <a:endParaRPr b="0" i="0" sz="32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3200"/>
              <a:buFont typeface="Arial"/>
              <a:buNone/>
            </a:pPr>
            <a:r>
              <a:rPr b="0" i="0" lang="es-ES" sz="3200" u="none" cap="none" strike="noStrike">
                <a:solidFill>
                  <a:schemeClr val="lt1"/>
                </a:solidFill>
                <a:latin typeface="Arial"/>
                <a:ea typeface="Arial"/>
                <a:cs typeface="Arial"/>
                <a:sym typeface="Arial"/>
              </a:rPr>
              <a:t>“SI BIEN EL LÍDER ELIGE DONDE QUEDA CADA SEGUIDOR, SON ESTOS ÚLTIMOS QUIENES CON SU CARACTERÍSTICAS INDUCEN LA DECISIÓN”.</a:t>
            </a:r>
            <a:endParaRPr/>
          </a:p>
          <a:p>
            <a:pPr indent="0" lvl="0" marL="0" marR="0" rtl="0" algn="ctr">
              <a:lnSpc>
                <a:spcPct val="100000"/>
              </a:lnSpc>
              <a:spcBef>
                <a:spcPts val="0"/>
              </a:spcBef>
              <a:spcAft>
                <a:spcPts val="0"/>
              </a:spcAft>
              <a:buClr>
                <a:schemeClr val="lt1"/>
              </a:buClr>
              <a:buSzPts val="3200"/>
              <a:buFont typeface="Arial"/>
              <a:buNone/>
            </a:pPr>
            <a:r>
              <a:rPr b="0" i="0" lang="es-ES" sz="3200" u="none" cap="none" strike="noStrike">
                <a:solidFill>
                  <a:schemeClr val="lt1"/>
                </a:solidFill>
                <a:latin typeface="Arial"/>
                <a:ea typeface="Arial"/>
                <a:cs typeface="Arial"/>
                <a:sym typeface="Arial"/>
              </a:rPr>
              <a:t> </a:t>
            </a:r>
            <a:endParaRPr/>
          </a:p>
        </p:txBody>
      </p:sp>
      <p:sp>
        <p:nvSpPr>
          <p:cNvPr id="978" name="Google Shape;978;p33"/>
          <p:cNvSpPr txBox="1"/>
          <p:nvPr/>
        </p:nvSpPr>
        <p:spPr>
          <a:xfrm>
            <a:off x="-12038" y="3600450"/>
            <a:ext cx="13016700" cy="3540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Corbel"/>
              <a:buNone/>
            </a:pPr>
            <a:r>
              <a:t/>
            </a:r>
            <a:endParaRPr b="0" i="0" sz="32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Corbel"/>
              <a:buNone/>
            </a:pPr>
            <a:r>
              <a:t/>
            </a:r>
            <a:endParaRPr b="0" i="0" sz="32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3200"/>
              <a:buFont typeface="Arial"/>
              <a:buNone/>
            </a:pPr>
            <a:r>
              <a:rPr b="0" i="0" lang="es-ES" sz="3200" u="none" cap="none" strike="noStrike">
                <a:solidFill>
                  <a:schemeClr val="lt1"/>
                </a:solidFill>
                <a:latin typeface="Arial"/>
                <a:ea typeface="Arial"/>
                <a:cs typeface="Arial"/>
                <a:sym typeface="Arial"/>
              </a:rPr>
              <a:t>“LOS LÍDERES INVIERTEN SUS RECURSOS EN GRUPO INTERIOR, DE</a:t>
            </a:r>
            <a:r>
              <a:rPr lang="es-ES" sz="3200">
                <a:solidFill>
                  <a:schemeClr val="lt1"/>
                </a:solidFill>
              </a:rPr>
              <a:t>B</a:t>
            </a:r>
            <a:r>
              <a:rPr b="0" i="0" lang="es-ES" sz="3200" u="none" cap="none" strike="noStrike">
                <a:solidFill>
                  <a:schemeClr val="lt1"/>
                </a:solidFill>
                <a:latin typeface="Arial"/>
                <a:ea typeface="Arial"/>
                <a:cs typeface="Arial"/>
                <a:sym typeface="Arial"/>
              </a:rPr>
              <a:t>IDO A QUE SABE QUE SON MÁS COMPETENTES Y LOGRARÁN MEJORES DESEMPEÑOS”.</a:t>
            </a:r>
            <a:endParaRPr/>
          </a:p>
          <a:p>
            <a:pPr indent="0" lvl="0" marL="0" marR="0" rtl="0" algn="ctr">
              <a:lnSpc>
                <a:spcPct val="100000"/>
              </a:lnSpc>
              <a:spcBef>
                <a:spcPts val="0"/>
              </a:spcBef>
              <a:spcAft>
                <a:spcPts val="0"/>
              </a:spcAft>
              <a:buClr>
                <a:srgbClr val="000000"/>
              </a:buClr>
              <a:buSzPts val="3200"/>
              <a:buFont typeface="Corbel"/>
              <a:buNone/>
            </a:pPr>
            <a:r>
              <a:t/>
            </a:r>
            <a:endParaRPr b="0" i="0" sz="32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Corbel"/>
              <a:buNone/>
            </a:pPr>
            <a:r>
              <a:t/>
            </a:r>
            <a:endParaRPr b="0" i="0" sz="3200" u="none" cap="none" strike="noStrike">
              <a:solidFill>
                <a:schemeClr val="lt1"/>
              </a:solidFill>
              <a:latin typeface="Arial"/>
              <a:ea typeface="Arial"/>
              <a:cs typeface="Arial"/>
              <a:sym typeface="Arial"/>
            </a:endParaRPr>
          </a:p>
        </p:txBody>
      </p:sp>
      <p:sp>
        <p:nvSpPr>
          <p:cNvPr id="979" name="Google Shape;979;p33"/>
          <p:cNvSpPr txBox="1"/>
          <p:nvPr/>
        </p:nvSpPr>
        <p:spPr>
          <a:xfrm>
            <a:off x="155575" y="5829300"/>
            <a:ext cx="12849225" cy="255454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Corbel"/>
              <a:buNone/>
            </a:pPr>
            <a:r>
              <a:t/>
            </a:r>
            <a:endParaRPr b="0" i="0" sz="32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Corbel"/>
              <a:buNone/>
            </a:pPr>
            <a:r>
              <a:t/>
            </a:r>
            <a:endParaRPr b="0" i="0" sz="32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3200"/>
              <a:buFont typeface="Arial"/>
              <a:buNone/>
            </a:pPr>
            <a:r>
              <a:rPr b="0" i="0" lang="es-ES" sz="3200" u="none" cap="none" strike="noStrike">
                <a:solidFill>
                  <a:schemeClr val="lt1"/>
                </a:solidFill>
                <a:latin typeface="Arial"/>
                <a:ea typeface="Arial"/>
                <a:cs typeface="Arial"/>
                <a:sym typeface="Arial"/>
              </a:rPr>
              <a:t>“LAS INVESTIGACIONES HAN DEMOSTRADO QUE MIEMBROS DEL GRUPO INTERIOR TIENEN MEJORES RENDIMIENTOS, COOPERACIÓN Y SATISFACCIÓN CON SUS SUPERIORES”.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77"/>
                                        </p:tgtEl>
                                        <p:attrNameLst>
                                          <p:attrName>style.visibility</p:attrName>
                                        </p:attrNameLst>
                                      </p:cBhvr>
                                      <p:to>
                                        <p:strVal val="visible"/>
                                      </p:to>
                                    </p:set>
                                    <p:animEffect filter="fade" transition="in">
                                      <p:cBhvr>
                                        <p:cTn dur="1000"/>
                                        <p:tgtEl>
                                          <p:spTgt spid="9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78"/>
                                        </p:tgtEl>
                                        <p:attrNameLst>
                                          <p:attrName>style.visibility</p:attrName>
                                        </p:attrNameLst>
                                      </p:cBhvr>
                                      <p:to>
                                        <p:strVal val="visible"/>
                                      </p:to>
                                    </p:set>
                                    <p:animEffect filter="fade" transition="in">
                                      <p:cBhvr>
                                        <p:cTn dur="1000"/>
                                        <p:tgtEl>
                                          <p:spTgt spid="97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79"/>
                                        </p:tgtEl>
                                        <p:attrNameLst>
                                          <p:attrName>style.visibility</p:attrName>
                                        </p:attrNameLst>
                                      </p:cBhvr>
                                      <p:to>
                                        <p:strVal val="visible"/>
                                      </p:to>
                                    </p:set>
                                    <p:animEffect filter="fade" transition="in">
                                      <p:cBhvr>
                                        <p:cTn dur="1000"/>
                                        <p:tgtEl>
                                          <p:spTgt spid="9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3" name="Shape 983"/>
        <p:cNvGrpSpPr/>
        <p:nvPr/>
      </p:nvGrpSpPr>
      <p:grpSpPr>
        <a:xfrm>
          <a:off x="0" y="0"/>
          <a:ext cx="0" cy="0"/>
          <a:chOff x="0" y="0"/>
          <a:chExt cx="0" cy="0"/>
        </a:xfrm>
      </p:grpSpPr>
      <p:sp>
        <p:nvSpPr>
          <p:cNvPr id="984" name="Google Shape;984;g23a2dfdf18f_8_32"/>
          <p:cNvSpPr/>
          <p:nvPr/>
        </p:nvSpPr>
        <p:spPr>
          <a:xfrm>
            <a:off x="388450" y="1758300"/>
            <a:ext cx="12310500" cy="712320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560"/>
              <a:buFont typeface="Corbel"/>
              <a:buNone/>
            </a:pPr>
            <a:r>
              <a:rPr lang="es-ES" sz="2460">
                <a:solidFill>
                  <a:srgbClr val="FFFFFF"/>
                </a:solidFill>
              </a:rPr>
              <a:t>En un contexto naval, esta teoría puede aplicarse a la relación entre un oficial superior y sus subordinados, tanto para el grupo "in" como para el grupo "out". Para el grupo "in", que incluye a los subordinados más cercanos al líder, la teoría ILM se puede aplicar a través de la creación de una relación de confianza y respeto mutuo. Por ejemplo, un comandante de un buque puede desarrollar una relación sólida con sus oficiales de más alto rango y con los jefes de departamento, fomentando la comunicación abierta, la colaboración y la retroalimentación constructiva. Esto puede llevar a una mayor satisfacción y compromiso por parte de estos subordinados, quienes pueden sentir que tienen una mayor influencia en el rumbo del barco y en las decisiones que se toman a bordo. Para el grupo "out", que incluye a los subordinados que tienen menos interacción directa con el líder, la teoría ILM se puede aplicar a través de la creación de un ambiente de trabajo positivo y la promoción de un sentido de comunidad y pertenencia. Por ejemplo, un comandante puede involucrar a los subordinados en actividades recreativas y de desarrollo profesional, lo que puede fomentar un mayor sentido de conexión con la tripulación y el barco. Además, el líder puede asegurarse de que todos los subordinados sean tratados con igualdad y respeto, lo que puede llevar a un mayor compromiso y motivación por parte de los subordinados.</a:t>
            </a:r>
            <a:endParaRPr sz="2460">
              <a:solidFill>
                <a:srgbClr val="FFFFFF"/>
              </a:solidFill>
            </a:endParaRPr>
          </a:p>
        </p:txBody>
      </p:sp>
      <p:sp>
        <p:nvSpPr>
          <p:cNvPr id="985" name="Google Shape;985;g23a2dfdf18f_8_32"/>
          <p:cNvSpPr txBox="1"/>
          <p:nvPr/>
        </p:nvSpPr>
        <p:spPr>
          <a:xfrm>
            <a:off x="0" y="389933"/>
            <a:ext cx="13004700" cy="13182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982"/>
              <a:buFont typeface="Arial"/>
              <a:buNone/>
            </a:pPr>
            <a:r>
              <a:rPr b="1" i="0" lang="es-ES" sz="3982" u="none" cap="none" strike="noStrike">
                <a:solidFill>
                  <a:srgbClr val="FFFFFF"/>
                </a:solidFill>
                <a:latin typeface="Arial"/>
                <a:ea typeface="Arial"/>
                <a:cs typeface="Arial"/>
                <a:sym typeface="Arial"/>
              </a:rPr>
              <a:t>        INTERCAMBIO LIDER – MIEMBRO (ILM). REFLEXIONES:</a:t>
            </a:r>
            <a:endParaRPr/>
          </a:p>
        </p:txBody>
      </p:sp>
      <p:sp>
        <p:nvSpPr>
          <p:cNvPr id="986" name="Google Shape;986;g23a2dfdf18f_8_32"/>
          <p:cNvSpPr/>
          <p:nvPr/>
        </p:nvSpPr>
        <p:spPr>
          <a:xfrm>
            <a:off x="-12038" y="8662261"/>
            <a:ext cx="13016700" cy="10803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987" name="Google Shape;987;g23a2dfdf18f_8_32"/>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988" name="Google Shape;988;g23a2dfdf18f_8_32"/>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sp>
        <p:nvSpPr>
          <p:cNvPr id="989" name="Google Shape;989;g23a2dfdf18f_8_32"/>
          <p:cNvSpPr txBox="1"/>
          <p:nvPr/>
        </p:nvSpPr>
        <p:spPr>
          <a:xfrm>
            <a:off x="6102221" y="2014288"/>
            <a:ext cx="6902700" cy="738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
        <p:nvSpPr>
          <p:cNvPr descr="Corte Suprema informa funcionamiento del máximo tribunal en febrero de 2018  - Colegio de Abogados" id="990" name="Google Shape;990;g23a2dfdf18f_8_32"/>
          <p:cNvSpPr/>
          <p:nvPr/>
        </p:nvSpPr>
        <p:spPr>
          <a:xfrm>
            <a:off x="155575" y="-144463"/>
            <a:ext cx="304800" cy="304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200"/>
              <a:buFont typeface="Corbel"/>
              <a:buNone/>
            </a:pPr>
            <a:r>
              <a:t/>
            </a:r>
            <a:endParaRPr b="0" i="0" sz="4200" u="none" cap="none" strike="noStrike">
              <a:solidFill>
                <a:srgbClr val="000000"/>
              </a:solidFill>
              <a:latin typeface="Corbel"/>
              <a:ea typeface="Corbel"/>
              <a:cs typeface="Corbel"/>
              <a:sym typeface="Corbel"/>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4" name="Shape 994"/>
        <p:cNvGrpSpPr/>
        <p:nvPr/>
      </p:nvGrpSpPr>
      <p:grpSpPr>
        <a:xfrm>
          <a:off x="0" y="0"/>
          <a:ext cx="0" cy="0"/>
          <a:chOff x="0" y="0"/>
          <a:chExt cx="0" cy="0"/>
        </a:xfrm>
      </p:grpSpPr>
      <p:sp>
        <p:nvSpPr>
          <p:cNvPr id="995" name="Google Shape;995;p34"/>
          <p:cNvSpPr/>
          <p:nvPr/>
        </p:nvSpPr>
        <p:spPr>
          <a:xfrm>
            <a:off x="710826" y="1833518"/>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996" name="Google Shape;996;p34"/>
          <p:cNvSpPr txBox="1"/>
          <p:nvPr/>
        </p:nvSpPr>
        <p:spPr>
          <a:xfrm>
            <a:off x="0" y="389933"/>
            <a:ext cx="13004700" cy="6187800"/>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 de la Decisión</a:t>
            </a:r>
            <a:endParaRPr/>
          </a:p>
          <a:p>
            <a:pPr indent="0" lvl="0" marL="0" marR="0" rtl="0" algn="ctr">
              <a:lnSpc>
                <a:spcPct val="100000"/>
              </a:lnSpc>
              <a:spcBef>
                <a:spcPts val="2200"/>
              </a:spcBef>
              <a:spcAft>
                <a:spcPts val="0"/>
              </a:spcAft>
              <a:buClr>
                <a:srgbClr val="FFFFFF"/>
              </a:buClr>
              <a:buSzPts val="4400"/>
              <a:buFont typeface="Arial"/>
              <a:buNone/>
            </a:pPr>
            <a:r>
              <a:rPr b="0" i="0" lang="es-ES" sz="4400" u="none" cap="none" strike="noStrike">
                <a:solidFill>
                  <a:srgbClr val="FFFFFF"/>
                </a:solidFill>
                <a:latin typeface="Arial"/>
                <a:ea typeface="Arial"/>
                <a:cs typeface="Arial"/>
                <a:sym typeface="Arial"/>
              </a:rPr>
              <a:t>Modelo de la</a:t>
            </a:r>
            <a:r>
              <a:rPr lang="es-ES" sz="4400">
                <a:solidFill>
                  <a:srgbClr val="FFFFFF"/>
                </a:solidFill>
              </a:rPr>
              <a:t> Participación del Líder</a:t>
            </a:r>
            <a:endParaRPr sz="4400">
              <a:solidFill>
                <a:srgbClr val="FFFFFF"/>
              </a:solidFill>
            </a:endParaRPr>
          </a:p>
          <a:p>
            <a:pPr indent="0" lvl="0" marL="0" marR="0" rtl="0" algn="ctr">
              <a:lnSpc>
                <a:spcPct val="100000"/>
              </a:lnSpc>
              <a:spcBef>
                <a:spcPts val="2200"/>
              </a:spcBef>
              <a:spcAft>
                <a:spcPts val="0"/>
              </a:spcAft>
              <a:buClr>
                <a:srgbClr val="FFFFFF"/>
              </a:buClr>
              <a:buSzPts val="4400"/>
              <a:buFont typeface="Arial"/>
              <a:buNone/>
            </a:pPr>
            <a:r>
              <a:t/>
            </a:r>
            <a:endParaRPr sz="4400">
              <a:solidFill>
                <a:srgbClr val="FFFFFF"/>
              </a:solidFill>
            </a:endParaRPr>
          </a:p>
          <a:p>
            <a:pPr indent="0" lvl="0" marL="0" marR="0" rtl="0" algn="ctr">
              <a:lnSpc>
                <a:spcPct val="100000"/>
              </a:lnSpc>
              <a:spcBef>
                <a:spcPts val="2200"/>
              </a:spcBef>
              <a:spcAft>
                <a:spcPts val="0"/>
              </a:spcAft>
              <a:buClr>
                <a:srgbClr val="FFFFFF"/>
              </a:buClr>
              <a:buSzPts val="4400"/>
              <a:buFont typeface="Arial"/>
              <a:buNone/>
            </a:pPr>
            <a:r>
              <a:t/>
            </a:r>
            <a:endParaRPr sz="4400">
              <a:solidFill>
                <a:srgbClr val="FFFFFF"/>
              </a:solidFill>
            </a:endParaRPr>
          </a:p>
          <a:p>
            <a:pPr indent="0" lvl="0" marL="0" marR="0" rtl="0" algn="ctr">
              <a:lnSpc>
                <a:spcPct val="100000"/>
              </a:lnSpc>
              <a:spcBef>
                <a:spcPts val="2200"/>
              </a:spcBef>
              <a:spcAft>
                <a:spcPts val="0"/>
              </a:spcAft>
              <a:buClr>
                <a:srgbClr val="FFFFFF"/>
              </a:buClr>
              <a:buSzPts val="4400"/>
              <a:buFont typeface="Arial"/>
              <a:buNone/>
            </a:pPr>
            <a:r>
              <a:t/>
            </a:r>
            <a:endParaRPr sz="4400">
              <a:solidFill>
                <a:srgbClr val="FFFFFF"/>
              </a:solidFill>
            </a:endParaRPr>
          </a:p>
          <a:p>
            <a:pPr indent="0" lvl="0" marL="0" marR="0" rtl="0" algn="ctr">
              <a:lnSpc>
                <a:spcPct val="100000"/>
              </a:lnSpc>
              <a:spcBef>
                <a:spcPts val="2200"/>
              </a:spcBef>
              <a:spcAft>
                <a:spcPts val="0"/>
              </a:spcAft>
              <a:buClr>
                <a:srgbClr val="FFFFFF"/>
              </a:buClr>
              <a:buSzPts val="4400"/>
              <a:buFont typeface="Arial"/>
              <a:buNone/>
            </a:pPr>
            <a:r>
              <a:t/>
            </a:r>
            <a:endParaRPr sz="2200">
              <a:solidFill>
                <a:srgbClr val="FFFFFF"/>
              </a:solidFill>
            </a:endParaRPr>
          </a:p>
          <a:p>
            <a:pPr indent="0" lvl="0" marL="0" marR="0" rtl="0" algn="ctr">
              <a:lnSpc>
                <a:spcPct val="100000"/>
              </a:lnSpc>
              <a:spcBef>
                <a:spcPts val="2200"/>
              </a:spcBef>
              <a:spcAft>
                <a:spcPts val="0"/>
              </a:spcAft>
              <a:buClr>
                <a:srgbClr val="FFFFFF"/>
              </a:buClr>
              <a:buSzPts val="4400"/>
              <a:buFont typeface="Arial"/>
              <a:buNone/>
            </a:pPr>
            <a:r>
              <a:rPr lang="es-ES" sz="4400">
                <a:solidFill>
                  <a:srgbClr val="FFFFFF"/>
                </a:solidFill>
              </a:rPr>
              <a:t>Víctor Vroom y Phillip Yetton </a:t>
            </a:r>
            <a:endParaRPr sz="4400">
              <a:solidFill>
                <a:srgbClr val="FFFFFF"/>
              </a:solidFill>
            </a:endParaRPr>
          </a:p>
        </p:txBody>
      </p:sp>
      <p:sp>
        <p:nvSpPr>
          <p:cNvPr id="997" name="Google Shape;997;p34"/>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998" name="Google Shape;998;p34"/>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999" name="Google Shape;999;p34"/>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pic>
        <p:nvPicPr>
          <p:cNvPr descr="Un hombre con traje formal&#10;&#10;Descripción generada automáticamente" id="1000" name="Google Shape;1000;p34"/>
          <p:cNvPicPr preferRelativeResize="0"/>
          <p:nvPr/>
        </p:nvPicPr>
        <p:blipFill rotWithShape="1">
          <a:blip r:embed="rId4">
            <a:alphaModFix/>
          </a:blip>
          <a:srcRect b="0" l="0" r="6174" t="0"/>
          <a:stretch/>
        </p:blipFill>
        <p:spPr>
          <a:xfrm>
            <a:off x="3236258" y="2258373"/>
            <a:ext cx="2760041" cy="3387956"/>
          </a:xfrm>
          <a:prstGeom prst="rect">
            <a:avLst/>
          </a:prstGeom>
          <a:noFill/>
          <a:ln>
            <a:noFill/>
          </a:ln>
        </p:spPr>
      </p:pic>
      <p:pic>
        <p:nvPicPr>
          <p:cNvPr descr="Imagen en blanco y negro de un hombre con traje y corbata&#10;&#10;Descripción generada automáticamente" id="1001" name="Google Shape;1001;p34"/>
          <p:cNvPicPr preferRelativeResize="0"/>
          <p:nvPr/>
        </p:nvPicPr>
        <p:blipFill rotWithShape="1">
          <a:blip r:embed="rId5">
            <a:alphaModFix/>
          </a:blip>
          <a:srcRect b="0" l="0" r="0" t="0"/>
          <a:stretch/>
        </p:blipFill>
        <p:spPr>
          <a:xfrm>
            <a:off x="6719163" y="2258373"/>
            <a:ext cx="2540966" cy="3387955"/>
          </a:xfrm>
          <a:prstGeom prst="rect">
            <a:avLst/>
          </a:prstGeom>
          <a:noFill/>
          <a:ln>
            <a:noFill/>
          </a:ln>
        </p:spPr>
      </p:pic>
      <p:grpSp>
        <p:nvGrpSpPr>
          <p:cNvPr id="1002" name="Google Shape;1002;p34"/>
          <p:cNvGrpSpPr/>
          <p:nvPr/>
        </p:nvGrpSpPr>
        <p:grpSpPr>
          <a:xfrm>
            <a:off x="1349634" y="6123517"/>
            <a:ext cx="9938514" cy="1993492"/>
            <a:chOff x="638808" y="1013"/>
            <a:chExt cx="9938514" cy="1993492"/>
          </a:xfrm>
        </p:grpSpPr>
        <p:sp>
          <p:nvSpPr>
            <p:cNvPr id="1003" name="Google Shape;1003;p34"/>
            <p:cNvSpPr/>
            <p:nvPr/>
          </p:nvSpPr>
          <p:spPr>
            <a:xfrm>
              <a:off x="638808" y="1013"/>
              <a:ext cx="5168606" cy="1993492"/>
            </a:xfrm>
            <a:prstGeom prst="ellipse">
              <a:avLst/>
            </a:prstGeom>
            <a:solidFill>
              <a:srgbClr val="3EAEBD">
                <a:alpha val="49803"/>
              </a:srgbClr>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34"/>
            <p:cNvSpPr txBox="1"/>
            <p:nvPr/>
          </p:nvSpPr>
          <p:spPr>
            <a:xfrm>
              <a:off x="1395733" y="292953"/>
              <a:ext cx="3654756" cy="1409612"/>
            </a:xfrm>
            <a:prstGeom prst="rect">
              <a:avLst/>
            </a:prstGeom>
            <a:noFill/>
            <a:ln>
              <a:noFill/>
            </a:ln>
          </p:spPr>
          <p:txBody>
            <a:bodyPr anchorCtr="0" anchor="ctr" bIns="46975" lIns="109700" spcFirstLastPara="1" rIns="109700" wrap="square" tIns="46975">
              <a:noAutofit/>
            </a:bodyPr>
            <a:lstStyle/>
            <a:p>
              <a:pPr indent="0" lvl="0" marL="0" marR="0" rtl="0" algn="ctr">
                <a:lnSpc>
                  <a:spcPct val="90000"/>
                </a:lnSpc>
                <a:spcBef>
                  <a:spcPts val="0"/>
                </a:spcBef>
                <a:spcAft>
                  <a:spcPts val="0"/>
                </a:spcAft>
                <a:buClr>
                  <a:schemeClr val="lt1"/>
                </a:buClr>
                <a:buSzPts val="3700"/>
                <a:buFont typeface="Corbel"/>
                <a:buNone/>
              </a:pPr>
              <a:r>
                <a:rPr b="0" i="0" lang="es-ES" sz="3700" u="none" cap="none" strike="noStrike">
                  <a:solidFill>
                    <a:schemeClr val="lt1"/>
                  </a:solidFill>
                  <a:latin typeface="Corbel"/>
                  <a:ea typeface="Corbel"/>
                  <a:cs typeface="Corbel"/>
                  <a:sym typeface="Corbel"/>
                </a:rPr>
                <a:t>Comportamiento de liderazgo</a:t>
              </a:r>
              <a:endParaRPr b="0" i="0" sz="3700" u="none" cap="none" strike="noStrike">
                <a:solidFill>
                  <a:schemeClr val="lt1"/>
                </a:solidFill>
                <a:latin typeface="Corbel"/>
                <a:ea typeface="Corbel"/>
                <a:cs typeface="Corbel"/>
                <a:sym typeface="Corbel"/>
              </a:endParaRPr>
            </a:p>
          </p:txBody>
        </p:sp>
        <p:sp>
          <p:nvSpPr>
            <p:cNvPr id="1005" name="Google Shape;1005;p34"/>
            <p:cNvSpPr/>
            <p:nvPr/>
          </p:nvSpPr>
          <p:spPr>
            <a:xfrm>
              <a:off x="5408716" y="1013"/>
              <a:ext cx="5168606" cy="1993492"/>
            </a:xfrm>
            <a:prstGeom prst="ellipse">
              <a:avLst/>
            </a:prstGeom>
            <a:solidFill>
              <a:srgbClr val="3EAEBD">
                <a:alpha val="49803"/>
              </a:srgbClr>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34"/>
            <p:cNvSpPr txBox="1"/>
            <p:nvPr/>
          </p:nvSpPr>
          <p:spPr>
            <a:xfrm>
              <a:off x="6165641" y="292953"/>
              <a:ext cx="3654756" cy="1409612"/>
            </a:xfrm>
            <a:prstGeom prst="rect">
              <a:avLst/>
            </a:prstGeom>
            <a:noFill/>
            <a:ln>
              <a:noFill/>
            </a:ln>
          </p:spPr>
          <p:txBody>
            <a:bodyPr anchorCtr="0" anchor="ctr" bIns="41900" lIns="109700" spcFirstLastPara="1" rIns="109700" wrap="square" tIns="41900">
              <a:noAutofit/>
            </a:bodyPr>
            <a:lstStyle/>
            <a:p>
              <a:pPr indent="0" lvl="0" marL="0" marR="0" rtl="0" algn="ctr">
                <a:lnSpc>
                  <a:spcPct val="90000"/>
                </a:lnSpc>
                <a:spcBef>
                  <a:spcPts val="0"/>
                </a:spcBef>
                <a:spcAft>
                  <a:spcPts val="0"/>
                </a:spcAft>
                <a:buClr>
                  <a:schemeClr val="lt1"/>
                </a:buClr>
                <a:buSzPts val="3300"/>
                <a:buFont typeface="Corbel"/>
                <a:buNone/>
              </a:pPr>
              <a:r>
                <a:rPr b="0" i="0" lang="es-ES" sz="3300" u="none" cap="none" strike="noStrike">
                  <a:solidFill>
                    <a:schemeClr val="lt1"/>
                  </a:solidFill>
                  <a:latin typeface="Corbel"/>
                  <a:ea typeface="Corbel"/>
                  <a:cs typeface="Corbel"/>
                  <a:sym typeface="Corbel"/>
                </a:rPr>
                <a:t>Participación de toma de decisiones</a:t>
              </a:r>
              <a:endParaRPr b="0" i="0" sz="3300" u="none" cap="none" strike="noStrike">
                <a:solidFill>
                  <a:schemeClr val="lt1"/>
                </a:solidFill>
                <a:latin typeface="Corbel"/>
                <a:ea typeface="Corbel"/>
                <a:cs typeface="Corbel"/>
                <a:sym typeface="Corbel"/>
              </a:endParaRPr>
            </a:p>
          </p:txBody>
        </p:sp>
      </p:grpSp>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00"/>
                                        </p:tgtEl>
                                        <p:attrNameLst>
                                          <p:attrName>style.visibility</p:attrName>
                                        </p:attrNameLst>
                                      </p:cBhvr>
                                      <p:to>
                                        <p:strVal val="visible"/>
                                      </p:to>
                                    </p:set>
                                    <p:animEffect filter="fade" transition="in">
                                      <p:cBhvr>
                                        <p:cTn dur="1000"/>
                                        <p:tgtEl>
                                          <p:spTgt spid="100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001"/>
                                        </p:tgtEl>
                                        <p:attrNameLst>
                                          <p:attrName>style.visibility</p:attrName>
                                        </p:attrNameLst>
                                      </p:cBhvr>
                                      <p:to>
                                        <p:strVal val="visible"/>
                                      </p:to>
                                    </p:set>
                                    <p:animEffect filter="fade" transition="in">
                                      <p:cBhvr>
                                        <p:cTn dur="1000"/>
                                        <p:tgtEl>
                                          <p:spTgt spid="10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0" name="Shape 1010"/>
        <p:cNvGrpSpPr/>
        <p:nvPr/>
      </p:nvGrpSpPr>
      <p:grpSpPr>
        <a:xfrm>
          <a:off x="0" y="0"/>
          <a:ext cx="0" cy="0"/>
          <a:chOff x="0" y="0"/>
          <a:chExt cx="0" cy="0"/>
        </a:xfrm>
      </p:grpSpPr>
      <p:sp>
        <p:nvSpPr>
          <p:cNvPr id="1011" name="Google Shape;1011;g16d3af0d781_2_20"/>
          <p:cNvSpPr txBox="1"/>
          <p:nvPr>
            <p:ph type="title"/>
          </p:nvPr>
        </p:nvSpPr>
        <p:spPr>
          <a:xfrm>
            <a:off x="894080" y="519291"/>
            <a:ext cx="11216700" cy="18852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sp>
        <p:nvSpPr>
          <p:cNvPr id="1012" name="Google Shape;1012;g16d3af0d781_2_20"/>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pic>
        <p:nvPicPr>
          <p:cNvPr id="1013" name="Google Shape;1013;g16d3af0d781_2_20"/>
          <p:cNvPicPr preferRelativeResize="0"/>
          <p:nvPr/>
        </p:nvPicPr>
        <p:blipFill rotWithShape="1">
          <a:blip r:embed="rId3">
            <a:alphaModFix/>
          </a:blip>
          <a:srcRect b="6276" l="31689" r="31886" t="7270"/>
          <a:stretch/>
        </p:blipFill>
        <p:spPr>
          <a:xfrm>
            <a:off x="233550" y="268750"/>
            <a:ext cx="6958848" cy="9290700"/>
          </a:xfrm>
          <a:prstGeom prst="rect">
            <a:avLst/>
          </a:prstGeom>
          <a:noFill/>
          <a:ln>
            <a:noFill/>
          </a:ln>
        </p:spPr>
      </p:pic>
      <p:pic>
        <p:nvPicPr>
          <p:cNvPr id="1014" name="Google Shape;1014;g16d3af0d781_2_20"/>
          <p:cNvPicPr preferRelativeResize="0"/>
          <p:nvPr/>
        </p:nvPicPr>
        <p:blipFill>
          <a:blip r:embed="rId4">
            <a:alphaModFix/>
          </a:blip>
          <a:stretch>
            <a:fillRect/>
          </a:stretch>
        </p:blipFill>
        <p:spPr>
          <a:xfrm>
            <a:off x="7344800" y="7170161"/>
            <a:ext cx="5508675" cy="1518689"/>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8" name="Shape 1018"/>
        <p:cNvGrpSpPr/>
        <p:nvPr/>
      </p:nvGrpSpPr>
      <p:grpSpPr>
        <a:xfrm>
          <a:off x="0" y="0"/>
          <a:ext cx="0" cy="0"/>
          <a:chOff x="0" y="0"/>
          <a:chExt cx="0" cy="0"/>
        </a:xfrm>
      </p:grpSpPr>
      <p:sp>
        <p:nvSpPr>
          <p:cNvPr id="1019" name="Google Shape;1019;p35"/>
          <p:cNvSpPr/>
          <p:nvPr/>
        </p:nvSpPr>
        <p:spPr>
          <a:xfrm>
            <a:off x="710826" y="1833518"/>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1020" name="Google Shape;1020;p35"/>
          <p:cNvSpPr txBox="1"/>
          <p:nvPr/>
        </p:nvSpPr>
        <p:spPr>
          <a:xfrm>
            <a:off x="0" y="389933"/>
            <a:ext cx="13004800" cy="1785104"/>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 de la Decisión</a:t>
            </a:r>
            <a:endParaRPr/>
          </a:p>
          <a:p>
            <a:pPr indent="0" lvl="0" marL="0" marR="0" rtl="0" algn="ctr">
              <a:lnSpc>
                <a:spcPct val="100000"/>
              </a:lnSpc>
              <a:spcBef>
                <a:spcPts val="2200"/>
              </a:spcBef>
              <a:spcAft>
                <a:spcPts val="0"/>
              </a:spcAft>
              <a:buClr>
                <a:srgbClr val="FFFFFF"/>
              </a:buClr>
              <a:buSzPts val="4400"/>
              <a:buFont typeface="Arial"/>
              <a:buNone/>
            </a:pPr>
            <a:r>
              <a:rPr b="0" i="0" lang="es-ES" sz="4400" u="none" cap="none" strike="noStrike">
                <a:solidFill>
                  <a:srgbClr val="FFFFFF"/>
                </a:solidFill>
                <a:latin typeface="Arial"/>
                <a:ea typeface="Arial"/>
                <a:cs typeface="Arial"/>
                <a:sym typeface="Arial"/>
              </a:rPr>
              <a:t>Modelo de la Participación del Líder</a:t>
            </a:r>
            <a:endParaRPr b="0" i="0" sz="3600" u="none" cap="none" strike="noStrike">
              <a:solidFill>
                <a:srgbClr val="FFFFFF"/>
              </a:solidFill>
              <a:latin typeface="Arial"/>
              <a:ea typeface="Arial"/>
              <a:cs typeface="Arial"/>
              <a:sym typeface="Arial"/>
            </a:endParaRPr>
          </a:p>
        </p:txBody>
      </p:sp>
      <p:sp>
        <p:nvSpPr>
          <p:cNvPr id="1021" name="Google Shape;1021;p35"/>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1022" name="Google Shape;1022;p35"/>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1023" name="Google Shape;1023;p35"/>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pic>
        <p:nvPicPr>
          <p:cNvPr descr="Gráfico, Diagrama&#10;&#10;Descripción generada automáticamente" id="1024" name="Google Shape;1024;p35"/>
          <p:cNvPicPr preferRelativeResize="0"/>
          <p:nvPr/>
        </p:nvPicPr>
        <p:blipFill rotWithShape="1">
          <a:blip r:embed="rId4">
            <a:alphaModFix/>
          </a:blip>
          <a:srcRect b="0" l="0" r="0" t="0"/>
          <a:stretch/>
        </p:blipFill>
        <p:spPr>
          <a:xfrm>
            <a:off x="2271168" y="2375446"/>
            <a:ext cx="8462463" cy="5834849"/>
          </a:xfrm>
          <a:prstGeom prst="rect">
            <a:avLst/>
          </a:prstGeom>
          <a:noFill/>
          <a:ln>
            <a:noFill/>
          </a:ln>
        </p:spPr>
      </p:pic>
      <p:pic>
        <p:nvPicPr>
          <p:cNvPr descr="Gráfico&#10;&#10;Descripción generada automáticamente" id="1025" name="Google Shape;1025;p35"/>
          <p:cNvPicPr preferRelativeResize="0"/>
          <p:nvPr/>
        </p:nvPicPr>
        <p:blipFill rotWithShape="1">
          <a:blip r:embed="rId5">
            <a:alphaModFix/>
          </a:blip>
          <a:srcRect b="0" l="0" r="0" t="0"/>
          <a:stretch/>
        </p:blipFill>
        <p:spPr>
          <a:xfrm>
            <a:off x="1815851" y="2362304"/>
            <a:ext cx="9361059" cy="5847991"/>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24"/>
                                        </p:tgtEl>
                                        <p:attrNameLst>
                                          <p:attrName>style.visibility</p:attrName>
                                        </p:attrNameLst>
                                      </p:cBhvr>
                                      <p:to>
                                        <p:strVal val="visible"/>
                                      </p:to>
                                    </p:set>
                                    <p:animEffect filter="fade" transition="in">
                                      <p:cBhvr>
                                        <p:cTn dur="500"/>
                                        <p:tgtEl>
                                          <p:spTgt spid="102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5"/>
                                        </p:tgtEl>
                                        <p:attrNameLst>
                                          <p:attrName>style.visibility</p:attrName>
                                        </p:attrNameLst>
                                      </p:cBhvr>
                                      <p:to>
                                        <p:strVal val="visible"/>
                                      </p:to>
                                    </p:set>
                                    <p:animEffect filter="fade" transition="in">
                                      <p:cBhvr>
                                        <p:cTn dur="500"/>
                                        <p:tgtEl>
                                          <p:spTgt spid="102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9" name="Shape 1029"/>
        <p:cNvGrpSpPr/>
        <p:nvPr/>
      </p:nvGrpSpPr>
      <p:grpSpPr>
        <a:xfrm>
          <a:off x="0" y="0"/>
          <a:ext cx="0" cy="0"/>
          <a:chOff x="0" y="0"/>
          <a:chExt cx="0" cy="0"/>
        </a:xfrm>
      </p:grpSpPr>
      <p:sp>
        <p:nvSpPr>
          <p:cNvPr id="1030" name="Google Shape;1030;g16d3af0d781_2_9"/>
          <p:cNvSpPr txBox="1"/>
          <p:nvPr/>
        </p:nvSpPr>
        <p:spPr>
          <a:xfrm>
            <a:off x="0" y="389933"/>
            <a:ext cx="13004700" cy="1728900"/>
          </a:xfrm>
          <a:prstGeom prst="rect">
            <a:avLst/>
          </a:prstGeom>
          <a:solidFill>
            <a:schemeClr val="dk1">
              <a:alpha val="31760"/>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 de la Decisión</a:t>
            </a:r>
            <a:endParaRPr/>
          </a:p>
          <a:p>
            <a:pPr indent="0" lvl="0" marL="0" marR="0" rtl="0" algn="ctr">
              <a:lnSpc>
                <a:spcPct val="100000"/>
              </a:lnSpc>
              <a:spcBef>
                <a:spcPts val="2200"/>
              </a:spcBef>
              <a:spcAft>
                <a:spcPts val="0"/>
              </a:spcAft>
              <a:buClr>
                <a:srgbClr val="FFFFFF"/>
              </a:buClr>
              <a:buSzPts val="4400"/>
              <a:buFont typeface="Arial"/>
              <a:buNone/>
            </a:pPr>
            <a:r>
              <a:rPr b="0" i="0" lang="es-ES" sz="4400" u="none" cap="none" strike="noStrike">
                <a:solidFill>
                  <a:srgbClr val="FFFFFF"/>
                </a:solidFill>
                <a:latin typeface="Arial"/>
                <a:ea typeface="Arial"/>
                <a:cs typeface="Arial"/>
                <a:sym typeface="Arial"/>
              </a:rPr>
              <a:t>Modelo de la Participación del Líder</a:t>
            </a:r>
            <a:endParaRPr b="0" i="0" sz="3600" u="none" cap="none" strike="noStrike">
              <a:solidFill>
                <a:srgbClr val="FFFFFF"/>
              </a:solidFill>
              <a:latin typeface="Arial"/>
              <a:ea typeface="Arial"/>
              <a:cs typeface="Arial"/>
              <a:sym typeface="Arial"/>
            </a:endParaRPr>
          </a:p>
        </p:txBody>
      </p:sp>
      <p:sp>
        <p:nvSpPr>
          <p:cNvPr id="1031" name="Google Shape;1031;g16d3af0d781_2_9"/>
          <p:cNvSpPr/>
          <p:nvPr/>
        </p:nvSpPr>
        <p:spPr>
          <a:xfrm>
            <a:off x="-12038" y="8301037"/>
            <a:ext cx="13016700" cy="144150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1032" name="Google Shape;1032;g16d3af0d781_2_9"/>
          <p:cNvSpPr txBox="1"/>
          <p:nvPr>
            <p:ph idx="12" type="sldNum"/>
          </p:nvPr>
        </p:nvSpPr>
        <p:spPr>
          <a:xfrm>
            <a:off x="9184640" y="9040144"/>
            <a:ext cx="2926200" cy="5193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1033" name="Google Shape;1033;g16d3af0d781_2_9"/>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pic>
        <p:nvPicPr>
          <p:cNvPr id="1034" name="Google Shape;1034;g16d3af0d781_2_9"/>
          <p:cNvPicPr preferRelativeResize="0"/>
          <p:nvPr/>
        </p:nvPicPr>
        <p:blipFill>
          <a:blip r:embed="rId4">
            <a:alphaModFix/>
          </a:blip>
          <a:stretch>
            <a:fillRect/>
          </a:stretch>
        </p:blipFill>
        <p:spPr>
          <a:xfrm>
            <a:off x="222575" y="2271221"/>
            <a:ext cx="7442683" cy="5877405"/>
          </a:xfrm>
          <a:prstGeom prst="rect">
            <a:avLst/>
          </a:prstGeom>
          <a:noFill/>
          <a:ln>
            <a:noFill/>
          </a:ln>
        </p:spPr>
      </p:pic>
      <p:pic>
        <p:nvPicPr>
          <p:cNvPr id="1035" name="Google Shape;1035;g16d3af0d781_2_9"/>
          <p:cNvPicPr preferRelativeResize="0"/>
          <p:nvPr/>
        </p:nvPicPr>
        <p:blipFill>
          <a:blip r:embed="rId5">
            <a:alphaModFix/>
          </a:blip>
          <a:stretch>
            <a:fillRect/>
          </a:stretch>
        </p:blipFill>
        <p:spPr>
          <a:xfrm>
            <a:off x="7817658" y="3043108"/>
            <a:ext cx="5034742" cy="3114672"/>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9" name="Shape 1039"/>
        <p:cNvGrpSpPr/>
        <p:nvPr/>
      </p:nvGrpSpPr>
      <p:grpSpPr>
        <a:xfrm>
          <a:off x="0" y="0"/>
          <a:ext cx="0" cy="0"/>
          <a:chOff x="0" y="0"/>
          <a:chExt cx="0" cy="0"/>
        </a:xfrm>
      </p:grpSpPr>
      <p:sp>
        <p:nvSpPr>
          <p:cNvPr id="1040" name="Google Shape;1040;g16d3af0d781_2_28"/>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pic>
        <p:nvPicPr>
          <p:cNvPr id="1041" name="Google Shape;1041;g16d3af0d781_2_28"/>
          <p:cNvPicPr preferRelativeResize="0"/>
          <p:nvPr/>
        </p:nvPicPr>
        <p:blipFill>
          <a:blip r:embed="rId3">
            <a:alphaModFix/>
          </a:blip>
          <a:stretch>
            <a:fillRect/>
          </a:stretch>
        </p:blipFill>
        <p:spPr>
          <a:xfrm>
            <a:off x="1144687" y="1977325"/>
            <a:ext cx="10715425" cy="6027428"/>
          </a:xfrm>
          <a:prstGeom prst="rect">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5" name="Shape 1045"/>
        <p:cNvGrpSpPr/>
        <p:nvPr/>
      </p:nvGrpSpPr>
      <p:grpSpPr>
        <a:xfrm>
          <a:off x="0" y="0"/>
          <a:ext cx="0" cy="0"/>
          <a:chOff x="0" y="0"/>
          <a:chExt cx="0" cy="0"/>
        </a:xfrm>
      </p:grpSpPr>
      <p:sp>
        <p:nvSpPr>
          <p:cNvPr id="1046" name="Google Shape;1046;p36"/>
          <p:cNvSpPr/>
          <p:nvPr/>
        </p:nvSpPr>
        <p:spPr>
          <a:xfrm>
            <a:off x="710826" y="1833518"/>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1047" name="Google Shape;1047;p36"/>
          <p:cNvSpPr txBox="1"/>
          <p:nvPr/>
        </p:nvSpPr>
        <p:spPr>
          <a:xfrm>
            <a:off x="0" y="389927"/>
            <a:ext cx="13004700" cy="1728900"/>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 de la Decisión</a:t>
            </a:r>
            <a:endParaRPr/>
          </a:p>
          <a:p>
            <a:pPr indent="0" lvl="0" marL="0" marR="0" rtl="0" algn="ctr">
              <a:lnSpc>
                <a:spcPct val="100000"/>
              </a:lnSpc>
              <a:spcBef>
                <a:spcPts val="2200"/>
              </a:spcBef>
              <a:spcAft>
                <a:spcPts val="0"/>
              </a:spcAft>
              <a:buClr>
                <a:srgbClr val="FFFFFF"/>
              </a:buClr>
              <a:buSzPts val="4400"/>
              <a:buFont typeface="Arial"/>
              <a:buNone/>
            </a:pPr>
            <a:r>
              <a:rPr b="0" i="0" lang="es-ES" sz="4400" u="none" cap="none" strike="noStrike">
                <a:solidFill>
                  <a:srgbClr val="FFFFFF"/>
                </a:solidFill>
                <a:latin typeface="Arial"/>
                <a:ea typeface="Arial"/>
                <a:cs typeface="Arial"/>
                <a:sym typeface="Arial"/>
              </a:rPr>
              <a:t>Modelo de la Participación del Líder</a:t>
            </a:r>
            <a:endParaRPr b="0" i="0" sz="3600" u="none" cap="none" strike="noStrike">
              <a:solidFill>
                <a:srgbClr val="FFFFFF"/>
              </a:solidFill>
              <a:latin typeface="Arial"/>
              <a:ea typeface="Arial"/>
              <a:cs typeface="Arial"/>
              <a:sym typeface="Arial"/>
            </a:endParaRPr>
          </a:p>
        </p:txBody>
      </p:sp>
      <p:sp>
        <p:nvSpPr>
          <p:cNvPr id="1048" name="Google Shape;1048;p36"/>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1049" name="Google Shape;1049;p36"/>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1050" name="Google Shape;1050;p36"/>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pic>
        <p:nvPicPr>
          <p:cNvPr id="1051" name="Google Shape;1051;p36"/>
          <p:cNvPicPr preferRelativeResize="0"/>
          <p:nvPr/>
        </p:nvPicPr>
        <p:blipFill rotWithShape="1">
          <a:blip r:embed="rId4">
            <a:alphaModFix/>
          </a:blip>
          <a:srcRect b="8564" l="0" r="0" t="0"/>
          <a:stretch/>
        </p:blipFill>
        <p:spPr>
          <a:xfrm>
            <a:off x="2182537" y="2367686"/>
            <a:ext cx="9179155" cy="5684488"/>
          </a:xfrm>
          <a:prstGeom prst="rect">
            <a:avLst/>
          </a:prstGeom>
          <a:noFill/>
          <a:ln>
            <a:noFill/>
          </a:ln>
        </p:spPr>
      </p:pic>
      <p:pic>
        <p:nvPicPr>
          <p:cNvPr id="1052" name="Google Shape;1052;p36"/>
          <p:cNvPicPr preferRelativeResize="0"/>
          <p:nvPr/>
        </p:nvPicPr>
        <p:blipFill rotWithShape="1">
          <a:blip r:embed="rId5">
            <a:alphaModFix/>
          </a:blip>
          <a:srcRect b="0" l="0" r="0" t="0"/>
          <a:stretch/>
        </p:blipFill>
        <p:spPr>
          <a:xfrm>
            <a:off x="1430952" y="2703700"/>
            <a:ext cx="10377529" cy="4454426"/>
          </a:xfrm>
          <a:prstGeom prst="rect">
            <a:avLst/>
          </a:prstGeom>
          <a:noFill/>
          <a:ln>
            <a:noFill/>
          </a:ln>
        </p:spPr>
      </p:pic>
      <p:pic>
        <p:nvPicPr>
          <p:cNvPr id="1053" name="Google Shape;1053;p36"/>
          <p:cNvPicPr preferRelativeResize="0"/>
          <p:nvPr/>
        </p:nvPicPr>
        <p:blipFill rotWithShape="1">
          <a:blip r:embed="rId6">
            <a:alphaModFix/>
          </a:blip>
          <a:srcRect b="0" l="0" r="0" t="0"/>
          <a:stretch/>
        </p:blipFill>
        <p:spPr>
          <a:xfrm>
            <a:off x="1935262" y="2353224"/>
            <a:ext cx="9673700" cy="4211009"/>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53"/>
                                        </p:tgtEl>
                                        <p:attrNameLst>
                                          <p:attrName>style.visibility</p:attrName>
                                        </p:attrNameLst>
                                      </p:cBhvr>
                                      <p:to>
                                        <p:strVal val="visible"/>
                                      </p:to>
                                    </p:set>
                                    <p:animEffect filter="fade" transition="in">
                                      <p:cBhvr>
                                        <p:cTn dur="500"/>
                                        <p:tgtEl>
                                          <p:spTgt spid="105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
                                        <p:tgtEl>
                                          <p:spTgt spid="1053"/>
                                        </p:tgtEl>
                                      </p:cBhvr>
                                    </p:animEffect>
                                    <p:set>
                                      <p:cBhvr>
                                        <p:cTn dur="1" fill="hold">
                                          <p:stCondLst>
                                            <p:cond delay="500"/>
                                          </p:stCondLst>
                                        </p:cTn>
                                        <p:tgtEl>
                                          <p:spTgt spid="1053"/>
                                        </p:tgtEl>
                                        <p:attrNameLst>
                                          <p:attrName>style.visibility</p:attrName>
                                        </p:attrNameLst>
                                      </p:cBhvr>
                                      <p:to>
                                        <p:strVal val="hidden"/>
                                      </p:to>
                                    </p:se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052"/>
                                        </p:tgtEl>
                                        <p:attrNameLst>
                                          <p:attrName>style.visibility</p:attrName>
                                        </p:attrNameLst>
                                      </p:cBhvr>
                                      <p:to>
                                        <p:strVal val="visible"/>
                                      </p:to>
                                    </p:set>
                                    <p:animEffect filter="fade" transition="in">
                                      <p:cBhvr>
                                        <p:cTn dur="500"/>
                                        <p:tgtEl>
                                          <p:spTgt spid="105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
                                        <p:tgtEl>
                                          <p:spTgt spid="1052"/>
                                        </p:tgtEl>
                                      </p:cBhvr>
                                    </p:animEffect>
                                    <p:set>
                                      <p:cBhvr>
                                        <p:cTn dur="1" fill="hold">
                                          <p:stCondLst>
                                            <p:cond delay="500"/>
                                          </p:stCondLst>
                                        </p:cTn>
                                        <p:tgtEl>
                                          <p:spTgt spid="1052"/>
                                        </p:tgtEl>
                                        <p:attrNameLst>
                                          <p:attrName>style.visibility</p:attrName>
                                        </p:attrNameLst>
                                      </p:cBhvr>
                                      <p:to>
                                        <p:strVal val="hidden"/>
                                      </p:to>
                                    </p:se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051"/>
                                        </p:tgtEl>
                                        <p:attrNameLst>
                                          <p:attrName>style.visibility</p:attrName>
                                        </p:attrNameLst>
                                      </p:cBhvr>
                                      <p:to>
                                        <p:strVal val="visible"/>
                                      </p:to>
                                    </p:set>
                                    <p:animEffect filter="fade" transition="in">
                                      <p:cBhvr>
                                        <p:cTn dur="500"/>
                                        <p:tgtEl>
                                          <p:spTgt spid="10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7" name="Shape 1057"/>
        <p:cNvGrpSpPr/>
        <p:nvPr/>
      </p:nvGrpSpPr>
      <p:grpSpPr>
        <a:xfrm>
          <a:off x="0" y="0"/>
          <a:ext cx="0" cy="0"/>
          <a:chOff x="0" y="0"/>
          <a:chExt cx="0" cy="0"/>
        </a:xfrm>
      </p:grpSpPr>
      <p:sp>
        <p:nvSpPr>
          <p:cNvPr id="1058" name="Google Shape;1058;p37"/>
          <p:cNvSpPr/>
          <p:nvPr/>
        </p:nvSpPr>
        <p:spPr>
          <a:xfrm>
            <a:off x="710826" y="1833518"/>
            <a:ext cx="11571110" cy="712329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560"/>
              <a:buFont typeface="Corbel"/>
              <a:buNone/>
            </a:pPr>
            <a:r>
              <a:t/>
            </a:r>
            <a:endParaRPr b="0" i="0" sz="2560" u="none" cap="none" strike="noStrike">
              <a:solidFill>
                <a:srgbClr val="FFFFFF"/>
              </a:solidFill>
              <a:latin typeface="Arial"/>
              <a:ea typeface="Arial"/>
              <a:cs typeface="Arial"/>
              <a:sym typeface="Arial"/>
            </a:endParaRPr>
          </a:p>
        </p:txBody>
      </p:sp>
      <p:sp>
        <p:nvSpPr>
          <p:cNvPr id="1059" name="Google Shape;1059;p37"/>
          <p:cNvSpPr txBox="1"/>
          <p:nvPr/>
        </p:nvSpPr>
        <p:spPr>
          <a:xfrm>
            <a:off x="0" y="389933"/>
            <a:ext cx="13004800" cy="1785104"/>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 de la Decisión</a:t>
            </a:r>
            <a:endParaRPr/>
          </a:p>
          <a:p>
            <a:pPr indent="0" lvl="0" marL="0" marR="0" rtl="0" algn="ctr">
              <a:lnSpc>
                <a:spcPct val="100000"/>
              </a:lnSpc>
              <a:spcBef>
                <a:spcPts val="2200"/>
              </a:spcBef>
              <a:spcAft>
                <a:spcPts val="0"/>
              </a:spcAft>
              <a:buClr>
                <a:srgbClr val="FFFFFF"/>
              </a:buClr>
              <a:buSzPts val="4400"/>
              <a:buFont typeface="Arial"/>
              <a:buNone/>
            </a:pPr>
            <a:r>
              <a:rPr b="0" i="0" lang="es-ES" sz="4400" u="none" cap="none" strike="noStrike">
                <a:solidFill>
                  <a:srgbClr val="FFFFFF"/>
                </a:solidFill>
                <a:latin typeface="Arial"/>
                <a:ea typeface="Arial"/>
                <a:cs typeface="Arial"/>
                <a:sym typeface="Arial"/>
              </a:rPr>
              <a:t>Modelo de la Participación del Líder</a:t>
            </a:r>
            <a:endParaRPr b="0" i="0" sz="3600" u="none" cap="none" strike="noStrike">
              <a:solidFill>
                <a:srgbClr val="FFFFFF"/>
              </a:solidFill>
              <a:latin typeface="Arial"/>
              <a:ea typeface="Arial"/>
              <a:cs typeface="Arial"/>
              <a:sym typeface="Arial"/>
            </a:endParaRPr>
          </a:p>
        </p:txBody>
      </p:sp>
      <p:sp>
        <p:nvSpPr>
          <p:cNvPr id="1060" name="Google Shape;1060;p37"/>
          <p:cNvSpPr/>
          <p:nvPr/>
        </p:nvSpPr>
        <p:spPr>
          <a:xfrm>
            <a:off x="-12038" y="8301037"/>
            <a:ext cx="13016838" cy="1441410"/>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FF"/>
              </a:buClr>
              <a:buSzPts val="1400"/>
              <a:buFont typeface="Century"/>
              <a:buNone/>
            </a:pPr>
            <a:r>
              <a:rPr b="1" i="0" lang="es-ES" sz="1400" u="none" cap="none" strike="noStrike">
                <a:solidFill>
                  <a:srgbClr val="FFFFFF"/>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FF"/>
              </a:buClr>
              <a:buSzPts val="1100"/>
              <a:buFont typeface="Century"/>
              <a:buNone/>
            </a:pPr>
            <a:r>
              <a:rPr b="0" i="0" lang="es-ES" sz="1100" u="none" cap="none" strike="noStrike">
                <a:solidFill>
                  <a:srgbClr val="FFFFFF"/>
                </a:solidFill>
                <a:latin typeface="Century"/>
                <a:ea typeface="Century"/>
                <a:cs typeface="Century"/>
                <a:sym typeface="Century"/>
              </a:rPr>
              <a:t>HONOR		LEALTAD		         VALENTÍA	         INTEGRIDAD		  DEBER</a:t>
            </a:r>
            <a:endParaRPr/>
          </a:p>
        </p:txBody>
      </p:sp>
      <p:sp>
        <p:nvSpPr>
          <p:cNvPr id="1061" name="Google Shape;1061;p37"/>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1062" name="Google Shape;1062;p37"/>
          <p:cNvPicPr preferRelativeResize="0"/>
          <p:nvPr/>
        </p:nvPicPr>
        <p:blipFill rotWithShape="1">
          <a:blip r:embed="rId3">
            <a:alphaModFix/>
          </a:blip>
          <a:srcRect b="0" l="0" r="0" t="0"/>
          <a:stretch/>
        </p:blipFill>
        <p:spPr>
          <a:xfrm>
            <a:off x="-48611" y="156051"/>
            <a:ext cx="1631950" cy="1443585"/>
          </a:xfrm>
          <a:prstGeom prst="rect">
            <a:avLst/>
          </a:prstGeom>
          <a:noFill/>
          <a:ln>
            <a:noFill/>
          </a:ln>
        </p:spPr>
      </p:pic>
      <p:sp>
        <p:nvSpPr>
          <p:cNvPr id="1063" name="Google Shape;1063;p37"/>
          <p:cNvSpPr txBox="1"/>
          <p:nvPr/>
        </p:nvSpPr>
        <p:spPr>
          <a:xfrm>
            <a:off x="894080" y="2408919"/>
            <a:ext cx="11072191" cy="720197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4200"/>
              <a:buFont typeface="Corbel"/>
              <a:buNone/>
            </a:pPr>
            <a:r>
              <a:rPr b="0" i="0" lang="es-ES" sz="4200" u="sng" cap="none" strike="noStrike">
                <a:solidFill>
                  <a:schemeClr val="lt1"/>
                </a:solidFill>
                <a:latin typeface="Corbel"/>
                <a:ea typeface="Corbel"/>
                <a:cs typeface="Corbel"/>
                <a:sym typeface="Corbel"/>
              </a:rPr>
              <a:t>Ventajas</a:t>
            </a:r>
            <a:endParaRPr/>
          </a:p>
          <a:p>
            <a:pPr indent="-571500" lvl="0" marL="571500" marR="0" rtl="0" algn="l">
              <a:lnSpc>
                <a:spcPct val="100000"/>
              </a:lnSpc>
              <a:spcBef>
                <a:spcPts val="0"/>
              </a:spcBef>
              <a:spcAft>
                <a:spcPts val="0"/>
              </a:spcAft>
              <a:buClr>
                <a:schemeClr val="lt1"/>
              </a:buClr>
              <a:buSzPts val="4200"/>
              <a:buFont typeface="Arial"/>
              <a:buChar char="•"/>
            </a:pPr>
            <a:r>
              <a:rPr b="0" i="0" lang="es-ES" sz="4200" u="none" cap="none" strike="noStrike">
                <a:solidFill>
                  <a:schemeClr val="lt1"/>
                </a:solidFill>
                <a:latin typeface="Corbel"/>
                <a:ea typeface="Corbel"/>
                <a:cs typeface="Corbel"/>
                <a:sym typeface="Corbel"/>
              </a:rPr>
              <a:t>Múltiples puntos de vista</a:t>
            </a:r>
            <a:endParaRPr/>
          </a:p>
          <a:p>
            <a:pPr indent="-571500" lvl="0" marL="571500" marR="0" rtl="0" algn="l">
              <a:lnSpc>
                <a:spcPct val="100000"/>
              </a:lnSpc>
              <a:spcBef>
                <a:spcPts val="0"/>
              </a:spcBef>
              <a:spcAft>
                <a:spcPts val="0"/>
              </a:spcAft>
              <a:buClr>
                <a:schemeClr val="lt1"/>
              </a:buClr>
              <a:buSzPts val="4200"/>
              <a:buFont typeface="Arial"/>
              <a:buChar char="•"/>
            </a:pPr>
            <a:r>
              <a:rPr b="0" i="0" lang="es-ES" sz="4200" u="none" cap="none" strike="noStrike">
                <a:solidFill>
                  <a:schemeClr val="lt1"/>
                </a:solidFill>
                <a:latin typeface="Corbel"/>
                <a:ea typeface="Corbel"/>
                <a:cs typeface="Corbel"/>
                <a:sym typeface="Corbel"/>
              </a:rPr>
              <a:t>Mayor motivación, implicación y compromiso</a:t>
            </a:r>
            <a:endParaRPr/>
          </a:p>
          <a:p>
            <a:pPr indent="-571500" lvl="0" marL="571500" marR="0" rtl="0" algn="l">
              <a:lnSpc>
                <a:spcPct val="100000"/>
              </a:lnSpc>
              <a:spcBef>
                <a:spcPts val="0"/>
              </a:spcBef>
              <a:spcAft>
                <a:spcPts val="0"/>
              </a:spcAft>
              <a:buClr>
                <a:schemeClr val="lt1"/>
              </a:buClr>
              <a:buSzPts val="4200"/>
              <a:buFont typeface="Arial"/>
              <a:buChar char="•"/>
            </a:pPr>
            <a:r>
              <a:rPr b="0" i="0" lang="es-ES" sz="4200" u="none" cap="none" strike="noStrike">
                <a:solidFill>
                  <a:schemeClr val="lt1"/>
                </a:solidFill>
                <a:latin typeface="Corbel"/>
                <a:ea typeface="Corbel"/>
                <a:cs typeface="Corbel"/>
                <a:sym typeface="Corbel"/>
              </a:rPr>
              <a:t>Ayuda a elegir estilo de liderazgo</a:t>
            </a:r>
            <a:endParaRPr/>
          </a:p>
          <a:p>
            <a:pPr indent="0" lvl="0" marL="0" marR="0" rtl="0" algn="l">
              <a:lnSpc>
                <a:spcPct val="100000"/>
              </a:lnSpc>
              <a:spcBef>
                <a:spcPts val="0"/>
              </a:spcBef>
              <a:spcAft>
                <a:spcPts val="0"/>
              </a:spcAft>
              <a:buClr>
                <a:srgbClr val="000000"/>
              </a:buClr>
              <a:buSzPts val="4200"/>
              <a:buFont typeface="Corbel"/>
              <a:buNone/>
            </a:pPr>
            <a:r>
              <a:t/>
            </a:r>
            <a:endParaRPr b="0" i="0" sz="4200" u="none" cap="none" strike="noStrike">
              <a:solidFill>
                <a:schemeClr val="lt1"/>
              </a:solidFill>
              <a:latin typeface="Corbel"/>
              <a:ea typeface="Corbel"/>
              <a:cs typeface="Corbel"/>
              <a:sym typeface="Corbel"/>
            </a:endParaRPr>
          </a:p>
          <a:p>
            <a:pPr indent="0" lvl="0" marL="0" marR="0" rtl="0" algn="l">
              <a:lnSpc>
                <a:spcPct val="100000"/>
              </a:lnSpc>
              <a:spcBef>
                <a:spcPts val="0"/>
              </a:spcBef>
              <a:spcAft>
                <a:spcPts val="0"/>
              </a:spcAft>
              <a:buClr>
                <a:schemeClr val="lt1"/>
              </a:buClr>
              <a:buSzPts val="4200"/>
              <a:buFont typeface="Corbel"/>
              <a:buNone/>
            </a:pPr>
            <a:r>
              <a:rPr b="0" i="0" lang="es-ES" sz="4200" u="sng" cap="none" strike="noStrike">
                <a:solidFill>
                  <a:schemeClr val="lt1"/>
                </a:solidFill>
                <a:latin typeface="Corbel"/>
                <a:ea typeface="Corbel"/>
                <a:cs typeface="Corbel"/>
                <a:sym typeface="Corbel"/>
              </a:rPr>
              <a:t>Críticas</a:t>
            </a:r>
            <a:endParaRPr/>
          </a:p>
          <a:p>
            <a:pPr indent="-571500" lvl="0" marL="571500" marR="0" rtl="0" algn="l">
              <a:lnSpc>
                <a:spcPct val="100000"/>
              </a:lnSpc>
              <a:spcBef>
                <a:spcPts val="0"/>
              </a:spcBef>
              <a:spcAft>
                <a:spcPts val="0"/>
              </a:spcAft>
              <a:buClr>
                <a:schemeClr val="lt1"/>
              </a:buClr>
              <a:buSzPts val="4200"/>
              <a:buFont typeface="Arial"/>
              <a:buChar char="•"/>
            </a:pPr>
            <a:r>
              <a:rPr b="0" i="0" lang="es-ES" sz="4200" u="none" cap="none" strike="noStrike">
                <a:solidFill>
                  <a:schemeClr val="lt1"/>
                </a:solidFill>
                <a:latin typeface="Corbel"/>
                <a:ea typeface="Corbel"/>
                <a:cs typeface="Corbel"/>
                <a:sym typeface="Corbel"/>
              </a:rPr>
              <a:t>Modelo complejo</a:t>
            </a:r>
            <a:endParaRPr/>
          </a:p>
          <a:p>
            <a:pPr indent="-571500" lvl="0" marL="571500" marR="0" rtl="0" algn="l">
              <a:lnSpc>
                <a:spcPct val="100000"/>
              </a:lnSpc>
              <a:spcBef>
                <a:spcPts val="0"/>
              </a:spcBef>
              <a:spcAft>
                <a:spcPts val="0"/>
              </a:spcAft>
              <a:buClr>
                <a:schemeClr val="lt1"/>
              </a:buClr>
              <a:buSzPts val="4200"/>
              <a:buFont typeface="Arial"/>
              <a:buChar char="•"/>
            </a:pPr>
            <a:r>
              <a:rPr b="0" i="0" lang="es-ES" sz="4200" u="none" cap="none" strike="noStrike">
                <a:solidFill>
                  <a:schemeClr val="lt1"/>
                </a:solidFill>
                <a:latin typeface="Corbel"/>
                <a:ea typeface="Corbel"/>
                <a:cs typeface="Corbel"/>
                <a:sym typeface="Corbel"/>
              </a:rPr>
              <a:t>Omite variables importantes</a:t>
            </a:r>
            <a:endParaRPr/>
          </a:p>
          <a:p>
            <a:pPr indent="-571500" lvl="0" marL="571500" marR="0" rtl="0" algn="l">
              <a:lnSpc>
                <a:spcPct val="100000"/>
              </a:lnSpc>
              <a:spcBef>
                <a:spcPts val="0"/>
              </a:spcBef>
              <a:spcAft>
                <a:spcPts val="0"/>
              </a:spcAft>
              <a:buClr>
                <a:schemeClr val="lt1"/>
              </a:buClr>
              <a:buSzPts val="4200"/>
              <a:buFont typeface="Arial"/>
              <a:buChar char="•"/>
            </a:pPr>
            <a:r>
              <a:rPr b="0" i="0" lang="es-ES" sz="4200" u="none" cap="none" strike="noStrike">
                <a:solidFill>
                  <a:schemeClr val="lt1"/>
                </a:solidFill>
                <a:latin typeface="Corbel"/>
                <a:ea typeface="Corbel"/>
                <a:cs typeface="Corbel"/>
                <a:sym typeface="Corbel"/>
              </a:rPr>
              <a:t>Resultados sobre participación del líder</a:t>
            </a:r>
            <a:endParaRPr/>
          </a:p>
          <a:p>
            <a:pPr indent="-304800" lvl="0" marL="571500" marR="0" rtl="0" algn="l">
              <a:lnSpc>
                <a:spcPct val="100000"/>
              </a:lnSpc>
              <a:spcBef>
                <a:spcPts val="0"/>
              </a:spcBef>
              <a:spcAft>
                <a:spcPts val="0"/>
              </a:spcAft>
              <a:buClr>
                <a:srgbClr val="000000"/>
              </a:buClr>
              <a:buSzPts val="4200"/>
              <a:buFont typeface="Arial"/>
              <a:buNone/>
            </a:pPr>
            <a:r>
              <a:t/>
            </a:r>
            <a:endParaRPr b="0" i="0" sz="4200" u="none" cap="none" strike="noStrike">
              <a:solidFill>
                <a:schemeClr val="lt1"/>
              </a:solidFill>
              <a:latin typeface="Corbel"/>
              <a:ea typeface="Corbel"/>
              <a:cs typeface="Corbel"/>
              <a:sym typeface="Corbel"/>
            </a:endParaRPr>
          </a:p>
          <a:p>
            <a:pPr indent="-304800" lvl="0" marL="571500" marR="0" rtl="0" algn="l">
              <a:lnSpc>
                <a:spcPct val="100000"/>
              </a:lnSpc>
              <a:spcBef>
                <a:spcPts val="0"/>
              </a:spcBef>
              <a:spcAft>
                <a:spcPts val="0"/>
              </a:spcAft>
              <a:buClr>
                <a:srgbClr val="000000"/>
              </a:buClr>
              <a:buSzPts val="4200"/>
              <a:buFont typeface="Arial"/>
              <a:buNone/>
            </a:pPr>
            <a:r>
              <a:t/>
            </a:r>
            <a:endParaRPr b="0" i="0" sz="4200" u="none" cap="none" strike="noStrike">
              <a:solidFill>
                <a:schemeClr val="lt1"/>
              </a:solidFill>
              <a:latin typeface="Corbel"/>
              <a:ea typeface="Corbel"/>
              <a:cs typeface="Corbel"/>
              <a:sym typeface="Corbel"/>
            </a:endParaRPr>
          </a:p>
        </p:txBody>
      </p:sp>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63">
                                            <p:txEl>
                                              <p:pRg end="0" st="0"/>
                                            </p:txEl>
                                          </p:spTgt>
                                        </p:tgtEl>
                                        <p:attrNameLst>
                                          <p:attrName>style.visibility</p:attrName>
                                        </p:attrNameLst>
                                      </p:cBhvr>
                                      <p:to>
                                        <p:strVal val="visible"/>
                                      </p:to>
                                    </p:set>
                                    <p:animEffect filter="fade" transition="in">
                                      <p:cBhvr>
                                        <p:cTn dur="500"/>
                                        <p:tgtEl>
                                          <p:spTgt spid="1063">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1" st="1"/>
                                            </p:txEl>
                                          </p:spTgt>
                                        </p:tgtEl>
                                        <p:attrNameLst>
                                          <p:attrName>style.visibility</p:attrName>
                                        </p:attrNameLst>
                                      </p:cBhvr>
                                      <p:to>
                                        <p:strVal val="visible"/>
                                      </p:to>
                                    </p:set>
                                    <p:animEffect filter="fade" transition="in">
                                      <p:cBhvr>
                                        <p:cTn dur="500"/>
                                        <p:tgtEl>
                                          <p:spTgt spid="1063">
                                            <p:txEl>
                                              <p:pRg end="1" st="1"/>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2" st="2"/>
                                            </p:txEl>
                                          </p:spTgt>
                                        </p:tgtEl>
                                        <p:attrNameLst>
                                          <p:attrName>style.visibility</p:attrName>
                                        </p:attrNameLst>
                                      </p:cBhvr>
                                      <p:to>
                                        <p:strVal val="visible"/>
                                      </p:to>
                                    </p:set>
                                    <p:animEffect filter="fade" transition="in">
                                      <p:cBhvr>
                                        <p:cTn dur="500"/>
                                        <p:tgtEl>
                                          <p:spTgt spid="1063">
                                            <p:txEl>
                                              <p:pRg end="2" st="2"/>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3" st="3"/>
                                            </p:txEl>
                                          </p:spTgt>
                                        </p:tgtEl>
                                        <p:attrNameLst>
                                          <p:attrName>style.visibility</p:attrName>
                                        </p:attrNameLst>
                                      </p:cBhvr>
                                      <p:to>
                                        <p:strVal val="visible"/>
                                      </p:to>
                                    </p:set>
                                    <p:animEffect filter="fade" transition="in">
                                      <p:cBhvr>
                                        <p:cTn dur="500"/>
                                        <p:tgtEl>
                                          <p:spTgt spid="1063">
                                            <p:txEl>
                                              <p:pRg end="3" st="3"/>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4" st="4"/>
                                            </p:txEl>
                                          </p:spTgt>
                                        </p:tgtEl>
                                        <p:attrNameLst>
                                          <p:attrName>style.visibility</p:attrName>
                                        </p:attrNameLst>
                                      </p:cBhvr>
                                      <p:to>
                                        <p:strVal val="visible"/>
                                      </p:to>
                                    </p:set>
                                    <p:animEffect filter="fade" transition="in">
                                      <p:cBhvr>
                                        <p:cTn dur="500"/>
                                        <p:tgtEl>
                                          <p:spTgt spid="1063">
                                            <p:txEl>
                                              <p:pRg end="4" st="4"/>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5" st="5"/>
                                            </p:txEl>
                                          </p:spTgt>
                                        </p:tgtEl>
                                        <p:attrNameLst>
                                          <p:attrName>style.visibility</p:attrName>
                                        </p:attrNameLst>
                                      </p:cBhvr>
                                      <p:to>
                                        <p:strVal val="visible"/>
                                      </p:to>
                                    </p:set>
                                    <p:animEffect filter="fade" transition="in">
                                      <p:cBhvr>
                                        <p:cTn dur="500"/>
                                        <p:tgtEl>
                                          <p:spTgt spid="1063">
                                            <p:txEl>
                                              <p:pRg end="5" st="5"/>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6" st="6"/>
                                            </p:txEl>
                                          </p:spTgt>
                                        </p:tgtEl>
                                        <p:attrNameLst>
                                          <p:attrName>style.visibility</p:attrName>
                                        </p:attrNameLst>
                                      </p:cBhvr>
                                      <p:to>
                                        <p:strVal val="visible"/>
                                      </p:to>
                                    </p:set>
                                    <p:animEffect filter="fade" transition="in">
                                      <p:cBhvr>
                                        <p:cTn dur="500"/>
                                        <p:tgtEl>
                                          <p:spTgt spid="1063">
                                            <p:txEl>
                                              <p:pRg end="6" st="6"/>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7" st="7"/>
                                            </p:txEl>
                                          </p:spTgt>
                                        </p:tgtEl>
                                        <p:attrNameLst>
                                          <p:attrName>style.visibility</p:attrName>
                                        </p:attrNameLst>
                                      </p:cBhvr>
                                      <p:to>
                                        <p:strVal val="visible"/>
                                      </p:to>
                                    </p:set>
                                    <p:animEffect filter="fade" transition="in">
                                      <p:cBhvr>
                                        <p:cTn dur="500"/>
                                        <p:tgtEl>
                                          <p:spTgt spid="1063">
                                            <p:txEl>
                                              <p:pRg end="7" st="7"/>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8" st="8"/>
                                            </p:txEl>
                                          </p:spTgt>
                                        </p:tgtEl>
                                        <p:attrNameLst>
                                          <p:attrName>style.visibility</p:attrName>
                                        </p:attrNameLst>
                                      </p:cBhvr>
                                      <p:to>
                                        <p:strVal val="visible"/>
                                      </p:to>
                                    </p:set>
                                    <p:animEffect filter="fade" transition="in">
                                      <p:cBhvr>
                                        <p:cTn dur="500"/>
                                        <p:tgtEl>
                                          <p:spTgt spid="1063">
                                            <p:txEl>
                                              <p:pRg end="8" st="8"/>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9" st="9"/>
                                            </p:txEl>
                                          </p:spTgt>
                                        </p:tgtEl>
                                        <p:attrNameLst>
                                          <p:attrName>style.visibility</p:attrName>
                                        </p:attrNameLst>
                                      </p:cBhvr>
                                      <p:to>
                                        <p:strVal val="visible"/>
                                      </p:to>
                                    </p:set>
                                    <p:animEffect filter="fade" transition="in">
                                      <p:cBhvr>
                                        <p:cTn dur="500"/>
                                        <p:tgtEl>
                                          <p:spTgt spid="1063">
                                            <p:txEl>
                                              <p:pRg end="9" st="9"/>
                                            </p:txEl>
                                          </p:spTgt>
                                        </p:tgtEl>
                                      </p:cBhvr>
                                    </p:animEffect>
                                  </p:childTnLst>
                                </p:cTn>
                              </p:par>
                              <p:par>
                                <p:cTn fill="hold" nodeType="withEffect" presetClass="entr" presetID="10" presetSubtype="0">
                                  <p:stCondLst>
                                    <p:cond delay="0"/>
                                  </p:stCondLst>
                                  <p:childTnLst>
                                    <p:set>
                                      <p:cBhvr>
                                        <p:cTn dur="1" fill="hold">
                                          <p:stCondLst>
                                            <p:cond delay="0"/>
                                          </p:stCondLst>
                                        </p:cTn>
                                        <p:tgtEl>
                                          <p:spTgt spid="1063">
                                            <p:txEl>
                                              <p:pRg end="10" st="10"/>
                                            </p:txEl>
                                          </p:spTgt>
                                        </p:tgtEl>
                                        <p:attrNameLst>
                                          <p:attrName>style.visibility</p:attrName>
                                        </p:attrNameLst>
                                      </p:cBhvr>
                                      <p:to>
                                        <p:strVal val="visible"/>
                                      </p:to>
                                    </p:set>
                                    <p:animEffect filter="fade" transition="in">
                                      <p:cBhvr>
                                        <p:cTn dur="500"/>
                                        <p:tgtEl>
                                          <p:spTgt spid="1063">
                                            <p:txEl>
                                              <p:pRg end="10" st="1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8" name="Shape 1068"/>
        <p:cNvGrpSpPr/>
        <p:nvPr/>
      </p:nvGrpSpPr>
      <p:grpSpPr>
        <a:xfrm>
          <a:off x="0" y="0"/>
          <a:ext cx="0" cy="0"/>
          <a:chOff x="0" y="0"/>
          <a:chExt cx="0" cy="0"/>
        </a:xfrm>
      </p:grpSpPr>
      <p:sp>
        <p:nvSpPr>
          <p:cNvPr id="1069" name="Google Shape;1069;p38"/>
          <p:cNvSpPr txBox="1"/>
          <p:nvPr/>
        </p:nvSpPr>
        <p:spPr>
          <a:xfrm>
            <a:off x="-12038" y="28769"/>
            <a:ext cx="13004800" cy="769441"/>
          </a:xfrm>
          <a:prstGeom prst="rect">
            <a:avLst/>
          </a:prstGeom>
          <a:solidFill>
            <a:schemeClr val="dk1">
              <a:alpha val="31764"/>
            </a:schemeClr>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Arial"/>
              <a:buNone/>
            </a:pPr>
            <a:r>
              <a:rPr b="1" i="0" lang="es-ES" sz="4400" u="none" cap="none" strike="noStrike">
                <a:solidFill>
                  <a:srgbClr val="FFFFFF"/>
                </a:solidFill>
                <a:latin typeface="Arial"/>
                <a:ea typeface="Arial"/>
                <a:cs typeface="Arial"/>
                <a:sym typeface="Arial"/>
              </a:rPr>
              <a:t>Teorías del liderazgo</a:t>
            </a:r>
            <a:endParaRPr/>
          </a:p>
        </p:txBody>
      </p:sp>
      <p:sp>
        <p:nvSpPr>
          <p:cNvPr id="1070" name="Google Shape;1070;p38"/>
          <p:cNvSpPr/>
          <p:nvPr/>
        </p:nvSpPr>
        <p:spPr>
          <a:xfrm>
            <a:off x="-12038" y="8904247"/>
            <a:ext cx="13016838" cy="886326"/>
          </a:xfrm>
          <a:prstGeom prst="rect">
            <a:avLst/>
          </a:prstGeom>
          <a:solidFill>
            <a:srgbClr val="00184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Clr>
                <a:srgbClr val="FFFF00"/>
              </a:buClr>
              <a:buSzPts val="1400"/>
              <a:buFont typeface="Century"/>
              <a:buNone/>
            </a:pPr>
            <a:r>
              <a:rPr b="1" i="0" lang="es-ES" sz="1400" u="none" cap="none" strike="noStrike">
                <a:solidFill>
                  <a:srgbClr val="FFFF00"/>
                </a:solidFill>
                <a:latin typeface="Century"/>
                <a:ea typeface="Century"/>
                <a:cs typeface="Century"/>
                <a:sym typeface="Century"/>
              </a:rPr>
              <a:t>P A T R I O T I S M O</a:t>
            </a:r>
            <a:endParaRPr/>
          </a:p>
          <a:p>
            <a:pPr indent="0" lvl="0" marL="0" marR="0" rtl="0" algn="ctr">
              <a:lnSpc>
                <a:spcPct val="150000"/>
              </a:lnSpc>
              <a:spcBef>
                <a:spcPts val="0"/>
              </a:spcBef>
              <a:spcAft>
                <a:spcPts val="0"/>
              </a:spcAft>
              <a:buClr>
                <a:srgbClr val="FFFF00"/>
              </a:buClr>
              <a:buSzPts val="1100"/>
              <a:buFont typeface="Century"/>
              <a:buNone/>
            </a:pPr>
            <a:r>
              <a:rPr b="0" i="0" lang="es-ES" sz="1100" u="none" cap="none" strike="noStrike">
                <a:solidFill>
                  <a:srgbClr val="FFFF00"/>
                </a:solidFill>
                <a:latin typeface="Century"/>
                <a:ea typeface="Century"/>
                <a:cs typeface="Century"/>
                <a:sym typeface="Century"/>
              </a:rPr>
              <a:t>HONOR		LEALTAD		         VALENTÍA	         INTEGRIDAD		  DEBER</a:t>
            </a:r>
            <a:endParaRPr/>
          </a:p>
        </p:txBody>
      </p:sp>
      <p:sp>
        <p:nvSpPr>
          <p:cNvPr id="1071" name="Google Shape;1071;p38"/>
          <p:cNvSpPr txBox="1"/>
          <p:nvPr>
            <p:ph idx="12" type="sldNum"/>
          </p:nvPr>
        </p:nvSpPr>
        <p:spPr>
          <a:xfrm>
            <a:off x="9184640" y="9040144"/>
            <a:ext cx="2926080" cy="519289"/>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EDEDED"/>
              </a:buClr>
              <a:buSzPts val="1200"/>
              <a:buFont typeface="Corbel"/>
              <a:buNone/>
            </a:pPr>
            <a:fld id="{00000000-1234-1234-1234-123412341234}" type="slidenum">
              <a:rPr lang="es-ES">
                <a:solidFill>
                  <a:srgbClr val="EDEDED"/>
                </a:solidFill>
              </a:rPr>
              <a:t>‹#›</a:t>
            </a:fld>
            <a:endParaRPr>
              <a:solidFill>
                <a:srgbClr val="EDEDED"/>
              </a:solidFill>
            </a:endParaRPr>
          </a:p>
        </p:txBody>
      </p:sp>
      <p:pic>
        <p:nvPicPr>
          <p:cNvPr id="1072" name="Google Shape;1072;p38"/>
          <p:cNvPicPr preferRelativeResize="0"/>
          <p:nvPr/>
        </p:nvPicPr>
        <p:blipFill rotWithShape="1">
          <a:blip r:embed="rId3">
            <a:alphaModFix/>
          </a:blip>
          <a:srcRect b="0" l="0" r="0" t="0"/>
          <a:stretch/>
        </p:blipFill>
        <p:spPr>
          <a:xfrm>
            <a:off x="-145388" y="-174954"/>
            <a:ext cx="1631950" cy="1443585"/>
          </a:xfrm>
          <a:prstGeom prst="rect">
            <a:avLst/>
          </a:prstGeom>
          <a:noFill/>
          <a:ln>
            <a:noFill/>
          </a:ln>
        </p:spPr>
      </p:pic>
      <p:grpSp>
        <p:nvGrpSpPr>
          <p:cNvPr id="1073" name="Google Shape;1073;p38"/>
          <p:cNvGrpSpPr/>
          <p:nvPr/>
        </p:nvGrpSpPr>
        <p:grpSpPr>
          <a:xfrm>
            <a:off x="495342" y="1268631"/>
            <a:ext cx="5658130" cy="7098440"/>
            <a:chOff x="375466" y="1472354"/>
            <a:chExt cx="5658130" cy="7098440"/>
          </a:xfrm>
        </p:grpSpPr>
        <p:pic>
          <p:nvPicPr>
            <p:cNvPr id="1074" name="Google Shape;1074;p38"/>
            <p:cNvPicPr preferRelativeResize="0"/>
            <p:nvPr/>
          </p:nvPicPr>
          <p:blipFill rotWithShape="1">
            <a:blip r:embed="rId4">
              <a:alphaModFix/>
            </a:blip>
            <a:srcRect b="1637" l="0" r="0" t="1431"/>
            <a:stretch/>
          </p:blipFill>
          <p:spPr>
            <a:xfrm>
              <a:off x="375466" y="1472354"/>
              <a:ext cx="5658130" cy="7098440"/>
            </a:xfrm>
            <a:prstGeom prst="rect">
              <a:avLst/>
            </a:prstGeom>
            <a:noFill/>
            <a:ln>
              <a:noFill/>
            </a:ln>
          </p:spPr>
        </p:pic>
        <p:pic>
          <p:nvPicPr>
            <p:cNvPr id="1075" name="Google Shape;1075;p38"/>
            <p:cNvPicPr preferRelativeResize="0"/>
            <p:nvPr/>
          </p:nvPicPr>
          <p:blipFill rotWithShape="1">
            <a:blip r:embed="rId4">
              <a:alphaModFix/>
            </a:blip>
            <a:srcRect b="24962" l="28058" r="32385" t="68700"/>
            <a:stretch/>
          </p:blipFill>
          <p:spPr>
            <a:xfrm>
              <a:off x="2085414" y="7815052"/>
              <a:ext cx="2238234" cy="464025"/>
            </a:xfrm>
            <a:prstGeom prst="rect">
              <a:avLst/>
            </a:prstGeom>
            <a:noFill/>
            <a:ln>
              <a:noFill/>
            </a:ln>
          </p:spPr>
        </p:pic>
      </p:grpSp>
      <p:sp>
        <p:nvSpPr>
          <p:cNvPr id="1076" name="Google Shape;1076;p38"/>
          <p:cNvSpPr txBox="1"/>
          <p:nvPr/>
        </p:nvSpPr>
        <p:spPr>
          <a:xfrm>
            <a:off x="44964" y="8189764"/>
            <a:ext cx="6585044"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Corbel"/>
              <a:buNone/>
            </a:pPr>
            <a:r>
              <a:t/>
            </a:r>
            <a:endParaRPr b="0" i="0" sz="1600" u="none" cap="none" strike="noStrike">
              <a:solidFill>
                <a:schemeClr val="lt1"/>
              </a:solidFill>
              <a:latin typeface="Corbel"/>
              <a:ea typeface="Corbel"/>
              <a:cs typeface="Corbel"/>
              <a:sym typeface="Corbel"/>
            </a:endParaRPr>
          </a:p>
          <a:p>
            <a:pPr indent="0" lvl="0" marL="0" marR="0" rtl="0" algn="ctr">
              <a:lnSpc>
                <a:spcPct val="100000"/>
              </a:lnSpc>
              <a:spcBef>
                <a:spcPts val="0"/>
              </a:spcBef>
              <a:spcAft>
                <a:spcPts val="0"/>
              </a:spcAft>
              <a:buClr>
                <a:schemeClr val="lt1"/>
              </a:buClr>
              <a:buSzPts val="1600"/>
              <a:buFont typeface="Corbel"/>
              <a:buNone/>
            </a:pPr>
            <a:r>
              <a:rPr b="0" i="0" lang="es-ES" sz="1600" u="none" cap="none" strike="noStrike">
                <a:solidFill>
                  <a:schemeClr val="lt1"/>
                </a:solidFill>
                <a:latin typeface="Corbel"/>
                <a:ea typeface="Corbel"/>
                <a:cs typeface="Corbel"/>
                <a:sym typeface="Corbel"/>
              </a:rPr>
              <a:t>Comportamiento organizacional, 13va Edición – Stephen P. Robbins </a:t>
            </a:r>
            <a:endParaRPr b="0" i="0" sz="1600" u="none" cap="none" strike="noStrike">
              <a:solidFill>
                <a:schemeClr val="lt1"/>
              </a:solidFill>
              <a:latin typeface="Corbel"/>
              <a:ea typeface="Corbel"/>
              <a:cs typeface="Corbel"/>
              <a:sym typeface="Corbel"/>
            </a:endParaRPr>
          </a:p>
        </p:txBody>
      </p:sp>
      <p:pic>
        <p:nvPicPr>
          <p:cNvPr id="1077" name="Google Shape;1077;p38"/>
          <p:cNvPicPr preferRelativeResize="0"/>
          <p:nvPr/>
        </p:nvPicPr>
        <p:blipFill rotWithShape="1">
          <a:blip r:embed="rId5">
            <a:alphaModFix/>
          </a:blip>
          <a:srcRect b="0" l="0" r="0" t="0"/>
          <a:stretch/>
        </p:blipFill>
        <p:spPr>
          <a:xfrm>
            <a:off x="6794202" y="1287621"/>
            <a:ext cx="5567625" cy="7079450"/>
          </a:xfrm>
          <a:prstGeom prst="rect">
            <a:avLst/>
          </a:prstGeom>
          <a:noFill/>
          <a:ln>
            <a:noFill/>
          </a:ln>
        </p:spPr>
      </p:pic>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1" name="Shape 1081"/>
        <p:cNvGrpSpPr/>
        <p:nvPr/>
      </p:nvGrpSpPr>
      <p:grpSpPr>
        <a:xfrm>
          <a:off x="0" y="0"/>
          <a:ext cx="0" cy="0"/>
          <a:chOff x="0" y="0"/>
          <a:chExt cx="0" cy="0"/>
        </a:xfrm>
      </p:grpSpPr>
      <p:sp>
        <p:nvSpPr>
          <p:cNvPr id="1082" name="Google Shape;1082;g2df3b123e90_0_0"/>
          <p:cNvSpPr txBox="1"/>
          <p:nvPr>
            <p:ph type="ctrTitle"/>
          </p:nvPr>
        </p:nvSpPr>
        <p:spPr>
          <a:xfrm>
            <a:off x="911501" y="6348840"/>
            <a:ext cx="9753600" cy="1699200"/>
          </a:xfrm>
          <a:prstGeom prst="rect">
            <a:avLst/>
          </a:prstGeom>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083" name="Google Shape;1083;g2df3b123e90_0_0"/>
          <p:cNvSpPr txBox="1"/>
          <p:nvPr>
            <p:ph idx="1" type="subTitle"/>
          </p:nvPr>
        </p:nvSpPr>
        <p:spPr>
          <a:xfrm>
            <a:off x="911501" y="5446938"/>
            <a:ext cx="9753600" cy="878700"/>
          </a:xfrm>
          <a:prstGeom prst="rect">
            <a:avLst/>
          </a:prstGeom>
        </p:spPr>
        <p:txBody>
          <a:bodyPr anchorCtr="0" anchor="b" bIns="45700" lIns="91425" spcFirstLastPara="1" rIns="91425" wrap="square" tIns="45700">
            <a:normAutofit/>
          </a:bodyPr>
          <a:lstStyle/>
          <a:p>
            <a:pPr indent="0" lvl="0" marL="0" rtl="0" algn="l">
              <a:spcBef>
                <a:spcPts val="1067"/>
              </a:spcBef>
              <a:spcAft>
                <a:spcPts val="0"/>
              </a:spcAft>
              <a:buNone/>
            </a:pPr>
            <a:r>
              <a:t/>
            </a:r>
            <a:endParaRPr/>
          </a:p>
        </p:txBody>
      </p:sp>
      <p:sp>
        <p:nvSpPr>
          <p:cNvPr id="1084" name="Google Shape;1084;g2df3b123e90_0_0"/>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pic>
        <p:nvPicPr>
          <p:cNvPr id="1085" name="Google Shape;1085;g2df3b123e90_0_0" title="¿Recuerdas la primera vez que mataste a alguien?">
            <a:hlinkClick r:id="rId3"/>
          </p:cNvPr>
          <p:cNvPicPr preferRelativeResize="0"/>
          <p:nvPr/>
        </p:nvPicPr>
        <p:blipFill>
          <a:blip r:embed="rId4">
            <a:alphaModFix/>
          </a:blip>
          <a:stretch>
            <a:fillRect/>
          </a:stretch>
        </p:blipFill>
        <p:spPr>
          <a:xfrm>
            <a:off x="369125" y="1416125"/>
            <a:ext cx="12323350" cy="69318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85"/>
                                        </p:tgtEl>
                                        <p:attrNameLst>
                                          <p:attrName>style.visibility</p:attrName>
                                        </p:attrNameLst>
                                      </p:cBhvr>
                                      <p:to>
                                        <p:strVal val="visible"/>
                                      </p:to>
                                    </p:set>
                                    <p:animEffect filter="fade" transition="in">
                                      <p:cBhvr>
                                        <p:cTn dur="1000"/>
                                        <p:tgtEl>
                                          <p:spTgt spid="10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9" name="Shape 1089"/>
        <p:cNvGrpSpPr/>
        <p:nvPr/>
      </p:nvGrpSpPr>
      <p:grpSpPr>
        <a:xfrm>
          <a:off x="0" y="0"/>
          <a:ext cx="0" cy="0"/>
          <a:chOff x="0" y="0"/>
          <a:chExt cx="0" cy="0"/>
        </a:xfrm>
      </p:grpSpPr>
      <p:sp>
        <p:nvSpPr>
          <p:cNvPr id="1090" name="Google Shape;1090;g2df3b123e90_0_7"/>
          <p:cNvSpPr txBox="1"/>
          <p:nvPr>
            <p:ph idx="1" type="subTitle"/>
          </p:nvPr>
        </p:nvSpPr>
        <p:spPr>
          <a:xfrm>
            <a:off x="1509701" y="7262438"/>
            <a:ext cx="9753600" cy="878700"/>
          </a:xfrm>
          <a:prstGeom prst="rect">
            <a:avLst/>
          </a:prstGeom>
        </p:spPr>
        <p:txBody>
          <a:bodyPr anchorCtr="0" anchor="b" bIns="45700" lIns="91425" spcFirstLastPara="1" rIns="91425" wrap="square" tIns="45700">
            <a:noAutofit/>
          </a:bodyPr>
          <a:lstStyle/>
          <a:p>
            <a:pPr indent="0" lvl="0" marL="0" rtl="0" algn="just">
              <a:lnSpc>
                <a:spcPct val="70000"/>
              </a:lnSpc>
              <a:spcBef>
                <a:spcPts val="1067"/>
              </a:spcBef>
              <a:spcAft>
                <a:spcPts val="0"/>
              </a:spcAft>
              <a:buSzPts val="523"/>
              <a:buNone/>
            </a:pPr>
            <a:r>
              <a:rPr lang="es-ES" sz="4421"/>
              <a:t>Como tarea, elijan un video en otro idioma en YouTube que analice las situaciones de guerra desde un enfoque psicológico, con una duración de entre 5 y 10 minutos. Verifiquen que los temas tratados no se repitan entre los videos seleccionados. Posteriormente, traduzcan y subtitulen cada video de manera individual, asegurándose de mantener la precisión tanto en la traducción como en la ortografía.</a:t>
            </a:r>
            <a:endParaRPr sz="4421"/>
          </a:p>
          <a:p>
            <a:pPr indent="0" lvl="0" marL="0" rtl="0" algn="just">
              <a:lnSpc>
                <a:spcPct val="70000"/>
              </a:lnSpc>
              <a:spcBef>
                <a:spcPts val="1067"/>
              </a:spcBef>
              <a:spcAft>
                <a:spcPts val="0"/>
              </a:spcAft>
              <a:buSzPts val="523"/>
              <a:buNone/>
            </a:pPr>
            <a:r>
              <a:t/>
            </a:r>
            <a:endParaRPr sz="4421"/>
          </a:p>
          <a:p>
            <a:pPr indent="0" lvl="0" marL="0" rtl="0" algn="just">
              <a:lnSpc>
                <a:spcPct val="70000"/>
              </a:lnSpc>
              <a:spcBef>
                <a:spcPts val="1067"/>
              </a:spcBef>
              <a:spcAft>
                <a:spcPts val="0"/>
              </a:spcAft>
              <a:buSzPts val="523"/>
              <a:buNone/>
            </a:pPr>
            <a:r>
              <a:rPr lang="es-ES" sz="4421"/>
              <a:t>clipchamp.com</a:t>
            </a:r>
            <a:endParaRPr sz="4421"/>
          </a:p>
        </p:txBody>
      </p:sp>
      <p:sp>
        <p:nvSpPr>
          <p:cNvPr id="1091" name="Google Shape;1091;g2df3b123e90_0_7"/>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5" name="Shape 1095"/>
        <p:cNvGrpSpPr/>
        <p:nvPr/>
      </p:nvGrpSpPr>
      <p:grpSpPr>
        <a:xfrm>
          <a:off x="0" y="0"/>
          <a:ext cx="0" cy="0"/>
          <a:chOff x="0" y="0"/>
          <a:chExt cx="0" cy="0"/>
        </a:xfrm>
      </p:grpSpPr>
      <p:sp>
        <p:nvSpPr>
          <p:cNvPr id="1096" name="Google Shape;1096;g30f43b1623d_2_9"/>
          <p:cNvSpPr txBox="1"/>
          <p:nvPr>
            <p:ph type="ctrTitle"/>
          </p:nvPr>
        </p:nvSpPr>
        <p:spPr>
          <a:xfrm>
            <a:off x="344875" y="401725"/>
            <a:ext cx="12248400" cy="8929200"/>
          </a:xfrm>
          <a:prstGeom prst="rect">
            <a:avLst/>
          </a:prstGeom>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990"/>
              <a:buFont typeface="Arial"/>
              <a:buNone/>
            </a:pPr>
            <a:r>
              <a:rPr b="1" lang="es-ES" sz="2216"/>
              <a:t>¿Cómo debería aplicar el capitán la Teoría de Liderazgo Situacional (TLS) de Hersey y Blanchard en un contexto donde los marinos tienen distintos niveles de habilidad y motivación? Justifique su respuesta considerando los diferentes estilos de liderazgo y madurez propuestos por la teoría.</a:t>
            </a:r>
            <a:endParaRPr b="1" sz="2216"/>
          </a:p>
          <a:p>
            <a:pPr indent="0" lvl="0" marL="0" rtl="0" algn="just">
              <a:spcBef>
                <a:spcPts val="0"/>
              </a:spcBef>
              <a:spcAft>
                <a:spcPts val="0"/>
              </a:spcAft>
              <a:buClr>
                <a:schemeClr val="dk1"/>
              </a:buClr>
              <a:buSzPts val="990"/>
              <a:buFont typeface="Arial"/>
              <a:buNone/>
            </a:pPr>
            <a:r>
              <a:t/>
            </a:r>
            <a:endParaRPr sz="2216"/>
          </a:p>
          <a:p>
            <a:pPr indent="0" lvl="0" marL="0" rtl="0" algn="just">
              <a:spcBef>
                <a:spcPts val="0"/>
              </a:spcBef>
              <a:spcAft>
                <a:spcPts val="0"/>
              </a:spcAft>
              <a:buClr>
                <a:schemeClr val="dk1"/>
              </a:buClr>
              <a:buSzPts val="990"/>
              <a:buFont typeface="Arial"/>
              <a:buNone/>
            </a:pPr>
            <a:r>
              <a:rPr b="1" lang="es-ES" sz="2216"/>
              <a:t>Respuesta esperada (50 puntos): </a:t>
            </a:r>
            <a:r>
              <a:rPr lang="es-ES" sz="2216"/>
              <a:t>El capitán aplicaría la TLS evaluando la capacidad y motivación de cada marinero antes de asignarles tareas específicas. Para los marinos</a:t>
            </a:r>
            <a:r>
              <a:rPr lang="es-ES" sz="2216">
                <a:solidFill>
                  <a:srgbClr val="FF0000"/>
                </a:solidFill>
              </a:rPr>
              <a:t> sin experiencia y poco  </a:t>
            </a:r>
            <a:r>
              <a:rPr lang="es-ES" sz="2216">
                <a:solidFill>
                  <a:srgbClr val="FF0000"/>
                </a:solidFill>
              </a:rPr>
              <a:t>m</a:t>
            </a:r>
            <a:r>
              <a:rPr lang="es-ES" sz="2216">
                <a:solidFill>
                  <a:srgbClr val="FF0000"/>
                </a:solidFill>
              </a:rPr>
              <a:t>otivados</a:t>
            </a:r>
            <a:r>
              <a:rPr lang="es-ES" sz="2216"/>
              <a:t>, usaría un estilo altamente directivo, con instrucciones claras y precisas. Para aquellos con </a:t>
            </a:r>
            <a:r>
              <a:rPr lang="es-ES" sz="2216" u="sng">
                <a:solidFill>
                  <a:srgbClr val="00FF00"/>
                </a:solidFill>
              </a:rPr>
              <a:t>poca experiencia pero motivados</a:t>
            </a:r>
            <a:r>
              <a:rPr lang="es-ES" sz="2216"/>
              <a:t>, ofrecería más orientación a la tarea y apoyo emocional para fomentar el aprendizaje. En el caso de marinos con </a:t>
            </a:r>
            <a:r>
              <a:rPr lang="es-ES" sz="2216">
                <a:solidFill>
                  <a:schemeClr val="accent1"/>
                </a:solidFill>
              </a:rPr>
              <a:t>experiencia pero poco motivados</a:t>
            </a:r>
            <a:r>
              <a:rPr lang="es-ES" sz="2216"/>
              <a:t>, el capitán optaría por un estilo participativo, incentivándolos a contribuir con sus ideas y haciéndolos sentir valorados. Finalmente, para los </a:t>
            </a:r>
            <a:r>
              <a:rPr lang="es-ES" sz="2216" u="sng">
                <a:solidFill>
                  <a:srgbClr val="00FF00"/>
                </a:solidFill>
              </a:rPr>
              <a:t>marinos experimentados y motivados</a:t>
            </a:r>
            <a:r>
              <a:rPr lang="es-ES" sz="2216"/>
              <a:t>, el capitán podría reducir su supervisión y permitirles mayor autonomía, ya que confía en su capacidad para cumplir con las tareas de manera independiente.</a:t>
            </a:r>
            <a:endParaRPr sz="2216"/>
          </a:p>
          <a:p>
            <a:pPr indent="0" lvl="0" marL="0" rtl="0" algn="just">
              <a:spcBef>
                <a:spcPts val="0"/>
              </a:spcBef>
              <a:spcAft>
                <a:spcPts val="0"/>
              </a:spcAft>
              <a:buClr>
                <a:schemeClr val="dk1"/>
              </a:buClr>
              <a:buSzPts val="990"/>
              <a:buFont typeface="Arial"/>
              <a:buNone/>
            </a:pPr>
            <a:r>
              <a:t/>
            </a:r>
            <a:endParaRPr sz="2216"/>
          </a:p>
          <a:p>
            <a:pPr indent="0" lvl="0" marL="0" rtl="0" algn="just">
              <a:spcBef>
                <a:spcPts val="0"/>
              </a:spcBef>
              <a:spcAft>
                <a:spcPts val="0"/>
              </a:spcAft>
              <a:buClr>
                <a:schemeClr val="dk1"/>
              </a:buClr>
              <a:buSzPts val="990"/>
              <a:buFont typeface="Arial"/>
              <a:buNone/>
            </a:pPr>
            <a:r>
              <a:rPr b="1" lang="es-ES" sz="2216"/>
              <a:t>Criterios de evaluación:</a:t>
            </a:r>
            <a:endParaRPr b="1" sz="2216"/>
          </a:p>
          <a:p>
            <a:pPr indent="0" lvl="0" marL="0" rtl="0" algn="just">
              <a:spcBef>
                <a:spcPts val="0"/>
              </a:spcBef>
              <a:spcAft>
                <a:spcPts val="0"/>
              </a:spcAft>
              <a:buClr>
                <a:schemeClr val="dk1"/>
              </a:buClr>
              <a:buSzPts val="990"/>
              <a:buFont typeface="Arial"/>
              <a:buNone/>
            </a:pPr>
            <a:r>
              <a:rPr lang="es-ES" sz="2216">
                <a:solidFill>
                  <a:srgbClr val="FF0000"/>
                </a:solidFill>
              </a:rPr>
              <a:t>50 puntos</a:t>
            </a:r>
            <a:r>
              <a:rPr lang="es-ES" sz="2216"/>
              <a:t>: La respuesta menciona y justifica claramente el uso de los cuatro estilos de liderazgo de la TLS de acuerdo con la aptitud y motivación de los marinos, explicando de manera precisa y completa la aplicación de cada estilo en el contexto.</a:t>
            </a:r>
            <a:endParaRPr sz="2216"/>
          </a:p>
          <a:p>
            <a:pPr indent="0" lvl="0" marL="0" rtl="0" algn="just">
              <a:spcBef>
                <a:spcPts val="0"/>
              </a:spcBef>
              <a:spcAft>
                <a:spcPts val="0"/>
              </a:spcAft>
              <a:buClr>
                <a:schemeClr val="dk1"/>
              </a:buClr>
              <a:buSzPts val="990"/>
              <a:buFont typeface="Arial"/>
              <a:buNone/>
            </a:pPr>
            <a:r>
              <a:rPr lang="es-ES" sz="2216">
                <a:solidFill>
                  <a:srgbClr val="FF0000"/>
                </a:solidFill>
              </a:rPr>
              <a:t>38-49 puntos:</a:t>
            </a:r>
            <a:r>
              <a:rPr lang="es-ES" sz="2216"/>
              <a:t> La respuesta cubre la mayoría de los estilos de liderazgo, pero omite detalles menores o presenta una justificación insuficiente para algunos estilos. La explicación es mayormente completa y coherente.</a:t>
            </a:r>
            <a:endParaRPr sz="2216"/>
          </a:p>
          <a:p>
            <a:pPr indent="0" lvl="0" marL="0" rtl="0" algn="just">
              <a:spcBef>
                <a:spcPts val="0"/>
              </a:spcBef>
              <a:spcAft>
                <a:spcPts val="0"/>
              </a:spcAft>
              <a:buClr>
                <a:schemeClr val="dk1"/>
              </a:buClr>
              <a:buSzPts val="990"/>
              <a:buFont typeface="Arial"/>
              <a:buNone/>
            </a:pPr>
            <a:r>
              <a:rPr lang="es-ES" sz="2216">
                <a:solidFill>
                  <a:srgbClr val="FF0000"/>
                </a:solidFill>
              </a:rPr>
              <a:t>25-37 puntos:</a:t>
            </a:r>
            <a:r>
              <a:rPr lang="es-ES" sz="2216"/>
              <a:t> Menciona algunos de los estilos de liderazgo, pero no explica de manera precisa o coherente cómo se aplican en el contexto de los marinos. La respuesta es incompleta y presenta limitaciones de claridad.</a:t>
            </a:r>
            <a:endParaRPr sz="2216"/>
          </a:p>
          <a:p>
            <a:pPr indent="0" lvl="0" marL="0" rtl="0" algn="just">
              <a:spcBef>
                <a:spcPts val="0"/>
              </a:spcBef>
              <a:spcAft>
                <a:spcPts val="0"/>
              </a:spcAft>
              <a:buClr>
                <a:schemeClr val="dk1"/>
              </a:buClr>
              <a:buSzPts val="990"/>
              <a:buFont typeface="Arial"/>
              <a:buNone/>
            </a:pPr>
            <a:r>
              <a:rPr lang="es-ES" sz="2216">
                <a:solidFill>
                  <a:srgbClr val="FF0000"/>
                </a:solidFill>
              </a:rPr>
              <a:t>13-24 puntos</a:t>
            </a:r>
            <a:r>
              <a:rPr lang="es-ES" sz="2216"/>
              <a:t>: Respuesta superficial, menciona uno o dos estilos sin justificación adecuada. Faltan detalles clave, y la aplicación de los estilos de</a:t>
            </a:r>
            <a:endParaRPr sz="2216"/>
          </a:p>
          <a:p>
            <a:pPr indent="0" lvl="0" marL="0" rtl="0" algn="just">
              <a:spcBef>
                <a:spcPts val="0"/>
              </a:spcBef>
              <a:spcAft>
                <a:spcPts val="0"/>
              </a:spcAft>
              <a:buClr>
                <a:schemeClr val="dk1"/>
              </a:buClr>
              <a:buSzPts val="990"/>
              <a:buFont typeface="Arial"/>
              <a:buNone/>
            </a:pPr>
            <a:r>
              <a:rPr lang="es-ES" sz="2216"/>
              <a:t>liderazgo en el contexto es vaga o inadecuada.</a:t>
            </a:r>
            <a:endParaRPr sz="2216"/>
          </a:p>
          <a:p>
            <a:pPr indent="0" lvl="0" marL="0" rtl="0" algn="just">
              <a:spcBef>
                <a:spcPts val="0"/>
              </a:spcBef>
              <a:spcAft>
                <a:spcPts val="0"/>
              </a:spcAft>
              <a:buSzPts val="990"/>
              <a:buNone/>
            </a:pPr>
            <a:r>
              <a:rPr lang="es-ES" sz="2216">
                <a:solidFill>
                  <a:srgbClr val="FF0000"/>
                </a:solidFill>
              </a:rPr>
              <a:t>0-12 puntos: </a:t>
            </a:r>
            <a:r>
              <a:rPr lang="es-ES" sz="2216"/>
              <a:t>La respuesta no menciona adecuadamente los estilos de liderazgo o no responde a la pregunta de manera coherente. No aborda la TLS ni su aplicación, o presenta errores importantes.</a:t>
            </a:r>
            <a:endParaRPr sz="2216"/>
          </a:p>
          <a:p>
            <a:pPr indent="0" lvl="0" marL="0" rtl="0" algn="just">
              <a:spcBef>
                <a:spcPts val="0"/>
              </a:spcBef>
              <a:spcAft>
                <a:spcPts val="0"/>
              </a:spcAft>
              <a:buClr>
                <a:schemeClr val="dk1"/>
              </a:buClr>
              <a:buSzPts val="990"/>
              <a:buFont typeface="Arial"/>
              <a:buNone/>
            </a:pPr>
            <a:r>
              <a:t/>
            </a:r>
            <a:endParaRPr sz="2216"/>
          </a:p>
          <a:p>
            <a:pPr indent="0" lvl="0" marL="0" rtl="0" algn="just">
              <a:spcBef>
                <a:spcPts val="0"/>
              </a:spcBef>
              <a:spcAft>
                <a:spcPts val="0"/>
              </a:spcAft>
              <a:buSzPts val="990"/>
              <a:buNone/>
            </a:pPr>
            <a:r>
              <a:t/>
            </a:r>
            <a:endParaRPr sz="2216"/>
          </a:p>
        </p:txBody>
      </p:sp>
      <p:sp>
        <p:nvSpPr>
          <p:cNvPr id="1097" name="Google Shape;1097;g30f43b1623d_2_9"/>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1" name="Shape 1101"/>
        <p:cNvGrpSpPr/>
        <p:nvPr/>
      </p:nvGrpSpPr>
      <p:grpSpPr>
        <a:xfrm>
          <a:off x="0" y="0"/>
          <a:ext cx="0" cy="0"/>
          <a:chOff x="0" y="0"/>
          <a:chExt cx="0" cy="0"/>
        </a:xfrm>
      </p:grpSpPr>
      <p:sp>
        <p:nvSpPr>
          <p:cNvPr id="1102" name="Google Shape;1102;g30f43b1623d_2_16"/>
          <p:cNvSpPr txBox="1"/>
          <p:nvPr>
            <p:ph type="ctrTitle"/>
          </p:nvPr>
        </p:nvSpPr>
        <p:spPr>
          <a:xfrm>
            <a:off x="663650" y="501000"/>
            <a:ext cx="11677500" cy="8539200"/>
          </a:xfrm>
          <a:prstGeom prst="rect">
            <a:avLst/>
          </a:prstGeom>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990"/>
              <a:buFont typeface="Arial"/>
              <a:buNone/>
            </a:pPr>
            <a:r>
              <a:t/>
            </a:r>
            <a:endParaRPr sz="2164"/>
          </a:p>
          <a:p>
            <a:pPr indent="0" lvl="0" marL="0" rtl="0" algn="just">
              <a:spcBef>
                <a:spcPts val="0"/>
              </a:spcBef>
              <a:spcAft>
                <a:spcPts val="0"/>
              </a:spcAft>
              <a:buClr>
                <a:schemeClr val="dk1"/>
              </a:buClr>
              <a:buSzPts val="990"/>
              <a:buFont typeface="Arial"/>
              <a:buNone/>
            </a:pPr>
            <a:r>
              <a:rPr b="1" lang="es-ES" sz="2164"/>
              <a:t>Compare y contraste la efectividad de la Teoría de Liderazgo Situacional y la Rejilla Gerencial en la resolución de una crisis a bordo. ¿Cuál de las dos teorías consideras que sería más útil y por qué?</a:t>
            </a:r>
            <a:endParaRPr b="1" sz="2164"/>
          </a:p>
          <a:p>
            <a:pPr indent="0" lvl="0" marL="0" rtl="0" algn="just">
              <a:spcBef>
                <a:spcPts val="0"/>
              </a:spcBef>
              <a:spcAft>
                <a:spcPts val="0"/>
              </a:spcAft>
              <a:buClr>
                <a:schemeClr val="dk1"/>
              </a:buClr>
              <a:buSzPts val="990"/>
              <a:buFont typeface="Arial"/>
              <a:buNone/>
            </a:pPr>
            <a:r>
              <a:rPr b="1" lang="es-ES" sz="2164">
                <a:solidFill>
                  <a:srgbClr val="FF0000"/>
                </a:solidFill>
              </a:rPr>
              <a:t>Respuesta esperada (50 puntos): </a:t>
            </a:r>
            <a:r>
              <a:rPr lang="es-ES" sz="2164"/>
              <a:t>Ambas teorías aportan beneficios distintos en una situación de crisis. La TLS es útil porque permite al capitán adaptar su liderazgo a cada miembro de la tripulación, maximizando su desempeño individual según sus capacidades y motivaciones. Sin embargo, la Rejilla Gerencial se centra más en el estilo del capitán en general, y el estilo 9,9 podría ser eficaz para mantener el equilibrio entre la tarea crítica de salvar el barco y la necesidad de mantener a la tripulación calmada y enfocada. Aunque la TLS permite un enfoque más personalizado, la Rejilla Gerencial con un estilo 9,9 es más práctica en una emergencia, donde el tiempo es limitado y un balance general entre la tarea y el bienestar del equipo puede ser más efectivo.</a:t>
            </a:r>
            <a:endParaRPr sz="2164"/>
          </a:p>
          <a:p>
            <a:pPr indent="0" lvl="0" marL="0" rtl="0" algn="just">
              <a:spcBef>
                <a:spcPts val="0"/>
              </a:spcBef>
              <a:spcAft>
                <a:spcPts val="0"/>
              </a:spcAft>
              <a:buClr>
                <a:schemeClr val="dk1"/>
              </a:buClr>
              <a:buSzPts val="990"/>
              <a:buFont typeface="Arial"/>
              <a:buNone/>
            </a:pPr>
            <a:r>
              <a:rPr lang="es-ES" sz="2164"/>
              <a:t>Criterios de evaluación:</a:t>
            </a:r>
            <a:endParaRPr sz="2164"/>
          </a:p>
          <a:p>
            <a:pPr indent="0" lvl="0" marL="0" rtl="0" algn="just">
              <a:spcBef>
                <a:spcPts val="0"/>
              </a:spcBef>
              <a:spcAft>
                <a:spcPts val="0"/>
              </a:spcAft>
              <a:buClr>
                <a:schemeClr val="dk1"/>
              </a:buClr>
              <a:buSzPts val="990"/>
              <a:buFont typeface="Arial"/>
              <a:buNone/>
            </a:pPr>
            <a:r>
              <a:rPr b="1" lang="es-ES" sz="2164">
                <a:solidFill>
                  <a:srgbClr val="FF0000"/>
                </a:solidFill>
              </a:rPr>
              <a:t>50 puntos: </a:t>
            </a:r>
            <a:r>
              <a:rPr lang="es-ES" sz="2164"/>
              <a:t>La respuesta compara claramente las dos teorías, detalla sus beneficios en el contexto de crisis, y justifica sólidamente cuál sería más útil en dicho contexto. La explicación es completa, coherente y bien argumentada.</a:t>
            </a:r>
            <a:endParaRPr sz="2164"/>
          </a:p>
          <a:p>
            <a:pPr indent="0" lvl="0" marL="0" rtl="0" algn="just">
              <a:spcBef>
                <a:spcPts val="0"/>
              </a:spcBef>
              <a:spcAft>
                <a:spcPts val="0"/>
              </a:spcAft>
              <a:buClr>
                <a:schemeClr val="dk1"/>
              </a:buClr>
              <a:buSzPts val="990"/>
              <a:buFont typeface="Arial"/>
              <a:buNone/>
            </a:pPr>
            <a:r>
              <a:rPr b="1" lang="es-ES" sz="2164">
                <a:solidFill>
                  <a:srgbClr val="FF0000"/>
                </a:solidFill>
              </a:rPr>
              <a:t>38-49 puntos: </a:t>
            </a:r>
            <a:r>
              <a:rPr lang="es-ES" sz="2164"/>
              <a:t>La respuesta incluye la comparación de ambas teorías, pero con menor profundidad o falta alguna justificación detallada de por qué se considera una teoría más útil que la otra. La explicación es mayormente completa y coherente, aunque puede faltar en detalles menores.</a:t>
            </a:r>
            <a:endParaRPr sz="2164"/>
          </a:p>
          <a:p>
            <a:pPr indent="0" lvl="0" marL="0" rtl="0" algn="just">
              <a:spcBef>
                <a:spcPts val="0"/>
              </a:spcBef>
              <a:spcAft>
                <a:spcPts val="0"/>
              </a:spcAft>
              <a:buClr>
                <a:schemeClr val="dk1"/>
              </a:buClr>
              <a:buSzPts val="990"/>
              <a:buFont typeface="Arial"/>
              <a:buNone/>
            </a:pPr>
            <a:r>
              <a:rPr b="1" lang="es-ES" sz="2164">
                <a:solidFill>
                  <a:srgbClr val="FF0000"/>
                </a:solidFill>
              </a:rPr>
              <a:t>25-37 puntos:</a:t>
            </a:r>
            <a:r>
              <a:rPr lang="es-ES" sz="2164"/>
              <a:t> La respuesta menciona ambas teorías, pero no realiza una comparación clara o carece de justificación sólida sobre la teoría preferida.</a:t>
            </a:r>
            <a:endParaRPr sz="2164"/>
          </a:p>
          <a:p>
            <a:pPr indent="0" lvl="0" marL="0" rtl="0" algn="just">
              <a:spcBef>
                <a:spcPts val="0"/>
              </a:spcBef>
              <a:spcAft>
                <a:spcPts val="0"/>
              </a:spcAft>
              <a:buClr>
                <a:schemeClr val="dk1"/>
              </a:buClr>
              <a:buSzPts val="990"/>
              <a:buFont typeface="Arial"/>
              <a:buNone/>
            </a:pPr>
            <a:r>
              <a:rPr lang="es-ES" sz="2164"/>
              <a:t>La respuesta es incompleta y con limitaciones de claridad o coherencia.</a:t>
            </a:r>
            <a:endParaRPr sz="2164"/>
          </a:p>
          <a:p>
            <a:pPr indent="0" lvl="0" marL="0" rtl="0" algn="just">
              <a:spcBef>
                <a:spcPts val="0"/>
              </a:spcBef>
              <a:spcAft>
                <a:spcPts val="0"/>
              </a:spcAft>
              <a:buClr>
                <a:schemeClr val="dk1"/>
              </a:buClr>
              <a:buSzPts val="990"/>
              <a:buFont typeface="Arial"/>
              <a:buNone/>
            </a:pPr>
            <a:r>
              <a:rPr b="1" lang="es-ES" sz="2164">
                <a:solidFill>
                  <a:srgbClr val="FF0000"/>
                </a:solidFill>
              </a:rPr>
              <a:t>13-24 puntos: </a:t>
            </a:r>
            <a:r>
              <a:rPr lang="es-ES" sz="2164"/>
              <a:t>La respuesta es superficial, menciona una de las teorías o ambas sin contrastarlas adecuadamente. La explicación es vaga o</a:t>
            </a:r>
            <a:endParaRPr sz="2164"/>
          </a:p>
          <a:p>
            <a:pPr indent="0" lvl="0" marL="0" rtl="0" algn="just">
              <a:spcBef>
                <a:spcPts val="0"/>
              </a:spcBef>
              <a:spcAft>
                <a:spcPts val="0"/>
              </a:spcAft>
              <a:buClr>
                <a:schemeClr val="dk1"/>
              </a:buClr>
              <a:buSzPts val="990"/>
              <a:buFont typeface="Arial"/>
              <a:buNone/>
            </a:pPr>
            <a:r>
              <a:rPr lang="es-ES" sz="2164"/>
              <a:t>inadecuada, faltan detalles clave y la aplicación de las teorías en el contexto es débil.</a:t>
            </a:r>
            <a:endParaRPr sz="2164"/>
          </a:p>
          <a:p>
            <a:pPr indent="0" lvl="0" marL="0" rtl="0" algn="just">
              <a:spcBef>
                <a:spcPts val="0"/>
              </a:spcBef>
              <a:spcAft>
                <a:spcPts val="0"/>
              </a:spcAft>
              <a:buClr>
                <a:schemeClr val="dk1"/>
              </a:buClr>
              <a:buSzPts val="990"/>
              <a:buFont typeface="Arial"/>
              <a:buNone/>
            </a:pPr>
            <a:r>
              <a:rPr b="1" lang="es-ES" sz="2164">
                <a:solidFill>
                  <a:srgbClr val="FF0000"/>
                </a:solidFill>
              </a:rPr>
              <a:t>0-12 puntos:</a:t>
            </a:r>
            <a:r>
              <a:rPr lang="es-ES" sz="2164"/>
              <a:t> La respuesta no menciona las teorías de liderazgo de manera adecuada o no responde a la pregunta de forma coherente. No aborda la comparación de las teorías o presenta errores significativos.</a:t>
            </a:r>
            <a:endParaRPr sz="10016"/>
          </a:p>
        </p:txBody>
      </p:sp>
      <p:sp>
        <p:nvSpPr>
          <p:cNvPr id="1103" name="Google Shape;1103;g30f43b1623d_2_16"/>
          <p:cNvSpPr txBox="1"/>
          <p:nvPr>
            <p:ph idx="12" type="sldNum"/>
          </p:nvPr>
        </p:nvSpPr>
        <p:spPr>
          <a:xfrm>
            <a:off x="9184640" y="9040144"/>
            <a:ext cx="2926200" cy="519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EDEDED"/>
              </a:buClr>
              <a:buSzPts val="1200"/>
              <a:buFont typeface="Corbel"/>
              <a:buNone/>
            </a:pPr>
            <a:fld id="{00000000-1234-1234-1234-123412341234}" type="slidenum">
              <a:rPr lang="es-E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3_Profundidad">
  <a:themeElements>
    <a:clrScheme name="Profundidad">
      <a:dk1>
        <a:srgbClr val="000000"/>
      </a:dk1>
      <a:lt1>
        <a:srgbClr val="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Profundidad">
  <a:themeElements>
    <a:clrScheme name="Profundidad">
      <a:dk1>
        <a:srgbClr val="000000"/>
      </a:dk1>
      <a:lt1>
        <a:srgbClr val="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mario ormeño</dc:creator>
</cp:coreProperties>
</file>