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9824A-1CA6-4929-A7A1-436301EF5111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36B56-D3BF-4DFC-B286-B7F7A350B77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9824A-1CA6-4929-A7A1-436301EF5111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36B56-D3BF-4DFC-B286-B7F7A350B77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9824A-1CA6-4929-A7A1-436301EF5111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36B56-D3BF-4DFC-B286-B7F7A350B77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9824A-1CA6-4929-A7A1-436301EF5111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36B56-D3BF-4DFC-B286-B7F7A350B77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9824A-1CA6-4929-A7A1-436301EF5111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36B56-D3BF-4DFC-B286-B7F7A350B77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9824A-1CA6-4929-A7A1-436301EF5111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36B56-D3BF-4DFC-B286-B7F7A350B77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9824A-1CA6-4929-A7A1-436301EF5111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36B56-D3BF-4DFC-B286-B7F7A350B77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9824A-1CA6-4929-A7A1-436301EF5111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36B56-D3BF-4DFC-B286-B7F7A350B77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9824A-1CA6-4929-A7A1-436301EF5111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36B56-D3BF-4DFC-B286-B7F7A350B77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9824A-1CA6-4929-A7A1-436301EF5111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36B56-D3BF-4DFC-B286-B7F7A350B77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9824A-1CA6-4929-A7A1-436301EF5111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36B56-D3BF-4DFC-B286-B7F7A350B77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E9824A-1CA6-4929-A7A1-436301EF5111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136B56-D3BF-4DFC-B286-B7F7A350B77F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escarg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115" y="142852"/>
            <a:ext cx="9050885" cy="67151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1472" y="642918"/>
            <a:ext cx="7772400" cy="1071570"/>
          </a:xfrm>
        </p:spPr>
        <p:txBody>
          <a:bodyPr/>
          <a:lstStyle/>
          <a:p>
            <a:r>
              <a:rPr lang="es-CL" dirty="0" smtClean="0">
                <a:solidFill>
                  <a:srgbClr val="FF0000"/>
                </a:solidFill>
              </a:rPr>
              <a:t>Yo en la escuela naval </a:t>
            </a:r>
            <a:endParaRPr lang="es-CL" dirty="0">
              <a:solidFill>
                <a:srgbClr val="FF0000"/>
              </a:solidFill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5372096" y="5105400"/>
            <a:ext cx="3771904" cy="1752600"/>
          </a:xfrm>
        </p:spPr>
        <p:txBody>
          <a:bodyPr/>
          <a:lstStyle/>
          <a:p>
            <a:pPr algn="just"/>
            <a:r>
              <a:rPr lang="es-CL" b="1" dirty="0" smtClean="0">
                <a:solidFill>
                  <a:schemeClr val="bg1"/>
                </a:solidFill>
              </a:rPr>
              <a:t>Cadete : </a:t>
            </a:r>
            <a:r>
              <a:rPr lang="es-CL" b="1" dirty="0" err="1" smtClean="0">
                <a:solidFill>
                  <a:schemeClr val="bg1"/>
                </a:solidFill>
              </a:rPr>
              <a:t>I.Arenas.G</a:t>
            </a:r>
            <a:endParaRPr lang="es-CL" b="1" dirty="0" smtClean="0">
              <a:solidFill>
                <a:schemeClr val="bg1"/>
              </a:solidFill>
            </a:endParaRPr>
          </a:p>
          <a:p>
            <a:pPr algn="just"/>
            <a:r>
              <a:rPr lang="es-CL" b="1" dirty="0" smtClean="0">
                <a:solidFill>
                  <a:schemeClr val="bg1"/>
                </a:solidFill>
              </a:rPr>
              <a:t>Curso : 1ro daga</a:t>
            </a:r>
            <a:endParaRPr lang="es-CL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image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42852"/>
            <a:ext cx="9144000" cy="6715148"/>
          </a:xfr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>
                <a:solidFill>
                  <a:srgbClr val="FF0000"/>
                </a:solidFill>
              </a:rPr>
              <a:t>Banda</a:t>
            </a:r>
            <a:r>
              <a:rPr lang="es-CL" dirty="0" smtClean="0"/>
              <a:t> </a:t>
            </a:r>
            <a:r>
              <a:rPr lang="es-CL" dirty="0" smtClean="0">
                <a:solidFill>
                  <a:srgbClr val="FF0000"/>
                </a:solidFill>
              </a:rPr>
              <a:t>de pito</a:t>
            </a:r>
            <a:endParaRPr lang="es-CL" dirty="0">
              <a:solidFill>
                <a:srgbClr val="FF0000"/>
              </a:solidFill>
            </a:endParaRPr>
          </a:p>
        </p:txBody>
      </p:sp>
      <p:pic>
        <p:nvPicPr>
          <p:cNvPr id="6" name="5 Imagen" descr="descarga 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3702" y="642918"/>
            <a:ext cx="2133600" cy="21336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42844" y="4714884"/>
            <a:ext cx="52864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La banda de pito ha sido lo mas lindo y exigente en mi estadía en la escuela naval, siendo un gran </a:t>
            </a:r>
            <a:r>
              <a:rPr lang="es-CL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desafio</a:t>
            </a:r>
            <a:r>
              <a:rPr lang="es-CL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que traerá grandes recompensas.</a:t>
            </a:r>
            <a:endParaRPr lang="es-CL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FOTO-SEGUNDA-VISITA-RECLUTAS-2022-237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/>
          <a:lstStyle/>
          <a:p>
            <a:r>
              <a:rPr lang="es-CL" dirty="0" smtClean="0">
                <a:solidFill>
                  <a:srgbClr val="FF0000"/>
                </a:solidFill>
              </a:rPr>
              <a:t>El momento más lindo </a:t>
            </a:r>
            <a:endParaRPr lang="es-CL" dirty="0">
              <a:solidFill>
                <a:srgbClr val="FF0000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4000504"/>
            <a:ext cx="57864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>
                <a:solidFill>
                  <a:srgbClr val="FF0000"/>
                </a:solidFill>
              </a:rPr>
              <a:t>El momento más lindo fue ver a mi mamá después de varias semanas.</a:t>
            </a:r>
            <a:endParaRPr lang="es-CL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61</Words>
  <Application>Microsoft Office PowerPoint</Application>
  <PresentationFormat>Presentación en pantalla (4:3)</PresentationFormat>
  <Paragraphs>7</Paragraphs>
  <Slides>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4" baseType="lpstr">
      <vt:lpstr>Tema de Office</vt:lpstr>
      <vt:lpstr>Yo en la escuela naval </vt:lpstr>
      <vt:lpstr>Banda de pito</vt:lpstr>
      <vt:lpstr>El momento más lindo 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Lab_Ingles_16</dc:creator>
  <cp:lastModifiedBy>Lab_Ingles_16</cp:lastModifiedBy>
  <cp:revision>3</cp:revision>
  <dcterms:created xsi:type="dcterms:W3CDTF">2022-05-31T15:39:37Z</dcterms:created>
  <dcterms:modified xsi:type="dcterms:W3CDTF">2022-05-31T16:07:01Z</dcterms:modified>
</cp:coreProperties>
</file>