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5"/>
  </p:notesMasterIdLst>
  <p:sldIdLst>
    <p:sldId id="256" r:id="rId2"/>
    <p:sldId id="283" r:id="rId3"/>
    <p:sldId id="257" r:id="rId4"/>
    <p:sldId id="266" r:id="rId5"/>
    <p:sldId id="268" r:id="rId6"/>
    <p:sldId id="262" r:id="rId7"/>
    <p:sldId id="272" r:id="rId8"/>
    <p:sldId id="260" r:id="rId9"/>
    <p:sldId id="269" r:id="rId10"/>
    <p:sldId id="261" r:id="rId11"/>
    <p:sldId id="271" r:id="rId12"/>
    <p:sldId id="273" r:id="rId13"/>
    <p:sldId id="274" r:id="rId14"/>
    <p:sldId id="270" r:id="rId15"/>
    <p:sldId id="265" r:id="rId16"/>
    <p:sldId id="275" r:id="rId17"/>
    <p:sldId id="277" r:id="rId18"/>
    <p:sldId id="276" r:id="rId19"/>
    <p:sldId id="278" r:id="rId20"/>
    <p:sldId id="279" r:id="rId21"/>
    <p:sldId id="280" r:id="rId22"/>
    <p:sldId id="281" r:id="rId23"/>
    <p:sldId id="282" r:id="rId24"/>
  </p:sldIdLst>
  <p:sldSz cx="18288000" cy="10287000"/>
  <p:notesSz cx="6858000" cy="9144000"/>
  <p:embeddedFontLst>
    <p:embeddedFont>
      <p:font typeface="ADLaM Display" panose="02010000000000000000" pitchFamily="2" charset="0"/>
      <p:regular r:id="rId26"/>
    </p:embeddedFont>
    <p:embeddedFont>
      <p:font typeface="Aileron" panose="020B0604020202020204" charset="0"/>
      <p:regular r:id="rId27"/>
    </p:embeddedFont>
    <p:embeddedFont>
      <p:font typeface="Arial Black" panose="020B0A04020102020204" pitchFamily="34" charset="0"/>
      <p:bold r:id="rId28"/>
    </p:embeddedFont>
    <p:embeddedFont>
      <p:font typeface="Arimo" panose="020B0604020202020204" charset="0"/>
      <p:regular r:id="rId29"/>
    </p:embeddedFont>
    <p:embeddedFont>
      <p:font typeface="Arimo Bold" panose="020B0604020202020204" charset="0"/>
      <p:regular r:id="rId30"/>
    </p:embeddedFont>
    <p:embeddedFont>
      <p:font typeface="Arimo Italics" panose="020B0604020202020204" charset="0"/>
      <p:regular r:id="rId31"/>
    </p:embeddedFont>
    <p:embeddedFont>
      <p:font typeface="Barlow Extra-Light" panose="020B0604020202020204" charset="0"/>
      <p:regular r:id="rId32"/>
    </p:embeddedFont>
    <p:embeddedFont>
      <p:font typeface="League Spartan" panose="020B0604020202020204" charset="0"/>
      <p:regular r:id="rId3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4DA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4ED7924-BD4A-4CCF-9912-1862229F9F22}" v="19" dt="2026-05-28T02:45:36.02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Estilo medio 2 - Énfasis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61" autoAdjust="0"/>
    <p:restoredTop sz="94622" autoAdjust="0"/>
  </p:normalViewPr>
  <p:slideViewPr>
    <p:cSldViewPr>
      <p:cViewPr varScale="1">
        <p:scale>
          <a:sx n="48" d="100"/>
          <a:sy n="48" d="100"/>
        </p:scale>
        <p:origin x="1301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9" Type="http://schemas.microsoft.com/office/2015/10/relationships/revisionInfo" Target="revisionInfo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33" Type="http://schemas.openxmlformats.org/officeDocument/2006/relationships/font" Target="fonts/font8.fntdata"/><Relationship Id="rId38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7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.campos.oli@gmail.com" userId="585699ce1a2498a2" providerId="LiveId" clId="{5AE3214E-9EF8-4503-A782-930C9797B45F}"/>
    <pc:docChg chg="custSel addSld delSld modSld sldOrd">
      <pc:chgData name="v.campos.oli@gmail.com" userId="585699ce1a2498a2" providerId="LiveId" clId="{5AE3214E-9EF8-4503-A782-930C9797B45F}" dt="2026-05-28T02:45:36.009" v="3339"/>
      <pc:docMkLst>
        <pc:docMk/>
      </pc:docMkLst>
      <pc:sldChg chg="modSp mod">
        <pc:chgData name="v.campos.oli@gmail.com" userId="585699ce1a2498a2" providerId="LiveId" clId="{5AE3214E-9EF8-4503-A782-930C9797B45F}" dt="2026-05-28T02:27:17.107" v="1607" actId="20577"/>
        <pc:sldMkLst>
          <pc:docMk/>
          <pc:sldMk cId="0" sldId="256"/>
        </pc:sldMkLst>
        <pc:spChg chg="mod">
          <ac:chgData name="v.campos.oli@gmail.com" userId="585699ce1a2498a2" providerId="LiveId" clId="{5AE3214E-9EF8-4503-A782-930C9797B45F}" dt="2026-05-28T02:27:17.107" v="1607" actId="20577"/>
          <ac:spMkLst>
            <pc:docMk/>
            <pc:sldMk cId="0" sldId="256"/>
            <ac:spMk id="26" creationId="{00000000-0000-0000-0000-000000000000}"/>
          </ac:spMkLst>
        </pc:spChg>
        <pc:grpChg chg="mod">
          <ac:chgData name="v.campos.oli@gmail.com" userId="585699ce1a2498a2" providerId="LiveId" clId="{5AE3214E-9EF8-4503-A782-930C9797B45F}" dt="2026-05-27T14:17:59.523" v="1575" actId="1076"/>
          <ac:grpSpMkLst>
            <pc:docMk/>
            <pc:sldMk cId="0" sldId="256"/>
            <ac:grpSpMk id="19" creationId="{00000000-0000-0000-0000-000000000000}"/>
          </ac:grpSpMkLst>
        </pc:grpChg>
        <pc:grpChg chg="mod">
          <ac:chgData name="v.campos.oli@gmail.com" userId="585699ce1a2498a2" providerId="LiveId" clId="{5AE3214E-9EF8-4503-A782-930C9797B45F}" dt="2026-05-28T02:27:03.510" v="1595" actId="1076"/>
          <ac:grpSpMkLst>
            <pc:docMk/>
            <pc:sldMk cId="0" sldId="256"/>
            <ac:grpSpMk id="22" creationId="{00000000-0000-0000-0000-000000000000}"/>
          </ac:grpSpMkLst>
        </pc:grpChg>
      </pc:sldChg>
      <pc:sldChg chg="addSp delSp modSp mod">
        <pc:chgData name="v.campos.oli@gmail.com" userId="585699ce1a2498a2" providerId="LiveId" clId="{5AE3214E-9EF8-4503-A782-930C9797B45F}" dt="2026-05-25T02:17:51.016" v="1566" actId="1076"/>
        <pc:sldMkLst>
          <pc:docMk/>
          <pc:sldMk cId="0" sldId="261"/>
        </pc:sldMkLst>
        <pc:spChg chg="mod">
          <ac:chgData name="v.campos.oli@gmail.com" userId="585699ce1a2498a2" providerId="LiveId" clId="{5AE3214E-9EF8-4503-A782-930C9797B45F}" dt="2026-05-25T02:05:13.691" v="434"/>
          <ac:spMkLst>
            <pc:docMk/>
            <pc:sldMk cId="0" sldId="261"/>
            <ac:spMk id="20" creationId="{929953A3-39F8-A151-6D43-28F053F16923}"/>
          </ac:spMkLst>
        </pc:spChg>
        <pc:spChg chg="mod">
          <ac:chgData name="v.campos.oli@gmail.com" userId="585699ce1a2498a2" providerId="LiveId" clId="{5AE3214E-9EF8-4503-A782-930C9797B45F}" dt="2026-05-25T02:17:51.016" v="1566" actId="1076"/>
          <ac:spMkLst>
            <pc:docMk/>
            <pc:sldMk cId="0" sldId="261"/>
            <ac:spMk id="23" creationId="{00000000-0000-0000-0000-000000000000}"/>
          </ac:spMkLst>
        </pc:spChg>
        <pc:spChg chg="mod">
          <ac:chgData name="v.campos.oli@gmail.com" userId="585699ce1a2498a2" providerId="LiveId" clId="{5AE3214E-9EF8-4503-A782-930C9797B45F}" dt="2026-05-25T02:02:52.666" v="302" actId="20577"/>
          <ac:spMkLst>
            <pc:docMk/>
            <pc:sldMk cId="0" sldId="261"/>
            <ac:spMk id="35" creationId="{F8CA7A9D-FFE7-FC27-5C0B-1584C7C40E0A}"/>
          </ac:spMkLst>
        </pc:spChg>
        <pc:grpChg chg="add mod">
          <ac:chgData name="v.campos.oli@gmail.com" userId="585699ce1a2498a2" providerId="LiveId" clId="{5AE3214E-9EF8-4503-A782-930C9797B45F}" dt="2026-05-25T02:05:15.885" v="435" actId="1076"/>
          <ac:grpSpMkLst>
            <pc:docMk/>
            <pc:sldMk cId="0" sldId="261"/>
            <ac:grpSpMk id="19" creationId="{F36ECC27-A7BB-0E99-5CE9-6BAD30C7922F}"/>
          </ac:grpSpMkLst>
        </pc:grpChg>
      </pc:sldChg>
      <pc:sldChg chg="modSp mod">
        <pc:chgData name="v.campos.oli@gmail.com" userId="585699ce1a2498a2" providerId="LiveId" clId="{5AE3214E-9EF8-4503-A782-930C9797B45F}" dt="2026-05-25T01:56:09.628" v="2" actId="14100"/>
        <pc:sldMkLst>
          <pc:docMk/>
          <pc:sldMk cId="1538999929" sldId="269"/>
        </pc:sldMkLst>
        <pc:spChg chg="mod">
          <ac:chgData name="v.campos.oli@gmail.com" userId="585699ce1a2498a2" providerId="LiveId" clId="{5AE3214E-9EF8-4503-A782-930C9797B45F}" dt="2026-05-25T01:56:09.628" v="2" actId="14100"/>
          <ac:spMkLst>
            <pc:docMk/>
            <pc:sldMk cId="1538999929" sldId="269"/>
            <ac:spMk id="48" creationId="{0E3404BE-8918-ECF8-46FE-66F69D1250A8}"/>
          </ac:spMkLst>
        </pc:spChg>
        <pc:grpChg chg="mod">
          <ac:chgData name="v.campos.oli@gmail.com" userId="585699ce1a2498a2" providerId="LiveId" clId="{5AE3214E-9EF8-4503-A782-930C9797B45F}" dt="2026-05-25T01:56:06.474" v="1" actId="14100"/>
          <ac:grpSpMkLst>
            <pc:docMk/>
            <pc:sldMk cId="1538999929" sldId="269"/>
            <ac:grpSpMk id="47" creationId="{354DD2D6-EE65-DDC5-B31D-47A6698F0136}"/>
          </ac:grpSpMkLst>
        </pc:grpChg>
      </pc:sldChg>
      <pc:sldChg chg="addSp delSp modSp mod ord">
        <pc:chgData name="v.campos.oli@gmail.com" userId="585699ce1a2498a2" providerId="LiveId" clId="{5AE3214E-9EF8-4503-A782-930C9797B45F}" dt="2026-05-28T02:23:30.551" v="1577"/>
        <pc:sldMkLst>
          <pc:docMk/>
          <pc:sldMk cId="439080776" sldId="271"/>
        </pc:sldMkLst>
        <pc:spChg chg="mod">
          <ac:chgData name="v.campos.oli@gmail.com" userId="585699ce1a2498a2" providerId="LiveId" clId="{5AE3214E-9EF8-4503-A782-930C9797B45F}" dt="2026-05-25T02:05:24.031" v="437"/>
          <ac:spMkLst>
            <pc:docMk/>
            <pc:sldMk cId="439080776" sldId="271"/>
            <ac:spMk id="20" creationId="{C240DF85-46B5-541B-94C0-896F3D243A04}"/>
          </ac:spMkLst>
        </pc:spChg>
        <pc:spChg chg="mod">
          <ac:chgData name="v.campos.oli@gmail.com" userId="585699ce1a2498a2" providerId="LiveId" clId="{5AE3214E-9EF8-4503-A782-930C9797B45F}" dt="2026-05-25T02:13:44.388" v="1328" actId="113"/>
          <ac:spMkLst>
            <pc:docMk/>
            <pc:sldMk cId="439080776" sldId="271"/>
            <ac:spMk id="23" creationId="{13AE3C08-2B98-48B0-7896-6A5CF7919416}"/>
          </ac:spMkLst>
        </pc:spChg>
        <pc:spChg chg="mod">
          <ac:chgData name="v.campos.oli@gmail.com" userId="585699ce1a2498a2" providerId="LiveId" clId="{5AE3214E-9EF8-4503-A782-930C9797B45F}" dt="2026-05-25T02:08:42.149" v="723" actId="20577"/>
          <ac:spMkLst>
            <pc:docMk/>
            <pc:sldMk cId="439080776" sldId="271"/>
            <ac:spMk id="35" creationId="{FE553734-54ED-BEAB-33BE-E5D47FBA9C51}"/>
          </ac:spMkLst>
        </pc:spChg>
        <pc:grpChg chg="mod">
          <ac:chgData name="v.campos.oli@gmail.com" userId="585699ce1a2498a2" providerId="LiveId" clId="{5AE3214E-9EF8-4503-A782-930C9797B45F}" dt="2026-05-25T02:07:13.561" v="615" actId="1076"/>
          <ac:grpSpMkLst>
            <pc:docMk/>
            <pc:sldMk cId="439080776" sldId="271"/>
            <ac:grpSpMk id="16" creationId="{B2B41BF5-61F9-9155-6F81-44FFDFFD2E83}"/>
          </ac:grpSpMkLst>
        </pc:grpChg>
        <pc:grpChg chg="add mod">
          <ac:chgData name="v.campos.oli@gmail.com" userId="585699ce1a2498a2" providerId="LiveId" clId="{5AE3214E-9EF8-4503-A782-930C9797B45F}" dt="2026-05-25T02:05:26.069" v="438" actId="1076"/>
          <ac:grpSpMkLst>
            <pc:docMk/>
            <pc:sldMk cId="439080776" sldId="271"/>
            <ac:grpSpMk id="19" creationId="{EA427E99-679A-3BB0-2C52-E067DEDDD2DD}"/>
          </ac:grpSpMkLst>
        </pc:grpChg>
      </pc:sldChg>
      <pc:sldChg chg="addSp modSp add mod setBg">
        <pc:chgData name="v.campos.oli@gmail.com" userId="585699ce1a2498a2" providerId="LiveId" clId="{5AE3214E-9EF8-4503-A782-930C9797B45F}" dt="2026-05-25T02:17:18.766" v="1562" actId="12"/>
        <pc:sldMkLst>
          <pc:docMk/>
          <pc:sldMk cId="4245287032" sldId="273"/>
        </pc:sldMkLst>
        <pc:spChg chg="mod">
          <ac:chgData name="v.campos.oli@gmail.com" userId="585699ce1a2498a2" providerId="LiveId" clId="{5AE3214E-9EF8-4503-A782-930C9797B45F}" dt="2026-05-25T02:15:05.299" v="1373" actId="20577"/>
          <ac:spMkLst>
            <pc:docMk/>
            <pc:sldMk cId="4245287032" sldId="273"/>
            <ac:spMk id="23" creationId="{99D5FC4B-24D5-0C94-03C3-2F9CBD4C8CA9}"/>
          </ac:spMkLst>
        </pc:spChg>
        <pc:spChg chg="add mod">
          <ac:chgData name="v.campos.oli@gmail.com" userId="585699ce1a2498a2" providerId="LiveId" clId="{5AE3214E-9EF8-4503-A782-930C9797B45F}" dt="2026-05-25T02:17:18.766" v="1562" actId="12"/>
          <ac:spMkLst>
            <pc:docMk/>
            <pc:sldMk cId="4245287032" sldId="273"/>
            <ac:spMk id="24" creationId="{83ABB680-4CCD-E489-D09E-167AD02B4656}"/>
          </ac:spMkLst>
        </pc:spChg>
        <pc:spChg chg="mod">
          <ac:chgData name="v.campos.oli@gmail.com" userId="585699ce1a2498a2" providerId="LiveId" clId="{5AE3214E-9EF8-4503-A782-930C9797B45F}" dt="2026-05-25T02:15:33.479" v="1434" actId="20577"/>
          <ac:spMkLst>
            <pc:docMk/>
            <pc:sldMk cId="4245287032" sldId="273"/>
            <ac:spMk id="35" creationId="{68B81F41-E58A-AE5E-AFB2-A49341EEF1AE}"/>
          </ac:spMkLst>
        </pc:spChg>
      </pc:sldChg>
      <pc:sldChg chg="addSp modSp add mod">
        <pc:chgData name="v.campos.oli@gmail.com" userId="585699ce1a2498a2" providerId="LiveId" clId="{5AE3214E-9EF8-4503-A782-930C9797B45F}" dt="2026-05-25T02:19:23.740" v="1573" actId="1076"/>
        <pc:sldMkLst>
          <pc:docMk/>
          <pc:sldMk cId="0" sldId="274"/>
        </pc:sldMkLst>
        <pc:spChg chg="mod">
          <ac:chgData name="v.campos.oli@gmail.com" userId="585699ce1a2498a2" providerId="LiveId" clId="{5AE3214E-9EF8-4503-A782-930C9797B45F}" dt="2026-05-25T02:19:23.740" v="1573" actId="1076"/>
          <ac:spMkLst>
            <pc:docMk/>
            <pc:sldMk cId="0" sldId="274"/>
            <ac:spMk id="30" creationId="{00000000-0000-0000-0000-000000000000}"/>
          </ac:spMkLst>
        </pc:spChg>
        <pc:spChg chg="add mod">
          <ac:chgData name="v.campos.oli@gmail.com" userId="585699ce1a2498a2" providerId="LiveId" clId="{5AE3214E-9EF8-4503-A782-930C9797B45F}" dt="2026-05-25T02:18:54.559" v="1569" actId="1076"/>
          <ac:spMkLst>
            <pc:docMk/>
            <pc:sldMk cId="0" sldId="274"/>
            <ac:spMk id="31" creationId="{271E2B20-882F-0FE2-7A72-2D8CC9D9350E}"/>
          </ac:spMkLst>
        </pc:spChg>
        <pc:spChg chg="add mod">
          <ac:chgData name="v.campos.oli@gmail.com" userId="585699ce1a2498a2" providerId="LiveId" clId="{5AE3214E-9EF8-4503-A782-930C9797B45F}" dt="2026-05-25T02:19:19.022" v="1571" actId="1076"/>
          <ac:spMkLst>
            <pc:docMk/>
            <pc:sldMk cId="0" sldId="274"/>
            <ac:spMk id="32" creationId="{2D65C54B-A204-9C3C-0257-C0A2204F8B1E}"/>
          </ac:spMkLst>
        </pc:spChg>
        <pc:grpChg chg="mod">
          <ac:chgData name="v.campos.oli@gmail.com" userId="585699ce1a2498a2" providerId="LiveId" clId="{5AE3214E-9EF8-4503-A782-930C9797B45F}" dt="2026-05-25T02:19:20.162" v="1572" actId="1076"/>
          <ac:grpSpMkLst>
            <pc:docMk/>
            <pc:sldMk cId="0" sldId="274"/>
            <ac:grpSpMk id="8" creationId="{00000000-0000-0000-0000-000000000000}"/>
          </ac:grpSpMkLst>
        </pc:grpChg>
      </pc:sldChg>
      <pc:sldChg chg="modSp add mod setBg">
        <pc:chgData name="v.campos.oli@gmail.com" userId="585699ce1a2498a2" providerId="LiveId" clId="{5AE3214E-9EF8-4503-A782-930C9797B45F}" dt="2026-05-28T02:26:53.545" v="1594" actId="20577"/>
        <pc:sldMkLst>
          <pc:docMk/>
          <pc:sldMk cId="413135758" sldId="275"/>
        </pc:sldMkLst>
        <pc:spChg chg="mod">
          <ac:chgData name="v.campos.oli@gmail.com" userId="585699ce1a2498a2" providerId="LiveId" clId="{5AE3214E-9EF8-4503-A782-930C9797B45F}" dt="2026-05-28T02:26:53.545" v="1594" actId="20577"/>
          <ac:spMkLst>
            <pc:docMk/>
            <pc:sldMk cId="413135758" sldId="275"/>
            <ac:spMk id="26" creationId="{89943BFD-B45C-1D79-4434-EDFF13DA0C3C}"/>
          </ac:spMkLst>
        </pc:spChg>
      </pc:sldChg>
      <pc:sldChg chg="delSp modSp add mod">
        <pc:chgData name="v.campos.oli@gmail.com" userId="585699ce1a2498a2" providerId="LiveId" clId="{5AE3214E-9EF8-4503-A782-930C9797B45F}" dt="2026-05-28T02:33:16.619" v="2284" actId="1076"/>
        <pc:sldMkLst>
          <pc:docMk/>
          <pc:sldMk cId="3122639139" sldId="276"/>
        </pc:sldMkLst>
        <pc:spChg chg="mod">
          <ac:chgData name="v.campos.oli@gmail.com" userId="585699ce1a2498a2" providerId="LiveId" clId="{5AE3214E-9EF8-4503-A782-930C9797B45F}" dt="2026-05-28T02:33:15.809" v="2283" actId="1076"/>
          <ac:spMkLst>
            <pc:docMk/>
            <pc:sldMk cId="3122639139" sldId="276"/>
            <ac:spMk id="24" creationId="{ED739B1F-F906-FBE3-3627-6B265D4D187F}"/>
          </ac:spMkLst>
        </pc:spChg>
        <pc:spChg chg="mod">
          <ac:chgData name="v.campos.oli@gmail.com" userId="585699ce1a2498a2" providerId="LiveId" clId="{5AE3214E-9EF8-4503-A782-930C9797B45F}" dt="2026-05-28T02:29:18.772" v="1897" actId="207"/>
          <ac:spMkLst>
            <pc:docMk/>
            <pc:sldMk cId="3122639139" sldId="276"/>
            <ac:spMk id="30" creationId="{9777AE97-2874-B416-5851-7BC0AD61174E}"/>
          </ac:spMkLst>
        </pc:spChg>
        <pc:spChg chg="mod">
          <ac:chgData name="v.campos.oli@gmail.com" userId="585699ce1a2498a2" providerId="LiveId" clId="{5AE3214E-9EF8-4503-A782-930C9797B45F}" dt="2026-05-28T02:27:45.018" v="1647" actId="20577"/>
          <ac:spMkLst>
            <pc:docMk/>
            <pc:sldMk cId="3122639139" sldId="276"/>
            <ac:spMk id="41" creationId="{9A5ABD3B-05A4-DBB4-A6A2-F102596EAD20}"/>
          </ac:spMkLst>
        </pc:spChg>
        <pc:spChg chg="mod">
          <ac:chgData name="v.campos.oli@gmail.com" userId="585699ce1a2498a2" providerId="LiveId" clId="{5AE3214E-9EF8-4503-A782-930C9797B45F}" dt="2026-05-28T02:30:13.028" v="1958" actId="20577"/>
          <ac:spMkLst>
            <pc:docMk/>
            <pc:sldMk cId="3122639139" sldId="276"/>
            <ac:spMk id="45" creationId="{058E6159-DAA3-491D-51AB-96A0EF3F346A}"/>
          </ac:spMkLst>
        </pc:spChg>
        <pc:spChg chg="del mod">
          <ac:chgData name="v.campos.oli@gmail.com" userId="585699ce1a2498a2" providerId="LiveId" clId="{5AE3214E-9EF8-4503-A782-930C9797B45F}" dt="2026-05-28T02:30:21.763" v="1960"/>
          <ac:spMkLst>
            <pc:docMk/>
            <pc:sldMk cId="3122639139" sldId="276"/>
            <ac:spMk id="67" creationId="{C9012DFC-36A8-BD9E-A1CA-1D36ED0A07EB}"/>
          </ac:spMkLst>
        </pc:spChg>
        <pc:grpChg chg="mod">
          <ac:chgData name="v.campos.oli@gmail.com" userId="585699ce1a2498a2" providerId="LiveId" clId="{5AE3214E-9EF8-4503-A782-930C9797B45F}" dt="2026-05-28T02:33:16.619" v="2284" actId="1076"/>
          <ac:grpSpMkLst>
            <pc:docMk/>
            <pc:sldMk cId="3122639139" sldId="276"/>
            <ac:grpSpMk id="2" creationId="{5F4981B9-E1D7-DE26-9F32-97A2908CB170}"/>
          </ac:grpSpMkLst>
        </pc:grpChg>
        <pc:grpChg chg="mod">
          <ac:chgData name="v.campos.oli@gmail.com" userId="585699ce1a2498a2" providerId="LiveId" clId="{5AE3214E-9EF8-4503-A782-930C9797B45F}" dt="2026-05-28T02:30:11.378" v="1957" actId="1076"/>
          <ac:grpSpMkLst>
            <pc:docMk/>
            <pc:sldMk cId="3122639139" sldId="276"/>
            <ac:grpSpMk id="42" creationId="{C068EEA5-4E0E-2105-72CB-659B83DFD57B}"/>
          </ac:grpSpMkLst>
        </pc:grpChg>
      </pc:sldChg>
      <pc:sldChg chg="modSp add mod setBg">
        <pc:chgData name="v.campos.oli@gmail.com" userId="585699ce1a2498a2" providerId="LiveId" clId="{5AE3214E-9EF8-4503-A782-930C9797B45F}" dt="2026-05-28T02:32:42.762" v="2280" actId="113"/>
        <pc:sldMkLst>
          <pc:docMk/>
          <pc:sldMk cId="1526575596" sldId="277"/>
        </pc:sldMkLst>
        <pc:spChg chg="mod">
          <ac:chgData name="v.campos.oli@gmail.com" userId="585699ce1a2498a2" providerId="LiveId" clId="{5AE3214E-9EF8-4503-A782-930C9797B45F}" dt="2026-05-28T02:32:42.762" v="2280" actId="113"/>
          <ac:spMkLst>
            <pc:docMk/>
            <pc:sldMk cId="1526575596" sldId="277"/>
            <ac:spMk id="30" creationId="{43AFDC5A-47D3-3689-166A-6B7627F84A38}"/>
          </ac:spMkLst>
        </pc:spChg>
        <pc:spChg chg="mod">
          <ac:chgData name="v.campos.oli@gmail.com" userId="585699ce1a2498a2" providerId="LiveId" clId="{5AE3214E-9EF8-4503-A782-930C9797B45F}" dt="2026-05-28T02:30:51.477" v="1995" actId="20577"/>
          <ac:spMkLst>
            <pc:docMk/>
            <pc:sldMk cId="1526575596" sldId="277"/>
            <ac:spMk id="31" creationId="{71750D0C-E09A-2AA8-BCFC-2D7A6A2BB669}"/>
          </ac:spMkLst>
        </pc:spChg>
      </pc:sldChg>
      <pc:sldChg chg="modSp add mod setBg">
        <pc:chgData name="v.campos.oli@gmail.com" userId="585699ce1a2498a2" providerId="LiveId" clId="{5AE3214E-9EF8-4503-A782-930C9797B45F}" dt="2026-05-28T02:36:09.383" v="2413" actId="20577"/>
        <pc:sldMkLst>
          <pc:docMk/>
          <pc:sldMk cId="2983462725" sldId="278"/>
        </pc:sldMkLst>
        <pc:spChg chg="mod">
          <ac:chgData name="v.campos.oli@gmail.com" userId="585699ce1a2498a2" providerId="LiveId" clId="{5AE3214E-9EF8-4503-A782-930C9797B45F}" dt="2026-05-28T02:36:09.383" v="2413" actId="20577"/>
          <ac:spMkLst>
            <pc:docMk/>
            <pc:sldMk cId="2983462725" sldId="278"/>
            <ac:spMk id="23" creationId="{A4353269-97C8-21B2-8123-C96DEA3EA8DC}"/>
          </ac:spMkLst>
        </pc:spChg>
        <pc:spChg chg="mod">
          <ac:chgData name="v.campos.oli@gmail.com" userId="585699ce1a2498a2" providerId="LiveId" clId="{5AE3214E-9EF8-4503-A782-930C9797B45F}" dt="2026-05-28T02:34:16.116" v="2335" actId="20577"/>
          <ac:spMkLst>
            <pc:docMk/>
            <pc:sldMk cId="2983462725" sldId="278"/>
            <ac:spMk id="35" creationId="{C96805E5-9B83-A357-34F7-82BE574EA2A8}"/>
          </ac:spMkLst>
        </pc:spChg>
      </pc:sldChg>
      <pc:sldChg chg="modSp add mod">
        <pc:chgData name="v.campos.oli@gmail.com" userId="585699ce1a2498a2" providerId="LiveId" clId="{5AE3214E-9EF8-4503-A782-930C9797B45F}" dt="2026-05-28T02:39:39.035" v="2789" actId="255"/>
        <pc:sldMkLst>
          <pc:docMk/>
          <pc:sldMk cId="3155789367" sldId="279"/>
        </pc:sldMkLst>
        <pc:spChg chg="mod">
          <ac:chgData name="v.campos.oli@gmail.com" userId="585699ce1a2498a2" providerId="LiveId" clId="{5AE3214E-9EF8-4503-A782-930C9797B45F}" dt="2026-05-28T02:39:39.035" v="2789" actId="255"/>
          <ac:spMkLst>
            <pc:docMk/>
            <pc:sldMk cId="3155789367" sldId="279"/>
            <ac:spMk id="23" creationId="{C97C1C6E-5301-5C7B-723C-B65D16BAAFF0}"/>
          </ac:spMkLst>
        </pc:spChg>
        <pc:spChg chg="mod">
          <ac:chgData name="v.campos.oli@gmail.com" userId="585699ce1a2498a2" providerId="LiveId" clId="{5AE3214E-9EF8-4503-A782-930C9797B45F}" dt="2026-05-28T02:37:18.896" v="2545" actId="20577"/>
          <ac:spMkLst>
            <pc:docMk/>
            <pc:sldMk cId="3155789367" sldId="279"/>
            <ac:spMk id="35" creationId="{1BEBE31C-CA8A-EB2B-4DC3-528B7BBA651A}"/>
          </ac:spMkLst>
        </pc:spChg>
        <pc:grpChg chg="mod">
          <ac:chgData name="v.campos.oli@gmail.com" userId="585699ce1a2498a2" providerId="LiveId" clId="{5AE3214E-9EF8-4503-A782-930C9797B45F}" dt="2026-05-28T02:39:28.943" v="2788" actId="1076"/>
          <ac:grpSpMkLst>
            <pc:docMk/>
            <pc:sldMk cId="3155789367" sldId="279"/>
            <ac:grpSpMk id="16" creationId="{FC7C7012-0F2E-CAA9-CAEE-4FC544D3D066}"/>
          </ac:grpSpMkLst>
        </pc:grpChg>
      </pc:sldChg>
      <pc:sldChg chg="add del setBg">
        <pc:chgData name="v.campos.oli@gmail.com" userId="585699ce1a2498a2" providerId="LiveId" clId="{5AE3214E-9EF8-4503-A782-930C9797B45F}" dt="2026-05-28T02:34:22.605" v="2340"/>
        <pc:sldMkLst>
          <pc:docMk/>
          <pc:sldMk cId="3632496173" sldId="279"/>
        </pc:sldMkLst>
      </pc:sldChg>
      <pc:sldChg chg="addSp modSp add mod">
        <pc:chgData name="v.campos.oli@gmail.com" userId="585699ce1a2498a2" providerId="LiveId" clId="{5AE3214E-9EF8-4503-A782-930C9797B45F}" dt="2026-05-28T02:44:50.468" v="3336" actId="255"/>
        <pc:sldMkLst>
          <pc:docMk/>
          <pc:sldMk cId="3984604202" sldId="280"/>
        </pc:sldMkLst>
        <pc:spChg chg="mod">
          <ac:chgData name="v.campos.oli@gmail.com" userId="585699ce1a2498a2" providerId="LiveId" clId="{5AE3214E-9EF8-4503-A782-930C9797B45F}" dt="2026-05-28T02:40:11.220" v="2883" actId="5793"/>
          <ac:spMkLst>
            <pc:docMk/>
            <pc:sldMk cId="3984604202" sldId="280"/>
            <ac:spMk id="23" creationId="{6EDD10A0-1574-05BD-EFEC-9142E534E23C}"/>
          </ac:spMkLst>
        </pc:spChg>
        <pc:spChg chg="add mod">
          <ac:chgData name="v.campos.oli@gmail.com" userId="585699ce1a2498a2" providerId="LiveId" clId="{5AE3214E-9EF8-4503-A782-930C9797B45F}" dt="2026-05-28T02:40:36.044" v="2887"/>
          <ac:spMkLst>
            <pc:docMk/>
            <pc:sldMk cId="3984604202" sldId="280"/>
            <ac:spMk id="26" creationId="{4D07E119-88B9-ACF3-34EA-BC40E1AD7A2F}"/>
          </ac:spMkLst>
        </pc:spChg>
        <pc:spChg chg="add mod">
          <ac:chgData name="v.campos.oli@gmail.com" userId="585699ce1a2498a2" providerId="LiveId" clId="{5AE3214E-9EF8-4503-A782-930C9797B45F}" dt="2026-05-28T02:40:36.044" v="2887"/>
          <ac:spMkLst>
            <pc:docMk/>
            <pc:sldMk cId="3984604202" sldId="280"/>
            <ac:spMk id="27" creationId="{0A67744E-5607-8A39-B45A-221B836311D4}"/>
          </ac:spMkLst>
        </pc:spChg>
        <pc:spChg chg="add mod">
          <ac:chgData name="v.campos.oli@gmail.com" userId="585699ce1a2498a2" providerId="LiveId" clId="{5AE3214E-9EF8-4503-A782-930C9797B45F}" dt="2026-05-28T02:40:36.044" v="2887"/>
          <ac:spMkLst>
            <pc:docMk/>
            <pc:sldMk cId="3984604202" sldId="280"/>
            <ac:spMk id="28" creationId="{0C3D7657-EA30-F772-84A3-AE370B744E00}"/>
          </ac:spMkLst>
        </pc:spChg>
        <pc:spChg chg="add mod">
          <ac:chgData name="v.campos.oli@gmail.com" userId="585699ce1a2498a2" providerId="LiveId" clId="{5AE3214E-9EF8-4503-A782-930C9797B45F}" dt="2026-05-28T02:40:36.044" v="2887"/>
          <ac:spMkLst>
            <pc:docMk/>
            <pc:sldMk cId="3984604202" sldId="280"/>
            <ac:spMk id="29" creationId="{8CB8DDFB-2A00-8DF1-77E0-5667BF6E9A97}"/>
          </ac:spMkLst>
        </pc:spChg>
        <pc:spChg chg="add mod">
          <ac:chgData name="v.campos.oli@gmail.com" userId="585699ce1a2498a2" providerId="LiveId" clId="{5AE3214E-9EF8-4503-A782-930C9797B45F}" dt="2026-05-28T02:40:36.044" v="2887"/>
          <ac:spMkLst>
            <pc:docMk/>
            <pc:sldMk cId="3984604202" sldId="280"/>
            <ac:spMk id="30" creationId="{AB80A5AB-C2B7-BEEF-E394-EFE69BBA3101}"/>
          </ac:spMkLst>
        </pc:spChg>
        <pc:spChg chg="add mod">
          <ac:chgData name="v.campos.oli@gmail.com" userId="585699ce1a2498a2" providerId="LiveId" clId="{5AE3214E-9EF8-4503-A782-930C9797B45F}" dt="2026-05-28T02:40:36.044" v="2887"/>
          <ac:spMkLst>
            <pc:docMk/>
            <pc:sldMk cId="3984604202" sldId="280"/>
            <ac:spMk id="31" creationId="{B1FC3148-E860-CF10-7280-BF62C8EEBED0}"/>
          </ac:spMkLst>
        </pc:spChg>
        <pc:spChg chg="mod">
          <ac:chgData name="v.campos.oli@gmail.com" userId="585699ce1a2498a2" providerId="LiveId" clId="{5AE3214E-9EF8-4503-A782-930C9797B45F}" dt="2026-05-28T02:40:06.539" v="2880" actId="20577"/>
          <ac:spMkLst>
            <pc:docMk/>
            <pc:sldMk cId="3984604202" sldId="280"/>
            <ac:spMk id="35" creationId="{196F830C-8718-4F75-B739-0DC569D0A748}"/>
          </ac:spMkLst>
        </pc:spChg>
        <pc:grpChg chg="mod">
          <ac:chgData name="v.campos.oli@gmail.com" userId="585699ce1a2498a2" providerId="LiveId" clId="{5AE3214E-9EF8-4503-A782-930C9797B45F}" dt="2026-05-28T02:40:57.877" v="2891" actId="1076"/>
          <ac:grpSpMkLst>
            <pc:docMk/>
            <pc:sldMk cId="3984604202" sldId="280"/>
            <ac:grpSpMk id="16" creationId="{0C46E04A-8D9D-9000-D3BE-6A758147744F}"/>
          </ac:grpSpMkLst>
        </pc:grpChg>
        <pc:graphicFrameChg chg="add mod">
          <ac:chgData name="v.campos.oli@gmail.com" userId="585699ce1a2498a2" providerId="LiveId" clId="{5AE3214E-9EF8-4503-A782-930C9797B45F}" dt="2026-05-28T02:40:29.242" v="2884"/>
          <ac:graphicFrameMkLst>
            <pc:docMk/>
            <pc:sldMk cId="3984604202" sldId="280"/>
            <ac:graphicFrameMk id="21" creationId="{ABE85893-3607-EF32-91CA-6640817636BC}"/>
          </ac:graphicFrameMkLst>
        </pc:graphicFrameChg>
        <pc:graphicFrameChg chg="add mod">
          <ac:chgData name="v.campos.oli@gmail.com" userId="585699ce1a2498a2" providerId="LiveId" clId="{5AE3214E-9EF8-4503-A782-930C9797B45F}" dt="2026-05-28T02:40:29.242" v="2884"/>
          <ac:graphicFrameMkLst>
            <pc:docMk/>
            <pc:sldMk cId="3984604202" sldId="280"/>
            <ac:graphicFrameMk id="24" creationId="{8BDE7168-494F-0ABB-C591-CA34B4E2C0EE}"/>
          </ac:graphicFrameMkLst>
        </pc:graphicFrameChg>
        <pc:graphicFrameChg chg="add mod">
          <ac:chgData name="v.campos.oli@gmail.com" userId="585699ce1a2498a2" providerId="LiveId" clId="{5AE3214E-9EF8-4503-A782-930C9797B45F}" dt="2026-05-28T02:40:35.425" v="2886" actId="1076"/>
          <ac:graphicFrameMkLst>
            <pc:docMk/>
            <pc:sldMk cId="3984604202" sldId="280"/>
            <ac:graphicFrameMk id="25" creationId="{A83B2D38-B698-696F-0632-45BA1C1F6647}"/>
          </ac:graphicFrameMkLst>
        </pc:graphicFrameChg>
        <pc:graphicFrameChg chg="add mod modGraphic">
          <ac:chgData name="v.campos.oli@gmail.com" userId="585699ce1a2498a2" providerId="LiveId" clId="{5AE3214E-9EF8-4503-A782-930C9797B45F}" dt="2026-05-28T02:44:50.468" v="3336" actId="255"/>
          <ac:graphicFrameMkLst>
            <pc:docMk/>
            <pc:sldMk cId="3984604202" sldId="280"/>
            <ac:graphicFrameMk id="32" creationId="{87BD24D6-3465-1752-43DF-370073F805E0}"/>
          </ac:graphicFrameMkLst>
        </pc:graphicFrameChg>
      </pc:sldChg>
      <pc:sldChg chg="add">
        <pc:chgData name="v.campos.oli@gmail.com" userId="585699ce1a2498a2" providerId="LiveId" clId="{5AE3214E-9EF8-4503-A782-930C9797B45F}" dt="2026-05-28T02:45:06.873" v="3337"/>
        <pc:sldMkLst>
          <pc:docMk/>
          <pc:sldMk cId="2095569955" sldId="281"/>
        </pc:sldMkLst>
      </pc:sldChg>
      <pc:sldChg chg="add">
        <pc:chgData name="v.campos.oli@gmail.com" userId="585699ce1a2498a2" providerId="LiveId" clId="{5AE3214E-9EF8-4503-A782-930C9797B45F}" dt="2026-05-28T02:45:15.665" v="3338"/>
        <pc:sldMkLst>
          <pc:docMk/>
          <pc:sldMk cId="2463266327" sldId="282"/>
        </pc:sldMkLst>
      </pc:sldChg>
      <pc:sldChg chg="add">
        <pc:chgData name="v.campos.oli@gmail.com" userId="585699ce1a2498a2" providerId="LiveId" clId="{5AE3214E-9EF8-4503-A782-930C9797B45F}" dt="2026-05-28T02:45:36.009" v="3339"/>
        <pc:sldMkLst>
          <pc:docMk/>
          <pc:sldMk cId="3536573575" sldId="283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146C31-A30C-4658-A158-4FF3F35AAFB3}" type="datetimeFigureOut">
              <a:rPr lang="es-CL" smtClean="0"/>
              <a:t>27-05-2026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08F07D-51C3-4157-9184-29810684E86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601902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08F07D-51C3-4157-9184-29810684E867}" type="slidenum">
              <a:rPr lang="es-CL" smtClean="0"/>
              <a:t>1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815482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4AD363-D941-7D04-DEF0-8C500D9C82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811B75AA-B513-03B3-53F3-12751AB6E0E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9F222922-F10F-07D4-319F-2D4601E80FB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B60F61E0-27AF-1C6A-BD5F-8198E6FDAD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08F07D-51C3-4157-9184-29810684E867}" type="slidenum">
              <a:rPr lang="es-CL" smtClean="0"/>
              <a:t>16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614541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1.svg"/><Relationship Id="rId7" Type="http://schemas.openxmlformats.org/officeDocument/2006/relationships/image" Target="../media/image5.svg"/><Relationship Id="rId12" Type="http://schemas.openxmlformats.org/officeDocument/2006/relationships/image" Target="../media/image10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svg"/><Relationship Id="rId11" Type="http://schemas.openxmlformats.org/officeDocument/2006/relationships/image" Target="../media/image9.svg"/><Relationship Id="rId5" Type="http://schemas.openxmlformats.org/officeDocument/2006/relationships/image" Target="../media/image3.svg"/><Relationship Id="rId10" Type="http://schemas.openxmlformats.org/officeDocument/2006/relationships/image" Target="../media/image8.svg"/><Relationship Id="rId4" Type="http://schemas.openxmlformats.org/officeDocument/2006/relationships/image" Target="../media/image2.svg"/><Relationship Id="rId9" Type="http://schemas.openxmlformats.org/officeDocument/2006/relationships/image" Target="../media/image7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sv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sv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sv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sv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sv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sv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sv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sv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sv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sv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6.svg"/><Relationship Id="rId7" Type="http://schemas.openxmlformats.org/officeDocument/2006/relationships/image" Target="../media/image8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svg"/><Relationship Id="rId5" Type="http://schemas.openxmlformats.org/officeDocument/2006/relationships/image" Target="../media/image2.svg"/><Relationship Id="rId4" Type="http://schemas.openxmlformats.org/officeDocument/2006/relationships/image" Target="../media/image1.sv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12.png"/><Relationship Id="rId5" Type="http://schemas.openxmlformats.org/officeDocument/2006/relationships/image" Target="../media/image4.sv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sv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12.png"/><Relationship Id="rId5" Type="http://schemas.openxmlformats.org/officeDocument/2006/relationships/image" Target="../media/image4.sv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sv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12.png"/><Relationship Id="rId5" Type="http://schemas.openxmlformats.org/officeDocument/2006/relationships/image" Target="../media/image4.sv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sv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14.svg"/><Relationship Id="rId7" Type="http://schemas.openxmlformats.org/officeDocument/2006/relationships/image" Target="../media/image3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svg"/><Relationship Id="rId5" Type="http://schemas.openxmlformats.org/officeDocument/2006/relationships/image" Target="../media/image16.svg"/><Relationship Id="rId4" Type="http://schemas.openxmlformats.org/officeDocument/2006/relationships/image" Target="../media/image15.sv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sv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sv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sv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sv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1.svg"/><Relationship Id="rId7" Type="http://schemas.openxmlformats.org/officeDocument/2006/relationships/image" Target="../media/image5.svg"/><Relationship Id="rId12" Type="http://schemas.openxmlformats.org/officeDocument/2006/relationships/image" Target="../media/image10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svg"/><Relationship Id="rId11" Type="http://schemas.openxmlformats.org/officeDocument/2006/relationships/image" Target="../media/image9.svg"/><Relationship Id="rId5" Type="http://schemas.openxmlformats.org/officeDocument/2006/relationships/image" Target="../media/image3.svg"/><Relationship Id="rId10" Type="http://schemas.openxmlformats.org/officeDocument/2006/relationships/image" Target="../media/image8.svg"/><Relationship Id="rId4" Type="http://schemas.openxmlformats.org/officeDocument/2006/relationships/image" Target="../media/image2.svg"/><Relationship Id="rId9" Type="http://schemas.openxmlformats.org/officeDocument/2006/relationships/image" Target="../media/image7.sv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sv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sv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sv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sv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12.png"/><Relationship Id="rId5" Type="http://schemas.openxmlformats.org/officeDocument/2006/relationships/image" Target="../media/image4.sv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sv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12.png"/><Relationship Id="rId5" Type="http://schemas.openxmlformats.org/officeDocument/2006/relationships/image" Target="../media/image4.sv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sv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12.png"/><Relationship Id="rId5" Type="http://schemas.openxmlformats.org/officeDocument/2006/relationships/image" Target="../media/image4.sv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sv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14.svg"/><Relationship Id="rId7" Type="http://schemas.openxmlformats.org/officeDocument/2006/relationships/image" Target="../media/image3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svg"/><Relationship Id="rId5" Type="http://schemas.openxmlformats.org/officeDocument/2006/relationships/image" Target="../media/image16.svg"/><Relationship Id="rId4" Type="http://schemas.openxmlformats.org/officeDocument/2006/relationships/image" Target="../media/image15.sv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sv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B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4726944" y="-3673744"/>
            <a:ext cx="26772009" cy="17465203"/>
            <a:chOff x="0" y="0"/>
            <a:chExt cx="35696012" cy="23286938"/>
          </a:xfrm>
        </p:grpSpPr>
        <p:sp>
          <p:nvSpPr>
            <p:cNvPr id="3" name="Freeform 3"/>
            <p:cNvSpPr/>
            <p:nvPr/>
          </p:nvSpPr>
          <p:spPr>
            <a:xfrm rot="-378694">
              <a:off x="27886048" y="4064890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5" y="0"/>
                  </a:lnTo>
                  <a:lnTo>
                    <a:pt x="2054065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4" name="Freeform 4"/>
            <p:cNvSpPr/>
            <p:nvPr/>
          </p:nvSpPr>
          <p:spPr>
            <a:xfrm rot="6656374">
              <a:off x="5362036" y="12908186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4" y="0"/>
                  </a:lnTo>
                  <a:lnTo>
                    <a:pt x="2054064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5" name="Freeform 5"/>
            <p:cNvSpPr/>
            <p:nvPr/>
          </p:nvSpPr>
          <p:spPr>
            <a:xfrm rot="-9991583">
              <a:off x="26034237" y="13730095"/>
              <a:ext cx="8774375" cy="8653727"/>
            </a:xfrm>
            <a:custGeom>
              <a:avLst/>
              <a:gdLst/>
              <a:ahLst/>
              <a:cxnLst/>
              <a:rect l="l" t="t" r="r" b="b"/>
              <a:pathLst>
                <a:path w="8774375" h="8653727">
                  <a:moveTo>
                    <a:pt x="0" y="0"/>
                  </a:moveTo>
                  <a:lnTo>
                    <a:pt x="8774375" y="0"/>
                  </a:lnTo>
                  <a:lnTo>
                    <a:pt x="8774375" y="8653727"/>
                  </a:lnTo>
                  <a:lnTo>
                    <a:pt x="0" y="865372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6" name="Freeform 6"/>
            <p:cNvSpPr/>
            <p:nvPr/>
          </p:nvSpPr>
          <p:spPr>
            <a:xfrm rot="-7136872">
              <a:off x="26368259" y="7555644"/>
              <a:ext cx="7093899" cy="5621915"/>
            </a:xfrm>
            <a:custGeom>
              <a:avLst/>
              <a:gdLst/>
              <a:ahLst/>
              <a:cxnLst/>
              <a:rect l="l" t="t" r="r" b="b"/>
              <a:pathLst>
                <a:path w="7093899" h="5621915">
                  <a:moveTo>
                    <a:pt x="0" y="0"/>
                  </a:moveTo>
                  <a:lnTo>
                    <a:pt x="7093899" y="0"/>
                  </a:lnTo>
                  <a:lnTo>
                    <a:pt x="7093899" y="5621914"/>
                  </a:lnTo>
                  <a:lnTo>
                    <a:pt x="0" y="562191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7" name="Freeform 7"/>
            <p:cNvSpPr/>
            <p:nvPr/>
          </p:nvSpPr>
          <p:spPr>
            <a:xfrm rot="1670258">
              <a:off x="8674867" y="1476367"/>
              <a:ext cx="7868605" cy="6235870"/>
            </a:xfrm>
            <a:custGeom>
              <a:avLst/>
              <a:gdLst/>
              <a:ahLst/>
              <a:cxnLst/>
              <a:rect l="l" t="t" r="r" b="b"/>
              <a:pathLst>
                <a:path w="7868605" h="6235870">
                  <a:moveTo>
                    <a:pt x="0" y="0"/>
                  </a:moveTo>
                  <a:lnTo>
                    <a:pt x="7868605" y="0"/>
                  </a:lnTo>
                  <a:lnTo>
                    <a:pt x="7868605" y="6235870"/>
                  </a:lnTo>
                  <a:lnTo>
                    <a:pt x="0" y="62358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8" name="Freeform 8"/>
            <p:cNvSpPr/>
            <p:nvPr/>
          </p:nvSpPr>
          <p:spPr>
            <a:xfrm rot="536888">
              <a:off x="5294597" y="15720764"/>
              <a:ext cx="6462241" cy="5121326"/>
            </a:xfrm>
            <a:custGeom>
              <a:avLst/>
              <a:gdLst/>
              <a:ahLst/>
              <a:cxnLst/>
              <a:rect l="l" t="t" r="r" b="b"/>
              <a:pathLst>
                <a:path w="6462241" h="5121326">
                  <a:moveTo>
                    <a:pt x="0" y="0"/>
                  </a:moveTo>
                  <a:lnTo>
                    <a:pt x="6462241" y="0"/>
                  </a:lnTo>
                  <a:lnTo>
                    <a:pt x="6462241" y="5121326"/>
                  </a:lnTo>
                  <a:lnTo>
                    <a:pt x="0" y="51213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9" name="Freeform 9"/>
            <p:cNvSpPr/>
            <p:nvPr/>
          </p:nvSpPr>
          <p:spPr>
            <a:xfrm rot="7607873">
              <a:off x="20911388" y="1496362"/>
              <a:ext cx="6395380" cy="6960957"/>
            </a:xfrm>
            <a:custGeom>
              <a:avLst/>
              <a:gdLst/>
              <a:ahLst/>
              <a:cxnLst/>
              <a:rect l="l" t="t" r="r" b="b"/>
              <a:pathLst>
                <a:path w="6395380" h="6960957">
                  <a:moveTo>
                    <a:pt x="0" y="0"/>
                  </a:moveTo>
                  <a:lnTo>
                    <a:pt x="6395380" y="0"/>
                  </a:lnTo>
                  <a:lnTo>
                    <a:pt x="6395380" y="6960957"/>
                  </a:lnTo>
                  <a:lnTo>
                    <a:pt x="0" y="696095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0" name="Freeform 10"/>
            <p:cNvSpPr/>
            <p:nvPr/>
          </p:nvSpPr>
          <p:spPr>
            <a:xfrm rot="10258208">
              <a:off x="5366034" y="7624256"/>
              <a:ext cx="3649807" cy="5168622"/>
            </a:xfrm>
            <a:custGeom>
              <a:avLst/>
              <a:gdLst/>
              <a:ahLst/>
              <a:cxnLst/>
              <a:rect l="l" t="t" r="r" b="b"/>
              <a:pathLst>
                <a:path w="3649807" h="5168622">
                  <a:moveTo>
                    <a:pt x="0" y="0"/>
                  </a:moveTo>
                  <a:lnTo>
                    <a:pt x="3649806" y="0"/>
                  </a:lnTo>
                  <a:lnTo>
                    <a:pt x="3649806" y="5168622"/>
                  </a:lnTo>
                  <a:lnTo>
                    <a:pt x="0" y="51686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1" name="Freeform 11"/>
            <p:cNvSpPr/>
            <p:nvPr/>
          </p:nvSpPr>
          <p:spPr>
            <a:xfrm rot="-10800000">
              <a:off x="16278357" y="15743716"/>
              <a:ext cx="7975425" cy="6370370"/>
            </a:xfrm>
            <a:custGeom>
              <a:avLst/>
              <a:gdLst/>
              <a:ahLst/>
              <a:cxnLst/>
              <a:rect l="l" t="t" r="r" b="b"/>
              <a:pathLst>
                <a:path w="7975425" h="6370370">
                  <a:moveTo>
                    <a:pt x="0" y="0"/>
                  </a:moveTo>
                  <a:lnTo>
                    <a:pt x="7975424" y="0"/>
                  </a:lnTo>
                  <a:lnTo>
                    <a:pt x="7975424" y="6370370"/>
                  </a:lnTo>
                  <a:lnTo>
                    <a:pt x="0" y="63703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2" name="Freeform 12"/>
            <p:cNvSpPr/>
            <p:nvPr/>
          </p:nvSpPr>
          <p:spPr>
            <a:xfrm rot="-10800000">
              <a:off x="26159235" y="15903123"/>
              <a:ext cx="4964203" cy="4756609"/>
            </a:xfrm>
            <a:custGeom>
              <a:avLst/>
              <a:gdLst/>
              <a:ahLst/>
              <a:cxnLst/>
              <a:rect l="l" t="t" r="r" b="b"/>
              <a:pathLst>
                <a:path w="4964203" h="4756609">
                  <a:moveTo>
                    <a:pt x="0" y="0"/>
                  </a:moveTo>
                  <a:lnTo>
                    <a:pt x="4964204" y="0"/>
                  </a:lnTo>
                  <a:lnTo>
                    <a:pt x="4964204" y="4756609"/>
                  </a:lnTo>
                  <a:lnTo>
                    <a:pt x="0" y="475660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3" name="Freeform 13"/>
            <p:cNvSpPr/>
            <p:nvPr/>
          </p:nvSpPr>
          <p:spPr>
            <a:xfrm rot="3897182">
              <a:off x="948620" y="1565499"/>
              <a:ext cx="5987534" cy="5905206"/>
            </a:xfrm>
            <a:custGeom>
              <a:avLst/>
              <a:gdLst/>
              <a:ahLst/>
              <a:cxnLst/>
              <a:rect l="l" t="t" r="r" b="b"/>
              <a:pathLst>
                <a:path w="5987534" h="5905206">
                  <a:moveTo>
                    <a:pt x="0" y="0"/>
                  </a:moveTo>
                  <a:lnTo>
                    <a:pt x="5987535" y="0"/>
                  </a:lnTo>
                  <a:lnTo>
                    <a:pt x="5987535" y="5905206"/>
                  </a:lnTo>
                  <a:lnTo>
                    <a:pt x="0" y="59052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4" name="Freeform 14"/>
            <p:cNvSpPr/>
            <p:nvPr/>
          </p:nvSpPr>
          <p:spPr>
            <a:xfrm rot="-2882775">
              <a:off x="12253237" y="17935812"/>
              <a:ext cx="2702077" cy="1573960"/>
            </a:xfrm>
            <a:custGeom>
              <a:avLst/>
              <a:gdLst/>
              <a:ahLst/>
              <a:cxnLst/>
              <a:rect l="l" t="t" r="r" b="b"/>
              <a:pathLst>
                <a:path w="2702077" h="1573960">
                  <a:moveTo>
                    <a:pt x="0" y="0"/>
                  </a:moveTo>
                  <a:lnTo>
                    <a:pt x="2702077" y="0"/>
                  </a:lnTo>
                  <a:lnTo>
                    <a:pt x="2702077" y="1573960"/>
                  </a:lnTo>
                  <a:lnTo>
                    <a:pt x="0" y="15739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5" name="Freeform 15"/>
            <p:cNvSpPr/>
            <p:nvPr/>
          </p:nvSpPr>
          <p:spPr>
            <a:xfrm rot="-3654351">
              <a:off x="17741212" y="3909246"/>
              <a:ext cx="2530871" cy="1474233"/>
            </a:xfrm>
            <a:custGeom>
              <a:avLst/>
              <a:gdLst/>
              <a:ahLst/>
              <a:cxnLst/>
              <a:rect l="l" t="t" r="r" b="b"/>
              <a:pathLst>
                <a:path w="2530871" h="1474233">
                  <a:moveTo>
                    <a:pt x="0" y="0"/>
                  </a:moveTo>
                  <a:lnTo>
                    <a:pt x="2530871" y="0"/>
                  </a:lnTo>
                  <a:lnTo>
                    <a:pt x="2530871" y="1474233"/>
                  </a:lnTo>
                  <a:lnTo>
                    <a:pt x="0" y="14742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829280" y="664295"/>
            <a:ext cx="16629440" cy="8967698"/>
            <a:chOff x="0" y="0"/>
            <a:chExt cx="4085397" cy="2203117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4085397" cy="2203117"/>
            </a:xfrm>
            <a:custGeom>
              <a:avLst/>
              <a:gdLst/>
              <a:ahLst/>
              <a:cxnLst/>
              <a:rect l="l" t="t" r="r" b="b"/>
              <a:pathLst>
                <a:path w="4085397" h="2203117">
                  <a:moveTo>
                    <a:pt x="0" y="0"/>
                  </a:moveTo>
                  <a:lnTo>
                    <a:pt x="4085397" y="0"/>
                  </a:lnTo>
                  <a:lnTo>
                    <a:pt x="4085397" y="2203117"/>
                  </a:lnTo>
                  <a:lnTo>
                    <a:pt x="0" y="2203117"/>
                  </a:lnTo>
                  <a:close/>
                </a:path>
              </a:pathLst>
            </a:custGeom>
            <a:solidFill>
              <a:srgbClr val="FFFFF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47625"/>
              <a:ext cx="4085397" cy="2250742"/>
            </a:xfrm>
            <a:prstGeom prst="rect">
              <a:avLst/>
            </a:prstGeom>
          </p:spPr>
          <p:txBody>
            <a:bodyPr lIns="71245" tIns="71245" rIns="71245" bIns="71245" rtlCol="0" anchor="ctr"/>
            <a:lstStyle/>
            <a:p>
              <a:pPr algn="ctr">
                <a:lnSpc>
                  <a:spcPts val="1981"/>
                </a:lnSpc>
              </a:pPr>
              <a:endParaRPr/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1164457" y="830385"/>
            <a:ext cx="16177999" cy="8519460"/>
            <a:chOff x="0" y="0"/>
            <a:chExt cx="4032738" cy="2123671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4032738" cy="2123671"/>
            </a:xfrm>
            <a:custGeom>
              <a:avLst/>
              <a:gdLst/>
              <a:ahLst/>
              <a:cxnLst/>
              <a:rect l="l" t="t" r="r" b="b"/>
              <a:pathLst>
                <a:path w="4032738" h="2123671">
                  <a:moveTo>
                    <a:pt x="0" y="0"/>
                  </a:moveTo>
                  <a:lnTo>
                    <a:pt x="4032738" y="0"/>
                  </a:lnTo>
                  <a:lnTo>
                    <a:pt x="4032738" y="2123671"/>
                  </a:lnTo>
                  <a:lnTo>
                    <a:pt x="0" y="212367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sq">
              <a:solidFill>
                <a:srgbClr val="7AB5BD"/>
              </a:solidFill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38100"/>
              <a:ext cx="4032738" cy="2161771"/>
            </a:xfrm>
            <a:prstGeom prst="rect">
              <a:avLst/>
            </a:prstGeom>
          </p:spPr>
          <p:txBody>
            <a:bodyPr lIns="71245" tIns="71245" rIns="71245" bIns="71245" rtlCol="0" anchor="ctr"/>
            <a:lstStyle/>
            <a:p>
              <a:pPr algn="ctr">
                <a:lnSpc>
                  <a:spcPts val="2095"/>
                </a:lnSpc>
              </a:pPr>
              <a:endParaRPr/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2634348" y="3003608"/>
            <a:ext cx="14223256" cy="3248900"/>
            <a:chOff x="0" y="0"/>
            <a:chExt cx="3746043" cy="1022178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3746043" cy="1022178"/>
            </a:xfrm>
            <a:custGeom>
              <a:avLst/>
              <a:gdLst/>
              <a:ahLst/>
              <a:cxnLst/>
              <a:rect l="l" t="t" r="r" b="b"/>
              <a:pathLst>
                <a:path w="3746043" h="1022178">
                  <a:moveTo>
                    <a:pt x="14696" y="0"/>
                  </a:moveTo>
                  <a:lnTo>
                    <a:pt x="3731346" y="0"/>
                  </a:lnTo>
                  <a:cubicBezTo>
                    <a:pt x="3739463" y="0"/>
                    <a:pt x="3746043" y="6580"/>
                    <a:pt x="3746043" y="14696"/>
                  </a:cubicBezTo>
                  <a:lnTo>
                    <a:pt x="3746043" y="1007482"/>
                  </a:lnTo>
                  <a:cubicBezTo>
                    <a:pt x="3746043" y="1015598"/>
                    <a:pt x="3739463" y="1022178"/>
                    <a:pt x="3731346" y="1022178"/>
                  </a:cubicBezTo>
                  <a:lnTo>
                    <a:pt x="14696" y="1022178"/>
                  </a:lnTo>
                  <a:cubicBezTo>
                    <a:pt x="6580" y="1022178"/>
                    <a:pt x="0" y="1015598"/>
                    <a:pt x="0" y="1007482"/>
                  </a:cubicBezTo>
                  <a:lnTo>
                    <a:pt x="0" y="14696"/>
                  </a:lnTo>
                  <a:cubicBezTo>
                    <a:pt x="0" y="6580"/>
                    <a:pt x="6580" y="0"/>
                    <a:pt x="14696" y="0"/>
                  </a:cubicBezTo>
                  <a:close/>
                </a:path>
              </a:pathLst>
            </a:custGeom>
            <a:solidFill>
              <a:srgbClr val="7AB5BD"/>
            </a:solidFill>
          </p:spPr>
          <p:txBody>
            <a:bodyPr/>
            <a:lstStyle/>
            <a:p>
              <a:endParaRPr lang="es-CL"/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0" y="-47625"/>
              <a:ext cx="3746043" cy="106980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65"/>
                </a:lnSpc>
              </a:pPr>
              <a:endParaRPr/>
            </a:p>
          </p:txBody>
        </p:sp>
      </p:grpSp>
      <p:sp>
        <p:nvSpPr>
          <p:cNvPr id="26" name="TextBox 26"/>
          <p:cNvSpPr txBox="1"/>
          <p:nvPr/>
        </p:nvSpPr>
        <p:spPr>
          <a:xfrm>
            <a:off x="2932471" y="4185708"/>
            <a:ext cx="13261852" cy="16638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6647"/>
              </a:lnSpc>
              <a:spcBef>
                <a:spcPct val="0"/>
              </a:spcBef>
            </a:pPr>
            <a:r>
              <a:rPr lang="en-US" sz="4748" dirty="0" err="1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Proceso</a:t>
            </a:r>
            <a:r>
              <a:rPr lang="en-US" sz="4748" dirty="0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 de Escritura: </a:t>
            </a:r>
            <a:r>
              <a:rPr lang="en-US" sz="4748" dirty="0" err="1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Ensayo</a:t>
            </a:r>
            <a:r>
              <a:rPr lang="en-US" sz="4748" dirty="0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 </a:t>
            </a:r>
            <a:r>
              <a:rPr lang="en-US" sz="4748" dirty="0" err="1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Académico</a:t>
            </a:r>
            <a:endParaRPr lang="en-US" sz="4748" dirty="0">
              <a:solidFill>
                <a:srgbClr val="FFFFFF"/>
              </a:solidFill>
              <a:latin typeface="League Spartan"/>
              <a:ea typeface="League Spartan"/>
              <a:cs typeface="League Spartan"/>
              <a:sym typeface="League Spartan"/>
            </a:endParaRPr>
          </a:p>
          <a:p>
            <a:pPr marL="0" lvl="0" indent="0" algn="ctr">
              <a:lnSpc>
                <a:spcPts val="6647"/>
              </a:lnSpc>
              <a:spcBef>
                <a:spcPct val="0"/>
              </a:spcBef>
            </a:pPr>
            <a:r>
              <a:rPr lang="en-US" sz="4748" dirty="0" err="1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Sesión</a:t>
            </a:r>
            <a:r>
              <a:rPr lang="en-US" sz="4748" dirty="0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 1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4393166" y="7283392"/>
            <a:ext cx="9978367" cy="18301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899"/>
              </a:lnSpc>
              <a:spcBef>
                <a:spcPct val="0"/>
              </a:spcBef>
            </a:pPr>
            <a:r>
              <a:rPr lang="en-US" sz="3499" spc="-139" dirty="0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Valeska Campos Olivera </a:t>
            </a:r>
          </a:p>
          <a:p>
            <a:pPr marL="0" lvl="0" indent="0" algn="ctr">
              <a:lnSpc>
                <a:spcPts val="4899"/>
              </a:lnSpc>
              <a:spcBef>
                <a:spcPct val="0"/>
              </a:spcBef>
            </a:pPr>
            <a:r>
              <a:rPr lang="en-US" sz="2800" spc="-139" dirty="0" err="1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Profesora</a:t>
            </a:r>
            <a:r>
              <a:rPr lang="en-US" sz="2800" spc="-139" dirty="0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 </a:t>
            </a:r>
            <a:r>
              <a:rPr lang="en-US" sz="2800" spc="-139" dirty="0" err="1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Lenguaje</a:t>
            </a:r>
            <a:r>
              <a:rPr lang="en-US" sz="2800" spc="-139" dirty="0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 y </a:t>
            </a:r>
            <a:r>
              <a:rPr lang="en-US" sz="2800" spc="-139" dirty="0" err="1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Comunicación</a:t>
            </a:r>
            <a:endParaRPr lang="en-US" sz="2800" spc="-139" dirty="0">
              <a:solidFill>
                <a:schemeClr val="accent4">
                  <a:lumMod val="75000"/>
                </a:schemeClr>
              </a:solidFill>
              <a:latin typeface="Arimo Bold"/>
              <a:ea typeface="Arimo Bold"/>
              <a:cs typeface="Arimo Bold"/>
              <a:sym typeface="Arimo Bold"/>
            </a:endParaRPr>
          </a:p>
          <a:p>
            <a:pPr marL="0" lvl="0" indent="0" algn="ctr">
              <a:lnSpc>
                <a:spcPts val="4899"/>
              </a:lnSpc>
              <a:spcBef>
                <a:spcPct val="0"/>
              </a:spcBef>
            </a:pPr>
            <a:r>
              <a:rPr lang="en-US" sz="2800" spc="-139" dirty="0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Mg. </a:t>
            </a:r>
            <a:r>
              <a:rPr lang="en-US" sz="2800" spc="-139" dirty="0" err="1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Gestión</a:t>
            </a:r>
            <a:r>
              <a:rPr lang="en-US" sz="2800" spc="-139" dirty="0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 </a:t>
            </a:r>
            <a:r>
              <a:rPr lang="en-US" sz="2800" spc="-139" dirty="0" err="1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en</a:t>
            </a:r>
            <a:r>
              <a:rPr lang="en-US" sz="2800" spc="-139" dirty="0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 </a:t>
            </a:r>
            <a:r>
              <a:rPr lang="en-US" sz="2800" spc="-139" dirty="0" err="1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Educación</a:t>
            </a:r>
            <a:r>
              <a:rPr lang="en-US" sz="2800" spc="-139" dirty="0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 Superior</a:t>
            </a:r>
          </a:p>
        </p:txBody>
      </p:sp>
      <p:pic>
        <p:nvPicPr>
          <p:cNvPr id="28" name="Imagen 27" descr="Un dibujo animado&#10;&#10;Descripción generada automáticamente con confianza baja">
            <a:extLst>
              <a:ext uri="{FF2B5EF4-FFF2-40B4-BE49-F238E27FC236}">
                <a16:creationId xmlns:a16="http://schemas.microsoft.com/office/drawing/2014/main" id="{502E1C16-B664-224A-5CBC-589E5A4EC89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2264" y="1224926"/>
            <a:ext cx="1718871" cy="160879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7F54C5-A7F9-4716-E6E6-E03EC2C1C4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5099473D-67C2-EB34-9EB2-7CCA9CF905CB}"/>
              </a:ext>
            </a:extLst>
          </p:cNvPr>
          <p:cNvGrpSpPr/>
          <p:nvPr/>
        </p:nvGrpSpPr>
        <p:grpSpPr>
          <a:xfrm>
            <a:off x="-4726944" y="-3673744"/>
            <a:ext cx="26772009" cy="17465203"/>
            <a:chOff x="0" y="0"/>
            <a:chExt cx="35696012" cy="23286938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C22BFD85-3A78-BA8A-2CAE-6C8A629F17E6}"/>
                </a:ext>
              </a:extLst>
            </p:cNvPr>
            <p:cNvSpPr/>
            <p:nvPr/>
          </p:nvSpPr>
          <p:spPr>
            <a:xfrm rot="-378694">
              <a:off x="27886048" y="4064890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5" y="0"/>
                  </a:lnTo>
                  <a:lnTo>
                    <a:pt x="2054065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193C0A29-7462-7882-83E5-A763D97A7B95}"/>
                </a:ext>
              </a:extLst>
            </p:cNvPr>
            <p:cNvSpPr/>
            <p:nvPr/>
          </p:nvSpPr>
          <p:spPr>
            <a:xfrm rot="6656374">
              <a:off x="5362036" y="12908186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4" y="0"/>
                  </a:lnTo>
                  <a:lnTo>
                    <a:pt x="2054064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0238D91D-B287-D15D-AB96-F12D62FD44EE}"/>
                </a:ext>
              </a:extLst>
            </p:cNvPr>
            <p:cNvSpPr/>
            <p:nvPr/>
          </p:nvSpPr>
          <p:spPr>
            <a:xfrm rot="-9991583">
              <a:off x="26034237" y="13730095"/>
              <a:ext cx="8774375" cy="8653727"/>
            </a:xfrm>
            <a:custGeom>
              <a:avLst/>
              <a:gdLst/>
              <a:ahLst/>
              <a:cxnLst/>
              <a:rect l="l" t="t" r="r" b="b"/>
              <a:pathLst>
                <a:path w="8774375" h="8653727">
                  <a:moveTo>
                    <a:pt x="0" y="0"/>
                  </a:moveTo>
                  <a:lnTo>
                    <a:pt x="8774375" y="0"/>
                  </a:lnTo>
                  <a:lnTo>
                    <a:pt x="8774375" y="8653727"/>
                  </a:lnTo>
                  <a:lnTo>
                    <a:pt x="0" y="865372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6" name="Freeform 6">
              <a:extLst>
                <a:ext uri="{FF2B5EF4-FFF2-40B4-BE49-F238E27FC236}">
                  <a16:creationId xmlns:a16="http://schemas.microsoft.com/office/drawing/2014/main" id="{89E8982B-A0E6-2769-833A-5E43C652DBFE}"/>
                </a:ext>
              </a:extLst>
            </p:cNvPr>
            <p:cNvSpPr/>
            <p:nvPr/>
          </p:nvSpPr>
          <p:spPr>
            <a:xfrm rot="-7136872">
              <a:off x="26368259" y="7555644"/>
              <a:ext cx="7093899" cy="5621915"/>
            </a:xfrm>
            <a:custGeom>
              <a:avLst/>
              <a:gdLst/>
              <a:ahLst/>
              <a:cxnLst/>
              <a:rect l="l" t="t" r="r" b="b"/>
              <a:pathLst>
                <a:path w="7093899" h="5621915">
                  <a:moveTo>
                    <a:pt x="0" y="0"/>
                  </a:moveTo>
                  <a:lnTo>
                    <a:pt x="7093899" y="0"/>
                  </a:lnTo>
                  <a:lnTo>
                    <a:pt x="7093899" y="5621914"/>
                  </a:lnTo>
                  <a:lnTo>
                    <a:pt x="0" y="562191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FF4A5B23-3C41-E8C0-2401-F5348095E5A7}"/>
                </a:ext>
              </a:extLst>
            </p:cNvPr>
            <p:cNvSpPr/>
            <p:nvPr/>
          </p:nvSpPr>
          <p:spPr>
            <a:xfrm rot="1670258">
              <a:off x="8674867" y="1476367"/>
              <a:ext cx="7868605" cy="6235870"/>
            </a:xfrm>
            <a:custGeom>
              <a:avLst/>
              <a:gdLst/>
              <a:ahLst/>
              <a:cxnLst/>
              <a:rect l="l" t="t" r="r" b="b"/>
              <a:pathLst>
                <a:path w="7868605" h="6235870">
                  <a:moveTo>
                    <a:pt x="0" y="0"/>
                  </a:moveTo>
                  <a:lnTo>
                    <a:pt x="7868605" y="0"/>
                  </a:lnTo>
                  <a:lnTo>
                    <a:pt x="7868605" y="6235870"/>
                  </a:lnTo>
                  <a:lnTo>
                    <a:pt x="0" y="62358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8" name="Freeform 8">
              <a:extLst>
                <a:ext uri="{FF2B5EF4-FFF2-40B4-BE49-F238E27FC236}">
                  <a16:creationId xmlns:a16="http://schemas.microsoft.com/office/drawing/2014/main" id="{0793264F-90D1-32B5-CD5B-C3EAF3D7D74D}"/>
                </a:ext>
              </a:extLst>
            </p:cNvPr>
            <p:cNvSpPr/>
            <p:nvPr/>
          </p:nvSpPr>
          <p:spPr>
            <a:xfrm rot="536888">
              <a:off x="5294597" y="15720764"/>
              <a:ext cx="6462241" cy="5121326"/>
            </a:xfrm>
            <a:custGeom>
              <a:avLst/>
              <a:gdLst/>
              <a:ahLst/>
              <a:cxnLst/>
              <a:rect l="l" t="t" r="r" b="b"/>
              <a:pathLst>
                <a:path w="6462241" h="5121326">
                  <a:moveTo>
                    <a:pt x="0" y="0"/>
                  </a:moveTo>
                  <a:lnTo>
                    <a:pt x="6462241" y="0"/>
                  </a:lnTo>
                  <a:lnTo>
                    <a:pt x="6462241" y="5121326"/>
                  </a:lnTo>
                  <a:lnTo>
                    <a:pt x="0" y="51213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5EE58F4C-A405-9C0F-AD91-8C5A6938856F}"/>
                </a:ext>
              </a:extLst>
            </p:cNvPr>
            <p:cNvSpPr/>
            <p:nvPr/>
          </p:nvSpPr>
          <p:spPr>
            <a:xfrm rot="7607873">
              <a:off x="20911388" y="1496362"/>
              <a:ext cx="6395380" cy="6960957"/>
            </a:xfrm>
            <a:custGeom>
              <a:avLst/>
              <a:gdLst/>
              <a:ahLst/>
              <a:cxnLst/>
              <a:rect l="l" t="t" r="r" b="b"/>
              <a:pathLst>
                <a:path w="6395380" h="6960957">
                  <a:moveTo>
                    <a:pt x="0" y="0"/>
                  </a:moveTo>
                  <a:lnTo>
                    <a:pt x="6395380" y="0"/>
                  </a:lnTo>
                  <a:lnTo>
                    <a:pt x="6395380" y="6960957"/>
                  </a:lnTo>
                  <a:lnTo>
                    <a:pt x="0" y="696095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D7E149F6-C445-A4AA-0C2E-FDA4DCC123F3}"/>
                </a:ext>
              </a:extLst>
            </p:cNvPr>
            <p:cNvSpPr/>
            <p:nvPr/>
          </p:nvSpPr>
          <p:spPr>
            <a:xfrm rot="10258208">
              <a:off x="5366034" y="7624256"/>
              <a:ext cx="3649807" cy="5168622"/>
            </a:xfrm>
            <a:custGeom>
              <a:avLst/>
              <a:gdLst/>
              <a:ahLst/>
              <a:cxnLst/>
              <a:rect l="l" t="t" r="r" b="b"/>
              <a:pathLst>
                <a:path w="3649807" h="5168622">
                  <a:moveTo>
                    <a:pt x="0" y="0"/>
                  </a:moveTo>
                  <a:lnTo>
                    <a:pt x="3649806" y="0"/>
                  </a:lnTo>
                  <a:lnTo>
                    <a:pt x="3649806" y="5168622"/>
                  </a:lnTo>
                  <a:lnTo>
                    <a:pt x="0" y="51686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1" name="Freeform 11">
              <a:extLst>
                <a:ext uri="{FF2B5EF4-FFF2-40B4-BE49-F238E27FC236}">
                  <a16:creationId xmlns:a16="http://schemas.microsoft.com/office/drawing/2014/main" id="{02CC16E0-0FC4-804B-2C57-EAC0C58579C5}"/>
                </a:ext>
              </a:extLst>
            </p:cNvPr>
            <p:cNvSpPr/>
            <p:nvPr/>
          </p:nvSpPr>
          <p:spPr>
            <a:xfrm rot="-10800000">
              <a:off x="16278357" y="15743716"/>
              <a:ext cx="7975425" cy="6370370"/>
            </a:xfrm>
            <a:custGeom>
              <a:avLst/>
              <a:gdLst/>
              <a:ahLst/>
              <a:cxnLst/>
              <a:rect l="l" t="t" r="r" b="b"/>
              <a:pathLst>
                <a:path w="7975425" h="6370370">
                  <a:moveTo>
                    <a:pt x="0" y="0"/>
                  </a:moveTo>
                  <a:lnTo>
                    <a:pt x="7975424" y="0"/>
                  </a:lnTo>
                  <a:lnTo>
                    <a:pt x="7975424" y="6370370"/>
                  </a:lnTo>
                  <a:lnTo>
                    <a:pt x="0" y="63703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2" name="Freeform 12">
              <a:extLst>
                <a:ext uri="{FF2B5EF4-FFF2-40B4-BE49-F238E27FC236}">
                  <a16:creationId xmlns:a16="http://schemas.microsoft.com/office/drawing/2014/main" id="{366662A7-598B-5048-0A88-3D851D20129C}"/>
                </a:ext>
              </a:extLst>
            </p:cNvPr>
            <p:cNvSpPr/>
            <p:nvPr/>
          </p:nvSpPr>
          <p:spPr>
            <a:xfrm rot="-10800000">
              <a:off x="26159235" y="15903123"/>
              <a:ext cx="4964203" cy="4756609"/>
            </a:xfrm>
            <a:custGeom>
              <a:avLst/>
              <a:gdLst/>
              <a:ahLst/>
              <a:cxnLst/>
              <a:rect l="l" t="t" r="r" b="b"/>
              <a:pathLst>
                <a:path w="4964203" h="4756609">
                  <a:moveTo>
                    <a:pt x="0" y="0"/>
                  </a:moveTo>
                  <a:lnTo>
                    <a:pt x="4964204" y="0"/>
                  </a:lnTo>
                  <a:lnTo>
                    <a:pt x="4964204" y="4756609"/>
                  </a:lnTo>
                  <a:lnTo>
                    <a:pt x="0" y="475660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3" name="Freeform 13">
              <a:extLst>
                <a:ext uri="{FF2B5EF4-FFF2-40B4-BE49-F238E27FC236}">
                  <a16:creationId xmlns:a16="http://schemas.microsoft.com/office/drawing/2014/main" id="{29E9971A-276B-209A-D970-ABB218CF26A9}"/>
                </a:ext>
              </a:extLst>
            </p:cNvPr>
            <p:cNvSpPr/>
            <p:nvPr/>
          </p:nvSpPr>
          <p:spPr>
            <a:xfrm rot="3897182">
              <a:off x="948620" y="1565499"/>
              <a:ext cx="5987534" cy="5905206"/>
            </a:xfrm>
            <a:custGeom>
              <a:avLst/>
              <a:gdLst/>
              <a:ahLst/>
              <a:cxnLst/>
              <a:rect l="l" t="t" r="r" b="b"/>
              <a:pathLst>
                <a:path w="5987534" h="5905206">
                  <a:moveTo>
                    <a:pt x="0" y="0"/>
                  </a:moveTo>
                  <a:lnTo>
                    <a:pt x="5987535" y="0"/>
                  </a:lnTo>
                  <a:lnTo>
                    <a:pt x="5987535" y="5905206"/>
                  </a:lnTo>
                  <a:lnTo>
                    <a:pt x="0" y="59052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E936508C-F669-3AAA-CED6-90EEDEC90DFC}"/>
                </a:ext>
              </a:extLst>
            </p:cNvPr>
            <p:cNvSpPr/>
            <p:nvPr/>
          </p:nvSpPr>
          <p:spPr>
            <a:xfrm rot="-2882775">
              <a:off x="12253237" y="17935812"/>
              <a:ext cx="2702077" cy="1573960"/>
            </a:xfrm>
            <a:custGeom>
              <a:avLst/>
              <a:gdLst/>
              <a:ahLst/>
              <a:cxnLst/>
              <a:rect l="l" t="t" r="r" b="b"/>
              <a:pathLst>
                <a:path w="2702077" h="1573960">
                  <a:moveTo>
                    <a:pt x="0" y="0"/>
                  </a:moveTo>
                  <a:lnTo>
                    <a:pt x="2702077" y="0"/>
                  </a:lnTo>
                  <a:lnTo>
                    <a:pt x="2702077" y="1573960"/>
                  </a:lnTo>
                  <a:lnTo>
                    <a:pt x="0" y="15739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5" name="Freeform 15">
              <a:extLst>
                <a:ext uri="{FF2B5EF4-FFF2-40B4-BE49-F238E27FC236}">
                  <a16:creationId xmlns:a16="http://schemas.microsoft.com/office/drawing/2014/main" id="{4AE35C61-C81F-EFD0-8BED-796E87CBBB04}"/>
                </a:ext>
              </a:extLst>
            </p:cNvPr>
            <p:cNvSpPr/>
            <p:nvPr/>
          </p:nvSpPr>
          <p:spPr>
            <a:xfrm rot="-3654351">
              <a:off x="17741212" y="3909246"/>
              <a:ext cx="2530871" cy="1474233"/>
            </a:xfrm>
            <a:custGeom>
              <a:avLst/>
              <a:gdLst/>
              <a:ahLst/>
              <a:cxnLst/>
              <a:rect l="l" t="t" r="r" b="b"/>
              <a:pathLst>
                <a:path w="2530871" h="1474233">
                  <a:moveTo>
                    <a:pt x="0" y="0"/>
                  </a:moveTo>
                  <a:lnTo>
                    <a:pt x="2530871" y="0"/>
                  </a:lnTo>
                  <a:lnTo>
                    <a:pt x="2530871" y="1474233"/>
                  </a:lnTo>
                  <a:lnTo>
                    <a:pt x="0" y="14742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16" name="Group 16">
            <a:extLst>
              <a:ext uri="{FF2B5EF4-FFF2-40B4-BE49-F238E27FC236}">
                <a16:creationId xmlns:a16="http://schemas.microsoft.com/office/drawing/2014/main" id="{11B6EC9B-3762-2996-B22F-73BD51B967BA}"/>
              </a:ext>
            </a:extLst>
          </p:cNvPr>
          <p:cNvGrpSpPr/>
          <p:nvPr/>
        </p:nvGrpSpPr>
        <p:grpSpPr>
          <a:xfrm>
            <a:off x="829280" y="664295"/>
            <a:ext cx="16629440" cy="8967698"/>
            <a:chOff x="0" y="0"/>
            <a:chExt cx="4085397" cy="2203117"/>
          </a:xfrm>
        </p:grpSpPr>
        <p:sp>
          <p:nvSpPr>
            <p:cNvPr id="17" name="Freeform 17">
              <a:extLst>
                <a:ext uri="{FF2B5EF4-FFF2-40B4-BE49-F238E27FC236}">
                  <a16:creationId xmlns:a16="http://schemas.microsoft.com/office/drawing/2014/main" id="{C6D8081C-8067-A959-7CC1-0B4A03A37B5F}"/>
                </a:ext>
              </a:extLst>
            </p:cNvPr>
            <p:cNvSpPr/>
            <p:nvPr/>
          </p:nvSpPr>
          <p:spPr>
            <a:xfrm>
              <a:off x="0" y="0"/>
              <a:ext cx="4085397" cy="2203117"/>
            </a:xfrm>
            <a:custGeom>
              <a:avLst/>
              <a:gdLst/>
              <a:ahLst/>
              <a:cxnLst/>
              <a:rect l="l" t="t" r="r" b="b"/>
              <a:pathLst>
                <a:path w="4085397" h="2203117">
                  <a:moveTo>
                    <a:pt x="0" y="0"/>
                  </a:moveTo>
                  <a:lnTo>
                    <a:pt x="4085397" y="0"/>
                  </a:lnTo>
                  <a:lnTo>
                    <a:pt x="4085397" y="2203117"/>
                  </a:lnTo>
                  <a:lnTo>
                    <a:pt x="0" y="2203117"/>
                  </a:lnTo>
                  <a:close/>
                </a:path>
              </a:pathLst>
            </a:custGeom>
            <a:solidFill>
              <a:srgbClr val="FFFFF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8" name="TextBox 18">
              <a:extLst>
                <a:ext uri="{FF2B5EF4-FFF2-40B4-BE49-F238E27FC236}">
                  <a16:creationId xmlns:a16="http://schemas.microsoft.com/office/drawing/2014/main" id="{7255BA97-CFAD-53FD-E508-31ACA7815AE5}"/>
                </a:ext>
              </a:extLst>
            </p:cNvPr>
            <p:cNvSpPr txBox="1"/>
            <p:nvPr/>
          </p:nvSpPr>
          <p:spPr>
            <a:xfrm>
              <a:off x="0" y="-47625"/>
              <a:ext cx="4085397" cy="2250742"/>
            </a:xfrm>
            <a:prstGeom prst="rect">
              <a:avLst/>
            </a:prstGeom>
          </p:spPr>
          <p:txBody>
            <a:bodyPr lIns="71245" tIns="71245" rIns="71245" bIns="71245" rtlCol="0" anchor="ctr"/>
            <a:lstStyle/>
            <a:p>
              <a:pPr algn="ctr">
                <a:lnSpc>
                  <a:spcPts val="1981"/>
                </a:lnSpc>
              </a:pPr>
              <a:endParaRPr/>
            </a:p>
          </p:txBody>
        </p:sp>
      </p:grpSp>
      <p:grpSp>
        <p:nvGrpSpPr>
          <p:cNvPr id="19" name="Group 19">
            <a:extLst>
              <a:ext uri="{FF2B5EF4-FFF2-40B4-BE49-F238E27FC236}">
                <a16:creationId xmlns:a16="http://schemas.microsoft.com/office/drawing/2014/main" id="{7D1FEFCA-60EA-C167-A692-E3C4AE58EDBA}"/>
              </a:ext>
            </a:extLst>
          </p:cNvPr>
          <p:cNvGrpSpPr/>
          <p:nvPr/>
        </p:nvGrpSpPr>
        <p:grpSpPr>
          <a:xfrm>
            <a:off x="1055000" y="885341"/>
            <a:ext cx="16177999" cy="8519460"/>
            <a:chOff x="0" y="0"/>
            <a:chExt cx="4032738" cy="2123671"/>
          </a:xfrm>
        </p:grpSpPr>
        <p:sp>
          <p:nvSpPr>
            <p:cNvPr id="20" name="Freeform 20">
              <a:extLst>
                <a:ext uri="{FF2B5EF4-FFF2-40B4-BE49-F238E27FC236}">
                  <a16:creationId xmlns:a16="http://schemas.microsoft.com/office/drawing/2014/main" id="{8281AACE-3E10-5ECE-A1AB-7055B62907C4}"/>
                </a:ext>
              </a:extLst>
            </p:cNvPr>
            <p:cNvSpPr/>
            <p:nvPr/>
          </p:nvSpPr>
          <p:spPr>
            <a:xfrm>
              <a:off x="0" y="0"/>
              <a:ext cx="4032738" cy="2123671"/>
            </a:xfrm>
            <a:custGeom>
              <a:avLst/>
              <a:gdLst/>
              <a:ahLst/>
              <a:cxnLst/>
              <a:rect l="l" t="t" r="r" b="b"/>
              <a:pathLst>
                <a:path w="4032738" h="2123671">
                  <a:moveTo>
                    <a:pt x="0" y="0"/>
                  </a:moveTo>
                  <a:lnTo>
                    <a:pt x="4032738" y="0"/>
                  </a:lnTo>
                  <a:lnTo>
                    <a:pt x="4032738" y="2123671"/>
                  </a:lnTo>
                  <a:lnTo>
                    <a:pt x="0" y="212367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sq">
              <a:solidFill>
                <a:srgbClr val="7AB5BD"/>
              </a:solidFill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1" name="TextBox 21">
              <a:extLst>
                <a:ext uri="{FF2B5EF4-FFF2-40B4-BE49-F238E27FC236}">
                  <a16:creationId xmlns:a16="http://schemas.microsoft.com/office/drawing/2014/main" id="{56EE71DF-B595-8EC4-BDBD-C06668505752}"/>
                </a:ext>
              </a:extLst>
            </p:cNvPr>
            <p:cNvSpPr txBox="1"/>
            <p:nvPr/>
          </p:nvSpPr>
          <p:spPr>
            <a:xfrm>
              <a:off x="0" y="-38100"/>
              <a:ext cx="4032738" cy="2161771"/>
            </a:xfrm>
            <a:prstGeom prst="rect">
              <a:avLst/>
            </a:prstGeom>
          </p:spPr>
          <p:txBody>
            <a:bodyPr lIns="71245" tIns="71245" rIns="71245" bIns="71245" rtlCol="0" anchor="ctr"/>
            <a:lstStyle/>
            <a:p>
              <a:pPr algn="ctr">
                <a:lnSpc>
                  <a:spcPts val="2095"/>
                </a:lnSpc>
              </a:pPr>
              <a:endParaRPr/>
            </a:p>
          </p:txBody>
        </p:sp>
      </p:grpSp>
      <p:sp>
        <p:nvSpPr>
          <p:cNvPr id="22" name="TextBox 22">
            <a:extLst>
              <a:ext uri="{FF2B5EF4-FFF2-40B4-BE49-F238E27FC236}">
                <a16:creationId xmlns:a16="http://schemas.microsoft.com/office/drawing/2014/main" id="{D19F7957-35A5-F721-7B1B-D44CABBBF72D}"/>
              </a:ext>
            </a:extLst>
          </p:cNvPr>
          <p:cNvSpPr txBox="1"/>
          <p:nvPr/>
        </p:nvSpPr>
        <p:spPr>
          <a:xfrm>
            <a:off x="2426016" y="2760276"/>
            <a:ext cx="6717984" cy="7149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742"/>
              </a:lnSpc>
              <a:spcBef>
                <a:spcPct val="0"/>
              </a:spcBef>
            </a:pPr>
            <a:r>
              <a:rPr lang="en-US" sz="4101" spc="-164">
                <a:solidFill>
                  <a:srgbClr val="FFFFFF"/>
                </a:solidFill>
                <a:latin typeface="Arimo Bold"/>
                <a:ea typeface="Arimo Bold"/>
                <a:cs typeface="Arimo Bold"/>
                <a:sym typeface="Arimo Bold"/>
              </a:rPr>
              <a:t>Inspiración y motivación</a:t>
            </a:r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id="{72BCF387-E473-F3C7-76D9-6D6AB24C6A3D}"/>
              </a:ext>
            </a:extLst>
          </p:cNvPr>
          <p:cNvSpPr txBox="1"/>
          <p:nvPr/>
        </p:nvSpPr>
        <p:spPr>
          <a:xfrm>
            <a:off x="1608339" y="3659859"/>
            <a:ext cx="1527332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0" indent="-685800">
              <a:buFont typeface="Arial" panose="020B0604020202020204" pitchFamily="34" charset="0"/>
              <a:buChar char="•"/>
            </a:pPr>
            <a:r>
              <a:rPr lang="es-MX" sz="5400" dirty="0">
                <a:solidFill>
                  <a:schemeClr val="accent4">
                    <a:lumMod val="75000"/>
                  </a:schemeClr>
                </a:solidFill>
              </a:rPr>
              <a:t>Que produzcan un </a:t>
            </a:r>
            <a:r>
              <a:rPr lang="es-MX" sz="5400" b="1" dirty="0">
                <a:solidFill>
                  <a:schemeClr val="accent4">
                    <a:lumMod val="75000"/>
                  </a:schemeClr>
                </a:solidFill>
              </a:rPr>
              <a:t>ensayo académico</a:t>
            </a:r>
            <a:r>
              <a:rPr lang="es-MX" sz="5400" dirty="0">
                <a:solidFill>
                  <a:schemeClr val="accent4">
                    <a:lumMod val="75000"/>
                  </a:schemeClr>
                </a:solidFill>
              </a:rPr>
              <a:t>, a partir del libro </a:t>
            </a:r>
            <a:r>
              <a:rPr lang="es-MX" sz="5400" b="1" i="1" dirty="0">
                <a:solidFill>
                  <a:schemeClr val="accent4">
                    <a:lumMod val="75000"/>
                  </a:schemeClr>
                </a:solidFill>
              </a:rPr>
              <a:t>Ensayo sobre la ceguera. 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s-MX" sz="5400" dirty="0">
                <a:solidFill>
                  <a:schemeClr val="accent4">
                    <a:lumMod val="75000"/>
                  </a:schemeClr>
                </a:solidFill>
              </a:rPr>
              <a:t>Que apliquen un estilo de </a:t>
            </a:r>
            <a:r>
              <a:rPr lang="es-MX" sz="5400" b="1" dirty="0">
                <a:solidFill>
                  <a:schemeClr val="accent4">
                    <a:lumMod val="75000"/>
                  </a:schemeClr>
                </a:solidFill>
              </a:rPr>
              <a:t>escritura formal</a:t>
            </a:r>
            <a:r>
              <a:rPr lang="es-MX" sz="5400" dirty="0">
                <a:solidFill>
                  <a:schemeClr val="accent4">
                    <a:lumMod val="75000"/>
                  </a:schemeClr>
                </a:solidFill>
              </a:rPr>
              <a:t> y </a:t>
            </a:r>
            <a:r>
              <a:rPr lang="es-MX" sz="5400" b="1" dirty="0">
                <a:solidFill>
                  <a:schemeClr val="accent4">
                    <a:lumMod val="75000"/>
                  </a:schemeClr>
                </a:solidFill>
              </a:rPr>
              <a:t>reflexiva</a:t>
            </a:r>
            <a:r>
              <a:rPr lang="es-MX" sz="5400" dirty="0">
                <a:solidFill>
                  <a:schemeClr val="accent4">
                    <a:lumMod val="75000"/>
                  </a:schemeClr>
                </a:solidFill>
              </a:rPr>
              <a:t>, sustentado por </a:t>
            </a:r>
            <a:r>
              <a:rPr lang="es-MX" sz="5400" b="1" dirty="0">
                <a:solidFill>
                  <a:schemeClr val="accent4">
                    <a:lumMod val="75000"/>
                  </a:schemeClr>
                </a:solidFill>
              </a:rPr>
              <a:t>fuentes académicas confiables.</a:t>
            </a:r>
            <a:endParaRPr lang="es-CL" b="1" dirty="0"/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id="{9C24BAC4-5A2C-8983-E88B-84296C410EBB}"/>
              </a:ext>
            </a:extLst>
          </p:cNvPr>
          <p:cNvSpPr txBox="1"/>
          <p:nvPr/>
        </p:nvSpPr>
        <p:spPr>
          <a:xfrm>
            <a:off x="2322178" y="1948916"/>
            <a:ext cx="135398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4800" b="1" dirty="0">
                <a:solidFill>
                  <a:schemeClr val="accent4">
                    <a:lumMod val="75000"/>
                  </a:schemeClr>
                </a:solidFill>
              </a:rPr>
              <a:t>¿Qué se espera de ustedes?</a:t>
            </a:r>
          </a:p>
        </p:txBody>
      </p:sp>
    </p:spTree>
    <p:extLst>
      <p:ext uri="{BB962C8B-B14F-4D97-AF65-F5344CB8AC3E}">
        <p14:creationId xmlns:p14="http://schemas.microsoft.com/office/powerpoint/2010/main" val="35365735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B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4726944" y="-3673744"/>
            <a:ext cx="26772009" cy="17465203"/>
            <a:chOff x="0" y="0"/>
            <a:chExt cx="35696012" cy="23286938"/>
          </a:xfrm>
        </p:grpSpPr>
        <p:sp>
          <p:nvSpPr>
            <p:cNvPr id="3" name="Freeform 3"/>
            <p:cNvSpPr/>
            <p:nvPr/>
          </p:nvSpPr>
          <p:spPr>
            <a:xfrm rot="-378694">
              <a:off x="27886048" y="4064890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5" y="0"/>
                  </a:lnTo>
                  <a:lnTo>
                    <a:pt x="2054065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4" name="Freeform 4"/>
            <p:cNvSpPr/>
            <p:nvPr/>
          </p:nvSpPr>
          <p:spPr>
            <a:xfrm rot="6656374">
              <a:off x="5362036" y="12908186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4" y="0"/>
                  </a:lnTo>
                  <a:lnTo>
                    <a:pt x="2054064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5" name="Freeform 5"/>
            <p:cNvSpPr/>
            <p:nvPr/>
          </p:nvSpPr>
          <p:spPr>
            <a:xfrm rot="-9991583">
              <a:off x="26034237" y="13730095"/>
              <a:ext cx="8774375" cy="8653727"/>
            </a:xfrm>
            <a:custGeom>
              <a:avLst/>
              <a:gdLst/>
              <a:ahLst/>
              <a:cxnLst/>
              <a:rect l="l" t="t" r="r" b="b"/>
              <a:pathLst>
                <a:path w="8774375" h="8653727">
                  <a:moveTo>
                    <a:pt x="0" y="0"/>
                  </a:moveTo>
                  <a:lnTo>
                    <a:pt x="8774375" y="0"/>
                  </a:lnTo>
                  <a:lnTo>
                    <a:pt x="8774375" y="8653727"/>
                  </a:lnTo>
                  <a:lnTo>
                    <a:pt x="0" y="865372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6" name="Freeform 6"/>
            <p:cNvSpPr/>
            <p:nvPr/>
          </p:nvSpPr>
          <p:spPr>
            <a:xfrm rot="-7136872">
              <a:off x="26368259" y="7555644"/>
              <a:ext cx="7093899" cy="5621915"/>
            </a:xfrm>
            <a:custGeom>
              <a:avLst/>
              <a:gdLst/>
              <a:ahLst/>
              <a:cxnLst/>
              <a:rect l="l" t="t" r="r" b="b"/>
              <a:pathLst>
                <a:path w="7093899" h="5621915">
                  <a:moveTo>
                    <a:pt x="0" y="0"/>
                  </a:moveTo>
                  <a:lnTo>
                    <a:pt x="7093899" y="0"/>
                  </a:lnTo>
                  <a:lnTo>
                    <a:pt x="7093899" y="5621914"/>
                  </a:lnTo>
                  <a:lnTo>
                    <a:pt x="0" y="562191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7" name="Freeform 7"/>
            <p:cNvSpPr/>
            <p:nvPr/>
          </p:nvSpPr>
          <p:spPr>
            <a:xfrm rot="1670258">
              <a:off x="8674867" y="1476367"/>
              <a:ext cx="7868605" cy="6235870"/>
            </a:xfrm>
            <a:custGeom>
              <a:avLst/>
              <a:gdLst/>
              <a:ahLst/>
              <a:cxnLst/>
              <a:rect l="l" t="t" r="r" b="b"/>
              <a:pathLst>
                <a:path w="7868605" h="6235870">
                  <a:moveTo>
                    <a:pt x="0" y="0"/>
                  </a:moveTo>
                  <a:lnTo>
                    <a:pt x="7868605" y="0"/>
                  </a:lnTo>
                  <a:lnTo>
                    <a:pt x="7868605" y="6235870"/>
                  </a:lnTo>
                  <a:lnTo>
                    <a:pt x="0" y="62358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8" name="Freeform 8"/>
            <p:cNvSpPr/>
            <p:nvPr/>
          </p:nvSpPr>
          <p:spPr>
            <a:xfrm rot="536888">
              <a:off x="5294597" y="15720764"/>
              <a:ext cx="6462241" cy="5121326"/>
            </a:xfrm>
            <a:custGeom>
              <a:avLst/>
              <a:gdLst/>
              <a:ahLst/>
              <a:cxnLst/>
              <a:rect l="l" t="t" r="r" b="b"/>
              <a:pathLst>
                <a:path w="6462241" h="5121326">
                  <a:moveTo>
                    <a:pt x="0" y="0"/>
                  </a:moveTo>
                  <a:lnTo>
                    <a:pt x="6462241" y="0"/>
                  </a:lnTo>
                  <a:lnTo>
                    <a:pt x="6462241" y="5121326"/>
                  </a:lnTo>
                  <a:lnTo>
                    <a:pt x="0" y="51213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9" name="Freeform 9"/>
            <p:cNvSpPr/>
            <p:nvPr/>
          </p:nvSpPr>
          <p:spPr>
            <a:xfrm rot="7607873">
              <a:off x="20911388" y="1496362"/>
              <a:ext cx="6395380" cy="6960957"/>
            </a:xfrm>
            <a:custGeom>
              <a:avLst/>
              <a:gdLst/>
              <a:ahLst/>
              <a:cxnLst/>
              <a:rect l="l" t="t" r="r" b="b"/>
              <a:pathLst>
                <a:path w="6395380" h="6960957">
                  <a:moveTo>
                    <a:pt x="0" y="0"/>
                  </a:moveTo>
                  <a:lnTo>
                    <a:pt x="6395380" y="0"/>
                  </a:lnTo>
                  <a:lnTo>
                    <a:pt x="6395380" y="6960957"/>
                  </a:lnTo>
                  <a:lnTo>
                    <a:pt x="0" y="696095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0" name="Freeform 10"/>
            <p:cNvSpPr/>
            <p:nvPr/>
          </p:nvSpPr>
          <p:spPr>
            <a:xfrm rot="10258208">
              <a:off x="5366034" y="7624256"/>
              <a:ext cx="3649807" cy="5168622"/>
            </a:xfrm>
            <a:custGeom>
              <a:avLst/>
              <a:gdLst/>
              <a:ahLst/>
              <a:cxnLst/>
              <a:rect l="l" t="t" r="r" b="b"/>
              <a:pathLst>
                <a:path w="3649807" h="5168622">
                  <a:moveTo>
                    <a:pt x="0" y="0"/>
                  </a:moveTo>
                  <a:lnTo>
                    <a:pt x="3649806" y="0"/>
                  </a:lnTo>
                  <a:lnTo>
                    <a:pt x="3649806" y="5168622"/>
                  </a:lnTo>
                  <a:lnTo>
                    <a:pt x="0" y="51686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1" name="Freeform 11"/>
            <p:cNvSpPr/>
            <p:nvPr/>
          </p:nvSpPr>
          <p:spPr>
            <a:xfrm rot="-10800000">
              <a:off x="16278357" y="15743716"/>
              <a:ext cx="7975425" cy="6370370"/>
            </a:xfrm>
            <a:custGeom>
              <a:avLst/>
              <a:gdLst/>
              <a:ahLst/>
              <a:cxnLst/>
              <a:rect l="l" t="t" r="r" b="b"/>
              <a:pathLst>
                <a:path w="7975425" h="6370370">
                  <a:moveTo>
                    <a:pt x="0" y="0"/>
                  </a:moveTo>
                  <a:lnTo>
                    <a:pt x="7975424" y="0"/>
                  </a:lnTo>
                  <a:lnTo>
                    <a:pt x="7975424" y="6370370"/>
                  </a:lnTo>
                  <a:lnTo>
                    <a:pt x="0" y="63703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2" name="Freeform 12"/>
            <p:cNvSpPr/>
            <p:nvPr/>
          </p:nvSpPr>
          <p:spPr>
            <a:xfrm rot="-10800000">
              <a:off x="26159235" y="15903123"/>
              <a:ext cx="4964203" cy="4756609"/>
            </a:xfrm>
            <a:custGeom>
              <a:avLst/>
              <a:gdLst/>
              <a:ahLst/>
              <a:cxnLst/>
              <a:rect l="l" t="t" r="r" b="b"/>
              <a:pathLst>
                <a:path w="4964203" h="4756609">
                  <a:moveTo>
                    <a:pt x="0" y="0"/>
                  </a:moveTo>
                  <a:lnTo>
                    <a:pt x="4964204" y="0"/>
                  </a:lnTo>
                  <a:lnTo>
                    <a:pt x="4964204" y="4756609"/>
                  </a:lnTo>
                  <a:lnTo>
                    <a:pt x="0" y="475660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3" name="Freeform 13"/>
            <p:cNvSpPr/>
            <p:nvPr/>
          </p:nvSpPr>
          <p:spPr>
            <a:xfrm rot="3897182">
              <a:off x="948620" y="1565499"/>
              <a:ext cx="5987534" cy="5905206"/>
            </a:xfrm>
            <a:custGeom>
              <a:avLst/>
              <a:gdLst/>
              <a:ahLst/>
              <a:cxnLst/>
              <a:rect l="l" t="t" r="r" b="b"/>
              <a:pathLst>
                <a:path w="5987534" h="5905206">
                  <a:moveTo>
                    <a:pt x="0" y="0"/>
                  </a:moveTo>
                  <a:lnTo>
                    <a:pt x="5987535" y="0"/>
                  </a:lnTo>
                  <a:lnTo>
                    <a:pt x="5987535" y="5905206"/>
                  </a:lnTo>
                  <a:lnTo>
                    <a:pt x="0" y="59052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4" name="Freeform 14"/>
            <p:cNvSpPr/>
            <p:nvPr/>
          </p:nvSpPr>
          <p:spPr>
            <a:xfrm rot="-2882775">
              <a:off x="12253237" y="17935812"/>
              <a:ext cx="2702077" cy="1573960"/>
            </a:xfrm>
            <a:custGeom>
              <a:avLst/>
              <a:gdLst/>
              <a:ahLst/>
              <a:cxnLst/>
              <a:rect l="l" t="t" r="r" b="b"/>
              <a:pathLst>
                <a:path w="2702077" h="1573960">
                  <a:moveTo>
                    <a:pt x="0" y="0"/>
                  </a:moveTo>
                  <a:lnTo>
                    <a:pt x="2702077" y="0"/>
                  </a:lnTo>
                  <a:lnTo>
                    <a:pt x="2702077" y="1573960"/>
                  </a:lnTo>
                  <a:lnTo>
                    <a:pt x="0" y="15739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5" name="Freeform 15"/>
            <p:cNvSpPr/>
            <p:nvPr/>
          </p:nvSpPr>
          <p:spPr>
            <a:xfrm rot="-3654351">
              <a:off x="17741212" y="3909246"/>
              <a:ext cx="2530871" cy="1474233"/>
            </a:xfrm>
            <a:custGeom>
              <a:avLst/>
              <a:gdLst/>
              <a:ahLst/>
              <a:cxnLst/>
              <a:rect l="l" t="t" r="r" b="b"/>
              <a:pathLst>
                <a:path w="2530871" h="1474233">
                  <a:moveTo>
                    <a:pt x="0" y="0"/>
                  </a:moveTo>
                  <a:lnTo>
                    <a:pt x="2530871" y="0"/>
                  </a:lnTo>
                  <a:lnTo>
                    <a:pt x="2530871" y="1474233"/>
                  </a:lnTo>
                  <a:lnTo>
                    <a:pt x="0" y="14742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829280" y="664295"/>
            <a:ext cx="16629440" cy="8967698"/>
            <a:chOff x="0" y="0"/>
            <a:chExt cx="4085397" cy="2203117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4085397" cy="2203117"/>
            </a:xfrm>
            <a:custGeom>
              <a:avLst/>
              <a:gdLst/>
              <a:ahLst/>
              <a:cxnLst/>
              <a:rect l="l" t="t" r="r" b="b"/>
              <a:pathLst>
                <a:path w="4085397" h="2203117">
                  <a:moveTo>
                    <a:pt x="0" y="0"/>
                  </a:moveTo>
                  <a:lnTo>
                    <a:pt x="4085397" y="0"/>
                  </a:lnTo>
                  <a:lnTo>
                    <a:pt x="4085397" y="2203117"/>
                  </a:lnTo>
                  <a:lnTo>
                    <a:pt x="0" y="2203117"/>
                  </a:lnTo>
                  <a:close/>
                </a:path>
              </a:pathLst>
            </a:custGeom>
            <a:solidFill>
              <a:srgbClr val="FFFFF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47625"/>
              <a:ext cx="4085397" cy="2250742"/>
            </a:xfrm>
            <a:prstGeom prst="rect">
              <a:avLst/>
            </a:prstGeom>
          </p:spPr>
          <p:txBody>
            <a:bodyPr lIns="71245" tIns="71245" rIns="71245" bIns="71245" rtlCol="0" anchor="ctr"/>
            <a:lstStyle/>
            <a:p>
              <a:pPr algn="ctr">
                <a:lnSpc>
                  <a:spcPts val="1981"/>
                </a:lnSpc>
              </a:pPr>
              <a:endParaRPr/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1055000" y="885341"/>
            <a:ext cx="16177999" cy="8519460"/>
            <a:chOff x="0" y="0"/>
            <a:chExt cx="4032738" cy="2123671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4032738" cy="2123671"/>
            </a:xfrm>
            <a:custGeom>
              <a:avLst/>
              <a:gdLst/>
              <a:ahLst/>
              <a:cxnLst/>
              <a:rect l="l" t="t" r="r" b="b"/>
              <a:pathLst>
                <a:path w="4032738" h="2123671">
                  <a:moveTo>
                    <a:pt x="0" y="0"/>
                  </a:moveTo>
                  <a:lnTo>
                    <a:pt x="4032738" y="0"/>
                  </a:lnTo>
                  <a:lnTo>
                    <a:pt x="4032738" y="2123671"/>
                  </a:lnTo>
                  <a:lnTo>
                    <a:pt x="0" y="212367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sq">
              <a:solidFill>
                <a:srgbClr val="7AB5BD"/>
              </a:solidFill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38100"/>
              <a:ext cx="4032738" cy="2161771"/>
            </a:xfrm>
            <a:prstGeom prst="rect">
              <a:avLst/>
            </a:prstGeom>
          </p:spPr>
          <p:txBody>
            <a:bodyPr lIns="71245" tIns="71245" rIns="71245" bIns="71245" rtlCol="0" anchor="ctr"/>
            <a:lstStyle/>
            <a:p>
              <a:pPr algn="ctr">
                <a:lnSpc>
                  <a:spcPts val="2095"/>
                </a:lnSpc>
              </a:pPr>
              <a:endParaRPr/>
            </a:p>
          </p:txBody>
        </p:sp>
      </p:grpSp>
      <p:sp>
        <p:nvSpPr>
          <p:cNvPr id="22" name="TextBox 22"/>
          <p:cNvSpPr txBox="1"/>
          <p:nvPr/>
        </p:nvSpPr>
        <p:spPr>
          <a:xfrm>
            <a:off x="2426016" y="2760276"/>
            <a:ext cx="6717984" cy="7149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742"/>
              </a:lnSpc>
              <a:spcBef>
                <a:spcPct val="0"/>
              </a:spcBef>
            </a:pPr>
            <a:r>
              <a:rPr lang="en-US" sz="4101" spc="-164">
                <a:solidFill>
                  <a:srgbClr val="FFFFFF"/>
                </a:solidFill>
                <a:latin typeface="Arimo Bold"/>
                <a:ea typeface="Arimo Bold"/>
                <a:cs typeface="Arimo Bold"/>
                <a:sym typeface="Arimo Bold"/>
              </a:rPr>
              <a:t>Inspiración y motivación</a:t>
            </a:r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id="{ABB183CD-6203-8F25-B3C0-7044B7AF0E64}"/>
              </a:ext>
            </a:extLst>
          </p:cNvPr>
          <p:cNvSpPr txBox="1"/>
          <p:nvPr/>
        </p:nvSpPr>
        <p:spPr>
          <a:xfrm>
            <a:off x="1608339" y="3659859"/>
            <a:ext cx="1527332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0" indent="-685800">
              <a:buFont typeface="Arial" panose="020B0604020202020204" pitchFamily="34" charset="0"/>
              <a:buChar char="•"/>
            </a:pPr>
            <a:r>
              <a:rPr lang="es-MX" sz="5400" dirty="0">
                <a:solidFill>
                  <a:schemeClr val="accent4">
                    <a:lumMod val="75000"/>
                  </a:schemeClr>
                </a:solidFill>
              </a:rPr>
              <a:t>¿Has leído o escrito algún ensayo académico? 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s-MX" sz="5400" dirty="0">
                <a:solidFill>
                  <a:schemeClr val="accent4">
                    <a:lumMod val="75000"/>
                  </a:schemeClr>
                </a:solidFill>
              </a:rPr>
              <a:t>¿En qué contexto? ¿Sobre qué temas?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s-MX" sz="5400" dirty="0">
                <a:solidFill>
                  <a:schemeClr val="accent4">
                    <a:lumMod val="75000"/>
                  </a:schemeClr>
                </a:solidFill>
              </a:rPr>
              <a:t>¿Cuáles son las mayores dificultades al redactar un ensayo académico?</a:t>
            </a:r>
            <a:endParaRPr lang="es-CL" dirty="0"/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id="{6AC4D30D-2DAF-CF6C-B94B-16E5ED9A02C6}"/>
              </a:ext>
            </a:extLst>
          </p:cNvPr>
          <p:cNvSpPr txBox="1"/>
          <p:nvPr/>
        </p:nvSpPr>
        <p:spPr>
          <a:xfrm>
            <a:off x="2322178" y="1948916"/>
            <a:ext cx="135398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4800" b="1" dirty="0">
                <a:solidFill>
                  <a:schemeClr val="accent4">
                    <a:lumMod val="75000"/>
                  </a:schemeClr>
                </a:solidFill>
              </a:rPr>
              <a:t>MOMENTO 1: Compartamos algunas preguntas </a:t>
            </a:r>
            <a:endParaRPr lang="es-CL" sz="4800" b="1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378694">
            <a:off x="15865760" y="-784736"/>
            <a:ext cx="1776598" cy="2035685"/>
          </a:xfrm>
          <a:custGeom>
            <a:avLst/>
            <a:gdLst/>
            <a:ahLst/>
            <a:cxnLst/>
            <a:rect l="l" t="t" r="r" b="b"/>
            <a:pathLst>
              <a:path w="1776598" h="2035685">
                <a:moveTo>
                  <a:pt x="0" y="0"/>
                </a:moveTo>
                <a:lnTo>
                  <a:pt x="1776598" y="0"/>
                </a:lnTo>
                <a:lnTo>
                  <a:pt x="1776598" y="2035686"/>
                </a:lnTo>
                <a:lnTo>
                  <a:pt x="0" y="203568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" name="Freeform 3"/>
          <p:cNvSpPr/>
          <p:nvPr/>
        </p:nvSpPr>
        <p:spPr>
          <a:xfrm rot="6656374">
            <a:off x="-705417" y="6150271"/>
            <a:ext cx="1540548" cy="1765212"/>
          </a:xfrm>
          <a:custGeom>
            <a:avLst/>
            <a:gdLst/>
            <a:ahLst/>
            <a:cxnLst/>
            <a:rect l="l" t="t" r="r" b="b"/>
            <a:pathLst>
              <a:path w="1540548" h="1765212">
                <a:moveTo>
                  <a:pt x="0" y="0"/>
                </a:moveTo>
                <a:lnTo>
                  <a:pt x="1540548" y="0"/>
                </a:lnTo>
                <a:lnTo>
                  <a:pt x="1540548" y="1765212"/>
                </a:lnTo>
                <a:lnTo>
                  <a:pt x="0" y="176521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4" name="Freeform 4"/>
          <p:cNvSpPr/>
          <p:nvPr/>
        </p:nvSpPr>
        <p:spPr>
          <a:xfrm rot="-9991583">
            <a:off x="13910946" y="8756568"/>
            <a:ext cx="6580781" cy="6490295"/>
          </a:xfrm>
          <a:custGeom>
            <a:avLst/>
            <a:gdLst/>
            <a:ahLst/>
            <a:cxnLst/>
            <a:rect l="l" t="t" r="r" b="b"/>
            <a:pathLst>
              <a:path w="6580781" h="6490295">
                <a:moveTo>
                  <a:pt x="0" y="0"/>
                </a:moveTo>
                <a:lnTo>
                  <a:pt x="6580781" y="0"/>
                </a:lnTo>
                <a:lnTo>
                  <a:pt x="6580781" y="6490295"/>
                </a:lnTo>
                <a:lnTo>
                  <a:pt x="0" y="649029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5" name="Freeform 5"/>
          <p:cNvSpPr/>
          <p:nvPr/>
        </p:nvSpPr>
        <p:spPr>
          <a:xfrm rot="-7136872">
            <a:off x="15364668" y="2268735"/>
            <a:ext cx="5320424" cy="4216436"/>
          </a:xfrm>
          <a:custGeom>
            <a:avLst/>
            <a:gdLst/>
            <a:ahLst/>
            <a:cxnLst/>
            <a:rect l="l" t="t" r="r" b="b"/>
            <a:pathLst>
              <a:path w="5320424" h="4216436">
                <a:moveTo>
                  <a:pt x="0" y="0"/>
                </a:moveTo>
                <a:lnTo>
                  <a:pt x="5320424" y="0"/>
                </a:lnTo>
                <a:lnTo>
                  <a:pt x="5320424" y="4216436"/>
                </a:lnTo>
                <a:lnTo>
                  <a:pt x="0" y="421643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6" name="Freeform 6"/>
          <p:cNvSpPr/>
          <p:nvPr/>
        </p:nvSpPr>
        <p:spPr>
          <a:xfrm rot="9287474">
            <a:off x="1779206" y="-2566468"/>
            <a:ext cx="5901454" cy="4676902"/>
          </a:xfrm>
          <a:custGeom>
            <a:avLst/>
            <a:gdLst/>
            <a:ahLst/>
            <a:cxnLst/>
            <a:rect l="l" t="t" r="r" b="b"/>
            <a:pathLst>
              <a:path w="5901454" h="4676902">
                <a:moveTo>
                  <a:pt x="0" y="0"/>
                </a:moveTo>
                <a:lnTo>
                  <a:pt x="5901454" y="0"/>
                </a:lnTo>
                <a:lnTo>
                  <a:pt x="5901454" y="4676902"/>
                </a:lnTo>
                <a:lnTo>
                  <a:pt x="0" y="467690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7" name="Freeform 7"/>
          <p:cNvSpPr/>
          <p:nvPr/>
        </p:nvSpPr>
        <p:spPr>
          <a:xfrm rot="-410117">
            <a:off x="-765521" y="8353996"/>
            <a:ext cx="4846681" cy="3840994"/>
          </a:xfrm>
          <a:custGeom>
            <a:avLst/>
            <a:gdLst/>
            <a:ahLst/>
            <a:cxnLst/>
            <a:rect l="l" t="t" r="r" b="b"/>
            <a:pathLst>
              <a:path w="4846681" h="3840994">
                <a:moveTo>
                  <a:pt x="0" y="0"/>
                </a:moveTo>
                <a:lnTo>
                  <a:pt x="4846681" y="0"/>
                </a:lnTo>
                <a:lnTo>
                  <a:pt x="4846681" y="3840994"/>
                </a:lnTo>
                <a:lnTo>
                  <a:pt x="0" y="384099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8" name="Freeform 8"/>
          <p:cNvSpPr/>
          <p:nvPr/>
        </p:nvSpPr>
        <p:spPr>
          <a:xfrm rot="-6784683">
            <a:off x="10956597" y="-2551472"/>
            <a:ext cx="4796535" cy="5220718"/>
          </a:xfrm>
          <a:custGeom>
            <a:avLst/>
            <a:gdLst/>
            <a:ahLst/>
            <a:cxnLst/>
            <a:rect l="l" t="t" r="r" b="b"/>
            <a:pathLst>
              <a:path w="4796535" h="5220718">
                <a:moveTo>
                  <a:pt x="0" y="0"/>
                </a:moveTo>
                <a:lnTo>
                  <a:pt x="4796535" y="0"/>
                </a:lnTo>
                <a:lnTo>
                  <a:pt x="4796535" y="5220718"/>
                </a:lnTo>
                <a:lnTo>
                  <a:pt x="0" y="522071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9" name="Freeform 9"/>
          <p:cNvSpPr/>
          <p:nvPr/>
        </p:nvSpPr>
        <p:spPr>
          <a:xfrm rot="-9659318">
            <a:off x="-1029984" y="2183821"/>
            <a:ext cx="2476139" cy="3506550"/>
          </a:xfrm>
          <a:custGeom>
            <a:avLst/>
            <a:gdLst/>
            <a:ahLst/>
            <a:cxnLst/>
            <a:rect l="l" t="t" r="r" b="b"/>
            <a:pathLst>
              <a:path w="2476139" h="3506550">
                <a:moveTo>
                  <a:pt x="0" y="0"/>
                </a:moveTo>
                <a:lnTo>
                  <a:pt x="2476139" y="0"/>
                </a:lnTo>
                <a:lnTo>
                  <a:pt x="2476139" y="3506550"/>
                </a:lnTo>
                <a:lnTo>
                  <a:pt x="0" y="350655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0" name="Freeform 10"/>
          <p:cNvSpPr/>
          <p:nvPr/>
        </p:nvSpPr>
        <p:spPr>
          <a:xfrm rot="9514337">
            <a:off x="8016359" y="8491708"/>
            <a:ext cx="5981568" cy="4777778"/>
          </a:xfrm>
          <a:custGeom>
            <a:avLst/>
            <a:gdLst/>
            <a:ahLst/>
            <a:cxnLst/>
            <a:rect l="l" t="t" r="r" b="b"/>
            <a:pathLst>
              <a:path w="5981568" h="4777778">
                <a:moveTo>
                  <a:pt x="0" y="0"/>
                </a:moveTo>
                <a:lnTo>
                  <a:pt x="5981569" y="0"/>
                </a:lnTo>
                <a:lnTo>
                  <a:pt x="5981569" y="4777778"/>
                </a:lnTo>
                <a:lnTo>
                  <a:pt x="0" y="477777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1" name="Freeform 11"/>
          <p:cNvSpPr/>
          <p:nvPr/>
        </p:nvSpPr>
        <p:spPr>
          <a:xfrm rot="-10800000">
            <a:off x="16426424" y="7032877"/>
            <a:ext cx="3723152" cy="3567457"/>
          </a:xfrm>
          <a:custGeom>
            <a:avLst/>
            <a:gdLst/>
            <a:ahLst/>
            <a:cxnLst/>
            <a:rect l="l" t="t" r="r" b="b"/>
            <a:pathLst>
              <a:path w="3723152" h="3567457">
                <a:moveTo>
                  <a:pt x="0" y="0"/>
                </a:moveTo>
                <a:lnTo>
                  <a:pt x="3723152" y="0"/>
                </a:lnTo>
                <a:lnTo>
                  <a:pt x="3723152" y="3567457"/>
                </a:lnTo>
                <a:lnTo>
                  <a:pt x="0" y="356745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2" name="Freeform 12"/>
          <p:cNvSpPr/>
          <p:nvPr/>
        </p:nvSpPr>
        <p:spPr>
          <a:xfrm rot="3897182">
            <a:off x="-3534771" y="-2403424"/>
            <a:ext cx="4490651" cy="4428904"/>
          </a:xfrm>
          <a:custGeom>
            <a:avLst/>
            <a:gdLst/>
            <a:ahLst/>
            <a:cxnLst/>
            <a:rect l="l" t="t" r="r" b="b"/>
            <a:pathLst>
              <a:path w="4490651" h="4428904">
                <a:moveTo>
                  <a:pt x="0" y="0"/>
                </a:moveTo>
                <a:lnTo>
                  <a:pt x="4490650" y="0"/>
                </a:lnTo>
                <a:lnTo>
                  <a:pt x="4490650" y="4428904"/>
                </a:lnTo>
                <a:lnTo>
                  <a:pt x="0" y="442890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3" name="Freeform 13"/>
          <p:cNvSpPr/>
          <p:nvPr/>
        </p:nvSpPr>
        <p:spPr>
          <a:xfrm rot="-2882775">
            <a:off x="4992123" y="9447092"/>
            <a:ext cx="2026558" cy="1180470"/>
          </a:xfrm>
          <a:custGeom>
            <a:avLst/>
            <a:gdLst/>
            <a:ahLst/>
            <a:cxnLst/>
            <a:rect l="l" t="t" r="r" b="b"/>
            <a:pathLst>
              <a:path w="2026558" h="1180470">
                <a:moveTo>
                  <a:pt x="0" y="0"/>
                </a:moveTo>
                <a:lnTo>
                  <a:pt x="2026558" y="0"/>
                </a:lnTo>
                <a:lnTo>
                  <a:pt x="2026558" y="1180470"/>
                </a:lnTo>
                <a:lnTo>
                  <a:pt x="0" y="118047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4" name="Freeform 14"/>
          <p:cNvSpPr/>
          <p:nvPr/>
        </p:nvSpPr>
        <p:spPr>
          <a:xfrm rot="-3654351">
            <a:off x="8194923" y="-493951"/>
            <a:ext cx="1898154" cy="1105674"/>
          </a:xfrm>
          <a:custGeom>
            <a:avLst/>
            <a:gdLst/>
            <a:ahLst/>
            <a:cxnLst/>
            <a:rect l="l" t="t" r="r" b="b"/>
            <a:pathLst>
              <a:path w="1898154" h="1105674">
                <a:moveTo>
                  <a:pt x="0" y="0"/>
                </a:moveTo>
                <a:lnTo>
                  <a:pt x="1898154" y="0"/>
                </a:lnTo>
                <a:lnTo>
                  <a:pt x="1898154" y="1105675"/>
                </a:lnTo>
                <a:lnTo>
                  <a:pt x="0" y="110567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5" name="TextBox 15"/>
          <p:cNvSpPr txBox="1"/>
          <p:nvPr/>
        </p:nvSpPr>
        <p:spPr>
          <a:xfrm>
            <a:off x="3365423" y="2916826"/>
            <a:ext cx="11557155" cy="7149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742"/>
              </a:lnSpc>
              <a:spcBef>
                <a:spcPct val="0"/>
              </a:spcBef>
            </a:pPr>
            <a:r>
              <a:rPr lang="en-US" sz="4101" spc="-164">
                <a:solidFill>
                  <a:srgbClr val="FFFFFF"/>
                </a:solidFill>
                <a:latin typeface="Arimo Bold"/>
                <a:ea typeface="Arimo Bold"/>
                <a:cs typeface="Arimo Bold"/>
                <a:sym typeface="Arimo Bold"/>
              </a:rPr>
              <a:t>Análisis de Mercado y Audiencia Objetivo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3050429" y="4357903"/>
            <a:ext cx="12187143" cy="10149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779"/>
              </a:lnSpc>
              <a:spcBef>
                <a:spcPct val="0"/>
              </a:spcBef>
            </a:pPr>
            <a:r>
              <a:rPr lang="en-US" sz="4800" dirty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¿</a:t>
            </a:r>
            <a:r>
              <a:rPr lang="en-US" sz="4800" dirty="0" err="1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Qué</a:t>
            </a:r>
            <a:r>
              <a:rPr lang="en-US" sz="4800" dirty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 </a:t>
            </a:r>
            <a:r>
              <a:rPr lang="en-US" sz="4800" dirty="0" err="1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características</a:t>
            </a:r>
            <a:r>
              <a:rPr lang="en-US" sz="4800" dirty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 </a:t>
            </a:r>
            <a:r>
              <a:rPr lang="en-US" sz="4800" dirty="0" err="1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tiene</a:t>
            </a:r>
            <a:r>
              <a:rPr lang="en-US" sz="4800" dirty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 </a:t>
            </a:r>
            <a:r>
              <a:rPr lang="en-US" sz="4800" dirty="0" err="1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el</a:t>
            </a:r>
            <a:r>
              <a:rPr lang="en-US" sz="4800" dirty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 </a:t>
            </a:r>
            <a:r>
              <a:rPr lang="en-US" sz="4800" dirty="0" err="1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ensayo</a:t>
            </a:r>
            <a:r>
              <a:rPr lang="en-US" sz="4800" dirty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717048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4726944" y="-3673744"/>
            <a:ext cx="26772009" cy="17465203"/>
            <a:chOff x="0" y="0"/>
            <a:chExt cx="35696012" cy="23286938"/>
          </a:xfrm>
        </p:grpSpPr>
        <p:sp>
          <p:nvSpPr>
            <p:cNvPr id="3" name="Freeform 3"/>
            <p:cNvSpPr/>
            <p:nvPr/>
          </p:nvSpPr>
          <p:spPr>
            <a:xfrm rot="-378694">
              <a:off x="27886048" y="4064890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5" y="0"/>
                  </a:lnTo>
                  <a:lnTo>
                    <a:pt x="2054065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4" name="Freeform 4"/>
            <p:cNvSpPr/>
            <p:nvPr/>
          </p:nvSpPr>
          <p:spPr>
            <a:xfrm rot="6656374">
              <a:off x="5362036" y="12908186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4" y="0"/>
                  </a:lnTo>
                  <a:lnTo>
                    <a:pt x="2054064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5" name="Freeform 5"/>
            <p:cNvSpPr/>
            <p:nvPr/>
          </p:nvSpPr>
          <p:spPr>
            <a:xfrm rot="-9991583">
              <a:off x="26034237" y="13730095"/>
              <a:ext cx="8774375" cy="8653727"/>
            </a:xfrm>
            <a:custGeom>
              <a:avLst/>
              <a:gdLst/>
              <a:ahLst/>
              <a:cxnLst/>
              <a:rect l="l" t="t" r="r" b="b"/>
              <a:pathLst>
                <a:path w="8774375" h="8653727">
                  <a:moveTo>
                    <a:pt x="0" y="0"/>
                  </a:moveTo>
                  <a:lnTo>
                    <a:pt x="8774375" y="0"/>
                  </a:lnTo>
                  <a:lnTo>
                    <a:pt x="8774375" y="8653727"/>
                  </a:lnTo>
                  <a:lnTo>
                    <a:pt x="0" y="865372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6" name="Freeform 6"/>
            <p:cNvSpPr/>
            <p:nvPr/>
          </p:nvSpPr>
          <p:spPr>
            <a:xfrm rot="-7136872">
              <a:off x="26368259" y="7555644"/>
              <a:ext cx="7093899" cy="5621915"/>
            </a:xfrm>
            <a:custGeom>
              <a:avLst/>
              <a:gdLst/>
              <a:ahLst/>
              <a:cxnLst/>
              <a:rect l="l" t="t" r="r" b="b"/>
              <a:pathLst>
                <a:path w="7093899" h="5621915">
                  <a:moveTo>
                    <a:pt x="0" y="0"/>
                  </a:moveTo>
                  <a:lnTo>
                    <a:pt x="7093899" y="0"/>
                  </a:lnTo>
                  <a:lnTo>
                    <a:pt x="7093899" y="5621914"/>
                  </a:lnTo>
                  <a:lnTo>
                    <a:pt x="0" y="562191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7" name="Freeform 7"/>
            <p:cNvSpPr/>
            <p:nvPr/>
          </p:nvSpPr>
          <p:spPr>
            <a:xfrm rot="1670258">
              <a:off x="8674867" y="1476367"/>
              <a:ext cx="7868605" cy="6235870"/>
            </a:xfrm>
            <a:custGeom>
              <a:avLst/>
              <a:gdLst/>
              <a:ahLst/>
              <a:cxnLst/>
              <a:rect l="l" t="t" r="r" b="b"/>
              <a:pathLst>
                <a:path w="7868605" h="6235870">
                  <a:moveTo>
                    <a:pt x="0" y="0"/>
                  </a:moveTo>
                  <a:lnTo>
                    <a:pt x="7868605" y="0"/>
                  </a:lnTo>
                  <a:lnTo>
                    <a:pt x="7868605" y="6235870"/>
                  </a:lnTo>
                  <a:lnTo>
                    <a:pt x="0" y="62358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8" name="Freeform 8"/>
            <p:cNvSpPr/>
            <p:nvPr/>
          </p:nvSpPr>
          <p:spPr>
            <a:xfrm rot="536888">
              <a:off x="5294597" y="15720764"/>
              <a:ext cx="6462241" cy="5121326"/>
            </a:xfrm>
            <a:custGeom>
              <a:avLst/>
              <a:gdLst/>
              <a:ahLst/>
              <a:cxnLst/>
              <a:rect l="l" t="t" r="r" b="b"/>
              <a:pathLst>
                <a:path w="6462241" h="5121326">
                  <a:moveTo>
                    <a:pt x="0" y="0"/>
                  </a:moveTo>
                  <a:lnTo>
                    <a:pt x="6462241" y="0"/>
                  </a:lnTo>
                  <a:lnTo>
                    <a:pt x="6462241" y="5121326"/>
                  </a:lnTo>
                  <a:lnTo>
                    <a:pt x="0" y="51213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9" name="Freeform 9"/>
            <p:cNvSpPr/>
            <p:nvPr/>
          </p:nvSpPr>
          <p:spPr>
            <a:xfrm rot="7607873">
              <a:off x="20911388" y="1496362"/>
              <a:ext cx="6395380" cy="6960957"/>
            </a:xfrm>
            <a:custGeom>
              <a:avLst/>
              <a:gdLst/>
              <a:ahLst/>
              <a:cxnLst/>
              <a:rect l="l" t="t" r="r" b="b"/>
              <a:pathLst>
                <a:path w="6395380" h="6960957">
                  <a:moveTo>
                    <a:pt x="0" y="0"/>
                  </a:moveTo>
                  <a:lnTo>
                    <a:pt x="6395380" y="0"/>
                  </a:lnTo>
                  <a:lnTo>
                    <a:pt x="6395380" y="6960957"/>
                  </a:lnTo>
                  <a:lnTo>
                    <a:pt x="0" y="696095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0" name="Freeform 10"/>
            <p:cNvSpPr/>
            <p:nvPr/>
          </p:nvSpPr>
          <p:spPr>
            <a:xfrm rot="10258208">
              <a:off x="5366034" y="7624256"/>
              <a:ext cx="3649807" cy="5168622"/>
            </a:xfrm>
            <a:custGeom>
              <a:avLst/>
              <a:gdLst/>
              <a:ahLst/>
              <a:cxnLst/>
              <a:rect l="l" t="t" r="r" b="b"/>
              <a:pathLst>
                <a:path w="3649807" h="5168622">
                  <a:moveTo>
                    <a:pt x="0" y="0"/>
                  </a:moveTo>
                  <a:lnTo>
                    <a:pt x="3649806" y="0"/>
                  </a:lnTo>
                  <a:lnTo>
                    <a:pt x="3649806" y="5168622"/>
                  </a:lnTo>
                  <a:lnTo>
                    <a:pt x="0" y="51686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1" name="Freeform 11"/>
            <p:cNvSpPr/>
            <p:nvPr/>
          </p:nvSpPr>
          <p:spPr>
            <a:xfrm rot="-10800000">
              <a:off x="16278357" y="15743716"/>
              <a:ext cx="7975425" cy="6370370"/>
            </a:xfrm>
            <a:custGeom>
              <a:avLst/>
              <a:gdLst/>
              <a:ahLst/>
              <a:cxnLst/>
              <a:rect l="l" t="t" r="r" b="b"/>
              <a:pathLst>
                <a:path w="7975425" h="6370370">
                  <a:moveTo>
                    <a:pt x="0" y="0"/>
                  </a:moveTo>
                  <a:lnTo>
                    <a:pt x="7975424" y="0"/>
                  </a:lnTo>
                  <a:lnTo>
                    <a:pt x="7975424" y="6370370"/>
                  </a:lnTo>
                  <a:lnTo>
                    <a:pt x="0" y="63703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2" name="Freeform 12"/>
            <p:cNvSpPr/>
            <p:nvPr/>
          </p:nvSpPr>
          <p:spPr>
            <a:xfrm rot="-10800000">
              <a:off x="26159235" y="15903123"/>
              <a:ext cx="4964203" cy="4756609"/>
            </a:xfrm>
            <a:custGeom>
              <a:avLst/>
              <a:gdLst/>
              <a:ahLst/>
              <a:cxnLst/>
              <a:rect l="l" t="t" r="r" b="b"/>
              <a:pathLst>
                <a:path w="4964203" h="4756609">
                  <a:moveTo>
                    <a:pt x="0" y="0"/>
                  </a:moveTo>
                  <a:lnTo>
                    <a:pt x="4964204" y="0"/>
                  </a:lnTo>
                  <a:lnTo>
                    <a:pt x="4964204" y="4756609"/>
                  </a:lnTo>
                  <a:lnTo>
                    <a:pt x="0" y="475660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3" name="Freeform 13"/>
            <p:cNvSpPr/>
            <p:nvPr/>
          </p:nvSpPr>
          <p:spPr>
            <a:xfrm rot="3897182">
              <a:off x="948620" y="1565499"/>
              <a:ext cx="5987534" cy="5905206"/>
            </a:xfrm>
            <a:custGeom>
              <a:avLst/>
              <a:gdLst/>
              <a:ahLst/>
              <a:cxnLst/>
              <a:rect l="l" t="t" r="r" b="b"/>
              <a:pathLst>
                <a:path w="5987534" h="5905206">
                  <a:moveTo>
                    <a:pt x="0" y="0"/>
                  </a:moveTo>
                  <a:lnTo>
                    <a:pt x="5987535" y="0"/>
                  </a:lnTo>
                  <a:lnTo>
                    <a:pt x="5987535" y="5905206"/>
                  </a:lnTo>
                  <a:lnTo>
                    <a:pt x="0" y="59052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4" name="Freeform 14"/>
            <p:cNvSpPr/>
            <p:nvPr/>
          </p:nvSpPr>
          <p:spPr>
            <a:xfrm rot="-2882775">
              <a:off x="12253237" y="17935812"/>
              <a:ext cx="2702077" cy="1573960"/>
            </a:xfrm>
            <a:custGeom>
              <a:avLst/>
              <a:gdLst/>
              <a:ahLst/>
              <a:cxnLst/>
              <a:rect l="l" t="t" r="r" b="b"/>
              <a:pathLst>
                <a:path w="2702077" h="1573960">
                  <a:moveTo>
                    <a:pt x="0" y="0"/>
                  </a:moveTo>
                  <a:lnTo>
                    <a:pt x="2702077" y="0"/>
                  </a:lnTo>
                  <a:lnTo>
                    <a:pt x="2702077" y="1573960"/>
                  </a:lnTo>
                  <a:lnTo>
                    <a:pt x="0" y="15739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5" name="Freeform 15"/>
            <p:cNvSpPr/>
            <p:nvPr/>
          </p:nvSpPr>
          <p:spPr>
            <a:xfrm rot="-3654351">
              <a:off x="17741212" y="3909246"/>
              <a:ext cx="2530871" cy="1474233"/>
            </a:xfrm>
            <a:custGeom>
              <a:avLst/>
              <a:gdLst/>
              <a:ahLst/>
              <a:cxnLst/>
              <a:rect l="l" t="t" r="r" b="b"/>
              <a:pathLst>
                <a:path w="2530871" h="1474233">
                  <a:moveTo>
                    <a:pt x="0" y="0"/>
                  </a:moveTo>
                  <a:lnTo>
                    <a:pt x="2530871" y="0"/>
                  </a:lnTo>
                  <a:lnTo>
                    <a:pt x="2530871" y="1474233"/>
                  </a:lnTo>
                  <a:lnTo>
                    <a:pt x="0" y="14742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829280" y="664295"/>
            <a:ext cx="16629440" cy="8967698"/>
            <a:chOff x="0" y="0"/>
            <a:chExt cx="4085397" cy="2203117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4085397" cy="2203117"/>
            </a:xfrm>
            <a:custGeom>
              <a:avLst/>
              <a:gdLst/>
              <a:ahLst/>
              <a:cxnLst/>
              <a:rect l="l" t="t" r="r" b="b"/>
              <a:pathLst>
                <a:path w="4085397" h="2203117">
                  <a:moveTo>
                    <a:pt x="0" y="0"/>
                  </a:moveTo>
                  <a:lnTo>
                    <a:pt x="4085397" y="0"/>
                  </a:lnTo>
                  <a:lnTo>
                    <a:pt x="4085397" y="2203117"/>
                  </a:lnTo>
                  <a:lnTo>
                    <a:pt x="0" y="2203117"/>
                  </a:lnTo>
                  <a:close/>
                </a:path>
              </a:pathLst>
            </a:custGeom>
            <a:solidFill>
              <a:srgbClr val="FFFFF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47625"/>
              <a:ext cx="4085397" cy="2250742"/>
            </a:xfrm>
            <a:prstGeom prst="rect">
              <a:avLst/>
            </a:prstGeom>
          </p:spPr>
          <p:txBody>
            <a:bodyPr lIns="71245" tIns="71245" rIns="71245" bIns="71245" rtlCol="0" anchor="ctr"/>
            <a:lstStyle/>
            <a:p>
              <a:pPr algn="ctr">
                <a:lnSpc>
                  <a:spcPts val="1981"/>
                </a:lnSpc>
              </a:pPr>
              <a:endParaRPr/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1055000" y="700739"/>
            <a:ext cx="16177999" cy="8519460"/>
            <a:chOff x="0" y="0"/>
            <a:chExt cx="4032738" cy="2123671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4032738" cy="2123671"/>
            </a:xfrm>
            <a:custGeom>
              <a:avLst/>
              <a:gdLst/>
              <a:ahLst/>
              <a:cxnLst/>
              <a:rect l="l" t="t" r="r" b="b"/>
              <a:pathLst>
                <a:path w="4032738" h="2123671">
                  <a:moveTo>
                    <a:pt x="0" y="0"/>
                  </a:moveTo>
                  <a:lnTo>
                    <a:pt x="4032738" y="0"/>
                  </a:lnTo>
                  <a:lnTo>
                    <a:pt x="4032738" y="2123671"/>
                  </a:lnTo>
                  <a:lnTo>
                    <a:pt x="0" y="212367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sq">
              <a:solidFill>
                <a:srgbClr val="7AB5BD"/>
              </a:solidFill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38100"/>
              <a:ext cx="4032738" cy="2161771"/>
            </a:xfrm>
            <a:prstGeom prst="rect">
              <a:avLst/>
            </a:prstGeom>
          </p:spPr>
          <p:txBody>
            <a:bodyPr lIns="71245" tIns="71245" rIns="71245" bIns="71245" rtlCol="0" anchor="ctr"/>
            <a:lstStyle/>
            <a:p>
              <a:pPr algn="ctr">
                <a:lnSpc>
                  <a:spcPts val="2095"/>
                </a:lnSpc>
              </a:pPr>
              <a:endParaRPr/>
            </a:p>
          </p:txBody>
        </p:sp>
      </p:grpSp>
      <p:sp>
        <p:nvSpPr>
          <p:cNvPr id="22" name="TextBox 22"/>
          <p:cNvSpPr txBox="1"/>
          <p:nvPr/>
        </p:nvSpPr>
        <p:spPr>
          <a:xfrm>
            <a:off x="2426016" y="2062255"/>
            <a:ext cx="6717984" cy="14388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742"/>
              </a:lnSpc>
              <a:spcBef>
                <a:spcPct val="0"/>
              </a:spcBef>
            </a:pPr>
            <a:r>
              <a:rPr lang="en-US" sz="4101" spc="-164">
                <a:solidFill>
                  <a:srgbClr val="FFFFFF"/>
                </a:solidFill>
                <a:latin typeface="Arimo Bold"/>
                <a:ea typeface="Arimo Bold"/>
                <a:cs typeface="Arimo Bold"/>
                <a:sym typeface="Arimo Bold"/>
              </a:rPr>
              <a:t>Objetivos y visión del proyecto</a:t>
            </a:r>
          </a:p>
        </p:txBody>
      </p:sp>
      <p:grpSp>
        <p:nvGrpSpPr>
          <p:cNvPr id="26" name="Group 26"/>
          <p:cNvGrpSpPr/>
          <p:nvPr/>
        </p:nvGrpSpPr>
        <p:grpSpPr>
          <a:xfrm>
            <a:off x="2229622" y="2461252"/>
            <a:ext cx="14188136" cy="1270000"/>
            <a:chOff x="0" y="0"/>
            <a:chExt cx="18917516" cy="1288882"/>
          </a:xfrm>
        </p:grpSpPr>
        <p:grpSp>
          <p:nvGrpSpPr>
            <p:cNvPr id="27" name="Group 27"/>
            <p:cNvGrpSpPr/>
            <p:nvPr/>
          </p:nvGrpSpPr>
          <p:grpSpPr>
            <a:xfrm>
              <a:off x="0" y="0"/>
              <a:ext cx="18917516" cy="1288882"/>
              <a:chOff x="0" y="0"/>
              <a:chExt cx="4494524" cy="306220"/>
            </a:xfrm>
          </p:grpSpPr>
          <p:sp>
            <p:nvSpPr>
              <p:cNvPr id="28" name="Freeform 28"/>
              <p:cNvSpPr/>
              <p:nvPr/>
            </p:nvSpPr>
            <p:spPr>
              <a:xfrm>
                <a:off x="0" y="0"/>
                <a:ext cx="4494524" cy="306220"/>
              </a:xfrm>
              <a:custGeom>
                <a:avLst/>
                <a:gdLst/>
                <a:ahLst/>
                <a:cxnLst/>
                <a:rect l="l" t="t" r="r" b="b"/>
                <a:pathLst>
                  <a:path w="1993848" h="251925">
                    <a:moveTo>
                      <a:pt x="24601" y="0"/>
                    </a:moveTo>
                    <a:lnTo>
                      <a:pt x="1969247" y="0"/>
                    </a:lnTo>
                    <a:cubicBezTo>
                      <a:pt x="1975772" y="0"/>
                      <a:pt x="1982029" y="2592"/>
                      <a:pt x="1986642" y="7205"/>
                    </a:cubicBezTo>
                    <a:cubicBezTo>
                      <a:pt x="1991256" y="11819"/>
                      <a:pt x="1993848" y="18076"/>
                      <a:pt x="1993848" y="24601"/>
                    </a:cubicBezTo>
                    <a:lnTo>
                      <a:pt x="1993848" y="227324"/>
                    </a:lnTo>
                    <a:cubicBezTo>
                      <a:pt x="1993848" y="233848"/>
                      <a:pt x="1991256" y="240106"/>
                      <a:pt x="1986642" y="244719"/>
                    </a:cubicBezTo>
                    <a:cubicBezTo>
                      <a:pt x="1982029" y="249333"/>
                      <a:pt x="1975772" y="251925"/>
                      <a:pt x="1969247" y="251925"/>
                    </a:cubicBezTo>
                    <a:lnTo>
                      <a:pt x="24601" y="251925"/>
                    </a:lnTo>
                    <a:cubicBezTo>
                      <a:pt x="18076" y="251925"/>
                      <a:pt x="11819" y="249333"/>
                      <a:pt x="7205" y="244719"/>
                    </a:cubicBezTo>
                    <a:cubicBezTo>
                      <a:pt x="2592" y="240106"/>
                      <a:pt x="0" y="233848"/>
                      <a:pt x="0" y="227324"/>
                    </a:cubicBezTo>
                    <a:lnTo>
                      <a:pt x="0" y="24601"/>
                    </a:lnTo>
                    <a:cubicBezTo>
                      <a:pt x="0" y="18076"/>
                      <a:pt x="2592" y="11819"/>
                      <a:pt x="7205" y="7205"/>
                    </a:cubicBezTo>
                    <a:cubicBezTo>
                      <a:pt x="11819" y="2592"/>
                      <a:pt x="18076" y="0"/>
                      <a:pt x="24601" y="0"/>
                    </a:cubicBezTo>
                    <a:close/>
                  </a:path>
                </a:pathLst>
              </a:custGeom>
              <a:solidFill>
                <a:srgbClr val="F0EBFF"/>
              </a:solidFill>
              <a:ln cap="sq">
                <a:noFill/>
                <a:prstDash val="solid"/>
                <a:miter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9" name="TextBox 29"/>
              <p:cNvSpPr txBox="1"/>
              <p:nvPr/>
            </p:nvSpPr>
            <p:spPr>
              <a:xfrm>
                <a:off x="0" y="9525"/>
                <a:ext cx="1993848" cy="242400"/>
              </a:xfrm>
              <a:prstGeom prst="rect">
                <a:avLst/>
              </a:prstGeom>
            </p:spPr>
            <p:txBody>
              <a:bodyPr lIns="34941" tIns="34941" rIns="34941" bIns="34941" rtlCol="0" anchor="ctr"/>
              <a:lstStyle/>
              <a:p>
                <a:pPr marL="0" lvl="0" indent="0" algn="ctr">
                  <a:lnSpc>
                    <a:spcPts val="1031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30" name="TextBox 30"/>
            <p:cNvSpPr txBox="1"/>
            <p:nvPr/>
          </p:nvSpPr>
          <p:spPr>
            <a:xfrm>
              <a:off x="434216" y="93932"/>
              <a:ext cx="18436955" cy="1166506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4725"/>
                </a:lnSpc>
              </a:pPr>
              <a:r>
                <a:rPr lang="es-MX" sz="2800" dirty="0"/>
                <a:t>El propósito general del ensayo argumentativo es que “plantea un </a:t>
              </a:r>
              <a:r>
                <a:rPr lang="es-MX" sz="2800" b="1" dirty="0"/>
                <a:t>punto de vista </a:t>
              </a:r>
              <a:r>
                <a:rPr lang="es-MX" sz="2800" dirty="0"/>
                <a:t>de quien escribe, a la par que busca</a:t>
              </a:r>
              <a:r>
                <a:rPr lang="es-MX" sz="2800" b="1" dirty="0"/>
                <a:t> convencer </a:t>
              </a:r>
              <a:r>
                <a:rPr lang="es-MX" sz="2800" dirty="0"/>
                <a:t>al lector” (Castro et al. 2021)</a:t>
              </a:r>
              <a:r>
                <a:rPr lang="en-US" sz="2700" spc="135" dirty="0">
                  <a:solidFill>
                    <a:srgbClr val="545454"/>
                  </a:solidFill>
                  <a:latin typeface="Arimo Bold"/>
                  <a:ea typeface="Arimo Bold"/>
                  <a:cs typeface="Arimo Bold"/>
                  <a:sym typeface="Arimo Bold"/>
                </a:rPr>
                <a:t> </a:t>
              </a:r>
            </a:p>
          </p:txBody>
        </p:sp>
      </p:grpSp>
      <p:grpSp>
        <p:nvGrpSpPr>
          <p:cNvPr id="31" name="Group 31"/>
          <p:cNvGrpSpPr/>
          <p:nvPr/>
        </p:nvGrpSpPr>
        <p:grpSpPr>
          <a:xfrm>
            <a:off x="3445569" y="3914385"/>
            <a:ext cx="12937430" cy="1964382"/>
            <a:chOff x="0" y="0"/>
            <a:chExt cx="8392135" cy="1060354"/>
          </a:xfrm>
        </p:grpSpPr>
        <p:grpSp>
          <p:nvGrpSpPr>
            <p:cNvPr id="32" name="Group 32"/>
            <p:cNvGrpSpPr/>
            <p:nvPr/>
          </p:nvGrpSpPr>
          <p:grpSpPr>
            <a:xfrm>
              <a:off x="0" y="0"/>
              <a:ext cx="8392135" cy="1060354"/>
              <a:chOff x="0" y="0"/>
              <a:chExt cx="1993848" cy="251925"/>
            </a:xfrm>
          </p:grpSpPr>
          <p:sp>
            <p:nvSpPr>
              <p:cNvPr id="33" name="Freeform 33"/>
              <p:cNvSpPr/>
              <p:nvPr/>
            </p:nvSpPr>
            <p:spPr>
              <a:xfrm>
                <a:off x="0" y="0"/>
                <a:ext cx="1993848" cy="251925"/>
              </a:xfrm>
              <a:custGeom>
                <a:avLst/>
                <a:gdLst/>
                <a:ahLst/>
                <a:cxnLst/>
                <a:rect l="l" t="t" r="r" b="b"/>
                <a:pathLst>
                  <a:path w="1993848" h="251925">
                    <a:moveTo>
                      <a:pt x="24601" y="0"/>
                    </a:moveTo>
                    <a:lnTo>
                      <a:pt x="1969247" y="0"/>
                    </a:lnTo>
                    <a:cubicBezTo>
                      <a:pt x="1975772" y="0"/>
                      <a:pt x="1982029" y="2592"/>
                      <a:pt x="1986642" y="7205"/>
                    </a:cubicBezTo>
                    <a:cubicBezTo>
                      <a:pt x="1991256" y="11819"/>
                      <a:pt x="1993848" y="18076"/>
                      <a:pt x="1993848" y="24601"/>
                    </a:cubicBezTo>
                    <a:lnTo>
                      <a:pt x="1993848" y="227324"/>
                    </a:lnTo>
                    <a:cubicBezTo>
                      <a:pt x="1993848" y="233848"/>
                      <a:pt x="1991256" y="240106"/>
                      <a:pt x="1986642" y="244719"/>
                    </a:cubicBezTo>
                    <a:cubicBezTo>
                      <a:pt x="1982029" y="249333"/>
                      <a:pt x="1975772" y="251925"/>
                      <a:pt x="1969247" y="251925"/>
                    </a:cubicBezTo>
                    <a:lnTo>
                      <a:pt x="24601" y="251925"/>
                    </a:lnTo>
                    <a:cubicBezTo>
                      <a:pt x="18076" y="251925"/>
                      <a:pt x="11819" y="249333"/>
                      <a:pt x="7205" y="244719"/>
                    </a:cubicBezTo>
                    <a:cubicBezTo>
                      <a:pt x="2592" y="240106"/>
                      <a:pt x="0" y="233848"/>
                      <a:pt x="0" y="227324"/>
                    </a:cubicBezTo>
                    <a:lnTo>
                      <a:pt x="0" y="24601"/>
                    </a:lnTo>
                    <a:cubicBezTo>
                      <a:pt x="0" y="18076"/>
                      <a:pt x="2592" y="11819"/>
                      <a:pt x="7205" y="7205"/>
                    </a:cubicBezTo>
                    <a:cubicBezTo>
                      <a:pt x="11819" y="2592"/>
                      <a:pt x="18076" y="0"/>
                      <a:pt x="24601" y="0"/>
                    </a:cubicBezTo>
                    <a:close/>
                  </a:path>
                </a:pathLst>
              </a:custGeom>
              <a:solidFill>
                <a:srgbClr val="F0EBFF"/>
              </a:solidFill>
              <a:ln cap="sq">
                <a:noFill/>
                <a:prstDash val="solid"/>
                <a:miter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34" name="TextBox 34"/>
              <p:cNvSpPr txBox="1"/>
              <p:nvPr/>
            </p:nvSpPr>
            <p:spPr>
              <a:xfrm>
                <a:off x="0" y="9525"/>
                <a:ext cx="1993848" cy="242400"/>
              </a:xfrm>
              <a:prstGeom prst="rect">
                <a:avLst/>
              </a:prstGeom>
            </p:spPr>
            <p:txBody>
              <a:bodyPr lIns="34941" tIns="34941" rIns="34941" bIns="34941" rtlCol="0" anchor="ctr"/>
              <a:lstStyle/>
              <a:p>
                <a:pPr marL="0" lvl="0" indent="0" algn="ctr">
                  <a:lnSpc>
                    <a:spcPts val="1031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35" name="TextBox 35"/>
            <p:cNvSpPr txBox="1"/>
            <p:nvPr/>
          </p:nvSpPr>
          <p:spPr>
            <a:xfrm>
              <a:off x="434218" y="93932"/>
              <a:ext cx="7523699" cy="71056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725"/>
                </a:lnSpc>
              </a:pPr>
              <a:r>
                <a:rPr lang="en-US" sz="2700" spc="135" dirty="0">
                  <a:solidFill>
                    <a:srgbClr val="545454"/>
                  </a:solidFill>
                  <a:latin typeface="Arimo Bold"/>
                  <a:ea typeface="Arimo Bold"/>
                  <a:cs typeface="Arimo Bold"/>
                  <a:sym typeface="Arimo Bold"/>
                </a:rPr>
                <a:t> </a:t>
              </a:r>
            </a:p>
          </p:txBody>
        </p:sp>
      </p:grpSp>
      <p:sp>
        <p:nvSpPr>
          <p:cNvPr id="41" name="CuadroTexto 40">
            <a:extLst>
              <a:ext uri="{FF2B5EF4-FFF2-40B4-BE49-F238E27FC236}">
                <a16:creationId xmlns:a16="http://schemas.microsoft.com/office/drawing/2014/main" id="{7D4A7C78-B682-3984-8177-2B50B486CFAB}"/>
              </a:ext>
            </a:extLst>
          </p:cNvPr>
          <p:cNvSpPr txBox="1"/>
          <p:nvPr/>
        </p:nvSpPr>
        <p:spPr>
          <a:xfrm>
            <a:off x="1618836" y="1630255"/>
            <a:ext cx="1426970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4800" b="1" dirty="0">
                <a:solidFill>
                  <a:schemeClr val="accent4">
                    <a:lumMod val="75000"/>
                  </a:schemeClr>
                </a:solidFill>
              </a:rPr>
              <a:t>Algunas propuestas…</a:t>
            </a:r>
            <a:endParaRPr lang="es-CL" sz="48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grpSp>
        <p:nvGrpSpPr>
          <p:cNvPr id="42" name="Group 36">
            <a:extLst>
              <a:ext uri="{FF2B5EF4-FFF2-40B4-BE49-F238E27FC236}">
                <a16:creationId xmlns:a16="http://schemas.microsoft.com/office/drawing/2014/main" id="{663A3092-92FA-9AE8-5077-123B1A0D5EE1}"/>
              </a:ext>
            </a:extLst>
          </p:cNvPr>
          <p:cNvGrpSpPr/>
          <p:nvPr/>
        </p:nvGrpSpPr>
        <p:grpSpPr>
          <a:xfrm>
            <a:off x="4753773" y="6110129"/>
            <a:ext cx="11480758" cy="1401169"/>
            <a:chOff x="0" y="0"/>
            <a:chExt cx="8392135" cy="1060354"/>
          </a:xfrm>
        </p:grpSpPr>
        <p:grpSp>
          <p:nvGrpSpPr>
            <p:cNvPr id="43" name="Group 37">
              <a:extLst>
                <a:ext uri="{FF2B5EF4-FFF2-40B4-BE49-F238E27FC236}">
                  <a16:creationId xmlns:a16="http://schemas.microsoft.com/office/drawing/2014/main" id="{3F5BE106-31EB-4DBD-09DB-4C1391EDE4D8}"/>
                </a:ext>
              </a:extLst>
            </p:cNvPr>
            <p:cNvGrpSpPr/>
            <p:nvPr/>
          </p:nvGrpSpPr>
          <p:grpSpPr>
            <a:xfrm>
              <a:off x="0" y="0"/>
              <a:ext cx="8392135" cy="1060354"/>
              <a:chOff x="0" y="0"/>
              <a:chExt cx="1993848" cy="251925"/>
            </a:xfrm>
          </p:grpSpPr>
          <p:sp>
            <p:nvSpPr>
              <p:cNvPr id="45" name="Freeform 38">
                <a:extLst>
                  <a:ext uri="{FF2B5EF4-FFF2-40B4-BE49-F238E27FC236}">
                    <a16:creationId xmlns:a16="http://schemas.microsoft.com/office/drawing/2014/main" id="{DC5E6714-97D3-A9A4-3F7B-2697683C598A}"/>
                  </a:ext>
                </a:extLst>
              </p:cNvPr>
              <p:cNvSpPr/>
              <p:nvPr/>
            </p:nvSpPr>
            <p:spPr>
              <a:xfrm>
                <a:off x="0" y="0"/>
                <a:ext cx="1993848" cy="251925"/>
              </a:xfrm>
              <a:custGeom>
                <a:avLst/>
                <a:gdLst/>
                <a:ahLst/>
                <a:cxnLst/>
                <a:rect l="l" t="t" r="r" b="b"/>
                <a:pathLst>
                  <a:path w="1993848" h="251925">
                    <a:moveTo>
                      <a:pt x="24601" y="0"/>
                    </a:moveTo>
                    <a:lnTo>
                      <a:pt x="1969247" y="0"/>
                    </a:lnTo>
                    <a:cubicBezTo>
                      <a:pt x="1975772" y="0"/>
                      <a:pt x="1982029" y="2592"/>
                      <a:pt x="1986642" y="7205"/>
                    </a:cubicBezTo>
                    <a:cubicBezTo>
                      <a:pt x="1991256" y="11819"/>
                      <a:pt x="1993848" y="18076"/>
                      <a:pt x="1993848" y="24601"/>
                    </a:cubicBezTo>
                    <a:lnTo>
                      <a:pt x="1993848" y="227324"/>
                    </a:lnTo>
                    <a:cubicBezTo>
                      <a:pt x="1993848" y="233848"/>
                      <a:pt x="1991256" y="240106"/>
                      <a:pt x="1986642" y="244719"/>
                    </a:cubicBezTo>
                    <a:cubicBezTo>
                      <a:pt x="1982029" y="249333"/>
                      <a:pt x="1975772" y="251925"/>
                      <a:pt x="1969247" y="251925"/>
                    </a:cubicBezTo>
                    <a:lnTo>
                      <a:pt x="24601" y="251925"/>
                    </a:lnTo>
                    <a:cubicBezTo>
                      <a:pt x="18076" y="251925"/>
                      <a:pt x="11819" y="249333"/>
                      <a:pt x="7205" y="244719"/>
                    </a:cubicBezTo>
                    <a:cubicBezTo>
                      <a:pt x="2592" y="240106"/>
                      <a:pt x="0" y="233848"/>
                      <a:pt x="0" y="227324"/>
                    </a:cubicBezTo>
                    <a:lnTo>
                      <a:pt x="0" y="24601"/>
                    </a:lnTo>
                    <a:cubicBezTo>
                      <a:pt x="0" y="18076"/>
                      <a:pt x="2592" y="11819"/>
                      <a:pt x="7205" y="7205"/>
                    </a:cubicBezTo>
                    <a:cubicBezTo>
                      <a:pt x="11819" y="2592"/>
                      <a:pt x="18076" y="0"/>
                      <a:pt x="24601" y="0"/>
                    </a:cubicBezTo>
                    <a:close/>
                  </a:path>
                </a:pathLst>
              </a:custGeom>
              <a:solidFill>
                <a:srgbClr val="F0EBFF"/>
              </a:solidFill>
              <a:ln cap="sq">
                <a:noFill/>
                <a:prstDash val="solid"/>
                <a:miter/>
              </a:ln>
            </p:spPr>
            <p:txBody>
              <a:bodyPr/>
              <a:lstStyle/>
              <a:p>
                <a:endParaRPr lang="es-CL" dirty="0"/>
              </a:p>
            </p:txBody>
          </p:sp>
          <p:sp>
            <p:nvSpPr>
              <p:cNvPr id="46" name="TextBox 39">
                <a:extLst>
                  <a:ext uri="{FF2B5EF4-FFF2-40B4-BE49-F238E27FC236}">
                    <a16:creationId xmlns:a16="http://schemas.microsoft.com/office/drawing/2014/main" id="{0BC3CE6A-696F-DB47-1167-7444B53652E1}"/>
                  </a:ext>
                </a:extLst>
              </p:cNvPr>
              <p:cNvSpPr txBox="1"/>
              <p:nvPr/>
            </p:nvSpPr>
            <p:spPr>
              <a:xfrm>
                <a:off x="0" y="9525"/>
                <a:ext cx="1993848" cy="242400"/>
              </a:xfrm>
              <a:prstGeom prst="rect">
                <a:avLst/>
              </a:prstGeom>
            </p:spPr>
            <p:txBody>
              <a:bodyPr lIns="34941" tIns="34941" rIns="34941" bIns="34941" rtlCol="0" anchor="ctr"/>
              <a:lstStyle/>
              <a:p>
                <a:pPr marL="0" lvl="0" indent="0" algn="ctr">
                  <a:lnSpc>
                    <a:spcPts val="1031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44" name="TextBox 40">
              <a:extLst>
                <a:ext uri="{FF2B5EF4-FFF2-40B4-BE49-F238E27FC236}">
                  <a16:creationId xmlns:a16="http://schemas.microsoft.com/office/drawing/2014/main" id="{9B33AAEA-2A84-661C-56B4-95D6CAD67971}"/>
                </a:ext>
              </a:extLst>
            </p:cNvPr>
            <p:cNvSpPr txBox="1"/>
            <p:nvPr/>
          </p:nvSpPr>
          <p:spPr>
            <a:xfrm>
              <a:off x="434218" y="93932"/>
              <a:ext cx="7523699" cy="71056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725"/>
                </a:lnSpc>
              </a:pPr>
              <a:endParaRPr lang="en-US" sz="2700" spc="135" dirty="0">
                <a:solidFill>
                  <a:srgbClr val="545454"/>
                </a:solidFill>
                <a:latin typeface="Arimo Bold"/>
                <a:ea typeface="Arimo Bold"/>
                <a:cs typeface="Arimo Bold"/>
                <a:sym typeface="Arimo Bold"/>
              </a:endParaRPr>
            </a:p>
          </p:txBody>
        </p:sp>
      </p:grpSp>
      <p:cxnSp>
        <p:nvCxnSpPr>
          <p:cNvPr id="51" name="Conector: angular 50">
            <a:extLst>
              <a:ext uri="{FF2B5EF4-FFF2-40B4-BE49-F238E27FC236}">
                <a16:creationId xmlns:a16="http://schemas.microsoft.com/office/drawing/2014/main" id="{B9826FED-039F-FCD2-6380-7D25D33D1984}"/>
              </a:ext>
            </a:extLst>
          </p:cNvPr>
          <p:cNvCxnSpPr/>
          <p:nvPr/>
        </p:nvCxnSpPr>
        <p:spPr>
          <a:xfrm rot="16200000" flipH="1">
            <a:off x="2371163" y="3924408"/>
            <a:ext cx="1005972" cy="652502"/>
          </a:xfrm>
          <a:prstGeom prst="bentConnector3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Conector: angular 55">
            <a:extLst>
              <a:ext uri="{FF2B5EF4-FFF2-40B4-BE49-F238E27FC236}">
                <a16:creationId xmlns:a16="http://schemas.microsoft.com/office/drawing/2014/main" id="{F54556DC-0352-D596-331A-7CD9C3153ACE}"/>
              </a:ext>
            </a:extLst>
          </p:cNvPr>
          <p:cNvCxnSpPr/>
          <p:nvPr/>
        </p:nvCxnSpPr>
        <p:spPr>
          <a:xfrm rot="16200000" flipH="1">
            <a:off x="3743810" y="6271084"/>
            <a:ext cx="1005972" cy="652502"/>
          </a:xfrm>
          <a:prstGeom prst="bentConnector3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40">
            <a:extLst>
              <a:ext uri="{FF2B5EF4-FFF2-40B4-BE49-F238E27FC236}">
                <a16:creationId xmlns:a16="http://schemas.microsoft.com/office/drawing/2014/main" id="{9711716D-AC13-7F07-728A-426AD036BF5A}"/>
              </a:ext>
            </a:extLst>
          </p:cNvPr>
          <p:cNvSpPr txBox="1"/>
          <p:nvPr/>
        </p:nvSpPr>
        <p:spPr>
          <a:xfrm>
            <a:off x="4907941" y="6165183"/>
            <a:ext cx="11222496" cy="86177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en-US" sz="2800" spc="135" dirty="0">
                <a:ea typeface="Arimo Bold"/>
                <a:cs typeface="Arimo Bold"/>
                <a:sym typeface="Arimo Bold"/>
              </a:rPr>
              <a:t>Su </a:t>
            </a:r>
            <a:r>
              <a:rPr lang="en-US" sz="2800" spc="135" dirty="0" err="1">
                <a:ea typeface="Arimo Bold"/>
                <a:cs typeface="Arimo Bold"/>
                <a:sym typeface="Arimo Bold"/>
              </a:rPr>
              <a:t>naturaleza</a:t>
            </a:r>
            <a:r>
              <a:rPr lang="en-US" sz="2800" spc="135" dirty="0">
                <a:ea typeface="Arimo Bold"/>
                <a:cs typeface="Arimo Bold"/>
                <a:sym typeface="Arimo Bold"/>
              </a:rPr>
              <a:t> es </a:t>
            </a:r>
            <a:r>
              <a:rPr lang="en-US" sz="2800" b="1" spc="135" dirty="0" err="1">
                <a:ea typeface="Arimo Bold"/>
                <a:cs typeface="Arimo Bold"/>
                <a:sym typeface="Arimo Bold"/>
              </a:rPr>
              <a:t>reflexiva</a:t>
            </a:r>
            <a:r>
              <a:rPr lang="en-US" sz="2800" spc="135" dirty="0">
                <a:ea typeface="Arimo Bold"/>
                <a:cs typeface="Arimo Bold"/>
                <a:sym typeface="Arimo Bold"/>
              </a:rPr>
              <a:t>, </a:t>
            </a:r>
            <a:r>
              <a:rPr lang="en-US" sz="2800" spc="135" dirty="0" err="1">
                <a:ea typeface="Arimo Bold"/>
                <a:cs typeface="Arimo Bold"/>
                <a:sym typeface="Arimo Bold"/>
              </a:rPr>
              <a:t>por</a:t>
            </a:r>
            <a:r>
              <a:rPr lang="en-US" sz="2800" spc="135" dirty="0">
                <a:ea typeface="Arimo Bold"/>
                <a:cs typeface="Arimo Bold"/>
                <a:sym typeface="Arimo Bold"/>
              </a:rPr>
              <a:t> lo tanto, </a:t>
            </a:r>
            <a:r>
              <a:rPr lang="en-US" sz="2800" spc="135" dirty="0" err="1">
                <a:ea typeface="Arimo Bold"/>
                <a:cs typeface="Arimo Bold"/>
                <a:sym typeface="Arimo Bold"/>
              </a:rPr>
              <a:t>resulta</a:t>
            </a:r>
            <a:r>
              <a:rPr lang="en-US" sz="2800" spc="135" dirty="0">
                <a:ea typeface="Arimo Bold"/>
                <a:cs typeface="Arimo Bold"/>
                <a:sym typeface="Arimo Bold"/>
              </a:rPr>
              <a:t> poco </a:t>
            </a:r>
            <a:r>
              <a:rPr lang="en-US" sz="2800" spc="135" dirty="0" err="1">
                <a:ea typeface="Arimo Bold"/>
                <a:cs typeface="Arimo Bold"/>
                <a:sym typeface="Arimo Bold"/>
              </a:rPr>
              <a:t>relevante</a:t>
            </a:r>
            <a:r>
              <a:rPr lang="en-US" sz="2800" spc="135" dirty="0">
                <a:ea typeface="Arimo Bold"/>
                <a:cs typeface="Arimo Bold"/>
                <a:sym typeface="Arimo Bold"/>
              </a:rPr>
              <a:t> </a:t>
            </a:r>
            <a:r>
              <a:rPr lang="en-US" sz="2800" spc="135" dirty="0" err="1">
                <a:ea typeface="Arimo Bold"/>
                <a:cs typeface="Arimo Bold"/>
                <a:sym typeface="Arimo Bold"/>
              </a:rPr>
              <a:t>cargar</a:t>
            </a:r>
            <a:r>
              <a:rPr lang="en-US" sz="2800" spc="135" dirty="0">
                <a:ea typeface="Arimo Bold"/>
                <a:cs typeface="Arimo Bold"/>
                <a:sym typeface="Arimo Bold"/>
              </a:rPr>
              <a:t> </a:t>
            </a:r>
            <a:r>
              <a:rPr lang="en-US" sz="2800" spc="135" dirty="0" err="1">
                <a:ea typeface="Arimo Bold"/>
                <a:cs typeface="Arimo Bold"/>
                <a:sym typeface="Arimo Bold"/>
              </a:rPr>
              <a:t>el</a:t>
            </a:r>
            <a:r>
              <a:rPr lang="en-US" sz="2800" spc="135" dirty="0">
                <a:ea typeface="Arimo Bold"/>
                <a:cs typeface="Arimo Bold"/>
                <a:sym typeface="Arimo Bold"/>
              </a:rPr>
              <a:t> </a:t>
            </a:r>
            <a:r>
              <a:rPr lang="en-US" sz="2800" spc="135" dirty="0" err="1">
                <a:ea typeface="Arimo Bold"/>
                <a:cs typeface="Arimo Bold"/>
                <a:sym typeface="Arimo Bold"/>
              </a:rPr>
              <a:t>ensayo</a:t>
            </a:r>
            <a:r>
              <a:rPr lang="en-US" sz="2800" spc="135" dirty="0">
                <a:ea typeface="Arimo Bold"/>
                <a:cs typeface="Arimo Bold"/>
                <a:sym typeface="Arimo Bold"/>
              </a:rPr>
              <a:t> de </a:t>
            </a:r>
            <a:r>
              <a:rPr lang="en-US" sz="2800" spc="135" dirty="0" err="1">
                <a:ea typeface="Arimo Bold"/>
                <a:cs typeface="Arimo Bold"/>
                <a:sym typeface="Arimo Bold"/>
              </a:rPr>
              <a:t>citas</a:t>
            </a:r>
            <a:r>
              <a:rPr lang="en-US" sz="2800" spc="135" dirty="0">
                <a:ea typeface="Arimo Bold"/>
                <a:cs typeface="Arimo Bold"/>
                <a:sym typeface="Arimo Bold"/>
              </a:rPr>
              <a:t>.</a:t>
            </a:r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4DF90735-4284-D131-FCA7-1803AB54B3CC}"/>
              </a:ext>
            </a:extLst>
          </p:cNvPr>
          <p:cNvSpPr txBox="1"/>
          <p:nvPr/>
        </p:nvSpPr>
        <p:spPr>
          <a:xfrm>
            <a:off x="3644282" y="4037493"/>
            <a:ext cx="12590249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800" dirty="0"/>
              <a:t>“La calidad de un ensayo académico está determinada por la </a:t>
            </a:r>
            <a:r>
              <a:rPr lang="es-MX" sz="2800" b="1" dirty="0"/>
              <a:t>rigurosidad </a:t>
            </a:r>
            <a:r>
              <a:rPr lang="es-MX" sz="2800" dirty="0"/>
              <a:t>y la </a:t>
            </a:r>
            <a:r>
              <a:rPr lang="es-MX" sz="2800" b="1" dirty="0"/>
              <a:t>relevancia</a:t>
            </a:r>
            <a:r>
              <a:rPr lang="es-MX" sz="2800" dirty="0"/>
              <a:t> de la documentación y el apropiado manejo e interpretación de </a:t>
            </a:r>
            <a:r>
              <a:rPr lang="es-MX" sz="2800" b="1" dirty="0"/>
              <a:t>referencias bibliográficas</a:t>
            </a:r>
            <a:r>
              <a:rPr lang="es-MX" sz="2800" dirty="0"/>
              <a:t>” (Díaz, 2021).</a:t>
            </a:r>
            <a:endParaRPr lang="es-CL" sz="2800" dirty="0"/>
          </a:p>
        </p:txBody>
      </p:sp>
    </p:spTree>
    <p:extLst>
      <p:ext uri="{BB962C8B-B14F-4D97-AF65-F5344CB8AC3E}">
        <p14:creationId xmlns:p14="http://schemas.microsoft.com/office/powerpoint/2010/main" val="16994613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378694">
            <a:off x="15865760" y="-784736"/>
            <a:ext cx="1776598" cy="2035685"/>
          </a:xfrm>
          <a:custGeom>
            <a:avLst/>
            <a:gdLst/>
            <a:ahLst/>
            <a:cxnLst/>
            <a:rect l="l" t="t" r="r" b="b"/>
            <a:pathLst>
              <a:path w="1776598" h="2035685">
                <a:moveTo>
                  <a:pt x="0" y="0"/>
                </a:moveTo>
                <a:lnTo>
                  <a:pt x="1776598" y="0"/>
                </a:lnTo>
                <a:lnTo>
                  <a:pt x="1776598" y="2035686"/>
                </a:lnTo>
                <a:lnTo>
                  <a:pt x="0" y="203568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" name="Freeform 3"/>
          <p:cNvSpPr/>
          <p:nvPr/>
        </p:nvSpPr>
        <p:spPr>
          <a:xfrm rot="6656374">
            <a:off x="-705417" y="6150271"/>
            <a:ext cx="1540548" cy="1765212"/>
          </a:xfrm>
          <a:custGeom>
            <a:avLst/>
            <a:gdLst/>
            <a:ahLst/>
            <a:cxnLst/>
            <a:rect l="l" t="t" r="r" b="b"/>
            <a:pathLst>
              <a:path w="1540548" h="1765212">
                <a:moveTo>
                  <a:pt x="0" y="0"/>
                </a:moveTo>
                <a:lnTo>
                  <a:pt x="1540548" y="0"/>
                </a:lnTo>
                <a:lnTo>
                  <a:pt x="1540548" y="1765212"/>
                </a:lnTo>
                <a:lnTo>
                  <a:pt x="0" y="176521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4" name="Freeform 4"/>
          <p:cNvSpPr/>
          <p:nvPr/>
        </p:nvSpPr>
        <p:spPr>
          <a:xfrm rot="-9991583">
            <a:off x="13910946" y="8756568"/>
            <a:ext cx="6580781" cy="6490295"/>
          </a:xfrm>
          <a:custGeom>
            <a:avLst/>
            <a:gdLst/>
            <a:ahLst/>
            <a:cxnLst/>
            <a:rect l="l" t="t" r="r" b="b"/>
            <a:pathLst>
              <a:path w="6580781" h="6490295">
                <a:moveTo>
                  <a:pt x="0" y="0"/>
                </a:moveTo>
                <a:lnTo>
                  <a:pt x="6580781" y="0"/>
                </a:lnTo>
                <a:lnTo>
                  <a:pt x="6580781" y="6490295"/>
                </a:lnTo>
                <a:lnTo>
                  <a:pt x="0" y="649029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5" name="Freeform 5"/>
          <p:cNvSpPr/>
          <p:nvPr/>
        </p:nvSpPr>
        <p:spPr>
          <a:xfrm rot="-7136872">
            <a:off x="15364668" y="2268735"/>
            <a:ext cx="5320424" cy="4216436"/>
          </a:xfrm>
          <a:custGeom>
            <a:avLst/>
            <a:gdLst/>
            <a:ahLst/>
            <a:cxnLst/>
            <a:rect l="l" t="t" r="r" b="b"/>
            <a:pathLst>
              <a:path w="5320424" h="4216436">
                <a:moveTo>
                  <a:pt x="0" y="0"/>
                </a:moveTo>
                <a:lnTo>
                  <a:pt x="5320424" y="0"/>
                </a:lnTo>
                <a:lnTo>
                  <a:pt x="5320424" y="4216436"/>
                </a:lnTo>
                <a:lnTo>
                  <a:pt x="0" y="421643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6" name="Freeform 6"/>
          <p:cNvSpPr/>
          <p:nvPr/>
        </p:nvSpPr>
        <p:spPr>
          <a:xfrm rot="9287474">
            <a:off x="1779206" y="-2566468"/>
            <a:ext cx="5901454" cy="4676902"/>
          </a:xfrm>
          <a:custGeom>
            <a:avLst/>
            <a:gdLst/>
            <a:ahLst/>
            <a:cxnLst/>
            <a:rect l="l" t="t" r="r" b="b"/>
            <a:pathLst>
              <a:path w="5901454" h="4676902">
                <a:moveTo>
                  <a:pt x="0" y="0"/>
                </a:moveTo>
                <a:lnTo>
                  <a:pt x="5901454" y="0"/>
                </a:lnTo>
                <a:lnTo>
                  <a:pt x="5901454" y="4676902"/>
                </a:lnTo>
                <a:lnTo>
                  <a:pt x="0" y="467690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7" name="Freeform 7"/>
          <p:cNvSpPr/>
          <p:nvPr/>
        </p:nvSpPr>
        <p:spPr>
          <a:xfrm rot="-410117">
            <a:off x="-765521" y="8353996"/>
            <a:ext cx="4846681" cy="3840994"/>
          </a:xfrm>
          <a:custGeom>
            <a:avLst/>
            <a:gdLst/>
            <a:ahLst/>
            <a:cxnLst/>
            <a:rect l="l" t="t" r="r" b="b"/>
            <a:pathLst>
              <a:path w="4846681" h="3840994">
                <a:moveTo>
                  <a:pt x="0" y="0"/>
                </a:moveTo>
                <a:lnTo>
                  <a:pt x="4846681" y="0"/>
                </a:lnTo>
                <a:lnTo>
                  <a:pt x="4846681" y="3840994"/>
                </a:lnTo>
                <a:lnTo>
                  <a:pt x="0" y="384099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8" name="Freeform 8"/>
          <p:cNvSpPr/>
          <p:nvPr/>
        </p:nvSpPr>
        <p:spPr>
          <a:xfrm rot="-6784683">
            <a:off x="10956597" y="-2551472"/>
            <a:ext cx="4796535" cy="5220718"/>
          </a:xfrm>
          <a:custGeom>
            <a:avLst/>
            <a:gdLst/>
            <a:ahLst/>
            <a:cxnLst/>
            <a:rect l="l" t="t" r="r" b="b"/>
            <a:pathLst>
              <a:path w="4796535" h="5220718">
                <a:moveTo>
                  <a:pt x="0" y="0"/>
                </a:moveTo>
                <a:lnTo>
                  <a:pt x="4796535" y="0"/>
                </a:lnTo>
                <a:lnTo>
                  <a:pt x="4796535" y="5220718"/>
                </a:lnTo>
                <a:lnTo>
                  <a:pt x="0" y="522071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9" name="Freeform 9"/>
          <p:cNvSpPr/>
          <p:nvPr/>
        </p:nvSpPr>
        <p:spPr>
          <a:xfrm rot="-9659318">
            <a:off x="-1029984" y="2183821"/>
            <a:ext cx="2476139" cy="3506550"/>
          </a:xfrm>
          <a:custGeom>
            <a:avLst/>
            <a:gdLst/>
            <a:ahLst/>
            <a:cxnLst/>
            <a:rect l="l" t="t" r="r" b="b"/>
            <a:pathLst>
              <a:path w="2476139" h="3506550">
                <a:moveTo>
                  <a:pt x="0" y="0"/>
                </a:moveTo>
                <a:lnTo>
                  <a:pt x="2476139" y="0"/>
                </a:lnTo>
                <a:lnTo>
                  <a:pt x="2476139" y="3506550"/>
                </a:lnTo>
                <a:lnTo>
                  <a:pt x="0" y="350655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0" name="Freeform 10"/>
          <p:cNvSpPr/>
          <p:nvPr/>
        </p:nvSpPr>
        <p:spPr>
          <a:xfrm rot="9514337">
            <a:off x="8016359" y="8491708"/>
            <a:ext cx="5981568" cy="4777778"/>
          </a:xfrm>
          <a:custGeom>
            <a:avLst/>
            <a:gdLst/>
            <a:ahLst/>
            <a:cxnLst/>
            <a:rect l="l" t="t" r="r" b="b"/>
            <a:pathLst>
              <a:path w="5981568" h="4777778">
                <a:moveTo>
                  <a:pt x="0" y="0"/>
                </a:moveTo>
                <a:lnTo>
                  <a:pt x="5981569" y="0"/>
                </a:lnTo>
                <a:lnTo>
                  <a:pt x="5981569" y="4777778"/>
                </a:lnTo>
                <a:lnTo>
                  <a:pt x="0" y="477777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1" name="Freeform 11"/>
          <p:cNvSpPr/>
          <p:nvPr/>
        </p:nvSpPr>
        <p:spPr>
          <a:xfrm rot="-10800000">
            <a:off x="16426424" y="7032877"/>
            <a:ext cx="3723152" cy="3567457"/>
          </a:xfrm>
          <a:custGeom>
            <a:avLst/>
            <a:gdLst/>
            <a:ahLst/>
            <a:cxnLst/>
            <a:rect l="l" t="t" r="r" b="b"/>
            <a:pathLst>
              <a:path w="3723152" h="3567457">
                <a:moveTo>
                  <a:pt x="0" y="0"/>
                </a:moveTo>
                <a:lnTo>
                  <a:pt x="3723152" y="0"/>
                </a:lnTo>
                <a:lnTo>
                  <a:pt x="3723152" y="3567457"/>
                </a:lnTo>
                <a:lnTo>
                  <a:pt x="0" y="356745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2" name="Freeform 12"/>
          <p:cNvSpPr/>
          <p:nvPr/>
        </p:nvSpPr>
        <p:spPr>
          <a:xfrm rot="3897182">
            <a:off x="-3534771" y="-2403424"/>
            <a:ext cx="4490651" cy="4428904"/>
          </a:xfrm>
          <a:custGeom>
            <a:avLst/>
            <a:gdLst/>
            <a:ahLst/>
            <a:cxnLst/>
            <a:rect l="l" t="t" r="r" b="b"/>
            <a:pathLst>
              <a:path w="4490651" h="4428904">
                <a:moveTo>
                  <a:pt x="0" y="0"/>
                </a:moveTo>
                <a:lnTo>
                  <a:pt x="4490650" y="0"/>
                </a:lnTo>
                <a:lnTo>
                  <a:pt x="4490650" y="4428904"/>
                </a:lnTo>
                <a:lnTo>
                  <a:pt x="0" y="442890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3" name="Freeform 13"/>
          <p:cNvSpPr/>
          <p:nvPr/>
        </p:nvSpPr>
        <p:spPr>
          <a:xfrm rot="-2882775">
            <a:off x="4992123" y="9447092"/>
            <a:ext cx="2026558" cy="1180470"/>
          </a:xfrm>
          <a:custGeom>
            <a:avLst/>
            <a:gdLst/>
            <a:ahLst/>
            <a:cxnLst/>
            <a:rect l="l" t="t" r="r" b="b"/>
            <a:pathLst>
              <a:path w="2026558" h="1180470">
                <a:moveTo>
                  <a:pt x="0" y="0"/>
                </a:moveTo>
                <a:lnTo>
                  <a:pt x="2026558" y="0"/>
                </a:lnTo>
                <a:lnTo>
                  <a:pt x="2026558" y="1180470"/>
                </a:lnTo>
                <a:lnTo>
                  <a:pt x="0" y="118047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4" name="Freeform 14"/>
          <p:cNvSpPr/>
          <p:nvPr/>
        </p:nvSpPr>
        <p:spPr>
          <a:xfrm rot="-3654351">
            <a:off x="8194923" y="-493951"/>
            <a:ext cx="1898154" cy="1105674"/>
          </a:xfrm>
          <a:custGeom>
            <a:avLst/>
            <a:gdLst/>
            <a:ahLst/>
            <a:cxnLst/>
            <a:rect l="l" t="t" r="r" b="b"/>
            <a:pathLst>
              <a:path w="1898154" h="1105674">
                <a:moveTo>
                  <a:pt x="0" y="0"/>
                </a:moveTo>
                <a:lnTo>
                  <a:pt x="1898154" y="0"/>
                </a:lnTo>
                <a:lnTo>
                  <a:pt x="1898154" y="1105675"/>
                </a:lnTo>
                <a:lnTo>
                  <a:pt x="0" y="110567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5" name="TextBox 15"/>
          <p:cNvSpPr txBox="1"/>
          <p:nvPr/>
        </p:nvSpPr>
        <p:spPr>
          <a:xfrm>
            <a:off x="3365423" y="2916826"/>
            <a:ext cx="11557155" cy="7149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742"/>
              </a:lnSpc>
              <a:spcBef>
                <a:spcPct val="0"/>
              </a:spcBef>
            </a:pPr>
            <a:r>
              <a:rPr lang="en-US" sz="4101" spc="-164">
                <a:solidFill>
                  <a:srgbClr val="FFFFFF"/>
                </a:solidFill>
                <a:latin typeface="Arimo Bold"/>
                <a:ea typeface="Arimo Bold"/>
                <a:cs typeface="Arimo Bold"/>
                <a:sym typeface="Arimo Bold"/>
              </a:rPr>
              <a:t>Análisis de Mercado y Audiencia Objetivo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3050429" y="4357903"/>
            <a:ext cx="12187143" cy="10149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779"/>
              </a:lnSpc>
              <a:spcBef>
                <a:spcPct val="0"/>
              </a:spcBef>
            </a:pPr>
            <a:r>
              <a:rPr lang="en-US" sz="4800" dirty="0" err="1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Veamos</a:t>
            </a:r>
            <a:r>
              <a:rPr lang="en-US" sz="4800" dirty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 </a:t>
            </a:r>
            <a:r>
              <a:rPr lang="en-US" sz="4800" dirty="0" err="1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el</a:t>
            </a:r>
            <a:r>
              <a:rPr lang="en-US" sz="4800" dirty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 </a:t>
            </a:r>
            <a:r>
              <a:rPr lang="en-US" sz="4800" dirty="0" err="1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siguiente</a:t>
            </a:r>
            <a:r>
              <a:rPr lang="en-US" sz="4800" dirty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 </a:t>
            </a:r>
            <a:r>
              <a:rPr lang="en-US" sz="4800" dirty="0" err="1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ejemplo</a:t>
            </a:r>
            <a:r>
              <a:rPr lang="en-US" sz="4800" dirty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 y las</a:t>
            </a:r>
          </a:p>
          <a:p>
            <a:pPr marL="0" lvl="0" indent="0" algn="ctr">
              <a:lnSpc>
                <a:spcPts val="3779"/>
              </a:lnSpc>
              <a:spcBef>
                <a:spcPct val="0"/>
              </a:spcBef>
            </a:pPr>
            <a:r>
              <a:rPr lang="en-US" sz="4800" dirty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 partes que lo </a:t>
            </a:r>
            <a:r>
              <a:rPr lang="en-US" sz="4800" dirty="0" err="1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componen</a:t>
            </a:r>
            <a:endParaRPr lang="en-US" sz="4800" dirty="0">
              <a:solidFill>
                <a:schemeClr val="accent4">
                  <a:lumMod val="75000"/>
                </a:schemeClr>
              </a:solidFill>
              <a:latin typeface="Arial Black" panose="020B0A04020102020204" pitchFamily="34" charset="0"/>
              <a:ea typeface="Arimo"/>
              <a:cs typeface="Arimo"/>
              <a:sym typeface="Arimo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4726944" y="-3673744"/>
            <a:ext cx="26772009" cy="17465203"/>
            <a:chOff x="0" y="0"/>
            <a:chExt cx="35696012" cy="23286938"/>
          </a:xfrm>
        </p:grpSpPr>
        <p:sp>
          <p:nvSpPr>
            <p:cNvPr id="3" name="Freeform 3"/>
            <p:cNvSpPr/>
            <p:nvPr/>
          </p:nvSpPr>
          <p:spPr>
            <a:xfrm rot="-378694">
              <a:off x="27886048" y="4064890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5" y="0"/>
                  </a:lnTo>
                  <a:lnTo>
                    <a:pt x="2054065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4" name="Freeform 4"/>
            <p:cNvSpPr/>
            <p:nvPr/>
          </p:nvSpPr>
          <p:spPr>
            <a:xfrm rot="6656374">
              <a:off x="5362036" y="12908186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4" y="0"/>
                  </a:lnTo>
                  <a:lnTo>
                    <a:pt x="2054064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5" name="Freeform 5"/>
            <p:cNvSpPr/>
            <p:nvPr/>
          </p:nvSpPr>
          <p:spPr>
            <a:xfrm rot="-9991583">
              <a:off x="26034237" y="13730095"/>
              <a:ext cx="8774375" cy="8653727"/>
            </a:xfrm>
            <a:custGeom>
              <a:avLst/>
              <a:gdLst/>
              <a:ahLst/>
              <a:cxnLst/>
              <a:rect l="l" t="t" r="r" b="b"/>
              <a:pathLst>
                <a:path w="8774375" h="8653727">
                  <a:moveTo>
                    <a:pt x="0" y="0"/>
                  </a:moveTo>
                  <a:lnTo>
                    <a:pt x="8774375" y="0"/>
                  </a:lnTo>
                  <a:lnTo>
                    <a:pt x="8774375" y="8653727"/>
                  </a:lnTo>
                  <a:lnTo>
                    <a:pt x="0" y="865372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6" name="Freeform 6"/>
            <p:cNvSpPr/>
            <p:nvPr/>
          </p:nvSpPr>
          <p:spPr>
            <a:xfrm rot="-7136872">
              <a:off x="26368259" y="7555644"/>
              <a:ext cx="7093899" cy="5621915"/>
            </a:xfrm>
            <a:custGeom>
              <a:avLst/>
              <a:gdLst/>
              <a:ahLst/>
              <a:cxnLst/>
              <a:rect l="l" t="t" r="r" b="b"/>
              <a:pathLst>
                <a:path w="7093899" h="5621915">
                  <a:moveTo>
                    <a:pt x="0" y="0"/>
                  </a:moveTo>
                  <a:lnTo>
                    <a:pt x="7093899" y="0"/>
                  </a:lnTo>
                  <a:lnTo>
                    <a:pt x="7093899" y="5621914"/>
                  </a:lnTo>
                  <a:lnTo>
                    <a:pt x="0" y="562191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7" name="Freeform 7"/>
            <p:cNvSpPr/>
            <p:nvPr/>
          </p:nvSpPr>
          <p:spPr>
            <a:xfrm rot="1670258">
              <a:off x="8674867" y="1476367"/>
              <a:ext cx="7868605" cy="6235870"/>
            </a:xfrm>
            <a:custGeom>
              <a:avLst/>
              <a:gdLst/>
              <a:ahLst/>
              <a:cxnLst/>
              <a:rect l="l" t="t" r="r" b="b"/>
              <a:pathLst>
                <a:path w="7868605" h="6235870">
                  <a:moveTo>
                    <a:pt x="0" y="0"/>
                  </a:moveTo>
                  <a:lnTo>
                    <a:pt x="7868605" y="0"/>
                  </a:lnTo>
                  <a:lnTo>
                    <a:pt x="7868605" y="6235870"/>
                  </a:lnTo>
                  <a:lnTo>
                    <a:pt x="0" y="62358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8" name="Freeform 8"/>
            <p:cNvSpPr/>
            <p:nvPr/>
          </p:nvSpPr>
          <p:spPr>
            <a:xfrm rot="536888">
              <a:off x="5294597" y="15720764"/>
              <a:ext cx="6462241" cy="5121326"/>
            </a:xfrm>
            <a:custGeom>
              <a:avLst/>
              <a:gdLst/>
              <a:ahLst/>
              <a:cxnLst/>
              <a:rect l="l" t="t" r="r" b="b"/>
              <a:pathLst>
                <a:path w="6462241" h="5121326">
                  <a:moveTo>
                    <a:pt x="0" y="0"/>
                  </a:moveTo>
                  <a:lnTo>
                    <a:pt x="6462241" y="0"/>
                  </a:lnTo>
                  <a:lnTo>
                    <a:pt x="6462241" y="5121326"/>
                  </a:lnTo>
                  <a:lnTo>
                    <a:pt x="0" y="51213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9" name="Freeform 9"/>
            <p:cNvSpPr/>
            <p:nvPr/>
          </p:nvSpPr>
          <p:spPr>
            <a:xfrm rot="7607873">
              <a:off x="20911388" y="1496362"/>
              <a:ext cx="6395380" cy="6960957"/>
            </a:xfrm>
            <a:custGeom>
              <a:avLst/>
              <a:gdLst/>
              <a:ahLst/>
              <a:cxnLst/>
              <a:rect l="l" t="t" r="r" b="b"/>
              <a:pathLst>
                <a:path w="6395380" h="6960957">
                  <a:moveTo>
                    <a:pt x="0" y="0"/>
                  </a:moveTo>
                  <a:lnTo>
                    <a:pt x="6395380" y="0"/>
                  </a:lnTo>
                  <a:lnTo>
                    <a:pt x="6395380" y="6960957"/>
                  </a:lnTo>
                  <a:lnTo>
                    <a:pt x="0" y="696095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0" name="Freeform 10"/>
            <p:cNvSpPr/>
            <p:nvPr/>
          </p:nvSpPr>
          <p:spPr>
            <a:xfrm rot="10258208">
              <a:off x="5366034" y="7624256"/>
              <a:ext cx="3649807" cy="5168622"/>
            </a:xfrm>
            <a:custGeom>
              <a:avLst/>
              <a:gdLst/>
              <a:ahLst/>
              <a:cxnLst/>
              <a:rect l="l" t="t" r="r" b="b"/>
              <a:pathLst>
                <a:path w="3649807" h="5168622">
                  <a:moveTo>
                    <a:pt x="0" y="0"/>
                  </a:moveTo>
                  <a:lnTo>
                    <a:pt x="3649806" y="0"/>
                  </a:lnTo>
                  <a:lnTo>
                    <a:pt x="3649806" y="5168622"/>
                  </a:lnTo>
                  <a:lnTo>
                    <a:pt x="0" y="51686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1" name="Freeform 11"/>
            <p:cNvSpPr/>
            <p:nvPr/>
          </p:nvSpPr>
          <p:spPr>
            <a:xfrm rot="-10800000">
              <a:off x="16278357" y="15743716"/>
              <a:ext cx="7975425" cy="6370370"/>
            </a:xfrm>
            <a:custGeom>
              <a:avLst/>
              <a:gdLst/>
              <a:ahLst/>
              <a:cxnLst/>
              <a:rect l="l" t="t" r="r" b="b"/>
              <a:pathLst>
                <a:path w="7975425" h="6370370">
                  <a:moveTo>
                    <a:pt x="0" y="0"/>
                  </a:moveTo>
                  <a:lnTo>
                    <a:pt x="7975424" y="0"/>
                  </a:lnTo>
                  <a:lnTo>
                    <a:pt x="7975424" y="6370370"/>
                  </a:lnTo>
                  <a:lnTo>
                    <a:pt x="0" y="63703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2" name="Freeform 12"/>
            <p:cNvSpPr/>
            <p:nvPr/>
          </p:nvSpPr>
          <p:spPr>
            <a:xfrm rot="-10800000">
              <a:off x="26159235" y="15903123"/>
              <a:ext cx="4964203" cy="4756609"/>
            </a:xfrm>
            <a:custGeom>
              <a:avLst/>
              <a:gdLst/>
              <a:ahLst/>
              <a:cxnLst/>
              <a:rect l="l" t="t" r="r" b="b"/>
              <a:pathLst>
                <a:path w="4964203" h="4756609">
                  <a:moveTo>
                    <a:pt x="0" y="0"/>
                  </a:moveTo>
                  <a:lnTo>
                    <a:pt x="4964204" y="0"/>
                  </a:lnTo>
                  <a:lnTo>
                    <a:pt x="4964204" y="4756609"/>
                  </a:lnTo>
                  <a:lnTo>
                    <a:pt x="0" y="475660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3" name="Freeform 13"/>
            <p:cNvSpPr/>
            <p:nvPr/>
          </p:nvSpPr>
          <p:spPr>
            <a:xfrm rot="3897182">
              <a:off x="948620" y="1565499"/>
              <a:ext cx="5987534" cy="5905206"/>
            </a:xfrm>
            <a:custGeom>
              <a:avLst/>
              <a:gdLst/>
              <a:ahLst/>
              <a:cxnLst/>
              <a:rect l="l" t="t" r="r" b="b"/>
              <a:pathLst>
                <a:path w="5987534" h="5905206">
                  <a:moveTo>
                    <a:pt x="0" y="0"/>
                  </a:moveTo>
                  <a:lnTo>
                    <a:pt x="5987535" y="0"/>
                  </a:lnTo>
                  <a:lnTo>
                    <a:pt x="5987535" y="5905206"/>
                  </a:lnTo>
                  <a:lnTo>
                    <a:pt x="0" y="59052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4" name="Freeform 14"/>
            <p:cNvSpPr/>
            <p:nvPr/>
          </p:nvSpPr>
          <p:spPr>
            <a:xfrm rot="-2882775">
              <a:off x="12253237" y="17935812"/>
              <a:ext cx="2702077" cy="1573960"/>
            </a:xfrm>
            <a:custGeom>
              <a:avLst/>
              <a:gdLst/>
              <a:ahLst/>
              <a:cxnLst/>
              <a:rect l="l" t="t" r="r" b="b"/>
              <a:pathLst>
                <a:path w="2702077" h="1573960">
                  <a:moveTo>
                    <a:pt x="0" y="0"/>
                  </a:moveTo>
                  <a:lnTo>
                    <a:pt x="2702077" y="0"/>
                  </a:lnTo>
                  <a:lnTo>
                    <a:pt x="2702077" y="1573960"/>
                  </a:lnTo>
                  <a:lnTo>
                    <a:pt x="0" y="15739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5" name="Freeform 15"/>
            <p:cNvSpPr/>
            <p:nvPr/>
          </p:nvSpPr>
          <p:spPr>
            <a:xfrm rot="-3654351">
              <a:off x="17741212" y="3909246"/>
              <a:ext cx="2530871" cy="1474233"/>
            </a:xfrm>
            <a:custGeom>
              <a:avLst/>
              <a:gdLst/>
              <a:ahLst/>
              <a:cxnLst/>
              <a:rect l="l" t="t" r="r" b="b"/>
              <a:pathLst>
                <a:path w="2530871" h="1474233">
                  <a:moveTo>
                    <a:pt x="0" y="0"/>
                  </a:moveTo>
                  <a:lnTo>
                    <a:pt x="2530871" y="0"/>
                  </a:lnTo>
                  <a:lnTo>
                    <a:pt x="2530871" y="1474233"/>
                  </a:lnTo>
                  <a:lnTo>
                    <a:pt x="0" y="14742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829280" y="664295"/>
            <a:ext cx="16629440" cy="8967698"/>
            <a:chOff x="0" y="0"/>
            <a:chExt cx="4085397" cy="2203117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4085397" cy="2203117"/>
            </a:xfrm>
            <a:custGeom>
              <a:avLst/>
              <a:gdLst/>
              <a:ahLst/>
              <a:cxnLst/>
              <a:rect l="l" t="t" r="r" b="b"/>
              <a:pathLst>
                <a:path w="4085397" h="2203117">
                  <a:moveTo>
                    <a:pt x="0" y="0"/>
                  </a:moveTo>
                  <a:lnTo>
                    <a:pt x="4085397" y="0"/>
                  </a:lnTo>
                  <a:lnTo>
                    <a:pt x="4085397" y="2203117"/>
                  </a:lnTo>
                  <a:lnTo>
                    <a:pt x="0" y="2203117"/>
                  </a:lnTo>
                  <a:close/>
                </a:path>
              </a:pathLst>
            </a:custGeom>
            <a:solidFill>
              <a:srgbClr val="FFFFF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47625"/>
              <a:ext cx="4085397" cy="2250742"/>
            </a:xfrm>
            <a:prstGeom prst="rect">
              <a:avLst/>
            </a:prstGeom>
          </p:spPr>
          <p:txBody>
            <a:bodyPr lIns="71245" tIns="71245" rIns="71245" bIns="71245" rtlCol="0" anchor="ctr"/>
            <a:lstStyle/>
            <a:p>
              <a:pPr algn="ctr">
                <a:lnSpc>
                  <a:spcPts val="1981"/>
                </a:lnSpc>
              </a:pPr>
              <a:endParaRPr/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829280" y="664296"/>
            <a:ext cx="16629440" cy="9152266"/>
            <a:chOff x="0" y="0"/>
            <a:chExt cx="4519729" cy="2318560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4519729" cy="2318560"/>
            </a:xfrm>
            <a:custGeom>
              <a:avLst/>
              <a:gdLst/>
              <a:ahLst/>
              <a:cxnLst/>
              <a:rect l="l" t="t" r="r" b="b"/>
              <a:pathLst>
                <a:path w="4519729" h="2318560">
                  <a:moveTo>
                    <a:pt x="0" y="0"/>
                  </a:moveTo>
                  <a:lnTo>
                    <a:pt x="4519729" y="0"/>
                  </a:lnTo>
                  <a:lnTo>
                    <a:pt x="4519729" y="2318560"/>
                  </a:lnTo>
                  <a:lnTo>
                    <a:pt x="0" y="231856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sq">
              <a:solidFill>
                <a:srgbClr val="7AB5BD"/>
              </a:solidFill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38100"/>
              <a:ext cx="4519729" cy="2356660"/>
            </a:xfrm>
            <a:prstGeom prst="rect">
              <a:avLst/>
            </a:prstGeom>
          </p:spPr>
          <p:txBody>
            <a:bodyPr lIns="71245" tIns="71245" rIns="71245" bIns="71245" rtlCol="0" anchor="ctr"/>
            <a:lstStyle/>
            <a:p>
              <a:pPr algn="ctr">
                <a:lnSpc>
                  <a:spcPts val="2095"/>
                </a:lnSpc>
              </a:pPr>
              <a:endParaRPr/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1019349" y="1250121"/>
            <a:ext cx="12165648" cy="8425333"/>
            <a:chOff x="0" y="0"/>
            <a:chExt cx="3233762" cy="2054485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3233762" cy="2054485"/>
            </a:xfrm>
            <a:custGeom>
              <a:avLst/>
              <a:gdLst/>
              <a:ahLst/>
              <a:cxnLst/>
              <a:rect l="l" t="t" r="r" b="b"/>
              <a:pathLst>
                <a:path w="3233762" h="2054485">
                  <a:moveTo>
                    <a:pt x="30481" y="0"/>
                  </a:moveTo>
                  <a:lnTo>
                    <a:pt x="3203280" y="0"/>
                  </a:lnTo>
                  <a:cubicBezTo>
                    <a:pt x="3211364" y="0"/>
                    <a:pt x="3219118" y="3211"/>
                    <a:pt x="3224834" y="8928"/>
                  </a:cubicBezTo>
                  <a:cubicBezTo>
                    <a:pt x="3230550" y="14644"/>
                    <a:pt x="3233762" y="22397"/>
                    <a:pt x="3233762" y="30481"/>
                  </a:cubicBezTo>
                  <a:lnTo>
                    <a:pt x="3233762" y="2024003"/>
                  </a:lnTo>
                  <a:cubicBezTo>
                    <a:pt x="3233762" y="2032087"/>
                    <a:pt x="3230550" y="2039841"/>
                    <a:pt x="3224834" y="2045557"/>
                  </a:cubicBezTo>
                  <a:cubicBezTo>
                    <a:pt x="3219118" y="2051273"/>
                    <a:pt x="3211364" y="2054485"/>
                    <a:pt x="3203280" y="2054485"/>
                  </a:cubicBezTo>
                  <a:lnTo>
                    <a:pt x="30481" y="2054485"/>
                  </a:lnTo>
                  <a:cubicBezTo>
                    <a:pt x="13647" y="2054485"/>
                    <a:pt x="0" y="2040838"/>
                    <a:pt x="0" y="2024003"/>
                  </a:cubicBezTo>
                  <a:lnTo>
                    <a:pt x="0" y="30481"/>
                  </a:lnTo>
                  <a:cubicBezTo>
                    <a:pt x="0" y="22397"/>
                    <a:pt x="3211" y="14644"/>
                    <a:pt x="8928" y="8928"/>
                  </a:cubicBezTo>
                  <a:cubicBezTo>
                    <a:pt x="14644" y="3211"/>
                    <a:pt x="22397" y="0"/>
                    <a:pt x="30481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57150" cap="rnd">
              <a:solidFill>
                <a:srgbClr val="545454"/>
              </a:solidFill>
              <a:prstDash val="lgDash"/>
              <a:rou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0" y="19050"/>
              <a:ext cx="3233762" cy="203543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500"/>
                </a:lnSpc>
              </a:pPr>
              <a:endParaRPr/>
            </a:p>
          </p:txBody>
        </p:sp>
      </p:grpSp>
      <p:sp>
        <p:nvSpPr>
          <p:cNvPr id="26" name="Rectángulo 25">
            <a:extLst>
              <a:ext uri="{FF2B5EF4-FFF2-40B4-BE49-F238E27FC236}">
                <a16:creationId xmlns:a16="http://schemas.microsoft.com/office/drawing/2014/main" id="{27A29088-B3E1-5454-AB44-1FFFF0D6C460}"/>
              </a:ext>
            </a:extLst>
          </p:cNvPr>
          <p:cNvSpPr/>
          <p:nvPr/>
        </p:nvSpPr>
        <p:spPr>
          <a:xfrm>
            <a:off x="13257552" y="1804939"/>
            <a:ext cx="4000500" cy="117484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3600" b="1" dirty="0">
                <a:solidFill>
                  <a:schemeClr val="accent4">
                    <a:lumMod val="75000"/>
                  </a:schemeClr>
                </a:solidFill>
              </a:rPr>
              <a:t>Título</a:t>
            </a:r>
            <a:endParaRPr lang="es-CL" sz="36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cxnSp>
        <p:nvCxnSpPr>
          <p:cNvPr id="28" name="Conector recto de flecha 27">
            <a:extLst>
              <a:ext uri="{FF2B5EF4-FFF2-40B4-BE49-F238E27FC236}">
                <a16:creationId xmlns:a16="http://schemas.microsoft.com/office/drawing/2014/main" id="{701D3C08-265A-1C15-A5D0-3AF8ACA8FB4D}"/>
              </a:ext>
            </a:extLst>
          </p:cNvPr>
          <p:cNvCxnSpPr/>
          <p:nvPr/>
        </p:nvCxnSpPr>
        <p:spPr>
          <a:xfrm flipH="1">
            <a:off x="11218252" y="2191597"/>
            <a:ext cx="1810541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37" name="Cerrar llave 36">
            <a:extLst>
              <a:ext uri="{FF2B5EF4-FFF2-40B4-BE49-F238E27FC236}">
                <a16:creationId xmlns:a16="http://schemas.microsoft.com/office/drawing/2014/main" id="{00A1C155-A0DA-831D-D2CE-850226A9D4DE}"/>
              </a:ext>
            </a:extLst>
          </p:cNvPr>
          <p:cNvSpPr/>
          <p:nvPr/>
        </p:nvSpPr>
        <p:spPr>
          <a:xfrm>
            <a:off x="12659115" y="2979787"/>
            <a:ext cx="669788" cy="5897510"/>
          </a:xfrm>
          <a:prstGeom prst="rightBrace">
            <a:avLst>
              <a:gd name="adj1" fmla="val 0"/>
              <a:gd name="adj2" fmla="val 50000"/>
            </a:avLst>
          </a:prstGeom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38" name="Rectángulo 37">
            <a:extLst>
              <a:ext uri="{FF2B5EF4-FFF2-40B4-BE49-F238E27FC236}">
                <a16:creationId xmlns:a16="http://schemas.microsoft.com/office/drawing/2014/main" id="{5ACA1988-8B98-D0B1-2B35-3D00379C3567}"/>
              </a:ext>
            </a:extLst>
          </p:cNvPr>
          <p:cNvSpPr/>
          <p:nvPr/>
        </p:nvSpPr>
        <p:spPr>
          <a:xfrm>
            <a:off x="13393768" y="5275116"/>
            <a:ext cx="4000500" cy="134274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3600" b="1" dirty="0">
                <a:solidFill>
                  <a:schemeClr val="tx1"/>
                </a:solidFill>
              </a:rPr>
              <a:t>Introducción</a:t>
            </a:r>
            <a:endParaRPr lang="es-CL" sz="3600" b="1" dirty="0">
              <a:solidFill>
                <a:schemeClr val="tx1"/>
              </a:solidFill>
            </a:endParaRPr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id="{09812DA9-0227-C132-5075-110B822A04A6}"/>
              </a:ext>
            </a:extLst>
          </p:cNvPr>
          <p:cNvSpPr txBox="1"/>
          <p:nvPr/>
        </p:nvSpPr>
        <p:spPr>
          <a:xfrm>
            <a:off x="1158183" y="1791424"/>
            <a:ext cx="9894514" cy="14014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Bef>
                <a:spcPts val="1295"/>
              </a:spcBef>
              <a:spcAft>
                <a:spcPts val="800"/>
              </a:spcAft>
            </a:pPr>
            <a:r>
              <a:rPr lang="es-CL" sz="2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“El liderazgo y sus rasgos emocionales </a:t>
            </a:r>
            <a:r>
              <a:rPr lang="es-CL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 </a:t>
            </a:r>
            <a:r>
              <a:rPr lang="es-CL" sz="2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 afrontar el trauma”</a:t>
            </a:r>
            <a:endParaRPr lang="es-CL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800"/>
              </a:spcAft>
            </a:pPr>
            <a:r>
              <a:rPr lang="es-CL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C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3D939517-F251-7221-8574-51367DCEADEB}"/>
              </a:ext>
            </a:extLst>
          </p:cNvPr>
          <p:cNvSpPr txBox="1"/>
          <p:nvPr/>
        </p:nvSpPr>
        <p:spPr>
          <a:xfrm>
            <a:off x="1390374" y="2460028"/>
            <a:ext cx="11268740" cy="6288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s-MX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CL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s-MX" sz="23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Las operaciones navales conllevan riesgos intrínsecos, dada la naturaleza compleja de su entorno de operación. </a:t>
            </a:r>
            <a:r>
              <a:rPr lang="es-MX" sz="2300" u="sng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 este contexto</a:t>
            </a:r>
            <a:r>
              <a:rPr lang="es-MX" sz="23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un evento potencialmente catastrófico puede desencadenar perturbaciones psicológicas asociadas al trauma en el personal que lo experimentó, teniendo como</a:t>
            </a:r>
            <a:r>
              <a:rPr lang="es-CL" sz="23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s-MX" sz="23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secuelas afectaciones al proceso cognitivo, daños en la salud mental y un impacto en la disponibilidad del capital humano institucional.</a:t>
            </a:r>
            <a:endParaRPr lang="es-CL" sz="23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s-MX" sz="2300" u="sng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Livingstone (2003)</a:t>
            </a:r>
            <a:r>
              <a:rPr lang="es-MX" sz="23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señala que cuanto más hábil sea el líder en comprender la influencia que sus emociones pueden tener en los seguidores en situaciones problemáticas, más ventaja tiene en influenciar a estos en la superación de los desafíos. Por lo anterior, surge la interrogante</a:t>
            </a:r>
            <a:r>
              <a:rPr lang="es-CL" sz="23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s-MX" sz="23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 existen cualidades inherentes en el liderazgo que pueda adoptar un líder para afrontar el trauma posterior</a:t>
            </a:r>
            <a:r>
              <a:rPr lang="es-CL" sz="23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s-MX" sz="23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 un evento cercano a la muerte. Es por ello, que el presente ensayo plantea que, un liderazgo basado en rasgos emocionales otorga medidas efectivas para afrontar el</a:t>
            </a:r>
            <a:r>
              <a:rPr lang="es-CL" sz="23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s-MX" sz="23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trauma en una dotación que experimentó un evento potencialmente catastrófico.</a:t>
            </a:r>
            <a:endParaRPr lang="es-CL" sz="23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B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4726944" y="-3673744"/>
            <a:ext cx="26772009" cy="17465203"/>
            <a:chOff x="0" y="0"/>
            <a:chExt cx="35696012" cy="23286938"/>
          </a:xfrm>
        </p:grpSpPr>
        <p:sp>
          <p:nvSpPr>
            <p:cNvPr id="3" name="Freeform 3"/>
            <p:cNvSpPr/>
            <p:nvPr/>
          </p:nvSpPr>
          <p:spPr>
            <a:xfrm rot="-378694">
              <a:off x="27886048" y="4064890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5" y="0"/>
                  </a:lnTo>
                  <a:lnTo>
                    <a:pt x="2054065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4" name="Freeform 4"/>
            <p:cNvSpPr/>
            <p:nvPr/>
          </p:nvSpPr>
          <p:spPr>
            <a:xfrm rot="6656374">
              <a:off x="5362036" y="12908186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4" y="0"/>
                  </a:lnTo>
                  <a:lnTo>
                    <a:pt x="2054064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5" name="Freeform 5"/>
            <p:cNvSpPr/>
            <p:nvPr/>
          </p:nvSpPr>
          <p:spPr>
            <a:xfrm rot="-9991583">
              <a:off x="26034237" y="13730095"/>
              <a:ext cx="8774375" cy="8653727"/>
            </a:xfrm>
            <a:custGeom>
              <a:avLst/>
              <a:gdLst/>
              <a:ahLst/>
              <a:cxnLst/>
              <a:rect l="l" t="t" r="r" b="b"/>
              <a:pathLst>
                <a:path w="8774375" h="8653727">
                  <a:moveTo>
                    <a:pt x="0" y="0"/>
                  </a:moveTo>
                  <a:lnTo>
                    <a:pt x="8774375" y="0"/>
                  </a:lnTo>
                  <a:lnTo>
                    <a:pt x="8774375" y="8653727"/>
                  </a:lnTo>
                  <a:lnTo>
                    <a:pt x="0" y="865372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6" name="Freeform 6"/>
            <p:cNvSpPr/>
            <p:nvPr/>
          </p:nvSpPr>
          <p:spPr>
            <a:xfrm rot="-7136872">
              <a:off x="26368259" y="7555644"/>
              <a:ext cx="7093899" cy="5621915"/>
            </a:xfrm>
            <a:custGeom>
              <a:avLst/>
              <a:gdLst/>
              <a:ahLst/>
              <a:cxnLst/>
              <a:rect l="l" t="t" r="r" b="b"/>
              <a:pathLst>
                <a:path w="7093899" h="5621915">
                  <a:moveTo>
                    <a:pt x="0" y="0"/>
                  </a:moveTo>
                  <a:lnTo>
                    <a:pt x="7093899" y="0"/>
                  </a:lnTo>
                  <a:lnTo>
                    <a:pt x="7093899" y="5621914"/>
                  </a:lnTo>
                  <a:lnTo>
                    <a:pt x="0" y="562191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7" name="Freeform 7"/>
            <p:cNvSpPr/>
            <p:nvPr/>
          </p:nvSpPr>
          <p:spPr>
            <a:xfrm rot="1670258">
              <a:off x="8674867" y="1476367"/>
              <a:ext cx="7868605" cy="6235870"/>
            </a:xfrm>
            <a:custGeom>
              <a:avLst/>
              <a:gdLst/>
              <a:ahLst/>
              <a:cxnLst/>
              <a:rect l="l" t="t" r="r" b="b"/>
              <a:pathLst>
                <a:path w="7868605" h="6235870">
                  <a:moveTo>
                    <a:pt x="0" y="0"/>
                  </a:moveTo>
                  <a:lnTo>
                    <a:pt x="7868605" y="0"/>
                  </a:lnTo>
                  <a:lnTo>
                    <a:pt x="7868605" y="6235870"/>
                  </a:lnTo>
                  <a:lnTo>
                    <a:pt x="0" y="62358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8" name="Freeform 8"/>
            <p:cNvSpPr/>
            <p:nvPr/>
          </p:nvSpPr>
          <p:spPr>
            <a:xfrm rot="536888">
              <a:off x="5294597" y="15720764"/>
              <a:ext cx="6462241" cy="5121326"/>
            </a:xfrm>
            <a:custGeom>
              <a:avLst/>
              <a:gdLst/>
              <a:ahLst/>
              <a:cxnLst/>
              <a:rect l="l" t="t" r="r" b="b"/>
              <a:pathLst>
                <a:path w="6462241" h="5121326">
                  <a:moveTo>
                    <a:pt x="0" y="0"/>
                  </a:moveTo>
                  <a:lnTo>
                    <a:pt x="6462241" y="0"/>
                  </a:lnTo>
                  <a:lnTo>
                    <a:pt x="6462241" y="5121326"/>
                  </a:lnTo>
                  <a:lnTo>
                    <a:pt x="0" y="51213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9" name="Freeform 9"/>
            <p:cNvSpPr/>
            <p:nvPr/>
          </p:nvSpPr>
          <p:spPr>
            <a:xfrm rot="7607873">
              <a:off x="20911388" y="1496362"/>
              <a:ext cx="6395380" cy="6960957"/>
            </a:xfrm>
            <a:custGeom>
              <a:avLst/>
              <a:gdLst/>
              <a:ahLst/>
              <a:cxnLst/>
              <a:rect l="l" t="t" r="r" b="b"/>
              <a:pathLst>
                <a:path w="6395380" h="6960957">
                  <a:moveTo>
                    <a:pt x="0" y="0"/>
                  </a:moveTo>
                  <a:lnTo>
                    <a:pt x="6395380" y="0"/>
                  </a:lnTo>
                  <a:lnTo>
                    <a:pt x="6395380" y="6960957"/>
                  </a:lnTo>
                  <a:lnTo>
                    <a:pt x="0" y="696095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0" name="Freeform 10"/>
            <p:cNvSpPr/>
            <p:nvPr/>
          </p:nvSpPr>
          <p:spPr>
            <a:xfrm rot="10258208">
              <a:off x="5366034" y="7624256"/>
              <a:ext cx="3649807" cy="5168622"/>
            </a:xfrm>
            <a:custGeom>
              <a:avLst/>
              <a:gdLst/>
              <a:ahLst/>
              <a:cxnLst/>
              <a:rect l="l" t="t" r="r" b="b"/>
              <a:pathLst>
                <a:path w="3649807" h="5168622">
                  <a:moveTo>
                    <a:pt x="0" y="0"/>
                  </a:moveTo>
                  <a:lnTo>
                    <a:pt x="3649806" y="0"/>
                  </a:lnTo>
                  <a:lnTo>
                    <a:pt x="3649806" y="5168622"/>
                  </a:lnTo>
                  <a:lnTo>
                    <a:pt x="0" y="51686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1" name="Freeform 11"/>
            <p:cNvSpPr/>
            <p:nvPr/>
          </p:nvSpPr>
          <p:spPr>
            <a:xfrm rot="-10800000">
              <a:off x="16278357" y="15743716"/>
              <a:ext cx="7975425" cy="6370370"/>
            </a:xfrm>
            <a:custGeom>
              <a:avLst/>
              <a:gdLst/>
              <a:ahLst/>
              <a:cxnLst/>
              <a:rect l="l" t="t" r="r" b="b"/>
              <a:pathLst>
                <a:path w="7975425" h="6370370">
                  <a:moveTo>
                    <a:pt x="0" y="0"/>
                  </a:moveTo>
                  <a:lnTo>
                    <a:pt x="7975424" y="0"/>
                  </a:lnTo>
                  <a:lnTo>
                    <a:pt x="7975424" y="6370370"/>
                  </a:lnTo>
                  <a:lnTo>
                    <a:pt x="0" y="63703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2" name="Freeform 12"/>
            <p:cNvSpPr/>
            <p:nvPr/>
          </p:nvSpPr>
          <p:spPr>
            <a:xfrm rot="-10800000">
              <a:off x="26159235" y="15903123"/>
              <a:ext cx="4964203" cy="4756609"/>
            </a:xfrm>
            <a:custGeom>
              <a:avLst/>
              <a:gdLst/>
              <a:ahLst/>
              <a:cxnLst/>
              <a:rect l="l" t="t" r="r" b="b"/>
              <a:pathLst>
                <a:path w="4964203" h="4756609">
                  <a:moveTo>
                    <a:pt x="0" y="0"/>
                  </a:moveTo>
                  <a:lnTo>
                    <a:pt x="4964204" y="0"/>
                  </a:lnTo>
                  <a:lnTo>
                    <a:pt x="4964204" y="4756609"/>
                  </a:lnTo>
                  <a:lnTo>
                    <a:pt x="0" y="475660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3" name="Freeform 13"/>
            <p:cNvSpPr/>
            <p:nvPr/>
          </p:nvSpPr>
          <p:spPr>
            <a:xfrm rot="3897182">
              <a:off x="948620" y="1565499"/>
              <a:ext cx="5987534" cy="5905206"/>
            </a:xfrm>
            <a:custGeom>
              <a:avLst/>
              <a:gdLst/>
              <a:ahLst/>
              <a:cxnLst/>
              <a:rect l="l" t="t" r="r" b="b"/>
              <a:pathLst>
                <a:path w="5987534" h="5905206">
                  <a:moveTo>
                    <a:pt x="0" y="0"/>
                  </a:moveTo>
                  <a:lnTo>
                    <a:pt x="5987535" y="0"/>
                  </a:lnTo>
                  <a:lnTo>
                    <a:pt x="5987535" y="5905206"/>
                  </a:lnTo>
                  <a:lnTo>
                    <a:pt x="0" y="59052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4" name="Freeform 14"/>
            <p:cNvSpPr/>
            <p:nvPr/>
          </p:nvSpPr>
          <p:spPr>
            <a:xfrm rot="-2882775">
              <a:off x="12253237" y="17935812"/>
              <a:ext cx="2702077" cy="1573960"/>
            </a:xfrm>
            <a:custGeom>
              <a:avLst/>
              <a:gdLst/>
              <a:ahLst/>
              <a:cxnLst/>
              <a:rect l="l" t="t" r="r" b="b"/>
              <a:pathLst>
                <a:path w="2702077" h="1573960">
                  <a:moveTo>
                    <a:pt x="0" y="0"/>
                  </a:moveTo>
                  <a:lnTo>
                    <a:pt x="2702077" y="0"/>
                  </a:lnTo>
                  <a:lnTo>
                    <a:pt x="2702077" y="1573960"/>
                  </a:lnTo>
                  <a:lnTo>
                    <a:pt x="0" y="15739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5" name="Freeform 15"/>
            <p:cNvSpPr/>
            <p:nvPr/>
          </p:nvSpPr>
          <p:spPr>
            <a:xfrm rot="-3654351">
              <a:off x="17741212" y="3909246"/>
              <a:ext cx="2530871" cy="1474233"/>
            </a:xfrm>
            <a:custGeom>
              <a:avLst/>
              <a:gdLst/>
              <a:ahLst/>
              <a:cxnLst/>
              <a:rect l="l" t="t" r="r" b="b"/>
              <a:pathLst>
                <a:path w="2530871" h="1474233">
                  <a:moveTo>
                    <a:pt x="0" y="0"/>
                  </a:moveTo>
                  <a:lnTo>
                    <a:pt x="2530871" y="0"/>
                  </a:lnTo>
                  <a:lnTo>
                    <a:pt x="2530871" y="1474233"/>
                  </a:lnTo>
                  <a:lnTo>
                    <a:pt x="0" y="14742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829280" y="664295"/>
            <a:ext cx="16629440" cy="8967698"/>
            <a:chOff x="0" y="0"/>
            <a:chExt cx="4085397" cy="2203117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4085397" cy="2203117"/>
            </a:xfrm>
            <a:custGeom>
              <a:avLst/>
              <a:gdLst/>
              <a:ahLst/>
              <a:cxnLst/>
              <a:rect l="l" t="t" r="r" b="b"/>
              <a:pathLst>
                <a:path w="4085397" h="2203117">
                  <a:moveTo>
                    <a:pt x="0" y="0"/>
                  </a:moveTo>
                  <a:lnTo>
                    <a:pt x="4085397" y="0"/>
                  </a:lnTo>
                  <a:lnTo>
                    <a:pt x="4085397" y="2203117"/>
                  </a:lnTo>
                  <a:lnTo>
                    <a:pt x="0" y="2203117"/>
                  </a:lnTo>
                  <a:close/>
                </a:path>
              </a:pathLst>
            </a:custGeom>
            <a:solidFill>
              <a:srgbClr val="FFFFF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47625"/>
              <a:ext cx="4085397" cy="2250742"/>
            </a:xfrm>
            <a:prstGeom prst="rect">
              <a:avLst/>
            </a:prstGeom>
          </p:spPr>
          <p:txBody>
            <a:bodyPr lIns="71245" tIns="71245" rIns="71245" bIns="71245" rtlCol="0" anchor="ctr"/>
            <a:lstStyle/>
            <a:p>
              <a:pPr algn="ctr">
                <a:lnSpc>
                  <a:spcPts val="1981"/>
                </a:lnSpc>
              </a:pPr>
              <a:endParaRPr/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1160842" y="715530"/>
            <a:ext cx="16177999" cy="8519460"/>
            <a:chOff x="0" y="0"/>
            <a:chExt cx="4032738" cy="2123671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4032738" cy="2123671"/>
            </a:xfrm>
            <a:custGeom>
              <a:avLst/>
              <a:gdLst/>
              <a:ahLst/>
              <a:cxnLst/>
              <a:rect l="l" t="t" r="r" b="b"/>
              <a:pathLst>
                <a:path w="4032738" h="2123671">
                  <a:moveTo>
                    <a:pt x="0" y="0"/>
                  </a:moveTo>
                  <a:lnTo>
                    <a:pt x="4032738" y="0"/>
                  </a:lnTo>
                  <a:lnTo>
                    <a:pt x="4032738" y="2123671"/>
                  </a:lnTo>
                  <a:lnTo>
                    <a:pt x="0" y="212367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sq">
              <a:solidFill>
                <a:srgbClr val="7AB5BD"/>
              </a:solidFill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38100"/>
              <a:ext cx="4032738" cy="2161771"/>
            </a:xfrm>
            <a:prstGeom prst="rect">
              <a:avLst/>
            </a:prstGeom>
          </p:spPr>
          <p:txBody>
            <a:bodyPr lIns="71245" tIns="71245" rIns="71245" bIns="71245" rtlCol="0" anchor="ctr"/>
            <a:lstStyle/>
            <a:p>
              <a:pPr algn="ctr">
                <a:lnSpc>
                  <a:spcPts val="2095"/>
                </a:lnSpc>
              </a:pPr>
              <a:endParaRPr/>
            </a:p>
          </p:txBody>
        </p:sp>
      </p:grpSp>
      <p:sp>
        <p:nvSpPr>
          <p:cNvPr id="22" name="TextBox 22"/>
          <p:cNvSpPr txBox="1"/>
          <p:nvPr/>
        </p:nvSpPr>
        <p:spPr>
          <a:xfrm>
            <a:off x="2426016" y="2062255"/>
            <a:ext cx="6717984" cy="14388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742"/>
              </a:lnSpc>
              <a:spcBef>
                <a:spcPct val="0"/>
              </a:spcBef>
            </a:pPr>
            <a:r>
              <a:rPr lang="en-US" sz="4101" spc="-164">
                <a:solidFill>
                  <a:srgbClr val="FFFFFF"/>
                </a:solidFill>
                <a:latin typeface="Arimo Bold"/>
                <a:ea typeface="Arimo Bold"/>
                <a:cs typeface="Arimo Bold"/>
                <a:sym typeface="Arimo Bold"/>
              </a:rPr>
              <a:t>Objetivos y visión del proyecto</a:t>
            </a:r>
          </a:p>
        </p:txBody>
      </p:sp>
      <p:grpSp>
        <p:nvGrpSpPr>
          <p:cNvPr id="26" name="Group 26"/>
          <p:cNvGrpSpPr/>
          <p:nvPr/>
        </p:nvGrpSpPr>
        <p:grpSpPr>
          <a:xfrm>
            <a:off x="2161991" y="2857290"/>
            <a:ext cx="10182409" cy="795266"/>
            <a:chOff x="0" y="0"/>
            <a:chExt cx="8392135" cy="1060354"/>
          </a:xfrm>
        </p:grpSpPr>
        <p:grpSp>
          <p:nvGrpSpPr>
            <p:cNvPr id="27" name="Group 27"/>
            <p:cNvGrpSpPr/>
            <p:nvPr/>
          </p:nvGrpSpPr>
          <p:grpSpPr>
            <a:xfrm>
              <a:off x="0" y="0"/>
              <a:ext cx="8392135" cy="1060354"/>
              <a:chOff x="0" y="0"/>
              <a:chExt cx="1993848" cy="251925"/>
            </a:xfrm>
          </p:grpSpPr>
          <p:sp>
            <p:nvSpPr>
              <p:cNvPr id="28" name="Freeform 28"/>
              <p:cNvSpPr/>
              <p:nvPr/>
            </p:nvSpPr>
            <p:spPr>
              <a:xfrm>
                <a:off x="0" y="0"/>
                <a:ext cx="1993848" cy="251925"/>
              </a:xfrm>
              <a:custGeom>
                <a:avLst/>
                <a:gdLst/>
                <a:ahLst/>
                <a:cxnLst/>
                <a:rect l="l" t="t" r="r" b="b"/>
                <a:pathLst>
                  <a:path w="1993848" h="251925">
                    <a:moveTo>
                      <a:pt x="24601" y="0"/>
                    </a:moveTo>
                    <a:lnTo>
                      <a:pt x="1969247" y="0"/>
                    </a:lnTo>
                    <a:cubicBezTo>
                      <a:pt x="1975772" y="0"/>
                      <a:pt x="1982029" y="2592"/>
                      <a:pt x="1986642" y="7205"/>
                    </a:cubicBezTo>
                    <a:cubicBezTo>
                      <a:pt x="1991256" y="11819"/>
                      <a:pt x="1993848" y="18076"/>
                      <a:pt x="1993848" y="24601"/>
                    </a:cubicBezTo>
                    <a:lnTo>
                      <a:pt x="1993848" y="227324"/>
                    </a:lnTo>
                    <a:cubicBezTo>
                      <a:pt x="1993848" y="233848"/>
                      <a:pt x="1991256" y="240106"/>
                      <a:pt x="1986642" y="244719"/>
                    </a:cubicBezTo>
                    <a:cubicBezTo>
                      <a:pt x="1982029" y="249333"/>
                      <a:pt x="1975772" y="251925"/>
                      <a:pt x="1969247" y="251925"/>
                    </a:cubicBezTo>
                    <a:lnTo>
                      <a:pt x="24601" y="251925"/>
                    </a:lnTo>
                    <a:cubicBezTo>
                      <a:pt x="18076" y="251925"/>
                      <a:pt x="11819" y="249333"/>
                      <a:pt x="7205" y="244719"/>
                    </a:cubicBezTo>
                    <a:cubicBezTo>
                      <a:pt x="2592" y="240106"/>
                      <a:pt x="0" y="233848"/>
                      <a:pt x="0" y="227324"/>
                    </a:cubicBezTo>
                    <a:lnTo>
                      <a:pt x="0" y="24601"/>
                    </a:lnTo>
                    <a:cubicBezTo>
                      <a:pt x="0" y="18076"/>
                      <a:pt x="2592" y="11819"/>
                      <a:pt x="7205" y="7205"/>
                    </a:cubicBezTo>
                    <a:cubicBezTo>
                      <a:pt x="11819" y="2592"/>
                      <a:pt x="18076" y="0"/>
                      <a:pt x="24601" y="0"/>
                    </a:cubicBezTo>
                    <a:close/>
                  </a:path>
                </a:pathLst>
              </a:custGeom>
              <a:solidFill>
                <a:srgbClr val="F0EBFF"/>
              </a:solidFill>
              <a:ln cap="sq">
                <a:noFill/>
                <a:prstDash val="solid"/>
                <a:miter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9" name="TextBox 29"/>
              <p:cNvSpPr txBox="1"/>
              <p:nvPr/>
            </p:nvSpPr>
            <p:spPr>
              <a:xfrm>
                <a:off x="0" y="9525"/>
                <a:ext cx="1993848" cy="242400"/>
              </a:xfrm>
              <a:prstGeom prst="rect">
                <a:avLst/>
              </a:prstGeom>
            </p:spPr>
            <p:txBody>
              <a:bodyPr lIns="34941" tIns="34941" rIns="34941" bIns="34941" rtlCol="0" anchor="ctr"/>
              <a:lstStyle/>
              <a:p>
                <a:pPr marL="0" lvl="0" indent="0" algn="ctr">
                  <a:lnSpc>
                    <a:spcPts val="1031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30" name="TextBox 30"/>
            <p:cNvSpPr txBox="1"/>
            <p:nvPr/>
          </p:nvSpPr>
          <p:spPr>
            <a:xfrm>
              <a:off x="434217" y="93932"/>
              <a:ext cx="7523699" cy="70780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725"/>
                </a:lnSpc>
              </a:pPr>
              <a:r>
                <a:rPr lang="en-US" sz="2700" b="1" spc="135" dirty="0" err="1">
                  <a:latin typeface="Arimo Bold"/>
                  <a:ea typeface="Arimo Bold"/>
                  <a:cs typeface="Arimo Bold"/>
                  <a:sym typeface="Arimo Bold"/>
                </a:rPr>
                <a:t>Introducción</a:t>
              </a:r>
              <a:r>
                <a:rPr lang="en-US" sz="2700" spc="135" dirty="0">
                  <a:latin typeface="Arimo Bold"/>
                  <a:ea typeface="Arimo Bold"/>
                  <a:cs typeface="Arimo Bold"/>
                  <a:sym typeface="Arimo Bold"/>
                </a:rPr>
                <a:t> (</a:t>
              </a:r>
              <a:r>
                <a:rPr lang="en-US" sz="2700" spc="135" dirty="0" err="1">
                  <a:latin typeface="Arimo Bold"/>
                  <a:ea typeface="Arimo Bold"/>
                  <a:cs typeface="Arimo Bold"/>
                  <a:sym typeface="Arimo Bold"/>
                </a:rPr>
                <a:t>contextualiza</a:t>
              </a:r>
              <a:r>
                <a:rPr lang="en-US" sz="2700" spc="135" dirty="0">
                  <a:latin typeface="Arimo Bold"/>
                  <a:ea typeface="Arimo Bold"/>
                  <a:cs typeface="Arimo Bold"/>
                  <a:sym typeface="Arimo Bold"/>
                </a:rPr>
                <a:t> </a:t>
              </a:r>
              <a:r>
                <a:rPr lang="en-US" sz="2700" spc="135" dirty="0" err="1">
                  <a:latin typeface="Arimo Bold"/>
                  <a:ea typeface="Arimo Bold"/>
                  <a:cs typeface="Arimo Bold"/>
                  <a:sym typeface="Arimo Bold"/>
                </a:rPr>
                <a:t>el</a:t>
              </a:r>
              <a:r>
                <a:rPr lang="en-US" sz="2700" spc="135" dirty="0">
                  <a:latin typeface="Arimo Bold"/>
                  <a:ea typeface="Arimo Bold"/>
                  <a:cs typeface="Arimo Bold"/>
                  <a:sym typeface="Arimo Bold"/>
                </a:rPr>
                <a:t> </a:t>
              </a:r>
              <a:r>
                <a:rPr lang="en-US" sz="2700" spc="135" dirty="0" err="1">
                  <a:latin typeface="Arimo Bold"/>
                  <a:ea typeface="Arimo Bold"/>
                  <a:cs typeface="Arimo Bold"/>
                  <a:sym typeface="Arimo Bold"/>
                </a:rPr>
                <a:t>tema</a:t>
              </a:r>
              <a:r>
                <a:rPr lang="en-US" sz="2700" spc="135" dirty="0">
                  <a:latin typeface="Arimo Bold"/>
                  <a:ea typeface="Arimo Bold"/>
                  <a:cs typeface="Arimo Bold"/>
                  <a:sym typeface="Arimo Bold"/>
                </a:rPr>
                <a:t>)  </a:t>
              </a:r>
            </a:p>
          </p:txBody>
        </p:sp>
      </p:grpSp>
      <p:grpSp>
        <p:nvGrpSpPr>
          <p:cNvPr id="31" name="Group 31"/>
          <p:cNvGrpSpPr/>
          <p:nvPr/>
        </p:nvGrpSpPr>
        <p:grpSpPr>
          <a:xfrm>
            <a:off x="3445569" y="3914386"/>
            <a:ext cx="9723981" cy="795266"/>
            <a:chOff x="0" y="0"/>
            <a:chExt cx="8392135" cy="1060354"/>
          </a:xfrm>
        </p:grpSpPr>
        <p:grpSp>
          <p:nvGrpSpPr>
            <p:cNvPr id="32" name="Group 32"/>
            <p:cNvGrpSpPr/>
            <p:nvPr/>
          </p:nvGrpSpPr>
          <p:grpSpPr>
            <a:xfrm>
              <a:off x="0" y="0"/>
              <a:ext cx="8392135" cy="1060354"/>
              <a:chOff x="0" y="0"/>
              <a:chExt cx="1993848" cy="251925"/>
            </a:xfrm>
          </p:grpSpPr>
          <p:sp>
            <p:nvSpPr>
              <p:cNvPr id="33" name="Freeform 33"/>
              <p:cNvSpPr/>
              <p:nvPr/>
            </p:nvSpPr>
            <p:spPr>
              <a:xfrm>
                <a:off x="0" y="0"/>
                <a:ext cx="1993848" cy="251925"/>
              </a:xfrm>
              <a:custGeom>
                <a:avLst/>
                <a:gdLst/>
                <a:ahLst/>
                <a:cxnLst/>
                <a:rect l="l" t="t" r="r" b="b"/>
                <a:pathLst>
                  <a:path w="1993848" h="251925">
                    <a:moveTo>
                      <a:pt x="24601" y="0"/>
                    </a:moveTo>
                    <a:lnTo>
                      <a:pt x="1969247" y="0"/>
                    </a:lnTo>
                    <a:cubicBezTo>
                      <a:pt x="1975772" y="0"/>
                      <a:pt x="1982029" y="2592"/>
                      <a:pt x="1986642" y="7205"/>
                    </a:cubicBezTo>
                    <a:cubicBezTo>
                      <a:pt x="1991256" y="11819"/>
                      <a:pt x="1993848" y="18076"/>
                      <a:pt x="1993848" y="24601"/>
                    </a:cubicBezTo>
                    <a:lnTo>
                      <a:pt x="1993848" y="227324"/>
                    </a:lnTo>
                    <a:cubicBezTo>
                      <a:pt x="1993848" y="233848"/>
                      <a:pt x="1991256" y="240106"/>
                      <a:pt x="1986642" y="244719"/>
                    </a:cubicBezTo>
                    <a:cubicBezTo>
                      <a:pt x="1982029" y="249333"/>
                      <a:pt x="1975772" y="251925"/>
                      <a:pt x="1969247" y="251925"/>
                    </a:cubicBezTo>
                    <a:lnTo>
                      <a:pt x="24601" y="251925"/>
                    </a:lnTo>
                    <a:cubicBezTo>
                      <a:pt x="18076" y="251925"/>
                      <a:pt x="11819" y="249333"/>
                      <a:pt x="7205" y="244719"/>
                    </a:cubicBezTo>
                    <a:cubicBezTo>
                      <a:pt x="2592" y="240106"/>
                      <a:pt x="0" y="233848"/>
                      <a:pt x="0" y="227324"/>
                    </a:cubicBezTo>
                    <a:lnTo>
                      <a:pt x="0" y="24601"/>
                    </a:lnTo>
                    <a:cubicBezTo>
                      <a:pt x="0" y="18076"/>
                      <a:pt x="2592" y="11819"/>
                      <a:pt x="7205" y="7205"/>
                    </a:cubicBezTo>
                    <a:cubicBezTo>
                      <a:pt x="11819" y="2592"/>
                      <a:pt x="18076" y="0"/>
                      <a:pt x="24601" y="0"/>
                    </a:cubicBezTo>
                    <a:close/>
                  </a:path>
                </a:pathLst>
              </a:custGeom>
              <a:solidFill>
                <a:srgbClr val="F0EBFF"/>
              </a:solidFill>
              <a:ln cap="sq">
                <a:noFill/>
                <a:prstDash val="solid"/>
                <a:miter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34" name="TextBox 34"/>
              <p:cNvSpPr txBox="1"/>
              <p:nvPr/>
            </p:nvSpPr>
            <p:spPr>
              <a:xfrm>
                <a:off x="0" y="9525"/>
                <a:ext cx="1993848" cy="242400"/>
              </a:xfrm>
              <a:prstGeom prst="rect">
                <a:avLst/>
              </a:prstGeom>
            </p:spPr>
            <p:txBody>
              <a:bodyPr lIns="34941" tIns="34941" rIns="34941" bIns="34941" rtlCol="0" anchor="ctr"/>
              <a:lstStyle/>
              <a:p>
                <a:pPr marL="0" lvl="0" indent="0" algn="ctr">
                  <a:lnSpc>
                    <a:spcPts val="1031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35" name="TextBox 35"/>
            <p:cNvSpPr txBox="1"/>
            <p:nvPr/>
          </p:nvSpPr>
          <p:spPr>
            <a:xfrm>
              <a:off x="434217" y="93932"/>
              <a:ext cx="7523699" cy="70780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725"/>
                </a:lnSpc>
              </a:pPr>
              <a:r>
                <a:rPr lang="en-US" sz="2700" spc="135" dirty="0" err="1">
                  <a:latin typeface="Arimo Bold"/>
                  <a:ea typeface="Arimo Bold"/>
                  <a:cs typeface="Arimo Bold"/>
                  <a:sym typeface="Arimo Bold"/>
                </a:rPr>
                <a:t>Presenta</a:t>
              </a:r>
              <a:r>
                <a:rPr lang="en-US" sz="2700" spc="135" dirty="0">
                  <a:latin typeface="Arimo Bold"/>
                  <a:ea typeface="Arimo Bold"/>
                  <a:cs typeface="Arimo Bold"/>
                  <a:sym typeface="Arimo Bold"/>
                </a:rPr>
                <a:t> la </a:t>
              </a:r>
              <a:r>
                <a:rPr lang="en-US" sz="2700" u="sng" spc="135" dirty="0" err="1">
                  <a:latin typeface="Arimo Bold"/>
                  <a:ea typeface="Arimo Bold"/>
                  <a:cs typeface="Arimo Bold"/>
                  <a:sym typeface="Arimo Bold"/>
                </a:rPr>
                <a:t>tesis</a:t>
              </a:r>
              <a:r>
                <a:rPr lang="en-US" sz="2700" spc="135" dirty="0">
                  <a:latin typeface="Arimo Bold"/>
                  <a:ea typeface="Arimo Bold"/>
                  <a:cs typeface="Arimo Bold"/>
                  <a:sym typeface="Arimo Bold"/>
                </a:rPr>
                <a:t> y </a:t>
              </a:r>
              <a:r>
                <a:rPr lang="en-US" sz="2700" spc="135" dirty="0" err="1">
                  <a:latin typeface="Arimo Bold"/>
                  <a:ea typeface="Arimo Bold"/>
                  <a:cs typeface="Arimo Bold"/>
                  <a:sym typeface="Arimo Bold"/>
                </a:rPr>
                <a:t>objetivo</a:t>
              </a:r>
              <a:r>
                <a:rPr lang="en-US" sz="2700" spc="135" dirty="0">
                  <a:latin typeface="Arimo Bold"/>
                  <a:ea typeface="Arimo Bold"/>
                  <a:cs typeface="Arimo Bold"/>
                  <a:sym typeface="Arimo Bold"/>
                </a:rPr>
                <a:t> del </a:t>
              </a:r>
              <a:r>
                <a:rPr lang="en-US" sz="2700" spc="135" dirty="0" err="1">
                  <a:latin typeface="Arimo Bold"/>
                  <a:ea typeface="Arimo Bold"/>
                  <a:cs typeface="Arimo Bold"/>
                  <a:sym typeface="Arimo Bold"/>
                </a:rPr>
                <a:t>ensayo</a:t>
              </a:r>
              <a:r>
                <a:rPr lang="en-US" sz="2700" spc="135" dirty="0">
                  <a:latin typeface="Arimo Bold"/>
                  <a:ea typeface="Arimo Bold"/>
                  <a:cs typeface="Arimo Bold"/>
                  <a:sym typeface="Arimo Bold"/>
                </a:rPr>
                <a:t> </a:t>
              </a:r>
            </a:p>
          </p:txBody>
        </p:sp>
      </p:grpSp>
      <p:grpSp>
        <p:nvGrpSpPr>
          <p:cNvPr id="36" name="Group 36"/>
          <p:cNvGrpSpPr/>
          <p:nvPr/>
        </p:nvGrpSpPr>
        <p:grpSpPr>
          <a:xfrm>
            <a:off x="5864266" y="5071729"/>
            <a:ext cx="9832934" cy="1395474"/>
            <a:chOff x="0" y="0"/>
            <a:chExt cx="8392135" cy="3497718"/>
          </a:xfrm>
        </p:grpSpPr>
        <p:grpSp>
          <p:nvGrpSpPr>
            <p:cNvPr id="37" name="Group 37"/>
            <p:cNvGrpSpPr/>
            <p:nvPr/>
          </p:nvGrpSpPr>
          <p:grpSpPr>
            <a:xfrm>
              <a:off x="0" y="0"/>
              <a:ext cx="8392135" cy="3497718"/>
              <a:chOff x="0" y="0"/>
              <a:chExt cx="1993848" cy="831008"/>
            </a:xfrm>
          </p:grpSpPr>
          <p:sp>
            <p:nvSpPr>
              <p:cNvPr id="38" name="Freeform 38"/>
              <p:cNvSpPr/>
              <p:nvPr/>
            </p:nvSpPr>
            <p:spPr>
              <a:xfrm>
                <a:off x="0" y="0"/>
                <a:ext cx="1993848" cy="831008"/>
              </a:xfrm>
              <a:custGeom>
                <a:avLst/>
                <a:gdLst/>
                <a:ahLst/>
                <a:cxnLst/>
                <a:rect l="l" t="t" r="r" b="b"/>
                <a:pathLst>
                  <a:path w="1993848" h="251925">
                    <a:moveTo>
                      <a:pt x="24601" y="0"/>
                    </a:moveTo>
                    <a:lnTo>
                      <a:pt x="1969247" y="0"/>
                    </a:lnTo>
                    <a:cubicBezTo>
                      <a:pt x="1975772" y="0"/>
                      <a:pt x="1982029" y="2592"/>
                      <a:pt x="1986642" y="7205"/>
                    </a:cubicBezTo>
                    <a:cubicBezTo>
                      <a:pt x="1991256" y="11819"/>
                      <a:pt x="1993848" y="18076"/>
                      <a:pt x="1993848" y="24601"/>
                    </a:cubicBezTo>
                    <a:lnTo>
                      <a:pt x="1993848" y="227324"/>
                    </a:lnTo>
                    <a:cubicBezTo>
                      <a:pt x="1993848" y="233848"/>
                      <a:pt x="1991256" y="240106"/>
                      <a:pt x="1986642" y="244719"/>
                    </a:cubicBezTo>
                    <a:cubicBezTo>
                      <a:pt x="1982029" y="249333"/>
                      <a:pt x="1975772" y="251925"/>
                      <a:pt x="1969247" y="251925"/>
                    </a:cubicBezTo>
                    <a:lnTo>
                      <a:pt x="24601" y="251925"/>
                    </a:lnTo>
                    <a:cubicBezTo>
                      <a:pt x="18076" y="251925"/>
                      <a:pt x="11819" y="249333"/>
                      <a:pt x="7205" y="244719"/>
                    </a:cubicBezTo>
                    <a:cubicBezTo>
                      <a:pt x="2592" y="240106"/>
                      <a:pt x="0" y="233848"/>
                      <a:pt x="0" y="227324"/>
                    </a:cubicBezTo>
                    <a:lnTo>
                      <a:pt x="0" y="24601"/>
                    </a:lnTo>
                    <a:cubicBezTo>
                      <a:pt x="0" y="18076"/>
                      <a:pt x="2592" y="11819"/>
                      <a:pt x="7205" y="7205"/>
                    </a:cubicBezTo>
                    <a:cubicBezTo>
                      <a:pt x="11819" y="2592"/>
                      <a:pt x="18076" y="0"/>
                      <a:pt x="24601" y="0"/>
                    </a:cubicBezTo>
                    <a:close/>
                  </a:path>
                </a:pathLst>
              </a:custGeom>
              <a:solidFill>
                <a:srgbClr val="F0EBFF"/>
              </a:solidFill>
              <a:ln cap="sq">
                <a:noFill/>
                <a:prstDash val="solid"/>
                <a:miter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39" name="TextBox 39"/>
              <p:cNvSpPr txBox="1"/>
              <p:nvPr/>
            </p:nvSpPr>
            <p:spPr>
              <a:xfrm>
                <a:off x="0" y="9525"/>
                <a:ext cx="1993848" cy="242400"/>
              </a:xfrm>
              <a:prstGeom prst="rect">
                <a:avLst/>
              </a:prstGeom>
            </p:spPr>
            <p:txBody>
              <a:bodyPr lIns="34941" tIns="34941" rIns="34941" bIns="34941" rtlCol="0" anchor="ctr"/>
              <a:lstStyle/>
              <a:p>
                <a:pPr marL="0" lvl="0" indent="0" algn="ctr">
                  <a:lnSpc>
                    <a:spcPts val="1031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40" name="TextBox 40"/>
            <p:cNvSpPr txBox="1"/>
            <p:nvPr/>
          </p:nvSpPr>
          <p:spPr>
            <a:xfrm>
              <a:off x="434217" y="93933"/>
              <a:ext cx="7523699" cy="284128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725"/>
                </a:lnSpc>
              </a:pPr>
              <a:r>
                <a:rPr lang="en-US" sz="2700" spc="135" dirty="0">
                  <a:latin typeface="Arimo Bold"/>
                  <a:ea typeface="Arimo Bold"/>
                  <a:cs typeface="Arimo Bold"/>
                  <a:sym typeface="Arimo Bold"/>
                </a:rPr>
                <a:t>Desarrollo (</a:t>
              </a:r>
              <a:r>
                <a:rPr lang="en-US" sz="2700" spc="135" dirty="0" err="1">
                  <a:latin typeface="Arimo Bold"/>
                  <a:ea typeface="Arimo Bold"/>
                  <a:cs typeface="Arimo Bold"/>
                  <a:sym typeface="Arimo Bold"/>
                </a:rPr>
                <a:t>defiende</a:t>
              </a:r>
              <a:r>
                <a:rPr lang="en-US" sz="2700" spc="135" dirty="0">
                  <a:latin typeface="Arimo Bold"/>
                  <a:ea typeface="Arimo Bold"/>
                  <a:cs typeface="Arimo Bold"/>
                  <a:sym typeface="Arimo Bold"/>
                </a:rPr>
                <a:t> la </a:t>
              </a:r>
              <a:r>
                <a:rPr lang="en-US" sz="2700" spc="135" dirty="0" err="1">
                  <a:latin typeface="Arimo Bold"/>
                  <a:ea typeface="Arimo Bold"/>
                  <a:cs typeface="Arimo Bold"/>
                  <a:sym typeface="Arimo Bold"/>
                </a:rPr>
                <a:t>tesis</a:t>
              </a:r>
              <a:r>
                <a:rPr lang="en-US" sz="2700" spc="135" dirty="0">
                  <a:latin typeface="Arimo Bold"/>
                  <a:ea typeface="Arimo Bold"/>
                  <a:cs typeface="Arimo Bold"/>
                  <a:sym typeface="Arimo Bold"/>
                </a:rPr>
                <a:t>)</a:t>
              </a:r>
            </a:p>
            <a:p>
              <a:pPr algn="ctr">
                <a:lnSpc>
                  <a:spcPts val="4725"/>
                </a:lnSpc>
              </a:pPr>
              <a:r>
                <a:rPr lang="en-US" sz="2700" spc="135" dirty="0" err="1">
                  <a:latin typeface="Arimo Bold"/>
                  <a:ea typeface="Arimo Bold"/>
                  <a:cs typeface="Arimo Bold"/>
                  <a:sym typeface="Arimo Bold"/>
                </a:rPr>
                <a:t>Presenta</a:t>
              </a:r>
              <a:r>
                <a:rPr lang="en-US" sz="2700" spc="135" dirty="0">
                  <a:latin typeface="Arimo Bold"/>
                  <a:ea typeface="Arimo Bold"/>
                  <a:cs typeface="Arimo Bold"/>
                  <a:sym typeface="Arimo Bold"/>
                </a:rPr>
                <a:t> </a:t>
              </a:r>
              <a:r>
                <a:rPr lang="en-US" sz="2700" spc="135" dirty="0" err="1">
                  <a:latin typeface="Arimo Bold"/>
                  <a:ea typeface="Arimo Bold"/>
                  <a:cs typeface="Arimo Bold"/>
                  <a:sym typeface="Arimo Bold"/>
                </a:rPr>
                <a:t>Argumentos</a:t>
              </a:r>
              <a:r>
                <a:rPr lang="en-US" sz="2700" spc="135" dirty="0">
                  <a:latin typeface="Arimo Bold"/>
                  <a:ea typeface="Arimo Bold"/>
                  <a:cs typeface="Arimo Bold"/>
                  <a:sym typeface="Arimo Bold"/>
                </a:rPr>
                <a:t> </a:t>
              </a:r>
              <a:r>
                <a:rPr lang="en-US" sz="2700" spc="135" dirty="0" err="1">
                  <a:latin typeface="Arimo Bold"/>
                  <a:ea typeface="Arimo Bold"/>
                  <a:cs typeface="Arimo Bold"/>
                  <a:sym typeface="Arimo Bold"/>
                </a:rPr>
                <a:t>basados</a:t>
              </a:r>
              <a:r>
                <a:rPr lang="en-US" sz="2700" spc="135" dirty="0">
                  <a:latin typeface="Arimo Bold"/>
                  <a:ea typeface="Arimo Bold"/>
                  <a:cs typeface="Arimo Bold"/>
                  <a:sym typeface="Arimo Bold"/>
                </a:rPr>
                <a:t> </a:t>
              </a:r>
              <a:r>
                <a:rPr lang="en-US" sz="2700" spc="135" dirty="0" err="1">
                  <a:latin typeface="Arimo Bold"/>
                  <a:ea typeface="Arimo Bold"/>
                  <a:cs typeface="Arimo Bold"/>
                  <a:sym typeface="Arimo Bold"/>
                </a:rPr>
                <a:t>en</a:t>
              </a:r>
              <a:r>
                <a:rPr lang="en-US" sz="2700" spc="135" dirty="0">
                  <a:latin typeface="Arimo Bold"/>
                  <a:ea typeface="Arimo Bold"/>
                  <a:cs typeface="Arimo Bold"/>
                  <a:sym typeface="Arimo Bold"/>
                </a:rPr>
                <a:t> </a:t>
              </a:r>
              <a:r>
                <a:rPr lang="en-US" sz="2700" spc="135" dirty="0" err="1">
                  <a:latin typeface="Arimo Bold"/>
                  <a:ea typeface="Arimo Bold"/>
                  <a:cs typeface="Arimo Bold"/>
                  <a:sym typeface="Arimo Bold"/>
                </a:rPr>
                <a:t>fuentes</a:t>
              </a:r>
              <a:endParaRPr lang="en-US" sz="2700" spc="135" dirty="0">
                <a:latin typeface="Arimo Bold"/>
                <a:ea typeface="Arimo Bold"/>
                <a:cs typeface="Arimo Bold"/>
                <a:sym typeface="Arimo Bold"/>
              </a:endParaRPr>
            </a:p>
          </p:txBody>
        </p:sp>
      </p:grpSp>
      <p:sp>
        <p:nvSpPr>
          <p:cNvPr id="41" name="CuadroTexto 40">
            <a:extLst>
              <a:ext uri="{FF2B5EF4-FFF2-40B4-BE49-F238E27FC236}">
                <a16:creationId xmlns:a16="http://schemas.microsoft.com/office/drawing/2014/main" id="{7D4A7C78-B682-3984-8177-2B50B486CFAB}"/>
              </a:ext>
            </a:extLst>
          </p:cNvPr>
          <p:cNvSpPr txBox="1"/>
          <p:nvPr/>
        </p:nvSpPr>
        <p:spPr>
          <a:xfrm>
            <a:off x="1667344" y="1630356"/>
            <a:ext cx="1426970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4800" b="1" dirty="0">
                <a:solidFill>
                  <a:schemeClr val="accent4">
                    <a:lumMod val="75000"/>
                  </a:schemeClr>
                </a:solidFill>
              </a:rPr>
              <a:t>Estructura de un Ensayo Académico</a:t>
            </a:r>
            <a:endParaRPr lang="es-CL" sz="48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cxnSp>
        <p:nvCxnSpPr>
          <p:cNvPr id="51" name="Conector: angular 50">
            <a:extLst>
              <a:ext uri="{FF2B5EF4-FFF2-40B4-BE49-F238E27FC236}">
                <a16:creationId xmlns:a16="http://schemas.microsoft.com/office/drawing/2014/main" id="{B9826FED-039F-FCD2-6380-7D25D33D1984}"/>
              </a:ext>
            </a:extLst>
          </p:cNvPr>
          <p:cNvCxnSpPr/>
          <p:nvPr/>
        </p:nvCxnSpPr>
        <p:spPr>
          <a:xfrm rot="16200000" flipH="1">
            <a:off x="2371163" y="3924408"/>
            <a:ext cx="1005972" cy="652502"/>
          </a:xfrm>
          <a:prstGeom prst="bentConnector3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Conector: angular 54">
            <a:extLst>
              <a:ext uri="{FF2B5EF4-FFF2-40B4-BE49-F238E27FC236}">
                <a16:creationId xmlns:a16="http://schemas.microsoft.com/office/drawing/2014/main" id="{CE6177B4-684B-3BAB-70FD-A8B76CD73818}"/>
              </a:ext>
            </a:extLst>
          </p:cNvPr>
          <p:cNvCxnSpPr/>
          <p:nvPr/>
        </p:nvCxnSpPr>
        <p:spPr>
          <a:xfrm rot="16200000" flipH="1">
            <a:off x="4289215" y="5037818"/>
            <a:ext cx="1005972" cy="652502"/>
          </a:xfrm>
          <a:prstGeom prst="bentConnector3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7" name="Group 36">
            <a:extLst>
              <a:ext uri="{FF2B5EF4-FFF2-40B4-BE49-F238E27FC236}">
                <a16:creationId xmlns:a16="http://schemas.microsoft.com/office/drawing/2014/main" id="{EE0FD56E-C730-8A07-CAB1-CC6A31394C38}"/>
              </a:ext>
            </a:extLst>
          </p:cNvPr>
          <p:cNvGrpSpPr/>
          <p:nvPr/>
        </p:nvGrpSpPr>
        <p:grpSpPr>
          <a:xfrm>
            <a:off x="7254343" y="6885505"/>
            <a:ext cx="9027431" cy="1489987"/>
            <a:chOff x="0" y="0"/>
            <a:chExt cx="8392135" cy="1060354"/>
          </a:xfrm>
        </p:grpSpPr>
        <p:grpSp>
          <p:nvGrpSpPr>
            <p:cNvPr id="58" name="Group 37">
              <a:extLst>
                <a:ext uri="{FF2B5EF4-FFF2-40B4-BE49-F238E27FC236}">
                  <a16:creationId xmlns:a16="http://schemas.microsoft.com/office/drawing/2014/main" id="{C60E35D7-FAF1-61AA-895B-6A14EDE41053}"/>
                </a:ext>
              </a:extLst>
            </p:cNvPr>
            <p:cNvGrpSpPr/>
            <p:nvPr/>
          </p:nvGrpSpPr>
          <p:grpSpPr>
            <a:xfrm>
              <a:off x="0" y="0"/>
              <a:ext cx="8392135" cy="1060354"/>
              <a:chOff x="0" y="0"/>
              <a:chExt cx="1993848" cy="251925"/>
            </a:xfrm>
          </p:grpSpPr>
          <p:sp>
            <p:nvSpPr>
              <p:cNvPr id="60" name="Freeform 38">
                <a:extLst>
                  <a:ext uri="{FF2B5EF4-FFF2-40B4-BE49-F238E27FC236}">
                    <a16:creationId xmlns:a16="http://schemas.microsoft.com/office/drawing/2014/main" id="{EE74687E-1D41-A56F-DB1E-9A329442E02D}"/>
                  </a:ext>
                </a:extLst>
              </p:cNvPr>
              <p:cNvSpPr/>
              <p:nvPr/>
            </p:nvSpPr>
            <p:spPr>
              <a:xfrm>
                <a:off x="0" y="0"/>
                <a:ext cx="1993848" cy="251925"/>
              </a:xfrm>
              <a:custGeom>
                <a:avLst/>
                <a:gdLst/>
                <a:ahLst/>
                <a:cxnLst/>
                <a:rect l="l" t="t" r="r" b="b"/>
                <a:pathLst>
                  <a:path w="1993848" h="251925">
                    <a:moveTo>
                      <a:pt x="24601" y="0"/>
                    </a:moveTo>
                    <a:lnTo>
                      <a:pt x="1969247" y="0"/>
                    </a:lnTo>
                    <a:cubicBezTo>
                      <a:pt x="1975772" y="0"/>
                      <a:pt x="1982029" y="2592"/>
                      <a:pt x="1986642" y="7205"/>
                    </a:cubicBezTo>
                    <a:cubicBezTo>
                      <a:pt x="1991256" y="11819"/>
                      <a:pt x="1993848" y="18076"/>
                      <a:pt x="1993848" y="24601"/>
                    </a:cubicBezTo>
                    <a:lnTo>
                      <a:pt x="1993848" y="227324"/>
                    </a:lnTo>
                    <a:cubicBezTo>
                      <a:pt x="1993848" y="233848"/>
                      <a:pt x="1991256" y="240106"/>
                      <a:pt x="1986642" y="244719"/>
                    </a:cubicBezTo>
                    <a:cubicBezTo>
                      <a:pt x="1982029" y="249333"/>
                      <a:pt x="1975772" y="251925"/>
                      <a:pt x="1969247" y="251925"/>
                    </a:cubicBezTo>
                    <a:lnTo>
                      <a:pt x="24601" y="251925"/>
                    </a:lnTo>
                    <a:cubicBezTo>
                      <a:pt x="18076" y="251925"/>
                      <a:pt x="11819" y="249333"/>
                      <a:pt x="7205" y="244719"/>
                    </a:cubicBezTo>
                    <a:cubicBezTo>
                      <a:pt x="2592" y="240106"/>
                      <a:pt x="0" y="233848"/>
                      <a:pt x="0" y="227324"/>
                    </a:cubicBezTo>
                    <a:lnTo>
                      <a:pt x="0" y="24601"/>
                    </a:lnTo>
                    <a:cubicBezTo>
                      <a:pt x="0" y="18076"/>
                      <a:pt x="2592" y="11819"/>
                      <a:pt x="7205" y="7205"/>
                    </a:cubicBezTo>
                    <a:cubicBezTo>
                      <a:pt x="11819" y="2592"/>
                      <a:pt x="18076" y="0"/>
                      <a:pt x="24601" y="0"/>
                    </a:cubicBezTo>
                    <a:close/>
                  </a:path>
                </a:pathLst>
              </a:custGeom>
              <a:solidFill>
                <a:srgbClr val="F0EBFF"/>
              </a:solidFill>
              <a:ln cap="sq">
                <a:noFill/>
                <a:prstDash val="solid"/>
                <a:miter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61" name="TextBox 39">
                <a:extLst>
                  <a:ext uri="{FF2B5EF4-FFF2-40B4-BE49-F238E27FC236}">
                    <a16:creationId xmlns:a16="http://schemas.microsoft.com/office/drawing/2014/main" id="{6AB94FE7-8C71-D272-C13B-3E978B121CD1}"/>
                  </a:ext>
                </a:extLst>
              </p:cNvPr>
              <p:cNvSpPr txBox="1"/>
              <p:nvPr/>
            </p:nvSpPr>
            <p:spPr>
              <a:xfrm>
                <a:off x="0" y="9525"/>
                <a:ext cx="1993848" cy="242400"/>
              </a:xfrm>
              <a:prstGeom prst="rect">
                <a:avLst/>
              </a:prstGeom>
            </p:spPr>
            <p:txBody>
              <a:bodyPr lIns="34941" tIns="34941" rIns="34941" bIns="34941" rtlCol="0" anchor="ctr"/>
              <a:lstStyle/>
              <a:p>
                <a:pPr marL="0" lvl="0" indent="0" algn="ctr">
                  <a:lnSpc>
                    <a:spcPts val="1031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59" name="TextBox 40">
              <a:extLst>
                <a:ext uri="{FF2B5EF4-FFF2-40B4-BE49-F238E27FC236}">
                  <a16:creationId xmlns:a16="http://schemas.microsoft.com/office/drawing/2014/main" id="{912F2F39-412A-35FC-C6E6-F2B8D046BF11}"/>
                </a:ext>
              </a:extLst>
            </p:cNvPr>
            <p:cNvSpPr txBox="1"/>
            <p:nvPr/>
          </p:nvSpPr>
          <p:spPr>
            <a:xfrm>
              <a:off x="434218" y="93932"/>
              <a:ext cx="7523699" cy="71056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725"/>
                </a:lnSpc>
              </a:pPr>
              <a:endParaRPr lang="en-US" sz="2700" spc="135" dirty="0">
                <a:solidFill>
                  <a:srgbClr val="545454"/>
                </a:solidFill>
                <a:latin typeface="Arimo Bold"/>
                <a:ea typeface="Arimo Bold"/>
                <a:cs typeface="Arimo Bold"/>
                <a:sym typeface="Arimo Bold"/>
              </a:endParaRPr>
            </a:p>
          </p:txBody>
        </p:sp>
      </p:grpSp>
      <p:sp>
        <p:nvSpPr>
          <p:cNvPr id="68" name="TextBox 40">
            <a:extLst>
              <a:ext uri="{FF2B5EF4-FFF2-40B4-BE49-F238E27FC236}">
                <a16:creationId xmlns:a16="http://schemas.microsoft.com/office/drawing/2014/main" id="{48084645-49B2-C6F1-2DD0-7272E9D4C561}"/>
              </a:ext>
            </a:extLst>
          </p:cNvPr>
          <p:cNvSpPr txBox="1"/>
          <p:nvPr/>
        </p:nvSpPr>
        <p:spPr>
          <a:xfrm>
            <a:off x="7481190" y="7199052"/>
            <a:ext cx="8860441" cy="113358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725"/>
              </a:lnSpc>
            </a:pPr>
            <a:r>
              <a:rPr lang="en-US" sz="2700" spc="135" dirty="0" err="1">
                <a:latin typeface="Arimo Bold"/>
                <a:ea typeface="Arimo Bold"/>
                <a:cs typeface="Arimo Bold"/>
                <a:sym typeface="Arimo Bold"/>
              </a:rPr>
              <a:t>Conclusiones</a:t>
            </a:r>
            <a:r>
              <a:rPr lang="en-US" sz="2700" spc="135" dirty="0">
                <a:latin typeface="Arimo Bold"/>
                <a:ea typeface="Arimo Bold"/>
                <a:cs typeface="Arimo Bold"/>
                <a:sym typeface="Arimo Bold"/>
              </a:rPr>
              <a:t> (</a:t>
            </a:r>
            <a:r>
              <a:rPr lang="en-US" sz="2700" spc="135" dirty="0" err="1">
                <a:latin typeface="Arimo Bold"/>
                <a:ea typeface="Arimo Bold"/>
                <a:cs typeface="Arimo Bold"/>
                <a:sym typeface="Arimo Bold"/>
              </a:rPr>
              <a:t>sintetiza</a:t>
            </a:r>
            <a:r>
              <a:rPr lang="en-US" sz="2700" spc="135" dirty="0">
                <a:latin typeface="Arimo Bold"/>
                <a:ea typeface="Arimo Bold"/>
                <a:cs typeface="Arimo Bold"/>
                <a:sym typeface="Arimo Bold"/>
              </a:rPr>
              <a:t> </a:t>
            </a:r>
            <a:r>
              <a:rPr lang="en-US" sz="2700" spc="135" dirty="0" err="1">
                <a:latin typeface="Arimo Bold"/>
                <a:ea typeface="Arimo Bold"/>
                <a:cs typeface="Arimo Bold"/>
                <a:sym typeface="Arimo Bold"/>
              </a:rPr>
              <a:t>los</a:t>
            </a:r>
            <a:r>
              <a:rPr lang="en-US" sz="2700" spc="135" dirty="0">
                <a:latin typeface="Arimo Bold"/>
                <a:ea typeface="Arimo Bold"/>
                <a:cs typeface="Arimo Bold"/>
                <a:sym typeface="Arimo Bold"/>
              </a:rPr>
              <a:t> </a:t>
            </a:r>
            <a:r>
              <a:rPr lang="en-US" sz="2700" spc="135" dirty="0" err="1">
                <a:latin typeface="Arimo Bold"/>
                <a:ea typeface="Arimo Bold"/>
                <a:cs typeface="Arimo Bold"/>
                <a:sym typeface="Arimo Bold"/>
              </a:rPr>
              <a:t>argumentos</a:t>
            </a:r>
            <a:r>
              <a:rPr lang="en-US" sz="2700" spc="135" dirty="0">
                <a:latin typeface="Arimo Bold"/>
                <a:ea typeface="Arimo Bold"/>
                <a:cs typeface="Arimo Bold"/>
                <a:sym typeface="Arimo Bold"/>
              </a:rPr>
              <a:t>) </a:t>
            </a:r>
          </a:p>
          <a:p>
            <a:pPr algn="ctr">
              <a:lnSpc>
                <a:spcPts val="4725"/>
              </a:lnSpc>
            </a:pPr>
            <a:r>
              <a:rPr lang="en-US" sz="2700" spc="135" dirty="0" err="1">
                <a:latin typeface="Arimo Bold"/>
                <a:ea typeface="Arimo Bold"/>
                <a:cs typeface="Arimo Bold"/>
                <a:sym typeface="Arimo Bold"/>
              </a:rPr>
              <a:t>Reafirma</a:t>
            </a:r>
            <a:r>
              <a:rPr lang="en-US" sz="2700" spc="135" dirty="0">
                <a:latin typeface="Arimo Bold"/>
                <a:ea typeface="Arimo Bold"/>
                <a:cs typeface="Arimo Bold"/>
                <a:sym typeface="Arimo Bold"/>
              </a:rPr>
              <a:t> la </a:t>
            </a:r>
            <a:r>
              <a:rPr lang="en-US" sz="2700" spc="135" dirty="0" err="1">
                <a:latin typeface="Arimo Bold"/>
                <a:ea typeface="Arimo Bold"/>
                <a:cs typeface="Arimo Bold"/>
                <a:sym typeface="Arimo Bold"/>
              </a:rPr>
              <a:t>tesis</a:t>
            </a:r>
            <a:r>
              <a:rPr lang="en-US" sz="2700" spc="135" dirty="0">
                <a:latin typeface="Arimo Bold"/>
                <a:ea typeface="Arimo Bold"/>
                <a:cs typeface="Arimo Bold"/>
                <a:sym typeface="Arimo Bold"/>
              </a:rPr>
              <a:t> </a:t>
            </a:r>
          </a:p>
        </p:txBody>
      </p:sp>
      <p:cxnSp>
        <p:nvCxnSpPr>
          <p:cNvPr id="70" name="Conector: angular 69">
            <a:extLst>
              <a:ext uri="{FF2B5EF4-FFF2-40B4-BE49-F238E27FC236}">
                <a16:creationId xmlns:a16="http://schemas.microsoft.com/office/drawing/2014/main" id="{EBC24605-7CDE-0901-7C06-5A68B3A0A3B3}"/>
              </a:ext>
            </a:extLst>
          </p:cNvPr>
          <p:cNvCxnSpPr/>
          <p:nvPr/>
        </p:nvCxnSpPr>
        <p:spPr>
          <a:xfrm rot="16200000" flipH="1">
            <a:off x="6189820" y="6697818"/>
            <a:ext cx="1005972" cy="652502"/>
          </a:xfrm>
          <a:prstGeom prst="bentConnector3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Group 36">
            <a:extLst>
              <a:ext uri="{FF2B5EF4-FFF2-40B4-BE49-F238E27FC236}">
                <a16:creationId xmlns:a16="http://schemas.microsoft.com/office/drawing/2014/main" id="{A3E3EFB4-8503-7C28-8622-1F99F6D1D1EE}"/>
              </a:ext>
            </a:extLst>
          </p:cNvPr>
          <p:cNvGrpSpPr/>
          <p:nvPr/>
        </p:nvGrpSpPr>
        <p:grpSpPr>
          <a:xfrm>
            <a:off x="10625041" y="8618888"/>
            <a:ext cx="6294101" cy="485541"/>
            <a:chOff x="0" y="40091"/>
            <a:chExt cx="8392135" cy="1060354"/>
          </a:xfrm>
        </p:grpSpPr>
        <p:grpSp>
          <p:nvGrpSpPr>
            <p:cNvPr id="24" name="Group 37">
              <a:extLst>
                <a:ext uri="{FF2B5EF4-FFF2-40B4-BE49-F238E27FC236}">
                  <a16:creationId xmlns:a16="http://schemas.microsoft.com/office/drawing/2014/main" id="{F88A22AF-21BD-3218-9BC9-4500ECE06CD6}"/>
                </a:ext>
              </a:extLst>
            </p:cNvPr>
            <p:cNvGrpSpPr/>
            <p:nvPr/>
          </p:nvGrpSpPr>
          <p:grpSpPr>
            <a:xfrm>
              <a:off x="0" y="40091"/>
              <a:ext cx="8392135" cy="1060354"/>
              <a:chOff x="0" y="9525"/>
              <a:chExt cx="1993848" cy="251925"/>
            </a:xfrm>
          </p:grpSpPr>
          <p:sp>
            <p:nvSpPr>
              <p:cNvPr id="47" name="Freeform 38">
                <a:extLst>
                  <a:ext uri="{FF2B5EF4-FFF2-40B4-BE49-F238E27FC236}">
                    <a16:creationId xmlns:a16="http://schemas.microsoft.com/office/drawing/2014/main" id="{D6B08D2A-AC07-0B8C-13AF-21568101A5E1}"/>
                  </a:ext>
                </a:extLst>
              </p:cNvPr>
              <p:cNvSpPr/>
              <p:nvPr/>
            </p:nvSpPr>
            <p:spPr>
              <a:xfrm>
                <a:off x="0" y="9525"/>
                <a:ext cx="1993848" cy="251925"/>
              </a:xfrm>
              <a:custGeom>
                <a:avLst/>
                <a:gdLst/>
                <a:ahLst/>
                <a:cxnLst/>
                <a:rect l="l" t="t" r="r" b="b"/>
                <a:pathLst>
                  <a:path w="1993848" h="251925">
                    <a:moveTo>
                      <a:pt x="24601" y="0"/>
                    </a:moveTo>
                    <a:lnTo>
                      <a:pt x="1969247" y="0"/>
                    </a:lnTo>
                    <a:cubicBezTo>
                      <a:pt x="1975772" y="0"/>
                      <a:pt x="1982029" y="2592"/>
                      <a:pt x="1986642" y="7205"/>
                    </a:cubicBezTo>
                    <a:cubicBezTo>
                      <a:pt x="1991256" y="11819"/>
                      <a:pt x="1993848" y="18076"/>
                      <a:pt x="1993848" y="24601"/>
                    </a:cubicBezTo>
                    <a:lnTo>
                      <a:pt x="1993848" y="227324"/>
                    </a:lnTo>
                    <a:cubicBezTo>
                      <a:pt x="1993848" y="233848"/>
                      <a:pt x="1991256" y="240106"/>
                      <a:pt x="1986642" y="244719"/>
                    </a:cubicBezTo>
                    <a:cubicBezTo>
                      <a:pt x="1982029" y="249333"/>
                      <a:pt x="1975772" y="251925"/>
                      <a:pt x="1969247" y="251925"/>
                    </a:cubicBezTo>
                    <a:lnTo>
                      <a:pt x="24601" y="251925"/>
                    </a:lnTo>
                    <a:cubicBezTo>
                      <a:pt x="18076" y="251925"/>
                      <a:pt x="11819" y="249333"/>
                      <a:pt x="7205" y="244719"/>
                    </a:cubicBezTo>
                    <a:cubicBezTo>
                      <a:pt x="2592" y="240106"/>
                      <a:pt x="0" y="233848"/>
                      <a:pt x="0" y="227324"/>
                    </a:cubicBezTo>
                    <a:lnTo>
                      <a:pt x="0" y="24601"/>
                    </a:lnTo>
                    <a:cubicBezTo>
                      <a:pt x="0" y="18076"/>
                      <a:pt x="2592" y="11819"/>
                      <a:pt x="7205" y="7205"/>
                    </a:cubicBezTo>
                    <a:cubicBezTo>
                      <a:pt x="11819" y="2592"/>
                      <a:pt x="18076" y="0"/>
                      <a:pt x="24601" y="0"/>
                    </a:cubicBezTo>
                    <a:close/>
                  </a:path>
                </a:pathLst>
              </a:custGeom>
              <a:solidFill>
                <a:srgbClr val="F0EBFF"/>
              </a:solidFill>
              <a:ln cap="sq">
                <a:noFill/>
                <a:prstDash val="solid"/>
                <a:miter/>
              </a:ln>
            </p:spPr>
            <p:txBody>
              <a:bodyPr/>
              <a:lstStyle/>
              <a:p>
                <a:r>
                  <a:rPr lang="es-MX" sz="2400" dirty="0">
                    <a:latin typeface="Arimo Bold" panose="020B0604020202020204" charset="0"/>
                    <a:ea typeface="Arimo Bold" panose="020B0604020202020204" charset="0"/>
                    <a:cs typeface="Arimo Bold" panose="020B0604020202020204" charset="0"/>
                  </a:rPr>
                  <a:t>Referencias bibliográficas</a:t>
                </a:r>
                <a:endParaRPr lang="es-CL" sz="2400" dirty="0">
                  <a:latin typeface="Arimo Bold" panose="020B0604020202020204" charset="0"/>
                  <a:ea typeface="Arimo Bold" panose="020B0604020202020204" charset="0"/>
                  <a:cs typeface="Arimo Bold" panose="020B0604020202020204" charset="0"/>
                </a:endParaRPr>
              </a:p>
            </p:txBody>
          </p:sp>
          <p:sp>
            <p:nvSpPr>
              <p:cNvPr id="48" name="TextBox 39">
                <a:extLst>
                  <a:ext uri="{FF2B5EF4-FFF2-40B4-BE49-F238E27FC236}">
                    <a16:creationId xmlns:a16="http://schemas.microsoft.com/office/drawing/2014/main" id="{B088B787-E720-510E-AEE8-33A922A4BE49}"/>
                  </a:ext>
                </a:extLst>
              </p:cNvPr>
              <p:cNvSpPr txBox="1"/>
              <p:nvPr/>
            </p:nvSpPr>
            <p:spPr>
              <a:xfrm>
                <a:off x="0" y="9525"/>
                <a:ext cx="1993848" cy="242400"/>
              </a:xfrm>
              <a:prstGeom prst="rect">
                <a:avLst/>
              </a:prstGeom>
            </p:spPr>
            <p:txBody>
              <a:bodyPr lIns="34941" tIns="34941" rIns="34941" bIns="34941" rtlCol="0" anchor="ctr"/>
              <a:lstStyle/>
              <a:p>
                <a:pPr marL="0" lvl="0" indent="0" algn="ctr">
                  <a:lnSpc>
                    <a:spcPts val="1031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25" name="TextBox 40">
              <a:extLst>
                <a:ext uri="{FF2B5EF4-FFF2-40B4-BE49-F238E27FC236}">
                  <a16:creationId xmlns:a16="http://schemas.microsoft.com/office/drawing/2014/main" id="{BEA6DF0E-C630-93D8-268F-14E11D6423DE}"/>
                </a:ext>
              </a:extLst>
            </p:cNvPr>
            <p:cNvSpPr txBox="1"/>
            <p:nvPr/>
          </p:nvSpPr>
          <p:spPr>
            <a:xfrm>
              <a:off x="434218" y="93932"/>
              <a:ext cx="7523699" cy="71056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725"/>
                </a:lnSpc>
              </a:pPr>
              <a:endParaRPr lang="en-US" sz="2700" spc="135" dirty="0">
                <a:solidFill>
                  <a:srgbClr val="545454"/>
                </a:solidFill>
                <a:latin typeface="Arimo Bold"/>
                <a:ea typeface="Arimo Bold"/>
                <a:cs typeface="Arimo Bold"/>
                <a:sym typeface="Arimo Bold"/>
              </a:endParaRPr>
            </a:p>
          </p:txBody>
        </p: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2"/>
          <p:cNvSpPr txBox="1"/>
          <p:nvPr/>
        </p:nvSpPr>
        <p:spPr>
          <a:xfrm>
            <a:off x="2426016" y="2062255"/>
            <a:ext cx="6717984" cy="14388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742"/>
              </a:lnSpc>
              <a:spcBef>
                <a:spcPct val="0"/>
              </a:spcBef>
            </a:pPr>
            <a:r>
              <a:rPr lang="en-US" sz="4101" spc="-164">
                <a:solidFill>
                  <a:srgbClr val="FFFFFF"/>
                </a:solidFill>
                <a:latin typeface="Arimo Bold"/>
                <a:ea typeface="Arimo Bold"/>
                <a:cs typeface="Arimo Bold"/>
                <a:sym typeface="Arimo Bold"/>
              </a:rPr>
              <a:t>Objetivos y visión del proyecto</a:t>
            </a:r>
          </a:p>
        </p:txBody>
      </p:sp>
      <p:pic>
        <p:nvPicPr>
          <p:cNvPr id="24" name="Imagen 23">
            <a:extLst>
              <a:ext uri="{FF2B5EF4-FFF2-40B4-BE49-F238E27FC236}">
                <a16:creationId xmlns:a16="http://schemas.microsoft.com/office/drawing/2014/main" id="{B40C67EC-72DE-AD1D-6D28-8ADE02D1E1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2600" y="1181100"/>
            <a:ext cx="14782800" cy="7924800"/>
          </a:xfrm>
          <a:prstGeom prst="rect">
            <a:avLst/>
          </a:prstGeom>
        </p:spPr>
      </p:pic>
      <p:sp>
        <p:nvSpPr>
          <p:cNvPr id="25" name="Freeform 10">
            <a:extLst>
              <a:ext uri="{FF2B5EF4-FFF2-40B4-BE49-F238E27FC236}">
                <a16:creationId xmlns:a16="http://schemas.microsoft.com/office/drawing/2014/main" id="{D4D8193A-8A7A-C1BD-873F-02943F22131B}"/>
              </a:ext>
            </a:extLst>
          </p:cNvPr>
          <p:cNvSpPr/>
          <p:nvPr/>
        </p:nvSpPr>
        <p:spPr>
          <a:xfrm rot="10258208">
            <a:off x="134842" y="6477291"/>
            <a:ext cx="2737355" cy="3876466"/>
          </a:xfrm>
          <a:custGeom>
            <a:avLst/>
            <a:gdLst/>
            <a:ahLst/>
            <a:cxnLst/>
            <a:rect l="l" t="t" r="r" b="b"/>
            <a:pathLst>
              <a:path w="3649807" h="5168622">
                <a:moveTo>
                  <a:pt x="0" y="0"/>
                </a:moveTo>
                <a:lnTo>
                  <a:pt x="3649806" y="0"/>
                </a:lnTo>
                <a:lnTo>
                  <a:pt x="3649806" y="5168622"/>
                </a:lnTo>
                <a:lnTo>
                  <a:pt x="0" y="516862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grpSp>
        <p:nvGrpSpPr>
          <p:cNvPr id="47" name="Group 19">
            <a:extLst>
              <a:ext uri="{FF2B5EF4-FFF2-40B4-BE49-F238E27FC236}">
                <a16:creationId xmlns:a16="http://schemas.microsoft.com/office/drawing/2014/main" id="{354DD2D6-EE65-DDC5-B31D-47A6698F0136}"/>
              </a:ext>
            </a:extLst>
          </p:cNvPr>
          <p:cNvGrpSpPr/>
          <p:nvPr/>
        </p:nvGrpSpPr>
        <p:grpSpPr>
          <a:xfrm>
            <a:off x="0" y="717604"/>
            <a:ext cx="17184371" cy="9517231"/>
            <a:chOff x="0" y="-38100"/>
            <a:chExt cx="4032738" cy="2161771"/>
          </a:xfrm>
        </p:grpSpPr>
        <p:sp>
          <p:nvSpPr>
            <p:cNvPr id="48" name="Freeform 20">
              <a:extLst>
                <a:ext uri="{FF2B5EF4-FFF2-40B4-BE49-F238E27FC236}">
                  <a16:creationId xmlns:a16="http://schemas.microsoft.com/office/drawing/2014/main" id="{0E3404BE-8918-ECF8-46FE-66F69D1250A8}"/>
                </a:ext>
              </a:extLst>
            </p:cNvPr>
            <p:cNvSpPr/>
            <p:nvPr/>
          </p:nvSpPr>
          <p:spPr>
            <a:xfrm>
              <a:off x="0" y="-38100"/>
              <a:ext cx="4032738" cy="2161771"/>
            </a:xfrm>
            <a:custGeom>
              <a:avLst/>
              <a:gdLst/>
              <a:ahLst/>
              <a:cxnLst/>
              <a:rect l="l" t="t" r="r" b="b"/>
              <a:pathLst>
                <a:path w="4032738" h="2123671">
                  <a:moveTo>
                    <a:pt x="0" y="0"/>
                  </a:moveTo>
                  <a:lnTo>
                    <a:pt x="4032738" y="0"/>
                  </a:lnTo>
                  <a:lnTo>
                    <a:pt x="4032738" y="2123671"/>
                  </a:lnTo>
                  <a:lnTo>
                    <a:pt x="0" y="212367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sq">
              <a:solidFill>
                <a:srgbClr val="7AB5BD"/>
              </a:solidFill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49" name="TextBox 21">
              <a:extLst>
                <a:ext uri="{FF2B5EF4-FFF2-40B4-BE49-F238E27FC236}">
                  <a16:creationId xmlns:a16="http://schemas.microsoft.com/office/drawing/2014/main" id="{8436069E-613E-3E49-02CB-9C5093CA19C4}"/>
                </a:ext>
              </a:extLst>
            </p:cNvPr>
            <p:cNvSpPr txBox="1"/>
            <p:nvPr/>
          </p:nvSpPr>
          <p:spPr>
            <a:xfrm>
              <a:off x="0" y="-38100"/>
              <a:ext cx="4032738" cy="2161771"/>
            </a:xfrm>
            <a:prstGeom prst="rect">
              <a:avLst/>
            </a:prstGeom>
          </p:spPr>
          <p:txBody>
            <a:bodyPr lIns="71245" tIns="71245" rIns="71245" bIns="71245" rtlCol="0" anchor="ctr"/>
            <a:lstStyle/>
            <a:p>
              <a:pPr algn="ctr">
                <a:lnSpc>
                  <a:spcPts val="2095"/>
                </a:lnSpc>
              </a:pPr>
              <a:endParaRPr/>
            </a:p>
          </p:txBody>
        </p:sp>
      </p:grpSp>
      <p:grpSp>
        <p:nvGrpSpPr>
          <p:cNvPr id="50" name="Group 2">
            <a:extLst>
              <a:ext uri="{FF2B5EF4-FFF2-40B4-BE49-F238E27FC236}">
                <a16:creationId xmlns:a16="http://schemas.microsoft.com/office/drawing/2014/main" id="{471E7058-4D47-82D1-83F2-9330FF527180}"/>
              </a:ext>
            </a:extLst>
          </p:cNvPr>
          <p:cNvGrpSpPr/>
          <p:nvPr/>
        </p:nvGrpSpPr>
        <p:grpSpPr>
          <a:xfrm>
            <a:off x="-3984606" y="-2530493"/>
            <a:ext cx="25364121" cy="15644615"/>
            <a:chOff x="989784" y="1524335"/>
            <a:chExt cx="33818828" cy="20859487"/>
          </a:xfrm>
        </p:grpSpPr>
        <p:sp>
          <p:nvSpPr>
            <p:cNvPr id="52" name="Freeform 3">
              <a:extLst>
                <a:ext uri="{FF2B5EF4-FFF2-40B4-BE49-F238E27FC236}">
                  <a16:creationId xmlns:a16="http://schemas.microsoft.com/office/drawing/2014/main" id="{9DB6DA15-B6D0-8E5C-8B60-0A166E1F94CF}"/>
                </a:ext>
              </a:extLst>
            </p:cNvPr>
            <p:cNvSpPr/>
            <p:nvPr/>
          </p:nvSpPr>
          <p:spPr>
            <a:xfrm rot="-378694">
              <a:off x="27886048" y="4064890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5" y="0"/>
                  </a:lnTo>
                  <a:lnTo>
                    <a:pt x="2054065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53" name="Freeform 4">
              <a:extLst>
                <a:ext uri="{FF2B5EF4-FFF2-40B4-BE49-F238E27FC236}">
                  <a16:creationId xmlns:a16="http://schemas.microsoft.com/office/drawing/2014/main" id="{5474A9B1-10F1-F84E-2D28-51610608A405}"/>
                </a:ext>
              </a:extLst>
            </p:cNvPr>
            <p:cNvSpPr/>
            <p:nvPr/>
          </p:nvSpPr>
          <p:spPr>
            <a:xfrm rot="6656374">
              <a:off x="5362036" y="12908186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4" y="0"/>
                  </a:lnTo>
                  <a:lnTo>
                    <a:pt x="2054064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54" name="Freeform 5">
              <a:extLst>
                <a:ext uri="{FF2B5EF4-FFF2-40B4-BE49-F238E27FC236}">
                  <a16:creationId xmlns:a16="http://schemas.microsoft.com/office/drawing/2014/main" id="{44DECCBD-D871-78C1-C719-98949E3BEE20}"/>
                </a:ext>
              </a:extLst>
            </p:cNvPr>
            <p:cNvSpPr/>
            <p:nvPr/>
          </p:nvSpPr>
          <p:spPr>
            <a:xfrm rot="-9991583">
              <a:off x="26034237" y="13730095"/>
              <a:ext cx="8774375" cy="8653727"/>
            </a:xfrm>
            <a:custGeom>
              <a:avLst/>
              <a:gdLst/>
              <a:ahLst/>
              <a:cxnLst/>
              <a:rect l="l" t="t" r="r" b="b"/>
              <a:pathLst>
                <a:path w="8774375" h="8653727">
                  <a:moveTo>
                    <a:pt x="0" y="0"/>
                  </a:moveTo>
                  <a:lnTo>
                    <a:pt x="8774375" y="0"/>
                  </a:lnTo>
                  <a:lnTo>
                    <a:pt x="8774375" y="8653727"/>
                  </a:lnTo>
                  <a:lnTo>
                    <a:pt x="0" y="865372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72" name="Freeform 6">
              <a:extLst>
                <a:ext uri="{FF2B5EF4-FFF2-40B4-BE49-F238E27FC236}">
                  <a16:creationId xmlns:a16="http://schemas.microsoft.com/office/drawing/2014/main" id="{116A5F27-5EAA-9E82-D919-531D44A641E2}"/>
                </a:ext>
              </a:extLst>
            </p:cNvPr>
            <p:cNvSpPr/>
            <p:nvPr/>
          </p:nvSpPr>
          <p:spPr>
            <a:xfrm rot="-7136872">
              <a:off x="26368259" y="7555644"/>
              <a:ext cx="7093899" cy="5621915"/>
            </a:xfrm>
            <a:custGeom>
              <a:avLst/>
              <a:gdLst/>
              <a:ahLst/>
              <a:cxnLst/>
              <a:rect l="l" t="t" r="r" b="b"/>
              <a:pathLst>
                <a:path w="7093899" h="5621915">
                  <a:moveTo>
                    <a:pt x="0" y="0"/>
                  </a:moveTo>
                  <a:lnTo>
                    <a:pt x="7093899" y="0"/>
                  </a:lnTo>
                  <a:lnTo>
                    <a:pt x="7093899" y="5621914"/>
                  </a:lnTo>
                  <a:lnTo>
                    <a:pt x="0" y="562191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74" name="Freeform 8">
              <a:extLst>
                <a:ext uri="{FF2B5EF4-FFF2-40B4-BE49-F238E27FC236}">
                  <a16:creationId xmlns:a16="http://schemas.microsoft.com/office/drawing/2014/main" id="{72CD877E-27D9-0FE1-978C-F4FCFAE08D0D}"/>
                </a:ext>
              </a:extLst>
            </p:cNvPr>
            <p:cNvSpPr/>
            <p:nvPr/>
          </p:nvSpPr>
          <p:spPr>
            <a:xfrm rot="536888">
              <a:off x="5294597" y="15720764"/>
              <a:ext cx="6462241" cy="5121326"/>
            </a:xfrm>
            <a:custGeom>
              <a:avLst/>
              <a:gdLst/>
              <a:ahLst/>
              <a:cxnLst/>
              <a:rect l="l" t="t" r="r" b="b"/>
              <a:pathLst>
                <a:path w="6462241" h="5121326">
                  <a:moveTo>
                    <a:pt x="0" y="0"/>
                  </a:moveTo>
                  <a:lnTo>
                    <a:pt x="6462241" y="0"/>
                  </a:lnTo>
                  <a:lnTo>
                    <a:pt x="6462241" y="5121326"/>
                  </a:lnTo>
                  <a:lnTo>
                    <a:pt x="0" y="51213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76" name="Freeform 10">
              <a:extLst>
                <a:ext uri="{FF2B5EF4-FFF2-40B4-BE49-F238E27FC236}">
                  <a16:creationId xmlns:a16="http://schemas.microsoft.com/office/drawing/2014/main" id="{EFEBFE57-2850-76A0-FD14-C630B41EC98B}"/>
                </a:ext>
              </a:extLst>
            </p:cNvPr>
            <p:cNvSpPr/>
            <p:nvPr/>
          </p:nvSpPr>
          <p:spPr>
            <a:xfrm rot="10258208">
              <a:off x="5366034" y="7624256"/>
              <a:ext cx="3649807" cy="5168622"/>
            </a:xfrm>
            <a:custGeom>
              <a:avLst/>
              <a:gdLst/>
              <a:ahLst/>
              <a:cxnLst/>
              <a:rect l="l" t="t" r="r" b="b"/>
              <a:pathLst>
                <a:path w="3649807" h="5168622">
                  <a:moveTo>
                    <a:pt x="0" y="0"/>
                  </a:moveTo>
                  <a:lnTo>
                    <a:pt x="3649806" y="0"/>
                  </a:lnTo>
                  <a:lnTo>
                    <a:pt x="3649806" y="5168622"/>
                  </a:lnTo>
                  <a:lnTo>
                    <a:pt x="0" y="51686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78" name="Freeform 12">
              <a:extLst>
                <a:ext uri="{FF2B5EF4-FFF2-40B4-BE49-F238E27FC236}">
                  <a16:creationId xmlns:a16="http://schemas.microsoft.com/office/drawing/2014/main" id="{773E18A4-B494-62D0-FB69-C13E735D2C07}"/>
                </a:ext>
              </a:extLst>
            </p:cNvPr>
            <p:cNvSpPr/>
            <p:nvPr/>
          </p:nvSpPr>
          <p:spPr>
            <a:xfrm rot="-10800000">
              <a:off x="26159235" y="15903123"/>
              <a:ext cx="4964203" cy="4756609"/>
            </a:xfrm>
            <a:custGeom>
              <a:avLst/>
              <a:gdLst/>
              <a:ahLst/>
              <a:cxnLst/>
              <a:rect l="l" t="t" r="r" b="b"/>
              <a:pathLst>
                <a:path w="4964203" h="4756609">
                  <a:moveTo>
                    <a:pt x="0" y="0"/>
                  </a:moveTo>
                  <a:lnTo>
                    <a:pt x="4964204" y="0"/>
                  </a:lnTo>
                  <a:lnTo>
                    <a:pt x="4964204" y="4756609"/>
                  </a:lnTo>
                  <a:lnTo>
                    <a:pt x="0" y="475660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79" name="Freeform 13">
              <a:extLst>
                <a:ext uri="{FF2B5EF4-FFF2-40B4-BE49-F238E27FC236}">
                  <a16:creationId xmlns:a16="http://schemas.microsoft.com/office/drawing/2014/main" id="{19E5A573-9D32-3639-C5D5-EE0616AEC713}"/>
                </a:ext>
              </a:extLst>
            </p:cNvPr>
            <p:cNvSpPr/>
            <p:nvPr/>
          </p:nvSpPr>
          <p:spPr>
            <a:xfrm rot="3897182">
              <a:off x="948620" y="1565499"/>
              <a:ext cx="5987534" cy="5905206"/>
            </a:xfrm>
            <a:custGeom>
              <a:avLst/>
              <a:gdLst/>
              <a:ahLst/>
              <a:cxnLst/>
              <a:rect l="l" t="t" r="r" b="b"/>
              <a:pathLst>
                <a:path w="5987534" h="5905206">
                  <a:moveTo>
                    <a:pt x="0" y="0"/>
                  </a:moveTo>
                  <a:lnTo>
                    <a:pt x="5987535" y="0"/>
                  </a:lnTo>
                  <a:lnTo>
                    <a:pt x="5987535" y="5905206"/>
                  </a:lnTo>
                  <a:lnTo>
                    <a:pt x="0" y="59052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80" name="Freeform 14">
              <a:extLst>
                <a:ext uri="{FF2B5EF4-FFF2-40B4-BE49-F238E27FC236}">
                  <a16:creationId xmlns:a16="http://schemas.microsoft.com/office/drawing/2014/main" id="{98A78A13-031F-CDD9-7929-99D28464585C}"/>
                </a:ext>
              </a:extLst>
            </p:cNvPr>
            <p:cNvSpPr/>
            <p:nvPr/>
          </p:nvSpPr>
          <p:spPr>
            <a:xfrm rot="-2882775">
              <a:off x="12253237" y="17935812"/>
              <a:ext cx="2702077" cy="1573960"/>
            </a:xfrm>
            <a:custGeom>
              <a:avLst/>
              <a:gdLst/>
              <a:ahLst/>
              <a:cxnLst/>
              <a:rect l="l" t="t" r="r" b="b"/>
              <a:pathLst>
                <a:path w="2702077" h="1573960">
                  <a:moveTo>
                    <a:pt x="0" y="0"/>
                  </a:moveTo>
                  <a:lnTo>
                    <a:pt x="2702077" y="0"/>
                  </a:lnTo>
                  <a:lnTo>
                    <a:pt x="2702077" y="1573960"/>
                  </a:lnTo>
                  <a:lnTo>
                    <a:pt x="0" y="15739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81" name="Freeform 15">
              <a:extLst>
                <a:ext uri="{FF2B5EF4-FFF2-40B4-BE49-F238E27FC236}">
                  <a16:creationId xmlns:a16="http://schemas.microsoft.com/office/drawing/2014/main" id="{B34DBA50-4AEC-1671-3D62-B4C9CBB70DD5}"/>
                </a:ext>
              </a:extLst>
            </p:cNvPr>
            <p:cNvSpPr/>
            <p:nvPr/>
          </p:nvSpPr>
          <p:spPr>
            <a:xfrm rot="-3654351">
              <a:off x="17741212" y="3909246"/>
              <a:ext cx="2530871" cy="1474233"/>
            </a:xfrm>
            <a:custGeom>
              <a:avLst/>
              <a:gdLst/>
              <a:ahLst/>
              <a:cxnLst/>
              <a:rect l="l" t="t" r="r" b="b"/>
              <a:pathLst>
                <a:path w="2530871" h="1474233">
                  <a:moveTo>
                    <a:pt x="0" y="0"/>
                  </a:moveTo>
                  <a:lnTo>
                    <a:pt x="2530871" y="0"/>
                  </a:lnTo>
                  <a:lnTo>
                    <a:pt x="2530871" y="1474233"/>
                  </a:lnTo>
                  <a:lnTo>
                    <a:pt x="0" y="14742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</p:grpSp>
    </p:spTree>
    <p:extLst>
      <p:ext uri="{BB962C8B-B14F-4D97-AF65-F5344CB8AC3E}">
        <p14:creationId xmlns:p14="http://schemas.microsoft.com/office/powerpoint/2010/main" val="15389999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B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4726944" y="-3673744"/>
            <a:ext cx="26772009" cy="17465203"/>
            <a:chOff x="0" y="0"/>
            <a:chExt cx="35696012" cy="23286938"/>
          </a:xfrm>
        </p:grpSpPr>
        <p:sp>
          <p:nvSpPr>
            <p:cNvPr id="3" name="Freeform 3"/>
            <p:cNvSpPr/>
            <p:nvPr/>
          </p:nvSpPr>
          <p:spPr>
            <a:xfrm rot="-378694">
              <a:off x="27886048" y="4064890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5" y="0"/>
                  </a:lnTo>
                  <a:lnTo>
                    <a:pt x="2054065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4" name="Freeform 4"/>
            <p:cNvSpPr/>
            <p:nvPr/>
          </p:nvSpPr>
          <p:spPr>
            <a:xfrm rot="6656374">
              <a:off x="5362036" y="12908186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4" y="0"/>
                  </a:lnTo>
                  <a:lnTo>
                    <a:pt x="2054064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5" name="Freeform 5"/>
            <p:cNvSpPr/>
            <p:nvPr/>
          </p:nvSpPr>
          <p:spPr>
            <a:xfrm rot="-9991583">
              <a:off x="26034237" y="13730095"/>
              <a:ext cx="8774375" cy="8653727"/>
            </a:xfrm>
            <a:custGeom>
              <a:avLst/>
              <a:gdLst/>
              <a:ahLst/>
              <a:cxnLst/>
              <a:rect l="l" t="t" r="r" b="b"/>
              <a:pathLst>
                <a:path w="8774375" h="8653727">
                  <a:moveTo>
                    <a:pt x="0" y="0"/>
                  </a:moveTo>
                  <a:lnTo>
                    <a:pt x="8774375" y="0"/>
                  </a:lnTo>
                  <a:lnTo>
                    <a:pt x="8774375" y="8653727"/>
                  </a:lnTo>
                  <a:lnTo>
                    <a:pt x="0" y="865372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6" name="Freeform 6"/>
            <p:cNvSpPr/>
            <p:nvPr/>
          </p:nvSpPr>
          <p:spPr>
            <a:xfrm rot="-7136872">
              <a:off x="26368259" y="7555644"/>
              <a:ext cx="7093899" cy="5621915"/>
            </a:xfrm>
            <a:custGeom>
              <a:avLst/>
              <a:gdLst/>
              <a:ahLst/>
              <a:cxnLst/>
              <a:rect l="l" t="t" r="r" b="b"/>
              <a:pathLst>
                <a:path w="7093899" h="5621915">
                  <a:moveTo>
                    <a:pt x="0" y="0"/>
                  </a:moveTo>
                  <a:lnTo>
                    <a:pt x="7093899" y="0"/>
                  </a:lnTo>
                  <a:lnTo>
                    <a:pt x="7093899" y="5621914"/>
                  </a:lnTo>
                  <a:lnTo>
                    <a:pt x="0" y="562191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7" name="Freeform 7"/>
            <p:cNvSpPr/>
            <p:nvPr/>
          </p:nvSpPr>
          <p:spPr>
            <a:xfrm rot="1670258">
              <a:off x="8674867" y="1476367"/>
              <a:ext cx="7868605" cy="6235870"/>
            </a:xfrm>
            <a:custGeom>
              <a:avLst/>
              <a:gdLst/>
              <a:ahLst/>
              <a:cxnLst/>
              <a:rect l="l" t="t" r="r" b="b"/>
              <a:pathLst>
                <a:path w="7868605" h="6235870">
                  <a:moveTo>
                    <a:pt x="0" y="0"/>
                  </a:moveTo>
                  <a:lnTo>
                    <a:pt x="7868605" y="0"/>
                  </a:lnTo>
                  <a:lnTo>
                    <a:pt x="7868605" y="6235870"/>
                  </a:lnTo>
                  <a:lnTo>
                    <a:pt x="0" y="62358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8" name="Freeform 8"/>
            <p:cNvSpPr/>
            <p:nvPr/>
          </p:nvSpPr>
          <p:spPr>
            <a:xfrm rot="536888">
              <a:off x="5294597" y="15720764"/>
              <a:ext cx="6462241" cy="5121326"/>
            </a:xfrm>
            <a:custGeom>
              <a:avLst/>
              <a:gdLst/>
              <a:ahLst/>
              <a:cxnLst/>
              <a:rect l="l" t="t" r="r" b="b"/>
              <a:pathLst>
                <a:path w="6462241" h="5121326">
                  <a:moveTo>
                    <a:pt x="0" y="0"/>
                  </a:moveTo>
                  <a:lnTo>
                    <a:pt x="6462241" y="0"/>
                  </a:lnTo>
                  <a:lnTo>
                    <a:pt x="6462241" y="5121326"/>
                  </a:lnTo>
                  <a:lnTo>
                    <a:pt x="0" y="51213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9" name="Freeform 9"/>
            <p:cNvSpPr/>
            <p:nvPr/>
          </p:nvSpPr>
          <p:spPr>
            <a:xfrm rot="7607873">
              <a:off x="20911388" y="1496362"/>
              <a:ext cx="6395380" cy="6960957"/>
            </a:xfrm>
            <a:custGeom>
              <a:avLst/>
              <a:gdLst/>
              <a:ahLst/>
              <a:cxnLst/>
              <a:rect l="l" t="t" r="r" b="b"/>
              <a:pathLst>
                <a:path w="6395380" h="6960957">
                  <a:moveTo>
                    <a:pt x="0" y="0"/>
                  </a:moveTo>
                  <a:lnTo>
                    <a:pt x="6395380" y="0"/>
                  </a:lnTo>
                  <a:lnTo>
                    <a:pt x="6395380" y="6960957"/>
                  </a:lnTo>
                  <a:lnTo>
                    <a:pt x="0" y="696095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0" name="Freeform 10"/>
            <p:cNvSpPr/>
            <p:nvPr/>
          </p:nvSpPr>
          <p:spPr>
            <a:xfrm rot="10258208">
              <a:off x="5366034" y="7624256"/>
              <a:ext cx="3649807" cy="5168622"/>
            </a:xfrm>
            <a:custGeom>
              <a:avLst/>
              <a:gdLst/>
              <a:ahLst/>
              <a:cxnLst/>
              <a:rect l="l" t="t" r="r" b="b"/>
              <a:pathLst>
                <a:path w="3649807" h="5168622">
                  <a:moveTo>
                    <a:pt x="0" y="0"/>
                  </a:moveTo>
                  <a:lnTo>
                    <a:pt x="3649806" y="0"/>
                  </a:lnTo>
                  <a:lnTo>
                    <a:pt x="3649806" y="5168622"/>
                  </a:lnTo>
                  <a:lnTo>
                    <a:pt x="0" y="51686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1" name="Freeform 11"/>
            <p:cNvSpPr/>
            <p:nvPr/>
          </p:nvSpPr>
          <p:spPr>
            <a:xfrm rot="-10800000">
              <a:off x="16278357" y="15743716"/>
              <a:ext cx="7975425" cy="6370370"/>
            </a:xfrm>
            <a:custGeom>
              <a:avLst/>
              <a:gdLst/>
              <a:ahLst/>
              <a:cxnLst/>
              <a:rect l="l" t="t" r="r" b="b"/>
              <a:pathLst>
                <a:path w="7975425" h="6370370">
                  <a:moveTo>
                    <a:pt x="0" y="0"/>
                  </a:moveTo>
                  <a:lnTo>
                    <a:pt x="7975424" y="0"/>
                  </a:lnTo>
                  <a:lnTo>
                    <a:pt x="7975424" y="6370370"/>
                  </a:lnTo>
                  <a:lnTo>
                    <a:pt x="0" y="63703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2" name="Freeform 12"/>
            <p:cNvSpPr/>
            <p:nvPr/>
          </p:nvSpPr>
          <p:spPr>
            <a:xfrm rot="-10800000">
              <a:off x="26159235" y="15903123"/>
              <a:ext cx="4964203" cy="4756609"/>
            </a:xfrm>
            <a:custGeom>
              <a:avLst/>
              <a:gdLst/>
              <a:ahLst/>
              <a:cxnLst/>
              <a:rect l="l" t="t" r="r" b="b"/>
              <a:pathLst>
                <a:path w="4964203" h="4756609">
                  <a:moveTo>
                    <a:pt x="0" y="0"/>
                  </a:moveTo>
                  <a:lnTo>
                    <a:pt x="4964204" y="0"/>
                  </a:lnTo>
                  <a:lnTo>
                    <a:pt x="4964204" y="4756609"/>
                  </a:lnTo>
                  <a:lnTo>
                    <a:pt x="0" y="475660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3" name="Freeform 13"/>
            <p:cNvSpPr/>
            <p:nvPr/>
          </p:nvSpPr>
          <p:spPr>
            <a:xfrm rot="3897182">
              <a:off x="948620" y="1565499"/>
              <a:ext cx="5987534" cy="5905206"/>
            </a:xfrm>
            <a:custGeom>
              <a:avLst/>
              <a:gdLst/>
              <a:ahLst/>
              <a:cxnLst/>
              <a:rect l="l" t="t" r="r" b="b"/>
              <a:pathLst>
                <a:path w="5987534" h="5905206">
                  <a:moveTo>
                    <a:pt x="0" y="0"/>
                  </a:moveTo>
                  <a:lnTo>
                    <a:pt x="5987535" y="0"/>
                  </a:lnTo>
                  <a:lnTo>
                    <a:pt x="5987535" y="5905206"/>
                  </a:lnTo>
                  <a:lnTo>
                    <a:pt x="0" y="59052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4" name="Freeform 14"/>
            <p:cNvSpPr/>
            <p:nvPr/>
          </p:nvSpPr>
          <p:spPr>
            <a:xfrm rot="-2882775">
              <a:off x="12253237" y="17935812"/>
              <a:ext cx="2702077" cy="1573960"/>
            </a:xfrm>
            <a:custGeom>
              <a:avLst/>
              <a:gdLst/>
              <a:ahLst/>
              <a:cxnLst/>
              <a:rect l="l" t="t" r="r" b="b"/>
              <a:pathLst>
                <a:path w="2702077" h="1573960">
                  <a:moveTo>
                    <a:pt x="0" y="0"/>
                  </a:moveTo>
                  <a:lnTo>
                    <a:pt x="2702077" y="0"/>
                  </a:lnTo>
                  <a:lnTo>
                    <a:pt x="2702077" y="1573960"/>
                  </a:lnTo>
                  <a:lnTo>
                    <a:pt x="0" y="15739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5" name="Freeform 15"/>
            <p:cNvSpPr/>
            <p:nvPr/>
          </p:nvSpPr>
          <p:spPr>
            <a:xfrm rot="-3654351">
              <a:off x="17741212" y="3909246"/>
              <a:ext cx="2530871" cy="1474233"/>
            </a:xfrm>
            <a:custGeom>
              <a:avLst/>
              <a:gdLst/>
              <a:ahLst/>
              <a:cxnLst/>
              <a:rect l="l" t="t" r="r" b="b"/>
              <a:pathLst>
                <a:path w="2530871" h="1474233">
                  <a:moveTo>
                    <a:pt x="0" y="0"/>
                  </a:moveTo>
                  <a:lnTo>
                    <a:pt x="2530871" y="0"/>
                  </a:lnTo>
                  <a:lnTo>
                    <a:pt x="2530871" y="1474233"/>
                  </a:lnTo>
                  <a:lnTo>
                    <a:pt x="0" y="14742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642524" y="527716"/>
            <a:ext cx="16629440" cy="8967698"/>
            <a:chOff x="0" y="0"/>
            <a:chExt cx="4085397" cy="2203117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4085397" cy="2203117"/>
            </a:xfrm>
            <a:custGeom>
              <a:avLst/>
              <a:gdLst/>
              <a:ahLst/>
              <a:cxnLst/>
              <a:rect l="l" t="t" r="r" b="b"/>
              <a:pathLst>
                <a:path w="4085397" h="2203117">
                  <a:moveTo>
                    <a:pt x="0" y="0"/>
                  </a:moveTo>
                  <a:lnTo>
                    <a:pt x="4085397" y="0"/>
                  </a:lnTo>
                  <a:lnTo>
                    <a:pt x="4085397" y="2203117"/>
                  </a:lnTo>
                  <a:lnTo>
                    <a:pt x="0" y="2203117"/>
                  </a:lnTo>
                  <a:close/>
                </a:path>
              </a:pathLst>
            </a:custGeom>
            <a:solidFill>
              <a:srgbClr val="FFFFF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47625"/>
              <a:ext cx="4085397" cy="2250742"/>
            </a:xfrm>
            <a:prstGeom prst="rect">
              <a:avLst/>
            </a:prstGeom>
          </p:spPr>
          <p:txBody>
            <a:bodyPr lIns="71245" tIns="71245" rIns="71245" bIns="71245" rtlCol="0" anchor="ctr"/>
            <a:lstStyle/>
            <a:p>
              <a:pPr algn="ctr">
                <a:lnSpc>
                  <a:spcPts val="1981"/>
                </a:lnSpc>
              </a:pPr>
              <a:endParaRPr/>
            </a:p>
          </p:txBody>
        </p:sp>
      </p:grpSp>
      <p:sp>
        <p:nvSpPr>
          <p:cNvPr id="22" name="TextBox 22"/>
          <p:cNvSpPr txBox="1"/>
          <p:nvPr/>
        </p:nvSpPr>
        <p:spPr>
          <a:xfrm>
            <a:off x="9802082" y="2142494"/>
            <a:ext cx="5047743" cy="14388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742"/>
              </a:lnSpc>
              <a:spcBef>
                <a:spcPct val="0"/>
              </a:spcBef>
            </a:pPr>
            <a:r>
              <a:rPr lang="en-US" sz="4101" spc="-164">
                <a:solidFill>
                  <a:srgbClr val="FFFFFF"/>
                </a:solidFill>
                <a:latin typeface="Arimo Bold"/>
                <a:ea typeface="Arimo Bold"/>
                <a:cs typeface="Arimo Bold"/>
                <a:sym typeface="Arimo Bold"/>
              </a:rPr>
              <a:t>Inspiración y origen de la idea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6497699" y="3500280"/>
            <a:ext cx="10593457" cy="726666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571500" lvl="0" indent="-571500" algn="l">
              <a:lnSpc>
                <a:spcPts val="3779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¿</a:t>
            </a:r>
            <a:r>
              <a:rPr lang="en-US" sz="3600" b="1" dirty="0" err="1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Qué</a:t>
            </a: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 </a:t>
            </a:r>
            <a:r>
              <a:rPr lang="en-US" sz="3600" b="1" dirty="0" err="1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pasaría</a:t>
            </a: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 </a:t>
            </a:r>
            <a:r>
              <a:rPr lang="en-US" sz="3600" b="1" dirty="0" err="1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si</a:t>
            </a: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 </a:t>
            </a:r>
            <a:r>
              <a:rPr lang="en-US" sz="3600" b="1" dirty="0" err="1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una</a:t>
            </a: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 </a:t>
            </a:r>
            <a:r>
              <a:rPr lang="en-US" sz="3600" b="1" dirty="0" err="1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sociedad</a:t>
            </a: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 entera </a:t>
            </a:r>
            <a:r>
              <a:rPr lang="en-US" sz="3600" b="1" dirty="0" err="1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dejara</a:t>
            </a: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 de </a:t>
            </a:r>
            <a:r>
              <a:rPr lang="en-US" sz="3600" b="1" dirty="0" err="1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ver</a:t>
            </a: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?</a:t>
            </a:r>
          </a:p>
          <a:p>
            <a:pPr lvl="0" algn="l">
              <a:lnSpc>
                <a:spcPts val="3779"/>
              </a:lnSpc>
              <a:spcBef>
                <a:spcPct val="0"/>
              </a:spcBef>
            </a:pP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 </a:t>
            </a:r>
          </a:p>
          <a:p>
            <a:pPr marL="571500" lvl="0" indent="-571500" algn="l">
              <a:lnSpc>
                <a:spcPts val="3779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600" b="1" dirty="0" err="1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Según</a:t>
            </a: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 </a:t>
            </a:r>
            <a:r>
              <a:rPr lang="en-US" sz="3600" b="1" dirty="0" err="1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su</a:t>
            </a: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 punto de vista ¿</a:t>
            </a:r>
            <a:r>
              <a:rPr lang="en-US" sz="3600" b="1" dirty="0" err="1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Qué</a:t>
            </a: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 </a:t>
            </a:r>
            <a:r>
              <a:rPr lang="en-US" sz="3600" b="1" dirty="0" err="1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problemas</a:t>
            </a: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 </a:t>
            </a:r>
            <a:r>
              <a:rPr lang="en-US" sz="3600" b="1" dirty="0" err="1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actuales</a:t>
            </a: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 </a:t>
            </a:r>
            <a:r>
              <a:rPr lang="en-US" sz="3600" b="1" dirty="0" err="1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podrían</a:t>
            </a: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 ser </a:t>
            </a:r>
            <a:r>
              <a:rPr lang="en-US" sz="3600" b="1" dirty="0" err="1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una</a:t>
            </a: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 </a:t>
            </a:r>
            <a:r>
              <a:rPr lang="en-US" sz="3600" b="1" dirty="0" err="1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metáfora</a:t>
            </a: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 de la “</a:t>
            </a:r>
            <a:r>
              <a:rPr lang="en-US" sz="3600" b="1" dirty="0" err="1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ceguera</a:t>
            </a: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”?</a:t>
            </a:r>
          </a:p>
          <a:p>
            <a:pPr marL="514350" lvl="0" indent="-514350" algn="l">
              <a:lnSpc>
                <a:spcPts val="3779"/>
              </a:lnSpc>
              <a:spcBef>
                <a:spcPct val="0"/>
              </a:spcBef>
              <a:buAutoNum type="arabicPeriod"/>
            </a:pPr>
            <a:endParaRPr lang="en-US" sz="3600" b="1" dirty="0">
              <a:solidFill>
                <a:srgbClr val="7030A0"/>
              </a:solidFill>
              <a:latin typeface="Arimo" panose="020B0604020202020204" charset="0"/>
              <a:ea typeface="Arimo" panose="020B0604020202020204" charset="0"/>
              <a:cs typeface="Arimo" panose="020B0604020202020204" charset="0"/>
              <a:sym typeface="Arimo"/>
            </a:endParaRPr>
          </a:p>
          <a:p>
            <a:pPr marL="571500" lvl="0" indent="-571500" algn="l">
              <a:lnSpc>
                <a:spcPts val="3779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600" b="1" dirty="0" err="1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Mencione</a:t>
            </a: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 dos </a:t>
            </a:r>
            <a:r>
              <a:rPr lang="en-US" sz="3600" b="1" dirty="0" err="1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ejemplos</a:t>
            </a: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 </a:t>
            </a:r>
            <a:r>
              <a:rPr lang="en-US" sz="3600" b="1" dirty="0" err="1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contingentes</a:t>
            </a: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 </a:t>
            </a:r>
            <a:r>
              <a:rPr lang="en-US" sz="3600" b="1" dirty="0" err="1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que</a:t>
            </a: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 </a:t>
            </a:r>
            <a:r>
              <a:rPr lang="en-US" sz="3600" b="1" dirty="0" err="1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puedan</a:t>
            </a: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 ser </a:t>
            </a:r>
            <a:r>
              <a:rPr lang="en-US" sz="3600" b="1" dirty="0" err="1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reflejo</a:t>
            </a: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 de </a:t>
            </a:r>
            <a:r>
              <a:rPr lang="en-US" sz="3600" b="1" dirty="0" err="1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una</a:t>
            </a: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 possible “</a:t>
            </a:r>
            <a:r>
              <a:rPr lang="en-US" sz="3600" b="1" dirty="0" err="1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ceguera</a:t>
            </a: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”.</a:t>
            </a:r>
          </a:p>
          <a:p>
            <a:pPr lvl="0" algn="l">
              <a:lnSpc>
                <a:spcPts val="3779"/>
              </a:lnSpc>
              <a:spcBef>
                <a:spcPct val="0"/>
              </a:spcBef>
            </a:pPr>
            <a:endParaRPr lang="en-US" sz="3200" b="1" dirty="0">
              <a:solidFill>
                <a:schemeClr val="accent4">
                  <a:lumMod val="75000"/>
                </a:schemeClr>
              </a:solidFill>
              <a:latin typeface="Arimo"/>
              <a:ea typeface="Arimo"/>
              <a:cs typeface="Arimo"/>
              <a:sym typeface="Arimo"/>
            </a:endParaRPr>
          </a:p>
          <a:p>
            <a:pPr lvl="0" algn="l">
              <a:lnSpc>
                <a:spcPts val="3779"/>
              </a:lnSpc>
              <a:spcBef>
                <a:spcPct val="0"/>
              </a:spcBef>
            </a:pPr>
            <a:endParaRPr lang="en-US" sz="3200" b="1" dirty="0">
              <a:solidFill>
                <a:schemeClr val="accent4">
                  <a:lumMod val="75000"/>
                </a:schemeClr>
              </a:solidFill>
              <a:latin typeface="Arimo"/>
              <a:ea typeface="Arimo"/>
              <a:cs typeface="Arimo"/>
              <a:sym typeface="Arimo"/>
            </a:endParaRPr>
          </a:p>
          <a:p>
            <a:pPr lvl="0" algn="l">
              <a:lnSpc>
                <a:spcPts val="3779"/>
              </a:lnSpc>
              <a:spcBef>
                <a:spcPct val="0"/>
              </a:spcBef>
            </a:pPr>
            <a:r>
              <a:rPr lang="en-US" sz="3200" b="1" dirty="0">
                <a:solidFill>
                  <a:schemeClr val="accent4">
                    <a:lumMod val="75000"/>
                  </a:schemeClr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</a:p>
          <a:p>
            <a:pPr marL="0" lvl="0" indent="0" algn="l">
              <a:lnSpc>
                <a:spcPts val="3779"/>
              </a:lnSpc>
              <a:spcBef>
                <a:spcPct val="0"/>
              </a:spcBef>
            </a:pPr>
            <a:endParaRPr lang="en-US" sz="2700" dirty="0">
              <a:solidFill>
                <a:srgbClr val="545454"/>
              </a:solidFill>
              <a:latin typeface="Arimo"/>
              <a:ea typeface="Arimo"/>
              <a:cs typeface="Arimo"/>
              <a:sym typeface="Arimo"/>
            </a:endParaRPr>
          </a:p>
          <a:p>
            <a:pPr marL="0" lvl="0" indent="0" algn="l">
              <a:lnSpc>
                <a:spcPts val="3779"/>
              </a:lnSpc>
              <a:spcBef>
                <a:spcPct val="0"/>
              </a:spcBef>
            </a:pPr>
            <a:endParaRPr lang="en-US" sz="2700" dirty="0">
              <a:solidFill>
                <a:srgbClr val="545454"/>
              </a:solidFill>
              <a:latin typeface="Arimo"/>
              <a:ea typeface="Arimo"/>
              <a:cs typeface="Arimo"/>
              <a:sym typeface="Arimo"/>
            </a:endParaRPr>
          </a:p>
          <a:p>
            <a:pPr marL="0" lvl="0" indent="0" algn="l">
              <a:lnSpc>
                <a:spcPts val="3779"/>
              </a:lnSpc>
              <a:spcBef>
                <a:spcPct val="0"/>
              </a:spcBef>
            </a:pPr>
            <a:endParaRPr lang="en-US" sz="2700" u="none" strike="noStrike" dirty="0">
              <a:solidFill>
                <a:srgbClr val="545454"/>
              </a:solidFill>
              <a:latin typeface="Arimo"/>
              <a:ea typeface="Arimo"/>
              <a:cs typeface="Arimo"/>
              <a:sym typeface="Arimo"/>
            </a:endParaRPr>
          </a:p>
        </p:txBody>
      </p:sp>
      <p:sp>
        <p:nvSpPr>
          <p:cNvPr id="35" name="Rectángulo 34">
            <a:extLst>
              <a:ext uri="{FF2B5EF4-FFF2-40B4-BE49-F238E27FC236}">
                <a16:creationId xmlns:a16="http://schemas.microsoft.com/office/drawing/2014/main" id="{F8CA7A9D-FFE7-FC27-5C0B-1584C7C40E0A}"/>
              </a:ext>
            </a:extLst>
          </p:cNvPr>
          <p:cNvSpPr/>
          <p:nvPr/>
        </p:nvSpPr>
        <p:spPr>
          <a:xfrm>
            <a:off x="1231719" y="1395521"/>
            <a:ext cx="15895663" cy="15502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4800" b="1" dirty="0">
                <a:solidFill>
                  <a:schemeClr val="accent4">
                    <a:lumMod val="75000"/>
                  </a:schemeClr>
                </a:solidFill>
              </a:rPr>
              <a:t>Activación del problema: reflexione sobre las siguientes preguntas y luego sistematice sus respuestas</a:t>
            </a:r>
            <a:endParaRPr lang="es-CL" sz="48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grpSp>
        <p:nvGrpSpPr>
          <p:cNvPr id="19" name="Group 2">
            <a:extLst>
              <a:ext uri="{FF2B5EF4-FFF2-40B4-BE49-F238E27FC236}">
                <a16:creationId xmlns:a16="http://schemas.microsoft.com/office/drawing/2014/main" id="{F36ECC27-A7BB-0E99-5CE9-6BAD30C7922F}"/>
              </a:ext>
            </a:extLst>
          </p:cNvPr>
          <p:cNvGrpSpPr/>
          <p:nvPr/>
        </p:nvGrpSpPr>
        <p:grpSpPr>
          <a:xfrm>
            <a:off x="1345867" y="3382277"/>
            <a:ext cx="4764527" cy="4764527"/>
            <a:chOff x="0" y="0"/>
            <a:chExt cx="812800" cy="812800"/>
          </a:xfrm>
        </p:grpSpPr>
        <p:sp>
          <p:nvSpPr>
            <p:cNvPr id="20" name="Freeform 3">
              <a:extLst>
                <a:ext uri="{FF2B5EF4-FFF2-40B4-BE49-F238E27FC236}">
                  <a16:creationId xmlns:a16="http://schemas.microsoft.com/office/drawing/2014/main" id="{929953A3-39F8-A151-6D43-28F053F16923}"/>
                </a:ext>
              </a:extLst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11"/>
              <a:stretch>
                <a:fillRect l="-14935" r="-14935"/>
              </a:stretch>
            </a:blipFill>
            <a:ln w="133350" cap="sq">
              <a:solidFill>
                <a:srgbClr val="EF4136"/>
              </a:solidFill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AFB9C4-317E-6D66-9644-7C8F9D9442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CDB976B3-F86C-6D5D-E0E1-C610E7139BC6}"/>
              </a:ext>
            </a:extLst>
          </p:cNvPr>
          <p:cNvGrpSpPr/>
          <p:nvPr/>
        </p:nvGrpSpPr>
        <p:grpSpPr>
          <a:xfrm>
            <a:off x="-4726944" y="-3673744"/>
            <a:ext cx="26772009" cy="17465203"/>
            <a:chOff x="0" y="0"/>
            <a:chExt cx="35696012" cy="23286938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B3C5044D-ECA7-8075-4045-BE343B457E49}"/>
                </a:ext>
              </a:extLst>
            </p:cNvPr>
            <p:cNvSpPr/>
            <p:nvPr/>
          </p:nvSpPr>
          <p:spPr>
            <a:xfrm rot="-378694">
              <a:off x="27886048" y="4064890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5" y="0"/>
                  </a:lnTo>
                  <a:lnTo>
                    <a:pt x="2054065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2EB4A32C-E944-D6B0-B8C3-A6320E48116B}"/>
                </a:ext>
              </a:extLst>
            </p:cNvPr>
            <p:cNvSpPr/>
            <p:nvPr/>
          </p:nvSpPr>
          <p:spPr>
            <a:xfrm rot="6656374">
              <a:off x="5362036" y="12908186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4" y="0"/>
                  </a:lnTo>
                  <a:lnTo>
                    <a:pt x="2054064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F1CF585B-6B45-20C5-4694-A8061BDD064F}"/>
                </a:ext>
              </a:extLst>
            </p:cNvPr>
            <p:cNvSpPr/>
            <p:nvPr/>
          </p:nvSpPr>
          <p:spPr>
            <a:xfrm rot="-9991583">
              <a:off x="26034237" y="13730095"/>
              <a:ext cx="8774375" cy="8653727"/>
            </a:xfrm>
            <a:custGeom>
              <a:avLst/>
              <a:gdLst/>
              <a:ahLst/>
              <a:cxnLst/>
              <a:rect l="l" t="t" r="r" b="b"/>
              <a:pathLst>
                <a:path w="8774375" h="8653727">
                  <a:moveTo>
                    <a:pt x="0" y="0"/>
                  </a:moveTo>
                  <a:lnTo>
                    <a:pt x="8774375" y="0"/>
                  </a:lnTo>
                  <a:lnTo>
                    <a:pt x="8774375" y="8653727"/>
                  </a:lnTo>
                  <a:lnTo>
                    <a:pt x="0" y="865372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6" name="Freeform 6">
              <a:extLst>
                <a:ext uri="{FF2B5EF4-FFF2-40B4-BE49-F238E27FC236}">
                  <a16:creationId xmlns:a16="http://schemas.microsoft.com/office/drawing/2014/main" id="{AF536390-5761-DECB-1EBA-16864C276701}"/>
                </a:ext>
              </a:extLst>
            </p:cNvPr>
            <p:cNvSpPr/>
            <p:nvPr/>
          </p:nvSpPr>
          <p:spPr>
            <a:xfrm rot="-7136872">
              <a:off x="26368259" y="7555644"/>
              <a:ext cx="7093899" cy="5621915"/>
            </a:xfrm>
            <a:custGeom>
              <a:avLst/>
              <a:gdLst/>
              <a:ahLst/>
              <a:cxnLst/>
              <a:rect l="l" t="t" r="r" b="b"/>
              <a:pathLst>
                <a:path w="7093899" h="5621915">
                  <a:moveTo>
                    <a:pt x="0" y="0"/>
                  </a:moveTo>
                  <a:lnTo>
                    <a:pt x="7093899" y="0"/>
                  </a:lnTo>
                  <a:lnTo>
                    <a:pt x="7093899" y="5621914"/>
                  </a:lnTo>
                  <a:lnTo>
                    <a:pt x="0" y="562191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27F84EF5-15E4-C5AC-579C-D7A86EFC4A66}"/>
                </a:ext>
              </a:extLst>
            </p:cNvPr>
            <p:cNvSpPr/>
            <p:nvPr/>
          </p:nvSpPr>
          <p:spPr>
            <a:xfrm rot="1670258">
              <a:off x="8674867" y="1476367"/>
              <a:ext cx="7868605" cy="6235870"/>
            </a:xfrm>
            <a:custGeom>
              <a:avLst/>
              <a:gdLst/>
              <a:ahLst/>
              <a:cxnLst/>
              <a:rect l="l" t="t" r="r" b="b"/>
              <a:pathLst>
                <a:path w="7868605" h="6235870">
                  <a:moveTo>
                    <a:pt x="0" y="0"/>
                  </a:moveTo>
                  <a:lnTo>
                    <a:pt x="7868605" y="0"/>
                  </a:lnTo>
                  <a:lnTo>
                    <a:pt x="7868605" y="6235870"/>
                  </a:lnTo>
                  <a:lnTo>
                    <a:pt x="0" y="62358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8" name="Freeform 8">
              <a:extLst>
                <a:ext uri="{FF2B5EF4-FFF2-40B4-BE49-F238E27FC236}">
                  <a16:creationId xmlns:a16="http://schemas.microsoft.com/office/drawing/2014/main" id="{AD139A9B-EC76-1E20-C58F-16DEC5A7B079}"/>
                </a:ext>
              </a:extLst>
            </p:cNvPr>
            <p:cNvSpPr/>
            <p:nvPr/>
          </p:nvSpPr>
          <p:spPr>
            <a:xfrm rot="536888">
              <a:off x="5294597" y="15720764"/>
              <a:ext cx="6462241" cy="5121326"/>
            </a:xfrm>
            <a:custGeom>
              <a:avLst/>
              <a:gdLst/>
              <a:ahLst/>
              <a:cxnLst/>
              <a:rect l="l" t="t" r="r" b="b"/>
              <a:pathLst>
                <a:path w="6462241" h="5121326">
                  <a:moveTo>
                    <a:pt x="0" y="0"/>
                  </a:moveTo>
                  <a:lnTo>
                    <a:pt x="6462241" y="0"/>
                  </a:lnTo>
                  <a:lnTo>
                    <a:pt x="6462241" y="5121326"/>
                  </a:lnTo>
                  <a:lnTo>
                    <a:pt x="0" y="51213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384C2038-9AC5-26D8-E82F-3F201E818797}"/>
                </a:ext>
              </a:extLst>
            </p:cNvPr>
            <p:cNvSpPr/>
            <p:nvPr/>
          </p:nvSpPr>
          <p:spPr>
            <a:xfrm rot="7607873">
              <a:off x="20911388" y="1496362"/>
              <a:ext cx="6395380" cy="6960957"/>
            </a:xfrm>
            <a:custGeom>
              <a:avLst/>
              <a:gdLst/>
              <a:ahLst/>
              <a:cxnLst/>
              <a:rect l="l" t="t" r="r" b="b"/>
              <a:pathLst>
                <a:path w="6395380" h="6960957">
                  <a:moveTo>
                    <a:pt x="0" y="0"/>
                  </a:moveTo>
                  <a:lnTo>
                    <a:pt x="6395380" y="0"/>
                  </a:lnTo>
                  <a:lnTo>
                    <a:pt x="6395380" y="6960957"/>
                  </a:lnTo>
                  <a:lnTo>
                    <a:pt x="0" y="696095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4DEE7AC4-7B0F-A143-3B83-BA31685438F4}"/>
                </a:ext>
              </a:extLst>
            </p:cNvPr>
            <p:cNvSpPr/>
            <p:nvPr/>
          </p:nvSpPr>
          <p:spPr>
            <a:xfrm rot="10258208">
              <a:off x="5366034" y="7624256"/>
              <a:ext cx="3649807" cy="5168622"/>
            </a:xfrm>
            <a:custGeom>
              <a:avLst/>
              <a:gdLst/>
              <a:ahLst/>
              <a:cxnLst/>
              <a:rect l="l" t="t" r="r" b="b"/>
              <a:pathLst>
                <a:path w="3649807" h="5168622">
                  <a:moveTo>
                    <a:pt x="0" y="0"/>
                  </a:moveTo>
                  <a:lnTo>
                    <a:pt x="3649806" y="0"/>
                  </a:lnTo>
                  <a:lnTo>
                    <a:pt x="3649806" y="5168622"/>
                  </a:lnTo>
                  <a:lnTo>
                    <a:pt x="0" y="51686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1" name="Freeform 11">
              <a:extLst>
                <a:ext uri="{FF2B5EF4-FFF2-40B4-BE49-F238E27FC236}">
                  <a16:creationId xmlns:a16="http://schemas.microsoft.com/office/drawing/2014/main" id="{DF4F4266-700B-1A09-56DC-2BD1B6C783C5}"/>
                </a:ext>
              </a:extLst>
            </p:cNvPr>
            <p:cNvSpPr/>
            <p:nvPr/>
          </p:nvSpPr>
          <p:spPr>
            <a:xfrm rot="-10800000">
              <a:off x="16278357" y="15743716"/>
              <a:ext cx="7975425" cy="6370370"/>
            </a:xfrm>
            <a:custGeom>
              <a:avLst/>
              <a:gdLst/>
              <a:ahLst/>
              <a:cxnLst/>
              <a:rect l="l" t="t" r="r" b="b"/>
              <a:pathLst>
                <a:path w="7975425" h="6370370">
                  <a:moveTo>
                    <a:pt x="0" y="0"/>
                  </a:moveTo>
                  <a:lnTo>
                    <a:pt x="7975424" y="0"/>
                  </a:lnTo>
                  <a:lnTo>
                    <a:pt x="7975424" y="6370370"/>
                  </a:lnTo>
                  <a:lnTo>
                    <a:pt x="0" y="63703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2" name="Freeform 12">
              <a:extLst>
                <a:ext uri="{FF2B5EF4-FFF2-40B4-BE49-F238E27FC236}">
                  <a16:creationId xmlns:a16="http://schemas.microsoft.com/office/drawing/2014/main" id="{DE06900D-ECF8-3CAB-E41A-AF0C5DD1D28E}"/>
                </a:ext>
              </a:extLst>
            </p:cNvPr>
            <p:cNvSpPr/>
            <p:nvPr/>
          </p:nvSpPr>
          <p:spPr>
            <a:xfrm rot="-10800000">
              <a:off x="26159235" y="15903123"/>
              <a:ext cx="4964203" cy="4756609"/>
            </a:xfrm>
            <a:custGeom>
              <a:avLst/>
              <a:gdLst/>
              <a:ahLst/>
              <a:cxnLst/>
              <a:rect l="l" t="t" r="r" b="b"/>
              <a:pathLst>
                <a:path w="4964203" h="4756609">
                  <a:moveTo>
                    <a:pt x="0" y="0"/>
                  </a:moveTo>
                  <a:lnTo>
                    <a:pt x="4964204" y="0"/>
                  </a:lnTo>
                  <a:lnTo>
                    <a:pt x="4964204" y="4756609"/>
                  </a:lnTo>
                  <a:lnTo>
                    <a:pt x="0" y="475660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3" name="Freeform 13">
              <a:extLst>
                <a:ext uri="{FF2B5EF4-FFF2-40B4-BE49-F238E27FC236}">
                  <a16:creationId xmlns:a16="http://schemas.microsoft.com/office/drawing/2014/main" id="{78CBD8D3-2813-A12E-FDAE-2616B4BC26F3}"/>
                </a:ext>
              </a:extLst>
            </p:cNvPr>
            <p:cNvSpPr/>
            <p:nvPr/>
          </p:nvSpPr>
          <p:spPr>
            <a:xfrm rot="3897182">
              <a:off x="948620" y="1565499"/>
              <a:ext cx="5987534" cy="5905206"/>
            </a:xfrm>
            <a:custGeom>
              <a:avLst/>
              <a:gdLst/>
              <a:ahLst/>
              <a:cxnLst/>
              <a:rect l="l" t="t" r="r" b="b"/>
              <a:pathLst>
                <a:path w="5987534" h="5905206">
                  <a:moveTo>
                    <a:pt x="0" y="0"/>
                  </a:moveTo>
                  <a:lnTo>
                    <a:pt x="5987535" y="0"/>
                  </a:lnTo>
                  <a:lnTo>
                    <a:pt x="5987535" y="5905206"/>
                  </a:lnTo>
                  <a:lnTo>
                    <a:pt x="0" y="59052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A997ABD4-D988-3330-5722-CB0EA777BFF9}"/>
                </a:ext>
              </a:extLst>
            </p:cNvPr>
            <p:cNvSpPr/>
            <p:nvPr/>
          </p:nvSpPr>
          <p:spPr>
            <a:xfrm rot="-2882775">
              <a:off x="12253237" y="17935812"/>
              <a:ext cx="2702077" cy="1573960"/>
            </a:xfrm>
            <a:custGeom>
              <a:avLst/>
              <a:gdLst/>
              <a:ahLst/>
              <a:cxnLst/>
              <a:rect l="l" t="t" r="r" b="b"/>
              <a:pathLst>
                <a:path w="2702077" h="1573960">
                  <a:moveTo>
                    <a:pt x="0" y="0"/>
                  </a:moveTo>
                  <a:lnTo>
                    <a:pt x="2702077" y="0"/>
                  </a:lnTo>
                  <a:lnTo>
                    <a:pt x="2702077" y="1573960"/>
                  </a:lnTo>
                  <a:lnTo>
                    <a:pt x="0" y="15739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5" name="Freeform 15">
              <a:extLst>
                <a:ext uri="{FF2B5EF4-FFF2-40B4-BE49-F238E27FC236}">
                  <a16:creationId xmlns:a16="http://schemas.microsoft.com/office/drawing/2014/main" id="{C11B3269-3BAE-3094-7F8C-65B93A68BD70}"/>
                </a:ext>
              </a:extLst>
            </p:cNvPr>
            <p:cNvSpPr/>
            <p:nvPr/>
          </p:nvSpPr>
          <p:spPr>
            <a:xfrm rot="-3654351">
              <a:off x="17741212" y="3909246"/>
              <a:ext cx="2530871" cy="1474233"/>
            </a:xfrm>
            <a:custGeom>
              <a:avLst/>
              <a:gdLst/>
              <a:ahLst/>
              <a:cxnLst/>
              <a:rect l="l" t="t" r="r" b="b"/>
              <a:pathLst>
                <a:path w="2530871" h="1474233">
                  <a:moveTo>
                    <a:pt x="0" y="0"/>
                  </a:moveTo>
                  <a:lnTo>
                    <a:pt x="2530871" y="0"/>
                  </a:lnTo>
                  <a:lnTo>
                    <a:pt x="2530871" y="1474233"/>
                  </a:lnTo>
                  <a:lnTo>
                    <a:pt x="0" y="14742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16" name="Group 16">
            <a:extLst>
              <a:ext uri="{FF2B5EF4-FFF2-40B4-BE49-F238E27FC236}">
                <a16:creationId xmlns:a16="http://schemas.microsoft.com/office/drawing/2014/main" id="{B2B41BF5-61F9-9155-6F81-44FFDFFD2E83}"/>
              </a:ext>
            </a:extLst>
          </p:cNvPr>
          <p:cNvGrpSpPr/>
          <p:nvPr/>
        </p:nvGrpSpPr>
        <p:grpSpPr>
          <a:xfrm>
            <a:off x="450319" y="527716"/>
            <a:ext cx="16629440" cy="8967698"/>
            <a:chOff x="0" y="0"/>
            <a:chExt cx="4085397" cy="2203117"/>
          </a:xfrm>
        </p:grpSpPr>
        <p:sp>
          <p:nvSpPr>
            <p:cNvPr id="17" name="Freeform 17">
              <a:extLst>
                <a:ext uri="{FF2B5EF4-FFF2-40B4-BE49-F238E27FC236}">
                  <a16:creationId xmlns:a16="http://schemas.microsoft.com/office/drawing/2014/main" id="{8FE64EF0-4FC3-6929-CEAF-E65E10164ADB}"/>
                </a:ext>
              </a:extLst>
            </p:cNvPr>
            <p:cNvSpPr/>
            <p:nvPr/>
          </p:nvSpPr>
          <p:spPr>
            <a:xfrm>
              <a:off x="0" y="0"/>
              <a:ext cx="4085397" cy="2203117"/>
            </a:xfrm>
            <a:custGeom>
              <a:avLst/>
              <a:gdLst/>
              <a:ahLst/>
              <a:cxnLst/>
              <a:rect l="l" t="t" r="r" b="b"/>
              <a:pathLst>
                <a:path w="4085397" h="2203117">
                  <a:moveTo>
                    <a:pt x="0" y="0"/>
                  </a:moveTo>
                  <a:lnTo>
                    <a:pt x="4085397" y="0"/>
                  </a:lnTo>
                  <a:lnTo>
                    <a:pt x="4085397" y="2203117"/>
                  </a:lnTo>
                  <a:lnTo>
                    <a:pt x="0" y="2203117"/>
                  </a:lnTo>
                  <a:close/>
                </a:path>
              </a:pathLst>
            </a:custGeom>
            <a:solidFill>
              <a:srgbClr val="FFFFF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8" name="TextBox 18">
              <a:extLst>
                <a:ext uri="{FF2B5EF4-FFF2-40B4-BE49-F238E27FC236}">
                  <a16:creationId xmlns:a16="http://schemas.microsoft.com/office/drawing/2014/main" id="{A1B537CC-8EA7-1020-6A1F-8B2FD2373765}"/>
                </a:ext>
              </a:extLst>
            </p:cNvPr>
            <p:cNvSpPr txBox="1"/>
            <p:nvPr/>
          </p:nvSpPr>
          <p:spPr>
            <a:xfrm>
              <a:off x="0" y="-47625"/>
              <a:ext cx="4085397" cy="2250742"/>
            </a:xfrm>
            <a:prstGeom prst="rect">
              <a:avLst/>
            </a:prstGeom>
          </p:spPr>
          <p:txBody>
            <a:bodyPr lIns="71245" tIns="71245" rIns="71245" bIns="71245" rtlCol="0" anchor="ctr"/>
            <a:lstStyle/>
            <a:p>
              <a:pPr algn="ctr">
                <a:lnSpc>
                  <a:spcPts val="1981"/>
                </a:lnSpc>
              </a:pPr>
              <a:endParaRPr/>
            </a:p>
          </p:txBody>
        </p:sp>
      </p:grpSp>
      <p:sp>
        <p:nvSpPr>
          <p:cNvPr id="22" name="TextBox 22">
            <a:extLst>
              <a:ext uri="{FF2B5EF4-FFF2-40B4-BE49-F238E27FC236}">
                <a16:creationId xmlns:a16="http://schemas.microsoft.com/office/drawing/2014/main" id="{6675A1F2-7946-FF2F-4EB2-29E256733515}"/>
              </a:ext>
            </a:extLst>
          </p:cNvPr>
          <p:cNvSpPr txBox="1"/>
          <p:nvPr/>
        </p:nvSpPr>
        <p:spPr>
          <a:xfrm>
            <a:off x="9802082" y="2142494"/>
            <a:ext cx="5047743" cy="14388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742"/>
              </a:lnSpc>
              <a:spcBef>
                <a:spcPct val="0"/>
              </a:spcBef>
            </a:pPr>
            <a:r>
              <a:rPr lang="en-US" sz="4101" spc="-164">
                <a:solidFill>
                  <a:srgbClr val="FFFFFF"/>
                </a:solidFill>
                <a:latin typeface="Arimo Bold"/>
                <a:ea typeface="Arimo Bold"/>
                <a:cs typeface="Arimo Bold"/>
                <a:sym typeface="Arimo Bold"/>
              </a:rPr>
              <a:t>Inspiración y origen de la idea</a:t>
            </a:r>
          </a:p>
        </p:txBody>
      </p:sp>
      <p:sp>
        <p:nvSpPr>
          <p:cNvPr id="23" name="TextBox 23">
            <a:extLst>
              <a:ext uri="{FF2B5EF4-FFF2-40B4-BE49-F238E27FC236}">
                <a16:creationId xmlns:a16="http://schemas.microsoft.com/office/drawing/2014/main" id="{13AE3C08-2B98-48B0-7896-6A5CF7919416}"/>
              </a:ext>
            </a:extLst>
          </p:cNvPr>
          <p:cNvSpPr txBox="1"/>
          <p:nvPr/>
        </p:nvSpPr>
        <p:spPr>
          <a:xfrm>
            <a:off x="6550858" y="2513027"/>
            <a:ext cx="10289047" cy="824129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lvl="0">
              <a:lnSpc>
                <a:spcPts val="3779"/>
              </a:lnSpc>
              <a:spcBef>
                <a:spcPct val="0"/>
              </a:spcBef>
            </a:pPr>
            <a:endParaRPr lang="es-MX" sz="3200" dirty="0"/>
          </a:p>
          <a:p>
            <a:pPr lvl="0">
              <a:lnSpc>
                <a:spcPts val="3779"/>
              </a:lnSpc>
              <a:spcBef>
                <a:spcPct val="0"/>
              </a:spcBef>
            </a:pPr>
            <a:endParaRPr lang="es-MX" sz="3200" dirty="0">
              <a:solidFill>
                <a:schemeClr val="accent4">
                  <a:lumMod val="75000"/>
                </a:schemeClr>
              </a:solidFill>
            </a:endParaRPr>
          </a:p>
          <a:p>
            <a:pPr marL="457200" lvl="0" indent="-457200" algn="l">
              <a:lnSpc>
                <a:spcPts val="3779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en-US" sz="3200" b="1" dirty="0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A </a:t>
            </a:r>
            <a:r>
              <a:rPr lang="en-US" sz="3200" b="1" dirty="0" err="1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partir</a:t>
            </a:r>
            <a:r>
              <a:rPr lang="en-US" sz="3200" b="1" dirty="0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 del </a:t>
            </a:r>
            <a:r>
              <a:rPr lang="en-US" sz="3200" b="1" dirty="0" err="1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título</a:t>
            </a:r>
            <a:r>
              <a:rPr lang="en-US" sz="3200" b="1" dirty="0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Ensayo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sobre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 la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ceguera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elaboren</a:t>
            </a:r>
            <a:r>
              <a:rPr lang="en-US" sz="3200" dirty="0">
                <a:solidFill>
                  <a:schemeClr val="accent4">
                    <a:lumMod val="75000"/>
                  </a:schemeClr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dirty="0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dos </a:t>
            </a:r>
            <a:r>
              <a:rPr lang="en-US" sz="3200" b="1" dirty="0" err="1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preguntas</a:t>
            </a:r>
            <a:r>
              <a:rPr lang="en-US" sz="3200" b="1" dirty="0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problematizadoras</a:t>
            </a:r>
            <a:r>
              <a:rPr lang="en-US" sz="3200" b="1" dirty="0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. </a:t>
            </a:r>
          </a:p>
          <a:p>
            <a:pPr lvl="0" algn="l">
              <a:lnSpc>
                <a:spcPts val="3779"/>
              </a:lnSpc>
              <a:spcBef>
                <a:spcPct val="0"/>
              </a:spcBef>
            </a:pPr>
            <a:endParaRPr lang="en-US" sz="3200" dirty="0">
              <a:solidFill>
                <a:srgbClr val="002060"/>
              </a:solidFill>
              <a:latin typeface="Arimo"/>
              <a:ea typeface="Arimo"/>
              <a:cs typeface="Arimo"/>
              <a:sym typeface="Arimo"/>
            </a:endParaRPr>
          </a:p>
          <a:p>
            <a:pPr marL="457200" lvl="0" indent="-457200">
              <a:lnSpc>
                <a:spcPts val="3779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en-US" sz="3200" b="1" dirty="0" err="1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Consideren</a:t>
            </a:r>
            <a:r>
              <a:rPr lang="en-US" sz="3200" b="1" dirty="0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que</a:t>
            </a:r>
            <a:r>
              <a:rPr lang="en-US" sz="3200" b="1" dirty="0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 las </a:t>
            </a:r>
            <a:r>
              <a:rPr lang="en-US" sz="3200" b="1" dirty="0" err="1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preguntas</a:t>
            </a:r>
            <a:r>
              <a:rPr lang="en-US" sz="3200" b="1" dirty="0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deben</a:t>
            </a:r>
            <a:r>
              <a:rPr lang="en-US" sz="3200" b="1" dirty="0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 ser </a:t>
            </a:r>
            <a:r>
              <a:rPr lang="en-US" sz="3200" b="1" dirty="0" err="1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abiertas</a:t>
            </a:r>
            <a:r>
              <a:rPr lang="en-US" sz="3200" b="1" dirty="0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 y </a:t>
            </a:r>
            <a:r>
              <a:rPr lang="en-US" sz="3200" b="1" dirty="0" err="1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reflexivas</a:t>
            </a:r>
            <a:r>
              <a:rPr lang="en-US" sz="3200" b="1" dirty="0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. Por </a:t>
            </a:r>
            <a:r>
              <a:rPr lang="en-US" sz="3200" b="1" dirty="0" err="1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ejemplo</a:t>
            </a:r>
            <a:r>
              <a:rPr lang="en-US" sz="3200" b="1" dirty="0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: 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¿De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qué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manera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el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 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individualismo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muchas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veces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nos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impide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ver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qué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sucede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 con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el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 resto? </a:t>
            </a:r>
          </a:p>
          <a:p>
            <a:pPr lvl="0">
              <a:lnSpc>
                <a:spcPts val="3779"/>
              </a:lnSpc>
              <a:spcBef>
                <a:spcPct val="0"/>
              </a:spcBef>
            </a:pPr>
            <a:endParaRPr lang="en-US" sz="3200" b="1" i="1" dirty="0">
              <a:solidFill>
                <a:srgbClr val="BF4DA7"/>
              </a:solidFill>
              <a:latin typeface="Arimo"/>
              <a:ea typeface="Arimo"/>
              <a:cs typeface="Arimo"/>
              <a:sym typeface="Arimo"/>
            </a:endParaRPr>
          </a:p>
          <a:p>
            <a:pPr marL="457200" lvl="0" indent="-457200">
              <a:lnSpc>
                <a:spcPts val="3779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en-US" sz="3200" b="1" dirty="0" err="1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Transformen</a:t>
            </a:r>
            <a:r>
              <a:rPr lang="en-US" sz="3200" b="1" dirty="0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 la </a:t>
            </a:r>
            <a:r>
              <a:rPr lang="en-US" sz="3200" b="1" dirty="0" err="1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pregunta</a:t>
            </a:r>
            <a:r>
              <a:rPr lang="en-US" sz="3200" b="1" dirty="0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en</a:t>
            </a:r>
            <a:r>
              <a:rPr lang="en-US" sz="3200" b="1" dirty="0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una</a:t>
            </a:r>
            <a:r>
              <a:rPr lang="en-US" sz="3200" b="1" dirty="0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tesis</a:t>
            </a:r>
            <a:r>
              <a:rPr lang="en-US" sz="3200" b="1" dirty="0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. 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Por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ejemplo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: El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individualismo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 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puede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entenderse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como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una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 forma de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ceguera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,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porque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impide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ver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el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sufrimiento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 de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otros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.</a:t>
            </a:r>
          </a:p>
          <a:p>
            <a:pPr lvl="0">
              <a:lnSpc>
                <a:spcPts val="3779"/>
              </a:lnSpc>
              <a:spcBef>
                <a:spcPct val="0"/>
              </a:spcBef>
            </a:pPr>
            <a:endParaRPr lang="en-US" sz="3200" b="1" i="1" dirty="0">
              <a:solidFill>
                <a:srgbClr val="BF4DA7"/>
              </a:solidFill>
              <a:latin typeface="Arimo"/>
              <a:ea typeface="Arimo"/>
              <a:cs typeface="Arimo"/>
              <a:sym typeface="Arimo"/>
            </a:endParaRPr>
          </a:p>
          <a:p>
            <a:pPr marL="457200" lvl="0" indent="-457200">
              <a:lnSpc>
                <a:spcPts val="3779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endParaRPr lang="en-US" sz="2700" i="1" dirty="0">
              <a:solidFill>
                <a:srgbClr val="BF4DA7"/>
              </a:solidFill>
              <a:latin typeface="Arimo"/>
              <a:ea typeface="Arimo"/>
              <a:cs typeface="Arimo"/>
              <a:sym typeface="Arimo"/>
            </a:endParaRPr>
          </a:p>
          <a:p>
            <a:pPr marL="0" lvl="0" indent="0" algn="l">
              <a:lnSpc>
                <a:spcPts val="3779"/>
              </a:lnSpc>
              <a:spcBef>
                <a:spcPct val="0"/>
              </a:spcBef>
            </a:pPr>
            <a:endParaRPr lang="en-US" sz="2700" dirty="0">
              <a:solidFill>
                <a:srgbClr val="545454"/>
              </a:solidFill>
              <a:latin typeface="Arimo"/>
              <a:ea typeface="Arimo"/>
              <a:cs typeface="Arimo"/>
              <a:sym typeface="Arimo"/>
            </a:endParaRPr>
          </a:p>
          <a:p>
            <a:pPr marL="0" lvl="0" indent="0" algn="l">
              <a:lnSpc>
                <a:spcPts val="3779"/>
              </a:lnSpc>
              <a:spcBef>
                <a:spcPct val="0"/>
              </a:spcBef>
            </a:pPr>
            <a:endParaRPr lang="en-US" sz="2700" u="none" strike="noStrike" dirty="0">
              <a:solidFill>
                <a:srgbClr val="545454"/>
              </a:solidFill>
              <a:latin typeface="Arimo"/>
              <a:ea typeface="Arimo"/>
              <a:cs typeface="Arimo"/>
              <a:sym typeface="Arimo"/>
            </a:endParaRPr>
          </a:p>
        </p:txBody>
      </p:sp>
      <p:sp>
        <p:nvSpPr>
          <p:cNvPr id="35" name="Rectángulo 34">
            <a:extLst>
              <a:ext uri="{FF2B5EF4-FFF2-40B4-BE49-F238E27FC236}">
                <a16:creationId xmlns:a16="http://schemas.microsoft.com/office/drawing/2014/main" id="{FE553734-54ED-BEAB-33BE-E5D47FBA9C51}"/>
              </a:ext>
            </a:extLst>
          </p:cNvPr>
          <p:cNvSpPr/>
          <p:nvPr/>
        </p:nvSpPr>
        <p:spPr>
          <a:xfrm>
            <a:off x="1606982" y="1395521"/>
            <a:ext cx="15520400" cy="15502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4800" b="1" dirty="0">
                <a:solidFill>
                  <a:schemeClr val="accent4">
                    <a:lumMod val="75000"/>
                  </a:schemeClr>
                </a:solidFill>
              </a:rPr>
              <a:t>Problematización de la temática: en grupos de cuatro personas construyan una pregunta problematizadora </a:t>
            </a:r>
            <a:endParaRPr lang="es-CL" sz="48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grpSp>
        <p:nvGrpSpPr>
          <p:cNvPr id="19" name="Group 2">
            <a:extLst>
              <a:ext uri="{FF2B5EF4-FFF2-40B4-BE49-F238E27FC236}">
                <a16:creationId xmlns:a16="http://schemas.microsoft.com/office/drawing/2014/main" id="{EA427E99-679A-3BB0-2C52-E067DEDDD2DD}"/>
              </a:ext>
            </a:extLst>
          </p:cNvPr>
          <p:cNvGrpSpPr/>
          <p:nvPr/>
        </p:nvGrpSpPr>
        <p:grpSpPr>
          <a:xfrm>
            <a:off x="1380328" y="3836690"/>
            <a:ext cx="4764527" cy="4764527"/>
            <a:chOff x="0" y="0"/>
            <a:chExt cx="812800" cy="812800"/>
          </a:xfrm>
        </p:grpSpPr>
        <p:sp>
          <p:nvSpPr>
            <p:cNvPr id="20" name="Freeform 3">
              <a:extLst>
                <a:ext uri="{FF2B5EF4-FFF2-40B4-BE49-F238E27FC236}">
                  <a16:creationId xmlns:a16="http://schemas.microsoft.com/office/drawing/2014/main" id="{C240DF85-46B5-541B-94C0-896F3D243A04}"/>
                </a:ext>
              </a:extLst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11"/>
              <a:stretch>
                <a:fillRect l="-14935" r="-14935"/>
              </a:stretch>
            </a:blipFill>
            <a:ln w="133350" cap="sq">
              <a:solidFill>
                <a:srgbClr val="EF4136"/>
              </a:solidFill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</p:grpSp>
    </p:spTree>
    <p:extLst>
      <p:ext uri="{BB962C8B-B14F-4D97-AF65-F5344CB8AC3E}">
        <p14:creationId xmlns:p14="http://schemas.microsoft.com/office/powerpoint/2010/main" val="4390807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5FDE39-23A6-5B6B-47EC-2C7C4DD19E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CBFC4BCE-6AED-E573-58C5-6768671FDEBA}"/>
              </a:ext>
            </a:extLst>
          </p:cNvPr>
          <p:cNvGrpSpPr/>
          <p:nvPr/>
        </p:nvGrpSpPr>
        <p:grpSpPr>
          <a:xfrm>
            <a:off x="-4726944" y="-3673744"/>
            <a:ext cx="26772009" cy="17465203"/>
            <a:chOff x="0" y="0"/>
            <a:chExt cx="35696012" cy="23286938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5927EC09-950F-5504-4F69-2A9307ED8B20}"/>
                </a:ext>
              </a:extLst>
            </p:cNvPr>
            <p:cNvSpPr/>
            <p:nvPr/>
          </p:nvSpPr>
          <p:spPr>
            <a:xfrm rot="-378694">
              <a:off x="27886048" y="4064890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5" y="0"/>
                  </a:lnTo>
                  <a:lnTo>
                    <a:pt x="2054065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AB578809-84C8-C65F-5426-D26E3E79C532}"/>
                </a:ext>
              </a:extLst>
            </p:cNvPr>
            <p:cNvSpPr/>
            <p:nvPr/>
          </p:nvSpPr>
          <p:spPr>
            <a:xfrm rot="6656374">
              <a:off x="5362036" y="12908186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4" y="0"/>
                  </a:lnTo>
                  <a:lnTo>
                    <a:pt x="2054064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71664759-14B8-DB4C-3506-EE07FC17CF61}"/>
                </a:ext>
              </a:extLst>
            </p:cNvPr>
            <p:cNvSpPr/>
            <p:nvPr/>
          </p:nvSpPr>
          <p:spPr>
            <a:xfrm rot="-9991583">
              <a:off x="26034237" y="13730095"/>
              <a:ext cx="8774375" cy="8653727"/>
            </a:xfrm>
            <a:custGeom>
              <a:avLst/>
              <a:gdLst/>
              <a:ahLst/>
              <a:cxnLst/>
              <a:rect l="l" t="t" r="r" b="b"/>
              <a:pathLst>
                <a:path w="8774375" h="8653727">
                  <a:moveTo>
                    <a:pt x="0" y="0"/>
                  </a:moveTo>
                  <a:lnTo>
                    <a:pt x="8774375" y="0"/>
                  </a:lnTo>
                  <a:lnTo>
                    <a:pt x="8774375" y="8653727"/>
                  </a:lnTo>
                  <a:lnTo>
                    <a:pt x="0" y="865372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6" name="Freeform 6">
              <a:extLst>
                <a:ext uri="{FF2B5EF4-FFF2-40B4-BE49-F238E27FC236}">
                  <a16:creationId xmlns:a16="http://schemas.microsoft.com/office/drawing/2014/main" id="{ADEE6DA5-0F65-682F-68E7-6C31BCC8E98D}"/>
                </a:ext>
              </a:extLst>
            </p:cNvPr>
            <p:cNvSpPr/>
            <p:nvPr/>
          </p:nvSpPr>
          <p:spPr>
            <a:xfrm rot="-7136872">
              <a:off x="26368259" y="7555644"/>
              <a:ext cx="7093899" cy="5621915"/>
            </a:xfrm>
            <a:custGeom>
              <a:avLst/>
              <a:gdLst/>
              <a:ahLst/>
              <a:cxnLst/>
              <a:rect l="l" t="t" r="r" b="b"/>
              <a:pathLst>
                <a:path w="7093899" h="5621915">
                  <a:moveTo>
                    <a:pt x="0" y="0"/>
                  </a:moveTo>
                  <a:lnTo>
                    <a:pt x="7093899" y="0"/>
                  </a:lnTo>
                  <a:lnTo>
                    <a:pt x="7093899" y="5621914"/>
                  </a:lnTo>
                  <a:lnTo>
                    <a:pt x="0" y="562191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6D299DDE-207A-6B39-D760-EA3D29393D5D}"/>
                </a:ext>
              </a:extLst>
            </p:cNvPr>
            <p:cNvSpPr/>
            <p:nvPr/>
          </p:nvSpPr>
          <p:spPr>
            <a:xfrm rot="1670258">
              <a:off x="8674867" y="1476367"/>
              <a:ext cx="7868605" cy="6235870"/>
            </a:xfrm>
            <a:custGeom>
              <a:avLst/>
              <a:gdLst/>
              <a:ahLst/>
              <a:cxnLst/>
              <a:rect l="l" t="t" r="r" b="b"/>
              <a:pathLst>
                <a:path w="7868605" h="6235870">
                  <a:moveTo>
                    <a:pt x="0" y="0"/>
                  </a:moveTo>
                  <a:lnTo>
                    <a:pt x="7868605" y="0"/>
                  </a:lnTo>
                  <a:lnTo>
                    <a:pt x="7868605" y="6235870"/>
                  </a:lnTo>
                  <a:lnTo>
                    <a:pt x="0" y="62358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8" name="Freeform 8">
              <a:extLst>
                <a:ext uri="{FF2B5EF4-FFF2-40B4-BE49-F238E27FC236}">
                  <a16:creationId xmlns:a16="http://schemas.microsoft.com/office/drawing/2014/main" id="{3E45707C-DB0C-96E3-FCAC-33CAFB3FED2A}"/>
                </a:ext>
              </a:extLst>
            </p:cNvPr>
            <p:cNvSpPr/>
            <p:nvPr/>
          </p:nvSpPr>
          <p:spPr>
            <a:xfrm rot="536888">
              <a:off x="5294597" y="15720764"/>
              <a:ext cx="6462241" cy="5121326"/>
            </a:xfrm>
            <a:custGeom>
              <a:avLst/>
              <a:gdLst/>
              <a:ahLst/>
              <a:cxnLst/>
              <a:rect l="l" t="t" r="r" b="b"/>
              <a:pathLst>
                <a:path w="6462241" h="5121326">
                  <a:moveTo>
                    <a:pt x="0" y="0"/>
                  </a:moveTo>
                  <a:lnTo>
                    <a:pt x="6462241" y="0"/>
                  </a:lnTo>
                  <a:lnTo>
                    <a:pt x="6462241" y="5121326"/>
                  </a:lnTo>
                  <a:lnTo>
                    <a:pt x="0" y="51213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15132AB4-1806-454B-86EC-F3177A40C8B0}"/>
                </a:ext>
              </a:extLst>
            </p:cNvPr>
            <p:cNvSpPr/>
            <p:nvPr/>
          </p:nvSpPr>
          <p:spPr>
            <a:xfrm rot="7607873">
              <a:off x="20911388" y="1496362"/>
              <a:ext cx="6395380" cy="6960957"/>
            </a:xfrm>
            <a:custGeom>
              <a:avLst/>
              <a:gdLst/>
              <a:ahLst/>
              <a:cxnLst/>
              <a:rect l="l" t="t" r="r" b="b"/>
              <a:pathLst>
                <a:path w="6395380" h="6960957">
                  <a:moveTo>
                    <a:pt x="0" y="0"/>
                  </a:moveTo>
                  <a:lnTo>
                    <a:pt x="6395380" y="0"/>
                  </a:lnTo>
                  <a:lnTo>
                    <a:pt x="6395380" y="6960957"/>
                  </a:lnTo>
                  <a:lnTo>
                    <a:pt x="0" y="696095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FE4E22E3-D81B-1513-C4A7-282BD7C78475}"/>
                </a:ext>
              </a:extLst>
            </p:cNvPr>
            <p:cNvSpPr/>
            <p:nvPr/>
          </p:nvSpPr>
          <p:spPr>
            <a:xfrm rot="10258208">
              <a:off x="5366034" y="7624256"/>
              <a:ext cx="3649807" cy="5168622"/>
            </a:xfrm>
            <a:custGeom>
              <a:avLst/>
              <a:gdLst/>
              <a:ahLst/>
              <a:cxnLst/>
              <a:rect l="l" t="t" r="r" b="b"/>
              <a:pathLst>
                <a:path w="3649807" h="5168622">
                  <a:moveTo>
                    <a:pt x="0" y="0"/>
                  </a:moveTo>
                  <a:lnTo>
                    <a:pt x="3649806" y="0"/>
                  </a:lnTo>
                  <a:lnTo>
                    <a:pt x="3649806" y="5168622"/>
                  </a:lnTo>
                  <a:lnTo>
                    <a:pt x="0" y="51686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1" name="Freeform 11">
              <a:extLst>
                <a:ext uri="{FF2B5EF4-FFF2-40B4-BE49-F238E27FC236}">
                  <a16:creationId xmlns:a16="http://schemas.microsoft.com/office/drawing/2014/main" id="{724A1630-5B7E-0B41-CA34-3DBD99F8B611}"/>
                </a:ext>
              </a:extLst>
            </p:cNvPr>
            <p:cNvSpPr/>
            <p:nvPr/>
          </p:nvSpPr>
          <p:spPr>
            <a:xfrm rot="-10800000">
              <a:off x="16278357" y="15743716"/>
              <a:ext cx="7975425" cy="6370370"/>
            </a:xfrm>
            <a:custGeom>
              <a:avLst/>
              <a:gdLst/>
              <a:ahLst/>
              <a:cxnLst/>
              <a:rect l="l" t="t" r="r" b="b"/>
              <a:pathLst>
                <a:path w="7975425" h="6370370">
                  <a:moveTo>
                    <a:pt x="0" y="0"/>
                  </a:moveTo>
                  <a:lnTo>
                    <a:pt x="7975424" y="0"/>
                  </a:lnTo>
                  <a:lnTo>
                    <a:pt x="7975424" y="6370370"/>
                  </a:lnTo>
                  <a:lnTo>
                    <a:pt x="0" y="63703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2" name="Freeform 12">
              <a:extLst>
                <a:ext uri="{FF2B5EF4-FFF2-40B4-BE49-F238E27FC236}">
                  <a16:creationId xmlns:a16="http://schemas.microsoft.com/office/drawing/2014/main" id="{1921F1B2-A729-1C6C-80E9-1BD160902CE9}"/>
                </a:ext>
              </a:extLst>
            </p:cNvPr>
            <p:cNvSpPr/>
            <p:nvPr/>
          </p:nvSpPr>
          <p:spPr>
            <a:xfrm rot="-10800000">
              <a:off x="26159235" y="15903123"/>
              <a:ext cx="4964203" cy="4756609"/>
            </a:xfrm>
            <a:custGeom>
              <a:avLst/>
              <a:gdLst/>
              <a:ahLst/>
              <a:cxnLst/>
              <a:rect l="l" t="t" r="r" b="b"/>
              <a:pathLst>
                <a:path w="4964203" h="4756609">
                  <a:moveTo>
                    <a:pt x="0" y="0"/>
                  </a:moveTo>
                  <a:lnTo>
                    <a:pt x="4964204" y="0"/>
                  </a:lnTo>
                  <a:lnTo>
                    <a:pt x="4964204" y="4756609"/>
                  </a:lnTo>
                  <a:lnTo>
                    <a:pt x="0" y="475660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3" name="Freeform 13">
              <a:extLst>
                <a:ext uri="{FF2B5EF4-FFF2-40B4-BE49-F238E27FC236}">
                  <a16:creationId xmlns:a16="http://schemas.microsoft.com/office/drawing/2014/main" id="{BB845CF1-5228-CA30-F498-7FBF52166A5D}"/>
                </a:ext>
              </a:extLst>
            </p:cNvPr>
            <p:cNvSpPr/>
            <p:nvPr/>
          </p:nvSpPr>
          <p:spPr>
            <a:xfrm rot="3897182">
              <a:off x="948620" y="1565499"/>
              <a:ext cx="5987534" cy="5905206"/>
            </a:xfrm>
            <a:custGeom>
              <a:avLst/>
              <a:gdLst/>
              <a:ahLst/>
              <a:cxnLst/>
              <a:rect l="l" t="t" r="r" b="b"/>
              <a:pathLst>
                <a:path w="5987534" h="5905206">
                  <a:moveTo>
                    <a:pt x="0" y="0"/>
                  </a:moveTo>
                  <a:lnTo>
                    <a:pt x="5987535" y="0"/>
                  </a:lnTo>
                  <a:lnTo>
                    <a:pt x="5987535" y="5905206"/>
                  </a:lnTo>
                  <a:lnTo>
                    <a:pt x="0" y="59052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52AC421E-BA45-068C-98E2-94191F3D67C2}"/>
                </a:ext>
              </a:extLst>
            </p:cNvPr>
            <p:cNvSpPr/>
            <p:nvPr/>
          </p:nvSpPr>
          <p:spPr>
            <a:xfrm rot="-2882775">
              <a:off x="12253237" y="17935812"/>
              <a:ext cx="2702077" cy="1573960"/>
            </a:xfrm>
            <a:custGeom>
              <a:avLst/>
              <a:gdLst/>
              <a:ahLst/>
              <a:cxnLst/>
              <a:rect l="l" t="t" r="r" b="b"/>
              <a:pathLst>
                <a:path w="2702077" h="1573960">
                  <a:moveTo>
                    <a:pt x="0" y="0"/>
                  </a:moveTo>
                  <a:lnTo>
                    <a:pt x="2702077" y="0"/>
                  </a:lnTo>
                  <a:lnTo>
                    <a:pt x="2702077" y="1573960"/>
                  </a:lnTo>
                  <a:lnTo>
                    <a:pt x="0" y="15739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5" name="Freeform 15">
              <a:extLst>
                <a:ext uri="{FF2B5EF4-FFF2-40B4-BE49-F238E27FC236}">
                  <a16:creationId xmlns:a16="http://schemas.microsoft.com/office/drawing/2014/main" id="{DA943AAA-43CE-80A3-1CBF-157AE08A856D}"/>
                </a:ext>
              </a:extLst>
            </p:cNvPr>
            <p:cNvSpPr/>
            <p:nvPr/>
          </p:nvSpPr>
          <p:spPr>
            <a:xfrm rot="-3654351">
              <a:off x="17741212" y="3909246"/>
              <a:ext cx="2530871" cy="1474233"/>
            </a:xfrm>
            <a:custGeom>
              <a:avLst/>
              <a:gdLst/>
              <a:ahLst/>
              <a:cxnLst/>
              <a:rect l="l" t="t" r="r" b="b"/>
              <a:pathLst>
                <a:path w="2530871" h="1474233">
                  <a:moveTo>
                    <a:pt x="0" y="0"/>
                  </a:moveTo>
                  <a:lnTo>
                    <a:pt x="2530871" y="0"/>
                  </a:lnTo>
                  <a:lnTo>
                    <a:pt x="2530871" y="1474233"/>
                  </a:lnTo>
                  <a:lnTo>
                    <a:pt x="0" y="14742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16" name="Group 16">
            <a:extLst>
              <a:ext uri="{FF2B5EF4-FFF2-40B4-BE49-F238E27FC236}">
                <a16:creationId xmlns:a16="http://schemas.microsoft.com/office/drawing/2014/main" id="{7624E226-5CC2-17DB-1B12-1FED319F426A}"/>
              </a:ext>
            </a:extLst>
          </p:cNvPr>
          <p:cNvGrpSpPr/>
          <p:nvPr/>
        </p:nvGrpSpPr>
        <p:grpSpPr>
          <a:xfrm>
            <a:off x="642524" y="527716"/>
            <a:ext cx="16629440" cy="8967698"/>
            <a:chOff x="0" y="0"/>
            <a:chExt cx="4085397" cy="2203117"/>
          </a:xfrm>
        </p:grpSpPr>
        <p:sp>
          <p:nvSpPr>
            <p:cNvPr id="17" name="Freeform 17">
              <a:extLst>
                <a:ext uri="{FF2B5EF4-FFF2-40B4-BE49-F238E27FC236}">
                  <a16:creationId xmlns:a16="http://schemas.microsoft.com/office/drawing/2014/main" id="{638A6EF6-0D61-5742-9267-28D8F58717BC}"/>
                </a:ext>
              </a:extLst>
            </p:cNvPr>
            <p:cNvSpPr/>
            <p:nvPr/>
          </p:nvSpPr>
          <p:spPr>
            <a:xfrm>
              <a:off x="0" y="0"/>
              <a:ext cx="4085397" cy="2203117"/>
            </a:xfrm>
            <a:custGeom>
              <a:avLst/>
              <a:gdLst/>
              <a:ahLst/>
              <a:cxnLst/>
              <a:rect l="l" t="t" r="r" b="b"/>
              <a:pathLst>
                <a:path w="4085397" h="2203117">
                  <a:moveTo>
                    <a:pt x="0" y="0"/>
                  </a:moveTo>
                  <a:lnTo>
                    <a:pt x="4085397" y="0"/>
                  </a:lnTo>
                  <a:lnTo>
                    <a:pt x="4085397" y="2203117"/>
                  </a:lnTo>
                  <a:lnTo>
                    <a:pt x="0" y="2203117"/>
                  </a:lnTo>
                  <a:close/>
                </a:path>
              </a:pathLst>
            </a:custGeom>
            <a:solidFill>
              <a:srgbClr val="FFFFF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8" name="TextBox 18">
              <a:extLst>
                <a:ext uri="{FF2B5EF4-FFF2-40B4-BE49-F238E27FC236}">
                  <a16:creationId xmlns:a16="http://schemas.microsoft.com/office/drawing/2014/main" id="{B26E4F74-CFA6-4842-EEE3-BB8CC77C6ED8}"/>
                </a:ext>
              </a:extLst>
            </p:cNvPr>
            <p:cNvSpPr txBox="1"/>
            <p:nvPr/>
          </p:nvSpPr>
          <p:spPr>
            <a:xfrm>
              <a:off x="0" y="-47625"/>
              <a:ext cx="4085397" cy="2250742"/>
            </a:xfrm>
            <a:prstGeom prst="rect">
              <a:avLst/>
            </a:prstGeom>
          </p:spPr>
          <p:txBody>
            <a:bodyPr lIns="71245" tIns="71245" rIns="71245" bIns="71245" rtlCol="0" anchor="ctr"/>
            <a:lstStyle/>
            <a:p>
              <a:pPr algn="ctr">
                <a:lnSpc>
                  <a:spcPts val="1981"/>
                </a:lnSpc>
              </a:pPr>
              <a:endParaRPr/>
            </a:p>
          </p:txBody>
        </p:sp>
      </p:grpSp>
      <p:sp>
        <p:nvSpPr>
          <p:cNvPr id="22" name="TextBox 22">
            <a:extLst>
              <a:ext uri="{FF2B5EF4-FFF2-40B4-BE49-F238E27FC236}">
                <a16:creationId xmlns:a16="http://schemas.microsoft.com/office/drawing/2014/main" id="{793416AD-E7E7-69FC-2390-AB24A7E518D8}"/>
              </a:ext>
            </a:extLst>
          </p:cNvPr>
          <p:cNvSpPr txBox="1"/>
          <p:nvPr/>
        </p:nvSpPr>
        <p:spPr>
          <a:xfrm>
            <a:off x="9802082" y="2142494"/>
            <a:ext cx="5047743" cy="14388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742"/>
              </a:lnSpc>
              <a:spcBef>
                <a:spcPct val="0"/>
              </a:spcBef>
            </a:pPr>
            <a:r>
              <a:rPr lang="en-US" sz="4101" spc="-164">
                <a:solidFill>
                  <a:srgbClr val="FFFFFF"/>
                </a:solidFill>
                <a:latin typeface="Arimo Bold"/>
                <a:ea typeface="Arimo Bold"/>
                <a:cs typeface="Arimo Bold"/>
                <a:sym typeface="Arimo Bold"/>
              </a:rPr>
              <a:t>Inspiración y origen de la idea</a:t>
            </a:r>
          </a:p>
        </p:txBody>
      </p:sp>
      <p:sp>
        <p:nvSpPr>
          <p:cNvPr id="23" name="TextBox 23">
            <a:extLst>
              <a:ext uri="{FF2B5EF4-FFF2-40B4-BE49-F238E27FC236}">
                <a16:creationId xmlns:a16="http://schemas.microsoft.com/office/drawing/2014/main" id="{99D5FC4B-24D5-0C94-03C3-2F9CBD4C8CA9}"/>
              </a:ext>
            </a:extLst>
          </p:cNvPr>
          <p:cNvSpPr txBox="1"/>
          <p:nvPr/>
        </p:nvSpPr>
        <p:spPr>
          <a:xfrm>
            <a:off x="6838335" y="3621447"/>
            <a:ext cx="10289047" cy="288085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lvl="0" algn="l">
              <a:lnSpc>
                <a:spcPts val="3779"/>
              </a:lnSpc>
              <a:spcBef>
                <a:spcPct val="0"/>
              </a:spcBef>
            </a:pPr>
            <a:endParaRPr lang="en-US" sz="3200" b="1" dirty="0">
              <a:solidFill>
                <a:schemeClr val="accent4">
                  <a:lumMod val="75000"/>
                </a:schemeClr>
              </a:solidFill>
              <a:latin typeface="Arimo"/>
              <a:ea typeface="Arimo"/>
              <a:cs typeface="Arimo"/>
              <a:sym typeface="Arimo"/>
            </a:endParaRPr>
          </a:p>
          <a:p>
            <a:pPr lvl="0" algn="l">
              <a:lnSpc>
                <a:spcPts val="3779"/>
              </a:lnSpc>
              <a:spcBef>
                <a:spcPct val="0"/>
              </a:spcBef>
            </a:pPr>
            <a:endParaRPr lang="en-US" sz="3200" b="1" dirty="0">
              <a:solidFill>
                <a:schemeClr val="accent4">
                  <a:lumMod val="75000"/>
                </a:schemeClr>
              </a:solidFill>
              <a:latin typeface="Arimo"/>
              <a:ea typeface="Arimo"/>
              <a:cs typeface="Arimo"/>
              <a:sym typeface="Arimo"/>
            </a:endParaRPr>
          </a:p>
          <a:p>
            <a:pPr lvl="0" algn="l">
              <a:lnSpc>
                <a:spcPts val="3779"/>
              </a:lnSpc>
              <a:spcBef>
                <a:spcPct val="0"/>
              </a:spcBef>
            </a:pPr>
            <a:r>
              <a:rPr lang="en-US" sz="3200" b="1" dirty="0">
                <a:solidFill>
                  <a:schemeClr val="accent4">
                    <a:lumMod val="75000"/>
                  </a:schemeClr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</a:p>
          <a:p>
            <a:pPr marL="0" lvl="0" indent="0" algn="l">
              <a:lnSpc>
                <a:spcPts val="3779"/>
              </a:lnSpc>
              <a:spcBef>
                <a:spcPct val="0"/>
              </a:spcBef>
            </a:pPr>
            <a:endParaRPr lang="en-US" sz="2700" dirty="0">
              <a:solidFill>
                <a:srgbClr val="545454"/>
              </a:solidFill>
              <a:latin typeface="Arimo"/>
              <a:ea typeface="Arimo"/>
              <a:cs typeface="Arimo"/>
              <a:sym typeface="Arimo"/>
            </a:endParaRPr>
          </a:p>
          <a:p>
            <a:pPr marL="0" lvl="0" indent="0" algn="l">
              <a:lnSpc>
                <a:spcPts val="3779"/>
              </a:lnSpc>
              <a:spcBef>
                <a:spcPct val="0"/>
              </a:spcBef>
            </a:pPr>
            <a:endParaRPr lang="en-US" sz="2700" dirty="0">
              <a:solidFill>
                <a:srgbClr val="545454"/>
              </a:solidFill>
              <a:latin typeface="Arimo"/>
              <a:ea typeface="Arimo"/>
              <a:cs typeface="Arimo"/>
              <a:sym typeface="Arimo"/>
            </a:endParaRPr>
          </a:p>
          <a:p>
            <a:pPr marL="0" lvl="0" indent="0" algn="l">
              <a:lnSpc>
                <a:spcPts val="3779"/>
              </a:lnSpc>
              <a:spcBef>
                <a:spcPct val="0"/>
              </a:spcBef>
            </a:pPr>
            <a:endParaRPr lang="en-US" sz="2700" u="none" strike="noStrike" dirty="0">
              <a:solidFill>
                <a:srgbClr val="545454"/>
              </a:solidFill>
              <a:latin typeface="Arimo"/>
              <a:ea typeface="Arimo"/>
              <a:cs typeface="Arimo"/>
              <a:sym typeface="Arimo"/>
            </a:endParaRPr>
          </a:p>
        </p:txBody>
      </p:sp>
      <p:sp>
        <p:nvSpPr>
          <p:cNvPr id="35" name="Rectángulo 34">
            <a:extLst>
              <a:ext uri="{FF2B5EF4-FFF2-40B4-BE49-F238E27FC236}">
                <a16:creationId xmlns:a16="http://schemas.microsoft.com/office/drawing/2014/main" id="{68B81F41-E58A-AE5E-AFB2-A49341EEF1AE}"/>
              </a:ext>
            </a:extLst>
          </p:cNvPr>
          <p:cNvSpPr/>
          <p:nvPr/>
        </p:nvSpPr>
        <p:spPr>
          <a:xfrm>
            <a:off x="1231719" y="1395521"/>
            <a:ext cx="15895663" cy="15502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4800" b="1" dirty="0">
                <a:solidFill>
                  <a:schemeClr val="accent4">
                    <a:lumMod val="75000"/>
                  </a:schemeClr>
                </a:solidFill>
              </a:rPr>
              <a:t>Cierre y relación con la novela: cada grupo expone lo siguiente </a:t>
            </a:r>
            <a:endParaRPr lang="es-CL" sz="48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grpSp>
        <p:nvGrpSpPr>
          <p:cNvPr id="19" name="Group 2">
            <a:extLst>
              <a:ext uri="{FF2B5EF4-FFF2-40B4-BE49-F238E27FC236}">
                <a16:creationId xmlns:a16="http://schemas.microsoft.com/office/drawing/2014/main" id="{6A81AA20-E92E-B041-60B2-F35686CAC82D}"/>
              </a:ext>
            </a:extLst>
          </p:cNvPr>
          <p:cNvGrpSpPr/>
          <p:nvPr/>
        </p:nvGrpSpPr>
        <p:grpSpPr>
          <a:xfrm>
            <a:off x="1345867" y="3382277"/>
            <a:ext cx="4764527" cy="4764527"/>
            <a:chOff x="0" y="0"/>
            <a:chExt cx="812800" cy="812800"/>
          </a:xfrm>
        </p:grpSpPr>
        <p:sp>
          <p:nvSpPr>
            <p:cNvPr id="20" name="Freeform 3">
              <a:extLst>
                <a:ext uri="{FF2B5EF4-FFF2-40B4-BE49-F238E27FC236}">
                  <a16:creationId xmlns:a16="http://schemas.microsoft.com/office/drawing/2014/main" id="{01EC2A5D-5CC8-C43F-37DD-F5494B354FD9}"/>
                </a:ext>
              </a:extLst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11"/>
              <a:stretch>
                <a:fillRect l="-14935" r="-14935"/>
              </a:stretch>
            </a:blipFill>
            <a:ln w="133350" cap="sq">
              <a:solidFill>
                <a:srgbClr val="EF4136"/>
              </a:solidFill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</p:grpSp>
      <p:sp>
        <p:nvSpPr>
          <p:cNvPr id="24" name="CuadroTexto 23">
            <a:extLst>
              <a:ext uri="{FF2B5EF4-FFF2-40B4-BE49-F238E27FC236}">
                <a16:creationId xmlns:a16="http://schemas.microsoft.com/office/drawing/2014/main" id="{83ABB680-4CCD-E489-D09E-167AD02B4656}"/>
              </a:ext>
            </a:extLst>
          </p:cNvPr>
          <p:cNvSpPr txBox="1"/>
          <p:nvPr/>
        </p:nvSpPr>
        <p:spPr>
          <a:xfrm>
            <a:off x="6554276" y="4459016"/>
            <a:ext cx="10717688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v"/>
            </a:pPr>
            <a:r>
              <a:rPr lang="es-MX" sz="4000" dirty="0">
                <a:solidFill>
                  <a:srgbClr val="00206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</a:rPr>
              <a:t>Las preguntas problemáticas. </a:t>
            </a:r>
          </a:p>
          <a:p>
            <a:endParaRPr lang="es-MX" sz="4000" dirty="0">
              <a:solidFill>
                <a:srgbClr val="002060"/>
              </a:solidFill>
              <a:latin typeface="Arimo" panose="020B0604020202020204" charset="0"/>
              <a:ea typeface="Arimo" panose="020B0604020202020204" charset="0"/>
              <a:cs typeface="Arimo" panose="020B0604020202020204" charset="0"/>
            </a:endParaRPr>
          </a:p>
          <a:p>
            <a:pPr marL="571500" indent="-571500">
              <a:buFont typeface="Wingdings" panose="05000000000000000000" pitchFamily="2" charset="2"/>
              <a:buChar char="v"/>
            </a:pPr>
            <a:r>
              <a:rPr lang="es-MX" sz="4000" dirty="0">
                <a:solidFill>
                  <a:srgbClr val="00206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</a:rPr>
              <a:t>La tesis tentativa, a partir de cada pregunta. </a:t>
            </a:r>
          </a:p>
          <a:p>
            <a:endParaRPr lang="es-MX" sz="4000" dirty="0">
              <a:solidFill>
                <a:srgbClr val="002060"/>
              </a:solidFill>
              <a:latin typeface="Arimo" panose="020B0604020202020204" charset="0"/>
              <a:ea typeface="Arimo" panose="020B0604020202020204" charset="0"/>
              <a:cs typeface="Arimo" panose="020B0604020202020204" charset="0"/>
            </a:endParaRPr>
          </a:p>
          <a:p>
            <a:pPr marL="571500" indent="-571500">
              <a:buFont typeface="Wingdings" panose="05000000000000000000" pitchFamily="2" charset="2"/>
              <a:buChar char="v"/>
            </a:pPr>
            <a:r>
              <a:rPr lang="es-MX" sz="4000" dirty="0">
                <a:solidFill>
                  <a:srgbClr val="00206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</a:rPr>
              <a:t>Una posible relación con la novela (anticipación de la lectura).</a:t>
            </a:r>
            <a:endParaRPr lang="es-MX" dirty="0">
              <a:latin typeface="Arimo" panose="020B0604020202020204" charset="0"/>
              <a:ea typeface="Arimo" panose="020B0604020202020204" charset="0"/>
              <a:cs typeface="Arimo" panose="020B0604020202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52870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648205" y="65521"/>
            <a:ext cx="6493815" cy="4640279"/>
            <a:chOff x="0" y="0"/>
            <a:chExt cx="4317685" cy="3085284"/>
          </a:xfrm>
        </p:grpSpPr>
        <p:sp>
          <p:nvSpPr>
            <p:cNvPr id="3" name="Freeform 3"/>
            <p:cNvSpPr/>
            <p:nvPr/>
          </p:nvSpPr>
          <p:spPr>
            <a:xfrm>
              <a:off x="10160" y="16510"/>
              <a:ext cx="4294825" cy="3057344"/>
            </a:xfrm>
            <a:custGeom>
              <a:avLst/>
              <a:gdLst/>
              <a:ahLst/>
              <a:cxnLst/>
              <a:rect l="l" t="t" r="r" b="b"/>
              <a:pathLst>
                <a:path w="4294825" h="3057344">
                  <a:moveTo>
                    <a:pt x="4294825" y="3057344"/>
                  </a:moveTo>
                  <a:lnTo>
                    <a:pt x="0" y="3049724"/>
                  </a:lnTo>
                  <a:lnTo>
                    <a:pt x="0" y="1073594"/>
                  </a:lnTo>
                  <a:lnTo>
                    <a:pt x="17780" y="19050"/>
                  </a:lnTo>
                  <a:lnTo>
                    <a:pt x="2139613" y="0"/>
                  </a:lnTo>
                  <a:lnTo>
                    <a:pt x="4275775" y="5080"/>
                  </a:lnTo>
                  <a:close/>
                </a:path>
              </a:pathLst>
            </a:custGeom>
            <a:solidFill>
              <a:srgbClr val="FFFDFD"/>
            </a:solidFill>
          </p:spPr>
          <p:txBody>
            <a:bodyPr/>
            <a:lstStyle/>
            <a:p>
              <a:endParaRPr lang="es-CL"/>
            </a:p>
          </p:txBody>
        </p:sp>
        <p:sp>
          <p:nvSpPr>
            <p:cNvPr id="4" name="Freeform 4"/>
            <p:cNvSpPr/>
            <p:nvPr/>
          </p:nvSpPr>
          <p:spPr>
            <a:xfrm>
              <a:off x="-3810" y="0"/>
              <a:ext cx="4324035" cy="3084014"/>
            </a:xfrm>
            <a:custGeom>
              <a:avLst/>
              <a:gdLst/>
              <a:ahLst/>
              <a:cxnLst/>
              <a:rect l="l" t="t" r="r" b="b"/>
              <a:pathLst>
                <a:path w="4324035" h="3084014">
                  <a:moveTo>
                    <a:pt x="4289745" y="21590"/>
                  </a:moveTo>
                  <a:cubicBezTo>
                    <a:pt x="4291015" y="34290"/>
                    <a:pt x="4291015" y="44450"/>
                    <a:pt x="4292285" y="54610"/>
                  </a:cubicBezTo>
                  <a:cubicBezTo>
                    <a:pt x="4294825" y="110110"/>
                    <a:pt x="4296095" y="176390"/>
                    <a:pt x="4298635" y="240302"/>
                  </a:cubicBezTo>
                  <a:cubicBezTo>
                    <a:pt x="4298635" y="332621"/>
                    <a:pt x="4311335" y="2152947"/>
                    <a:pt x="4317685" y="2245265"/>
                  </a:cubicBezTo>
                  <a:cubicBezTo>
                    <a:pt x="4324035" y="2384926"/>
                    <a:pt x="4320225" y="2526954"/>
                    <a:pt x="4320225" y="2666615"/>
                  </a:cubicBezTo>
                  <a:cubicBezTo>
                    <a:pt x="4320225" y="2789706"/>
                    <a:pt x="4321495" y="2903329"/>
                    <a:pt x="4322765" y="3023054"/>
                  </a:cubicBezTo>
                  <a:cubicBezTo>
                    <a:pt x="4322765" y="3044644"/>
                    <a:pt x="4322765" y="3058614"/>
                    <a:pt x="4322765" y="3082744"/>
                  </a:cubicBezTo>
                  <a:cubicBezTo>
                    <a:pt x="4299905" y="3082744"/>
                    <a:pt x="4279585" y="3084014"/>
                    <a:pt x="4250801" y="3082744"/>
                  </a:cubicBezTo>
                  <a:cubicBezTo>
                    <a:pt x="4033732" y="3077664"/>
                    <a:pt x="3813324" y="3084014"/>
                    <a:pt x="3596255" y="3078934"/>
                  </a:cubicBezTo>
                  <a:cubicBezTo>
                    <a:pt x="3466014" y="3075124"/>
                    <a:pt x="3339112" y="3077664"/>
                    <a:pt x="3208871" y="3075124"/>
                  </a:cubicBezTo>
                  <a:cubicBezTo>
                    <a:pt x="3148759" y="3073854"/>
                    <a:pt x="3088648" y="3072584"/>
                    <a:pt x="3028537" y="3071314"/>
                  </a:cubicBezTo>
                  <a:cubicBezTo>
                    <a:pt x="2991802" y="3071314"/>
                    <a:pt x="2958407" y="3072584"/>
                    <a:pt x="2921672" y="3072584"/>
                  </a:cubicBezTo>
                  <a:cubicBezTo>
                    <a:pt x="2828166" y="3071314"/>
                    <a:pt x="2571022" y="3072584"/>
                    <a:pt x="2477516" y="3071314"/>
                  </a:cubicBezTo>
                  <a:cubicBezTo>
                    <a:pt x="2410725" y="3070044"/>
                    <a:pt x="1074918" y="3078934"/>
                    <a:pt x="1008127" y="3077664"/>
                  </a:cubicBezTo>
                  <a:cubicBezTo>
                    <a:pt x="991430" y="3077664"/>
                    <a:pt x="971393" y="3078934"/>
                    <a:pt x="954695" y="3078934"/>
                  </a:cubicBezTo>
                  <a:cubicBezTo>
                    <a:pt x="914621" y="3078934"/>
                    <a:pt x="877886" y="3080204"/>
                    <a:pt x="837812" y="3080204"/>
                  </a:cubicBezTo>
                  <a:cubicBezTo>
                    <a:pt x="737626" y="3080204"/>
                    <a:pt x="640780" y="3078934"/>
                    <a:pt x="540594" y="3077664"/>
                  </a:cubicBezTo>
                  <a:cubicBezTo>
                    <a:pt x="480483" y="3076394"/>
                    <a:pt x="420372" y="3075124"/>
                    <a:pt x="363600" y="3073854"/>
                  </a:cubicBezTo>
                  <a:cubicBezTo>
                    <a:pt x="256735" y="3072584"/>
                    <a:pt x="149871" y="3071314"/>
                    <a:pt x="48260" y="3071314"/>
                  </a:cubicBezTo>
                  <a:cubicBezTo>
                    <a:pt x="38100" y="3071314"/>
                    <a:pt x="29210" y="3071314"/>
                    <a:pt x="19050" y="3070044"/>
                  </a:cubicBezTo>
                  <a:cubicBezTo>
                    <a:pt x="10160" y="3068774"/>
                    <a:pt x="5080" y="3062424"/>
                    <a:pt x="7620" y="3053534"/>
                  </a:cubicBezTo>
                  <a:cubicBezTo>
                    <a:pt x="16510" y="3021686"/>
                    <a:pt x="12700" y="2962507"/>
                    <a:pt x="11430" y="2900962"/>
                  </a:cubicBezTo>
                  <a:cubicBezTo>
                    <a:pt x="10160" y="2775504"/>
                    <a:pt x="6350" y="2652413"/>
                    <a:pt x="7620" y="2526954"/>
                  </a:cubicBezTo>
                  <a:cubicBezTo>
                    <a:pt x="5080" y="2370724"/>
                    <a:pt x="0" y="436774"/>
                    <a:pt x="7620" y="278177"/>
                  </a:cubicBezTo>
                  <a:cubicBezTo>
                    <a:pt x="8890" y="247404"/>
                    <a:pt x="7620" y="214264"/>
                    <a:pt x="8890" y="183491"/>
                  </a:cubicBezTo>
                  <a:cubicBezTo>
                    <a:pt x="10160" y="133781"/>
                    <a:pt x="12700" y="79337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66383" y="30480"/>
                    <a:pt x="119815" y="29210"/>
                  </a:cubicBezTo>
                  <a:cubicBezTo>
                    <a:pt x="209982" y="25400"/>
                    <a:pt x="300149" y="22860"/>
                    <a:pt x="393656" y="20320"/>
                  </a:cubicBezTo>
                  <a:cubicBezTo>
                    <a:pt x="457107" y="17780"/>
                    <a:pt x="520557" y="16510"/>
                    <a:pt x="580669" y="13970"/>
                  </a:cubicBezTo>
                  <a:cubicBezTo>
                    <a:pt x="640780" y="11430"/>
                    <a:pt x="704231" y="8890"/>
                    <a:pt x="764342" y="8890"/>
                  </a:cubicBezTo>
                  <a:cubicBezTo>
                    <a:pt x="831133" y="7620"/>
                    <a:pt x="897923" y="10160"/>
                    <a:pt x="964713" y="8890"/>
                  </a:cubicBezTo>
                  <a:cubicBezTo>
                    <a:pt x="1048201" y="8890"/>
                    <a:pt x="2561004" y="6350"/>
                    <a:pt x="2644492" y="5080"/>
                  </a:cubicBezTo>
                  <a:cubicBezTo>
                    <a:pt x="2724640" y="3810"/>
                    <a:pt x="2804789" y="2540"/>
                    <a:pt x="2888277" y="2540"/>
                  </a:cubicBezTo>
                  <a:cubicBezTo>
                    <a:pt x="3025197" y="1270"/>
                    <a:pt x="3158778" y="0"/>
                    <a:pt x="3295698" y="0"/>
                  </a:cubicBezTo>
                  <a:cubicBezTo>
                    <a:pt x="3352470" y="0"/>
                    <a:pt x="3412581" y="2540"/>
                    <a:pt x="3469353" y="2540"/>
                  </a:cubicBezTo>
                  <a:cubicBezTo>
                    <a:pt x="3626311" y="3810"/>
                    <a:pt x="3786607" y="5080"/>
                    <a:pt x="3943565" y="7620"/>
                  </a:cubicBezTo>
                  <a:cubicBezTo>
                    <a:pt x="4027053" y="8890"/>
                    <a:pt x="4110541" y="12700"/>
                    <a:pt x="4194029" y="16510"/>
                  </a:cubicBezTo>
                  <a:cubicBezTo>
                    <a:pt x="4214066" y="16510"/>
                    <a:pt x="4234103" y="16510"/>
                    <a:pt x="4250801" y="16510"/>
                  </a:cubicBezTo>
                  <a:cubicBezTo>
                    <a:pt x="4270695" y="17780"/>
                    <a:pt x="4279585" y="20320"/>
                    <a:pt x="4289745" y="21590"/>
                  </a:cubicBezTo>
                  <a:close/>
                  <a:moveTo>
                    <a:pt x="4299905" y="3066234"/>
                  </a:moveTo>
                  <a:cubicBezTo>
                    <a:pt x="4301175" y="3049724"/>
                    <a:pt x="4302445" y="3037024"/>
                    <a:pt x="4302445" y="3024324"/>
                  </a:cubicBezTo>
                  <a:cubicBezTo>
                    <a:pt x="4301175" y="2891493"/>
                    <a:pt x="4299905" y="2766035"/>
                    <a:pt x="4299905" y="2631108"/>
                  </a:cubicBezTo>
                  <a:cubicBezTo>
                    <a:pt x="4299905" y="2569563"/>
                    <a:pt x="4302445" y="2508017"/>
                    <a:pt x="4301175" y="2446472"/>
                  </a:cubicBezTo>
                  <a:cubicBezTo>
                    <a:pt x="4301175" y="2389661"/>
                    <a:pt x="4299905" y="2330482"/>
                    <a:pt x="4298635" y="2273671"/>
                  </a:cubicBezTo>
                  <a:cubicBezTo>
                    <a:pt x="4293555" y="2186087"/>
                    <a:pt x="4282125" y="372862"/>
                    <a:pt x="4282125" y="285278"/>
                  </a:cubicBezTo>
                  <a:cubicBezTo>
                    <a:pt x="4279585" y="211897"/>
                    <a:pt x="4277045" y="136148"/>
                    <a:pt x="4274505" y="63500"/>
                  </a:cubicBezTo>
                  <a:cubicBezTo>
                    <a:pt x="4273235" y="44450"/>
                    <a:pt x="4271965" y="43180"/>
                    <a:pt x="4240782" y="41910"/>
                  </a:cubicBezTo>
                  <a:cubicBezTo>
                    <a:pt x="4230764" y="41910"/>
                    <a:pt x="4224085" y="41910"/>
                    <a:pt x="4214066" y="40640"/>
                  </a:cubicBezTo>
                  <a:cubicBezTo>
                    <a:pt x="4130578" y="36830"/>
                    <a:pt x="4043751" y="31750"/>
                    <a:pt x="3960263" y="30480"/>
                  </a:cubicBezTo>
                  <a:cubicBezTo>
                    <a:pt x="3756552" y="26670"/>
                    <a:pt x="3549502" y="25400"/>
                    <a:pt x="3345791" y="22860"/>
                  </a:cubicBezTo>
                  <a:cubicBezTo>
                    <a:pt x="3315735" y="22860"/>
                    <a:pt x="3282341" y="22860"/>
                    <a:pt x="3252285" y="22860"/>
                  </a:cubicBezTo>
                  <a:cubicBezTo>
                    <a:pt x="3202192" y="22860"/>
                    <a:pt x="3152099" y="22860"/>
                    <a:pt x="3105346" y="22860"/>
                  </a:cubicBezTo>
                  <a:cubicBezTo>
                    <a:pt x="2998481" y="22860"/>
                    <a:pt x="2891616" y="22860"/>
                    <a:pt x="2788091" y="24130"/>
                  </a:cubicBezTo>
                  <a:cubicBezTo>
                    <a:pt x="2697924" y="25400"/>
                    <a:pt x="1178443" y="29210"/>
                    <a:pt x="1088276" y="29210"/>
                  </a:cubicBezTo>
                  <a:cubicBezTo>
                    <a:pt x="941337" y="29210"/>
                    <a:pt x="794398" y="26670"/>
                    <a:pt x="647459" y="33020"/>
                  </a:cubicBezTo>
                  <a:cubicBezTo>
                    <a:pt x="570650" y="36830"/>
                    <a:pt x="497181" y="36830"/>
                    <a:pt x="423711" y="38100"/>
                  </a:cubicBezTo>
                  <a:cubicBezTo>
                    <a:pt x="296810" y="41910"/>
                    <a:pt x="169908" y="45720"/>
                    <a:pt x="49530" y="50800"/>
                  </a:cubicBezTo>
                  <a:cubicBezTo>
                    <a:pt x="36830" y="50800"/>
                    <a:pt x="34290" y="53340"/>
                    <a:pt x="33020" y="72236"/>
                  </a:cubicBezTo>
                  <a:cubicBezTo>
                    <a:pt x="31750" y="114844"/>
                    <a:pt x="31750" y="157453"/>
                    <a:pt x="30480" y="200061"/>
                  </a:cubicBezTo>
                  <a:cubicBezTo>
                    <a:pt x="29210" y="271075"/>
                    <a:pt x="26670" y="339722"/>
                    <a:pt x="25400" y="410736"/>
                  </a:cubicBezTo>
                  <a:cubicBezTo>
                    <a:pt x="20320" y="486484"/>
                    <a:pt x="26670" y="2337584"/>
                    <a:pt x="29210" y="2413332"/>
                  </a:cubicBezTo>
                  <a:cubicBezTo>
                    <a:pt x="29210" y="2493814"/>
                    <a:pt x="29210" y="2576664"/>
                    <a:pt x="30480" y="2657147"/>
                  </a:cubicBezTo>
                  <a:cubicBezTo>
                    <a:pt x="30480" y="2716325"/>
                    <a:pt x="33020" y="2775504"/>
                    <a:pt x="33020" y="2834682"/>
                  </a:cubicBezTo>
                  <a:cubicBezTo>
                    <a:pt x="33020" y="2898595"/>
                    <a:pt x="33020" y="2962507"/>
                    <a:pt x="31750" y="3024324"/>
                  </a:cubicBezTo>
                  <a:cubicBezTo>
                    <a:pt x="31750" y="3028134"/>
                    <a:pt x="31750" y="3030674"/>
                    <a:pt x="31750" y="3034484"/>
                  </a:cubicBezTo>
                  <a:cubicBezTo>
                    <a:pt x="31750" y="3044644"/>
                    <a:pt x="35560" y="3048454"/>
                    <a:pt x="44450" y="3048454"/>
                  </a:cubicBezTo>
                  <a:cubicBezTo>
                    <a:pt x="73062" y="3048454"/>
                    <a:pt x="119815" y="3049724"/>
                    <a:pt x="163229" y="3049724"/>
                  </a:cubicBezTo>
                  <a:cubicBezTo>
                    <a:pt x="226680" y="3049724"/>
                    <a:pt x="293470" y="3047184"/>
                    <a:pt x="356921" y="3049724"/>
                  </a:cubicBezTo>
                  <a:cubicBezTo>
                    <a:pt x="460446" y="3053534"/>
                    <a:pt x="563971" y="3056074"/>
                    <a:pt x="667496" y="3054804"/>
                  </a:cubicBezTo>
                  <a:cubicBezTo>
                    <a:pt x="734287" y="3053534"/>
                    <a:pt x="797738" y="3056074"/>
                    <a:pt x="864528" y="3056074"/>
                  </a:cubicBezTo>
                  <a:cubicBezTo>
                    <a:pt x="961374" y="3056074"/>
                    <a:pt x="1058220" y="3054804"/>
                    <a:pt x="1155066" y="3056074"/>
                  </a:cubicBezTo>
                  <a:cubicBezTo>
                    <a:pt x="1298665" y="3057344"/>
                    <a:pt x="2874919" y="3047184"/>
                    <a:pt x="3021858" y="3049724"/>
                  </a:cubicBezTo>
                  <a:cubicBezTo>
                    <a:pt x="3085309" y="3050994"/>
                    <a:pt x="3148759" y="3052264"/>
                    <a:pt x="3208871" y="3052264"/>
                  </a:cubicBezTo>
                  <a:cubicBezTo>
                    <a:pt x="3319075" y="3054804"/>
                    <a:pt x="3425939" y="3050994"/>
                    <a:pt x="3536144" y="3054804"/>
                  </a:cubicBezTo>
                  <a:cubicBezTo>
                    <a:pt x="3626311" y="3057344"/>
                    <a:pt x="3716478" y="3057344"/>
                    <a:pt x="3806645" y="3059884"/>
                  </a:cubicBezTo>
                  <a:cubicBezTo>
                    <a:pt x="3940226" y="3063694"/>
                    <a:pt x="4073807" y="3066234"/>
                    <a:pt x="4207387" y="3067504"/>
                  </a:cubicBezTo>
                  <a:cubicBezTo>
                    <a:pt x="4257480" y="3067504"/>
                    <a:pt x="4279585" y="3066234"/>
                    <a:pt x="4299905" y="3066234"/>
                  </a:cubicBezTo>
                  <a:close/>
                </a:path>
              </a:pathLst>
            </a:custGeom>
            <a:solidFill>
              <a:srgbClr val="F7D101"/>
            </a:solidFill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2648205" y="4862429"/>
            <a:ext cx="6493815" cy="4640279"/>
            <a:chOff x="0" y="0"/>
            <a:chExt cx="4317685" cy="3085284"/>
          </a:xfrm>
        </p:grpSpPr>
        <p:sp>
          <p:nvSpPr>
            <p:cNvPr id="6" name="Freeform 6"/>
            <p:cNvSpPr/>
            <p:nvPr/>
          </p:nvSpPr>
          <p:spPr>
            <a:xfrm>
              <a:off x="10160" y="16510"/>
              <a:ext cx="4294825" cy="3057344"/>
            </a:xfrm>
            <a:custGeom>
              <a:avLst/>
              <a:gdLst/>
              <a:ahLst/>
              <a:cxnLst/>
              <a:rect l="l" t="t" r="r" b="b"/>
              <a:pathLst>
                <a:path w="4294825" h="3057344">
                  <a:moveTo>
                    <a:pt x="4294825" y="3057344"/>
                  </a:moveTo>
                  <a:lnTo>
                    <a:pt x="0" y="3049724"/>
                  </a:lnTo>
                  <a:lnTo>
                    <a:pt x="0" y="1073594"/>
                  </a:lnTo>
                  <a:lnTo>
                    <a:pt x="17780" y="19050"/>
                  </a:lnTo>
                  <a:lnTo>
                    <a:pt x="2139613" y="0"/>
                  </a:lnTo>
                  <a:lnTo>
                    <a:pt x="4275775" y="5080"/>
                  </a:lnTo>
                  <a:close/>
                </a:path>
              </a:pathLst>
            </a:custGeom>
            <a:solidFill>
              <a:srgbClr val="FFFDFD"/>
            </a:solidFill>
          </p:spPr>
          <p:txBody>
            <a:bodyPr/>
            <a:lstStyle/>
            <a:p>
              <a:endParaRPr lang="es-CL"/>
            </a:p>
          </p:txBody>
        </p:sp>
        <p:sp>
          <p:nvSpPr>
            <p:cNvPr id="7" name="Freeform 7"/>
            <p:cNvSpPr/>
            <p:nvPr/>
          </p:nvSpPr>
          <p:spPr>
            <a:xfrm>
              <a:off x="-3810" y="0"/>
              <a:ext cx="4324035" cy="3084014"/>
            </a:xfrm>
            <a:custGeom>
              <a:avLst/>
              <a:gdLst/>
              <a:ahLst/>
              <a:cxnLst/>
              <a:rect l="l" t="t" r="r" b="b"/>
              <a:pathLst>
                <a:path w="4324035" h="3084014">
                  <a:moveTo>
                    <a:pt x="4289745" y="21590"/>
                  </a:moveTo>
                  <a:cubicBezTo>
                    <a:pt x="4291015" y="34290"/>
                    <a:pt x="4291015" y="44450"/>
                    <a:pt x="4292285" y="54610"/>
                  </a:cubicBezTo>
                  <a:cubicBezTo>
                    <a:pt x="4294825" y="110110"/>
                    <a:pt x="4296095" y="176390"/>
                    <a:pt x="4298635" y="240302"/>
                  </a:cubicBezTo>
                  <a:cubicBezTo>
                    <a:pt x="4298635" y="332621"/>
                    <a:pt x="4311335" y="2152947"/>
                    <a:pt x="4317685" y="2245265"/>
                  </a:cubicBezTo>
                  <a:cubicBezTo>
                    <a:pt x="4324035" y="2384926"/>
                    <a:pt x="4320225" y="2526954"/>
                    <a:pt x="4320225" y="2666615"/>
                  </a:cubicBezTo>
                  <a:cubicBezTo>
                    <a:pt x="4320225" y="2789706"/>
                    <a:pt x="4321495" y="2903329"/>
                    <a:pt x="4322765" y="3023054"/>
                  </a:cubicBezTo>
                  <a:cubicBezTo>
                    <a:pt x="4322765" y="3044644"/>
                    <a:pt x="4322765" y="3058614"/>
                    <a:pt x="4322765" y="3082744"/>
                  </a:cubicBezTo>
                  <a:cubicBezTo>
                    <a:pt x="4299905" y="3082744"/>
                    <a:pt x="4279585" y="3084014"/>
                    <a:pt x="4250801" y="3082744"/>
                  </a:cubicBezTo>
                  <a:cubicBezTo>
                    <a:pt x="4033732" y="3077664"/>
                    <a:pt x="3813324" y="3084014"/>
                    <a:pt x="3596255" y="3078934"/>
                  </a:cubicBezTo>
                  <a:cubicBezTo>
                    <a:pt x="3466014" y="3075124"/>
                    <a:pt x="3339112" y="3077664"/>
                    <a:pt x="3208871" y="3075124"/>
                  </a:cubicBezTo>
                  <a:cubicBezTo>
                    <a:pt x="3148759" y="3073854"/>
                    <a:pt x="3088648" y="3072584"/>
                    <a:pt x="3028537" y="3071314"/>
                  </a:cubicBezTo>
                  <a:cubicBezTo>
                    <a:pt x="2991802" y="3071314"/>
                    <a:pt x="2958407" y="3072584"/>
                    <a:pt x="2921672" y="3072584"/>
                  </a:cubicBezTo>
                  <a:cubicBezTo>
                    <a:pt x="2828166" y="3071314"/>
                    <a:pt x="2571022" y="3072584"/>
                    <a:pt x="2477516" y="3071314"/>
                  </a:cubicBezTo>
                  <a:cubicBezTo>
                    <a:pt x="2410725" y="3070044"/>
                    <a:pt x="1074918" y="3078934"/>
                    <a:pt x="1008127" y="3077664"/>
                  </a:cubicBezTo>
                  <a:cubicBezTo>
                    <a:pt x="991430" y="3077664"/>
                    <a:pt x="971393" y="3078934"/>
                    <a:pt x="954695" y="3078934"/>
                  </a:cubicBezTo>
                  <a:cubicBezTo>
                    <a:pt x="914621" y="3078934"/>
                    <a:pt x="877886" y="3080204"/>
                    <a:pt x="837812" y="3080204"/>
                  </a:cubicBezTo>
                  <a:cubicBezTo>
                    <a:pt x="737626" y="3080204"/>
                    <a:pt x="640780" y="3078934"/>
                    <a:pt x="540594" y="3077664"/>
                  </a:cubicBezTo>
                  <a:cubicBezTo>
                    <a:pt x="480483" y="3076394"/>
                    <a:pt x="420372" y="3075124"/>
                    <a:pt x="363600" y="3073854"/>
                  </a:cubicBezTo>
                  <a:cubicBezTo>
                    <a:pt x="256735" y="3072584"/>
                    <a:pt x="149871" y="3071314"/>
                    <a:pt x="48260" y="3071314"/>
                  </a:cubicBezTo>
                  <a:cubicBezTo>
                    <a:pt x="38100" y="3071314"/>
                    <a:pt x="29210" y="3071314"/>
                    <a:pt x="19050" y="3070044"/>
                  </a:cubicBezTo>
                  <a:cubicBezTo>
                    <a:pt x="10160" y="3068774"/>
                    <a:pt x="5080" y="3062424"/>
                    <a:pt x="7620" y="3053534"/>
                  </a:cubicBezTo>
                  <a:cubicBezTo>
                    <a:pt x="16510" y="3021686"/>
                    <a:pt x="12700" y="2962507"/>
                    <a:pt x="11430" y="2900962"/>
                  </a:cubicBezTo>
                  <a:cubicBezTo>
                    <a:pt x="10160" y="2775504"/>
                    <a:pt x="6350" y="2652413"/>
                    <a:pt x="7620" y="2526954"/>
                  </a:cubicBezTo>
                  <a:cubicBezTo>
                    <a:pt x="5080" y="2370724"/>
                    <a:pt x="0" y="436774"/>
                    <a:pt x="7620" y="278177"/>
                  </a:cubicBezTo>
                  <a:cubicBezTo>
                    <a:pt x="8890" y="247404"/>
                    <a:pt x="7620" y="214264"/>
                    <a:pt x="8890" y="183491"/>
                  </a:cubicBezTo>
                  <a:cubicBezTo>
                    <a:pt x="10160" y="133781"/>
                    <a:pt x="12700" y="79337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66383" y="30480"/>
                    <a:pt x="119815" y="29210"/>
                  </a:cubicBezTo>
                  <a:cubicBezTo>
                    <a:pt x="209982" y="25400"/>
                    <a:pt x="300149" y="22860"/>
                    <a:pt x="393656" y="20320"/>
                  </a:cubicBezTo>
                  <a:cubicBezTo>
                    <a:pt x="457107" y="17780"/>
                    <a:pt x="520557" y="16510"/>
                    <a:pt x="580669" y="13970"/>
                  </a:cubicBezTo>
                  <a:cubicBezTo>
                    <a:pt x="640780" y="11430"/>
                    <a:pt x="704231" y="8890"/>
                    <a:pt x="764342" y="8890"/>
                  </a:cubicBezTo>
                  <a:cubicBezTo>
                    <a:pt x="831133" y="7620"/>
                    <a:pt x="897923" y="10160"/>
                    <a:pt x="964713" y="8890"/>
                  </a:cubicBezTo>
                  <a:cubicBezTo>
                    <a:pt x="1048201" y="8890"/>
                    <a:pt x="2561004" y="6350"/>
                    <a:pt x="2644492" y="5080"/>
                  </a:cubicBezTo>
                  <a:cubicBezTo>
                    <a:pt x="2724640" y="3810"/>
                    <a:pt x="2804789" y="2540"/>
                    <a:pt x="2888277" y="2540"/>
                  </a:cubicBezTo>
                  <a:cubicBezTo>
                    <a:pt x="3025197" y="1270"/>
                    <a:pt x="3158778" y="0"/>
                    <a:pt x="3295698" y="0"/>
                  </a:cubicBezTo>
                  <a:cubicBezTo>
                    <a:pt x="3352470" y="0"/>
                    <a:pt x="3412581" y="2540"/>
                    <a:pt x="3469353" y="2540"/>
                  </a:cubicBezTo>
                  <a:cubicBezTo>
                    <a:pt x="3626311" y="3810"/>
                    <a:pt x="3786607" y="5080"/>
                    <a:pt x="3943565" y="7620"/>
                  </a:cubicBezTo>
                  <a:cubicBezTo>
                    <a:pt x="4027053" y="8890"/>
                    <a:pt x="4110541" y="12700"/>
                    <a:pt x="4194029" y="16510"/>
                  </a:cubicBezTo>
                  <a:cubicBezTo>
                    <a:pt x="4214066" y="16510"/>
                    <a:pt x="4234103" y="16510"/>
                    <a:pt x="4250801" y="16510"/>
                  </a:cubicBezTo>
                  <a:cubicBezTo>
                    <a:pt x="4270695" y="17780"/>
                    <a:pt x="4279585" y="20320"/>
                    <a:pt x="4289745" y="21590"/>
                  </a:cubicBezTo>
                  <a:close/>
                  <a:moveTo>
                    <a:pt x="4299905" y="3066234"/>
                  </a:moveTo>
                  <a:cubicBezTo>
                    <a:pt x="4301175" y="3049724"/>
                    <a:pt x="4302445" y="3037024"/>
                    <a:pt x="4302445" y="3024324"/>
                  </a:cubicBezTo>
                  <a:cubicBezTo>
                    <a:pt x="4301175" y="2891493"/>
                    <a:pt x="4299905" y="2766035"/>
                    <a:pt x="4299905" y="2631108"/>
                  </a:cubicBezTo>
                  <a:cubicBezTo>
                    <a:pt x="4299905" y="2569563"/>
                    <a:pt x="4302445" y="2508017"/>
                    <a:pt x="4301175" y="2446472"/>
                  </a:cubicBezTo>
                  <a:cubicBezTo>
                    <a:pt x="4301175" y="2389661"/>
                    <a:pt x="4299905" y="2330482"/>
                    <a:pt x="4298635" y="2273671"/>
                  </a:cubicBezTo>
                  <a:cubicBezTo>
                    <a:pt x="4293555" y="2186087"/>
                    <a:pt x="4282125" y="372862"/>
                    <a:pt x="4282125" y="285278"/>
                  </a:cubicBezTo>
                  <a:cubicBezTo>
                    <a:pt x="4279585" y="211897"/>
                    <a:pt x="4277045" y="136148"/>
                    <a:pt x="4274505" y="63500"/>
                  </a:cubicBezTo>
                  <a:cubicBezTo>
                    <a:pt x="4273235" y="44450"/>
                    <a:pt x="4271965" y="43180"/>
                    <a:pt x="4240782" y="41910"/>
                  </a:cubicBezTo>
                  <a:cubicBezTo>
                    <a:pt x="4230764" y="41910"/>
                    <a:pt x="4224085" y="41910"/>
                    <a:pt x="4214066" y="40640"/>
                  </a:cubicBezTo>
                  <a:cubicBezTo>
                    <a:pt x="4130578" y="36830"/>
                    <a:pt x="4043751" y="31750"/>
                    <a:pt x="3960263" y="30480"/>
                  </a:cubicBezTo>
                  <a:cubicBezTo>
                    <a:pt x="3756552" y="26670"/>
                    <a:pt x="3549502" y="25400"/>
                    <a:pt x="3345791" y="22860"/>
                  </a:cubicBezTo>
                  <a:cubicBezTo>
                    <a:pt x="3315735" y="22860"/>
                    <a:pt x="3282341" y="22860"/>
                    <a:pt x="3252285" y="22860"/>
                  </a:cubicBezTo>
                  <a:cubicBezTo>
                    <a:pt x="3202192" y="22860"/>
                    <a:pt x="3152099" y="22860"/>
                    <a:pt x="3105346" y="22860"/>
                  </a:cubicBezTo>
                  <a:cubicBezTo>
                    <a:pt x="2998481" y="22860"/>
                    <a:pt x="2891616" y="22860"/>
                    <a:pt x="2788091" y="24130"/>
                  </a:cubicBezTo>
                  <a:cubicBezTo>
                    <a:pt x="2697924" y="25400"/>
                    <a:pt x="1178443" y="29210"/>
                    <a:pt x="1088276" y="29210"/>
                  </a:cubicBezTo>
                  <a:cubicBezTo>
                    <a:pt x="941337" y="29210"/>
                    <a:pt x="794398" y="26670"/>
                    <a:pt x="647459" y="33020"/>
                  </a:cubicBezTo>
                  <a:cubicBezTo>
                    <a:pt x="570650" y="36830"/>
                    <a:pt x="497181" y="36830"/>
                    <a:pt x="423711" y="38100"/>
                  </a:cubicBezTo>
                  <a:cubicBezTo>
                    <a:pt x="296810" y="41910"/>
                    <a:pt x="169908" y="45720"/>
                    <a:pt x="49530" y="50800"/>
                  </a:cubicBezTo>
                  <a:cubicBezTo>
                    <a:pt x="36830" y="50800"/>
                    <a:pt x="34290" y="53340"/>
                    <a:pt x="33020" y="72236"/>
                  </a:cubicBezTo>
                  <a:cubicBezTo>
                    <a:pt x="31750" y="114844"/>
                    <a:pt x="31750" y="157453"/>
                    <a:pt x="30480" y="200061"/>
                  </a:cubicBezTo>
                  <a:cubicBezTo>
                    <a:pt x="29210" y="271075"/>
                    <a:pt x="26670" y="339722"/>
                    <a:pt x="25400" y="410736"/>
                  </a:cubicBezTo>
                  <a:cubicBezTo>
                    <a:pt x="20320" y="486484"/>
                    <a:pt x="26670" y="2337584"/>
                    <a:pt x="29210" y="2413332"/>
                  </a:cubicBezTo>
                  <a:cubicBezTo>
                    <a:pt x="29210" y="2493814"/>
                    <a:pt x="29210" y="2576664"/>
                    <a:pt x="30480" y="2657147"/>
                  </a:cubicBezTo>
                  <a:cubicBezTo>
                    <a:pt x="30480" y="2716325"/>
                    <a:pt x="33020" y="2775504"/>
                    <a:pt x="33020" y="2834682"/>
                  </a:cubicBezTo>
                  <a:cubicBezTo>
                    <a:pt x="33020" y="2898595"/>
                    <a:pt x="33020" y="2962507"/>
                    <a:pt x="31750" y="3024324"/>
                  </a:cubicBezTo>
                  <a:cubicBezTo>
                    <a:pt x="31750" y="3028134"/>
                    <a:pt x="31750" y="3030674"/>
                    <a:pt x="31750" y="3034484"/>
                  </a:cubicBezTo>
                  <a:cubicBezTo>
                    <a:pt x="31750" y="3044644"/>
                    <a:pt x="35560" y="3048454"/>
                    <a:pt x="44450" y="3048454"/>
                  </a:cubicBezTo>
                  <a:cubicBezTo>
                    <a:pt x="73062" y="3048454"/>
                    <a:pt x="119815" y="3049724"/>
                    <a:pt x="163229" y="3049724"/>
                  </a:cubicBezTo>
                  <a:cubicBezTo>
                    <a:pt x="226680" y="3049724"/>
                    <a:pt x="293470" y="3047184"/>
                    <a:pt x="356921" y="3049724"/>
                  </a:cubicBezTo>
                  <a:cubicBezTo>
                    <a:pt x="460446" y="3053534"/>
                    <a:pt x="563971" y="3056074"/>
                    <a:pt x="667496" y="3054804"/>
                  </a:cubicBezTo>
                  <a:cubicBezTo>
                    <a:pt x="734287" y="3053534"/>
                    <a:pt x="797738" y="3056074"/>
                    <a:pt x="864528" y="3056074"/>
                  </a:cubicBezTo>
                  <a:cubicBezTo>
                    <a:pt x="961374" y="3056074"/>
                    <a:pt x="1058220" y="3054804"/>
                    <a:pt x="1155066" y="3056074"/>
                  </a:cubicBezTo>
                  <a:cubicBezTo>
                    <a:pt x="1298665" y="3057344"/>
                    <a:pt x="2874919" y="3047184"/>
                    <a:pt x="3021858" y="3049724"/>
                  </a:cubicBezTo>
                  <a:cubicBezTo>
                    <a:pt x="3085309" y="3050994"/>
                    <a:pt x="3148759" y="3052264"/>
                    <a:pt x="3208871" y="3052264"/>
                  </a:cubicBezTo>
                  <a:cubicBezTo>
                    <a:pt x="3319075" y="3054804"/>
                    <a:pt x="3425939" y="3050994"/>
                    <a:pt x="3536144" y="3054804"/>
                  </a:cubicBezTo>
                  <a:cubicBezTo>
                    <a:pt x="3626311" y="3057344"/>
                    <a:pt x="3716478" y="3057344"/>
                    <a:pt x="3806645" y="3059884"/>
                  </a:cubicBezTo>
                  <a:cubicBezTo>
                    <a:pt x="3940226" y="3063694"/>
                    <a:pt x="4073807" y="3066234"/>
                    <a:pt x="4207387" y="3067504"/>
                  </a:cubicBezTo>
                  <a:cubicBezTo>
                    <a:pt x="4257480" y="3067504"/>
                    <a:pt x="4279585" y="3066234"/>
                    <a:pt x="4299905" y="3066234"/>
                  </a:cubicBezTo>
                  <a:close/>
                </a:path>
              </a:pathLst>
            </a:custGeom>
            <a:solidFill>
              <a:srgbClr val="F7D101"/>
            </a:solidFill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9350809" y="4825110"/>
            <a:ext cx="6493815" cy="4640279"/>
            <a:chOff x="0" y="0"/>
            <a:chExt cx="4317685" cy="3085284"/>
          </a:xfrm>
        </p:grpSpPr>
        <p:sp>
          <p:nvSpPr>
            <p:cNvPr id="9" name="Freeform 9"/>
            <p:cNvSpPr/>
            <p:nvPr/>
          </p:nvSpPr>
          <p:spPr>
            <a:xfrm>
              <a:off x="10160" y="16510"/>
              <a:ext cx="4294825" cy="3057344"/>
            </a:xfrm>
            <a:custGeom>
              <a:avLst/>
              <a:gdLst/>
              <a:ahLst/>
              <a:cxnLst/>
              <a:rect l="l" t="t" r="r" b="b"/>
              <a:pathLst>
                <a:path w="4294825" h="3057344">
                  <a:moveTo>
                    <a:pt x="4294825" y="3057344"/>
                  </a:moveTo>
                  <a:lnTo>
                    <a:pt x="0" y="3049724"/>
                  </a:lnTo>
                  <a:lnTo>
                    <a:pt x="0" y="1073594"/>
                  </a:lnTo>
                  <a:lnTo>
                    <a:pt x="17780" y="19050"/>
                  </a:lnTo>
                  <a:lnTo>
                    <a:pt x="2139613" y="0"/>
                  </a:lnTo>
                  <a:lnTo>
                    <a:pt x="4275775" y="5080"/>
                  </a:lnTo>
                  <a:close/>
                </a:path>
              </a:pathLst>
            </a:custGeom>
            <a:solidFill>
              <a:srgbClr val="FFFDFD"/>
            </a:solidFill>
          </p:spPr>
          <p:txBody>
            <a:bodyPr/>
            <a:lstStyle/>
            <a:p>
              <a:endParaRPr lang="es-CL"/>
            </a:p>
          </p:txBody>
        </p:sp>
        <p:sp>
          <p:nvSpPr>
            <p:cNvPr id="10" name="Freeform 10"/>
            <p:cNvSpPr/>
            <p:nvPr/>
          </p:nvSpPr>
          <p:spPr>
            <a:xfrm>
              <a:off x="-3810" y="0"/>
              <a:ext cx="4324035" cy="3084014"/>
            </a:xfrm>
            <a:custGeom>
              <a:avLst/>
              <a:gdLst/>
              <a:ahLst/>
              <a:cxnLst/>
              <a:rect l="l" t="t" r="r" b="b"/>
              <a:pathLst>
                <a:path w="4324035" h="3084014">
                  <a:moveTo>
                    <a:pt x="4289745" y="21590"/>
                  </a:moveTo>
                  <a:cubicBezTo>
                    <a:pt x="4291015" y="34290"/>
                    <a:pt x="4291015" y="44450"/>
                    <a:pt x="4292285" y="54610"/>
                  </a:cubicBezTo>
                  <a:cubicBezTo>
                    <a:pt x="4294825" y="110110"/>
                    <a:pt x="4296095" y="176390"/>
                    <a:pt x="4298635" y="240302"/>
                  </a:cubicBezTo>
                  <a:cubicBezTo>
                    <a:pt x="4298635" y="332621"/>
                    <a:pt x="4311335" y="2152947"/>
                    <a:pt x="4317685" y="2245265"/>
                  </a:cubicBezTo>
                  <a:cubicBezTo>
                    <a:pt x="4324035" y="2384926"/>
                    <a:pt x="4320225" y="2526954"/>
                    <a:pt x="4320225" y="2666615"/>
                  </a:cubicBezTo>
                  <a:cubicBezTo>
                    <a:pt x="4320225" y="2789706"/>
                    <a:pt x="4321495" y="2903329"/>
                    <a:pt x="4322765" y="3023054"/>
                  </a:cubicBezTo>
                  <a:cubicBezTo>
                    <a:pt x="4322765" y="3044644"/>
                    <a:pt x="4322765" y="3058614"/>
                    <a:pt x="4322765" y="3082744"/>
                  </a:cubicBezTo>
                  <a:cubicBezTo>
                    <a:pt x="4299905" y="3082744"/>
                    <a:pt x="4279585" y="3084014"/>
                    <a:pt x="4250801" y="3082744"/>
                  </a:cubicBezTo>
                  <a:cubicBezTo>
                    <a:pt x="4033732" y="3077664"/>
                    <a:pt x="3813324" y="3084014"/>
                    <a:pt x="3596255" y="3078934"/>
                  </a:cubicBezTo>
                  <a:cubicBezTo>
                    <a:pt x="3466014" y="3075124"/>
                    <a:pt x="3339112" y="3077664"/>
                    <a:pt x="3208871" y="3075124"/>
                  </a:cubicBezTo>
                  <a:cubicBezTo>
                    <a:pt x="3148759" y="3073854"/>
                    <a:pt x="3088648" y="3072584"/>
                    <a:pt x="3028537" y="3071314"/>
                  </a:cubicBezTo>
                  <a:cubicBezTo>
                    <a:pt x="2991802" y="3071314"/>
                    <a:pt x="2958407" y="3072584"/>
                    <a:pt x="2921672" y="3072584"/>
                  </a:cubicBezTo>
                  <a:cubicBezTo>
                    <a:pt x="2828166" y="3071314"/>
                    <a:pt x="2571022" y="3072584"/>
                    <a:pt x="2477516" y="3071314"/>
                  </a:cubicBezTo>
                  <a:cubicBezTo>
                    <a:pt x="2410725" y="3070044"/>
                    <a:pt x="1074918" y="3078934"/>
                    <a:pt x="1008127" y="3077664"/>
                  </a:cubicBezTo>
                  <a:cubicBezTo>
                    <a:pt x="991430" y="3077664"/>
                    <a:pt x="971393" y="3078934"/>
                    <a:pt x="954695" y="3078934"/>
                  </a:cubicBezTo>
                  <a:cubicBezTo>
                    <a:pt x="914621" y="3078934"/>
                    <a:pt x="877886" y="3080204"/>
                    <a:pt x="837812" y="3080204"/>
                  </a:cubicBezTo>
                  <a:cubicBezTo>
                    <a:pt x="737626" y="3080204"/>
                    <a:pt x="640780" y="3078934"/>
                    <a:pt x="540594" y="3077664"/>
                  </a:cubicBezTo>
                  <a:cubicBezTo>
                    <a:pt x="480483" y="3076394"/>
                    <a:pt x="420372" y="3075124"/>
                    <a:pt x="363600" y="3073854"/>
                  </a:cubicBezTo>
                  <a:cubicBezTo>
                    <a:pt x="256735" y="3072584"/>
                    <a:pt x="149871" y="3071314"/>
                    <a:pt x="48260" y="3071314"/>
                  </a:cubicBezTo>
                  <a:cubicBezTo>
                    <a:pt x="38100" y="3071314"/>
                    <a:pt x="29210" y="3071314"/>
                    <a:pt x="19050" y="3070044"/>
                  </a:cubicBezTo>
                  <a:cubicBezTo>
                    <a:pt x="10160" y="3068774"/>
                    <a:pt x="5080" y="3062424"/>
                    <a:pt x="7620" y="3053534"/>
                  </a:cubicBezTo>
                  <a:cubicBezTo>
                    <a:pt x="16510" y="3021686"/>
                    <a:pt x="12700" y="2962507"/>
                    <a:pt x="11430" y="2900962"/>
                  </a:cubicBezTo>
                  <a:cubicBezTo>
                    <a:pt x="10160" y="2775504"/>
                    <a:pt x="6350" y="2652413"/>
                    <a:pt x="7620" y="2526954"/>
                  </a:cubicBezTo>
                  <a:cubicBezTo>
                    <a:pt x="5080" y="2370724"/>
                    <a:pt x="0" y="436774"/>
                    <a:pt x="7620" y="278177"/>
                  </a:cubicBezTo>
                  <a:cubicBezTo>
                    <a:pt x="8890" y="247404"/>
                    <a:pt x="7620" y="214264"/>
                    <a:pt x="8890" y="183491"/>
                  </a:cubicBezTo>
                  <a:cubicBezTo>
                    <a:pt x="10160" y="133781"/>
                    <a:pt x="12700" y="79337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66383" y="30480"/>
                    <a:pt x="119815" y="29210"/>
                  </a:cubicBezTo>
                  <a:cubicBezTo>
                    <a:pt x="209982" y="25400"/>
                    <a:pt x="300149" y="22860"/>
                    <a:pt x="393656" y="20320"/>
                  </a:cubicBezTo>
                  <a:cubicBezTo>
                    <a:pt x="457107" y="17780"/>
                    <a:pt x="520557" y="16510"/>
                    <a:pt x="580669" y="13970"/>
                  </a:cubicBezTo>
                  <a:cubicBezTo>
                    <a:pt x="640780" y="11430"/>
                    <a:pt x="704231" y="8890"/>
                    <a:pt x="764342" y="8890"/>
                  </a:cubicBezTo>
                  <a:cubicBezTo>
                    <a:pt x="831133" y="7620"/>
                    <a:pt x="897923" y="10160"/>
                    <a:pt x="964713" y="8890"/>
                  </a:cubicBezTo>
                  <a:cubicBezTo>
                    <a:pt x="1048201" y="8890"/>
                    <a:pt x="2561004" y="6350"/>
                    <a:pt x="2644492" y="5080"/>
                  </a:cubicBezTo>
                  <a:cubicBezTo>
                    <a:pt x="2724640" y="3810"/>
                    <a:pt x="2804789" y="2540"/>
                    <a:pt x="2888277" y="2540"/>
                  </a:cubicBezTo>
                  <a:cubicBezTo>
                    <a:pt x="3025197" y="1270"/>
                    <a:pt x="3158778" y="0"/>
                    <a:pt x="3295698" y="0"/>
                  </a:cubicBezTo>
                  <a:cubicBezTo>
                    <a:pt x="3352470" y="0"/>
                    <a:pt x="3412581" y="2540"/>
                    <a:pt x="3469353" y="2540"/>
                  </a:cubicBezTo>
                  <a:cubicBezTo>
                    <a:pt x="3626311" y="3810"/>
                    <a:pt x="3786607" y="5080"/>
                    <a:pt x="3943565" y="7620"/>
                  </a:cubicBezTo>
                  <a:cubicBezTo>
                    <a:pt x="4027053" y="8890"/>
                    <a:pt x="4110541" y="12700"/>
                    <a:pt x="4194029" y="16510"/>
                  </a:cubicBezTo>
                  <a:cubicBezTo>
                    <a:pt x="4214066" y="16510"/>
                    <a:pt x="4234103" y="16510"/>
                    <a:pt x="4250801" y="16510"/>
                  </a:cubicBezTo>
                  <a:cubicBezTo>
                    <a:pt x="4270695" y="17780"/>
                    <a:pt x="4279585" y="20320"/>
                    <a:pt x="4289745" y="21590"/>
                  </a:cubicBezTo>
                  <a:close/>
                  <a:moveTo>
                    <a:pt x="4299905" y="3066234"/>
                  </a:moveTo>
                  <a:cubicBezTo>
                    <a:pt x="4301175" y="3049724"/>
                    <a:pt x="4302445" y="3037024"/>
                    <a:pt x="4302445" y="3024324"/>
                  </a:cubicBezTo>
                  <a:cubicBezTo>
                    <a:pt x="4301175" y="2891493"/>
                    <a:pt x="4299905" y="2766035"/>
                    <a:pt x="4299905" y="2631108"/>
                  </a:cubicBezTo>
                  <a:cubicBezTo>
                    <a:pt x="4299905" y="2569563"/>
                    <a:pt x="4302445" y="2508017"/>
                    <a:pt x="4301175" y="2446472"/>
                  </a:cubicBezTo>
                  <a:cubicBezTo>
                    <a:pt x="4301175" y="2389661"/>
                    <a:pt x="4299905" y="2330482"/>
                    <a:pt x="4298635" y="2273671"/>
                  </a:cubicBezTo>
                  <a:cubicBezTo>
                    <a:pt x="4293555" y="2186087"/>
                    <a:pt x="4282125" y="372862"/>
                    <a:pt x="4282125" y="285278"/>
                  </a:cubicBezTo>
                  <a:cubicBezTo>
                    <a:pt x="4279585" y="211897"/>
                    <a:pt x="4277045" y="136148"/>
                    <a:pt x="4274505" y="63500"/>
                  </a:cubicBezTo>
                  <a:cubicBezTo>
                    <a:pt x="4273235" y="44450"/>
                    <a:pt x="4271965" y="43180"/>
                    <a:pt x="4240782" y="41910"/>
                  </a:cubicBezTo>
                  <a:cubicBezTo>
                    <a:pt x="4230764" y="41910"/>
                    <a:pt x="4224085" y="41910"/>
                    <a:pt x="4214066" y="40640"/>
                  </a:cubicBezTo>
                  <a:cubicBezTo>
                    <a:pt x="4130578" y="36830"/>
                    <a:pt x="4043751" y="31750"/>
                    <a:pt x="3960263" y="30480"/>
                  </a:cubicBezTo>
                  <a:cubicBezTo>
                    <a:pt x="3756552" y="26670"/>
                    <a:pt x="3549502" y="25400"/>
                    <a:pt x="3345791" y="22860"/>
                  </a:cubicBezTo>
                  <a:cubicBezTo>
                    <a:pt x="3315735" y="22860"/>
                    <a:pt x="3282341" y="22860"/>
                    <a:pt x="3252285" y="22860"/>
                  </a:cubicBezTo>
                  <a:cubicBezTo>
                    <a:pt x="3202192" y="22860"/>
                    <a:pt x="3152099" y="22860"/>
                    <a:pt x="3105346" y="22860"/>
                  </a:cubicBezTo>
                  <a:cubicBezTo>
                    <a:pt x="2998481" y="22860"/>
                    <a:pt x="2891616" y="22860"/>
                    <a:pt x="2788091" y="24130"/>
                  </a:cubicBezTo>
                  <a:cubicBezTo>
                    <a:pt x="2697924" y="25400"/>
                    <a:pt x="1178443" y="29210"/>
                    <a:pt x="1088276" y="29210"/>
                  </a:cubicBezTo>
                  <a:cubicBezTo>
                    <a:pt x="941337" y="29210"/>
                    <a:pt x="794398" y="26670"/>
                    <a:pt x="647459" y="33020"/>
                  </a:cubicBezTo>
                  <a:cubicBezTo>
                    <a:pt x="570650" y="36830"/>
                    <a:pt x="497181" y="36830"/>
                    <a:pt x="423711" y="38100"/>
                  </a:cubicBezTo>
                  <a:cubicBezTo>
                    <a:pt x="296810" y="41910"/>
                    <a:pt x="169908" y="45720"/>
                    <a:pt x="49530" y="50800"/>
                  </a:cubicBezTo>
                  <a:cubicBezTo>
                    <a:pt x="36830" y="50800"/>
                    <a:pt x="34290" y="53340"/>
                    <a:pt x="33020" y="72236"/>
                  </a:cubicBezTo>
                  <a:cubicBezTo>
                    <a:pt x="31750" y="114844"/>
                    <a:pt x="31750" y="157453"/>
                    <a:pt x="30480" y="200061"/>
                  </a:cubicBezTo>
                  <a:cubicBezTo>
                    <a:pt x="29210" y="271075"/>
                    <a:pt x="26670" y="339722"/>
                    <a:pt x="25400" y="410736"/>
                  </a:cubicBezTo>
                  <a:cubicBezTo>
                    <a:pt x="20320" y="486484"/>
                    <a:pt x="26670" y="2337584"/>
                    <a:pt x="29210" y="2413332"/>
                  </a:cubicBezTo>
                  <a:cubicBezTo>
                    <a:pt x="29210" y="2493814"/>
                    <a:pt x="29210" y="2576664"/>
                    <a:pt x="30480" y="2657147"/>
                  </a:cubicBezTo>
                  <a:cubicBezTo>
                    <a:pt x="30480" y="2716325"/>
                    <a:pt x="33020" y="2775504"/>
                    <a:pt x="33020" y="2834682"/>
                  </a:cubicBezTo>
                  <a:cubicBezTo>
                    <a:pt x="33020" y="2898595"/>
                    <a:pt x="33020" y="2962507"/>
                    <a:pt x="31750" y="3024324"/>
                  </a:cubicBezTo>
                  <a:cubicBezTo>
                    <a:pt x="31750" y="3028134"/>
                    <a:pt x="31750" y="3030674"/>
                    <a:pt x="31750" y="3034484"/>
                  </a:cubicBezTo>
                  <a:cubicBezTo>
                    <a:pt x="31750" y="3044644"/>
                    <a:pt x="35560" y="3048454"/>
                    <a:pt x="44450" y="3048454"/>
                  </a:cubicBezTo>
                  <a:cubicBezTo>
                    <a:pt x="73062" y="3048454"/>
                    <a:pt x="119815" y="3049724"/>
                    <a:pt x="163229" y="3049724"/>
                  </a:cubicBezTo>
                  <a:cubicBezTo>
                    <a:pt x="226680" y="3049724"/>
                    <a:pt x="293470" y="3047184"/>
                    <a:pt x="356921" y="3049724"/>
                  </a:cubicBezTo>
                  <a:cubicBezTo>
                    <a:pt x="460446" y="3053534"/>
                    <a:pt x="563971" y="3056074"/>
                    <a:pt x="667496" y="3054804"/>
                  </a:cubicBezTo>
                  <a:cubicBezTo>
                    <a:pt x="734287" y="3053534"/>
                    <a:pt x="797738" y="3056074"/>
                    <a:pt x="864528" y="3056074"/>
                  </a:cubicBezTo>
                  <a:cubicBezTo>
                    <a:pt x="961374" y="3056074"/>
                    <a:pt x="1058220" y="3054804"/>
                    <a:pt x="1155066" y="3056074"/>
                  </a:cubicBezTo>
                  <a:cubicBezTo>
                    <a:pt x="1298665" y="3057344"/>
                    <a:pt x="2874919" y="3047184"/>
                    <a:pt x="3021858" y="3049724"/>
                  </a:cubicBezTo>
                  <a:cubicBezTo>
                    <a:pt x="3085309" y="3050994"/>
                    <a:pt x="3148759" y="3052264"/>
                    <a:pt x="3208871" y="3052264"/>
                  </a:cubicBezTo>
                  <a:cubicBezTo>
                    <a:pt x="3319075" y="3054804"/>
                    <a:pt x="3425939" y="3050994"/>
                    <a:pt x="3536144" y="3054804"/>
                  </a:cubicBezTo>
                  <a:cubicBezTo>
                    <a:pt x="3626311" y="3057344"/>
                    <a:pt x="3716478" y="3057344"/>
                    <a:pt x="3806645" y="3059884"/>
                  </a:cubicBezTo>
                  <a:cubicBezTo>
                    <a:pt x="3940226" y="3063694"/>
                    <a:pt x="4073807" y="3066234"/>
                    <a:pt x="4207387" y="3067504"/>
                  </a:cubicBezTo>
                  <a:cubicBezTo>
                    <a:pt x="4257480" y="3067504"/>
                    <a:pt x="4279585" y="3066234"/>
                    <a:pt x="4299905" y="3066234"/>
                  </a:cubicBezTo>
                  <a:close/>
                </a:path>
              </a:pathLst>
            </a:custGeom>
            <a:solidFill>
              <a:srgbClr val="F7D101"/>
            </a:solidFill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9355037" y="65521"/>
            <a:ext cx="6493815" cy="4640279"/>
            <a:chOff x="0" y="0"/>
            <a:chExt cx="4317685" cy="3085284"/>
          </a:xfrm>
        </p:grpSpPr>
        <p:sp>
          <p:nvSpPr>
            <p:cNvPr id="12" name="Freeform 12"/>
            <p:cNvSpPr/>
            <p:nvPr/>
          </p:nvSpPr>
          <p:spPr>
            <a:xfrm>
              <a:off x="10160" y="16510"/>
              <a:ext cx="4294825" cy="3057344"/>
            </a:xfrm>
            <a:custGeom>
              <a:avLst/>
              <a:gdLst/>
              <a:ahLst/>
              <a:cxnLst/>
              <a:rect l="l" t="t" r="r" b="b"/>
              <a:pathLst>
                <a:path w="4294825" h="3057344">
                  <a:moveTo>
                    <a:pt x="4294825" y="3057344"/>
                  </a:moveTo>
                  <a:lnTo>
                    <a:pt x="0" y="3049724"/>
                  </a:lnTo>
                  <a:lnTo>
                    <a:pt x="0" y="1073594"/>
                  </a:lnTo>
                  <a:lnTo>
                    <a:pt x="17780" y="19050"/>
                  </a:lnTo>
                  <a:lnTo>
                    <a:pt x="2139613" y="0"/>
                  </a:lnTo>
                  <a:lnTo>
                    <a:pt x="4275775" y="5080"/>
                  </a:lnTo>
                  <a:close/>
                </a:path>
              </a:pathLst>
            </a:custGeom>
            <a:solidFill>
              <a:srgbClr val="FFFDFD"/>
            </a:solidFill>
          </p:spPr>
          <p:txBody>
            <a:bodyPr/>
            <a:lstStyle/>
            <a:p>
              <a:endParaRPr lang="es-CL"/>
            </a:p>
          </p:txBody>
        </p:sp>
        <p:sp>
          <p:nvSpPr>
            <p:cNvPr id="13" name="Freeform 13"/>
            <p:cNvSpPr/>
            <p:nvPr/>
          </p:nvSpPr>
          <p:spPr>
            <a:xfrm>
              <a:off x="-3810" y="0"/>
              <a:ext cx="4324035" cy="3084014"/>
            </a:xfrm>
            <a:custGeom>
              <a:avLst/>
              <a:gdLst/>
              <a:ahLst/>
              <a:cxnLst/>
              <a:rect l="l" t="t" r="r" b="b"/>
              <a:pathLst>
                <a:path w="4324035" h="3084014">
                  <a:moveTo>
                    <a:pt x="4289745" y="21590"/>
                  </a:moveTo>
                  <a:cubicBezTo>
                    <a:pt x="4291015" y="34290"/>
                    <a:pt x="4291015" y="44450"/>
                    <a:pt x="4292285" y="54610"/>
                  </a:cubicBezTo>
                  <a:cubicBezTo>
                    <a:pt x="4294825" y="110110"/>
                    <a:pt x="4296095" y="176390"/>
                    <a:pt x="4298635" y="240302"/>
                  </a:cubicBezTo>
                  <a:cubicBezTo>
                    <a:pt x="4298635" y="332621"/>
                    <a:pt x="4311335" y="2152947"/>
                    <a:pt x="4317685" y="2245265"/>
                  </a:cubicBezTo>
                  <a:cubicBezTo>
                    <a:pt x="4324035" y="2384926"/>
                    <a:pt x="4320225" y="2526954"/>
                    <a:pt x="4320225" y="2666615"/>
                  </a:cubicBezTo>
                  <a:cubicBezTo>
                    <a:pt x="4320225" y="2789706"/>
                    <a:pt x="4321495" y="2903329"/>
                    <a:pt x="4322765" y="3023054"/>
                  </a:cubicBezTo>
                  <a:cubicBezTo>
                    <a:pt x="4322765" y="3044644"/>
                    <a:pt x="4322765" y="3058614"/>
                    <a:pt x="4322765" y="3082744"/>
                  </a:cubicBezTo>
                  <a:cubicBezTo>
                    <a:pt x="4299905" y="3082744"/>
                    <a:pt x="4279585" y="3084014"/>
                    <a:pt x="4250801" y="3082744"/>
                  </a:cubicBezTo>
                  <a:cubicBezTo>
                    <a:pt x="4033732" y="3077664"/>
                    <a:pt x="3813324" y="3084014"/>
                    <a:pt x="3596255" y="3078934"/>
                  </a:cubicBezTo>
                  <a:cubicBezTo>
                    <a:pt x="3466014" y="3075124"/>
                    <a:pt x="3339112" y="3077664"/>
                    <a:pt x="3208871" y="3075124"/>
                  </a:cubicBezTo>
                  <a:cubicBezTo>
                    <a:pt x="3148759" y="3073854"/>
                    <a:pt x="3088648" y="3072584"/>
                    <a:pt x="3028537" y="3071314"/>
                  </a:cubicBezTo>
                  <a:cubicBezTo>
                    <a:pt x="2991802" y="3071314"/>
                    <a:pt x="2958407" y="3072584"/>
                    <a:pt x="2921672" y="3072584"/>
                  </a:cubicBezTo>
                  <a:cubicBezTo>
                    <a:pt x="2828166" y="3071314"/>
                    <a:pt x="2571022" y="3072584"/>
                    <a:pt x="2477516" y="3071314"/>
                  </a:cubicBezTo>
                  <a:cubicBezTo>
                    <a:pt x="2410725" y="3070044"/>
                    <a:pt x="1074918" y="3078934"/>
                    <a:pt x="1008127" y="3077664"/>
                  </a:cubicBezTo>
                  <a:cubicBezTo>
                    <a:pt x="991430" y="3077664"/>
                    <a:pt x="971393" y="3078934"/>
                    <a:pt x="954695" y="3078934"/>
                  </a:cubicBezTo>
                  <a:cubicBezTo>
                    <a:pt x="914621" y="3078934"/>
                    <a:pt x="877886" y="3080204"/>
                    <a:pt x="837812" y="3080204"/>
                  </a:cubicBezTo>
                  <a:cubicBezTo>
                    <a:pt x="737626" y="3080204"/>
                    <a:pt x="640780" y="3078934"/>
                    <a:pt x="540594" y="3077664"/>
                  </a:cubicBezTo>
                  <a:cubicBezTo>
                    <a:pt x="480483" y="3076394"/>
                    <a:pt x="420372" y="3075124"/>
                    <a:pt x="363600" y="3073854"/>
                  </a:cubicBezTo>
                  <a:cubicBezTo>
                    <a:pt x="256735" y="3072584"/>
                    <a:pt x="149871" y="3071314"/>
                    <a:pt x="48260" y="3071314"/>
                  </a:cubicBezTo>
                  <a:cubicBezTo>
                    <a:pt x="38100" y="3071314"/>
                    <a:pt x="29210" y="3071314"/>
                    <a:pt x="19050" y="3070044"/>
                  </a:cubicBezTo>
                  <a:cubicBezTo>
                    <a:pt x="10160" y="3068774"/>
                    <a:pt x="5080" y="3062424"/>
                    <a:pt x="7620" y="3053534"/>
                  </a:cubicBezTo>
                  <a:cubicBezTo>
                    <a:pt x="16510" y="3021686"/>
                    <a:pt x="12700" y="2962507"/>
                    <a:pt x="11430" y="2900962"/>
                  </a:cubicBezTo>
                  <a:cubicBezTo>
                    <a:pt x="10160" y="2775504"/>
                    <a:pt x="6350" y="2652413"/>
                    <a:pt x="7620" y="2526954"/>
                  </a:cubicBezTo>
                  <a:cubicBezTo>
                    <a:pt x="5080" y="2370724"/>
                    <a:pt x="0" y="436774"/>
                    <a:pt x="7620" y="278177"/>
                  </a:cubicBezTo>
                  <a:cubicBezTo>
                    <a:pt x="8890" y="247404"/>
                    <a:pt x="7620" y="214264"/>
                    <a:pt x="8890" y="183491"/>
                  </a:cubicBezTo>
                  <a:cubicBezTo>
                    <a:pt x="10160" y="133781"/>
                    <a:pt x="12700" y="79337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66383" y="30480"/>
                    <a:pt x="119815" y="29210"/>
                  </a:cubicBezTo>
                  <a:cubicBezTo>
                    <a:pt x="209982" y="25400"/>
                    <a:pt x="300149" y="22860"/>
                    <a:pt x="393656" y="20320"/>
                  </a:cubicBezTo>
                  <a:cubicBezTo>
                    <a:pt x="457107" y="17780"/>
                    <a:pt x="520557" y="16510"/>
                    <a:pt x="580669" y="13970"/>
                  </a:cubicBezTo>
                  <a:cubicBezTo>
                    <a:pt x="640780" y="11430"/>
                    <a:pt x="704231" y="8890"/>
                    <a:pt x="764342" y="8890"/>
                  </a:cubicBezTo>
                  <a:cubicBezTo>
                    <a:pt x="831133" y="7620"/>
                    <a:pt x="897923" y="10160"/>
                    <a:pt x="964713" y="8890"/>
                  </a:cubicBezTo>
                  <a:cubicBezTo>
                    <a:pt x="1048201" y="8890"/>
                    <a:pt x="2561004" y="6350"/>
                    <a:pt x="2644492" y="5080"/>
                  </a:cubicBezTo>
                  <a:cubicBezTo>
                    <a:pt x="2724640" y="3810"/>
                    <a:pt x="2804789" y="2540"/>
                    <a:pt x="2888277" y="2540"/>
                  </a:cubicBezTo>
                  <a:cubicBezTo>
                    <a:pt x="3025197" y="1270"/>
                    <a:pt x="3158778" y="0"/>
                    <a:pt x="3295698" y="0"/>
                  </a:cubicBezTo>
                  <a:cubicBezTo>
                    <a:pt x="3352470" y="0"/>
                    <a:pt x="3412581" y="2540"/>
                    <a:pt x="3469353" y="2540"/>
                  </a:cubicBezTo>
                  <a:cubicBezTo>
                    <a:pt x="3626311" y="3810"/>
                    <a:pt x="3786607" y="5080"/>
                    <a:pt x="3943565" y="7620"/>
                  </a:cubicBezTo>
                  <a:cubicBezTo>
                    <a:pt x="4027053" y="8890"/>
                    <a:pt x="4110541" y="12700"/>
                    <a:pt x="4194029" y="16510"/>
                  </a:cubicBezTo>
                  <a:cubicBezTo>
                    <a:pt x="4214066" y="16510"/>
                    <a:pt x="4234103" y="16510"/>
                    <a:pt x="4250801" y="16510"/>
                  </a:cubicBezTo>
                  <a:cubicBezTo>
                    <a:pt x="4270695" y="17780"/>
                    <a:pt x="4279585" y="20320"/>
                    <a:pt x="4289745" y="21590"/>
                  </a:cubicBezTo>
                  <a:close/>
                  <a:moveTo>
                    <a:pt x="4299905" y="3066234"/>
                  </a:moveTo>
                  <a:cubicBezTo>
                    <a:pt x="4301175" y="3049724"/>
                    <a:pt x="4302445" y="3037024"/>
                    <a:pt x="4302445" y="3024324"/>
                  </a:cubicBezTo>
                  <a:cubicBezTo>
                    <a:pt x="4301175" y="2891493"/>
                    <a:pt x="4299905" y="2766035"/>
                    <a:pt x="4299905" y="2631108"/>
                  </a:cubicBezTo>
                  <a:cubicBezTo>
                    <a:pt x="4299905" y="2569563"/>
                    <a:pt x="4302445" y="2508017"/>
                    <a:pt x="4301175" y="2446472"/>
                  </a:cubicBezTo>
                  <a:cubicBezTo>
                    <a:pt x="4301175" y="2389661"/>
                    <a:pt x="4299905" y="2330482"/>
                    <a:pt x="4298635" y="2273671"/>
                  </a:cubicBezTo>
                  <a:cubicBezTo>
                    <a:pt x="4293555" y="2186087"/>
                    <a:pt x="4282125" y="372862"/>
                    <a:pt x="4282125" y="285278"/>
                  </a:cubicBezTo>
                  <a:cubicBezTo>
                    <a:pt x="4279585" y="211897"/>
                    <a:pt x="4277045" y="136148"/>
                    <a:pt x="4274505" y="63500"/>
                  </a:cubicBezTo>
                  <a:cubicBezTo>
                    <a:pt x="4273235" y="44450"/>
                    <a:pt x="4271965" y="43180"/>
                    <a:pt x="4240782" y="41910"/>
                  </a:cubicBezTo>
                  <a:cubicBezTo>
                    <a:pt x="4230764" y="41910"/>
                    <a:pt x="4224085" y="41910"/>
                    <a:pt x="4214066" y="40640"/>
                  </a:cubicBezTo>
                  <a:cubicBezTo>
                    <a:pt x="4130578" y="36830"/>
                    <a:pt x="4043751" y="31750"/>
                    <a:pt x="3960263" y="30480"/>
                  </a:cubicBezTo>
                  <a:cubicBezTo>
                    <a:pt x="3756552" y="26670"/>
                    <a:pt x="3549502" y="25400"/>
                    <a:pt x="3345791" y="22860"/>
                  </a:cubicBezTo>
                  <a:cubicBezTo>
                    <a:pt x="3315735" y="22860"/>
                    <a:pt x="3282341" y="22860"/>
                    <a:pt x="3252285" y="22860"/>
                  </a:cubicBezTo>
                  <a:cubicBezTo>
                    <a:pt x="3202192" y="22860"/>
                    <a:pt x="3152099" y="22860"/>
                    <a:pt x="3105346" y="22860"/>
                  </a:cubicBezTo>
                  <a:cubicBezTo>
                    <a:pt x="2998481" y="22860"/>
                    <a:pt x="2891616" y="22860"/>
                    <a:pt x="2788091" y="24130"/>
                  </a:cubicBezTo>
                  <a:cubicBezTo>
                    <a:pt x="2697924" y="25400"/>
                    <a:pt x="1178443" y="29210"/>
                    <a:pt x="1088276" y="29210"/>
                  </a:cubicBezTo>
                  <a:cubicBezTo>
                    <a:pt x="941337" y="29210"/>
                    <a:pt x="794398" y="26670"/>
                    <a:pt x="647459" y="33020"/>
                  </a:cubicBezTo>
                  <a:cubicBezTo>
                    <a:pt x="570650" y="36830"/>
                    <a:pt x="497181" y="36830"/>
                    <a:pt x="423711" y="38100"/>
                  </a:cubicBezTo>
                  <a:cubicBezTo>
                    <a:pt x="296810" y="41910"/>
                    <a:pt x="169908" y="45720"/>
                    <a:pt x="49530" y="50800"/>
                  </a:cubicBezTo>
                  <a:cubicBezTo>
                    <a:pt x="36830" y="50800"/>
                    <a:pt x="34290" y="53340"/>
                    <a:pt x="33020" y="72236"/>
                  </a:cubicBezTo>
                  <a:cubicBezTo>
                    <a:pt x="31750" y="114844"/>
                    <a:pt x="31750" y="157453"/>
                    <a:pt x="30480" y="200061"/>
                  </a:cubicBezTo>
                  <a:cubicBezTo>
                    <a:pt x="29210" y="271075"/>
                    <a:pt x="26670" y="339722"/>
                    <a:pt x="25400" y="410736"/>
                  </a:cubicBezTo>
                  <a:cubicBezTo>
                    <a:pt x="20320" y="486484"/>
                    <a:pt x="26670" y="2337584"/>
                    <a:pt x="29210" y="2413332"/>
                  </a:cubicBezTo>
                  <a:cubicBezTo>
                    <a:pt x="29210" y="2493814"/>
                    <a:pt x="29210" y="2576664"/>
                    <a:pt x="30480" y="2657147"/>
                  </a:cubicBezTo>
                  <a:cubicBezTo>
                    <a:pt x="30480" y="2716325"/>
                    <a:pt x="33020" y="2775504"/>
                    <a:pt x="33020" y="2834682"/>
                  </a:cubicBezTo>
                  <a:cubicBezTo>
                    <a:pt x="33020" y="2898595"/>
                    <a:pt x="33020" y="2962507"/>
                    <a:pt x="31750" y="3024324"/>
                  </a:cubicBezTo>
                  <a:cubicBezTo>
                    <a:pt x="31750" y="3028134"/>
                    <a:pt x="31750" y="3030674"/>
                    <a:pt x="31750" y="3034484"/>
                  </a:cubicBezTo>
                  <a:cubicBezTo>
                    <a:pt x="31750" y="3044644"/>
                    <a:pt x="35560" y="3048454"/>
                    <a:pt x="44450" y="3048454"/>
                  </a:cubicBezTo>
                  <a:cubicBezTo>
                    <a:pt x="73062" y="3048454"/>
                    <a:pt x="119815" y="3049724"/>
                    <a:pt x="163229" y="3049724"/>
                  </a:cubicBezTo>
                  <a:cubicBezTo>
                    <a:pt x="226680" y="3049724"/>
                    <a:pt x="293470" y="3047184"/>
                    <a:pt x="356921" y="3049724"/>
                  </a:cubicBezTo>
                  <a:cubicBezTo>
                    <a:pt x="460446" y="3053534"/>
                    <a:pt x="563971" y="3056074"/>
                    <a:pt x="667496" y="3054804"/>
                  </a:cubicBezTo>
                  <a:cubicBezTo>
                    <a:pt x="734287" y="3053534"/>
                    <a:pt x="797738" y="3056074"/>
                    <a:pt x="864528" y="3056074"/>
                  </a:cubicBezTo>
                  <a:cubicBezTo>
                    <a:pt x="961374" y="3056074"/>
                    <a:pt x="1058220" y="3054804"/>
                    <a:pt x="1155066" y="3056074"/>
                  </a:cubicBezTo>
                  <a:cubicBezTo>
                    <a:pt x="1298665" y="3057344"/>
                    <a:pt x="2874919" y="3047184"/>
                    <a:pt x="3021858" y="3049724"/>
                  </a:cubicBezTo>
                  <a:cubicBezTo>
                    <a:pt x="3085309" y="3050994"/>
                    <a:pt x="3148759" y="3052264"/>
                    <a:pt x="3208871" y="3052264"/>
                  </a:cubicBezTo>
                  <a:cubicBezTo>
                    <a:pt x="3319075" y="3054804"/>
                    <a:pt x="3425939" y="3050994"/>
                    <a:pt x="3536144" y="3054804"/>
                  </a:cubicBezTo>
                  <a:cubicBezTo>
                    <a:pt x="3626311" y="3057344"/>
                    <a:pt x="3716478" y="3057344"/>
                    <a:pt x="3806645" y="3059884"/>
                  </a:cubicBezTo>
                  <a:cubicBezTo>
                    <a:pt x="3940226" y="3063694"/>
                    <a:pt x="4073807" y="3066234"/>
                    <a:pt x="4207387" y="3067504"/>
                  </a:cubicBezTo>
                  <a:cubicBezTo>
                    <a:pt x="4257480" y="3067504"/>
                    <a:pt x="4279585" y="3066234"/>
                    <a:pt x="4299905" y="3066234"/>
                  </a:cubicBezTo>
                  <a:close/>
                </a:path>
              </a:pathLst>
            </a:custGeom>
            <a:solidFill>
              <a:srgbClr val="F7D101"/>
            </a:solidFill>
          </p:spPr>
          <p:txBody>
            <a:bodyPr/>
            <a:lstStyle/>
            <a:p>
              <a:endParaRPr lang="es-CL"/>
            </a:p>
          </p:txBody>
        </p:sp>
      </p:grpSp>
      <p:pic>
        <p:nvPicPr>
          <p:cNvPr id="14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2230" y="2307817"/>
            <a:ext cx="4952597" cy="4952597"/>
          </a:xfrm>
          <a:prstGeom prst="rect">
            <a:avLst/>
          </a:prstGeom>
        </p:spPr>
      </p:pic>
      <p:sp>
        <p:nvSpPr>
          <p:cNvPr id="15" name="TextBox 15"/>
          <p:cNvSpPr txBox="1"/>
          <p:nvPr/>
        </p:nvSpPr>
        <p:spPr>
          <a:xfrm>
            <a:off x="9505596" y="3070323"/>
            <a:ext cx="1193370" cy="14620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063"/>
              </a:lnSpc>
            </a:pPr>
            <a:r>
              <a:rPr lang="en-US" sz="8617">
                <a:solidFill>
                  <a:srgbClr val="000000"/>
                </a:solidFill>
                <a:latin typeface="Barlow Extra-Light"/>
              </a:rPr>
              <a:t>E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9505596" y="4825110"/>
            <a:ext cx="1193370" cy="14620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063"/>
              </a:lnSpc>
            </a:pPr>
            <a:r>
              <a:rPr lang="en-US" sz="8617">
                <a:solidFill>
                  <a:srgbClr val="000000"/>
                </a:solidFill>
                <a:latin typeface="Barlow Extra-Light"/>
              </a:rPr>
              <a:t>D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7810278" y="4825110"/>
            <a:ext cx="1193370" cy="14620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063"/>
              </a:lnSpc>
            </a:pPr>
            <a:r>
              <a:rPr lang="en-US" sz="8617">
                <a:solidFill>
                  <a:srgbClr val="000000"/>
                </a:solidFill>
                <a:latin typeface="Barlow Extra-Light"/>
              </a:rPr>
              <a:t>F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7810278" y="3070323"/>
            <a:ext cx="1193370" cy="14620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063"/>
              </a:lnSpc>
            </a:pPr>
            <a:r>
              <a:rPr lang="en-US" sz="8617">
                <a:solidFill>
                  <a:srgbClr val="000000"/>
                </a:solidFill>
                <a:latin typeface="Barlow Extra-Light"/>
              </a:rPr>
              <a:t>H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0966082" y="3604074"/>
            <a:ext cx="4417787" cy="73776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318"/>
              </a:lnSpc>
            </a:pPr>
            <a:r>
              <a:rPr lang="en-US" sz="4513" spc="203" dirty="0">
                <a:solidFill>
                  <a:srgbClr val="000000"/>
                </a:solidFill>
                <a:latin typeface="Aileron"/>
              </a:rPr>
              <a:t>EMOCIONES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9732077" y="400161"/>
            <a:ext cx="5680494" cy="11041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82128" lvl="1" indent="-341064" algn="l">
              <a:lnSpc>
                <a:spcPts val="4423"/>
              </a:lnSpc>
              <a:buFont typeface="Arial"/>
              <a:buChar char="•"/>
            </a:pPr>
            <a:r>
              <a:rPr lang="en-US" sz="3159" spc="94" dirty="0">
                <a:solidFill>
                  <a:srgbClr val="000000"/>
                </a:solidFill>
                <a:latin typeface="Aileron"/>
              </a:rPr>
              <a:t>¿Cómo me he </a:t>
            </a:r>
            <a:r>
              <a:rPr lang="en-US" sz="3159" spc="94" dirty="0" err="1">
                <a:solidFill>
                  <a:srgbClr val="000000"/>
                </a:solidFill>
                <a:latin typeface="Aileron"/>
              </a:rPr>
              <a:t>sentido</a:t>
            </a:r>
            <a:r>
              <a:rPr lang="en-US" sz="3159" spc="94" dirty="0">
                <a:solidFill>
                  <a:srgbClr val="000000"/>
                </a:solidFill>
                <a:latin typeface="Aileron"/>
              </a:rPr>
              <a:t> </a:t>
            </a:r>
            <a:r>
              <a:rPr lang="en-US" sz="3159" spc="94" dirty="0" err="1">
                <a:solidFill>
                  <a:srgbClr val="000000"/>
                </a:solidFill>
                <a:latin typeface="Aileron"/>
              </a:rPr>
              <a:t>en</a:t>
            </a:r>
            <a:r>
              <a:rPr lang="en-US" sz="3159" spc="94" dirty="0">
                <a:solidFill>
                  <a:srgbClr val="000000"/>
                </a:solidFill>
                <a:latin typeface="Aileron"/>
              </a:rPr>
              <a:t> </a:t>
            </a:r>
            <a:r>
              <a:rPr lang="en-US" sz="3159" spc="94" dirty="0" err="1">
                <a:solidFill>
                  <a:srgbClr val="000000"/>
                </a:solidFill>
                <a:latin typeface="Aileron"/>
              </a:rPr>
              <a:t>esta</a:t>
            </a:r>
            <a:r>
              <a:rPr lang="en-US" sz="3159" spc="94" dirty="0">
                <a:solidFill>
                  <a:srgbClr val="000000"/>
                </a:solidFill>
                <a:latin typeface="Aileron"/>
              </a:rPr>
              <a:t> </a:t>
            </a:r>
            <a:r>
              <a:rPr lang="en-US" sz="3159" spc="94" dirty="0" err="1">
                <a:solidFill>
                  <a:srgbClr val="000000"/>
                </a:solidFill>
                <a:latin typeface="Aileron"/>
              </a:rPr>
              <a:t>clase</a:t>
            </a:r>
            <a:r>
              <a:rPr lang="en-US" sz="3159" spc="94" dirty="0">
                <a:solidFill>
                  <a:srgbClr val="000000"/>
                </a:solidFill>
                <a:latin typeface="Aileron"/>
              </a:rPr>
              <a:t>?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11656040" y="5195138"/>
            <a:ext cx="3948493" cy="5901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844"/>
              </a:lnSpc>
            </a:pPr>
            <a:r>
              <a:rPr lang="en-US" sz="3460" spc="103">
                <a:solidFill>
                  <a:srgbClr val="000000"/>
                </a:solidFill>
                <a:latin typeface="Aileron"/>
              </a:rPr>
              <a:t>Descubrimientos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9703375" y="6964451"/>
            <a:ext cx="5781756" cy="22219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82128" lvl="1" indent="-341064" algn="l">
              <a:lnSpc>
                <a:spcPts val="4423"/>
              </a:lnSpc>
              <a:buFont typeface="Arial"/>
              <a:buChar char="•"/>
            </a:pPr>
            <a:r>
              <a:rPr lang="en-US" sz="3159" spc="94">
                <a:solidFill>
                  <a:srgbClr val="000000"/>
                </a:solidFill>
                <a:latin typeface="Aileron"/>
              </a:rPr>
              <a:t>¿Qué he descubierto en esta experiencia?</a:t>
            </a:r>
          </a:p>
          <a:p>
            <a:pPr marL="682128" lvl="1" indent="-341064" algn="l">
              <a:lnSpc>
                <a:spcPts val="4423"/>
              </a:lnSpc>
              <a:buFont typeface="Arial"/>
              <a:buChar char="•"/>
            </a:pPr>
            <a:r>
              <a:rPr lang="en-US" sz="3159" spc="94">
                <a:solidFill>
                  <a:srgbClr val="000000"/>
                </a:solidFill>
                <a:latin typeface="Aileron"/>
              </a:rPr>
              <a:t>¿Qué estoy viendo ahora que antes no había visto?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3164871" y="3604074"/>
            <a:ext cx="3671456" cy="7687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6318"/>
              </a:lnSpc>
            </a:pPr>
            <a:r>
              <a:rPr lang="en-US" sz="4513" spc="203">
                <a:solidFill>
                  <a:srgbClr val="000000"/>
                </a:solidFill>
                <a:latin typeface="Aileron"/>
              </a:rPr>
              <a:t>HECHOS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3164871" y="5176088"/>
            <a:ext cx="3671456" cy="7687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6318"/>
              </a:lnSpc>
            </a:pPr>
            <a:r>
              <a:rPr lang="en-US" sz="4513" spc="203">
                <a:solidFill>
                  <a:srgbClr val="000000"/>
                </a:solidFill>
                <a:latin typeface="Aileron"/>
              </a:rPr>
              <a:t>FUTURO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3011925" y="6964451"/>
            <a:ext cx="5781756" cy="22219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82128" lvl="1" indent="-341064" algn="l">
              <a:lnSpc>
                <a:spcPts val="4423"/>
              </a:lnSpc>
              <a:buFont typeface="Arial"/>
              <a:buChar char="•"/>
            </a:pPr>
            <a:r>
              <a:rPr lang="en-US" sz="3159" spc="94">
                <a:solidFill>
                  <a:srgbClr val="000000"/>
                </a:solidFill>
                <a:latin typeface="Aileron"/>
              </a:rPr>
              <a:t>¿Cómo puedo usar lo aprendido?</a:t>
            </a:r>
          </a:p>
          <a:p>
            <a:pPr marL="682128" lvl="1" indent="-341064" algn="l">
              <a:lnSpc>
                <a:spcPts val="4423"/>
              </a:lnSpc>
              <a:buFont typeface="Arial"/>
              <a:buChar char="•"/>
            </a:pPr>
            <a:r>
              <a:rPr lang="en-US" sz="3159" spc="94">
                <a:solidFill>
                  <a:srgbClr val="000000"/>
                </a:solidFill>
                <a:latin typeface="Aileron"/>
              </a:rPr>
              <a:t>¿Qué haría distinto una próxima vez?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3004234" y="400161"/>
            <a:ext cx="5789447" cy="16630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82138" lvl="1" indent="-341069" algn="l">
              <a:lnSpc>
                <a:spcPts val="4423"/>
              </a:lnSpc>
              <a:buFont typeface="Arial"/>
              <a:buChar char="•"/>
            </a:pPr>
            <a:r>
              <a:rPr lang="en-US" sz="3159" spc="94">
                <a:solidFill>
                  <a:srgbClr val="000000"/>
                </a:solidFill>
                <a:latin typeface="Aileron"/>
              </a:rPr>
              <a:t>¿Qué ha ocurrido?</a:t>
            </a:r>
          </a:p>
          <a:p>
            <a:pPr marL="682138" lvl="1" indent="-341069" algn="l">
              <a:lnSpc>
                <a:spcPts val="4423"/>
              </a:lnSpc>
              <a:buFont typeface="Arial"/>
              <a:buChar char="•"/>
            </a:pPr>
            <a:r>
              <a:rPr lang="en-US" sz="3159" spc="94">
                <a:solidFill>
                  <a:srgbClr val="000000"/>
                </a:solidFill>
                <a:latin typeface="Aileron"/>
              </a:rPr>
              <a:t>¿Qué hemos visto?</a:t>
            </a:r>
          </a:p>
          <a:p>
            <a:pPr marL="682138" lvl="1" indent="-341069" algn="l">
              <a:lnSpc>
                <a:spcPts val="4423"/>
              </a:lnSpc>
              <a:buFont typeface="Arial"/>
              <a:buChar char="•"/>
            </a:pPr>
            <a:r>
              <a:rPr lang="en-US" sz="3159" spc="94">
                <a:solidFill>
                  <a:srgbClr val="000000"/>
                </a:solidFill>
                <a:latin typeface="Aileron"/>
              </a:rPr>
              <a:t>¿Qué hemos escuchado?</a:t>
            </a:r>
          </a:p>
        </p:txBody>
      </p:sp>
      <p:sp>
        <p:nvSpPr>
          <p:cNvPr id="27" name="Freeform 27"/>
          <p:cNvSpPr/>
          <p:nvPr/>
        </p:nvSpPr>
        <p:spPr>
          <a:xfrm rot="7455121" flipV="1">
            <a:off x="2222310" y="2628273"/>
            <a:ext cx="1323911" cy="1958462"/>
          </a:xfrm>
          <a:custGeom>
            <a:avLst/>
            <a:gdLst/>
            <a:ahLst/>
            <a:cxnLst/>
            <a:rect l="l" t="t" r="r" b="b"/>
            <a:pathLst>
              <a:path w="1323911" h="1958462">
                <a:moveTo>
                  <a:pt x="0" y="1958462"/>
                </a:moveTo>
                <a:lnTo>
                  <a:pt x="1323911" y="1958462"/>
                </a:lnTo>
                <a:lnTo>
                  <a:pt x="1323911" y="0"/>
                </a:lnTo>
                <a:lnTo>
                  <a:pt x="0" y="0"/>
                </a:lnTo>
                <a:lnTo>
                  <a:pt x="0" y="1958462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28" name="Freeform 28"/>
          <p:cNvSpPr/>
          <p:nvPr/>
        </p:nvSpPr>
        <p:spPr>
          <a:xfrm flipH="1">
            <a:off x="14668186" y="2509207"/>
            <a:ext cx="1917522" cy="1049632"/>
          </a:xfrm>
          <a:custGeom>
            <a:avLst/>
            <a:gdLst/>
            <a:ahLst/>
            <a:cxnLst/>
            <a:rect l="l" t="t" r="r" b="b"/>
            <a:pathLst>
              <a:path w="1917522" h="1049632">
                <a:moveTo>
                  <a:pt x="1917522" y="0"/>
                </a:moveTo>
                <a:lnTo>
                  <a:pt x="0" y="0"/>
                </a:lnTo>
                <a:lnTo>
                  <a:pt x="0" y="1049632"/>
                </a:lnTo>
                <a:lnTo>
                  <a:pt x="1917522" y="1049632"/>
                </a:lnTo>
                <a:lnTo>
                  <a:pt x="1917522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29" name="Freeform 29"/>
          <p:cNvSpPr/>
          <p:nvPr/>
        </p:nvSpPr>
        <p:spPr>
          <a:xfrm rot="-10800000" flipH="1" flipV="1">
            <a:off x="2884009" y="9186423"/>
            <a:ext cx="2116590" cy="1100577"/>
          </a:xfrm>
          <a:custGeom>
            <a:avLst/>
            <a:gdLst/>
            <a:ahLst/>
            <a:cxnLst/>
            <a:rect l="l" t="t" r="r" b="b"/>
            <a:pathLst>
              <a:path w="2116590" h="1100577">
                <a:moveTo>
                  <a:pt x="2116590" y="1100577"/>
                </a:moveTo>
                <a:lnTo>
                  <a:pt x="0" y="1100577"/>
                </a:lnTo>
                <a:lnTo>
                  <a:pt x="0" y="0"/>
                </a:lnTo>
                <a:lnTo>
                  <a:pt x="2116590" y="0"/>
                </a:lnTo>
                <a:lnTo>
                  <a:pt x="2116590" y="1100577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0" name="Freeform 30"/>
          <p:cNvSpPr/>
          <p:nvPr/>
        </p:nvSpPr>
        <p:spPr>
          <a:xfrm rot="-297261" flipH="1">
            <a:off x="15000866" y="6343846"/>
            <a:ext cx="1719558" cy="1241208"/>
          </a:xfrm>
          <a:custGeom>
            <a:avLst/>
            <a:gdLst/>
            <a:ahLst/>
            <a:cxnLst/>
            <a:rect l="l" t="t" r="r" b="b"/>
            <a:pathLst>
              <a:path w="1719558" h="1241208">
                <a:moveTo>
                  <a:pt x="1719558" y="0"/>
                </a:moveTo>
                <a:lnTo>
                  <a:pt x="0" y="0"/>
                </a:lnTo>
                <a:lnTo>
                  <a:pt x="0" y="1241208"/>
                </a:lnTo>
                <a:lnTo>
                  <a:pt x="1719558" y="1241208"/>
                </a:lnTo>
                <a:lnTo>
                  <a:pt x="1719558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 dirty="0"/>
          </a:p>
        </p:txBody>
      </p:sp>
      <p:sp>
        <p:nvSpPr>
          <p:cNvPr id="31" name="Freeform 8">
            <a:extLst>
              <a:ext uri="{FF2B5EF4-FFF2-40B4-BE49-F238E27FC236}">
                <a16:creationId xmlns:a16="http://schemas.microsoft.com/office/drawing/2014/main" id="{271E2B20-882F-0FE2-7A72-2D8CC9D9350E}"/>
              </a:ext>
            </a:extLst>
          </p:cNvPr>
          <p:cNvSpPr/>
          <p:nvPr/>
        </p:nvSpPr>
        <p:spPr>
          <a:xfrm rot="536888">
            <a:off x="-1196980" y="7966342"/>
            <a:ext cx="4846681" cy="3840994"/>
          </a:xfrm>
          <a:custGeom>
            <a:avLst/>
            <a:gdLst/>
            <a:ahLst/>
            <a:cxnLst/>
            <a:rect l="l" t="t" r="r" b="b"/>
            <a:pathLst>
              <a:path w="6462241" h="5121326">
                <a:moveTo>
                  <a:pt x="0" y="0"/>
                </a:moveTo>
                <a:lnTo>
                  <a:pt x="6462241" y="0"/>
                </a:lnTo>
                <a:lnTo>
                  <a:pt x="6462241" y="5121326"/>
                </a:lnTo>
                <a:lnTo>
                  <a:pt x="0" y="512132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2" name="Freeform 12">
            <a:extLst>
              <a:ext uri="{FF2B5EF4-FFF2-40B4-BE49-F238E27FC236}">
                <a16:creationId xmlns:a16="http://schemas.microsoft.com/office/drawing/2014/main" id="{2D65C54B-A204-9C3C-0257-C0A2204F8B1E}"/>
              </a:ext>
            </a:extLst>
          </p:cNvPr>
          <p:cNvSpPr/>
          <p:nvPr/>
        </p:nvSpPr>
        <p:spPr>
          <a:xfrm rot="10800000">
            <a:off x="14693510" y="6859133"/>
            <a:ext cx="3723152" cy="3567457"/>
          </a:xfrm>
          <a:custGeom>
            <a:avLst/>
            <a:gdLst/>
            <a:ahLst/>
            <a:cxnLst/>
            <a:rect l="l" t="t" r="r" b="b"/>
            <a:pathLst>
              <a:path w="4964203" h="4756609">
                <a:moveTo>
                  <a:pt x="0" y="0"/>
                </a:moveTo>
                <a:lnTo>
                  <a:pt x="4964204" y="0"/>
                </a:lnTo>
                <a:lnTo>
                  <a:pt x="4964204" y="4756609"/>
                </a:lnTo>
                <a:lnTo>
                  <a:pt x="0" y="4756609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378694">
            <a:off x="15865760" y="-784736"/>
            <a:ext cx="1776598" cy="2035685"/>
          </a:xfrm>
          <a:custGeom>
            <a:avLst/>
            <a:gdLst/>
            <a:ahLst/>
            <a:cxnLst/>
            <a:rect l="l" t="t" r="r" b="b"/>
            <a:pathLst>
              <a:path w="1776598" h="2035685">
                <a:moveTo>
                  <a:pt x="0" y="0"/>
                </a:moveTo>
                <a:lnTo>
                  <a:pt x="1776598" y="0"/>
                </a:lnTo>
                <a:lnTo>
                  <a:pt x="1776598" y="2035686"/>
                </a:lnTo>
                <a:lnTo>
                  <a:pt x="0" y="203568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" name="Freeform 3"/>
          <p:cNvSpPr/>
          <p:nvPr/>
        </p:nvSpPr>
        <p:spPr>
          <a:xfrm rot="6656374">
            <a:off x="-705417" y="6150271"/>
            <a:ext cx="1540548" cy="1765212"/>
          </a:xfrm>
          <a:custGeom>
            <a:avLst/>
            <a:gdLst/>
            <a:ahLst/>
            <a:cxnLst/>
            <a:rect l="l" t="t" r="r" b="b"/>
            <a:pathLst>
              <a:path w="1540548" h="1765212">
                <a:moveTo>
                  <a:pt x="0" y="0"/>
                </a:moveTo>
                <a:lnTo>
                  <a:pt x="1540548" y="0"/>
                </a:lnTo>
                <a:lnTo>
                  <a:pt x="1540548" y="1765212"/>
                </a:lnTo>
                <a:lnTo>
                  <a:pt x="0" y="176521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4" name="Freeform 4"/>
          <p:cNvSpPr/>
          <p:nvPr/>
        </p:nvSpPr>
        <p:spPr>
          <a:xfrm rot="-9991583">
            <a:off x="13910946" y="8756568"/>
            <a:ext cx="6580781" cy="6490295"/>
          </a:xfrm>
          <a:custGeom>
            <a:avLst/>
            <a:gdLst/>
            <a:ahLst/>
            <a:cxnLst/>
            <a:rect l="l" t="t" r="r" b="b"/>
            <a:pathLst>
              <a:path w="6580781" h="6490295">
                <a:moveTo>
                  <a:pt x="0" y="0"/>
                </a:moveTo>
                <a:lnTo>
                  <a:pt x="6580781" y="0"/>
                </a:lnTo>
                <a:lnTo>
                  <a:pt x="6580781" y="6490295"/>
                </a:lnTo>
                <a:lnTo>
                  <a:pt x="0" y="649029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5" name="Freeform 5"/>
          <p:cNvSpPr/>
          <p:nvPr/>
        </p:nvSpPr>
        <p:spPr>
          <a:xfrm rot="-7136872">
            <a:off x="15364668" y="2268735"/>
            <a:ext cx="5320424" cy="4216436"/>
          </a:xfrm>
          <a:custGeom>
            <a:avLst/>
            <a:gdLst/>
            <a:ahLst/>
            <a:cxnLst/>
            <a:rect l="l" t="t" r="r" b="b"/>
            <a:pathLst>
              <a:path w="5320424" h="4216436">
                <a:moveTo>
                  <a:pt x="0" y="0"/>
                </a:moveTo>
                <a:lnTo>
                  <a:pt x="5320424" y="0"/>
                </a:lnTo>
                <a:lnTo>
                  <a:pt x="5320424" y="4216436"/>
                </a:lnTo>
                <a:lnTo>
                  <a:pt x="0" y="421643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6" name="Freeform 6"/>
          <p:cNvSpPr/>
          <p:nvPr/>
        </p:nvSpPr>
        <p:spPr>
          <a:xfrm rot="9287474">
            <a:off x="1779206" y="-2566468"/>
            <a:ext cx="5901454" cy="4676902"/>
          </a:xfrm>
          <a:custGeom>
            <a:avLst/>
            <a:gdLst/>
            <a:ahLst/>
            <a:cxnLst/>
            <a:rect l="l" t="t" r="r" b="b"/>
            <a:pathLst>
              <a:path w="5901454" h="4676902">
                <a:moveTo>
                  <a:pt x="0" y="0"/>
                </a:moveTo>
                <a:lnTo>
                  <a:pt x="5901454" y="0"/>
                </a:lnTo>
                <a:lnTo>
                  <a:pt x="5901454" y="4676902"/>
                </a:lnTo>
                <a:lnTo>
                  <a:pt x="0" y="467690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7" name="Freeform 7"/>
          <p:cNvSpPr/>
          <p:nvPr/>
        </p:nvSpPr>
        <p:spPr>
          <a:xfrm rot="-410117">
            <a:off x="-765521" y="8353996"/>
            <a:ext cx="4846681" cy="3840994"/>
          </a:xfrm>
          <a:custGeom>
            <a:avLst/>
            <a:gdLst/>
            <a:ahLst/>
            <a:cxnLst/>
            <a:rect l="l" t="t" r="r" b="b"/>
            <a:pathLst>
              <a:path w="4846681" h="3840994">
                <a:moveTo>
                  <a:pt x="0" y="0"/>
                </a:moveTo>
                <a:lnTo>
                  <a:pt x="4846681" y="0"/>
                </a:lnTo>
                <a:lnTo>
                  <a:pt x="4846681" y="3840994"/>
                </a:lnTo>
                <a:lnTo>
                  <a:pt x="0" y="384099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8" name="Freeform 8"/>
          <p:cNvSpPr/>
          <p:nvPr/>
        </p:nvSpPr>
        <p:spPr>
          <a:xfrm rot="-6784683">
            <a:off x="10956597" y="-2551472"/>
            <a:ext cx="4796535" cy="5220718"/>
          </a:xfrm>
          <a:custGeom>
            <a:avLst/>
            <a:gdLst/>
            <a:ahLst/>
            <a:cxnLst/>
            <a:rect l="l" t="t" r="r" b="b"/>
            <a:pathLst>
              <a:path w="4796535" h="5220718">
                <a:moveTo>
                  <a:pt x="0" y="0"/>
                </a:moveTo>
                <a:lnTo>
                  <a:pt x="4796535" y="0"/>
                </a:lnTo>
                <a:lnTo>
                  <a:pt x="4796535" y="5220718"/>
                </a:lnTo>
                <a:lnTo>
                  <a:pt x="0" y="522071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9" name="Freeform 9"/>
          <p:cNvSpPr/>
          <p:nvPr/>
        </p:nvSpPr>
        <p:spPr>
          <a:xfrm rot="-9659318">
            <a:off x="-1029984" y="2183821"/>
            <a:ext cx="2476139" cy="3506550"/>
          </a:xfrm>
          <a:custGeom>
            <a:avLst/>
            <a:gdLst/>
            <a:ahLst/>
            <a:cxnLst/>
            <a:rect l="l" t="t" r="r" b="b"/>
            <a:pathLst>
              <a:path w="2476139" h="3506550">
                <a:moveTo>
                  <a:pt x="0" y="0"/>
                </a:moveTo>
                <a:lnTo>
                  <a:pt x="2476139" y="0"/>
                </a:lnTo>
                <a:lnTo>
                  <a:pt x="2476139" y="3506550"/>
                </a:lnTo>
                <a:lnTo>
                  <a:pt x="0" y="350655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0" name="Freeform 10"/>
          <p:cNvSpPr/>
          <p:nvPr/>
        </p:nvSpPr>
        <p:spPr>
          <a:xfrm rot="9514337">
            <a:off x="8016359" y="8491708"/>
            <a:ext cx="5981568" cy="4777778"/>
          </a:xfrm>
          <a:custGeom>
            <a:avLst/>
            <a:gdLst/>
            <a:ahLst/>
            <a:cxnLst/>
            <a:rect l="l" t="t" r="r" b="b"/>
            <a:pathLst>
              <a:path w="5981568" h="4777778">
                <a:moveTo>
                  <a:pt x="0" y="0"/>
                </a:moveTo>
                <a:lnTo>
                  <a:pt x="5981569" y="0"/>
                </a:lnTo>
                <a:lnTo>
                  <a:pt x="5981569" y="4777778"/>
                </a:lnTo>
                <a:lnTo>
                  <a:pt x="0" y="477777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1" name="Freeform 11"/>
          <p:cNvSpPr/>
          <p:nvPr/>
        </p:nvSpPr>
        <p:spPr>
          <a:xfrm rot="-10800000">
            <a:off x="16426424" y="7032877"/>
            <a:ext cx="3723152" cy="3567457"/>
          </a:xfrm>
          <a:custGeom>
            <a:avLst/>
            <a:gdLst/>
            <a:ahLst/>
            <a:cxnLst/>
            <a:rect l="l" t="t" r="r" b="b"/>
            <a:pathLst>
              <a:path w="3723152" h="3567457">
                <a:moveTo>
                  <a:pt x="0" y="0"/>
                </a:moveTo>
                <a:lnTo>
                  <a:pt x="3723152" y="0"/>
                </a:lnTo>
                <a:lnTo>
                  <a:pt x="3723152" y="3567457"/>
                </a:lnTo>
                <a:lnTo>
                  <a:pt x="0" y="356745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2" name="Freeform 12"/>
          <p:cNvSpPr/>
          <p:nvPr/>
        </p:nvSpPr>
        <p:spPr>
          <a:xfrm rot="3897182">
            <a:off x="-3534771" y="-2403424"/>
            <a:ext cx="4490651" cy="4428904"/>
          </a:xfrm>
          <a:custGeom>
            <a:avLst/>
            <a:gdLst/>
            <a:ahLst/>
            <a:cxnLst/>
            <a:rect l="l" t="t" r="r" b="b"/>
            <a:pathLst>
              <a:path w="4490651" h="4428904">
                <a:moveTo>
                  <a:pt x="0" y="0"/>
                </a:moveTo>
                <a:lnTo>
                  <a:pt x="4490650" y="0"/>
                </a:lnTo>
                <a:lnTo>
                  <a:pt x="4490650" y="4428904"/>
                </a:lnTo>
                <a:lnTo>
                  <a:pt x="0" y="442890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3" name="Freeform 13"/>
          <p:cNvSpPr/>
          <p:nvPr/>
        </p:nvSpPr>
        <p:spPr>
          <a:xfrm rot="-2882775">
            <a:off x="4992123" y="9447092"/>
            <a:ext cx="2026558" cy="1180470"/>
          </a:xfrm>
          <a:custGeom>
            <a:avLst/>
            <a:gdLst/>
            <a:ahLst/>
            <a:cxnLst/>
            <a:rect l="l" t="t" r="r" b="b"/>
            <a:pathLst>
              <a:path w="2026558" h="1180470">
                <a:moveTo>
                  <a:pt x="0" y="0"/>
                </a:moveTo>
                <a:lnTo>
                  <a:pt x="2026558" y="0"/>
                </a:lnTo>
                <a:lnTo>
                  <a:pt x="2026558" y="1180470"/>
                </a:lnTo>
                <a:lnTo>
                  <a:pt x="0" y="118047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4" name="Freeform 14"/>
          <p:cNvSpPr/>
          <p:nvPr/>
        </p:nvSpPr>
        <p:spPr>
          <a:xfrm rot="-3654351">
            <a:off x="8194923" y="-493951"/>
            <a:ext cx="1898154" cy="1105674"/>
          </a:xfrm>
          <a:custGeom>
            <a:avLst/>
            <a:gdLst/>
            <a:ahLst/>
            <a:cxnLst/>
            <a:rect l="l" t="t" r="r" b="b"/>
            <a:pathLst>
              <a:path w="1898154" h="1105674">
                <a:moveTo>
                  <a:pt x="0" y="0"/>
                </a:moveTo>
                <a:lnTo>
                  <a:pt x="1898154" y="0"/>
                </a:lnTo>
                <a:lnTo>
                  <a:pt x="1898154" y="1105675"/>
                </a:lnTo>
                <a:lnTo>
                  <a:pt x="0" y="110567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5" name="TextBox 15"/>
          <p:cNvSpPr txBox="1"/>
          <p:nvPr/>
        </p:nvSpPr>
        <p:spPr>
          <a:xfrm>
            <a:off x="3365423" y="2916826"/>
            <a:ext cx="11557155" cy="7149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742"/>
              </a:lnSpc>
              <a:spcBef>
                <a:spcPct val="0"/>
              </a:spcBef>
            </a:pPr>
            <a:r>
              <a:rPr lang="en-US" sz="4101" spc="-164">
                <a:solidFill>
                  <a:srgbClr val="FFFFFF"/>
                </a:solidFill>
                <a:latin typeface="Arimo Bold"/>
                <a:ea typeface="Arimo Bold"/>
                <a:cs typeface="Arimo Bold"/>
                <a:sym typeface="Arimo Bold"/>
              </a:rPr>
              <a:t>Análisis de Mercado y Audiencia Objetivo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371600" y="2169633"/>
            <a:ext cx="15054824" cy="189308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3779"/>
              </a:lnSpc>
              <a:spcBef>
                <a:spcPct val="0"/>
              </a:spcBef>
            </a:pPr>
            <a:r>
              <a:rPr lang="en-US" sz="4800" dirty="0" err="1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Referencias</a:t>
            </a:r>
            <a:r>
              <a:rPr lang="en-US" sz="4800" dirty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 </a:t>
            </a:r>
            <a:r>
              <a:rPr lang="en-US" sz="4800" dirty="0" err="1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Bibliográficas</a:t>
            </a:r>
            <a:endParaRPr lang="en-US" sz="4800" dirty="0">
              <a:solidFill>
                <a:schemeClr val="accent4">
                  <a:lumMod val="75000"/>
                </a:schemeClr>
              </a:solidFill>
              <a:latin typeface="Arial Black" panose="020B0A04020102020204" pitchFamily="34" charset="0"/>
              <a:ea typeface="Arimo"/>
              <a:cs typeface="Arimo"/>
              <a:sym typeface="Arimo"/>
            </a:endParaRPr>
          </a:p>
          <a:p>
            <a:pPr marL="0" lvl="0" indent="0" algn="ctr">
              <a:lnSpc>
                <a:spcPts val="3779"/>
              </a:lnSpc>
              <a:spcBef>
                <a:spcPct val="0"/>
              </a:spcBef>
            </a:pPr>
            <a:endParaRPr lang="en-US" sz="2400" dirty="0">
              <a:solidFill>
                <a:schemeClr val="accent4">
                  <a:lumMod val="75000"/>
                </a:schemeClr>
              </a:solidFill>
              <a:latin typeface="Arial Black" panose="020B0A04020102020204" pitchFamily="34" charset="0"/>
              <a:ea typeface="Arimo"/>
              <a:cs typeface="Arimo"/>
              <a:sym typeface="Arimo"/>
            </a:endParaRPr>
          </a:p>
          <a:p>
            <a:pPr marL="0" lvl="0" indent="-457200">
              <a:lnSpc>
                <a:spcPts val="3779"/>
              </a:lnSpc>
              <a:spcBef>
                <a:spcPct val="0"/>
              </a:spcBef>
            </a:pPr>
            <a:r>
              <a:rPr lang="es-MX" sz="2400" b="0" i="0" dirty="0">
                <a:solidFill>
                  <a:srgbClr val="222222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</a:rPr>
              <a:t>Castro Cano, E. M., Venegas Velásquez, R. A., Puma Huayta, G. M., &amp; Cuba Valdivia, S. L. (2021). Propuesta de un modelo retórico-discursivo del género ensayo argumentativo. </a:t>
            </a:r>
            <a:r>
              <a:rPr lang="es-MX" sz="2400" b="0" i="1" dirty="0">
                <a:solidFill>
                  <a:srgbClr val="222222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</a:rPr>
              <a:t>Nueva revista del Pacífico</a:t>
            </a:r>
            <a:r>
              <a:rPr lang="es-MX" sz="2400" b="0" i="0" dirty="0">
                <a:solidFill>
                  <a:srgbClr val="222222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</a:rPr>
              <a:t>, (75), 128-157.</a:t>
            </a:r>
            <a:endParaRPr lang="en-US" sz="2400" dirty="0">
              <a:solidFill>
                <a:schemeClr val="accent4">
                  <a:lumMod val="75000"/>
                </a:schemeClr>
              </a:solidFill>
              <a:latin typeface="Arial Black" panose="020B0A04020102020204" pitchFamily="34" charset="0"/>
              <a:ea typeface="Arimo"/>
              <a:cs typeface="Arimo"/>
              <a:sym typeface="Arimo"/>
            </a:endParaRPr>
          </a:p>
        </p:txBody>
      </p:sp>
    </p:spTree>
    <p:extLst>
      <p:ext uri="{BB962C8B-B14F-4D97-AF65-F5344CB8AC3E}">
        <p14:creationId xmlns:p14="http://schemas.microsoft.com/office/powerpoint/2010/main" val="24905091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378694">
            <a:off x="15941960" y="-784736"/>
            <a:ext cx="1776598" cy="2035685"/>
          </a:xfrm>
          <a:custGeom>
            <a:avLst/>
            <a:gdLst/>
            <a:ahLst/>
            <a:cxnLst/>
            <a:rect l="l" t="t" r="r" b="b"/>
            <a:pathLst>
              <a:path w="1776598" h="2035685">
                <a:moveTo>
                  <a:pt x="0" y="0"/>
                </a:moveTo>
                <a:lnTo>
                  <a:pt x="1776598" y="0"/>
                </a:lnTo>
                <a:lnTo>
                  <a:pt x="1776598" y="2035686"/>
                </a:lnTo>
                <a:lnTo>
                  <a:pt x="0" y="203568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" name="Freeform 3"/>
          <p:cNvSpPr/>
          <p:nvPr/>
        </p:nvSpPr>
        <p:spPr>
          <a:xfrm rot="6656374">
            <a:off x="-705417" y="6326588"/>
            <a:ext cx="1540548" cy="1765212"/>
          </a:xfrm>
          <a:custGeom>
            <a:avLst/>
            <a:gdLst/>
            <a:ahLst/>
            <a:cxnLst/>
            <a:rect l="l" t="t" r="r" b="b"/>
            <a:pathLst>
              <a:path w="1540548" h="1765212">
                <a:moveTo>
                  <a:pt x="0" y="0"/>
                </a:moveTo>
                <a:lnTo>
                  <a:pt x="1540548" y="0"/>
                </a:lnTo>
                <a:lnTo>
                  <a:pt x="1540548" y="1765212"/>
                </a:lnTo>
                <a:lnTo>
                  <a:pt x="0" y="176521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4" name="Freeform 4"/>
          <p:cNvSpPr/>
          <p:nvPr/>
        </p:nvSpPr>
        <p:spPr>
          <a:xfrm rot="-9991583">
            <a:off x="13910946" y="8756568"/>
            <a:ext cx="6580781" cy="6490295"/>
          </a:xfrm>
          <a:custGeom>
            <a:avLst/>
            <a:gdLst/>
            <a:ahLst/>
            <a:cxnLst/>
            <a:rect l="l" t="t" r="r" b="b"/>
            <a:pathLst>
              <a:path w="6580781" h="6490295">
                <a:moveTo>
                  <a:pt x="0" y="0"/>
                </a:moveTo>
                <a:lnTo>
                  <a:pt x="6580781" y="0"/>
                </a:lnTo>
                <a:lnTo>
                  <a:pt x="6580781" y="6490295"/>
                </a:lnTo>
                <a:lnTo>
                  <a:pt x="0" y="649029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5" name="Freeform 5"/>
          <p:cNvSpPr/>
          <p:nvPr/>
        </p:nvSpPr>
        <p:spPr>
          <a:xfrm rot="-7136872">
            <a:off x="15364668" y="2268735"/>
            <a:ext cx="5320424" cy="4216436"/>
          </a:xfrm>
          <a:custGeom>
            <a:avLst/>
            <a:gdLst/>
            <a:ahLst/>
            <a:cxnLst/>
            <a:rect l="l" t="t" r="r" b="b"/>
            <a:pathLst>
              <a:path w="5320424" h="4216436">
                <a:moveTo>
                  <a:pt x="0" y="0"/>
                </a:moveTo>
                <a:lnTo>
                  <a:pt x="5320424" y="0"/>
                </a:lnTo>
                <a:lnTo>
                  <a:pt x="5320424" y="4216436"/>
                </a:lnTo>
                <a:lnTo>
                  <a:pt x="0" y="421643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6" name="Freeform 6"/>
          <p:cNvSpPr/>
          <p:nvPr/>
        </p:nvSpPr>
        <p:spPr>
          <a:xfrm rot="9287474">
            <a:off x="1779206" y="-2566468"/>
            <a:ext cx="5901454" cy="4676902"/>
          </a:xfrm>
          <a:custGeom>
            <a:avLst/>
            <a:gdLst/>
            <a:ahLst/>
            <a:cxnLst/>
            <a:rect l="l" t="t" r="r" b="b"/>
            <a:pathLst>
              <a:path w="5901454" h="4676902">
                <a:moveTo>
                  <a:pt x="0" y="0"/>
                </a:moveTo>
                <a:lnTo>
                  <a:pt x="5901454" y="0"/>
                </a:lnTo>
                <a:lnTo>
                  <a:pt x="5901454" y="4676902"/>
                </a:lnTo>
                <a:lnTo>
                  <a:pt x="0" y="467690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7" name="Freeform 7"/>
          <p:cNvSpPr/>
          <p:nvPr/>
        </p:nvSpPr>
        <p:spPr>
          <a:xfrm rot="-410117">
            <a:off x="-765521" y="8353996"/>
            <a:ext cx="4846681" cy="3840994"/>
          </a:xfrm>
          <a:custGeom>
            <a:avLst/>
            <a:gdLst/>
            <a:ahLst/>
            <a:cxnLst/>
            <a:rect l="l" t="t" r="r" b="b"/>
            <a:pathLst>
              <a:path w="4846681" h="3840994">
                <a:moveTo>
                  <a:pt x="0" y="0"/>
                </a:moveTo>
                <a:lnTo>
                  <a:pt x="4846681" y="0"/>
                </a:lnTo>
                <a:lnTo>
                  <a:pt x="4846681" y="3840994"/>
                </a:lnTo>
                <a:lnTo>
                  <a:pt x="0" y="384099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8" name="Freeform 8"/>
          <p:cNvSpPr/>
          <p:nvPr/>
        </p:nvSpPr>
        <p:spPr>
          <a:xfrm rot="-6784683">
            <a:off x="10956597" y="-2551472"/>
            <a:ext cx="4796535" cy="5220718"/>
          </a:xfrm>
          <a:custGeom>
            <a:avLst/>
            <a:gdLst/>
            <a:ahLst/>
            <a:cxnLst/>
            <a:rect l="l" t="t" r="r" b="b"/>
            <a:pathLst>
              <a:path w="4796535" h="5220718">
                <a:moveTo>
                  <a:pt x="0" y="0"/>
                </a:moveTo>
                <a:lnTo>
                  <a:pt x="4796535" y="0"/>
                </a:lnTo>
                <a:lnTo>
                  <a:pt x="4796535" y="5220718"/>
                </a:lnTo>
                <a:lnTo>
                  <a:pt x="0" y="522071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9" name="Freeform 9"/>
          <p:cNvSpPr/>
          <p:nvPr/>
        </p:nvSpPr>
        <p:spPr>
          <a:xfrm rot="-9659318">
            <a:off x="-1029984" y="2183821"/>
            <a:ext cx="2476139" cy="3506550"/>
          </a:xfrm>
          <a:custGeom>
            <a:avLst/>
            <a:gdLst/>
            <a:ahLst/>
            <a:cxnLst/>
            <a:rect l="l" t="t" r="r" b="b"/>
            <a:pathLst>
              <a:path w="2476139" h="3506550">
                <a:moveTo>
                  <a:pt x="0" y="0"/>
                </a:moveTo>
                <a:lnTo>
                  <a:pt x="2476139" y="0"/>
                </a:lnTo>
                <a:lnTo>
                  <a:pt x="2476139" y="3506550"/>
                </a:lnTo>
                <a:lnTo>
                  <a:pt x="0" y="350655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0" name="Freeform 10"/>
          <p:cNvSpPr/>
          <p:nvPr/>
        </p:nvSpPr>
        <p:spPr>
          <a:xfrm rot="9514337">
            <a:off x="8016359" y="8491708"/>
            <a:ext cx="5981568" cy="4777778"/>
          </a:xfrm>
          <a:custGeom>
            <a:avLst/>
            <a:gdLst/>
            <a:ahLst/>
            <a:cxnLst/>
            <a:rect l="l" t="t" r="r" b="b"/>
            <a:pathLst>
              <a:path w="5981568" h="4777778">
                <a:moveTo>
                  <a:pt x="0" y="0"/>
                </a:moveTo>
                <a:lnTo>
                  <a:pt x="5981569" y="0"/>
                </a:lnTo>
                <a:lnTo>
                  <a:pt x="5981569" y="4777778"/>
                </a:lnTo>
                <a:lnTo>
                  <a:pt x="0" y="477777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1" name="Freeform 11"/>
          <p:cNvSpPr/>
          <p:nvPr/>
        </p:nvSpPr>
        <p:spPr>
          <a:xfrm rot="-10800000">
            <a:off x="16426424" y="7032877"/>
            <a:ext cx="3723152" cy="3567457"/>
          </a:xfrm>
          <a:custGeom>
            <a:avLst/>
            <a:gdLst/>
            <a:ahLst/>
            <a:cxnLst/>
            <a:rect l="l" t="t" r="r" b="b"/>
            <a:pathLst>
              <a:path w="3723152" h="3567457">
                <a:moveTo>
                  <a:pt x="0" y="0"/>
                </a:moveTo>
                <a:lnTo>
                  <a:pt x="3723152" y="0"/>
                </a:lnTo>
                <a:lnTo>
                  <a:pt x="3723152" y="3567457"/>
                </a:lnTo>
                <a:lnTo>
                  <a:pt x="0" y="356745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2" name="Freeform 12"/>
          <p:cNvSpPr/>
          <p:nvPr/>
        </p:nvSpPr>
        <p:spPr>
          <a:xfrm rot="3897182">
            <a:off x="-3534771" y="-2403424"/>
            <a:ext cx="4490651" cy="4428904"/>
          </a:xfrm>
          <a:custGeom>
            <a:avLst/>
            <a:gdLst/>
            <a:ahLst/>
            <a:cxnLst/>
            <a:rect l="l" t="t" r="r" b="b"/>
            <a:pathLst>
              <a:path w="4490651" h="4428904">
                <a:moveTo>
                  <a:pt x="0" y="0"/>
                </a:moveTo>
                <a:lnTo>
                  <a:pt x="4490650" y="0"/>
                </a:lnTo>
                <a:lnTo>
                  <a:pt x="4490650" y="4428904"/>
                </a:lnTo>
                <a:lnTo>
                  <a:pt x="0" y="442890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3" name="Freeform 13"/>
          <p:cNvSpPr/>
          <p:nvPr/>
        </p:nvSpPr>
        <p:spPr>
          <a:xfrm rot="-2882775">
            <a:off x="4992123" y="9447092"/>
            <a:ext cx="2026558" cy="1180470"/>
          </a:xfrm>
          <a:custGeom>
            <a:avLst/>
            <a:gdLst/>
            <a:ahLst/>
            <a:cxnLst/>
            <a:rect l="l" t="t" r="r" b="b"/>
            <a:pathLst>
              <a:path w="2026558" h="1180470">
                <a:moveTo>
                  <a:pt x="0" y="0"/>
                </a:moveTo>
                <a:lnTo>
                  <a:pt x="2026558" y="0"/>
                </a:lnTo>
                <a:lnTo>
                  <a:pt x="2026558" y="1180470"/>
                </a:lnTo>
                <a:lnTo>
                  <a:pt x="0" y="118047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4" name="Freeform 14"/>
          <p:cNvSpPr/>
          <p:nvPr/>
        </p:nvSpPr>
        <p:spPr>
          <a:xfrm rot="-3654351">
            <a:off x="8194923" y="-493951"/>
            <a:ext cx="1898154" cy="1105674"/>
          </a:xfrm>
          <a:custGeom>
            <a:avLst/>
            <a:gdLst/>
            <a:ahLst/>
            <a:cxnLst/>
            <a:rect l="l" t="t" r="r" b="b"/>
            <a:pathLst>
              <a:path w="1898154" h="1105674">
                <a:moveTo>
                  <a:pt x="0" y="0"/>
                </a:moveTo>
                <a:lnTo>
                  <a:pt x="1898154" y="0"/>
                </a:lnTo>
                <a:lnTo>
                  <a:pt x="1898154" y="1105675"/>
                </a:lnTo>
                <a:lnTo>
                  <a:pt x="0" y="110567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grpSp>
        <p:nvGrpSpPr>
          <p:cNvPr id="15" name="Group 15"/>
          <p:cNvGrpSpPr/>
          <p:nvPr/>
        </p:nvGrpSpPr>
        <p:grpSpPr>
          <a:xfrm>
            <a:off x="3264587" y="2465470"/>
            <a:ext cx="11758826" cy="5234509"/>
            <a:chOff x="0" y="0"/>
            <a:chExt cx="1677453" cy="746728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1677453" cy="746728"/>
            </a:xfrm>
            <a:custGeom>
              <a:avLst/>
              <a:gdLst/>
              <a:ahLst/>
              <a:cxnLst/>
              <a:rect l="l" t="t" r="r" b="b"/>
              <a:pathLst>
                <a:path w="1677453" h="746728">
                  <a:moveTo>
                    <a:pt x="17777" y="0"/>
                  </a:moveTo>
                  <a:lnTo>
                    <a:pt x="1659676" y="0"/>
                  </a:lnTo>
                  <a:cubicBezTo>
                    <a:pt x="1669494" y="0"/>
                    <a:pt x="1677453" y="7959"/>
                    <a:pt x="1677453" y="17777"/>
                  </a:cubicBezTo>
                  <a:lnTo>
                    <a:pt x="1677453" y="728951"/>
                  </a:lnTo>
                  <a:cubicBezTo>
                    <a:pt x="1677453" y="738769"/>
                    <a:pt x="1669494" y="746728"/>
                    <a:pt x="1659676" y="746728"/>
                  </a:cubicBezTo>
                  <a:lnTo>
                    <a:pt x="17777" y="746728"/>
                  </a:lnTo>
                  <a:cubicBezTo>
                    <a:pt x="7959" y="746728"/>
                    <a:pt x="0" y="738769"/>
                    <a:pt x="0" y="728951"/>
                  </a:cubicBezTo>
                  <a:lnTo>
                    <a:pt x="0" y="17777"/>
                  </a:lnTo>
                  <a:cubicBezTo>
                    <a:pt x="0" y="7959"/>
                    <a:pt x="7959" y="0"/>
                    <a:pt x="17777" y="0"/>
                  </a:cubicBezTo>
                  <a:close/>
                </a:path>
              </a:pathLst>
            </a:custGeom>
            <a:solidFill>
              <a:srgbClr val="7AB5BD"/>
            </a:solidFill>
          </p:spPr>
          <p:txBody>
            <a:bodyPr/>
            <a:lstStyle/>
            <a:p>
              <a:endParaRPr lang="es-CL"/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0" y="-47625"/>
              <a:ext cx="1677453" cy="79435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65"/>
                </a:lnSpc>
              </a:pPr>
              <a:endParaRPr/>
            </a:p>
          </p:txBody>
        </p:sp>
      </p:grpSp>
      <p:sp>
        <p:nvSpPr>
          <p:cNvPr id="18" name="TextBox 18"/>
          <p:cNvSpPr txBox="1"/>
          <p:nvPr/>
        </p:nvSpPr>
        <p:spPr>
          <a:xfrm>
            <a:off x="3898610" y="2608408"/>
            <a:ext cx="10490779" cy="25553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20406"/>
              </a:lnSpc>
              <a:spcBef>
                <a:spcPct val="0"/>
              </a:spcBef>
            </a:pPr>
            <a:r>
              <a:rPr lang="en-US" sz="14576">
                <a:solidFill>
                  <a:srgbClr val="FFFFFF"/>
                </a:solidFill>
                <a:latin typeface="Arimo Bold"/>
                <a:ea typeface="Arimo Bold"/>
                <a:cs typeface="Arimo Bold"/>
                <a:sym typeface="Arimo Bold"/>
              </a:rPr>
              <a:t>MUCHAS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3898610" y="4518126"/>
            <a:ext cx="10490779" cy="25577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20406"/>
              </a:lnSpc>
              <a:spcBef>
                <a:spcPct val="0"/>
              </a:spcBef>
            </a:pPr>
            <a:r>
              <a:rPr lang="en-US" sz="14576">
                <a:solidFill>
                  <a:srgbClr val="FFFFFF"/>
                </a:solidFill>
                <a:latin typeface="Arimo Italics"/>
                <a:ea typeface="Arimo Italics"/>
                <a:cs typeface="Arimo Italics"/>
                <a:sym typeface="Arimo Italics"/>
              </a:rPr>
              <a:t>GRACIAS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4F54F8-6EB5-A19B-F85B-052F91DA55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EDE4A8D0-1EE1-819A-F300-CC16B9B87532}"/>
              </a:ext>
            </a:extLst>
          </p:cNvPr>
          <p:cNvGrpSpPr/>
          <p:nvPr/>
        </p:nvGrpSpPr>
        <p:grpSpPr>
          <a:xfrm>
            <a:off x="-4726944" y="-3673744"/>
            <a:ext cx="26772009" cy="17465203"/>
            <a:chOff x="0" y="0"/>
            <a:chExt cx="35696012" cy="23286938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EA737BB0-837B-3BFB-B2E5-41DF32691D6B}"/>
                </a:ext>
              </a:extLst>
            </p:cNvPr>
            <p:cNvSpPr/>
            <p:nvPr/>
          </p:nvSpPr>
          <p:spPr>
            <a:xfrm rot="-378694">
              <a:off x="27886048" y="4064890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5" y="0"/>
                  </a:lnTo>
                  <a:lnTo>
                    <a:pt x="2054065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6EF5B13C-6C61-E09A-038A-B7DC20178955}"/>
                </a:ext>
              </a:extLst>
            </p:cNvPr>
            <p:cNvSpPr/>
            <p:nvPr/>
          </p:nvSpPr>
          <p:spPr>
            <a:xfrm rot="6656374">
              <a:off x="5362036" y="12908186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4" y="0"/>
                  </a:lnTo>
                  <a:lnTo>
                    <a:pt x="2054064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CA37C555-FB12-0934-4D87-71A7607238CC}"/>
                </a:ext>
              </a:extLst>
            </p:cNvPr>
            <p:cNvSpPr/>
            <p:nvPr/>
          </p:nvSpPr>
          <p:spPr>
            <a:xfrm rot="-9991583">
              <a:off x="26034237" y="13730095"/>
              <a:ext cx="8774375" cy="8653727"/>
            </a:xfrm>
            <a:custGeom>
              <a:avLst/>
              <a:gdLst/>
              <a:ahLst/>
              <a:cxnLst/>
              <a:rect l="l" t="t" r="r" b="b"/>
              <a:pathLst>
                <a:path w="8774375" h="8653727">
                  <a:moveTo>
                    <a:pt x="0" y="0"/>
                  </a:moveTo>
                  <a:lnTo>
                    <a:pt x="8774375" y="0"/>
                  </a:lnTo>
                  <a:lnTo>
                    <a:pt x="8774375" y="8653727"/>
                  </a:lnTo>
                  <a:lnTo>
                    <a:pt x="0" y="865372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6" name="Freeform 6">
              <a:extLst>
                <a:ext uri="{FF2B5EF4-FFF2-40B4-BE49-F238E27FC236}">
                  <a16:creationId xmlns:a16="http://schemas.microsoft.com/office/drawing/2014/main" id="{58682694-C9D8-599E-6BF2-1941E59E0F38}"/>
                </a:ext>
              </a:extLst>
            </p:cNvPr>
            <p:cNvSpPr/>
            <p:nvPr/>
          </p:nvSpPr>
          <p:spPr>
            <a:xfrm rot="-7136872">
              <a:off x="26368259" y="7555644"/>
              <a:ext cx="7093899" cy="5621915"/>
            </a:xfrm>
            <a:custGeom>
              <a:avLst/>
              <a:gdLst/>
              <a:ahLst/>
              <a:cxnLst/>
              <a:rect l="l" t="t" r="r" b="b"/>
              <a:pathLst>
                <a:path w="7093899" h="5621915">
                  <a:moveTo>
                    <a:pt x="0" y="0"/>
                  </a:moveTo>
                  <a:lnTo>
                    <a:pt x="7093899" y="0"/>
                  </a:lnTo>
                  <a:lnTo>
                    <a:pt x="7093899" y="5621914"/>
                  </a:lnTo>
                  <a:lnTo>
                    <a:pt x="0" y="562191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898A4DD2-CB68-33C6-0EDE-2CD621470406}"/>
                </a:ext>
              </a:extLst>
            </p:cNvPr>
            <p:cNvSpPr/>
            <p:nvPr/>
          </p:nvSpPr>
          <p:spPr>
            <a:xfrm rot="1670258">
              <a:off x="8674867" y="1476367"/>
              <a:ext cx="7868605" cy="6235870"/>
            </a:xfrm>
            <a:custGeom>
              <a:avLst/>
              <a:gdLst/>
              <a:ahLst/>
              <a:cxnLst/>
              <a:rect l="l" t="t" r="r" b="b"/>
              <a:pathLst>
                <a:path w="7868605" h="6235870">
                  <a:moveTo>
                    <a:pt x="0" y="0"/>
                  </a:moveTo>
                  <a:lnTo>
                    <a:pt x="7868605" y="0"/>
                  </a:lnTo>
                  <a:lnTo>
                    <a:pt x="7868605" y="6235870"/>
                  </a:lnTo>
                  <a:lnTo>
                    <a:pt x="0" y="62358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8" name="Freeform 8">
              <a:extLst>
                <a:ext uri="{FF2B5EF4-FFF2-40B4-BE49-F238E27FC236}">
                  <a16:creationId xmlns:a16="http://schemas.microsoft.com/office/drawing/2014/main" id="{37AEC6EE-86A5-AB3C-04C9-FC7EE6AD0C89}"/>
                </a:ext>
              </a:extLst>
            </p:cNvPr>
            <p:cNvSpPr/>
            <p:nvPr/>
          </p:nvSpPr>
          <p:spPr>
            <a:xfrm rot="536888">
              <a:off x="5294597" y="15720764"/>
              <a:ext cx="6462241" cy="5121326"/>
            </a:xfrm>
            <a:custGeom>
              <a:avLst/>
              <a:gdLst/>
              <a:ahLst/>
              <a:cxnLst/>
              <a:rect l="l" t="t" r="r" b="b"/>
              <a:pathLst>
                <a:path w="6462241" h="5121326">
                  <a:moveTo>
                    <a:pt x="0" y="0"/>
                  </a:moveTo>
                  <a:lnTo>
                    <a:pt x="6462241" y="0"/>
                  </a:lnTo>
                  <a:lnTo>
                    <a:pt x="6462241" y="5121326"/>
                  </a:lnTo>
                  <a:lnTo>
                    <a:pt x="0" y="51213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2860EDD7-5EC9-655F-AC6B-8EF0079ED6EA}"/>
                </a:ext>
              </a:extLst>
            </p:cNvPr>
            <p:cNvSpPr/>
            <p:nvPr/>
          </p:nvSpPr>
          <p:spPr>
            <a:xfrm rot="7607873">
              <a:off x="20911388" y="1496362"/>
              <a:ext cx="6395380" cy="6960957"/>
            </a:xfrm>
            <a:custGeom>
              <a:avLst/>
              <a:gdLst/>
              <a:ahLst/>
              <a:cxnLst/>
              <a:rect l="l" t="t" r="r" b="b"/>
              <a:pathLst>
                <a:path w="6395380" h="6960957">
                  <a:moveTo>
                    <a:pt x="0" y="0"/>
                  </a:moveTo>
                  <a:lnTo>
                    <a:pt x="6395380" y="0"/>
                  </a:lnTo>
                  <a:lnTo>
                    <a:pt x="6395380" y="6960957"/>
                  </a:lnTo>
                  <a:lnTo>
                    <a:pt x="0" y="696095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A9549987-918D-8AC7-C485-CB26630ECFB1}"/>
                </a:ext>
              </a:extLst>
            </p:cNvPr>
            <p:cNvSpPr/>
            <p:nvPr/>
          </p:nvSpPr>
          <p:spPr>
            <a:xfrm rot="10258208">
              <a:off x="5366034" y="7624256"/>
              <a:ext cx="3649807" cy="5168622"/>
            </a:xfrm>
            <a:custGeom>
              <a:avLst/>
              <a:gdLst/>
              <a:ahLst/>
              <a:cxnLst/>
              <a:rect l="l" t="t" r="r" b="b"/>
              <a:pathLst>
                <a:path w="3649807" h="5168622">
                  <a:moveTo>
                    <a:pt x="0" y="0"/>
                  </a:moveTo>
                  <a:lnTo>
                    <a:pt x="3649806" y="0"/>
                  </a:lnTo>
                  <a:lnTo>
                    <a:pt x="3649806" y="5168622"/>
                  </a:lnTo>
                  <a:lnTo>
                    <a:pt x="0" y="51686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1" name="Freeform 11">
              <a:extLst>
                <a:ext uri="{FF2B5EF4-FFF2-40B4-BE49-F238E27FC236}">
                  <a16:creationId xmlns:a16="http://schemas.microsoft.com/office/drawing/2014/main" id="{C301A2C9-F47D-20B8-57F6-F767B7348122}"/>
                </a:ext>
              </a:extLst>
            </p:cNvPr>
            <p:cNvSpPr/>
            <p:nvPr/>
          </p:nvSpPr>
          <p:spPr>
            <a:xfrm rot="-10800000">
              <a:off x="16278357" y="15743716"/>
              <a:ext cx="7975425" cy="6370370"/>
            </a:xfrm>
            <a:custGeom>
              <a:avLst/>
              <a:gdLst/>
              <a:ahLst/>
              <a:cxnLst/>
              <a:rect l="l" t="t" r="r" b="b"/>
              <a:pathLst>
                <a:path w="7975425" h="6370370">
                  <a:moveTo>
                    <a:pt x="0" y="0"/>
                  </a:moveTo>
                  <a:lnTo>
                    <a:pt x="7975424" y="0"/>
                  </a:lnTo>
                  <a:lnTo>
                    <a:pt x="7975424" y="6370370"/>
                  </a:lnTo>
                  <a:lnTo>
                    <a:pt x="0" y="63703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2" name="Freeform 12">
              <a:extLst>
                <a:ext uri="{FF2B5EF4-FFF2-40B4-BE49-F238E27FC236}">
                  <a16:creationId xmlns:a16="http://schemas.microsoft.com/office/drawing/2014/main" id="{998CB29D-9FBD-0D74-1006-3CB42B88078C}"/>
                </a:ext>
              </a:extLst>
            </p:cNvPr>
            <p:cNvSpPr/>
            <p:nvPr/>
          </p:nvSpPr>
          <p:spPr>
            <a:xfrm rot="-10800000">
              <a:off x="26159235" y="15903123"/>
              <a:ext cx="4964203" cy="4756609"/>
            </a:xfrm>
            <a:custGeom>
              <a:avLst/>
              <a:gdLst/>
              <a:ahLst/>
              <a:cxnLst/>
              <a:rect l="l" t="t" r="r" b="b"/>
              <a:pathLst>
                <a:path w="4964203" h="4756609">
                  <a:moveTo>
                    <a:pt x="0" y="0"/>
                  </a:moveTo>
                  <a:lnTo>
                    <a:pt x="4964204" y="0"/>
                  </a:lnTo>
                  <a:lnTo>
                    <a:pt x="4964204" y="4756609"/>
                  </a:lnTo>
                  <a:lnTo>
                    <a:pt x="0" y="475660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3" name="Freeform 13">
              <a:extLst>
                <a:ext uri="{FF2B5EF4-FFF2-40B4-BE49-F238E27FC236}">
                  <a16:creationId xmlns:a16="http://schemas.microsoft.com/office/drawing/2014/main" id="{3A4D7621-B3F5-5A6F-3C82-2611A71AB5F3}"/>
                </a:ext>
              </a:extLst>
            </p:cNvPr>
            <p:cNvSpPr/>
            <p:nvPr/>
          </p:nvSpPr>
          <p:spPr>
            <a:xfrm rot="3897182">
              <a:off x="948620" y="1565499"/>
              <a:ext cx="5987534" cy="5905206"/>
            </a:xfrm>
            <a:custGeom>
              <a:avLst/>
              <a:gdLst/>
              <a:ahLst/>
              <a:cxnLst/>
              <a:rect l="l" t="t" r="r" b="b"/>
              <a:pathLst>
                <a:path w="5987534" h="5905206">
                  <a:moveTo>
                    <a:pt x="0" y="0"/>
                  </a:moveTo>
                  <a:lnTo>
                    <a:pt x="5987535" y="0"/>
                  </a:lnTo>
                  <a:lnTo>
                    <a:pt x="5987535" y="5905206"/>
                  </a:lnTo>
                  <a:lnTo>
                    <a:pt x="0" y="59052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65514B5E-4288-4396-71E1-3B996C92EDAF}"/>
                </a:ext>
              </a:extLst>
            </p:cNvPr>
            <p:cNvSpPr/>
            <p:nvPr/>
          </p:nvSpPr>
          <p:spPr>
            <a:xfrm rot="-2882775">
              <a:off x="12253237" y="17935812"/>
              <a:ext cx="2702077" cy="1573960"/>
            </a:xfrm>
            <a:custGeom>
              <a:avLst/>
              <a:gdLst/>
              <a:ahLst/>
              <a:cxnLst/>
              <a:rect l="l" t="t" r="r" b="b"/>
              <a:pathLst>
                <a:path w="2702077" h="1573960">
                  <a:moveTo>
                    <a:pt x="0" y="0"/>
                  </a:moveTo>
                  <a:lnTo>
                    <a:pt x="2702077" y="0"/>
                  </a:lnTo>
                  <a:lnTo>
                    <a:pt x="2702077" y="1573960"/>
                  </a:lnTo>
                  <a:lnTo>
                    <a:pt x="0" y="15739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5" name="Freeform 15">
              <a:extLst>
                <a:ext uri="{FF2B5EF4-FFF2-40B4-BE49-F238E27FC236}">
                  <a16:creationId xmlns:a16="http://schemas.microsoft.com/office/drawing/2014/main" id="{4B61A318-5E00-2A6F-39D7-225E2045C855}"/>
                </a:ext>
              </a:extLst>
            </p:cNvPr>
            <p:cNvSpPr/>
            <p:nvPr/>
          </p:nvSpPr>
          <p:spPr>
            <a:xfrm rot="-3654351">
              <a:off x="17741212" y="3909246"/>
              <a:ext cx="2530871" cy="1474233"/>
            </a:xfrm>
            <a:custGeom>
              <a:avLst/>
              <a:gdLst/>
              <a:ahLst/>
              <a:cxnLst/>
              <a:rect l="l" t="t" r="r" b="b"/>
              <a:pathLst>
                <a:path w="2530871" h="1474233">
                  <a:moveTo>
                    <a:pt x="0" y="0"/>
                  </a:moveTo>
                  <a:lnTo>
                    <a:pt x="2530871" y="0"/>
                  </a:lnTo>
                  <a:lnTo>
                    <a:pt x="2530871" y="1474233"/>
                  </a:lnTo>
                  <a:lnTo>
                    <a:pt x="0" y="14742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16" name="Group 16">
            <a:extLst>
              <a:ext uri="{FF2B5EF4-FFF2-40B4-BE49-F238E27FC236}">
                <a16:creationId xmlns:a16="http://schemas.microsoft.com/office/drawing/2014/main" id="{3C60D679-87BB-8D73-B45E-0F1CF2193EDA}"/>
              </a:ext>
            </a:extLst>
          </p:cNvPr>
          <p:cNvGrpSpPr/>
          <p:nvPr/>
        </p:nvGrpSpPr>
        <p:grpSpPr>
          <a:xfrm>
            <a:off x="829280" y="664295"/>
            <a:ext cx="16629440" cy="8967698"/>
            <a:chOff x="0" y="0"/>
            <a:chExt cx="4085397" cy="2203117"/>
          </a:xfrm>
        </p:grpSpPr>
        <p:sp>
          <p:nvSpPr>
            <p:cNvPr id="17" name="Freeform 17">
              <a:extLst>
                <a:ext uri="{FF2B5EF4-FFF2-40B4-BE49-F238E27FC236}">
                  <a16:creationId xmlns:a16="http://schemas.microsoft.com/office/drawing/2014/main" id="{F113CDF0-6183-1B2E-F14F-B9250F813C56}"/>
                </a:ext>
              </a:extLst>
            </p:cNvPr>
            <p:cNvSpPr/>
            <p:nvPr/>
          </p:nvSpPr>
          <p:spPr>
            <a:xfrm>
              <a:off x="0" y="0"/>
              <a:ext cx="4085397" cy="2203117"/>
            </a:xfrm>
            <a:custGeom>
              <a:avLst/>
              <a:gdLst/>
              <a:ahLst/>
              <a:cxnLst/>
              <a:rect l="l" t="t" r="r" b="b"/>
              <a:pathLst>
                <a:path w="4085397" h="2203117">
                  <a:moveTo>
                    <a:pt x="0" y="0"/>
                  </a:moveTo>
                  <a:lnTo>
                    <a:pt x="4085397" y="0"/>
                  </a:lnTo>
                  <a:lnTo>
                    <a:pt x="4085397" y="2203117"/>
                  </a:lnTo>
                  <a:lnTo>
                    <a:pt x="0" y="2203117"/>
                  </a:lnTo>
                  <a:close/>
                </a:path>
              </a:pathLst>
            </a:custGeom>
            <a:solidFill>
              <a:srgbClr val="FFFFF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8" name="TextBox 18">
              <a:extLst>
                <a:ext uri="{FF2B5EF4-FFF2-40B4-BE49-F238E27FC236}">
                  <a16:creationId xmlns:a16="http://schemas.microsoft.com/office/drawing/2014/main" id="{4D4F492D-7493-0859-E1CE-E1A82D4E90EF}"/>
                </a:ext>
              </a:extLst>
            </p:cNvPr>
            <p:cNvSpPr txBox="1"/>
            <p:nvPr/>
          </p:nvSpPr>
          <p:spPr>
            <a:xfrm>
              <a:off x="0" y="-47625"/>
              <a:ext cx="4085397" cy="2250742"/>
            </a:xfrm>
            <a:prstGeom prst="rect">
              <a:avLst/>
            </a:prstGeom>
          </p:spPr>
          <p:txBody>
            <a:bodyPr lIns="71245" tIns="71245" rIns="71245" bIns="71245" rtlCol="0" anchor="ctr"/>
            <a:lstStyle/>
            <a:p>
              <a:pPr algn="ctr">
                <a:lnSpc>
                  <a:spcPts val="1981"/>
                </a:lnSpc>
              </a:pPr>
              <a:endParaRPr/>
            </a:p>
          </p:txBody>
        </p:sp>
      </p:grpSp>
      <p:grpSp>
        <p:nvGrpSpPr>
          <p:cNvPr id="19" name="Group 19">
            <a:extLst>
              <a:ext uri="{FF2B5EF4-FFF2-40B4-BE49-F238E27FC236}">
                <a16:creationId xmlns:a16="http://schemas.microsoft.com/office/drawing/2014/main" id="{23430442-DC8B-E61B-CD1E-DFB52325A3EA}"/>
              </a:ext>
            </a:extLst>
          </p:cNvPr>
          <p:cNvGrpSpPr/>
          <p:nvPr/>
        </p:nvGrpSpPr>
        <p:grpSpPr>
          <a:xfrm>
            <a:off x="1164457" y="830385"/>
            <a:ext cx="16177999" cy="8519460"/>
            <a:chOff x="0" y="0"/>
            <a:chExt cx="4032738" cy="2123671"/>
          </a:xfrm>
        </p:grpSpPr>
        <p:sp>
          <p:nvSpPr>
            <p:cNvPr id="20" name="Freeform 20">
              <a:extLst>
                <a:ext uri="{FF2B5EF4-FFF2-40B4-BE49-F238E27FC236}">
                  <a16:creationId xmlns:a16="http://schemas.microsoft.com/office/drawing/2014/main" id="{5E3A21E3-01A0-C5BC-1835-DF2FB27B0943}"/>
                </a:ext>
              </a:extLst>
            </p:cNvPr>
            <p:cNvSpPr/>
            <p:nvPr/>
          </p:nvSpPr>
          <p:spPr>
            <a:xfrm>
              <a:off x="0" y="0"/>
              <a:ext cx="4032738" cy="2123671"/>
            </a:xfrm>
            <a:custGeom>
              <a:avLst/>
              <a:gdLst/>
              <a:ahLst/>
              <a:cxnLst/>
              <a:rect l="l" t="t" r="r" b="b"/>
              <a:pathLst>
                <a:path w="4032738" h="2123671">
                  <a:moveTo>
                    <a:pt x="0" y="0"/>
                  </a:moveTo>
                  <a:lnTo>
                    <a:pt x="4032738" y="0"/>
                  </a:lnTo>
                  <a:lnTo>
                    <a:pt x="4032738" y="2123671"/>
                  </a:lnTo>
                  <a:lnTo>
                    <a:pt x="0" y="212367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sq">
              <a:solidFill>
                <a:srgbClr val="7AB5BD"/>
              </a:solidFill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1" name="TextBox 21">
              <a:extLst>
                <a:ext uri="{FF2B5EF4-FFF2-40B4-BE49-F238E27FC236}">
                  <a16:creationId xmlns:a16="http://schemas.microsoft.com/office/drawing/2014/main" id="{8132AF59-01A5-FBC2-C0D6-714DE4768D82}"/>
                </a:ext>
              </a:extLst>
            </p:cNvPr>
            <p:cNvSpPr txBox="1"/>
            <p:nvPr/>
          </p:nvSpPr>
          <p:spPr>
            <a:xfrm>
              <a:off x="0" y="-38100"/>
              <a:ext cx="4032738" cy="2161771"/>
            </a:xfrm>
            <a:prstGeom prst="rect">
              <a:avLst/>
            </a:prstGeom>
          </p:spPr>
          <p:txBody>
            <a:bodyPr lIns="71245" tIns="71245" rIns="71245" bIns="71245" rtlCol="0" anchor="ctr"/>
            <a:lstStyle/>
            <a:p>
              <a:pPr algn="ctr">
                <a:lnSpc>
                  <a:spcPts val="2095"/>
                </a:lnSpc>
              </a:pPr>
              <a:endParaRPr/>
            </a:p>
          </p:txBody>
        </p:sp>
      </p:grpSp>
      <p:grpSp>
        <p:nvGrpSpPr>
          <p:cNvPr id="22" name="Group 22">
            <a:extLst>
              <a:ext uri="{FF2B5EF4-FFF2-40B4-BE49-F238E27FC236}">
                <a16:creationId xmlns:a16="http://schemas.microsoft.com/office/drawing/2014/main" id="{A73BEF0F-F3DF-2CD5-5796-AB9C8E1AF53C}"/>
              </a:ext>
            </a:extLst>
          </p:cNvPr>
          <p:cNvGrpSpPr/>
          <p:nvPr/>
        </p:nvGrpSpPr>
        <p:grpSpPr>
          <a:xfrm>
            <a:off x="2564126" y="3120191"/>
            <a:ext cx="14223256" cy="3248900"/>
            <a:chOff x="0" y="0"/>
            <a:chExt cx="3746043" cy="1022178"/>
          </a:xfrm>
        </p:grpSpPr>
        <p:sp>
          <p:nvSpPr>
            <p:cNvPr id="23" name="Freeform 23">
              <a:extLst>
                <a:ext uri="{FF2B5EF4-FFF2-40B4-BE49-F238E27FC236}">
                  <a16:creationId xmlns:a16="http://schemas.microsoft.com/office/drawing/2014/main" id="{22CA79E5-B7C3-426E-1531-7C72DBF8244B}"/>
                </a:ext>
              </a:extLst>
            </p:cNvPr>
            <p:cNvSpPr/>
            <p:nvPr/>
          </p:nvSpPr>
          <p:spPr>
            <a:xfrm>
              <a:off x="0" y="0"/>
              <a:ext cx="3746043" cy="1022178"/>
            </a:xfrm>
            <a:custGeom>
              <a:avLst/>
              <a:gdLst/>
              <a:ahLst/>
              <a:cxnLst/>
              <a:rect l="l" t="t" r="r" b="b"/>
              <a:pathLst>
                <a:path w="3746043" h="1022178">
                  <a:moveTo>
                    <a:pt x="14696" y="0"/>
                  </a:moveTo>
                  <a:lnTo>
                    <a:pt x="3731346" y="0"/>
                  </a:lnTo>
                  <a:cubicBezTo>
                    <a:pt x="3739463" y="0"/>
                    <a:pt x="3746043" y="6580"/>
                    <a:pt x="3746043" y="14696"/>
                  </a:cubicBezTo>
                  <a:lnTo>
                    <a:pt x="3746043" y="1007482"/>
                  </a:lnTo>
                  <a:cubicBezTo>
                    <a:pt x="3746043" y="1015598"/>
                    <a:pt x="3739463" y="1022178"/>
                    <a:pt x="3731346" y="1022178"/>
                  </a:cubicBezTo>
                  <a:lnTo>
                    <a:pt x="14696" y="1022178"/>
                  </a:lnTo>
                  <a:cubicBezTo>
                    <a:pt x="6580" y="1022178"/>
                    <a:pt x="0" y="1015598"/>
                    <a:pt x="0" y="1007482"/>
                  </a:cubicBezTo>
                  <a:lnTo>
                    <a:pt x="0" y="14696"/>
                  </a:lnTo>
                  <a:cubicBezTo>
                    <a:pt x="0" y="6580"/>
                    <a:pt x="6580" y="0"/>
                    <a:pt x="14696" y="0"/>
                  </a:cubicBezTo>
                  <a:close/>
                </a:path>
              </a:pathLst>
            </a:custGeom>
            <a:solidFill>
              <a:srgbClr val="7AB5BD"/>
            </a:solidFill>
          </p:spPr>
          <p:txBody>
            <a:bodyPr/>
            <a:lstStyle/>
            <a:p>
              <a:endParaRPr lang="es-CL"/>
            </a:p>
          </p:txBody>
        </p:sp>
        <p:sp>
          <p:nvSpPr>
            <p:cNvPr id="24" name="TextBox 24">
              <a:extLst>
                <a:ext uri="{FF2B5EF4-FFF2-40B4-BE49-F238E27FC236}">
                  <a16:creationId xmlns:a16="http://schemas.microsoft.com/office/drawing/2014/main" id="{81B72E4C-EEB3-A165-191C-DE6D8AB36F70}"/>
                </a:ext>
              </a:extLst>
            </p:cNvPr>
            <p:cNvSpPr txBox="1"/>
            <p:nvPr/>
          </p:nvSpPr>
          <p:spPr>
            <a:xfrm>
              <a:off x="0" y="-47625"/>
              <a:ext cx="3746043" cy="106980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65"/>
                </a:lnSpc>
              </a:pPr>
              <a:endParaRPr/>
            </a:p>
          </p:txBody>
        </p:sp>
      </p:grpSp>
      <p:sp>
        <p:nvSpPr>
          <p:cNvPr id="26" name="TextBox 26">
            <a:extLst>
              <a:ext uri="{FF2B5EF4-FFF2-40B4-BE49-F238E27FC236}">
                <a16:creationId xmlns:a16="http://schemas.microsoft.com/office/drawing/2014/main" id="{89943BFD-B45C-1D79-4434-EDFF13DA0C3C}"/>
              </a:ext>
            </a:extLst>
          </p:cNvPr>
          <p:cNvSpPr txBox="1"/>
          <p:nvPr/>
        </p:nvSpPr>
        <p:spPr>
          <a:xfrm>
            <a:off x="2932471" y="4185708"/>
            <a:ext cx="13261852" cy="16638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6647"/>
              </a:lnSpc>
              <a:spcBef>
                <a:spcPct val="0"/>
              </a:spcBef>
            </a:pPr>
            <a:r>
              <a:rPr lang="en-US" sz="4748" dirty="0" err="1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Proceso</a:t>
            </a:r>
            <a:r>
              <a:rPr lang="en-US" sz="4748" dirty="0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 de Escritura: </a:t>
            </a:r>
            <a:r>
              <a:rPr lang="en-US" sz="4748" dirty="0" err="1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Ensayo</a:t>
            </a:r>
            <a:r>
              <a:rPr lang="en-US" sz="4748" dirty="0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 </a:t>
            </a:r>
            <a:r>
              <a:rPr lang="en-US" sz="4748" dirty="0" err="1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Académico</a:t>
            </a:r>
            <a:endParaRPr lang="en-US" sz="4748" dirty="0">
              <a:solidFill>
                <a:srgbClr val="FFFFFF"/>
              </a:solidFill>
              <a:latin typeface="League Spartan"/>
              <a:ea typeface="League Spartan"/>
              <a:cs typeface="League Spartan"/>
              <a:sym typeface="League Spartan"/>
            </a:endParaRPr>
          </a:p>
          <a:p>
            <a:pPr marL="0" lvl="0" indent="0" algn="ctr">
              <a:lnSpc>
                <a:spcPts val="6647"/>
              </a:lnSpc>
              <a:spcBef>
                <a:spcPct val="0"/>
              </a:spcBef>
            </a:pPr>
            <a:r>
              <a:rPr lang="en-US" sz="4748" dirty="0" err="1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Sesión</a:t>
            </a:r>
            <a:r>
              <a:rPr lang="en-US" sz="4748" dirty="0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 2 </a:t>
            </a:r>
          </a:p>
        </p:txBody>
      </p:sp>
      <p:sp>
        <p:nvSpPr>
          <p:cNvPr id="27" name="TextBox 27">
            <a:extLst>
              <a:ext uri="{FF2B5EF4-FFF2-40B4-BE49-F238E27FC236}">
                <a16:creationId xmlns:a16="http://schemas.microsoft.com/office/drawing/2014/main" id="{936D37D5-B0A9-027D-FE89-67D9A6B7C16C}"/>
              </a:ext>
            </a:extLst>
          </p:cNvPr>
          <p:cNvSpPr txBox="1"/>
          <p:nvPr/>
        </p:nvSpPr>
        <p:spPr>
          <a:xfrm>
            <a:off x="4393166" y="7283392"/>
            <a:ext cx="9978367" cy="18301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899"/>
              </a:lnSpc>
              <a:spcBef>
                <a:spcPct val="0"/>
              </a:spcBef>
            </a:pPr>
            <a:r>
              <a:rPr lang="en-US" sz="3499" spc="-139" dirty="0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Valeska Campos Olivera </a:t>
            </a:r>
          </a:p>
          <a:p>
            <a:pPr marL="0" lvl="0" indent="0" algn="ctr">
              <a:lnSpc>
                <a:spcPts val="4899"/>
              </a:lnSpc>
              <a:spcBef>
                <a:spcPct val="0"/>
              </a:spcBef>
            </a:pPr>
            <a:r>
              <a:rPr lang="en-US" sz="2800" spc="-139" dirty="0" err="1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Profesora</a:t>
            </a:r>
            <a:r>
              <a:rPr lang="en-US" sz="2800" spc="-139" dirty="0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 </a:t>
            </a:r>
            <a:r>
              <a:rPr lang="en-US" sz="2800" spc="-139" dirty="0" err="1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Lenguaje</a:t>
            </a:r>
            <a:r>
              <a:rPr lang="en-US" sz="2800" spc="-139" dirty="0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 y </a:t>
            </a:r>
            <a:r>
              <a:rPr lang="en-US" sz="2800" spc="-139" dirty="0" err="1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Comunicación</a:t>
            </a:r>
            <a:endParaRPr lang="en-US" sz="2800" spc="-139" dirty="0">
              <a:solidFill>
                <a:schemeClr val="accent4">
                  <a:lumMod val="75000"/>
                </a:schemeClr>
              </a:solidFill>
              <a:latin typeface="Arimo Bold"/>
              <a:ea typeface="Arimo Bold"/>
              <a:cs typeface="Arimo Bold"/>
              <a:sym typeface="Arimo Bold"/>
            </a:endParaRPr>
          </a:p>
          <a:p>
            <a:pPr marL="0" lvl="0" indent="0" algn="ctr">
              <a:lnSpc>
                <a:spcPts val="4899"/>
              </a:lnSpc>
              <a:spcBef>
                <a:spcPct val="0"/>
              </a:spcBef>
            </a:pPr>
            <a:r>
              <a:rPr lang="en-US" sz="2800" spc="-139" dirty="0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Mg. </a:t>
            </a:r>
            <a:r>
              <a:rPr lang="en-US" sz="2800" spc="-139" dirty="0" err="1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Gestión</a:t>
            </a:r>
            <a:r>
              <a:rPr lang="en-US" sz="2800" spc="-139" dirty="0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 </a:t>
            </a:r>
            <a:r>
              <a:rPr lang="en-US" sz="2800" spc="-139" dirty="0" err="1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en</a:t>
            </a:r>
            <a:r>
              <a:rPr lang="en-US" sz="2800" spc="-139" dirty="0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 </a:t>
            </a:r>
            <a:r>
              <a:rPr lang="en-US" sz="2800" spc="-139" dirty="0" err="1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Educación</a:t>
            </a:r>
            <a:r>
              <a:rPr lang="en-US" sz="2800" spc="-139" dirty="0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 Superior</a:t>
            </a:r>
          </a:p>
        </p:txBody>
      </p:sp>
      <p:pic>
        <p:nvPicPr>
          <p:cNvPr id="28" name="Imagen 27" descr="Un dibujo animado&#10;&#10;Descripción generada automáticamente con confianza baja">
            <a:extLst>
              <a:ext uri="{FF2B5EF4-FFF2-40B4-BE49-F238E27FC236}">
                <a16:creationId xmlns:a16="http://schemas.microsoft.com/office/drawing/2014/main" id="{DB3127F2-75F5-ABA6-9358-44DE348E8982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2264" y="1224926"/>
            <a:ext cx="1718871" cy="1608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13575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58ECF6-2D82-6E31-D9F1-535A2D9C83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0355E9B3-54D2-808F-3D2F-276674F41944}"/>
              </a:ext>
            </a:extLst>
          </p:cNvPr>
          <p:cNvGrpSpPr/>
          <p:nvPr/>
        </p:nvGrpSpPr>
        <p:grpSpPr>
          <a:xfrm>
            <a:off x="-4726944" y="-3673744"/>
            <a:ext cx="26772009" cy="17465203"/>
            <a:chOff x="0" y="0"/>
            <a:chExt cx="35696012" cy="23286938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6884AE17-71D8-69DE-20C0-0F2D559A0315}"/>
                </a:ext>
              </a:extLst>
            </p:cNvPr>
            <p:cNvSpPr/>
            <p:nvPr/>
          </p:nvSpPr>
          <p:spPr>
            <a:xfrm rot="-378694">
              <a:off x="27886048" y="4064890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5" y="0"/>
                  </a:lnTo>
                  <a:lnTo>
                    <a:pt x="2054065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5C169E0C-EDD9-7210-73B9-8A940E5FD0C7}"/>
                </a:ext>
              </a:extLst>
            </p:cNvPr>
            <p:cNvSpPr/>
            <p:nvPr/>
          </p:nvSpPr>
          <p:spPr>
            <a:xfrm rot="6656374">
              <a:off x="5362036" y="12908186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4" y="0"/>
                  </a:lnTo>
                  <a:lnTo>
                    <a:pt x="2054064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D0F84CD1-08ED-0BD3-6C30-227810002C85}"/>
                </a:ext>
              </a:extLst>
            </p:cNvPr>
            <p:cNvSpPr/>
            <p:nvPr/>
          </p:nvSpPr>
          <p:spPr>
            <a:xfrm rot="-9991583">
              <a:off x="26034237" y="13730095"/>
              <a:ext cx="8774375" cy="8653727"/>
            </a:xfrm>
            <a:custGeom>
              <a:avLst/>
              <a:gdLst/>
              <a:ahLst/>
              <a:cxnLst/>
              <a:rect l="l" t="t" r="r" b="b"/>
              <a:pathLst>
                <a:path w="8774375" h="8653727">
                  <a:moveTo>
                    <a:pt x="0" y="0"/>
                  </a:moveTo>
                  <a:lnTo>
                    <a:pt x="8774375" y="0"/>
                  </a:lnTo>
                  <a:lnTo>
                    <a:pt x="8774375" y="8653727"/>
                  </a:lnTo>
                  <a:lnTo>
                    <a:pt x="0" y="865372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6" name="Freeform 6">
              <a:extLst>
                <a:ext uri="{FF2B5EF4-FFF2-40B4-BE49-F238E27FC236}">
                  <a16:creationId xmlns:a16="http://schemas.microsoft.com/office/drawing/2014/main" id="{9D72BD6F-1BE8-0E57-38E7-F86EF6B3D9B3}"/>
                </a:ext>
              </a:extLst>
            </p:cNvPr>
            <p:cNvSpPr/>
            <p:nvPr/>
          </p:nvSpPr>
          <p:spPr>
            <a:xfrm rot="-7136872">
              <a:off x="26368259" y="7555644"/>
              <a:ext cx="7093899" cy="5621915"/>
            </a:xfrm>
            <a:custGeom>
              <a:avLst/>
              <a:gdLst/>
              <a:ahLst/>
              <a:cxnLst/>
              <a:rect l="l" t="t" r="r" b="b"/>
              <a:pathLst>
                <a:path w="7093899" h="5621915">
                  <a:moveTo>
                    <a:pt x="0" y="0"/>
                  </a:moveTo>
                  <a:lnTo>
                    <a:pt x="7093899" y="0"/>
                  </a:lnTo>
                  <a:lnTo>
                    <a:pt x="7093899" y="5621914"/>
                  </a:lnTo>
                  <a:lnTo>
                    <a:pt x="0" y="562191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879BC917-11D0-5969-F6AC-4F4D5EDFD106}"/>
                </a:ext>
              </a:extLst>
            </p:cNvPr>
            <p:cNvSpPr/>
            <p:nvPr/>
          </p:nvSpPr>
          <p:spPr>
            <a:xfrm rot="1670258">
              <a:off x="8674867" y="1476367"/>
              <a:ext cx="7868605" cy="6235870"/>
            </a:xfrm>
            <a:custGeom>
              <a:avLst/>
              <a:gdLst/>
              <a:ahLst/>
              <a:cxnLst/>
              <a:rect l="l" t="t" r="r" b="b"/>
              <a:pathLst>
                <a:path w="7868605" h="6235870">
                  <a:moveTo>
                    <a:pt x="0" y="0"/>
                  </a:moveTo>
                  <a:lnTo>
                    <a:pt x="7868605" y="0"/>
                  </a:lnTo>
                  <a:lnTo>
                    <a:pt x="7868605" y="6235870"/>
                  </a:lnTo>
                  <a:lnTo>
                    <a:pt x="0" y="62358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8" name="Freeform 8">
              <a:extLst>
                <a:ext uri="{FF2B5EF4-FFF2-40B4-BE49-F238E27FC236}">
                  <a16:creationId xmlns:a16="http://schemas.microsoft.com/office/drawing/2014/main" id="{168D605E-2A11-8736-A852-64B11EEF6988}"/>
                </a:ext>
              </a:extLst>
            </p:cNvPr>
            <p:cNvSpPr/>
            <p:nvPr/>
          </p:nvSpPr>
          <p:spPr>
            <a:xfrm rot="536888">
              <a:off x="5294597" y="15720764"/>
              <a:ext cx="6462241" cy="5121326"/>
            </a:xfrm>
            <a:custGeom>
              <a:avLst/>
              <a:gdLst/>
              <a:ahLst/>
              <a:cxnLst/>
              <a:rect l="l" t="t" r="r" b="b"/>
              <a:pathLst>
                <a:path w="6462241" h="5121326">
                  <a:moveTo>
                    <a:pt x="0" y="0"/>
                  </a:moveTo>
                  <a:lnTo>
                    <a:pt x="6462241" y="0"/>
                  </a:lnTo>
                  <a:lnTo>
                    <a:pt x="6462241" y="5121326"/>
                  </a:lnTo>
                  <a:lnTo>
                    <a:pt x="0" y="51213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AC50EA11-D8D7-638F-207A-5BC1317B23D9}"/>
                </a:ext>
              </a:extLst>
            </p:cNvPr>
            <p:cNvSpPr/>
            <p:nvPr/>
          </p:nvSpPr>
          <p:spPr>
            <a:xfrm rot="7607873">
              <a:off x="20911388" y="1496362"/>
              <a:ext cx="6395380" cy="6960957"/>
            </a:xfrm>
            <a:custGeom>
              <a:avLst/>
              <a:gdLst/>
              <a:ahLst/>
              <a:cxnLst/>
              <a:rect l="l" t="t" r="r" b="b"/>
              <a:pathLst>
                <a:path w="6395380" h="6960957">
                  <a:moveTo>
                    <a:pt x="0" y="0"/>
                  </a:moveTo>
                  <a:lnTo>
                    <a:pt x="6395380" y="0"/>
                  </a:lnTo>
                  <a:lnTo>
                    <a:pt x="6395380" y="6960957"/>
                  </a:lnTo>
                  <a:lnTo>
                    <a:pt x="0" y="696095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8695AE5D-2759-8810-567C-67E9C17E64A5}"/>
                </a:ext>
              </a:extLst>
            </p:cNvPr>
            <p:cNvSpPr/>
            <p:nvPr/>
          </p:nvSpPr>
          <p:spPr>
            <a:xfrm rot="10258208">
              <a:off x="5366034" y="7624256"/>
              <a:ext cx="3649807" cy="5168622"/>
            </a:xfrm>
            <a:custGeom>
              <a:avLst/>
              <a:gdLst/>
              <a:ahLst/>
              <a:cxnLst/>
              <a:rect l="l" t="t" r="r" b="b"/>
              <a:pathLst>
                <a:path w="3649807" h="5168622">
                  <a:moveTo>
                    <a:pt x="0" y="0"/>
                  </a:moveTo>
                  <a:lnTo>
                    <a:pt x="3649806" y="0"/>
                  </a:lnTo>
                  <a:lnTo>
                    <a:pt x="3649806" y="5168622"/>
                  </a:lnTo>
                  <a:lnTo>
                    <a:pt x="0" y="51686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1" name="Freeform 11">
              <a:extLst>
                <a:ext uri="{FF2B5EF4-FFF2-40B4-BE49-F238E27FC236}">
                  <a16:creationId xmlns:a16="http://schemas.microsoft.com/office/drawing/2014/main" id="{AD540980-2D0F-A6C0-5789-C465652206ED}"/>
                </a:ext>
              </a:extLst>
            </p:cNvPr>
            <p:cNvSpPr/>
            <p:nvPr/>
          </p:nvSpPr>
          <p:spPr>
            <a:xfrm rot="-10800000">
              <a:off x="16278357" y="15743716"/>
              <a:ext cx="7975425" cy="6370370"/>
            </a:xfrm>
            <a:custGeom>
              <a:avLst/>
              <a:gdLst/>
              <a:ahLst/>
              <a:cxnLst/>
              <a:rect l="l" t="t" r="r" b="b"/>
              <a:pathLst>
                <a:path w="7975425" h="6370370">
                  <a:moveTo>
                    <a:pt x="0" y="0"/>
                  </a:moveTo>
                  <a:lnTo>
                    <a:pt x="7975424" y="0"/>
                  </a:lnTo>
                  <a:lnTo>
                    <a:pt x="7975424" y="6370370"/>
                  </a:lnTo>
                  <a:lnTo>
                    <a:pt x="0" y="63703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2" name="Freeform 12">
              <a:extLst>
                <a:ext uri="{FF2B5EF4-FFF2-40B4-BE49-F238E27FC236}">
                  <a16:creationId xmlns:a16="http://schemas.microsoft.com/office/drawing/2014/main" id="{5E6A1139-CD78-0B25-416C-BB3B1EDA396F}"/>
                </a:ext>
              </a:extLst>
            </p:cNvPr>
            <p:cNvSpPr/>
            <p:nvPr/>
          </p:nvSpPr>
          <p:spPr>
            <a:xfrm rot="-10800000">
              <a:off x="26159235" y="15903123"/>
              <a:ext cx="4964203" cy="4756609"/>
            </a:xfrm>
            <a:custGeom>
              <a:avLst/>
              <a:gdLst/>
              <a:ahLst/>
              <a:cxnLst/>
              <a:rect l="l" t="t" r="r" b="b"/>
              <a:pathLst>
                <a:path w="4964203" h="4756609">
                  <a:moveTo>
                    <a:pt x="0" y="0"/>
                  </a:moveTo>
                  <a:lnTo>
                    <a:pt x="4964204" y="0"/>
                  </a:lnTo>
                  <a:lnTo>
                    <a:pt x="4964204" y="4756609"/>
                  </a:lnTo>
                  <a:lnTo>
                    <a:pt x="0" y="475660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3" name="Freeform 13">
              <a:extLst>
                <a:ext uri="{FF2B5EF4-FFF2-40B4-BE49-F238E27FC236}">
                  <a16:creationId xmlns:a16="http://schemas.microsoft.com/office/drawing/2014/main" id="{584CF48A-5C90-40C5-15A4-48D1151434EF}"/>
                </a:ext>
              </a:extLst>
            </p:cNvPr>
            <p:cNvSpPr/>
            <p:nvPr/>
          </p:nvSpPr>
          <p:spPr>
            <a:xfrm rot="3897182">
              <a:off x="948620" y="1565499"/>
              <a:ext cx="5987534" cy="5905206"/>
            </a:xfrm>
            <a:custGeom>
              <a:avLst/>
              <a:gdLst/>
              <a:ahLst/>
              <a:cxnLst/>
              <a:rect l="l" t="t" r="r" b="b"/>
              <a:pathLst>
                <a:path w="5987534" h="5905206">
                  <a:moveTo>
                    <a:pt x="0" y="0"/>
                  </a:moveTo>
                  <a:lnTo>
                    <a:pt x="5987535" y="0"/>
                  </a:lnTo>
                  <a:lnTo>
                    <a:pt x="5987535" y="5905206"/>
                  </a:lnTo>
                  <a:lnTo>
                    <a:pt x="0" y="59052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BF352F40-DC4C-223C-1BA8-62E7A3EE9AA1}"/>
                </a:ext>
              </a:extLst>
            </p:cNvPr>
            <p:cNvSpPr/>
            <p:nvPr/>
          </p:nvSpPr>
          <p:spPr>
            <a:xfrm rot="-2882775">
              <a:off x="12253237" y="17935812"/>
              <a:ext cx="2702077" cy="1573960"/>
            </a:xfrm>
            <a:custGeom>
              <a:avLst/>
              <a:gdLst/>
              <a:ahLst/>
              <a:cxnLst/>
              <a:rect l="l" t="t" r="r" b="b"/>
              <a:pathLst>
                <a:path w="2702077" h="1573960">
                  <a:moveTo>
                    <a:pt x="0" y="0"/>
                  </a:moveTo>
                  <a:lnTo>
                    <a:pt x="2702077" y="0"/>
                  </a:lnTo>
                  <a:lnTo>
                    <a:pt x="2702077" y="1573960"/>
                  </a:lnTo>
                  <a:lnTo>
                    <a:pt x="0" y="15739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5" name="Freeform 15">
              <a:extLst>
                <a:ext uri="{FF2B5EF4-FFF2-40B4-BE49-F238E27FC236}">
                  <a16:creationId xmlns:a16="http://schemas.microsoft.com/office/drawing/2014/main" id="{55082534-DA77-02B6-B5D6-9C5D7248AA1D}"/>
                </a:ext>
              </a:extLst>
            </p:cNvPr>
            <p:cNvSpPr/>
            <p:nvPr/>
          </p:nvSpPr>
          <p:spPr>
            <a:xfrm rot="-3654351">
              <a:off x="17741212" y="3909246"/>
              <a:ext cx="2530871" cy="1474233"/>
            </a:xfrm>
            <a:custGeom>
              <a:avLst/>
              <a:gdLst/>
              <a:ahLst/>
              <a:cxnLst/>
              <a:rect l="l" t="t" r="r" b="b"/>
              <a:pathLst>
                <a:path w="2530871" h="1474233">
                  <a:moveTo>
                    <a:pt x="0" y="0"/>
                  </a:moveTo>
                  <a:lnTo>
                    <a:pt x="2530871" y="0"/>
                  </a:lnTo>
                  <a:lnTo>
                    <a:pt x="2530871" y="1474233"/>
                  </a:lnTo>
                  <a:lnTo>
                    <a:pt x="0" y="14742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16" name="Group 16">
            <a:extLst>
              <a:ext uri="{FF2B5EF4-FFF2-40B4-BE49-F238E27FC236}">
                <a16:creationId xmlns:a16="http://schemas.microsoft.com/office/drawing/2014/main" id="{D1293FE8-3E26-E0C5-2031-5D1FF80EF6D5}"/>
              </a:ext>
            </a:extLst>
          </p:cNvPr>
          <p:cNvGrpSpPr/>
          <p:nvPr/>
        </p:nvGrpSpPr>
        <p:grpSpPr>
          <a:xfrm>
            <a:off x="829280" y="664295"/>
            <a:ext cx="16629440" cy="8967698"/>
            <a:chOff x="0" y="0"/>
            <a:chExt cx="4085397" cy="2203117"/>
          </a:xfrm>
        </p:grpSpPr>
        <p:sp>
          <p:nvSpPr>
            <p:cNvPr id="17" name="Freeform 17">
              <a:extLst>
                <a:ext uri="{FF2B5EF4-FFF2-40B4-BE49-F238E27FC236}">
                  <a16:creationId xmlns:a16="http://schemas.microsoft.com/office/drawing/2014/main" id="{1B0C62E9-CD9D-4E09-E3BA-47CE97D30FD2}"/>
                </a:ext>
              </a:extLst>
            </p:cNvPr>
            <p:cNvSpPr/>
            <p:nvPr/>
          </p:nvSpPr>
          <p:spPr>
            <a:xfrm>
              <a:off x="0" y="0"/>
              <a:ext cx="4085397" cy="2203117"/>
            </a:xfrm>
            <a:custGeom>
              <a:avLst/>
              <a:gdLst/>
              <a:ahLst/>
              <a:cxnLst/>
              <a:rect l="l" t="t" r="r" b="b"/>
              <a:pathLst>
                <a:path w="4085397" h="2203117">
                  <a:moveTo>
                    <a:pt x="0" y="0"/>
                  </a:moveTo>
                  <a:lnTo>
                    <a:pt x="4085397" y="0"/>
                  </a:lnTo>
                  <a:lnTo>
                    <a:pt x="4085397" y="2203117"/>
                  </a:lnTo>
                  <a:lnTo>
                    <a:pt x="0" y="2203117"/>
                  </a:lnTo>
                  <a:close/>
                </a:path>
              </a:pathLst>
            </a:custGeom>
            <a:solidFill>
              <a:srgbClr val="FFFFF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8" name="TextBox 18">
              <a:extLst>
                <a:ext uri="{FF2B5EF4-FFF2-40B4-BE49-F238E27FC236}">
                  <a16:creationId xmlns:a16="http://schemas.microsoft.com/office/drawing/2014/main" id="{FC7A7708-62A8-3A59-47DB-A91764C2ED6A}"/>
                </a:ext>
              </a:extLst>
            </p:cNvPr>
            <p:cNvSpPr txBox="1"/>
            <p:nvPr/>
          </p:nvSpPr>
          <p:spPr>
            <a:xfrm>
              <a:off x="0" y="-47625"/>
              <a:ext cx="4085397" cy="2250742"/>
            </a:xfrm>
            <a:prstGeom prst="rect">
              <a:avLst/>
            </a:prstGeom>
          </p:spPr>
          <p:txBody>
            <a:bodyPr lIns="71245" tIns="71245" rIns="71245" bIns="71245" rtlCol="0" anchor="ctr"/>
            <a:lstStyle/>
            <a:p>
              <a:pPr algn="ctr">
                <a:lnSpc>
                  <a:spcPts val="1981"/>
                </a:lnSpc>
              </a:pPr>
              <a:endParaRPr/>
            </a:p>
          </p:txBody>
        </p:sp>
      </p:grpSp>
      <p:grpSp>
        <p:nvGrpSpPr>
          <p:cNvPr id="19" name="Group 19">
            <a:extLst>
              <a:ext uri="{FF2B5EF4-FFF2-40B4-BE49-F238E27FC236}">
                <a16:creationId xmlns:a16="http://schemas.microsoft.com/office/drawing/2014/main" id="{C0EBFD02-AB58-E687-3783-973DE32EC5B2}"/>
              </a:ext>
            </a:extLst>
          </p:cNvPr>
          <p:cNvGrpSpPr/>
          <p:nvPr/>
        </p:nvGrpSpPr>
        <p:grpSpPr>
          <a:xfrm>
            <a:off x="1055000" y="885341"/>
            <a:ext cx="16177999" cy="8519460"/>
            <a:chOff x="0" y="0"/>
            <a:chExt cx="4032738" cy="2123671"/>
          </a:xfrm>
        </p:grpSpPr>
        <p:sp>
          <p:nvSpPr>
            <p:cNvPr id="20" name="Freeform 20">
              <a:extLst>
                <a:ext uri="{FF2B5EF4-FFF2-40B4-BE49-F238E27FC236}">
                  <a16:creationId xmlns:a16="http://schemas.microsoft.com/office/drawing/2014/main" id="{7E8623DD-09BC-EDF4-EC9A-479DD0DFB375}"/>
                </a:ext>
              </a:extLst>
            </p:cNvPr>
            <p:cNvSpPr/>
            <p:nvPr/>
          </p:nvSpPr>
          <p:spPr>
            <a:xfrm>
              <a:off x="0" y="0"/>
              <a:ext cx="4032738" cy="2123671"/>
            </a:xfrm>
            <a:custGeom>
              <a:avLst/>
              <a:gdLst/>
              <a:ahLst/>
              <a:cxnLst/>
              <a:rect l="l" t="t" r="r" b="b"/>
              <a:pathLst>
                <a:path w="4032738" h="2123671">
                  <a:moveTo>
                    <a:pt x="0" y="0"/>
                  </a:moveTo>
                  <a:lnTo>
                    <a:pt x="4032738" y="0"/>
                  </a:lnTo>
                  <a:lnTo>
                    <a:pt x="4032738" y="2123671"/>
                  </a:lnTo>
                  <a:lnTo>
                    <a:pt x="0" y="212367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sq">
              <a:solidFill>
                <a:srgbClr val="7AB5BD"/>
              </a:solidFill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1" name="TextBox 21">
              <a:extLst>
                <a:ext uri="{FF2B5EF4-FFF2-40B4-BE49-F238E27FC236}">
                  <a16:creationId xmlns:a16="http://schemas.microsoft.com/office/drawing/2014/main" id="{7F8B9EA8-01D7-6CAB-8C7F-9AD5727958D8}"/>
                </a:ext>
              </a:extLst>
            </p:cNvPr>
            <p:cNvSpPr txBox="1"/>
            <p:nvPr/>
          </p:nvSpPr>
          <p:spPr>
            <a:xfrm>
              <a:off x="0" y="-38100"/>
              <a:ext cx="4032738" cy="2161771"/>
            </a:xfrm>
            <a:prstGeom prst="rect">
              <a:avLst/>
            </a:prstGeom>
          </p:spPr>
          <p:txBody>
            <a:bodyPr lIns="71245" tIns="71245" rIns="71245" bIns="71245" rtlCol="0" anchor="ctr"/>
            <a:lstStyle/>
            <a:p>
              <a:pPr algn="ctr">
                <a:lnSpc>
                  <a:spcPts val="2095"/>
                </a:lnSpc>
              </a:pPr>
              <a:endParaRPr/>
            </a:p>
          </p:txBody>
        </p:sp>
      </p:grpSp>
      <p:sp>
        <p:nvSpPr>
          <p:cNvPr id="22" name="TextBox 22">
            <a:extLst>
              <a:ext uri="{FF2B5EF4-FFF2-40B4-BE49-F238E27FC236}">
                <a16:creationId xmlns:a16="http://schemas.microsoft.com/office/drawing/2014/main" id="{15F51412-5740-8CDD-EC4C-1662111EC640}"/>
              </a:ext>
            </a:extLst>
          </p:cNvPr>
          <p:cNvSpPr txBox="1"/>
          <p:nvPr/>
        </p:nvSpPr>
        <p:spPr>
          <a:xfrm>
            <a:off x="2426016" y="2760276"/>
            <a:ext cx="6717984" cy="7149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742"/>
              </a:lnSpc>
              <a:spcBef>
                <a:spcPct val="0"/>
              </a:spcBef>
            </a:pPr>
            <a:r>
              <a:rPr lang="en-US" sz="4101" spc="-164">
                <a:solidFill>
                  <a:srgbClr val="FFFFFF"/>
                </a:solidFill>
                <a:latin typeface="Arimo Bold"/>
                <a:ea typeface="Arimo Bold"/>
                <a:cs typeface="Arimo Bold"/>
                <a:sym typeface="Arimo Bold"/>
              </a:rPr>
              <a:t>Inspiración y motivación</a:t>
            </a:r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id="{43AFDC5A-47D3-3689-166A-6B7627F84A38}"/>
              </a:ext>
            </a:extLst>
          </p:cNvPr>
          <p:cNvSpPr txBox="1"/>
          <p:nvPr/>
        </p:nvSpPr>
        <p:spPr>
          <a:xfrm>
            <a:off x="1608339" y="3659859"/>
            <a:ext cx="1527332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0" indent="-685800">
              <a:buFont typeface="Arial" panose="020B0604020202020204" pitchFamily="34" charset="0"/>
              <a:buChar char="•"/>
            </a:pPr>
            <a:r>
              <a:rPr lang="es-MX" sz="5400" dirty="0">
                <a:solidFill>
                  <a:schemeClr val="accent4">
                    <a:lumMod val="75000"/>
                  </a:schemeClr>
                </a:solidFill>
              </a:rPr>
              <a:t>Que produzcan un </a:t>
            </a:r>
            <a:r>
              <a:rPr lang="es-MX" sz="5400" b="1" dirty="0">
                <a:solidFill>
                  <a:schemeClr val="accent4">
                    <a:lumMod val="75000"/>
                  </a:schemeClr>
                </a:solidFill>
              </a:rPr>
              <a:t>ensayo académico</a:t>
            </a:r>
            <a:r>
              <a:rPr lang="es-MX" sz="5400" dirty="0">
                <a:solidFill>
                  <a:schemeClr val="accent4">
                    <a:lumMod val="75000"/>
                  </a:schemeClr>
                </a:solidFill>
              </a:rPr>
              <a:t>, a partir del libro </a:t>
            </a:r>
            <a:r>
              <a:rPr lang="es-MX" sz="5400" b="1" i="1" dirty="0">
                <a:solidFill>
                  <a:schemeClr val="accent4">
                    <a:lumMod val="75000"/>
                  </a:schemeClr>
                </a:solidFill>
              </a:rPr>
              <a:t>Ensayo sobre la ceguera. 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s-MX" sz="5400" dirty="0">
                <a:solidFill>
                  <a:schemeClr val="accent4">
                    <a:lumMod val="75000"/>
                  </a:schemeClr>
                </a:solidFill>
              </a:rPr>
              <a:t>Que apliquen un estilo de </a:t>
            </a:r>
            <a:r>
              <a:rPr lang="es-MX" sz="5400" b="1" dirty="0">
                <a:solidFill>
                  <a:schemeClr val="accent4">
                    <a:lumMod val="75000"/>
                  </a:schemeClr>
                </a:solidFill>
              </a:rPr>
              <a:t>escritura formal</a:t>
            </a:r>
            <a:r>
              <a:rPr lang="es-MX" sz="5400" dirty="0">
                <a:solidFill>
                  <a:schemeClr val="accent4">
                    <a:lumMod val="75000"/>
                  </a:schemeClr>
                </a:solidFill>
              </a:rPr>
              <a:t> y </a:t>
            </a:r>
            <a:r>
              <a:rPr lang="es-MX" sz="5400" b="1" dirty="0">
                <a:solidFill>
                  <a:schemeClr val="accent4">
                    <a:lumMod val="75000"/>
                  </a:schemeClr>
                </a:solidFill>
              </a:rPr>
              <a:t>reflexiva</a:t>
            </a:r>
            <a:r>
              <a:rPr lang="es-MX" sz="5400" dirty="0">
                <a:solidFill>
                  <a:schemeClr val="accent4">
                    <a:lumMod val="75000"/>
                  </a:schemeClr>
                </a:solidFill>
              </a:rPr>
              <a:t>, sustentado por </a:t>
            </a:r>
            <a:r>
              <a:rPr lang="es-MX" sz="5400" b="1" dirty="0">
                <a:solidFill>
                  <a:schemeClr val="accent4">
                    <a:lumMod val="75000"/>
                  </a:schemeClr>
                </a:solidFill>
              </a:rPr>
              <a:t>fuentes académicas confiables.</a:t>
            </a:r>
            <a:endParaRPr lang="es-CL" b="1" dirty="0"/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id="{71750D0C-E09A-2AA8-BCFC-2D7A6A2BB669}"/>
              </a:ext>
            </a:extLst>
          </p:cNvPr>
          <p:cNvSpPr txBox="1"/>
          <p:nvPr/>
        </p:nvSpPr>
        <p:spPr>
          <a:xfrm>
            <a:off x="2322178" y="1948916"/>
            <a:ext cx="135398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4800" b="1" dirty="0">
                <a:solidFill>
                  <a:schemeClr val="accent4">
                    <a:lumMod val="75000"/>
                  </a:schemeClr>
                </a:solidFill>
              </a:rPr>
              <a:t>¿Qué se espera de ustedes?</a:t>
            </a:r>
          </a:p>
        </p:txBody>
      </p:sp>
    </p:spTree>
    <p:extLst>
      <p:ext uri="{BB962C8B-B14F-4D97-AF65-F5344CB8AC3E}">
        <p14:creationId xmlns:p14="http://schemas.microsoft.com/office/powerpoint/2010/main" val="15265755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C09B63-D2B4-C6E7-C46E-9CEFDAD1CF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5F4981B9-E1D7-DE26-9F32-97A2908CB170}"/>
              </a:ext>
            </a:extLst>
          </p:cNvPr>
          <p:cNvGrpSpPr/>
          <p:nvPr/>
        </p:nvGrpSpPr>
        <p:grpSpPr>
          <a:xfrm>
            <a:off x="-4632316" y="-3681386"/>
            <a:ext cx="26772009" cy="17465203"/>
            <a:chOff x="0" y="0"/>
            <a:chExt cx="35696012" cy="23286938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557D55C8-5065-C5FD-E709-A4C53DED264A}"/>
                </a:ext>
              </a:extLst>
            </p:cNvPr>
            <p:cNvSpPr/>
            <p:nvPr/>
          </p:nvSpPr>
          <p:spPr>
            <a:xfrm rot="-378694">
              <a:off x="27886048" y="4064890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5" y="0"/>
                  </a:lnTo>
                  <a:lnTo>
                    <a:pt x="2054065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4B998526-1EF4-203C-E3F5-4CB047E95A47}"/>
                </a:ext>
              </a:extLst>
            </p:cNvPr>
            <p:cNvSpPr/>
            <p:nvPr/>
          </p:nvSpPr>
          <p:spPr>
            <a:xfrm rot="6656374">
              <a:off x="5362036" y="12908186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4" y="0"/>
                  </a:lnTo>
                  <a:lnTo>
                    <a:pt x="2054064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82973956-0E04-512D-7C75-0DB572E366AC}"/>
                </a:ext>
              </a:extLst>
            </p:cNvPr>
            <p:cNvSpPr/>
            <p:nvPr/>
          </p:nvSpPr>
          <p:spPr>
            <a:xfrm rot="-9991583">
              <a:off x="26034237" y="13730095"/>
              <a:ext cx="8774375" cy="8653727"/>
            </a:xfrm>
            <a:custGeom>
              <a:avLst/>
              <a:gdLst/>
              <a:ahLst/>
              <a:cxnLst/>
              <a:rect l="l" t="t" r="r" b="b"/>
              <a:pathLst>
                <a:path w="8774375" h="8653727">
                  <a:moveTo>
                    <a:pt x="0" y="0"/>
                  </a:moveTo>
                  <a:lnTo>
                    <a:pt x="8774375" y="0"/>
                  </a:lnTo>
                  <a:lnTo>
                    <a:pt x="8774375" y="8653727"/>
                  </a:lnTo>
                  <a:lnTo>
                    <a:pt x="0" y="865372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6" name="Freeform 6">
              <a:extLst>
                <a:ext uri="{FF2B5EF4-FFF2-40B4-BE49-F238E27FC236}">
                  <a16:creationId xmlns:a16="http://schemas.microsoft.com/office/drawing/2014/main" id="{62F087DF-9541-00C1-AB2D-6AB47EDDD050}"/>
                </a:ext>
              </a:extLst>
            </p:cNvPr>
            <p:cNvSpPr/>
            <p:nvPr/>
          </p:nvSpPr>
          <p:spPr>
            <a:xfrm rot="-7136872">
              <a:off x="26368259" y="7555644"/>
              <a:ext cx="7093899" cy="5621915"/>
            </a:xfrm>
            <a:custGeom>
              <a:avLst/>
              <a:gdLst/>
              <a:ahLst/>
              <a:cxnLst/>
              <a:rect l="l" t="t" r="r" b="b"/>
              <a:pathLst>
                <a:path w="7093899" h="5621915">
                  <a:moveTo>
                    <a:pt x="0" y="0"/>
                  </a:moveTo>
                  <a:lnTo>
                    <a:pt x="7093899" y="0"/>
                  </a:lnTo>
                  <a:lnTo>
                    <a:pt x="7093899" y="5621914"/>
                  </a:lnTo>
                  <a:lnTo>
                    <a:pt x="0" y="562191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C10E483C-445C-20F7-B7A8-BB6D8984BDCF}"/>
                </a:ext>
              </a:extLst>
            </p:cNvPr>
            <p:cNvSpPr/>
            <p:nvPr/>
          </p:nvSpPr>
          <p:spPr>
            <a:xfrm rot="1670258">
              <a:off x="8674867" y="1476367"/>
              <a:ext cx="7868605" cy="6235870"/>
            </a:xfrm>
            <a:custGeom>
              <a:avLst/>
              <a:gdLst/>
              <a:ahLst/>
              <a:cxnLst/>
              <a:rect l="l" t="t" r="r" b="b"/>
              <a:pathLst>
                <a:path w="7868605" h="6235870">
                  <a:moveTo>
                    <a:pt x="0" y="0"/>
                  </a:moveTo>
                  <a:lnTo>
                    <a:pt x="7868605" y="0"/>
                  </a:lnTo>
                  <a:lnTo>
                    <a:pt x="7868605" y="6235870"/>
                  </a:lnTo>
                  <a:lnTo>
                    <a:pt x="0" y="62358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8" name="Freeform 8">
              <a:extLst>
                <a:ext uri="{FF2B5EF4-FFF2-40B4-BE49-F238E27FC236}">
                  <a16:creationId xmlns:a16="http://schemas.microsoft.com/office/drawing/2014/main" id="{72BA9E60-6F0F-2AEE-A5FC-5EFE666E7F81}"/>
                </a:ext>
              </a:extLst>
            </p:cNvPr>
            <p:cNvSpPr/>
            <p:nvPr/>
          </p:nvSpPr>
          <p:spPr>
            <a:xfrm rot="536888">
              <a:off x="5294597" y="15720764"/>
              <a:ext cx="6462241" cy="5121326"/>
            </a:xfrm>
            <a:custGeom>
              <a:avLst/>
              <a:gdLst/>
              <a:ahLst/>
              <a:cxnLst/>
              <a:rect l="l" t="t" r="r" b="b"/>
              <a:pathLst>
                <a:path w="6462241" h="5121326">
                  <a:moveTo>
                    <a:pt x="0" y="0"/>
                  </a:moveTo>
                  <a:lnTo>
                    <a:pt x="6462241" y="0"/>
                  </a:lnTo>
                  <a:lnTo>
                    <a:pt x="6462241" y="5121326"/>
                  </a:lnTo>
                  <a:lnTo>
                    <a:pt x="0" y="51213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0A713FE8-B258-14AF-7814-3693809A6619}"/>
                </a:ext>
              </a:extLst>
            </p:cNvPr>
            <p:cNvSpPr/>
            <p:nvPr/>
          </p:nvSpPr>
          <p:spPr>
            <a:xfrm rot="7607873">
              <a:off x="20911388" y="1496362"/>
              <a:ext cx="6395380" cy="6960957"/>
            </a:xfrm>
            <a:custGeom>
              <a:avLst/>
              <a:gdLst/>
              <a:ahLst/>
              <a:cxnLst/>
              <a:rect l="l" t="t" r="r" b="b"/>
              <a:pathLst>
                <a:path w="6395380" h="6960957">
                  <a:moveTo>
                    <a:pt x="0" y="0"/>
                  </a:moveTo>
                  <a:lnTo>
                    <a:pt x="6395380" y="0"/>
                  </a:lnTo>
                  <a:lnTo>
                    <a:pt x="6395380" y="6960957"/>
                  </a:lnTo>
                  <a:lnTo>
                    <a:pt x="0" y="696095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FE494A62-5D38-E958-4752-F7724634413A}"/>
                </a:ext>
              </a:extLst>
            </p:cNvPr>
            <p:cNvSpPr/>
            <p:nvPr/>
          </p:nvSpPr>
          <p:spPr>
            <a:xfrm rot="10258208">
              <a:off x="5366034" y="7624256"/>
              <a:ext cx="3649807" cy="5168622"/>
            </a:xfrm>
            <a:custGeom>
              <a:avLst/>
              <a:gdLst/>
              <a:ahLst/>
              <a:cxnLst/>
              <a:rect l="l" t="t" r="r" b="b"/>
              <a:pathLst>
                <a:path w="3649807" h="5168622">
                  <a:moveTo>
                    <a:pt x="0" y="0"/>
                  </a:moveTo>
                  <a:lnTo>
                    <a:pt x="3649806" y="0"/>
                  </a:lnTo>
                  <a:lnTo>
                    <a:pt x="3649806" y="5168622"/>
                  </a:lnTo>
                  <a:lnTo>
                    <a:pt x="0" y="51686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1" name="Freeform 11">
              <a:extLst>
                <a:ext uri="{FF2B5EF4-FFF2-40B4-BE49-F238E27FC236}">
                  <a16:creationId xmlns:a16="http://schemas.microsoft.com/office/drawing/2014/main" id="{4B5B9BC1-6CD2-2599-04B5-3B9616162672}"/>
                </a:ext>
              </a:extLst>
            </p:cNvPr>
            <p:cNvSpPr/>
            <p:nvPr/>
          </p:nvSpPr>
          <p:spPr>
            <a:xfrm rot="-10800000">
              <a:off x="16278357" y="15743716"/>
              <a:ext cx="7975425" cy="6370370"/>
            </a:xfrm>
            <a:custGeom>
              <a:avLst/>
              <a:gdLst/>
              <a:ahLst/>
              <a:cxnLst/>
              <a:rect l="l" t="t" r="r" b="b"/>
              <a:pathLst>
                <a:path w="7975425" h="6370370">
                  <a:moveTo>
                    <a:pt x="0" y="0"/>
                  </a:moveTo>
                  <a:lnTo>
                    <a:pt x="7975424" y="0"/>
                  </a:lnTo>
                  <a:lnTo>
                    <a:pt x="7975424" y="6370370"/>
                  </a:lnTo>
                  <a:lnTo>
                    <a:pt x="0" y="63703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2" name="Freeform 12">
              <a:extLst>
                <a:ext uri="{FF2B5EF4-FFF2-40B4-BE49-F238E27FC236}">
                  <a16:creationId xmlns:a16="http://schemas.microsoft.com/office/drawing/2014/main" id="{FECF7CD4-E361-4D65-E197-6FB525BD8FE9}"/>
                </a:ext>
              </a:extLst>
            </p:cNvPr>
            <p:cNvSpPr/>
            <p:nvPr/>
          </p:nvSpPr>
          <p:spPr>
            <a:xfrm rot="-10800000">
              <a:off x="26159235" y="15903123"/>
              <a:ext cx="4964203" cy="4756609"/>
            </a:xfrm>
            <a:custGeom>
              <a:avLst/>
              <a:gdLst/>
              <a:ahLst/>
              <a:cxnLst/>
              <a:rect l="l" t="t" r="r" b="b"/>
              <a:pathLst>
                <a:path w="4964203" h="4756609">
                  <a:moveTo>
                    <a:pt x="0" y="0"/>
                  </a:moveTo>
                  <a:lnTo>
                    <a:pt x="4964204" y="0"/>
                  </a:lnTo>
                  <a:lnTo>
                    <a:pt x="4964204" y="4756609"/>
                  </a:lnTo>
                  <a:lnTo>
                    <a:pt x="0" y="475660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3" name="Freeform 13">
              <a:extLst>
                <a:ext uri="{FF2B5EF4-FFF2-40B4-BE49-F238E27FC236}">
                  <a16:creationId xmlns:a16="http://schemas.microsoft.com/office/drawing/2014/main" id="{B6D5617C-6F64-EE3F-069E-10EA37D045A7}"/>
                </a:ext>
              </a:extLst>
            </p:cNvPr>
            <p:cNvSpPr/>
            <p:nvPr/>
          </p:nvSpPr>
          <p:spPr>
            <a:xfrm rot="3897182">
              <a:off x="948620" y="1565499"/>
              <a:ext cx="5987534" cy="5905206"/>
            </a:xfrm>
            <a:custGeom>
              <a:avLst/>
              <a:gdLst/>
              <a:ahLst/>
              <a:cxnLst/>
              <a:rect l="l" t="t" r="r" b="b"/>
              <a:pathLst>
                <a:path w="5987534" h="5905206">
                  <a:moveTo>
                    <a:pt x="0" y="0"/>
                  </a:moveTo>
                  <a:lnTo>
                    <a:pt x="5987535" y="0"/>
                  </a:lnTo>
                  <a:lnTo>
                    <a:pt x="5987535" y="5905206"/>
                  </a:lnTo>
                  <a:lnTo>
                    <a:pt x="0" y="59052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D38D4FB5-46C8-2550-0490-143D155EB15E}"/>
                </a:ext>
              </a:extLst>
            </p:cNvPr>
            <p:cNvSpPr/>
            <p:nvPr/>
          </p:nvSpPr>
          <p:spPr>
            <a:xfrm rot="-2882775">
              <a:off x="12253237" y="17935812"/>
              <a:ext cx="2702077" cy="1573960"/>
            </a:xfrm>
            <a:custGeom>
              <a:avLst/>
              <a:gdLst/>
              <a:ahLst/>
              <a:cxnLst/>
              <a:rect l="l" t="t" r="r" b="b"/>
              <a:pathLst>
                <a:path w="2702077" h="1573960">
                  <a:moveTo>
                    <a:pt x="0" y="0"/>
                  </a:moveTo>
                  <a:lnTo>
                    <a:pt x="2702077" y="0"/>
                  </a:lnTo>
                  <a:lnTo>
                    <a:pt x="2702077" y="1573960"/>
                  </a:lnTo>
                  <a:lnTo>
                    <a:pt x="0" y="15739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5" name="Freeform 15">
              <a:extLst>
                <a:ext uri="{FF2B5EF4-FFF2-40B4-BE49-F238E27FC236}">
                  <a16:creationId xmlns:a16="http://schemas.microsoft.com/office/drawing/2014/main" id="{F31B5BBB-9877-4D50-8485-CD9237C313EF}"/>
                </a:ext>
              </a:extLst>
            </p:cNvPr>
            <p:cNvSpPr/>
            <p:nvPr/>
          </p:nvSpPr>
          <p:spPr>
            <a:xfrm rot="-3654351">
              <a:off x="17741212" y="3909246"/>
              <a:ext cx="2530871" cy="1474233"/>
            </a:xfrm>
            <a:custGeom>
              <a:avLst/>
              <a:gdLst/>
              <a:ahLst/>
              <a:cxnLst/>
              <a:rect l="l" t="t" r="r" b="b"/>
              <a:pathLst>
                <a:path w="2530871" h="1474233">
                  <a:moveTo>
                    <a:pt x="0" y="0"/>
                  </a:moveTo>
                  <a:lnTo>
                    <a:pt x="2530871" y="0"/>
                  </a:lnTo>
                  <a:lnTo>
                    <a:pt x="2530871" y="1474233"/>
                  </a:lnTo>
                  <a:lnTo>
                    <a:pt x="0" y="14742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16" name="Group 16">
            <a:extLst>
              <a:ext uri="{FF2B5EF4-FFF2-40B4-BE49-F238E27FC236}">
                <a16:creationId xmlns:a16="http://schemas.microsoft.com/office/drawing/2014/main" id="{BFFBAA08-7595-F169-2636-B36A697BEC25}"/>
              </a:ext>
            </a:extLst>
          </p:cNvPr>
          <p:cNvGrpSpPr/>
          <p:nvPr/>
        </p:nvGrpSpPr>
        <p:grpSpPr>
          <a:xfrm>
            <a:off x="829280" y="664295"/>
            <a:ext cx="16629440" cy="8967698"/>
            <a:chOff x="0" y="0"/>
            <a:chExt cx="4085397" cy="2203117"/>
          </a:xfrm>
        </p:grpSpPr>
        <p:sp>
          <p:nvSpPr>
            <p:cNvPr id="17" name="Freeform 17">
              <a:extLst>
                <a:ext uri="{FF2B5EF4-FFF2-40B4-BE49-F238E27FC236}">
                  <a16:creationId xmlns:a16="http://schemas.microsoft.com/office/drawing/2014/main" id="{2B133A50-A097-C90D-F22A-6E2492DAB5A9}"/>
                </a:ext>
              </a:extLst>
            </p:cNvPr>
            <p:cNvSpPr/>
            <p:nvPr/>
          </p:nvSpPr>
          <p:spPr>
            <a:xfrm>
              <a:off x="0" y="0"/>
              <a:ext cx="4085397" cy="2203117"/>
            </a:xfrm>
            <a:custGeom>
              <a:avLst/>
              <a:gdLst/>
              <a:ahLst/>
              <a:cxnLst/>
              <a:rect l="l" t="t" r="r" b="b"/>
              <a:pathLst>
                <a:path w="4085397" h="2203117">
                  <a:moveTo>
                    <a:pt x="0" y="0"/>
                  </a:moveTo>
                  <a:lnTo>
                    <a:pt x="4085397" y="0"/>
                  </a:lnTo>
                  <a:lnTo>
                    <a:pt x="4085397" y="2203117"/>
                  </a:lnTo>
                  <a:lnTo>
                    <a:pt x="0" y="2203117"/>
                  </a:lnTo>
                  <a:close/>
                </a:path>
              </a:pathLst>
            </a:custGeom>
            <a:solidFill>
              <a:srgbClr val="FFFFF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8" name="TextBox 18">
              <a:extLst>
                <a:ext uri="{FF2B5EF4-FFF2-40B4-BE49-F238E27FC236}">
                  <a16:creationId xmlns:a16="http://schemas.microsoft.com/office/drawing/2014/main" id="{806A8D83-E4BE-ED1F-0F42-7D1B8C4BB19A}"/>
                </a:ext>
              </a:extLst>
            </p:cNvPr>
            <p:cNvSpPr txBox="1"/>
            <p:nvPr/>
          </p:nvSpPr>
          <p:spPr>
            <a:xfrm>
              <a:off x="0" y="-47625"/>
              <a:ext cx="4085397" cy="2250742"/>
            </a:xfrm>
            <a:prstGeom prst="rect">
              <a:avLst/>
            </a:prstGeom>
          </p:spPr>
          <p:txBody>
            <a:bodyPr lIns="71245" tIns="71245" rIns="71245" bIns="71245" rtlCol="0" anchor="ctr"/>
            <a:lstStyle/>
            <a:p>
              <a:pPr algn="ctr">
                <a:lnSpc>
                  <a:spcPts val="1981"/>
                </a:lnSpc>
              </a:pPr>
              <a:endParaRPr/>
            </a:p>
          </p:txBody>
        </p:sp>
      </p:grpSp>
      <p:grpSp>
        <p:nvGrpSpPr>
          <p:cNvPr id="19" name="Group 19">
            <a:extLst>
              <a:ext uri="{FF2B5EF4-FFF2-40B4-BE49-F238E27FC236}">
                <a16:creationId xmlns:a16="http://schemas.microsoft.com/office/drawing/2014/main" id="{3000B2D9-7F98-34C0-CE27-CC7C6EE42573}"/>
              </a:ext>
            </a:extLst>
          </p:cNvPr>
          <p:cNvGrpSpPr/>
          <p:nvPr/>
        </p:nvGrpSpPr>
        <p:grpSpPr>
          <a:xfrm>
            <a:off x="1055000" y="700739"/>
            <a:ext cx="16177999" cy="8519460"/>
            <a:chOff x="0" y="0"/>
            <a:chExt cx="4032738" cy="2123671"/>
          </a:xfrm>
        </p:grpSpPr>
        <p:sp>
          <p:nvSpPr>
            <p:cNvPr id="20" name="Freeform 20">
              <a:extLst>
                <a:ext uri="{FF2B5EF4-FFF2-40B4-BE49-F238E27FC236}">
                  <a16:creationId xmlns:a16="http://schemas.microsoft.com/office/drawing/2014/main" id="{19A2A1B2-5DF9-382B-E598-3C93E68EB08A}"/>
                </a:ext>
              </a:extLst>
            </p:cNvPr>
            <p:cNvSpPr/>
            <p:nvPr/>
          </p:nvSpPr>
          <p:spPr>
            <a:xfrm>
              <a:off x="0" y="0"/>
              <a:ext cx="4032738" cy="2123671"/>
            </a:xfrm>
            <a:custGeom>
              <a:avLst/>
              <a:gdLst/>
              <a:ahLst/>
              <a:cxnLst/>
              <a:rect l="l" t="t" r="r" b="b"/>
              <a:pathLst>
                <a:path w="4032738" h="2123671">
                  <a:moveTo>
                    <a:pt x="0" y="0"/>
                  </a:moveTo>
                  <a:lnTo>
                    <a:pt x="4032738" y="0"/>
                  </a:lnTo>
                  <a:lnTo>
                    <a:pt x="4032738" y="2123671"/>
                  </a:lnTo>
                  <a:lnTo>
                    <a:pt x="0" y="212367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sq">
              <a:solidFill>
                <a:srgbClr val="7AB5BD"/>
              </a:solidFill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1" name="TextBox 21">
              <a:extLst>
                <a:ext uri="{FF2B5EF4-FFF2-40B4-BE49-F238E27FC236}">
                  <a16:creationId xmlns:a16="http://schemas.microsoft.com/office/drawing/2014/main" id="{FA1148C5-F813-614F-19EE-AFF013282B61}"/>
                </a:ext>
              </a:extLst>
            </p:cNvPr>
            <p:cNvSpPr txBox="1"/>
            <p:nvPr/>
          </p:nvSpPr>
          <p:spPr>
            <a:xfrm>
              <a:off x="0" y="-38100"/>
              <a:ext cx="4032738" cy="2161771"/>
            </a:xfrm>
            <a:prstGeom prst="rect">
              <a:avLst/>
            </a:prstGeom>
          </p:spPr>
          <p:txBody>
            <a:bodyPr lIns="71245" tIns="71245" rIns="71245" bIns="71245" rtlCol="0" anchor="ctr"/>
            <a:lstStyle/>
            <a:p>
              <a:pPr algn="ctr">
                <a:lnSpc>
                  <a:spcPts val="2095"/>
                </a:lnSpc>
              </a:pPr>
              <a:endParaRPr/>
            </a:p>
          </p:txBody>
        </p:sp>
      </p:grpSp>
      <p:sp>
        <p:nvSpPr>
          <p:cNvPr id="22" name="TextBox 22">
            <a:extLst>
              <a:ext uri="{FF2B5EF4-FFF2-40B4-BE49-F238E27FC236}">
                <a16:creationId xmlns:a16="http://schemas.microsoft.com/office/drawing/2014/main" id="{F690F50D-940F-AA2B-68AD-9C2C3295FD25}"/>
              </a:ext>
            </a:extLst>
          </p:cNvPr>
          <p:cNvSpPr txBox="1"/>
          <p:nvPr/>
        </p:nvSpPr>
        <p:spPr>
          <a:xfrm>
            <a:off x="2426016" y="2062255"/>
            <a:ext cx="6717984" cy="14388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742"/>
              </a:lnSpc>
              <a:spcBef>
                <a:spcPct val="0"/>
              </a:spcBef>
            </a:pPr>
            <a:r>
              <a:rPr lang="en-US" sz="4101" spc="-164">
                <a:solidFill>
                  <a:srgbClr val="FFFFFF"/>
                </a:solidFill>
                <a:latin typeface="Arimo Bold"/>
                <a:ea typeface="Arimo Bold"/>
                <a:cs typeface="Arimo Bold"/>
                <a:sym typeface="Arimo Bold"/>
              </a:rPr>
              <a:t>Objetivos y visión del proyecto</a:t>
            </a:r>
          </a:p>
        </p:txBody>
      </p:sp>
      <p:grpSp>
        <p:nvGrpSpPr>
          <p:cNvPr id="26" name="Group 26">
            <a:extLst>
              <a:ext uri="{FF2B5EF4-FFF2-40B4-BE49-F238E27FC236}">
                <a16:creationId xmlns:a16="http://schemas.microsoft.com/office/drawing/2014/main" id="{A5949B33-B0B3-D3DC-A423-10DDCE9F0AFB}"/>
              </a:ext>
            </a:extLst>
          </p:cNvPr>
          <p:cNvGrpSpPr/>
          <p:nvPr/>
        </p:nvGrpSpPr>
        <p:grpSpPr>
          <a:xfrm>
            <a:off x="2229622" y="2461252"/>
            <a:ext cx="14188136" cy="1270000"/>
            <a:chOff x="0" y="0"/>
            <a:chExt cx="18917516" cy="1288882"/>
          </a:xfrm>
        </p:grpSpPr>
        <p:grpSp>
          <p:nvGrpSpPr>
            <p:cNvPr id="27" name="Group 27">
              <a:extLst>
                <a:ext uri="{FF2B5EF4-FFF2-40B4-BE49-F238E27FC236}">
                  <a16:creationId xmlns:a16="http://schemas.microsoft.com/office/drawing/2014/main" id="{2155CF50-C713-CD7D-CFFF-428A12CFFEDF}"/>
                </a:ext>
              </a:extLst>
            </p:cNvPr>
            <p:cNvGrpSpPr/>
            <p:nvPr/>
          </p:nvGrpSpPr>
          <p:grpSpPr>
            <a:xfrm>
              <a:off x="0" y="0"/>
              <a:ext cx="18917516" cy="1288882"/>
              <a:chOff x="0" y="0"/>
              <a:chExt cx="4494524" cy="306220"/>
            </a:xfrm>
          </p:grpSpPr>
          <p:sp>
            <p:nvSpPr>
              <p:cNvPr id="28" name="Freeform 28">
                <a:extLst>
                  <a:ext uri="{FF2B5EF4-FFF2-40B4-BE49-F238E27FC236}">
                    <a16:creationId xmlns:a16="http://schemas.microsoft.com/office/drawing/2014/main" id="{7BFE6891-3CFB-22F8-B9B6-800D4C8C3CDC}"/>
                  </a:ext>
                </a:extLst>
              </p:cNvPr>
              <p:cNvSpPr/>
              <p:nvPr/>
            </p:nvSpPr>
            <p:spPr>
              <a:xfrm>
                <a:off x="0" y="0"/>
                <a:ext cx="4494524" cy="306220"/>
              </a:xfrm>
              <a:custGeom>
                <a:avLst/>
                <a:gdLst/>
                <a:ahLst/>
                <a:cxnLst/>
                <a:rect l="l" t="t" r="r" b="b"/>
                <a:pathLst>
                  <a:path w="1993848" h="251925">
                    <a:moveTo>
                      <a:pt x="24601" y="0"/>
                    </a:moveTo>
                    <a:lnTo>
                      <a:pt x="1969247" y="0"/>
                    </a:lnTo>
                    <a:cubicBezTo>
                      <a:pt x="1975772" y="0"/>
                      <a:pt x="1982029" y="2592"/>
                      <a:pt x="1986642" y="7205"/>
                    </a:cubicBezTo>
                    <a:cubicBezTo>
                      <a:pt x="1991256" y="11819"/>
                      <a:pt x="1993848" y="18076"/>
                      <a:pt x="1993848" y="24601"/>
                    </a:cubicBezTo>
                    <a:lnTo>
                      <a:pt x="1993848" y="227324"/>
                    </a:lnTo>
                    <a:cubicBezTo>
                      <a:pt x="1993848" y="233848"/>
                      <a:pt x="1991256" y="240106"/>
                      <a:pt x="1986642" y="244719"/>
                    </a:cubicBezTo>
                    <a:cubicBezTo>
                      <a:pt x="1982029" y="249333"/>
                      <a:pt x="1975772" y="251925"/>
                      <a:pt x="1969247" y="251925"/>
                    </a:cubicBezTo>
                    <a:lnTo>
                      <a:pt x="24601" y="251925"/>
                    </a:lnTo>
                    <a:cubicBezTo>
                      <a:pt x="18076" y="251925"/>
                      <a:pt x="11819" y="249333"/>
                      <a:pt x="7205" y="244719"/>
                    </a:cubicBezTo>
                    <a:cubicBezTo>
                      <a:pt x="2592" y="240106"/>
                      <a:pt x="0" y="233848"/>
                      <a:pt x="0" y="227324"/>
                    </a:cubicBezTo>
                    <a:lnTo>
                      <a:pt x="0" y="24601"/>
                    </a:lnTo>
                    <a:cubicBezTo>
                      <a:pt x="0" y="18076"/>
                      <a:pt x="2592" y="11819"/>
                      <a:pt x="7205" y="7205"/>
                    </a:cubicBezTo>
                    <a:cubicBezTo>
                      <a:pt x="11819" y="2592"/>
                      <a:pt x="18076" y="0"/>
                      <a:pt x="24601" y="0"/>
                    </a:cubicBezTo>
                    <a:close/>
                  </a:path>
                </a:pathLst>
              </a:custGeom>
              <a:solidFill>
                <a:srgbClr val="F0EBFF"/>
              </a:solidFill>
              <a:ln cap="sq">
                <a:noFill/>
                <a:prstDash val="solid"/>
                <a:miter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9" name="TextBox 29">
                <a:extLst>
                  <a:ext uri="{FF2B5EF4-FFF2-40B4-BE49-F238E27FC236}">
                    <a16:creationId xmlns:a16="http://schemas.microsoft.com/office/drawing/2014/main" id="{E8F361C8-1CEE-6DB7-1E91-A22F924E6EFD}"/>
                  </a:ext>
                </a:extLst>
              </p:cNvPr>
              <p:cNvSpPr txBox="1"/>
              <p:nvPr/>
            </p:nvSpPr>
            <p:spPr>
              <a:xfrm>
                <a:off x="0" y="9525"/>
                <a:ext cx="1993848" cy="242400"/>
              </a:xfrm>
              <a:prstGeom prst="rect">
                <a:avLst/>
              </a:prstGeom>
            </p:spPr>
            <p:txBody>
              <a:bodyPr lIns="34941" tIns="34941" rIns="34941" bIns="34941" rtlCol="0" anchor="ctr"/>
              <a:lstStyle/>
              <a:p>
                <a:pPr marL="0" lvl="0" indent="0" algn="ctr">
                  <a:lnSpc>
                    <a:spcPts val="1031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30" name="TextBox 30">
              <a:extLst>
                <a:ext uri="{FF2B5EF4-FFF2-40B4-BE49-F238E27FC236}">
                  <a16:creationId xmlns:a16="http://schemas.microsoft.com/office/drawing/2014/main" id="{9777AE97-2874-B416-5851-7BC0AD61174E}"/>
                </a:ext>
              </a:extLst>
            </p:cNvPr>
            <p:cNvSpPr txBox="1"/>
            <p:nvPr/>
          </p:nvSpPr>
          <p:spPr>
            <a:xfrm>
              <a:off x="434216" y="93932"/>
              <a:ext cx="18436955" cy="552149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4725"/>
                </a:lnSpc>
              </a:pPr>
              <a:r>
                <a:rPr lang="es-MX" sz="2800" spc="135" dirty="0">
                  <a:latin typeface="ADLaM Display" panose="02010000000000000000" pitchFamily="2" charset="0"/>
                  <a:ea typeface="ADLaM Display" panose="02010000000000000000" pitchFamily="2" charset="0"/>
                  <a:cs typeface="ADLaM Display" panose="02010000000000000000" pitchFamily="2" charset="0"/>
                  <a:sym typeface="Arimo Bold"/>
                </a:rPr>
                <a:t>¿Cuáles son las características principales del ensayo? </a:t>
              </a:r>
              <a:endParaRPr lang="en-US" sz="2700" spc="135" dirty="0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Arimo Bold"/>
              </a:endParaRPr>
            </a:p>
          </p:txBody>
        </p:sp>
      </p:grpSp>
      <p:grpSp>
        <p:nvGrpSpPr>
          <p:cNvPr id="31" name="Group 31">
            <a:extLst>
              <a:ext uri="{FF2B5EF4-FFF2-40B4-BE49-F238E27FC236}">
                <a16:creationId xmlns:a16="http://schemas.microsoft.com/office/drawing/2014/main" id="{1D6D9460-F0A7-C1DC-68D8-A61D650A0083}"/>
              </a:ext>
            </a:extLst>
          </p:cNvPr>
          <p:cNvGrpSpPr/>
          <p:nvPr/>
        </p:nvGrpSpPr>
        <p:grpSpPr>
          <a:xfrm>
            <a:off x="3445569" y="3914385"/>
            <a:ext cx="12937430" cy="1964382"/>
            <a:chOff x="0" y="0"/>
            <a:chExt cx="8392135" cy="1060354"/>
          </a:xfrm>
        </p:grpSpPr>
        <p:grpSp>
          <p:nvGrpSpPr>
            <p:cNvPr id="32" name="Group 32">
              <a:extLst>
                <a:ext uri="{FF2B5EF4-FFF2-40B4-BE49-F238E27FC236}">
                  <a16:creationId xmlns:a16="http://schemas.microsoft.com/office/drawing/2014/main" id="{7AA6CB6C-E843-1FD7-1B26-FA0E5FDA7FF6}"/>
                </a:ext>
              </a:extLst>
            </p:cNvPr>
            <p:cNvGrpSpPr/>
            <p:nvPr/>
          </p:nvGrpSpPr>
          <p:grpSpPr>
            <a:xfrm>
              <a:off x="0" y="0"/>
              <a:ext cx="8392135" cy="1060354"/>
              <a:chOff x="0" y="0"/>
              <a:chExt cx="1993848" cy="251925"/>
            </a:xfrm>
          </p:grpSpPr>
          <p:sp>
            <p:nvSpPr>
              <p:cNvPr id="33" name="Freeform 33">
                <a:extLst>
                  <a:ext uri="{FF2B5EF4-FFF2-40B4-BE49-F238E27FC236}">
                    <a16:creationId xmlns:a16="http://schemas.microsoft.com/office/drawing/2014/main" id="{FCDC3383-03AC-1D17-5B37-CF5026229984}"/>
                  </a:ext>
                </a:extLst>
              </p:cNvPr>
              <p:cNvSpPr/>
              <p:nvPr/>
            </p:nvSpPr>
            <p:spPr>
              <a:xfrm>
                <a:off x="0" y="0"/>
                <a:ext cx="1993848" cy="251925"/>
              </a:xfrm>
              <a:custGeom>
                <a:avLst/>
                <a:gdLst/>
                <a:ahLst/>
                <a:cxnLst/>
                <a:rect l="l" t="t" r="r" b="b"/>
                <a:pathLst>
                  <a:path w="1993848" h="251925">
                    <a:moveTo>
                      <a:pt x="24601" y="0"/>
                    </a:moveTo>
                    <a:lnTo>
                      <a:pt x="1969247" y="0"/>
                    </a:lnTo>
                    <a:cubicBezTo>
                      <a:pt x="1975772" y="0"/>
                      <a:pt x="1982029" y="2592"/>
                      <a:pt x="1986642" y="7205"/>
                    </a:cubicBezTo>
                    <a:cubicBezTo>
                      <a:pt x="1991256" y="11819"/>
                      <a:pt x="1993848" y="18076"/>
                      <a:pt x="1993848" y="24601"/>
                    </a:cubicBezTo>
                    <a:lnTo>
                      <a:pt x="1993848" y="227324"/>
                    </a:lnTo>
                    <a:cubicBezTo>
                      <a:pt x="1993848" y="233848"/>
                      <a:pt x="1991256" y="240106"/>
                      <a:pt x="1986642" y="244719"/>
                    </a:cubicBezTo>
                    <a:cubicBezTo>
                      <a:pt x="1982029" y="249333"/>
                      <a:pt x="1975772" y="251925"/>
                      <a:pt x="1969247" y="251925"/>
                    </a:cubicBezTo>
                    <a:lnTo>
                      <a:pt x="24601" y="251925"/>
                    </a:lnTo>
                    <a:cubicBezTo>
                      <a:pt x="18076" y="251925"/>
                      <a:pt x="11819" y="249333"/>
                      <a:pt x="7205" y="244719"/>
                    </a:cubicBezTo>
                    <a:cubicBezTo>
                      <a:pt x="2592" y="240106"/>
                      <a:pt x="0" y="233848"/>
                      <a:pt x="0" y="227324"/>
                    </a:cubicBezTo>
                    <a:lnTo>
                      <a:pt x="0" y="24601"/>
                    </a:lnTo>
                    <a:cubicBezTo>
                      <a:pt x="0" y="18076"/>
                      <a:pt x="2592" y="11819"/>
                      <a:pt x="7205" y="7205"/>
                    </a:cubicBezTo>
                    <a:cubicBezTo>
                      <a:pt x="11819" y="2592"/>
                      <a:pt x="18076" y="0"/>
                      <a:pt x="24601" y="0"/>
                    </a:cubicBezTo>
                    <a:close/>
                  </a:path>
                </a:pathLst>
              </a:custGeom>
              <a:solidFill>
                <a:srgbClr val="F0EBFF"/>
              </a:solidFill>
              <a:ln cap="sq">
                <a:noFill/>
                <a:prstDash val="solid"/>
                <a:miter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34" name="TextBox 34">
                <a:extLst>
                  <a:ext uri="{FF2B5EF4-FFF2-40B4-BE49-F238E27FC236}">
                    <a16:creationId xmlns:a16="http://schemas.microsoft.com/office/drawing/2014/main" id="{DBC34FCA-13D4-29B9-CF37-9181F640C0EE}"/>
                  </a:ext>
                </a:extLst>
              </p:cNvPr>
              <p:cNvSpPr txBox="1"/>
              <p:nvPr/>
            </p:nvSpPr>
            <p:spPr>
              <a:xfrm>
                <a:off x="0" y="9525"/>
                <a:ext cx="1993848" cy="242400"/>
              </a:xfrm>
              <a:prstGeom prst="rect">
                <a:avLst/>
              </a:prstGeom>
            </p:spPr>
            <p:txBody>
              <a:bodyPr lIns="34941" tIns="34941" rIns="34941" bIns="34941" rtlCol="0" anchor="ctr"/>
              <a:lstStyle/>
              <a:p>
                <a:pPr marL="0" lvl="0" indent="0" algn="ctr">
                  <a:lnSpc>
                    <a:spcPts val="1031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35" name="TextBox 35">
              <a:extLst>
                <a:ext uri="{FF2B5EF4-FFF2-40B4-BE49-F238E27FC236}">
                  <a16:creationId xmlns:a16="http://schemas.microsoft.com/office/drawing/2014/main" id="{1EF89DCF-EE0B-9CD3-84EE-E3A182D1DEEF}"/>
                </a:ext>
              </a:extLst>
            </p:cNvPr>
            <p:cNvSpPr txBox="1"/>
            <p:nvPr/>
          </p:nvSpPr>
          <p:spPr>
            <a:xfrm>
              <a:off x="434218" y="93932"/>
              <a:ext cx="7523699" cy="71056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725"/>
                </a:lnSpc>
              </a:pPr>
              <a:r>
                <a:rPr lang="en-US" sz="2700" spc="135" dirty="0">
                  <a:solidFill>
                    <a:srgbClr val="545454"/>
                  </a:solidFill>
                  <a:latin typeface="Arimo Bold"/>
                  <a:ea typeface="Arimo Bold"/>
                  <a:cs typeface="Arimo Bold"/>
                  <a:sym typeface="Arimo Bold"/>
                </a:rPr>
                <a:t> </a:t>
              </a:r>
            </a:p>
          </p:txBody>
        </p:sp>
      </p:grpSp>
      <p:sp>
        <p:nvSpPr>
          <p:cNvPr id="41" name="CuadroTexto 40">
            <a:extLst>
              <a:ext uri="{FF2B5EF4-FFF2-40B4-BE49-F238E27FC236}">
                <a16:creationId xmlns:a16="http://schemas.microsoft.com/office/drawing/2014/main" id="{9A5ABD3B-05A4-DBB4-A6A2-F102596EAD20}"/>
              </a:ext>
            </a:extLst>
          </p:cNvPr>
          <p:cNvSpPr txBox="1"/>
          <p:nvPr/>
        </p:nvSpPr>
        <p:spPr>
          <a:xfrm>
            <a:off x="1618836" y="1630255"/>
            <a:ext cx="1426970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4800" b="1" dirty="0">
                <a:solidFill>
                  <a:schemeClr val="accent4">
                    <a:lumMod val="75000"/>
                  </a:schemeClr>
                </a:solidFill>
              </a:rPr>
              <a:t>Retomemos la sesión anterior…</a:t>
            </a:r>
            <a:endParaRPr lang="es-CL" sz="48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grpSp>
        <p:nvGrpSpPr>
          <p:cNvPr id="42" name="Group 36">
            <a:extLst>
              <a:ext uri="{FF2B5EF4-FFF2-40B4-BE49-F238E27FC236}">
                <a16:creationId xmlns:a16="http://schemas.microsoft.com/office/drawing/2014/main" id="{C068EEA5-4E0E-2105-72CB-659B83DFD57B}"/>
              </a:ext>
            </a:extLst>
          </p:cNvPr>
          <p:cNvGrpSpPr/>
          <p:nvPr/>
        </p:nvGrpSpPr>
        <p:grpSpPr>
          <a:xfrm>
            <a:off x="4732229" y="6112757"/>
            <a:ext cx="11480758" cy="1502972"/>
            <a:chOff x="0" y="40091"/>
            <a:chExt cx="8392135" cy="1137395"/>
          </a:xfrm>
        </p:grpSpPr>
        <p:grpSp>
          <p:nvGrpSpPr>
            <p:cNvPr id="43" name="Group 37">
              <a:extLst>
                <a:ext uri="{FF2B5EF4-FFF2-40B4-BE49-F238E27FC236}">
                  <a16:creationId xmlns:a16="http://schemas.microsoft.com/office/drawing/2014/main" id="{6B34EA55-7F6E-B278-331D-E83CB12654BF}"/>
                </a:ext>
              </a:extLst>
            </p:cNvPr>
            <p:cNvGrpSpPr/>
            <p:nvPr/>
          </p:nvGrpSpPr>
          <p:grpSpPr>
            <a:xfrm>
              <a:off x="0" y="40091"/>
              <a:ext cx="8392135" cy="1137395"/>
              <a:chOff x="0" y="9525"/>
              <a:chExt cx="1993848" cy="270229"/>
            </a:xfrm>
          </p:grpSpPr>
          <p:sp>
            <p:nvSpPr>
              <p:cNvPr id="45" name="Freeform 38">
                <a:extLst>
                  <a:ext uri="{FF2B5EF4-FFF2-40B4-BE49-F238E27FC236}">
                    <a16:creationId xmlns:a16="http://schemas.microsoft.com/office/drawing/2014/main" id="{058E6159-DAA3-491D-51AB-96A0EF3F346A}"/>
                  </a:ext>
                </a:extLst>
              </p:cNvPr>
              <p:cNvSpPr/>
              <p:nvPr/>
            </p:nvSpPr>
            <p:spPr>
              <a:xfrm>
                <a:off x="0" y="22317"/>
                <a:ext cx="1993848" cy="257437"/>
              </a:xfrm>
              <a:custGeom>
                <a:avLst/>
                <a:gdLst/>
                <a:ahLst/>
                <a:cxnLst/>
                <a:rect l="l" t="t" r="r" b="b"/>
                <a:pathLst>
                  <a:path w="1993848" h="251925">
                    <a:moveTo>
                      <a:pt x="24601" y="0"/>
                    </a:moveTo>
                    <a:lnTo>
                      <a:pt x="1969247" y="0"/>
                    </a:lnTo>
                    <a:cubicBezTo>
                      <a:pt x="1975772" y="0"/>
                      <a:pt x="1982029" y="2592"/>
                      <a:pt x="1986642" y="7205"/>
                    </a:cubicBezTo>
                    <a:cubicBezTo>
                      <a:pt x="1991256" y="11819"/>
                      <a:pt x="1993848" y="18076"/>
                      <a:pt x="1993848" y="24601"/>
                    </a:cubicBezTo>
                    <a:lnTo>
                      <a:pt x="1993848" y="227324"/>
                    </a:lnTo>
                    <a:cubicBezTo>
                      <a:pt x="1993848" y="233848"/>
                      <a:pt x="1991256" y="240106"/>
                      <a:pt x="1986642" y="244719"/>
                    </a:cubicBezTo>
                    <a:cubicBezTo>
                      <a:pt x="1982029" y="249333"/>
                      <a:pt x="1975772" y="251925"/>
                      <a:pt x="1969247" y="251925"/>
                    </a:cubicBezTo>
                    <a:lnTo>
                      <a:pt x="24601" y="251925"/>
                    </a:lnTo>
                    <a:cubicBezTo>
                      <a:pt x="18076" y="251925"/>
                      <a:pt x="11819" y="249333"/>
                      <a:pt x="7205" y="244719"/>
                    </a:cubicBezTo>
                    <a:cubicBezTo>
                      <a:pt x="2592" y="240106"/>
                      <a:pt x="0" y="233848"/>
                      <a:pt x="0" y="227324"/>
                    </a:cubicBezTo>
                    <a:lnTo>
                      <a:pt x="0" y="24601"/>
                    </a:lnTo>
                    <a:cubicBezTo>
                      <a:pt x="0" y="18076"/>
                      <a:pt x="2592" y="11819"/>
                      <a:pt x="7205" y="7205"/>
                    </a:cubicBezTo>
                    <a:cubicBezTo>
                      <a:pt x="11819" y="2592"/>
                      <a:pt x="18076" y="0"/>
                      <a:pt x="24601" y="0"/>
                    </a:cubicBezTo>
                    <a:close/>
                  </a:path>
                </a:pathLst>
              </a:custGeom>
              <a:solidFill>
                <a:srgbClr val="F0EBFF"/>
              </a:solidFill>
              <a:ln cap="sq">
                <a:noFill/>
                <a:prstDash val="solid"/>
                <a:miter/>
              </a:ln>
            </p:spPr>
            <p:txBody>
              <a:bodyPr/>
              <a:lstStyle/>
              <a:p>
                <a:pPr algn="ctr"/>
                <a:endParaRPr lang="es-CL" sz="2800" dirty="0">
                  <a:latin typeface="ADLaM Display" panose="02010000000000000000" pitchFamily="2" charset="0"/>
                  <a:ea typeface="ADLaM Display" panose="02010000000000000000" pitchFamily="2" charset="0"/>
                  <a:cs typeface="ADLaM Display" panose="02010000000000000000" pitchFamily="2" charset="0"/>
                </a:endParaRPr>
              </a:p>
              <a:p>
                <a:pPr algn="ctr"/>
                <a:r>
                  <a:rPr lang="es-CL" sz="2800" dirty="0">
                    <a:latin typeface="ADLaM Display" panose="02010000000000000000" pitchFamily="2" charset="0"/>
                    <a:ea typeface="ADLaM Display" panose="02010000000000000000" pitchFamily="2" charset="0"/>
                    <a:cs typeface="ADLaM Display" panose="02010000000000000000" pitchFamily="2" charset="0"/>
                  </a:rPr>
                  <a:t>¿ Cuáles son nuestras propuestas? </a:t>
                </a:r>
              </a:p>
            </p:txBody>
          </p:sp>
          <p:sp>
            <p:nvSpPr>
              <p:cNvPr id="46" name="TextBox 39">
                <a:extLst>
                  <a:ext uri="{FF2B5EF4-FFF2-40B4-BE49-F238E27FC236}">
                    <a16:creationId xmlns:a16="http://schemas.microsoft.com/office/drawing/2014/main" id="{89FE9AB4-B4B1-8119-21EF-41B9C5A19F5B}"/>
                  </a:ext>
                </a:extLst>
              </p:cNvPr>
              <p:cNvSpPr txBox="1"/>
              <p:nvPr/>
            </p:nvSpPr>
            <p:spPr>
              <a:xfrm>
                <a:off x="0" y="9525"/>
                <a:ext cx="1993848" cy="242400"/>
              </a:xfrm>
              <a:prstGeom prst="rect">
                <a:avLst/>
              </a:prstGeom>
            </p:spPr>
            <p:txBody>
              <a:bodyPr lIns="34941" tIns="34941" rIns="34941" bIns="34941" rtlCol="0" anchor="ctr"/>
              <a:lstStyle/>
              <a:p>
                <a:pPr marL="0" lvl="0" indent="0" algn="ctr">
                  <a:lnSpc>
                    <a:spcPts val="1031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44" name="TextBox 40">
              <a:extLst>
                <a:ext uri="{FF2B5EF4-FFF2-40B4-BE49-F238E27FC236}">
                  <a16:creationId xmlns:a16="http://schemas.microsoft.com/office/drawing/2014/main" id="{89540EC1-5FBE-805D-04D3-FDECEBFBCCC8}"/>
                </a:ext>
              </a:extLst>
            </p:cNvPr>
            <p:cNvSpPr txBox="1"/>
            <p:nvPr/>
          </p:nvSpPr>
          <p:spPr>
            <a:xfrm>
              <a:off x="434218" y="93932"/>
              <a:ext cx="7523699" cy="71056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725"/>
                </a:lnSpc>
              </a:pPr>
              <a:endParaRPr lang="en-US" sz="2700" spc="135" dirty="0">
                <a:solidFill>
                  <a:srgbClr val="545454"/>
                </a:solidFill>
                <a:latin typeface="Arimo Bold"/>
                <a:ea typeface="Arimo Bold"/>
                <a:cs typeface="Arimo Bold"/>
                <a:sym typeface="Arimo Bold"/>
              </a:endParaRPr>
            </a:p>
          </p:txBody>
        </p:sp>
      </p:grpSp>
      <p:cxnSp>
        <p:nvCxnSpPr>
          <p:cNvPr id="51" name="Conector: angular 50">
            <a:extLst>
              <a:ext uri="{FF2B5EF4-FFF2-40B4-BE49-F238E27FC236}">
                <a16:creationId xmlns:a16="http://schemas.microsoft.com/office/drawing/2014/main" id="{CB58C1CB-B0D6-0CDC-CE7E-294EBE9F2068}"/>
              </a:ext>
            </a:extLst>
          </p:cNvPr>
          <p:cNvCxnSpPr/>
          <p:nvPr/>
        </p:nvCxnSpPr>
        <p:spPr>
          <a:xfrm rot="16200000" flipH="1">
            <a:off x="2371163" y="3924408"/>
            <a:ext cx="1005972" cy="652502"/>
          </a:xfrm>
          <a:prstGeom prst="bentConnector3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Conector: angular 55">
            <a:extLst>
              <a:ext uri="{FF2B5EF4-FFF2-40B4-BE49-F238E27FC236}">
                <a16:creationId xmlns:a16="http://schemas.microsoft.com/office/drawing/2014/main" id="{F2040A80-7C88-C3AD-567A-B7559E657F9D}"/>
              </a:ext>
            </a:extLst>
          </p:cNvPr>
          <p:cNvCxnSpPr/>
          <p:nvPr/>
        </p:nvCxnSpPr>
        <p:spPr>
          <a:xfrm rot="16200000" flipH="1">
            <a:off x="3743810" y="6271084"/>
            <a:ext cx="1005972" cy="652502"/>
          </a:xfrm>
          <a:prstGeom prst="bentConnector3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CuadroTexto 23">
            <a:extLst>
              <a:ext uri="{FF2B5EF4-FFF2-40B4-BE49-F238E27FC236}">
                <a16:creationId xmlns:a16="http://schemas.microsoft.com/office/drawing/2014/main" id="{ED739B1F-F906-FBE3-3627-6B265D4D187F}"/>
              </a:ext>
            </a:extLst>
          </p:cNvPr>
          <p:cNvSpPr txBox="1"/>
          <p:nvPr/>
        </p:nvSpPr>
        <p:spPr>
          <a:xfrm>
            <a:off x="4186201" y="4502143"/>
            <a:ext cx="1259024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¿Cuál es el propósito comunicativo esencial?</a:t>
            </a:r>
            <a:endParaRPr lang="es-CL" sz="2800" dirty="0"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263913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039FF3-1B1A-E610-11DE-6A35C04578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BA6DF965-53FB-D7DE-258B-E5A7C75DA54D}"/>
              </a:ext>
            </a:extLst>
          </p:cNvPr>
          <p:cNvGrpSpPr/>
          <p:nvPr/>
        </p:nvGrpSpPr>
        <p:grpSpPr>
          <a:xfrm>
            <a:off x="-4726944" y="-3673744"/>
            <a:ext cx="26772009" cy="17465203"/>
            <a:chOff x="0" y="0"/>
            <a:chExt cx="35696012" cy="23286938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A177BD5E-93A9-9E9A-CEC7-1F54F5849DC1}"/>
                </a:ext>
              </a:extLst>
            </p:cNvPr>
            <p:cNvSpPr/>
            <p:nvPr/>
          </p:nvSpPr>
          <p:spPr>
            <a:xfrm rot="-378694">
              <a:off x="27886048" y="4064890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5" y="0"/>
                  </a:lnTo>
                  <a:lnTo>
                    <a:pt x="2054065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389F9C7D-B3A3-00A8-A4A4-2E1870133E50}"/>
                </a:ext>
              </a:extLst>
            </p:cNvPr>
            <p:cNvSpPr/>
            <p:nvPr/>
          </p:nvSpPr>
          <p:spPr>
            <a:xfrm rot="6656374">
              <a:off x="5362036" y="12908186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4" y="0"/>
                  </a:lnTo>
                  <a:lnTo>
                    <a:pt x="2054064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3080E762-41EC-7846-C441-22C6418A91AF}"/>
                </a:ext>
              </a:extLst>
            </p:cNvPr>
            <p:cNvSpPr/>
            <p:nvPr/>
          </p:nvSpPr>
          <p:spPr>
            <a:xfrm rot="-9991583">
              <a:off x="26034237" y="13730095"/>
              <a:ext cx="8774375" cy="8653727"/>
            </a:xfrm>
            <a:custGeom>
              <a:avLst/>
              <a:gdLst/>
              <a:ahLst/>
              <a:cxnLst/>
              <a:rect l="l" t="t" r="r" b="b"/>
              <a:pathLst>
                <a:path w="8774375" h="8653727">
                  <a:moveTo>
                    <a:pt x="0" y="0"/>
                  </a:moveTo>
                  <a:lnTo>
                    <a:pt x="8774375" y="0"/>
                  </a:lnTo>
                  <a:lnTo>
                    <a:pt x="8774375" y="8653727"/>
                  </a:lnTo>
                  <a:lnTo>
                    <a:pt x="0" y="865372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6" name="Freeform 6">
              <a:extLst>
                <a:ext uri="{FF2B5EF4-FFF2-40B4-BE49-F238E27FC236}">
                  <a16:creationId xmlns:a16="http://schemas.microsoft.com/office/drawing/2014/main" id="{F0F409B1-F7B8-CFE9-6344-2484CE418CB9}"/>
                </a:ext>
              </a:extLst>
            </p:cNvPr>
            <p:cNvSpPr/>
            <p:nvPr/>
          </p:nvSpPr>
          <p:spPr>
            <a:xfrm rot="-7136872">
              <a:off x="26368259" y="7555644"/>
              <a:ext cx="7093899" cy="5621915"/>
            </a:xfrm>
            <a:custGeom>
              <a:avLst/>
              <a:gdLst/>
              <a:ahLst/>
              <a:cxnLst/>
              <a:rect l="l" t="t" r="r" b="b"/>
              <a:pathLst>
                <a:path w="7093899" h="5621915">
                  <a:moveTo>
                    <a:pt x="0" y="0"/>
                  </a:moveTo>
                  <a:lnTo>
                    <a:pt x="7093899" y="0"/>
                  </a:lnTo>
                  <a:lnTo>
                    <a:pt x="7093899" y="5621914"/>
                  </a:lnTo>
                  <a:lnTo>
                    <a:pt x="0" y="562191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55B97399-0503-66E9-4644-A8E54E1690E5}"/>
                </a:ext>
              </a:extLst>
            </p:cNvPr>
            <p:cNvSpPr/>
            <p:nvPr/>
          </p:nvSpPr>
          <p:spPr>
            <a:xfrm rot="1670258">
              <a:off x="8674867" y="1476367"/>
              <a:ext cx="7868605" cy="6235870"/>
            </a:xfrm>
            <a:custGeom>
              <a:avLst/>
              <a:gdLst/>
              <a:ahLst/>
              <a:cxnLst/>
              <a:rect l="l" t="t" r="r" b="b"/>
              <a:pathLst>
                <a:path w="7868605" h="6235870">
                  <a:moveTo>
                    <a:pt x="0" y="0"/>
                  </a:moveTo>
                  <a:lnTo>
                    <a:pt x="7868605" y="0"/>
                  </a:lnTo>
                  <a:lnTo>
                    <a:pt x="7868605" y="6235870"/>
                  </a:lnTo>
                  <a:lnTo>
                    <a:pt x="0" y="62358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8" name="Freeform 8">
              <a:extLst>
                <a:ext uri="{FF2B5EF4-FFF2-40B4-BE49-F238E27FC236}">
                  <a16:creationId xmlns:a16="http://schemas.microsoft.com/office/drawing/2014/main" id="{7E92F202-29B7-EA63-0A63-C5ADA6C4F523}"/>
                </a:ext>
              </a:extLst>
            </p:cNvPr>
            <p:cNvSpPr/>
            <p:nvPr/>
          </p:nvSpPr>
          <p:spPr>
            <a:xfrm rot="536888">
              <a:off x="5294597" y="15720764"/>
              <a:ext cx="6462241" cy="5121326"/>
            </a:xfrm>
            <a:custGeom>
              <a:avLst/>
              <a:gdLst/>
              <a:ahLst/>
              <a:cxnLst/>
              <a:rect l="l" t="t" r="r" b="b"/>
              <a:pathLst>
                <a:path w="6462241" h="5121326">
                  <a:moveTo>
                    <a:pt x="0" y="0"/>
                  </a:moveTo>
                  <a:lnTo>
                    <a:pt x="6462241" y="0"/>
                  </a:lnTo>
                  <a:lnTo>
                    <a:pt x="6462241" y="5121326"/>
                  </a:lnTo>
                  <a:lnTo>
                    <a:pt x="0" y="51213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A4A3FCE0-352E-42B4-301A-876459EE55A5}"/>
                </a:ext>
              </a:extLst>
            </p:cNvPr>
            <p:cNvSpPr/>
            <p:nvPr/>
          </p:nvSpPr>
          <p:spPr>
            <a:xfrm rot="7607873">
              <a:off x="20911388" y="1496362"/>
              <a:ext cx="6395380" cy="6960957"/>
            </a:xfrm>
            <a:custGeom>
              <a:avLst/>
              <a:gdLst/>
              <a:ahLst/>
              <a:cxnLst/>
              <a:rect l="l" t="t" r="r" b="b"/>
              <a:pathLst>
                <a:path w="6395380" h="6960957">
                  <a:moveTo>
                    <a:pt x="0" y="0"/>
                  </a:moveTo>
                  <a:lnTo>
                    <a:pt x="6395380" y="0"/>
                  </a:lnTo>
                  <a:lnTo>
                    <a:pt x="6395380" y="6960957"/>
                  </a:lnTo>
                  <a:lnTo>
                    <a:pt x="0" y="696095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933D8613-C1B2-AC1B-D700-267A1D8243B0}"/>
                </a:ext>
              </a:extLst>
            </p:cNvPr>
            <p:cNvSpPr/>
            <p:nvPr/>
          </p:nvSpPr>
          <p:spPr>
            <a:xfrm rot="10258208">
              <a:off x="5366034" y="7624256"/>
              <a:ext cx="3649807" cy="5168622"/>
            </a:xfrm>
            <a:custGeom>
              <a:avLst/>
              <a:gdLst/>
              <a:ahLst/>
              <a:cxnLst/>
              <a:rect l="l" t="t" r="r" b="b"/>
              <a:pathLst>
                <a:path w="3649807" h="5168622">
                  <a:moveTo>
                    <a:pt x="0" y="0"/>
                  </a:moveTo>
                  <a:lnTo>
                    <a:pt x="3649806" y="0"/>
                  </a:lnTo>
                  <a:lnTo>
                    <a:pt x="3649806" y="5168622"/>
                  </a:lnTo>
                  <a:lnTo>
                    <a:pt x="0" y="51686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1" name="Freeform 11">
              <a:extLst>
                <a:ext uri="{FF2B5EF4-FFF2-40B4-BE49-F238E27FC236}">
                  <a16:creationId xmlns:a16="http://schemas.microsoft.com/office/drawing/2014/main" id="{2C8DC98B-8A82-674D-86CC-FA9BE1DE940A}"/>
                </a:ext>
              </a:extLst>
            </p:cNvPr>
            <p:cNvSpPr/>
            <p:nvPr/>
          </p:nvSpPr>
          <p:spPr>
            <a:xfrm rot="-10800000">
              <a:off x="16278357" y="15743716"/>
              <a:ext cx="7975425" cy="6370370"/>
            </a:xfrm>
            <a:custGeom>
              <a:avLst/>
              <a:gdLst/>
              <a:ahLst/>
              <a:cxnLst/>
              <a:rect l="l" t="t" r="r" b="b"/>
              <a:pathLst>
                <a:path w="7975425" h="6370370">
                  <a:moveTo>
                    <a:pt x="0" y="0"/>
                  </a:moveTo>
                  <a:lnTo>
                    <a:pt x="7975424" y="0"/>
                  </a:lnTo>
                  <a:lnTo>
                    <a:pt x="7975424" y="6370370"/>
                  </a:lnTo>
                  <a:lnTo>
                    <a:pt x="0" y="63703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2" name="Freeform 12">
              <a:extLst>
                <a:ext uri="{FF2B5EF4-FFF2-40B4-BE49-F238E27FC236}">
                  <a16:creationId xmlns:a16="http://schemas.microsoft.com/office/drawing/2014/main" id="{39E110DD-AF11-A691-0DD5-060EC743439C}"/>
                </a:ext>
              </a:extLst>
            </p:cNvPr>
            <p:cNvSpPr/>
            <p:nvPr/>
          </p:nvSpPr>
          <p:spPr>
            <a:xfrm rot="-10800000">
              <a:off x="26159235" y="15903123"/>
              <a:ext cx="4964203" cy="4756609"/>
            </a:xfrm>
            <a:custGeom>
              <a:avLst/>
              <a:gdLst/>
              <a:ahLst/>
              <a:cxnLst/>
              <a:rect l="l" t="t" r="r" b="b"/>
              <a:pathLst>
                <a:path w="4964203" h="4756609">
                  <a:moveTo>
                    <a:pt x="0" y="0"/>
                  </a:moveTo>
                  <a:lnTo>
                    <a:pt x="4964204" y="0"/>
                  </a:lnTo>
                  <a:lnTo>
                    <a:pt x="4964204" y="4756609"/>
                  </a:lnTo>
                  <a:lnTo>
                    <a:pt x="0" y="475660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3" name="Freeform 13">
              <a:extLst>
                <a:ext uri="{FF2B5EF4-FFF2-40B4-BE49-F238E27FC236}">
                  <a16:creationId xmlns:a16="http://schemas.microsoft.com/office/drawing/2014/main" id="{DC4DEC17-4CC8-F4E3-BB83-979685AE4026}"/>
                </a:ext>
              </a:extLst>
            </p:cNvPr>
            <p:cNvSpPr/>
            <p:nvPr/>
          </p:nvSpPr>
          <p:spPr>
            <a:xfrm rot="3897182">
              <a:off x="948620" y="1565499"/>
              <a:ext cx="5987534" cy="5905206"/>
            </a:xfrm>
            <a:custGeom>
              <a:avLst/>
              <a:gdLst/>
              <a:ahLst/>
              <a:cxnLst/>
              <a:rect l="l" t="t" r="r" b="b"/>
              <a:pathLst>
                <a:path w="5987534" h="5905206">
                  <a:moveTo>
                    <a:pt x="0" y="0"/>
                  </a:moveTo>
                  <a:lnTo>
                    <a:pt x="5987535" y="0"/>
                  </a:lnTo>
                  <a:lnTo>
                    <a:pt x="5987535" y="5905206"/>
                  </a:lnTo>
                  <a:lnTo>
                    <a:pt x="0" y="59052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695A7EF0-F382-8855-1D3E-3BACC6939CD7}"/>
                </a:ext>
              </a:extLst>
            </p:cNvPr>
            <p:cNvSpPr/>
            <p:nvPr/>
          </p:nvSpPr>
          <p:spPr>
            <a:xfrm rot="-2882775">
              <a:off x="12253237" y="17935812"/>
              <a:ext cx="2702077" cy="1573960"/>
            </a:xfrm>
            <a:custGeom>
              <a:avLst/>
              <a:gdLst/>
              <a:ahLst/>
              <a:cxnLst/>
              <a:rect l="l" t="t" r="r" b="b"/>
              <a:pathLst>
                <a:path w="2702077" h="1573960">
                  <a:moveTo>
                    <a:pt x="0" y="0"/>
                  </a:moveTo>
                  <a:lnTo>
                    <a:pt x="2702077" y="0"/>
                  </a:lnTo>
                  <a:lnTo>
                    <a:pt x="2702077" y="1573960"/>
                  </a:lnTo>
                  <a:lnTo>
                    <a:pt x="0" y="15739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5" name="Freeform 15">
              <a:extLst>
                <a:ext uri="{FF2B5EF4-FFF2-40B4-BE49-F238E27FC236}">
                  <a16:creationId xmlns:a16="http://schemas.microsoft.com/office/drawing/2014/main" id="{23A1025F-7787-DE38-89D4-E9E569DCEDBC}"/>
                </a:ext>
              </a:extLst>
            </p:cNvPr>
            <p:cNvSpPr/>
            <p:nvPr/>
          </p:nvSpPr>
          <p:spPr>
            <a:xfrm rot="-3654351">
              <a:off x="17741212" y="3909246"/>
              <a:ext cx="2530871" cy="1474233"/>
            </a:xfrm>
            <a:custGeom>
              <a:avLst/>
              <a:gdLst/>
              <a:ahLst/>
              <a:cxnLst/>
              <a:rect l="l" t="t" r="r" b="b"/>
              <a:pathLst>
                <a:path w="2530871" h="1474233">
                  <a:moveTo>
                    <a:pt x="0" y="0"/>
                  </a:moveTo>
                  <a:lnTo>
                    <a:pt x="2530871" y="0"/>
                  </a:lnTo>
                  <a:lnTo>
                    <a:pt x="2530871" y="1474233"/>
                  </a:lnTo>
                  <a:lnTo>
                    <a:pt x="0" y="14742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16" name="Group 16">
            <a:extLst>
              <a:ext uri="{FF2B5EF4-FFF2-40B4-BE49-F238E27FC236}">
                <a16:creationId xmlns:a16="http://schemas.microsoft.com/office/drawing/2014/main" id="{01F34B32-7F27-171D-5F7E-1F4E9A183A92}"/>
              </a:ext>
            </a:extLst>
          </p:cNvPr>
          <p:cNvGrpSpPr/>
          <p:nvPr/>
        </p:nvGrpSpPr>
        <p:grpSpPr>
          <a:xfrm>
            <a:off x="642524" y="527716"/>
            <a:ext cx="16629440" cy="8967698"/>
            <a:chOff x="0" y="0"/>
            <a:chExt cx="4085397" cy="2203117"/>
          </a:xfrm>
        </p:grpSpPr>
        <p:sp>
          <p:nvSpPr>
            <p:cNvPr id="17" name="Freeform 17">
              <a:extLst>
                <a:ext uri="{FF2B5EF4-FFF2-40B4-BE49-F238E27FC236}">
                  <a16:creationId xmlns:a16="http://schemas.microsoft.com/office/drawing/2014/main" id="{0C3417D1-57BB-F035-2B5C-4B96C5873C2C}"/>
                </a:ext>
              </a:extLst>
            </p:cNvPr>
            <p:cNvSpPr/>
            <p:nvPr/>
          </p:nvSpPr>
          <p:spPr>
            <a:xfrm>
              <a:off x="0" y="0"/>
              <a:ext cx="4085397" cy="2203117"/>
            </a:xfrm>
            <a:custGeom>
              <a:avLst/>
              <a:gdLst/>
              <a:ahLst/>
              <a:cxnLst/>
              <a:rect l="l" t="t" r="r" b="b"/>
              <a:pathLst>
                <a:path w="4085397" h="2203117">
                  <a:moveTo>
                    <a:pt x="0" y="0"/>
                  </a:moveTo>
                  <a:lnTo>
                    <a:pt x="4085397" y="0"/>
                  </a:lnTo>
                  <a:lnTo>
                    <a:pt x="4085397" y="2203117"/>
                  </a:lnTo>
                  <a:lnTo>
                    <a:pt x="0" y="2203117"/>
                  </a:lnTo>
                  <a:close/>
                </a:path>
              </a:pathLst>
            </a:custGeom>
            <a:solidFill>
              <a:srgbClr val="FFFFF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8" name="TextBox 18">
              <a:extLst>
                <a:ext uri="{FF2B5EF4-FFF2-40B4-BE49-F238E27FC236}">
                  <a16:creationId xmlns:a16="http://schemas.microsoft.com/office/drawing/2014/main" id="{746A54E2-CD1E-0898-A8C8-22FA6FBBDD6C}"/>
                </a:ext>
              </a:extLst>
            </p:cNvPr>
            <p:cNvSpPr txBox="1"/>
            <p:nvPr/>
          </p:nvSpPr>
          <p:spPr>
            <a:xfrm>
              <a:off x="0" y="-47625"/>
              <a:ext cx="4085397" cy="2250742"/>
            </a:xfrm>
            <a:prstGeom prst="rect">
              <a:avLst/>
            </a:prstGeom>
          </p:spPr>
          <p:txBody>
            <a:bodyPr lIns="71245" tIns="71245" rIns="71245" bIns="71245" rtlCol="0" anchor="ctr"/>
            <a:lstStyle/>
            <a:p>
              <a:pPr algn="ctr">
                <a:lnSpc>
                  <a:spcPts val="1981"/>
                </a:lnSpc>
              </a:pPr>
              <a:endParaRPr/>
            </a:p>
          </p:txBody>
        </p:sp>
      </p:grpSp>
      <p:sp>
        <p:nvSpPr>
          <p:cNvPr id="22" name="TextBox 22">
            <a:extLst>
              <a:ext uri="{FF2B5EF4-FFF2-40B4-BE49-F238E27FC236}">
                <a16:creationId xmlns:a16="http://schemas.microsoft.com/office/drawing/2014/main" id="{D1314CDD-D582-3DCA-F644-90EA8DC7A0A5}"/>
              </a:ext>
            </a:extLst>
          </p:cNvPr>
          <p:cNvSpPr txBox="1"/>
          <p:nvPr/>
        </p:nvSpPr>
        <p:spPr>
          <a:xfrm>
            <a:off x="9802082" y="2142494"/>
            <a:ext cx="5047743" cy="14388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742"/>
              </a:lnSpc>
              <a:spcBef>
                <a:spcPct val="0"/>
              </a:spcBef>
            </a:pPr>
            <a:r>
              <a:rPr lang="en-US" sz="4101" spc="-164">
                <a:solidFill>
                  <a:srgbClr val="FFFFFF"/>
                </a:solidFill>
                <a:latin typeface="Arimo Bold"/>
                <a:ea typeface="Arimo Bold"/>
                <a:cs typeface="Arimo Bold"/>
                <a:sym typeface="Arimo Bold"/>
              </a:rPr>
              <a:t>Inspiración y origen de la idea</a:t>
            </a:r>
          </a:p>
        </p:txBody>
      </p:sp>
      <p:sp>
        <p:nvSpPr>
          <p:cNvPr id="23" name="TextBox 23">
            <a:extLst>
              <a:ext uri="{FF2B5EF4-FFF2-40B4-BE49-F238E27FC236}">
                <a16:creationId xmlns:a16="http://schemas.microsoft.com/office/drawing/2014/main" id="{A4353269-97C8-21B2-8123-C96DEA3EA8DC}"/>
              </a:ext>
            </a:extLst>
          </p:cNvPr>
          <p:cNvSpPr txBox="1"/>
          <p:nvPr/>
        </p:nvSpPr>
        <p:spPr>
          <a:xfrm>
            <a:off x="6497699" y="3500280"/>
            <a:ext cx="10593457" cy="726666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571500" lvl="0" indent="-571500" algn="l">
              <a:lnSpc>
                <a:spcPts val="3779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3600" b="1" dirty="0">
              <a:solidFill>
                <a:srgbClr val="7030A0"/>
              </a:solidFill>
              <a:latin typeface="Arimo" panose="020B0604020202020204" charset="0"/>
              <a:ea typeface="Arimo" panose="020B0604020202020204" charset="0"/>
              <a:cs typeface="Arimo" panose="020B0604020202020204" charset="0"/>
              <a:sym typeface="Arimo"/>
            </a:endParaRPr>
          </a:p>
          <a:p>
            <a:pPr marL="457200" lvl="0" indent="-457200">
              <a:lnSpc>
                <a:spcPts val="3779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s-MX" sz="3200" b="1" dirty="0">
                <a:solidFill>
                  <a:schemeClr val="accent4">
                    <a:lumMod val="75000"/>
                  </a:schemeClr>
                </a:solidFill>
              </a:rPr>
              <a:t>Vuelvan a leer sus dos preguntas problematizadoras y sus tesis tentativas. </a:t>
            </a:r>
          </a:p>
          <a:p>
            <a:pPr lvl="0">
              <a:lnSpc>
                <a:spcPts val="3779"/>
              </a:lnSpc>
              <a:spcBef>
                <a:spcPct val="0"/>
              </a:spcBef>
            </a:pPr>
            <a:endParaRPr lang="es-MX" sz="3200" b="1" dirty="0">
              <a:solidFill>
                <a:schemeClr val="accent4">
                  <a:lumMod val="75000"/>
                </a:schemeClr>
              </a:solidFill>
            </a:endParaRPr>
          </a:p>
          <a:p>
            <a:pPr marL="457200" lvl="0" indent="-457200">
              <a:lnSpc>
                <a:spcPts val="3779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s-MX" sz="3200" b="1" dirty="0">
                <a:solidFill>
                  <a:schemeClr val="accent4">
                    <a:lumMod val="75000"/>
                  </a:schemeClr>
                </a:solidFill>
              </a:rPr>
              <a:t>Identifiquen qué aspectos de las páginas leídas confirman, modifican o complejizan la tesis inicial.</a:t>
            </a:r>
          </a:p>
          <a:p>
            <a:pPr lvl="0">
              <a:lnSpc>
                <a:spcPts val="3779"/>
              </a:lnSpc>
              <a:spcBef>
                <a:spcPct val="0"/>
              </a:spcBef>
            </a:pPr>
            <a:endParaRPr lang="es-MX" sz="3200" b="1" dirty="0">
              <a:solidFill>
                <a:schemeClr val="accent4">
                  <a:lumMod val="75000"/>
                </a:schemeClr>
              </a:solidFill>
            </a:endParaRPr>
          </a:p>
          <a:p>
            <a:pPr marL="457200" lvl="0" indent="-457200">
              <a:lnSpc>
                <a:spcPts val="3779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s-MX" sz="3200" b="1" dirty="0">
                <a:solidFill>
                  <a:schemeClr val="accent4">
                    <a:lumMod val="75000"/>
                  </a:schemeClr>
                </a:solidFill>
              </a:rPr>
              <a:t>Conviertan la pregunta inicial en una pregunta más vinculada con la obra.</a:t>
            </a:r>
            <a:endParaRPr lang="en-US" sz="3200" b="1" dirty="0">
              <a:solidFill>
                <a:schemeClr val="accent4">
                  <a:lumMod val="75000"/>
                </a:schemeClr>
              </a:solidFill>
              <a:latin typeface="Arimo"/>
              <a:ea typeface="Arimo"/>
              <a:cs typeface="Arimo"/>
              <a:sym typeface="Arimo"/>
            </a:endParaRPr>
          </a:p>
          <a:p>
            <a:pPr lvl="0" algn="l">
              <a:lnSpc>
                <a:spcPts val="3779"/>
              </a:lnSpc>
              <a:spcBef>
                <a:spcPct val="0"/>
              </a:spcBef>
            </a:pPr>
            <a:endParaRPr lang="en-US" sz="3200" b="1" dirty="0">
              <a:solidFill>
                <a:schemeClr val="accent4">
                  <a:lumMod val="75000"/>
                </a:schemeClr>
              </a:solidFill>
              <a:latin typeface="Arimo"/>
              <a:ea typeface="Arimo"/>
              <a:cs typeface="Arimo"/>
              <a:sym typeface="Arimo"/>
            </a:endParaRPr>
          </a:p>
          <a:p>
            <a:pPr marL="457200" lvl="0" indent="-457200">
              <a:lnSpc>
                <a:spcPts val="3779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200" b="1" dirty="0">
                <a:solidFill>
                  <a:schemeClr val="accent4">
                    <a:lumMod val="75000"/>
                  </a:schemeClr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s-MX" sz="3200" b="1" dirty="0">
                <a:solidFill>
                  <a:schemeClr val="accent4">
                    <a:lumMod val="75000"/>
                  </a:schemeClr>
                </a:solidFill>
              </a:rPr>
              <a:t>Mejoren la tesis tentativa incorporando interpretación y postura.</a:t>
            </a:r>
            <a:endParaRPr lang="en-US" sz="3200" b="1" dirty="0">
              <a:solidFill>
                <a:schemeClr val="accent4">
                  <a:lumMod val="75000"/>
                </a:schemeClr>
              </a:solidFill>
              <a:latin typeface="Arimo"/>
              <a:ea typeface="Arimo"/>
              <a:cs typeface="Arimo"/>
              <a:sym typeface="Arimo"/>
            </a:endParaRPr>
          </a:p>
          <a:p>
            <a:pPr marL="0" lvl="0" indent="0" algn="l">
              <a:lnSpc>
                <a:spcPts val="3779"/>
              </a:lnSpc>
              <a:spcBef>
                <a:spcPct val="0"/>
              </a:spcBef>
            </a:pPr>
            <a:endParaRPr lang="en-US" sz="2700" dirty="0">
              <a:solidFill>
                <a:srgbClr val="545454"/>
              </a:solidFill>
              <a:latin typeface="Arimo"/>
              <a:ea typeface="Arimo"/>
              <a:cs typeface="Arimo"/>
              <a:sym typeface="Arimo"/>
            </a:endParaRPr>
          </a:p>
          <a:p>
            <a:pPr marL="0" lvl="0" indent="0" algn="l">
              <a:lnSpc>
                <a:spcPts val="3779"/>
              </a:lnSpc>
              <a:spcBef>
                <a:spcPct val="0"/>
              </a:spcBef>
            </a:pPr>
            <a:endParaRPr lang="en-US" sz="2700" dirty="0">
              <a:solidFill>
                <a:srgbClr val="545454"/>
              </a:solidFill>
              <a:latin typeface="Arimo"/>
              <a:ea typeface="Arimo"/>
              <a:cs typeface="Arimo"/>
              <a:sym typeface="Arimo"/>
            </a:endParaRPr>
          </a:p>
          <a:p>
            <a:pPr marL="0" lvl="0" indent="0" algn="l">
              <a:lnSpc>
                <a:spcPts val="3779"/>
              </a:lnSpc>
              <a:spcBef>
                <a:spcPct val="0"/>
              </a:spcBef>
            </a:pPr>
            <a:endParaRPr lang="en-US" sz="2700" u="none" strike="noStrike" dirty="0">
              <a:solidFill>
                <a:srgbClr val="545454"/>
              </a:solidFill>
              <a:latin typeface="Arimo"/>
              <a:ea typeface="Arimo"/>
              <a:cs typeface="Arimo"/>
              <a:sym typeface="Arimo"/>
            </a:endParaRPr>
          </a:p>
        </p:txBody>
      </p:sp>
      <p:sp>
        <p:nvSpPr>
          <p:cNvPr id="35" name="Rectángulo 34">
            <a:extLst>
              <a:ext uri="{FF2B5EF4-FFF2-40B4-BE49-F238E27FC236}">
                <a16:creationId xmlns:a16="http://schemas.microsoft.com/office/drawing/2014/main" id="{C96805E5-9B83-A357-34F7-82BE574EA2A8}"/>
              </a:ext>
            </a:extLst>
          </p:cNvPr>
          <p:cNvSpPr/>
          <p:nvPr/>
        </p:nvSpPr>
        <p:spPr>
          <a:xfrm>
            <a:off x="1231719" y="1395521"/>
            <a:ext cx="15895663" cy="15502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4800" b="1" dirty="0">
                <a:solidFill>
                  <a:schemeClr val="accent4">
                    <a:lumMod val="75000"/>
                  </a:schemeClr>
                </a:solidFill>
              </a:rPr>
              <a:t>Momento 1: recuperación de la clase anterior</a:t>
            </a:r>
          </a:p>
        </p:txBody>
      </p:sp>
      <p:grpSp>
        <p:nvGrpSpPr>
          <p:cNvPr id="19" name="Group 2">
            <a:extLst>
              <a:ext uri="{FF2B5EF4-FFF2-40B4-BE49-F238E27FC236}">
                <a16:creationId xmlns:a16="http://schemas.microsoft.com/office/drawing/2014/main" id="{BA87E5EB-9A2F-94F6-26E6-64B66C35E0DB}"/>
              </a:ext>
            </a:extLst>
          </p:cNvPr>
          <p:cNvGrpSpPr/>
          <p:nvPr/>
        </p:nvGrpSpPr>
        <p:grpSpPr>
          <a:xfrm>
            <a:off x="1345867" y="3382277"/>
            <a:ext cx="4764527" cy="4764527"/>
            <a:chOff x="0" y="0"/>
            <a:chExt cx="812800" cy="812800"/>
          </a:xfrm>
        </p:grpSpPr>
        <p:sp>
          <p:nvSpPr>
            <p:cNvPr id="20" name="Freeform 3">
              <a:extLst>
                <a:ext uri="{FF2B5EF4-FFF2-40B4-BE49-F238E27FC236}">
                  <a16:creationId xmlns:a16="http://schemas.microsoft.com/office/drawing/2014/main" id="{DF109E61-0426-D2D3-BBC6-473DF48843D7}"/>
                </a:ext>
              </a:extLst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11"/>
              <a:stretch>
                <a:fillRect l="-14935" r="-14935"/>
              </a:stretch>
            </a:blipFill>
            <a:ln w="133350" cap="sq">
              <a:solidFill>
                <a:srgbClr val="EF4136"/>
              </a:solidFill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</p:grpSp>
    </p:spTree>
    <p:extLst>
      <p:ext uri="{BB962C8B-B14F-4D97-AF65-F5344CB8AC3E}">
        <p14:creationId xmlns:p14="http://schemas.microsoft.com/office/powerpoint/2010/main" val="298346272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FC4055-57A0-507B-B226-7F11FEDEF1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2EC871FA-A93E-3426-B6C3-DF1AEE70230B}"/>
              </a:ext>
            </a:extLst>
          </p:cNvPr>
          <p:cNvGrpSpPr/>
          <p:nvPr/>
        </p:nvGrpSpPr>
        <p:grpSpPr>
          <a:xfrm>
            <a:off x="-4726944" y="-3673744"/>
            <a:ext cx="26772009" cy="17465203"/>
            <a:chOff x="0" y="0"/>
            <a:chExt cx="35696012" cy="23286938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B1F743E5-8E89-4AF9-A447-B6F6DAF6FEC8}"/>
                </a:ext>
              </a:extLst>
            </p:cNvPr>
            <p:cNvSpPr/>
            <p:nvPr/>
          </p:nvSpPr>
          <p:spPr>
            <a:xfrm rot="-378694">
              <a:off x="27886048" y="4064890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5" y="0"/>
                  </a:lnTo>
                  <a:lnTo>
                    <a:pt x="2054065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2885A5EE-E20E-9FDD-81A0-A295C728E374}"/>
                </a:ext>
              </a:extLst>
            </p:cNvPr>
            <p:cNvSpPr/>
            <p:nvPr/>
          </p:nvSpPr>
          <p:spPr>
            <a:xfrm rot="6656374">
              <a:off x="5362036" y="12908186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4" y="0"/>
                  </a:lnTo>
                  <a:lnTo>
                    <a:pt x="2054064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157AD8C4-C61A-1C38-3400-1F1D27610B97}"/>
                </a:ext>
              </a:extLst>
            </p:cNvPr>
            <p:cNvSpPr/>
            <p:nvPr/>
          </p:nvSpPr>
          <p:spPr>
            <a:xfrm rot="-9991583">
              <a:off x="26034237" y="13730095"/>
              <a:ext cx="8774375" cy="8653727"/>
            </a:xfrm>
            <a:custGeom>
              <a:avLst/>
              <a:gdLst/>
              <a:ahLst/>
              <a:cxnLst/>
              <a:rect l="l" t="t" r="r" b="b"/>
              <a:pathLst>
                <a:path w="8774375" h="8653727">
                  <a:moveTo>
                    <a:pt x="0" y="0"/>
                  </a:moveTo>
                  <a:lnTo>
                    <a:pt x="8774375" y="0"/>
                  </a:lnTo>
                  <a:lnTo>
                    <a:pt x="8774375" y="8653727"/>
                  </a:lnTo>
                  <a:lnTo>
                    <a:pt x="0" y="865372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6" name="Freeform 6">
              <a:extLst>
                <a:ext uri="{FF2B5EF4-FFF2-40B4-BE49-F238E27FC236}">
                  <a16:creationId xmlns:a16="http://schemas.microsoft.com/office/drawing/2014/main" id="{B03C999A-DACB-CB0A-8AC8-543EFDD73E9C}"/>
                </a:ext>
              </a:extLst>
            </p:cNvPr>
            <p:cNvSpPr/>
            <p:nvPr/>
          </p:nvSpPr>
          <p:spPr>
            <a:xfrm rot="-7136872">
              <a:off x="26368259" y="7555644"/>
              <a:ext cx="7093899" cy="5621915"/>
            </a:xfrm>
            <a:custGeom>
              <a:avLst/>
              <a:gdLst/>
              <a:ahLst/>
              <a:cxnLst/>
              <a:rect l="l" t="t" r="r" b="b"/>
              <a:pathLst>
                <a:path w="7093899" h="5621915">
                  <a:moveTo>
                    <a:pt x="0" y="0"/>
                  </a:moveTo>
                  <a:lnTo>
                    <a:pt x="7093899" y="0"/>
                  </a:lnTo>
                  <a:lnTo>
                    <a:pt x="7093899" y="5621914"/>
                  </a:lnTo>
                  <a:lnTo>
                    <a:pt x="0" y="562191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CBDB8AFF-E419-60AC-7CF2-735837CE2309}"/>
                </a:ext>
              </a:extLst>
            </p:cNvPr>
            <p:cNvSpPr/>
            <p:nvPr/>
          </p:nvSpPr>
          <p:spPr>
            <a:xfrm rot="1670258">
              <a:off x="8674867" y="1476367"/>
              <a:ext cx="7868605" cy="6235870"/>
            </a:xfrm>
            <a:custGeom>
              <a:avLst/>
              <a:gdLst/>
              <a:ahLst/>
              <a:cxnLst/>
              <a:rect l="l" t="t" r="r" b="b"/>
              <a:pathLst>
                <a:path w="7868605" h="6235870">
                  <a:moveTo>
                    <a:pt x="0" y="0"/>
                  </a:moveTo>
                  <a:lnTo>
                    <a:pt x="7868605" y="0"/>
                  </a:lnTo>
                  <a:lnTo>
                    <a:pt x="7868605" y="6235870"/>
                  </a:lnTo>
                  <a:lnTo>
                    <a:pt x="0" y="62358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8" name="Freeform 8">
              <a:extLst>
                <a:ext uri="{FF2B5EF4-FFF2-40B4-BE49-F238E27FC236}">
                  <a16:creationId xmlns:a16="http://schemas.microsoft.com/office/drawing/2014/main" id="{F4077DE5-28C1-AAA0-3D60-E481E6E86085}"/>
                </a:ext>
              </a:extLst>
            </p:cNvPr>
            <p:cNvSpPr/>
            <p:nvPr/>
          </p:nvSpPr>
          <p:spPr>
            <a:xfrm rot="536888">
              <a:off x="5294597" y="15720764"/>
              <a:ext cx="6462241" cy="5121326"/>
            </a:xfrm>
            <a:custGeom>
              <a:avLst/>
              <a:gdLst/>
              <a:ahLst/>
              <a:cxnLst/>
              <a:rect l="l" t="t" r="r" b="b"/>
              <a:pathLst>
                <a:path w="6462241" h="5121326">
                  <a:moveTo>
                    <a:pt x="0" y="0"/>
                  </a:moveTo>
                  <a:lnTo>
                    <a:pt x="6462241" y="0"/>
                  </a:lnTo>
                  <a:lnTo>
                    <a:pt x="6462241" y="5121326"/>
                  </a:lnTo>
                  <a:lnTo>
                    <a:pt x="0" y="51213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6E05007F-92E4-7593-2FA7-09A1FB30DD71}"/>
                </a:ext>
              </a:extLst>
            </p:cNvPr>
            <p:cNvSpPr/>
            <p:nvPr/>
          </p:nvSpPr>
          <p:spPr>
            <a:xfrm rot="7607873">
              <a:off x="20911388" y="1496362"/>
              <a:ext cx="6395380" cy="6960957"/>
            </a:xfrm>
            <a:custGeom>
              <a:avLst/>
              <a:gdLst/>
              <a:ahLst/>
              <a:cxnLst/>
              <a:rect l="l" t="t" r="r" b="b"/>
              <a:pathLst>
                <a:path w="6395380" h="6960957">
                  <a:moveTo>
                    <a:pt x="0" y="0"/>
                  </a:moveTo>
                  <a:lnTo>
                    <a:pt x="6395380" y="0"/>
                  </a:lnTo>
                  <a:lnTo>
                    <a:pt x="6395380" y="6960957"/>
                  </a:lnTo>
                  <a:lnTo>
                    <a:pt x="0" y="696095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E4776282-8DEB-BEBD-ABBF-0C16022F9B7A}"/>
                </a:ext>
              </a:extLst>
            </p:cNvPr>
            <p:cNvSpPr/>
            <p:nvPr/>
          </p:nvSpPr>
          <p:spPr>
            <a:xfrm rot="10258208">
              <a:off x="5366034" y="7624256"/>
              <a:ext cx="3649807" cy="5168622"/>
            </a:xfrm>
            <a:custGeom>
              <a:avLst/>
              <a:gdLst/>
              <a:ahLst/>
              <a:cxnLst/>
              <a:rect l="l" t="t" r="r" b="b"/>
              <a:pathLst>
                <a:path w="3649807" h="5168622">
                  <a:moveTo>
                    <a:pt x="0" y="0"/>
                  </a:moveTo>
                  <a:lnTo>
                    <a:pt x="3649806" y="0"/>
                  </a:lnTo>
                  <a:lnTo>
                    <a:pt x="3649806" y="5168622"/>
                  </a:lnTo>
                  <a:lnTo>
                    <a:pt x="0" y="51686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1" name="Freeform 11">
              <a:extLst>
                <a:ext uri="{FF2B5EF4-FFF2-40B4-BE49-F238E27FC236}">
                  <a16:creationId xmlns:a16="http://schemas.microsoft.com/office/drawing/2014/main" id="{A1299CB1-FF3D-C603-8D0A-C84E1459D3CE}"/>
                </a:ext>
              </a:extLst>
            </p:cNvPr>
            <p:cNvSpPr/>
            <p:nvPr/>
          </p:nvSpPr>
          <p:spPr>
            <a:xfrm rot="-10800000">
              <a:off x="16278357" y="15743716"/>
              <a:ext cx="7975425" cy="6370370"/>
            </a:xfrm>
            <a:custGeom>
              <a:avLst/>
              <a:gdLst/>
              <a:ahLst/>
              <a:cxnLst/>
              <a:rect l="l" t="t" r="r" b="b"/>
              <a:pathLst>
                <a:path w="7975425" h="6370370">
                  <a:moveTo>
                    <a:pt x="0" y="0"/>
                  </a:moveTo>
                  <a:lnTo>
                    <a:pt x="7975424" y="0"/>
                  </a:lnTo>
                  <a:lnTo>
                    <a:pt x="7975424" y="6370370"/>
                  </a:lnTo>
                  <a:lnTo>
                    <a:pt x="0" y="63703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2" name="Freeform 12">
              <a:extLst>
                <a:ext uri="{FF2B5EF4-FFF2-40B4-BE49-F238E27FC236}">
                  <a16:creationId xmlns:a16="http://schemas.microsoft.com/office/drawing/2014/main" id="{1F5B9FFA-80FB-4A09-C149-F3541C0D0767}"/>
                </a:ext>
              </a:extLst>
            </p:cNvPr>
            <p:cNvSpPr/>
            <p:nvPr/>
          </p:nvSpPr>
          <p:spPr>
            <a:xfrm rot="-10800000">
              <a:off x="26159235" y="15903123"/>
              <a:ext cx="4964203" cy="4756609"/>
            </a:xfrm>
            <a:custGeom>
              <a:avLst/>
              <a:gdLst/>
              <a:ahLst/>
              <a:cxnLst/>
              <a:rect l="l" t="t" r="r" b="b"/>
              <a:pathLst>
                <a:path w="4964203" h="4756609">
                  <a:moveTo>
                    <a:pt x="0" y="0"/>
                  </a:moveTo>
                  <a:lnTo>
                    <a:pt x="4964204" y="0"/>
                  </a:lnTo>
                  <a:lnTo>
                    <a:pt x="4964204" y="4756609"/>
                  </a:lnTo>
                  <a:lnTo>
                    <a:pt x="0" y="475660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3" name="Freeform 13">
              <a:extLst>
                <a:ext uri="{FF2B5EF4-FFF2-40B4-BE49-F238E27FC236}">
                  <a16:creationId xmlns:a16="http://schemas.microsoft.com/office/drawing/2014/main" id="{C55A3AE0-28FB-21EA-5477-E421FF62EEC9}"/>
                </a:ext>
              </a:extLst>
            </p:cNvPr>
            <p:cNvSpPr/>
            <p:nvPr/>
          </p:nvSpPr>
          <p:spPr>
            <a:xfrm rot="3897182">
              <a:off x="948620" y="1565499"/>
              <a:ext cx="5987534" cy="5905206"/>
            </a:xfrm>
            <a:custGeom>
              <a:avLst/>
              <a:gdLst/>
              <a:ahLst/>
              <a:cxnLst/>
              <a:rect l="l" t="t" r="r" b="b"/>
              <a:pathLst>
                <a:path w="5987534" h="5905206">
                  <a:moveTo>
                    <a:pt x="0" y="0"/>
                  </a:moveTo>
                  <a:lnTo>
                    <a:pt x="5987535" y="0"/>
                  </a:lnTo>
                  <a:lnTo>
                    <a:pt x="5987535" y="5905206"/>
                  </a:lnTo>
                  <a:lnTo>
                    <a:pt x="0" y="59052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8D0DCFFF-FA12-AF3E-751F-FF110DA6B007}"/>
                </a:ext>
              </a:extLst>
            </p:cNvPr>
            <p:cNvSpPr/>
            <p:nvPr/>
          </p:nvSpPr>
          <p:spPr>
            <a:xfrm rot="-2882775">
              <a:off x="12253237" y="17935812"/>
              <a:ext cx="2702077" cy="1573960"/>
            </a:xfrm>
            <a:custGeom>
              <a:avLst/>
              <a:gdLst/>
              <a:ahLst/>
              <a:cxnLst/>
              <a:rect l="l" t="t" r="r" b="b"/>
              <a:pathLst>
                <a:path w="2702077" h="1573960">
                  <a:moveTo>
                    <a:pt x="0" y="0"/>
                  </a:moveTo>
                  <a:lnTo>
                    <a:pt x="2702077" y="0"/>
                  </a:lnTo>
                  <a:lnTo>
                    <a:pt x="2702077" y="1573960"/>
                  </a:lnTo>
                  <a:lnTo>
                    <a:pt x="0" y="15739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5" name="Freeform 15">
              <a:extLst>
                <a:ext uri="{FF2B5EF4-FFF2-40B4-BE49-F238E27FC236}">
                  <a16:creationId xmlns:a16="http://schemas.microsoft.com/office/drawing/2014/main" id="{53D4847F-4F79-CFAA-BF46-1A505BACFFE2}"/>
                </a:ext>
              </a:extLst>
            </p:cNvPr>
            <p:cNvSpPr/>
            <p:nvPr/>
          </p:nvSpPr>
          <p:spPr>
            <a:xfrm rot="-3654351">
              <a:off x="17741212" y="3909246"/>
              <a:ext cx="2530871" cy="1474233"/>
            </a:xfrm>
            <a:custGeom>
              <a:avLst/>
              <a:gdLst/>
              <a:ahLst/>
              <a:cxnLst/>
              <a:rect l="l" t="t" r="r" b="b"/>
              <a:pathLst>
                <a:path w="2530871" h="1474233">
                  <a:moveTo>
                    <a:pt x="0" y="0"/>
                  </a:moveTo>
                  <a:lnTo>
                    <a:pt x="2530871" y="0"/>
                  </a:lnTo>
                  <a:lnTo>
                    <a:pt x="2530871" y="1474233"/>
                  </a:lnTo>
                  <a:lnTo>
                    <a:pt x="0" y="14742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16" name="Group 16">
            <a:extLst>
              <a:ext uri="{FF2B5EF4-FFF2-40B4-BE49-F238E27FC236}">
                <a16:creationId xmlns:a16="http://schemas.microsoft.com/office/drawing/2014/main" id="{FC7C7012-0F2E-CAA9-CAEE-4FC544D3D066}"/>
              </a:ext>
            </a:extLst>
          </p:cNvPr>
          <p:cNvGrpSpPr/>
          <p:nvPr/>
        </p:nvGrpSpPr>
        <p:grpSpPr>
          <a:xfrm>
            <a:off x="629861" y="566348"/>
            <a:ext cx="16629440" cy="8967698"/>
            <a:chOff x="0" y="0"/>
            <a:chExt cx="4085397" cy="2203117"/>
          </a:xfrm>
        </p:grpSpPr>
        <p:sp>
          <p:nvSpPr>
            <p:cNvPr id="17" name="Freeform 17">
              <a:extLst>
                <a:ext uri="{FF2B5EF4-FFF2-40B4-BE49-F238E27FC236}">
                  <a16:creationId xmlns:a16="http://schemas.microsoft.com/office/drawing/2014/main" id="{01151E9B-4A9D-7772-F4D3-19C9FF3A6061}"/>
                </a:ext>
              </a:extLst>
            </p:cNvPr>
            <p:cNvSpPr/>
            <p:nvPr/>
          </p:nvSpPr>
          <p:spPr>
            <a:xfrm>
              <a:off x="0" y="0"/>
              <a:ext cx="4085397" cy="2203117"/>
            </a:xfrm>
            <a:custGeom>
              <a:avLst/>
              <a:gdLst/>
              <a:ahLst/>
              <a:cxnLst/>
              <a:rect l="l" t="t" r="r" b="b"/>
              <a:pathLst>
                <a:path w="4085397" h="2203117">
                  <a:moveTo>
                    <a:pt x="0" y="0"/>
                  </a:moveTo>
                  <a:lnTo>
                    <a:pt x="4085397" y="0"/>
                  </a:lnTo>
                  <a:lnTo>
                    <a:pt x="4085397" y="2203117"/>
                  </a:lnTo>
                  <a:lnTo>
                    <a:pt x="0" y="2203117"/>
                  </a:lnTo>
                  <a:close/>
                </a:path>
              </a:pathLst>
            </a:custGeom>
            <a:solidFill>
              <a:srgbClr val="FFFFF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8" name="TextBox 18">
              <a:extLst>
                <a:ext uri="{FF2B5EF4-FFF2-40B4-BE49-F238E27FC236}">
                  <a16:creationId xmlns:a16="http://schemas.microsoft.com/office/drawing/2014/main" id="{E5D59C9B-4C70-036C-26B3-DF5B58F61690}"/>
                </a:ext>
              </a:extLst>
            </p:cNvPr>
            <p:cNvSpPr txBox="1"/>
            <p:nvPr/>
          </p:nvSpPr>
          <p:spPr>
            <a:xfrm>
              <a:off x="0" y="-47625"/>
              <a:ext cx="4085397" cy="2250742"/>
            </a:xfrm>
            <a:prstGeom prst="rect">
              <a:avLst/>
            </a:prstGeom>
          </p:spPr>
          <p:txBody>
            <a:bodyPr lIns="71245" tIns="71245" rIns="71245" bIns="71245" rtlCol="0" anchor="ctr"/>
            <a:lstStyle/>
            <a:p>
              <a:pPr algn="ctr">
                <a:lnSpc>
                  <a:spcPts val="1981"/>
                </a:lnSpc>
              </a:pPr>
              <a:endParaRPr/>
            </a:p>
          </p:txBody>
        </p:sp>
      </p:grpSp>
      <p:sp>
        <p:nvSpPr>
          <p:cNvPr id="22" name="TextBox 22">
            <a:extLst>
              <a:ext uri="{FF2B5EF4-FFF2-40B4-BE49-F238E27FC236}">
                <a16:creationId xmlns:a16="http://schemas.microsoft.com/office/drawing/2014/main" id="{CAA99640-E3B1-F3D5-8346-929642290821}"/>
              </a:ext>
            </a:extLst>
          </p:cNvPr>
          <p:cNvSpPr txBox="1"/>
          <p:nvPr/>
        </p:nvSpPr>
        <p:spPr>
          <a:xfrm>
            <a:off x="9802082" y="2142494"/>
            <a:ext cx="5047743" cy="14388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742"/>
              </a:lnSpc>
              <a:spcBef>
                <a:spcPct val="0"/>
              </a:spcBef>
            </a:pPr>
            <a:r>
              <a:rPr lang="en-US" sz="4101" spc="-164">
                <a:solidFill>
                  <a:srgbClr val="FFFFFF"/>
                </a:solidFill>
                <a:latin typeface="Arimo Bold"/>
                <a:ea typeface="Arimo Bold"/>
                <a:cs typeface="Arimo Bold"/>
                <a:sym typeface="Arimo Bold"/>
              </a:rPr>
              <a:t>Inspiración y origen de la idea</a:t>
            </a:r>
          </a:p>
        </p:txBody>
      </p:sp>
      <p:sp>
        <p:nvSpPr>
          <p:cNvPr id="23" name="TextBox 23">
            <a:extLst>
              <a:ext uri="{FF2B5EF4-FFF2-40B4-BE49-F238E27FC236}">
                <a16:creationId xmlns:a16="http://schemas.microsoft.com/office/drawing/2014/main" id="{C97C1C6E-5301-5C7B-723C-B65D16BAAFF0}"/>
              </a:ext>
            </a:extLst>
          </p:cNvPr>
          <p:cNvSpPr txBox="1"/>
          <p:nvPr/>
        </p:nvSpPr>
        <p:spPr>
          <a:xfrm>
            <a:off x="6497699" y="3500280"/>
            <a:ext cx="10593457" cy="385547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457200" lvl="0" indent="-457200" algn="l">
              <a:lnSpc>
                <a:spcPts val="3779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600" b="1" dirty="0">
                <a:solidFill>
                  <a:schemeClr val="accent4">
                    <a:lumMod val="75000"/>
                  </a:schemeClr>
                </a:solidFill>
                <a:latin typeface="Arimo"/>
                <a:ea typeface="Arimo"/>
                <a:cs typeface="Arimo"/>
                <a:sym typeface="Arimo"/>
              </a:rPr>
              <a:t>A </a:t>
            </a:r>
            <a:r>
              <a:rPr lang="en-US" sz="3600" b="1" dirty="0" err="1">
                <a:solidFill>
                  <a:schemeClr val="accent4">
                    <a:lumMod val="75000"/>
                  </a:schemeClr>
                </a:solidFill>
                <a:latin typeface="Arimo"/>
                <a:ea typeface="Arimo"/>
                <a:cs typeface="Arimo"/>
                <a:sym typeface="Arimo"/>
              </a:rPr>
              <a:t>partir</a:t>
            </a:r>
            <a:r>
              <a:rPr lang="en-US" sz="3600" b="1" dirty="0">
                <a:solidFill>
                  <a:schemeClr val="accent4">
                    <a:lumMod val="75000"/>
                  </a:schemeClr>
                </a:solidFill>
                <a:latin typeface="Arimo"/>
                <a:ea typeface="Arimo"/>
                <a:cs typeface="Arimo"/>
                <a:sym typeface="Arimo"/>
              </a:rPr>
              <a:t> de la </a:t>
            </a:r>
            <a:r>
              <a:rPr lang="en-US" sz="3600" b="1" dirty="0" err="1">
                <a:solidFill>
                  <a:schemeClr val="accent4">
                    <a:lumMod val="75000"/>
                  </a:schemeClr>
                </a:solidFill>
                <a:latin typeface="Arimo"/>
                <a:ea typeface="Arimo"/>
                <a:cs typeface="Arimo"/>
                <a:sym typeface="Arimo"/>
              </a:rPr>
              <a:t>tesis</a:t>
            </a:r>
            <a:r>
              <a:rPr lang="en-US" sz="3600" b="1" dirty="0">
                <a:solidFill>
                  <a:schemeClr val="accent4">
                    <a:lumMod val="75000"/>
                  </a:schemeClr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600" b="1" dirty="0" err="1">
                <a:solidFill>
                  <a:schemeClr val="accent4">
                    <a:lumMod val="75000"/>
                  </a:schemeClr>
                </a:solidFill>
                <a:latin typeface="Arimo"/>
                <a:ea typeface="Arimo"/>
                <a:cs typeface="Arimo"/>
                <a:sym typeface="Arimo"/>
              </a:rPr>
              <a:t>reformulada</a:t>
            </a:r>
            <a:r>
              <a:rPr lang="en-US" sz="3600" b="1" dirty="0">
                <a:solidFill>
                  <a:schemeClr val="accent4">
                    <a:lumMod val="75000"/>
                  </a:schemeClr>
                </a:solidFill>
                <a:latin typeface="Arimo"/>
                <a:ea typeface="Arimo"/>
                <a:cs typeface="Arimo"/>
                <a:sym typeface="Arimo"/>
              </a:rPr>
              <a:t>: </a:t>
            </a:r>
          </a:p>
          <a:p>
            <a:pPr marL="457200" lvl="0" indent="-457200" algn="l">
              <a:lnSpc>
                <a:spcPts val="3779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600" b="1" dirty="0" err="1">
                <a:solidFill>
                  <a:schemeClr val="accent4">
                    <a:lumMod val="75000"/>
                  </a:schemeClr>
                </a:solidFill>
                <a:latin typeface="Arimo"/>
                <a:ea typeface="Arimo"/>
                <a:cs typeface="Arimo"/>
                <a:sym typeface="Arimo"/>
              </a:rPr>
              <a:t>Redacte</a:t>
            </a:r>
            <a:r>
              <a:rPr lang="en-US" sz="3600" b="1" dirty="0">
                <a:solidFill>
                  <a:schemeClr val="accent4">
                    <a:lumMod val="75000"/>
                  </a:schemeClr>
                </a:solidFill>
                <a:latin typeface="Arimo"/>
                <a:ea typeface="Arimo"/>
                <a:cs typeface="Arimo"/>
                <a:sym typeface="Arimo"/>
              </a:rPr>
              <a:t> dos </a:t>
            </a:r>
            <a:r>
              <a:rPr lang="en-US" sz="3600" b="1" dirty="0" err="1">
                <a:solidFill>
                  <a:schemeClr val="accent4">
                    <a:lumMod val="75000"/>
                  </a:schemeClr>
                </a:solidFill>
                <a:latin typeface="Arimo"/>
                <a:ea typeface="Arimo"/>
                <a:cs typeface="Arimo"/>
                <a:sym typeface="Arimo"/>
              </a:rPr>
              <a:t>posibles</a:t>
            </a:r>
            <a:r>
              <a:rPr lang="en-US" sz="3600" b="1" dirty="0">
                <a:solidFill>
                  <a:schemeClr val="accent4">
                    <a:lumMod val="75000"/>
                  </a:schemeClr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600" b="1" dirty="0" err="1">
                <a:solidFill>
                  <a:schemeClr val="accent4">
                    <a:lumMod val="75000"/>
                  </a:schemeClr>
                </a:solidFill>
                <a:latin typeface="Arimo"/>
                <a:ea typeface="Arimo"/>
                <a:cs typeface="Arimo"/>
                <a:sym typeface="Arimo"/>
              </a:rPr>
              <a:t>argumentos</a:t>
            </a:r>
            <a:r>
              <a:rPr lang="en-US" sz="3600" b="1" dirty="0">
                <a:solidFill>
                  <a:schemeClr val="accent4">
                    <a:lumMod val="75000"/>
                  </a:schemeClr>
                </a:solidFill>
                <a:latin typeface="Arimo"/>
                <a:ea typeface="Arimo"/>
                <a:cs typeface="Arimo"/>
                <a:sym typeface="Arimo"/>
              </a:rPr>
              <a:t> para </a:t>
            </a:r>
            <a:r>
              <a:rPr lang="en-US" sz="3600" b="1" dirty="0" err="1">
                <a:solidFill>
                  <a:schemeClr val="accent4">
                    <a:lumMod val="75000"/>
                  </a:schemeClr>
                </a:solidFill>
                <a:latin typeface="Arimo"/>
                <a:ea typeface="Arimo"/>
                <a:cs typeface="Arimo"/>
                <a:sym typeface="Arimo"/>
              </a:rPr>
              <a:t>defenderla</a:t>
            </a:r>
            <a:r>
              <a:rPr lang="en-US" sz="3600" b="1" dirty="0">
                <a:solidFill>
                  <a:schemeClr val="accent4">
                    <a:lumMod val="75000"/>
                  </a:schemeClr>
                </a:solidFill>
                <a:latin typeface="Arimo"/>
                <a:ea typeface="Arimo"/>
                <a:cs typeface="Arimo"/>
                <a:sym typeface="Arimo"/>
              </a:rPr>
              <a:t>.</a:t>
            </a:r>
          </a:p>
          <a:p>
            <a:pPr lvl="0" algn="l">
              <a:lnSpc>
                <a:spcPts val="3779"/>
              </a:lnSpc>
              <a:spcBef>
                <a:spcPct val="0"/>
              </a:spcBef>
            </a:pPr>
            <a:r>
              <a:rPr lang="en-US" sz="3600" b="1" dirty="0">
                <a:solidFill>
                  <a:schemeClr val="accent4">
                    <a:lumMod val="75000"/>
                  </a:schemeClr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</a:p>
          <a:p>
            <a:pPr marL="457200" lvl="0" indent="-457200" algn="l">
              <a:lnSpc>
                <a:spcPts val="3779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600" b="1" dirty="0" err="1">
                <a:solidFill>
                  <a:schemeClr val="accent4">
                    <a:lumMod val="75000"/>
                  </a:schemeClr>
                </a:solidFill>
                <a:latin typeface="Arimo"/>
                <a:ea typeface="Arimo"/>
                <a:cs typeface="Arimo"/>
                <a:sym typeface="Arimo"/>
              </a:rPr>
              <a:t>Sistematice</a:t>
            </a:r>
            <a:r>
              <a:rPr lang="en-US" sz="3600" b="1" dirty="0">
                <a:solidFill>
                  <a:schemeClr val="accent4">
                    <a:lumMod val="75000"/>
                  </a:schemeClr>
                </a:solidFill>
                <a:latin typeface="Arimo"/>
                <a:ea typeface="Arimo"/>
                <a:cs typeface="Arimo"/>
                <a:sym typeface="Arimo"/>
              </a:rPr>
              <a:t> sus </a:t>
            </a:r>
            <a:r>
              <a:rPr lang="en-US" sz="3600" b="1" dirty="0" err="1">
                <a:solidFill>
                  <a:schemeClr val="accent4">
                    <a:lumMod val="75000"/>
                  </a:schemeClr>
                </a:solidFill>
                <a:latin typeface="Arimo"/>
                <a:ea typeface="Arimo"/>
                <a:cs typeface="Arimo"/>
                <a:sym typeface="Arimo"/>
              </a:rPr>
              <a:t>respuestas</a:t>
            </a:r>
            <a:r>
              <a:rPr lang="en-US" sz="3600" b="1" dirty="0">
                <a:solidFill>
                  <a:schemeClr val="accent4">
                    <a:lumMod val="75000"/>
                  </a:schemeClr>
                </a:solidFill>
                <a:latin typeface="Arimo"/>
                <a:ea typeface="Arimo"/>
                <a:cs typeface="Arimo"/>
                <a:sym typeface="Arimo"/>
              </a:rPr>
              <a:t> y genera un </a:t>
            </a:r>
            <a:r>
              <a:rPr lang="en-US" sz="3600" b="1" dirty="0" err="1">
                <a:solidFill>
                  <a:schemeClr val="accent4">
                    <a:lumMod val="75000"/>
                  </a:schemeClr>
                </a:solidFill>
                <a:latin typeface="Arimo"/>
                <a:ea typeface="Arimo"/>
                <a:cs typeface="Arimo"/>
                <a:sym typeface="Arimo"/>
              </a:rPr>
              <a:t>esquema</a:t>
            </a:r>
            <a:r>
              <a:rPr lang="en-US" sz="3600" b="1" dirty="0">
                <a:solidFill>
                  <a:schemeClr val="accent4">
                    <a:lumMod val="75000"/>
                  </a:schemeClr>
                </a:solidFill>
                <a:latin typeface="Arimo"/>
                <a:ea typeface="Arimo"/>
                <a:cs typeface="Arimo"/>
                <a:sym typeface="Arimo"/>
              </a:rPr>
              <a:t> a </a:t>
            </a:r>
            <a:r>
              <a:rPr lang="en-US" sz="3600" b="1" dirty="0" err="1">
                <a:solidFill>
                  <a:schemeClr val="accent4">
                    <a:lumMod val="75000"/>
                  </a:schemeClr>
                </a:solidFill>
                <a:latin typeface="Arimo"/>
                <a:ea typeface="Arimo"/>
                <a:cs typeface="Arimo"/>
                <a:sym typeface="Arimo"/>
              </a:rPr>
              <a:t>partir</a:t>
            </a:r>
            <a:r>
              <a:rPr lang="en-US" sz="3600" b="1" dirty="0">
                <a:solidFill>
                  <a:schemeClr val="accent4">
                    <a:lumMod val="75000"/>
                  </a:schemeClr>
                </a:solidFill>
                <a:latin typeface="Arimo"/>
                <a:ea typeface="Arimo"/>
                <a:cs typeface="Arimo"/>
                <a:sym typeface="Arimo"/>
              </a:rPr>
              <a:t> del </a:t>
            </a:r>
            <a:r>
              <a:rPr lang="en-US" sz="3600" b="1" dirty="0" err="1">
                <a:solidFill>
                  <a:schemeClr val="accent4">
                    <a:lumMod val="75000"/>
                  </a:schemeClr>
                </a:solidFill>
                <a:latin typeface="Arimo"/>
                <a:ea typeface="Arimo"/>
                <a:cs typeface="Arimo"/>
                <a:sym typeface="Arimo"/>
              </a:rPr>
              <a:t>siguiente</a:t>
            </a:r>
            <a:r>
              <a:rPr lang="en-US" sz="3600" b="1" dirty="0">
                <a:solidFill>
                  <a:schemeClr val="accent4">
                    <a:lumMod val="75000"/>
                  </a:schemeClr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600" b="1" dirty="0" err="1">
                <a:solidFill>
                  <a:schemeClr val="accent4">
                    <a:lumMod val="75000"/>
                  </a:schemeClr>
                </a:solidFill>
                <a:latin typeface="Arimo"/>
                <a:ea typeface="Arimo"/>
                <a:cs typeface="Arimo"/>
                <a:sym typeface="Arimo"/>
              </a:rPr>
              <a:t>modelo</a:t>
            </a:r>
            <a:r>
              <a:rPr lang="en-US" sz="3600" b="1" dirty="0">
                <a:solidFill>
                  <a:schemeClr val="accent4">
                    <a:lumMod val="75000"/>
                  </a:schemeClr>
                </a:solidFill>
                <a:latin typeface="Arimo"/>
                <a:ea typeface="Arimo"/>
                <a:cs typeface="Arimo"/>
                <a:sym typeface="Arimo"/>
              </a:rPr>
              <a:t>.  </a:t>
            </a:r>
          </a:p>
          <a:p>
            <a:pPr marL="0" lvl="0" indent="0" algn="l">
              <a:lnSpc>
                <a:spcPts val="3779"/>
              </a:lnSpc>
              <a:spcBef>
                <a:spcPct val="0"/>
              </a:spcBef>
            </a:pPr>
            <a:endParaRPr lang="en-US" sz="2700" dirty="0">
              <a:solidFill>
                <a:srgbClr val="545454"/>
              </a:solidFill>
              <a:latin typeface="Arimo"/>
              <a:ea typeface="Arimo"/>
              <a:cs typeface="Arimo"/>
              <a:sym typeface="Arimo"/>
            </a:endParaRPr>
          </a:p>
          <a:p>
            <a:pPr marL="0" lvl="0" indent="0" algn="l">
              <a:lnSpc>
                <a:spcPts val="3779"/>
              </a:lnSpc>
              <a:spcBef>
                <a:spcPct val="0"/>
              </a:spcBef>
            </a:pPr>
            <a:endParaRPr lang="en-US" sz="2700" u="none" strike="noStrike" dirty="0">
              <a:solidFill>
                <a:srgbClr val="545454"/>
              </a:solidFill>
              <a:latin typeface="Arimo"/>
              <a:ea typeface="Arimo"/>
              <a:cs typeface="Arimo"/>
              <a:sym typeface="Arimo"/>
            </a:endParaRPr>
          </a:p>
        </p:txBody>
      </p:sp>
      <p:sp>
        <p:nvSpPr>
          <p:cNvPr id="35" name="Rectángulo 34">
            <a:extLst>
              <a:ext uri="{FF2B5EF4-FFF2-40B4-BE49-F238E27FC236}">
                <a16:creationId xmlns:a16="http://schemas.microsoft.com/office/drawing/2014/main" id="{1BEBE31C-CA8A-EB2B-4DC3-528B7BBA651A}"/>
              </a:ext>
            </a:extLst>
          </p:cNvPr>
          <p:cNvSpPr/>
          <p:nvPr/>
        </p:nvSpPr>
        <p:spPr>
          <a:xfrm>
            <a:off x="1231719" y="1395521"/>
            <a:ext cx="15895663" cy="15502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4800" b="1" dirty="0">
                <a:solidFill>
                  <a:schemeClr val="accent4">
                    <a:lumMod val="75000"/>
                  </a:schemeClr>
                </a:solidFill>
              </a:rPr>
              <a:t>Momento 2: proyección argumentativa (individual)</a:t>
            </a:r>
          </a:p>
        </p:txBody>
      </p:sp>
      <p:grpSp>
        <p:nvGrpSpPr>
          <p:cNvPr id="19" name="Group 2">
            <a:extLst>
              <a:ext uri="{FF2B5EF4-FFF2-40B4-BE49-F238E27FC236}">
                <a16:creationId xmlns:a16="http://schemas.microsoft.com/office/drawing/2014/main" id="{ABD1B49E-F15F-20C3-B390-EC98E0F50AAE}"/>
              </a:ext>
            </a:extLst>
          </p:cNvPr>
          <p:cNvGrpSpPr/>
          <p:nvPr/>
        </p:nvGrpSpPr>
        <p:grpSpPr>
          <a:xfrm>
            <a:off x="1345867" y="3382277"/>
            <a:ext cx="4764527" cy="4764527"/>
            <a:chOff x="0" y="0"/>
            <a:chExt cx="812800" cy="812800"/>
          </a:xfrm>
        </p:grpSpPr>
        <p:sp>
          <p:nvSpPr>
            <p:cNvPr id="20" name="Freeform 3">
              <a:extLst>
                <a:ext uri="{FF2B5EF4-FFF2-40B4-BE49-F238E27FC236}">
                  <a16:creationId xmlns:a16="http://schemas.microsoft.com/office/drawing/2014/main" id="{C8A08865-25E9-049F-A607-B12A868E2377}"/>
                </a:ext>
              </a:extLst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11"/>
              <a:stretch>
                <a:fillRect l="-14935" r="-14935"/>
              </a:stretch>
            </a:blipFill>
            <a:ln w="133350" cap="sq">
              <a:solidFill>
                <a:srgbClr val="EF4136"/>
              </a:solidFill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</p:grpSp>
    </p:spTree>
    <p:extLst>
      <p:ext uri="{BB962C8B-B14F-4D97-AF65-F5344CB8AC3E}">
        <p14:creationId xmlns:p14="http://schemas.microsoft.com/office/powerpoint/2010/main" val="315578936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C4C9D0-2DD0-5470-0B6A-982A7021AE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8D7E5B7E-A153-43FD-79F8-BA24461636B5}"/>
              </a:ext>
            </a:extLst>
          </p:cNvPr>
          <p:cNvGrpSpPr/>
          <p:nvPr/>
        </p:nvGrpSpPr>
        <p:grpSpPr>
          <a:xfrm>
            <a:off x="-4726944" y="-3673744"/>
            <a:ext cx="26772009" cy="17465203"/>
            <a:chOff x="0" y="0"/>
            <a:chExt cx="35696012" cy="23286938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BABBABDD-D8A7-A558-182C-F82CCA80B70B}"/>
                </a:ext>
              </a:extLst>
            </p:cNvPr>
            <p:cNvSpPr/>
            <p:nvPr/>
          </p:nvSpPr>
          <p:spPr>
            <a:xfrm rot="-378694">
              <a:off x="27886048" y="4064890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5" y="0"/>
                  </a:lnTo>
                  <a:lnTo>
                    <a:pt x="2054065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45759F9F-FCDD-6EE1-303E-03FAC9F725B1}"/>
                </a:ext>
              </a:extLst>
            </p:cNvPr>
            <p:cNvSpPr/>
            <p:nvPr/>
          </p:nvSpPr>
          <p:spPr>
            <a:xfrm rot="6656374">
              <a:off x="5362036" y="12908186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4" y="0"/>
                  </a:lnTo>
                  <a:lnTo>
                    <a:pt x="2054064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C63FC5EC-DD7F-B97C-D2AC-3A025D0338E4}"/>
                </a:ext>
              </a:extLst>
            </p:cNvPr>
            <p:cNvSpPr/>
            <p:nvPr/>
          </p:nvSpPr>
          <p:spPr>
            <a:xfrm rot="-9991583">
              <a:off x="26034237" y="13730095"/>
              <a:ext cx="8774375" cy="8653727"/>
            </a:xfrm>
            <a:custGeom>
              <a:avLst/>
              <a:gdLst/>
              <a:ahLst/>
              <a:cxnLst/>
              <a:rect l="l" t="t" r="r" b="b"/>
              <a:pathLst>
                <a:path w="8774375" h="8653727">
                  <a:moveTo>
                    <a:pt x="0" y="0"/>
                  </a:moveTo>
                  <a:lnTo>
                    <a:pt x="8774375" y="0"/>
                  </a:lnTo>
                  <a:lnTo>
                    <a:pt x="8774375" y="8653727"/>
                  </a:lnTo>
                  <a:lnTo>
                    <a:pt x="0" y="865372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6" name="Freeform 6">
              <a:extLst>
                <a:ext uri="{FF2B5EF4-FFF2-40B4-BE49-F238E27FC236}">
                  <a16:creationId xmlns:a16="http://schemas.microsoft.com/office/drawing/2014/main" id="{6AE62A07-6406-7F82-FF9D-214CB27DB39D}"/>
                </a:ext>
              </a:extLst>
            </p:cNvPr>
            <p:cNvSpPr/>
            <p:nvPr/>
          </p:nvSpPr>
          <p:spPr>
            <a:xfrm rot="-7136872">
              <a:off x="26368259" y="7555644"/>
              <a:ext cx="7093899" cy="5621915"/>
            </a:xfrm>
            <a:custGeom>
              <a:avLst/>
              <a:gdLst/>
              <a:ahLst/>
              <a:cxnLst/>
              <a:rect l="l" t="t" r="r" b="b"/>
              <a:pathLst>
                <a:path w="7093899" h="5621915">
                  <a:moveTo>
                    <a:pt x="0" y="0"/>
                  </a:moveTo>
                  <a:lnTo>
                    <a:pt x="7093899" y="0"/>
                  </a:lnTo>
                  <a:lnTo>
                    <a:pt x="7093899" y="5621914"/>
                  </a:lnTo>
                  <a:lnTo>
                    <a:pt x="0" y="562191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6405AB7A-87F5-B97F-B8AF-834D2CEC41A7}"/>
                </a:ext>
              </a:extLst>
            </p:cNvPr>
            <p:cNvSpPr/>
            <p:nvPr/>
          </p:nvSpPr>
          <p:spPr>
            <a:xfrm rot="1670258">
              <a:off x="8674867" y="1476367"/>
              <a:ext cx="7868605" cy="6235870"/>
            </a:xfrm>
            <a:custGeom>
              <a:avLst/>
              <a:gdLst/>
              <a:ahLst/>
              <a:cxnLst/>
              <a:rect l="l" t="t" r="r" b="b"/>
              <a:pathLst>
                <a:path w="7868605" h="6235870">
                  <a:moveTo>
                    <a:pt x="0" y="0"/>
                  </a:moveTo>
                  <a:lnTo>
                    <a:pt x="7868605" y="0"/>
                  </a:lnTo>
                  <a:lnTo>
                    <a:pt x="7868605" y="6235870"/>
                  </a:lnTo>
                  <a:lnTo>
                    <a:pt x="0" y="62358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8" name="Freeform 8">
              <a:extLst>
                <a:ext uri="{FF2B5EF4-FFF2-40B4-BE49-F238E27FC236}">
                  <a16:creationId xmlns:a16="http://schemas.microsoft.com/office/drawing/2014/main" id="{D39BA98F-C93B-2237-84AA-B58B71A88980}"/>
                </a:ext>
              </a:extLst>
            </p:cNvPr>
            <p:cNvSpPr/>
            <p:nvPr/>
          </p:nvSpPr>
          <p:spPr>
            <a:xfrm rot="536888">
              <a:off x="5294597" y="15720764"/>
              <a:ext cx="6462241" cy="5121326"/>
            </a:xfrm>
            <a:custGeom>
              <a:avLst/>
              <a:gdLst/>
              <a:ahLst/>
              <a:cxnLst/>
              <a:rect l="l" t="t" r="r" b="b"/>
              <a:pathLst>
                <a:path w="6462241" h="5121326">
                  <a:moveTo>
                    <a:pt x="0" y="0"/>
                  </a:moveTo>
                  <a:lnTo>
                    <a:pt x="6462241" y="0"/>
                  </a:lnTo>
                  <a:lnTo>
                    <a:pt x="6462241" y="5121326"/>
                  </a:lnTo>
                  <a:lnTo>
                    <a:pt x="0" y="51213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B8FAE30A-CC23-6EA0-BA0A-B5C35FC4F393}"/>
                </a:ext>
              </a:extLst>
            </p:cNvPr>
            <p:cNvSpPr/>
            <p:nvPr/>
          </p:nvSpPr>
          <p:spPr>
            <a:xfrm rot="7607873">
              <a:off x="20911388" y="1496362"/>
              <a:ext cx="6395380" cy="6960957"/>
            </a:xfrm>
            <a:custGeom>
              <a:avLst/>
              <a:gdLst/>
              <a:ahLst/>
              <a:cxnLst/>
              <a:rect l="l" t="t" r="r" b="b"/>
              <a:pathLst>
                <a:path w="6395380" h="6960957">
                  <a:moveTo>
                    <a:pt x="0" y="0"/>
                  </a:moveTo>
                  <a:lnTo>
                    <a:pt x="6395380" y="0"/>
                  </a:lnTo>
                  <a:lnTo>
                    <a:pt x="6395380" y="6960957"/>
                  </a:lnTo>
                  <a:lnTo>
                    <a:pt x="0" y="696095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315218EE-5365-88EC-BC6E-989623FBA8E0}"/>
                </a:ext>
              </a:extLst>
            </p:cNvPr>
            <p:cNvSpPr/>
            <p:nvPr/>
          </p:nvSpPr>
          <p:spPr>
            <a:xfrm rot="10258208">
              <a:off x="5366034" y="7624256"/>
              <a:ext cx="3649807" cy="5168622"/>
            </a:xfrm>
            <a:custGeom>
              <a:avLst/>
              <a:gdLst/>
              <a:ahLst/>
              <a:cxnLst/>
              <a:rect l="l" t="t" r="r" b="b"/>
              <a:pathLst>
                <a:path w="3649807" h="5168622">
                  <a:moveTo>
                    <a:pt x="0" y="0"/>
                  </a:moveTo>
                  <a:lnTo>
                    <a:pt x="3649806" y="0"/>
                  </a:lnTo>
                  <a:lnTo>
                    <a:pt x="3649806" y="5168622"/>
                  </a:lnTo>
                  <a:lnTo>
                    <a:pt x="0" y="51686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1" name="Freeform 11">
              <a:extLst>
                <a:ext uri="{FF2B5EF4-FFF2-40B4-BE49-F238E27FC236}">
                  <a16:creationId xmlns:a16="http://schemas.microsoft.com/office/drawing/2014/main" id="{25F7565E-246F-58B7-7ABE-89ECDE14B476}"/>
                </a:ext>
              </a:extLst>
            </p:cNvPr>
            <p:cNvSpPr/>
            <p:nvPr/>
          </p:nvSpPr>
          <p:spPr>
            <a:xfrm rot="-10800000">
              <a:off x="16278357" y="15743716"/>
              <a:ext cx="7975425" cy="6370370"/>
            </a:xfrm>
            <a:custGeom>
              <a:avLst/>
              <a:gdLst/>
              <a:ahLst/>
              <a:cxnLst/>
              <a:rect l="l" t="t" r="r" b="b"/>
              <a:pathLst>
                <a:path w="7975425" h="6370370">
                  <a:moveTo>
                    <a:pt x="0" y="0"/>
                  </a:moveTo>
                  <a:lnTo>
                    <a:pt x="7975424" y="0"/>
                  </a:lnTo>
                  <a:lnTo>
                    <a:pt x="7975424" y="6370370"/>
                  </a:lnTo>
                  <a:lnTo>
                    <a:pt x="0" y="63703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2" name="Freeform 12">
              <a:extLst>
                <a:ext uri="{FF2B5EF4-FFF2-40B4-BE49-F238E27FC236}">
                  <a16:creationId xmlns:a16="http://schemas.microsoft.com/office/drawing/2014/main" id="{91632C86-BECF-6A03-9D18-33652B4713E0}"/>
                </a:ext>
              </a:extLst>
            </p:cNvPr>
            <p:cNvSpPr/>
            <p:nvPr/>
          </p:nvSpPr>
          <p:spPr>
            <a:xfrm rot="-10800000">
              <a:off x="26159235" y="15903123"/>
              <a:ext cx="4964203" cy="4756609"/>
            </a:xfrm>
            <a:custGeom>
              <a:avLst/>
              <a:gdLst/>
              <a:ahLst/>
              <a:cxnLst/>
              <a:rect l="l" t="t" r="r" b="b"/>
              <a:pathLst>
                <a:path w="4964203" h="4756609">
                  <a:moveTo>
                    <a:pt x="0" y="0"/>
                  </a:moveTo>
                  <a:lnTo>
                    <a:pt x="4964204" y="0"/>
                  </a:lnTo>
                  <a:lnTo>
                    <a:pt x="4964204" y="4756609"/>
                  </a:lnTo>
                  <a:lnTo>
                    <a:pt x="0" y="475660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3" name="Freeform 13">
              <a:extLst>
                <a:ext uri="{FF2B5EF4-FFF2-40B4-BE49-F238E27FC236}">
                  <a16:creationId xmlns:a16="http://schemas.microsoft.com/office/drawing/2014/main" id="{08E082F1-0976-B085-A64C-27C612C63931}"/>
                </a:ext>
              </a:extLst>
            </p:cNvPr>
            <p:cNvSpPr/>
            <p:nvPr/>
          </p:nvSpPr>
          <p:spPr>
            <a:xfrm rot="3897182">
              <a:off x="948620" y="1565499"/>
              <a:ext cx="5987534" cy="5905206"/>
            </a:xfrm>
            <a:custGeom>
              <a:avLst/>
              <a:gdLst/>
              <a:ahLst/>
              <a:cxnLst/>
              <a:rect l="l" t="t" r="r" b="b"/>
              <a:pathLst>
                <a:path w="5987534" h="5905206">
                  <a:moveTo>
                    <a:pt x="0" y="0"/>
                  </a:moveTo>
                  <a:lnTo>
                    <a:pt x="5987535" y="0"/>
                  </a:lnTo>
                  <a:lnTo>
                    <a:pt x="5987535" y="5905206"/>
                  </a:lnTo>
                  <a:lnTo>
                    <a:pt x="0" y="59052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06B8320F-21FC-4FDC-CC32-8B12DEACB9C8}"/>
                </a:ext>
              </a:extLst>
            </p:cNvPr>
            <p:cNvSpPr/>
            <p:nvPr/>
          </p:nvSpPr>
          <p:spPr>
            <a:xfrm rot="-2882775">
              <a:off x="12253237" y="17935812"/>
              <a:ext cx="2702077" cy="1573960"/>
            </a:xfrm>
            <a:custGeom>
              <a:avLst/>
              <a:gdLst/>
              <a:ahLst/>
              <a:cxnLst/>
              <a:rect l="l" t="t" r="r" b="b"/>
              <a:pathLst>
                <a:path w="2702077" h="1573960">
                  <a:moveTo>
                    <a:pt x="0" y="0"/>
                  </a:moveTo>
                  <a:lnTo>
                    <a:pt x="2702077" y="0"/>
                  </a:lnTo>
                  <a:lnTo>
                    <a:pt x="2702077" y="1573960"/>
                  </a:lnTo>
                  <a:lnTo>
                    <a:pt x="0" y="15739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5" name="Freeform 15">
              <a:extLst>
                <a:ext uri="{FF2B5EF4-FFF2-40B4-BE49-F238E27FC236}">
                  <a16:creationId xmlns:a16="http://schemas.microsoft.com/office/drawing/2014/main" id="{44471BA0-6E19-C761-3731-5A5F7EB200DF}"/>
                </a:ext>
              </a:extLst>
            </p:cNvPr>
            <p:cNvSpPr/>
            <p:nvPr/>
          </p:nvSpPr>
          <p:spPr>
            <a:xfrm rot="-3654351">
              <a:off x="17741212" y="3909246"/>
              <a:ext cx="2530871" cy="1474233"/>
            </a:xfrm>
            <a:custGeom>
              <a:avLst/>
              <a:gdLst/>
              <a:ahLst/>
              <a:cxnLst/>
              <a:rect l="l" t="t" r="r" b="b"/>
              <a:pathLst>
                <a:path w="2530871" h="1474233">
                  <a:moveTo>
                    <a:pt x="0" y="0"/>
                  </a:moveTo>
                  <a:lnTo>
                    <a:pt x="2530871" y="0"/>
                  </a:lnTo>
                  <a:lnTo>
                    <a:pt x="2530871" y="1474233"/>
                  </a:lnTo>
                  <a:lnTo>
                    <a:pt x="0" y="14742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16" name="Group 16">
            <a:extLst>
              <a:ext uri="{FF2B5EF4-FFF2-40B4-BE49-F238E27FC236}">
                <a16:creationId xmlns:a16="http://schemas.microsoft.com/office/drawing/2014/main" id="{0C46E04A-8D9D-9000-D3BE-6A758147744F}"/>
              </a:ext>
            </a:extLst>
          </p:cNvPr>
          <p:cNvGrpSpPr/>
          <p:nvPr/>
        </p:nvGrpSpPr>
        <p:grpSpPr>
          <a:xfrm>
            <a:off x="497942" y="490858"/>
            <a:ext cx="16629440" cy="8967698"/>
            <a:chOff x="0" y="0"/>
            <a:chExt cx="4085397" cy="2203117"/>
          </a:xfrm>
        </p:grpSpPr>
        <p:sp>
          <p:nvSpPr>
            <p:cNvPr id="17" name="Freeform 17">
              <a:extLst>
                <a:ext uri="{FF2B5EF4-FFF2-40B4-BE49-F238E27FC236}">
                  <a16:creationId xmlns:a16="http://schemas.microsoft.com/office/drawing/2014/main" id="{98B16D07-C809-1E5E-3795-25140FC18A1C}"/>
                </a:ext>
              </a:extLst>
            </p:cNvPr>
            <p:cNvSpPr/>
            <p:nvPr/>
          </p:nvSpPr>
          <p:spPr>
            <a:xfrm>
              <a:off x="0" y="0"/>
              <a:ext cx="4085397" cy="2203117"/>
            </a:xfrm>
            <a:custGeom>
              <a:avLst/>
              <a:gdLst/>
              <a:ahLst/>
              <a:cxnLst/>
              <a:rect l="l" t="t" r="r" b="b"/>
              <a:pathLst>
                <a:path w="4085397" h="2203117">
                  <a:moveTo>
                    <a:pt x="0" y="0"/>
                  </a:moveTo>
                  <a:lnTo>
                    <a:pt x="4085397" y="0"/>
                  </a:lnTo>
                  <a:lnTo>
                    <a:pt x="4085397" y="2203117"/>
                  </a:lnTo>
                  <a:lnTo>
                    <a:pt x="0" y="2203117"/>
                  </a:lnTo>
                  <a:close/>
                </a:path>
              </a:pathLst>
            </a:custGeom>
            <a:solidFill>
              <a:srgbClr val="FFFFF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8" name="TextBox 18">
              <a:extLst>
                <a:ext uri="{FF2B5EF4-FFF2-40B4-BE49-F238E27FC236}">
                  <a16:creationId xmlns:a16="http://schemas.microsoft.com/office/drawing/2014/main" id="{81BD43C4-4DF1-9E5C-6AB8-FACA31600A8F}"/>
                </a:ext>
              </a:extLst>
            </p:cNvPr>
            <p:cNvSpPr txBox="1"/>
            <p:nvPr/>
          </p:nvSpPr>
          <p:spPr>
            <a:xfrm>
              <a:off x="0" y="-47625"/>
              <a:ext cx="4085397" cy="2250742"/>
            </a:xfrm>
            <a:prstGeom prst="rect">
              <a:avLst/>
            </a:prstGeom>
          </p:spPr>
          <p:txBody>
            <a:bodyPr lIns="71245" tIns="71245" rIns="71245" bIns="71245" rtlCol="0" anchor="ctr"/>
            <a:lstStyle/>
            <a:p>
              <a:pPr algn="ctr">
                <a:lnSpc>
                  <a:spcPts val="1981"/>
                </a:lnSpc>
              </a:pPr>
              <a:endParaRPr/>
            </a:p>
          </p:txBody>
        </p:sp>
      </p:grpSp>
      <p:sp>
        <p:nvSpPr>
          <p:cNvPr id="22" name="TextBox 22">
            <a:extLst>
              <a:ext uri="{FF2B5EF4-FFF2-40B4-BE49-F238E27FC236}">
                <a16:creationId xmlns:a16="http://schemas.microsoft.com/office/drawing/2014/main" id="{ACE83494-8AAB-7EBD-D427-B4C6BB48CBF6}"/>
              </a:ext>
            </a:extLst>
          </p:cNvPr>
          <p:cNvSpPr txBox="1"/>
          <p:nvPr/>
        </p:nvSpPr>
        <p:spPr>
          <a:xfrm>
            <a:off x="9802082" y="2142494"/>
            <a:ext cx="5047743" cy="14388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742"/>
              </a:lnSpc>
              <a:spcBef>
                <a:spcPct val="0"/>
              </a:spcBef>
            </a:pPr>
            <a:r>
              <a:rPr lang="en-US" sz="4101" spc="-164">
                <a:solidFill>
                  <a:srgbClr val="FFFFFF"/>
                </a:solidFill>
                <a:latin typeface="Arimo Bold"/>
                <a:ea typeface="Arimo Bold"/>
                <a:cs typeface="Arimo Bold"/>
                <a:sym typeface="Arimo Bold"/>
              </a:rPr>
              <a:t>Inspiración y origen de la idea</a:t>
            </a:r>
          </a:p>
        </p:txBody>
      </p:sp>
      <p:sp>
        <p:nvSpPr>
          <p:cNvPr id="23" name="TextBox 23">
            <a:extLst>
              <a:ext uri="{FF2B5EF4-FFF2-40B4-BE49-F238E27FC236}">
                <a16:creationId xmlns:a16="http://schemas.microsoft.com/office/drawing/2014/main" id="{6EDD10A0-1574-05BD-EFEC-9142E534E23C}"/>
              </a:ext>
            </a:extLst>
          </p:cNvPr>
          <p:cNvSpPr txBox="1"/>
          <p:nvPr/>
        </p:nvSpPr>
        <p:spPr>
          <a:xfrm>
            <a:off x="6497699" y="3500280"/>
            <a:ext cx="10593457" cy="141891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lvl="0" algn="l">
              <a:lnSpc>
                <a:spcPts val="3779"/>
              </a:lnSpc>
              <a:spcBef>
                <a:spcPct val="0"/>
              </a:spcBef>
            </a:pPr>
            <a:r>
              <a:rPr lang="en-US" sz="3600" b="1" dirty="0">
                <a:solidFill>
                  <a:schemeClr val="accent4">
                    <a:lumMod val="75000"/>
                  </a:schemeClr>
                </a:solidFill>
                <a:latin typeface="Arimo"/>
                <a:ea typeface="Arimo"/>
                <a:cs typeface="Arimo"/>
                <a:sym typeface="Arimo"/>
              </a:rPr>
              <a:t>  </a:t>
            </a:r>
          </a:p>
          <a:p>
            <a:pPr marL="0" lvl="0" indent="0" algn="l">
              <a:lnSpc>
                <a:spcPts val="3779"/>
              </a:lnSpc>
              <a:spcBef>
                <a:spcPct val="0"/>
              </a:spcBef>
            </a:pPr>
            <a:endParaRPr lang="en-US" sz="2700" dirty="0">
              <a:solidFill>
                <a:srgbClr val="545454"/>
              </a:solidFill>
              <a:latin typeface="Arimo"/>
              <a:ea typeface="Arimo"/>
              <a:cs typeface="Arimo"/>
              <a:sym typeface="Arimo"/>
            </a:endParaRPr>
          </a:p>
          <a:p>
            <a:pPr marL="0" lvl="0" indent="0" algn="l">
              <a:lnSpc>
                <a:spcPts val="3779"/>
              </a:lnSpc>
              <a:spcBef>
                <a:spcPct val="0"/>
              </a:spcBef>
            </a:pPr>
            <a:endParaRPr lang="en-US" sz="2700" u="none" strike="noStrike" dirty="0">
              <a:solidFill>
                <a:srgbClr val="545454"/>
              </a:solidFill>
              <a:latin typeface="Arimo"/>
              <a:ea typeface="Arimo"/>
              <a:cs typeface="Arimo"/>
              <a:sym typeface="Arimo"/>
            </a:endParaRPr>
          </a:p>
        </p:txBody>
      </p:sp>
      <p:sp>
        <p:nvSpPr>
          <p:cNvPr id="35" name="Rectángulo 34">
            <a:extLst>
              <a:ext uri="{FF2B5EF4-FFF2-40B4-BE49-F238E27FC236}">
                <a16:creationId xmlns:a16="http://schemas.microsoft.com/office/drawing/2014/main" id="{196F830C-8718-4F75-B739-0DC569D0A748}"/>
              </a:ext>
            </a:extLst>
          </p:cNvPr>
          <p:cNvSpPr/>
          <p:nvPr/>
        </p:nvSpPr>
        <p:spPr>
          <a:xfrm>
            <a:off x="1231719" y="1395521"/>
            <a:ext cx="15895663" cy="15502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4800" b="1" dirty="0">
                <a:solidFill>
                  <a:schemeClr val="accent4">
                    <a:lumMod val="75000"/>
                  </a:schemeClr>
                </a:solidFill>
              </a:rPr>
              <a:t>Momento 3: presentación del modelo de escritura argumentativa</a:t>
            </a:r>
          </a:p>
        </p:txBody>
      </p:sp>
      <p:grpSp>
        <p:nvGrpSpPr>
          <p:cNvPr id="19" name="Group 2">
            <a:extLst>
              <a:ext uri="{FF2B5EF4-FFF2-40B4-BE49-F238E27FC236}">
                <a16:creationId xmlns:a16="http://schemas.microsoft.com/office/drawing/2014/main" id="{64764750-FA17-4D23-2022-87E245D0F59F}"/>
              </a:ext>
            </a:extLst>
          </p:cNvPr>
          <p:cNvGrpSpPr/>
          <p:nvPr/>
        </p:nvGrpSpPr>
        <p:grpSpPr>
          <a:xfrm>
            <a:off x="1345867" y="3382277"/>
            <a:ext cx="4764527" cy="4764527"/>
            <a:chOff x="0" y="0"/>
            <a:chExt cx="812800" cy="812800"/>
          </a:xfrm>
        </p:grpSpPr>
        <p:sp>
          <p:nvSpPr>
            <p:cNvPr id="20" name="Freeform 3">
              <a:extLst>
                <a:ext uri="{FF2B5EF4-FFF2-40B4-BE49-F238E27FC236}">
                  <a16:creationId xmlns:a16="http://schemas.microsoft.com/office/drawing/2014/main" id="{33D9DCC7-70E4-347F-74EB-7ADC506F58B0}"/>
                </a:ext>
              </a:extLst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11"/>
              <a:stretch>
                <a:fillRect l="-14935" r="-14935"/>
              </a:stretch>
            </a:blipFill>
            <a:ln w="133350" cap="sq">
              <a:solidFill>
                <a:srgbClr val="EF4136"/>
              </a:solidFill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</p:grpSp>
      <p:graphicFrame>
        <p:nvGraphicFramePr>
          <p:cNvPr id="32" name="Tabla 31">
            <a:extLst>
              <a:ext uri="{FF2B5EF4-FFF2-40B4-BE49-F238E27FC236}">
                <a16:creationId xmlns:a16="http://schemas.microsoft.com/office/drawing/2014/main" id="{87BD24D6-3465-1752-43DF-370073F805E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1969477"/>
              </p:ext>
            </p:extLst>
          </p:nvPr>
        </p:nvGraphicFramePr>
        <p:xfrm>
          <a:off x="6422985" y="3599804"/>
          <a:ext cx="10704398" cy="509455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352199">
                  <a:extLst>
                    <a:ext uri="{9D8B030D-6E8A-4147-A177-3AD203B41FA5}">
                      <a16:colId xmlns:a16="http://schemas.microsoft.com/office/drawing/2014/main" val="2848192457"/>
                    </a:ext>
                  </a:extLst>
                </a:gridCol>
                <a:gridCol w="5352199">
                  <a:extLst>
                    <a:ext uri="{9D8B030D-6E8A-4147-A177-3AD203B41FA5}">
                      <a16:colId xmlns:a16="http://schemas.microsoft.com/office/drawing/2014/main" val="1604754561"/>
                    </a:ext>
                  </a:extLst>
                </a:gridCol>
              </a:tblGrid>
              <a:tr h="976459">
                <a:tc>
                  <a:txBody>
                    <a:bodyPr/>
                    <a:lstStyle/>
                    <a:p>
                      <a:r>
                        <a:rPr lang="es-CL" sz="3600" dirty="0"/>
                        <a:t>Breve contexto de las primeras páginas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9983352"/>
                  </a:ext>
                </a:extLst>
              </a:tr>
              <a:tr h="976459">
                <a:tc>
                  <a:txBody>
                    <a:bodyPr/>
                    <a:lstStyle/>
                    <a:p>
                      <a:r>
                        <a:rPr lang="es-CL" sz="3600" dirty="0"/>
                        <a:t>Pregunta reformulada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9284801"/>
                  </a:ext>
                </a:extLst>
              </a:tr>
              <a:tr h="976459">
                <a:tc>
                  <a:txBody>
                    <a:bodyPr/>
                    <a:lstStyle/>
                    <a:p>
                      <a:r>
                        <a:rPr lang="es-CL" sz="3600" dirty="0"/>
                        <a:t>Tesis mejorada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18176158"/>
                  </a:ext>
                </a:extLst>
              </a:tr>
              <a:tr h="976459">
                <a:tc>
                  <a:txBody>
                    <a:bodyPr/>
                    <a:lstStyle/>
                    <a:p>
                      <a:r>
                        <a:rPr lang="es-CL" sz="3600" dirty="0"/>
                        <a:t>Argumento 1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3511092"/>
                  </a:ext>
                </a:extLst>
              </a:tr>
              <a:tr h="976459">
                <a:tc>
                  <a:txBody>
                    <a:bodyPr/>
                    <a:lstStyle/>
                    <a:p>
                      <a:r>
                        <a:rPr lang="es-CL" sz="3600" dirty="0"/>
                        <a:t>Argumento 2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07046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8460420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E0ED86-2986-F77E-B474-05F7CAAE9B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A44CFA73-6A6B-185F-CB53-DBC1E8CD6CA2}"/>
              </a:ext>
            </a:extLst>
          </p:cNvPr>
          <p:cNvGrpSpPr/>
          <p:nvPr/>
        </p:nvGrpSpPr>
        <p:grpSpPr>
          <a:xfrm>
            <a:off x="2648205" y="65521"/>
            <a:ext cx="6493815" cy="4640279"/>
            <a:chOff x="0" y="0"/>
            <a:chExt cx="4317685" cy="3085284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D10BDF35-175B-73C5-B4D1-63A46D1C4937}"/>
                </a:ext>
              </a:extLst>
            </p:cNvPr>
            <p:cNvSpPr/>
            <p:nvPr/>
          </p:nvSpPr>
          <p:spPr>
            <a:xfrm>
              <a:off x="10160" y="16510"/>
              <a:ext cx="4294825" cy="3057344"/>
            </a:xfrm>
            <a:custGeom>
              <a:avLst/>
              <a:gdLst/>
              <a:ahLst/>
              <a:cxnLst/>
              <a:rect l="l" t="t" r="r" b="b"/>
              <a:pathLst>
                <a:path w="4294825" h="3057344">
                  <a:moveTo>
                    <a:pt x="4294825" y="3057344"/>
                  </a:moveTo>
                  <a:lnTo>
                    <a:pt x="0" y="3049724"/>
                  </a:lnTo>
                  <a:lnTo>
                    <a:pt x="0" y="1073594"/>
                  </a:lnTo>
                  <a:lnTo>
                    <a:pt x="17780" y="19050"/>
                  </a:lnTo>
                  <a:lnTo>
                    <a:pt x="2139613" y="0"/>
                  </a:lnTo>
                  <a:lnTo>
                    <a:pt x="4275775" y="5080"/>
                  </a:lnTo>
                  <a:close/>
                </a:path>
              </a:pathLst>
            </a:custGeom>
            <a:solidFill>
              <a:srgbClr val="FFFDFD"/>
            </a:solidFill>
          </p:spPr>
          <p:txBody>
            <a:bodyPr/>
            <a:lstStyle/>
            <a:p>
              <a:endParaRPr lang="es-CL"/>
            </a:p>
          </p:txBody>
        </p:sp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70398D64-36AB-FD26-ACAF-AAC41EA1A37B}"/>
                </a:ext>
              </a:extLst>
            </p:cNvPr>
            <p:cNvSpPr/>
            <p:nvPr/>
          </p:nvSpPr>
          <p:spPr>
            <a:xfrm>
              <a:off x="-3810" y="0"/>
              <a:ext cx="4324035" cy="3084014"/>
            </a:xfrm>
            <a:custGeom>
              <a:avLst/>
              <a:gdLst/>
              <a:ahLst/>
              <a:cxnLst/>
              <a:rect l="l" t="t" r="r" b="b"/>
              <a:pathLst>
                <a:path w="4324035" h="3084014">
                  <a:moveTo>
                    <a:pt x="4289745" y="21590"/>
                  </a:moveTo>
                  <a:cubicBezTo>
                    <a:pt x="4291015" y="34290"/>
                    <a:pt x="4291015" y="44450"/>
                    <a:pt x="4292285" y="54610"/>
                  </a:cubicBezTo>
                  <a:cubicBezTo>
                    <a:pt x="4294825" y="110110"/>
                    <a:pt x="4296095" y="176390"/>
                    <a:pt x="4298635" y="240302"/>
                  </a:cubicBezTo>
                  <a:cubicBezTo>
                    <a:pt x="4298635" y="332621"/>
                    <a:pt x="4311335" y="2152947"/>
                    <a:pt x="4317685" y="2245265"/>
                  </a:cubicBezTo>
                  <a:cubicBezTo>
                    <a:pt x="4324035" y="2384926"/>
                    <a:pt x="4320225" y="2526954"/>
                    <a:pt x="4320225" y="2666615"/>
                  </a:cubicBezTo>
                  <a:cubicBezTo>
                    <a:pt x="4320225" y="2789706"/>
                    <a:pt x="4321495" y="2903329"/>
                    <a:pt x="4322765" y="3023054"/>
                  </a:cubicBezTo>
                  <a:cubicBezTo>
                    <a:pt x="4322765" y="3044644"/>
                    <a:pt x="4322765" y="3058614"/>
                    <a:pt x="4322765" y="3082744"/>
                  </a:cubicBezTo>
                  <a:cubicBezTo>
                    <a:pt x="4299905" y="3082744"/>
                    <a:pt x="4279585" y="3084014"/>
                    <a:pt x="4250801" y="3082744"/>
                  </a:cubicBezTo>
                  <a:cubicBezTo>
                    <a:pt x="4033732" y="3077664"/>
                    <a:pt x="3813324" y="3084014"/>
                    <a:pt x="3596255" y="3078934"/>
                  </a:cubicBezTo>
                  <a:cubicBezTo>
                    <a:pt x="3466014" y="3075124"/>
                    <a:pt x="3339112" y="3077664"/>
                    <a:pt x="3208871" y="3075124"/>
                  </a:cubicBezTo>
                  <a:cubicBezTo>
                    <a:pt x="3148759" y="3073854"/>
                    <a:pt x="3088648" y="3072584"/>
                    <a:pt x="3028537" y="3071314"/>
                  </a:cubicBezTo>
                  <a:cubicBezTo>
                    <a:pt x="2991802" y="3071314"/>
                    <a:pt x="2958407" y="3072584"/>
                    <a:pt x="2921672" y="3072584"/>
                  </a:cubicBezTo>
                  <a:cubicBezTo>
                    <a:pt x="2828166" y="3071314"/>
                    <a:pt x="2571022" y="3072584"/>
                    <a:pt x="2477516" y="3071314"/>
                  </a:cubicBezTo>
                  <a:cubicBezTo>
                    <a:pt x="2410725" y="3070044"/>
                    <a:pt x="1074918" y="3078934"/>
                    <a:pt x="1008127" y="3077664"/>
                  </a:cubicBezTo>
                  <a:cubicBezTo>
                    <a:pt x="991430" y="3077664"/>
                    <a:pt x="971393" y="3078934"/>
                    <a:pt x="954695" y="3078934"/>
                  </a:cubicBezTo>
                  <a:cubicBezTo>
                    <a:pt x="914621" y="3078934"/>
                    <a:pt x="877886" y="3080204"/>
                    <a:pt x="837812" y="3080204"/>
                  </a:cubicBezTo>
                  <a:cubicBezTo>
                    <a:pt x="737626" y="3080204"/>
                    <a:pt x="640780" y="3078934"/>
                    <a:pt x="540594" y="3077664"/>
                  </a:cubicBezTo>
                  <a:cubicBezTo>
                    <a:pt x="480483" y="3076394"/>
                    <a:pt x="420372" y="3075124"/>
                    <a:pt x="363600" y="3073854"/>
                  </a:cubicBezTo>
                  <a:cubicBezTo>
                    <a:pt x="256735" y="3072584"/>
                    <a:pt x="149871" y="3071314"/>
                    <a:pt x="48260" y="3071314"/>
                  </a:cubicBezTo>
                  <a:cubicBezTo>
                    <a:pt x="38100" y="3071314"/>
                    <a:pt x="29210" y="3071314"/>
                    <a:pt x="19050" y="3070044"/>
                  </a:cubicBezTo>
                  <a:cubicBezTo>
                    <a:pt x="10160" y="3068774"/>
                    <a:pt x="5080" y="3062424"/>
                    <a:pt x="7620" y="3053534"/>
                  </a:cubicBezTo>
                  <a:cubicBezTo>
                    <a:pt x="16510" y="3021686"/>
                    <a:pt x="12700" y="2962507"/>
                    <a:pt x="11430" y="2900962"/>
                  </a:cubicBezTo>
                  <a:cubicBezTo>
                    <a:pt x="10160" y="2775504"/>
                    <a:pt x="6350" y="2652413"/>
                    <a:pt x="7620" y="2526954"/>
                  </a:cubicBezTo>
                  <a:cubicBezTo>
                    <a:pt x="5080" y="2370724"/>
                    <a:pt x="0" y="436774"/>
                    <a:pt x="7620" y="278177"/>
                  </a:cubicBezTo>
                  <a:cubicBezTo>
                    <a:pt x="8890" y="247404"/>
                    <a:pt x="7620" y="214264"/>
                    <a:pt x="8890" y="183491"/>
                  </a:cubicBezTo>
                  <a:cubicBezTo>
                    <a:pt x="10160" y="133781"/>
                    <a:pt x="12700" y="79337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66383" y="30480"/>
                    <a:pt x="119815" y="29210"/>
                  </a:cubicBezTo>
                  <a:cubicBezTo>
                    <a:pt x="209982" y="25400"/>
                    <a:pt x="300149" y="22860"/>
                    <a:pt x="393656" y="20320"/>
                  </a:cubicBezTo>
                  <a:cubicBezTo>
                    <a:pt x="457107" y="17780"/>
                    <a:pt x="520557" y="16510"/>
                    <a:pt x="580669" y="13970"/>
                  </a:cubicBezTo>
                  <a:cubicBezTo>
                    <a:pt x="640780" y="11430"/>
                    <a:pt x="704231" y="8890"/>
                    <a:pt x="764342" y="8890"/>
                  </a:cubicBezTo>
                  <a:cubicBezTo>
                    <a:pt x="831133" y="7620"/>
                    <a:pt x="897923" y="10160"/>
                    <a:pt x="964713" y="8890"/>
                  </a:cubicBezTo>
                  <a:cubicBezTo>
                    <a:pt x="1048201" y="8890"/>
                    <a:pt x="2561004" y="6350"/>
                    <a:pt x="2644492" y="5080"/>
                  </a:cubicBezTo>
                  <a:cubicBezTo>
                    <a:pt x="2724640" y="3810"/>
                    <a:pt x="2804789" y="2540"/>
                    <a:pt x="2888277" y="2540"/>
                  </a:cubicBezTo>
                  <a:cubicBezTo>
                    <a:pt x="3025197" y="1270"/>
                    <a:pt x="3158778" y="0"/>
                    <a:pt x="3295698" y="0"/>
                  </a:cubicBezTo>
                  <a:cubicBezTo>
                    <a:pt x="3352470" y="0"/>
                    <a:pt x="3412581" y="2540"/>
                    <a:pt x="3469353" y="2540"/>
                  </a:cubicBezTo>
                  <a:cubicBezTo>
                    <a:pt x="3626311" y="3810"/>
                    <a:pt x="3786607" y="5080"/>
                    <a:pt x="3943565" y="7620"/>
                  </a:cubicBezTo>
                  <a:cubicBezTo>
                    <a:pt x="4027053" y="8890"/>
                    <a:pt x="4110541" y="12700"/>
                    <a:pt x="4194029" y="16510"/>
                  </a:cubicBezTo>
                  <a:cubicBezTo>
                    <a:pt x="4214066" y="16510"/>
                    <a:pt x="4234103" y="16510"/>
                    <a:pt x="4250801" y="16510"/>
                  </a:cubicBezTo>
                  <a:cubicBezTo>
                    <a:pt x="4270695" y="17780"/>
                    <a:pt x="4279585" y="20320"/>
                    <a:pt x="4289745" y="21590"/>
                  </a:cubicBezTo>
                  <a:close/>
                  <a:moveTo>
                    <a:pt x="4299905" y="3066234"/>
                  </a:moveTo>
                  <a:cubicBezTo>
                    <a:pt x="4301175" y="3049724"/>
                    <a:pt x="4302445" y="3037024"/>
                    <a:pt x="4302445" y="3024324"/>
                  </a:cubicBezTo>
                  <a:cubicBezTo>
                    <a:pt x="4301175" y="2891493"/>
                    <a:pt x="4299905" y="2766035"/>
                    <a:pt x="4299905" y="2631108"/>
                  </a:cubicBezTo>
                  <a:cubicBezTo>
                    <a:pt x="4299905" y="2569563"/>
                    <a:pt x="4302445" y="2508017"/>
                    <a:pt x="4301175" y="2446472"/>
                  </a:cubicBezTo>
                  <a:cubicBezTo>
                    <a:pt x="4301175" y="2389661"/>
                    <a:pt x="4299905" y="2330482"/>
                    <a:pt x="4298635" y="2273671"/>
                  </a:cubicBezTo>
                  <a:cubicBezTo>
                    <a:pt x="4293555" y="2186087"/>
                    <a:pt x="4282125" y="372862"/>
                    <a:pt x="4282125" y="285278"/>
                  </a:cubicBezTo>
                  <a:cubicBezTo>
                    <a:pt x="4279585" y="211897"/>
                    <a:pt x="4277045" y="136148"/>
                    <a:pt x="4274505" y="63500"/>
                  </a:cubicBezTo>
                  <a:cubicBezTo>
                    <a:pt x="4273235" y="44450"/>
                    <a:pt x="4271965" y="43180"/>
                    <a:pt x="4240782" y="41910"/>
                  </a:cubicBezTo>
                  <a:cubicBezTo>
                    <a:pt x="4230764" y="41910"/>
                    <a:pt x="4224085" y="41910"/>
                    <a:pt x="4214066" y="40640"/>
                  </a:cubicBezTo>
                  <a:cubicBezTo>
                    <a:pt x="4130578" y="36830"/>
                    <a:pt x="4043751" y="31750"/>
                    <a:pt x="3960263" y="30480"/>
                  </a:cubicBezTo>
                  <a:cubicBezTo>
                    <a:pt x="3756552" y="26670"/>
                    <a:pt x="3549502" y="25400"/>
                    <a:pt x="3345791" y="22860"/>
                  </a:cubicBezTo>
                  <a:cubicBezTo>
                    <a:pt x="3315735" y="22860"/>
                    <a:pt x="3282341" y="22860"/>
                    <a:pt x="3252285" y="22860"/>
                  </a:cubicBezTo>
                  <a:cubicBezTo>
                    <a:pt x="3202192" y="22860"/>
                    <a:pt x="3152099" y="22860"/>
                    <a:pt x="3105346" y="22860"/>
                  </a:cubicBezTo>
                  <a:cubicBezTo>
                    <a:pt x="2998481" y="22860"/>
                    <a:pt x="2891616" y="22860"/>
                    <a:pt x="2788091" y="24130"/>
                  </a:cubicBezTo>
                  <a:cubicBezTo>
                    <a:pt x="2697924" y="25400"/>
                    <a:pt x="1178443" y="29210"/>
                    <a:pt x="1088276" y="29210"/>
                  </a:cubicBezTo>
                  <a:cubicBezTo>
                    <a:pt x="941337" y="29210"/>
                    <a:pt x="794398" y="26670"/>
                    <a:pt x="647459" y="33020"/>
                  </a:cubicBezTo>
                  <a:cubicBezTo>
                    <a:pt x="570650" y="36830"/>
                    <a:pt x="497181" y="36830"/>
                    <a:pt x="423711" y="38100"/>
                  </a:cubicBezTo>
                  <a:cubicBezTo>
                    <a:pt x="296810" y="41910"/>
                    <a:pt x="169908" y="45720"/>
                    <a:pt x="49530" y="50800"/>
                  </a:cubicBezTo>
                  <a:cubicBezTo>
                    <a:pt x="36830" y="50800"/>
                    <a:pt x="34290" y="53340"/>
                    <a:pt x="33020" y="72236"/>
                  </a:cubicBezTo>
                  <a:cubicBezTo>
                    <a:pt x="31750" y="114844"/>
                    <a:pt x="31750" y="157453"/>
                    <a:pt x="30480" y="200061"/>
                  </a:cubicBezTo>
                  <a:cubicBezTo>
                    <a:pt x="29210" y="271075"/>
                    <a:pt x="26670" y="339722"/>
                    <a:pt x="25400" y="410736"/>
                  </a:cubicBezTo>
                  <a:cubicBezTo>
                    <a:pt x="20320" y="486484"/>
                    <a:pt x="26670" y="2337584"/>
                    <a:pt x="29210" y="2413332"/>
                  </a:cubicBezTo>
                  <a:cubicBezTo>
                    <a:pt x="29210" y="2493814"/>
                    <a:pt x="29210" y="2576664"/>
                    <a:pt x="30480" y="2657147"/>
                  </a:cubicBezTo>
                  <a:cubicBezTo>
                    <a:pt x="30480" y="2716325"/>
                    <a:pt x="33020" y="2775504"/>
                    <a:pt x="33020" y="2834682"/>
                  </a:cubicBezTo>
                  <a:cubicBezTo>
                    <a:pt x="33020" y="2898595"/>
                    <a:pt x="33020" y="2962507"/>
                    <a:pt x="31750" y="3024324"/>
                  </a:cubicBezTo>
                  <a:cubicBezTo>
                    <a:pt x="31750" y="3028134"/>
                    <a:pt x="31750" y="3030674"/>
                    <a:pt x="31750" y="3034484"/>
                  </a:cubicBezTo>
                  <a:cubicBezTo>
                    <a:pt x="31750" y="3044644"/>
                    <a:pt x="35560" y="3048454"/>
                    <a:pt x="44450" y="3048454"/>
                  </a:cubicBezTo>
                  <a:cubicBezTo>
                    <a:pt x="73062" y="3048454"/>
                    <a:pt x="119815" y="3049724"/>
                    <a:pt x="163229" y="3049724"/>
                  </a:cubicBezTo>
                  <a:cubicBezTo>
                    <a:pt x="226680" y="3049724"/>
                    <a:pt x="293470" y="3047184"/>
                    <a:pt x="356921" y="3049724"/>
                  </a:cubicBezTo>
                  <a:cubicBezTo>
                    <a:pt x="460446" y="3053534"/>
                    <a:pt x="563971" y="3056074"/>
                    <a:pt x="667496" y="3054804"/>
                  </a:cubicBezTo>
                  <a:cubicBezTo>
                    <a:pt x="734287" y="3053534"/>
                    <a:pt x="797738" y="3056074"/>
                    <a:pt x="864528" y="3056074"/>
                  </a:cubicBezTo>
                  <a:cubicBezTo>
                    <a:pt x="961374" y="3056074"/>
                    <a:pt x="1058220" y="3054804"/>
                    <a:pt x="1155066" y="3056074"/>
                  </a:cubicBezTo>
                  <a:cubicBezTo>
                    <a:pt x="1298665" y="3057344"/>
                    <a:pt x="2874919" y="3047184"/>
                    <a:pt x="3021858" y="3049724"/>
                  </a:cubicBezTo>
                  <a:cubicBezTo>
                    <a:pt x="3085309" y="3050994"/>
                    <a:pt x="3148759" y="3052264"/>
                    <a:pt x="3208871" y="3052264"/>
                  </a:cubicBezTo>
                  <a:cubicBezTo>
                    <a:pt x="3319075" y="3054804"/>
                    <a:pt x="3425939" y="3050994"/>
                    <a:pt x="3536144" y="3054804"/>
                  </a:cubicBezTo>
                  <a:cubicBezTo>
                    <a:pt x="3626311" y="3057344"/>
                    <a:pt x="3716478" y="3057344"/>
                    <a:pt x="3806645" y="3059884"/>
                  </a:cubicBezTo>
                  <a:cubicBezTo>
                    <a:pt x="3940226" y="3063694"/>
                    <a:pt x="4073807" y="3066234"/>
                    <a:pt x="4207387" y="3067504"/>
                  </a:cubicBezTo>
                  <a:cubicBezTo>
                    <a:pt x="4257480" y="3067504"/>
                    <a:pt x="4279585" y="3066234"/>
                    <a:pt x="4299905" y="3066234"/>
                  </a:cubicBezTo>
                  <a:close/>
                </a:path>
              </a:pathLst>
            </a:custGeom>
            <a:solidFill>
              <a:srgbClr val="F7D101"/>
            </a:solidFill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5" name="Group 5">
            <a:extLst>
              <a:ext uri="{FF2B5EF4-FFF2-40B4-BE49-F238E27FC236}">
                <a16:creationId xmlns:a16="http://schemas.microsoft.com/office/drawing/2014/main" id="{8C064328-7CD2-ECE1-C719-114982F2A273}"/>
              </a:ext>
            </a:extLst>
          </p:cNvPr>
          <p:cNvGrpSpPr/>
          <p:nvPr/>
        </p:nvGrpSpPr>
        <p:grpSpPr>
          <a:xfrm>
            <a:off x="2648205" y="4862429"/>
            <a:ext cx="6493815" cy="4640279"/>
            <a:chOff x="0" y="0"/>
            <a:chExt cx="4317685" cy="3085284"/>
          </a:xfrm>
        </p:grpSpPr>
        <p:sp>
          <p:nvSpPr>
            <p:cNvPr id="6" name="Freeform 6">
              <a:extLst>
                <a:ext uri="{FF2B5EF4-FFF2-40B4-BE49-F238E27FC236}">
                  <a16:creationId xmlns:a16="http://schemas.microsoft.com/office/drawing/2014/main" id="{FB8BD2A2-3DE1-673D-CB7B-1799850E4943}"/>
                </a:ext>
              </a:extLst>
            </p:cNvPr>
            <p:cNvSpPr/>
            <p:nvPr/>
          </p:nvSpPr>
          <p:spPr>
            <a:xfrm>
              <a:off x="10160" y="16510"/>
              <a:ext cx="4294825" cy="3057344"/>
            </a:xfrm>
            <a:custGeom>
              <a:avLst/>
              <a:gdLst/>
              <a:ahLst/>
              <a:cxnLst/>
              <a:rect l="l" t="t" r="r" b="b"/>
              <a:pathLst>
                <a:path w="4294825" h="3057344">
                  <a:moveTo>
                    <a:pt x="4294825" y="3057344"/>
                  </a:moveTo>
                  <a:lnTo>
                    <a:pt x="0" y="3049724"/>
                  </a:lnTo>
                  <a:lnTo>
                    <a:pt x="0" y="1073594"/>
                  </a:lnTo>
                  <a:lnTo>
                    <a:pt x="17780" y="19050"/>
                  </a:lnTo>
                  <a:lnTo>
                    <a:pt x="2139613" y="0"/>
                  </a:lnTo>
                  <a:lnTo>
                    <a:pt x="4275775" y="5080"/>
                  </a:lnTo>
                  <a:close/>
                </a:path>
              </a:pathLst>
            </a:custGeom>
            <a:solidFill>
              <a:srgbClr val="FFFDFD"/>
            </a:solidFill>
          </p:spPr>
          <p:txBody>
            <a:bodyPr/>
            <a:lstStyle/>
            <a:p>
              <a:endParaRPr lang="es-CL"/>
            </a:p>
          </p:txBody>
        </p:sp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9BE087FE-1A62-A19E-3403-833D381F17E3}"/>
                </a:ext>
              </a:extLst>
            </p:cNvPr>
            <p:cNvSpPr/>
            <p:nvPr/>
          </p:nvSpPr>
          <p:spPr>
            <a:xfrm>
              <a:off x="-3810" y="0"/>
              <a:ext cx="4324035" cy="3084014"/>
            </a:xfrm>
            <a:custGeom>
              <a:avLst/>
              <a:gdLst/>
              <a:ahLst/>
              <a:cxnLst/>
              <a:rect l="l" t="t" r="r" b="b"/>
              <a:pathLst>
                <a:path w="4324035" h="3084014">
                  <a:moveTo>
                    <a:pt x="4289745" y="21590"/>
                  </a:moveTo>
                  <a:cubicBezTo>
                    <a:pt x="4291015" y="34290"/>
                    <a:pt x="4291015" y="44450"/>
                    <a:pt x="4292285" y="54610"/>
                  </a:cubicBezTo>
                  <a:cubicBezTo>
                    <a:pt x="4294825" y="110110"/>
                    <a:pt x="4296095" y="176390"/>
                    <a:pt x="4298635" y="240302"/>
                  </a:cubicBezTo>
                  <a:cubicBezTo>
                    <a:pt x="4298635" y="332621"/>
                    <a:pt x="4311335" y="2152947"/>
                    <a:pt x="4317685" y="2245265"/>
                  </a:cubicBezTo>
                  <a:cubicBezTo>
                    <a:pt x="4324035" y="2384926"/>
                    <a:pt x="4320225" y="2526954"/>
                    <a:pt x="4320225" y="2666615"/>
                  </a:cubicBezTo>
                  <a:cubicBezTo>
                    <a:pt x="4320225" y="2789706"/>
                    <a:pt x="4321495" y="2903329"/>
                    <a:pt x="4322765" y="3023054"/>
                  </a:cubicBezTo>
                  <a:cubicBezTo>
                    <a:pt x="4322765" y="3044644"/>
                    <a:pt x="4322765" y="3058614"/>
                    <a:pt x="4322765" y="3082744"/>
                  </a:cubicBezTo>
                  <a:cubicBezTo>
                    <a:pt x="4299905" y="3082744"/>
                    <a:pt x="4279585" y="3084014"/>
                    <a:pt x="4250801" y="3082744"/>
                  </a:cubicBezTo>
                  <a:cubicBezTo>
                    <a:pt x="4033732" y="3077664"/>
                    <a:pt x="3813324" y="3084014"/>
                    <a:pt x="3596255" y="3078934"/>
                  </a:cubicBezTo>
                  <a:cubicBezTo>
                    <a:pt x="3466014" y="3075124"/>
                    <a:pt x="3339112" y="3077664"/>
                    <a:pt x="3208871" y="3075124"/>
                  </a:cubicBezTo>
                  <a:cubicBezTo>
                    <a:pt x="3148759" y="3073854"/>
                    <a:pt x="3088648" y="3072584"/>
                    <a:pt x="3028537" y="3071314"/>
                  </a:cubicBezTo>
                  <a:cubicBezTo>
                    <a:pt x="2991802" y="3071314"/>
                    <a:pt x="2958407" y="3072584"/>
                    <a:pt x="2921672" y="3072584"/>
                  </a:cubicBezTo>
                  <a:cubicBezTo>
                    <a:pt x="2828166" y="3071314"/>
                    <a:pt x="2571022" y="3072584"/>
                    <a:pt x="2477516" y="3071314"/>
                  </a:cubicBezTo>
                  <a:cubicBezTo>
                    <a:pt x="2410725" y="3070044"/>
                    <a:pt x="1074918" y="3078934"/>
                    <a:pt x="1008127" y="3077664"/>
                  </a:cubicBezTo>
                  <a:cubicBezTo>
                    <a:pt x="991430" y="3077664"/>
                    <a:pt x="971393" y="3078934"/>
                    <a:pt x="954695" y="3078934"/>
                  </a:cubicBezTo>
                  <a:cubicBezTo>
                    <a:pt x="914621" y="3078934"/>
                    <a:pt x="877886" y="3080204"/>
                    <a:pt x="837812" y="3080204"/>
                  </a:cubicBezTo>
                  <a:cubicBezTo>
                    <a:pt x="737626" y="3080204"/>
                    <a:pt x="640780" y="3078934"/>
                    <a:pt x="540594" y="3077664"/>
                  </a:cubicBezTo>
                  <a:cubicBezTo>
                    <a:pt x="480483" y="3076394"/>
                    <a:pt x="420372" y="3075124"/>
                    <a:pt x="363600" y="3073854"/>
                  </a:cubicBezTo>
                  <a:cubicBezTo>
                    <a:pt x="256735" y="3072584"/>
                    <a:pt x="149871" y="3071314"/>
                    <a:pt x="48260" y="3071314"/>
                  </a:cubicBezTo>
                  <a:cubicBezTo>
                    <a:pt x="38100" y="3071314"/>
                    <a:pt x="29210" y="3071314"/>
                    <a:pt x="19050" y="3070044"/>
                  </a:cubicBezTo>
                  <a:cubicBezTo>
                    <a:pt x="10160" y="3068774"/>
                    <a:pt x="5080" y="3062424"/>
                    <a:pt x="7620" y="3053534"/>
                  </a:cubicBezTo>
                  <a:cubicBezTo>
                    <a:pt x="16510" y="3021686"/>
                    <a:pt x="12700" y="2962507"/>
                    <a:pt x="11430" y="2900962"/>
                  </a:cubicBezTo>
                  <a:cubicBezTo>
                    <a:pt x="10160" y="2775504"/>
                    <a:pt x="6350" y="2652413"/>
                    <a:pt x="7620" y="2526954"/>
                  </a:cubicBezTo>
                  <a:cubicBezTo>
                    <a:pt x="5080" y="2370724"/>
                    <a:pt x="0" y="436774"/>
                    <a:pt x="7620" y="278177"/>
                  </a:cubicBezTo>
                  <a:cubicBezTo>
                    <a:pt x="8890" y="247404"/>
                    <a:pt x="7620" y="214264"/>
                    <a:pt x="8890" y="183491"/>
                  </a:cubicBezTo>
                  <a:cubicBezTo>
                    <a:pt x="10160" y="133781"/>
                    <a:pt x="12700" y="79337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66383" y="30480"/>
                    <a:pt x="119815" y="29210"/>
                  </a:cubicBezTo>
                  <a:cubicBezTo>
                    <a:pt x="209982" y="25400"/>
                    <a:pt x="300149" y="22860"/>
                    <a:pt x="393656" y="20320"/>
                  </a:cubicBezTo>
                  <a:cubicBezTo>
                    <a:pt x="457107" y="17780"/>
                    <a:pt x="520557" y="16510"/>
                    <a:pt x="580669" y="13970"/>
                  </a:cubicBezTo>
                  <a:cubicBezTo>
                    <a:pt x="640780" y="11430"/>
                    <a:pt x="704231" y="8890"/>
                    <a:pt x="764342" y="8890"/>
                  </a:cubicBezTo>
                  <a:cubicBezTo>
                    <a:pt x="831133" y="7620"/>
                    <a:pt x="897923" y="10160"/>
                    <a:pt x="964713" y="8890"/>
                  </a:cubicBezTo>
                  <a:cubicBezTo>
                    <a:pt x="1048201" y="8890"/>
                    <a:pt x="2561004" y="6350"/>
                    <a:pt x="2644492" y="5080"/>
                  </a:cubicBezTo>
                  <a:cubicBezTo>
                    <a:pt x="2724640" y="3810"/>
                    <a:pt x="2804789" y="2540"/>
                    <a:pt x="2888277" y="2540"/>
                  </a:cubicBezTo>
                  <a:cubicBezTo>
                    <a:pt x="3025197" y="1270"/>
                    <a:pt x="3158778" y="0"/>
                    <a:pt x="3295698" y="0"/>
                  </a:cubicBezTo>
                  <a:cubicBezTo>
                    <a:pt x="3352470" y="0"/>
                    <a:pt x="3412581" y="2540"/>
                    <a:pt x="3469353" y="2540"/>
                  </a:cubicBezTo>
                  <a:cubicBezTo>
                    <a:pt x="3626311" y="3810"/>
                    <a:pt x="3786607" y="5080"/>
                    <a:pt x="3943565" y="7620"/>
                  </a:cubicBezTo>
                  <a:cubicBezTo>
                    <a:pt x="4027053" y="8890"/>
                    <a:pt x="4110541" y="12700"/>
                    <a:pt x="4194029" y="16510"/>
                  </a:cubicBezTo>
                  <a:cubicBezTo>
                    <a:pt x="4214066" y="16510"/>
                    <a:pt x="4234103" y="16510"/>
                    <a:pt x="4250801" y="16510"/>
                  </a:cubicBezTo>
                  <a:cubicBezTo>
                    <a:pt x="4270695" y="17780"/>
                    <a:pt x="4279585" y="20320"/>
                    <a:pt x="4289745" y="21590"/>
                  </a:cubicBezTo>
                  <a:close/>
                  <a:moveTo>
                    <a:pt x="4299905" y="3066234"/>
                  </a:moveTo>
                  <a:cubicBezTo>
                    <a:pt x="4301175" y="3049724"/>
                    <a:pt x="4302445" y="3037024"/>
                    <a:pt x="4302445" y="3024324"/>
                  </a:cubicBezTo>
                  <a:cubicBezTo>
                    <a:pt x="4301175" y="2891493"/>
                    <a:pt x="4299905" y="2766035"/>
                    <a:pt x="4299905" y="2631108"/>
                  </a:cubicBezTo>
                  <a:cubicBezTo>
                    <a:pt x="4299905" y="2569563"/>
                    <a:pt x="4302445" y="2508017"/>
                    <a:pt x="4301175" y="2446472"/>
                  </a:cubicBezTo>
                  <a:cubicBezTo>
                    <a:pt x="4301175" y="2389661"/>
                    <a:pt x="4299905" y="2330482"/>
                    <a:pt x="4298635" y="2273671"/>
                  </a:cubicBezTo>
                  <a:cubicBezTo>
                    <a:pt x="4293555" y="2186087"/>
                    <a:pt x="4282125" y="372862"/>
                    <a:pt x="4282125" y="285278"/>
                  </a:cubicBezTo>
                  <a:cubicBezTo>
                    <a:pt x="4279585" y="211897"/>
                    <a:pt x="4277045" y="136148"/>
                    <a:pt x="4274505" y="63500"/>
                  </a:cubicBezTo>
                  <a:cubicBezTo>
                    <a:pt x="4273235" y="44450"/>
                    <a:pt x="4271965" y="43180"/>
                    <a:pt x="4240782" y="41910"/>
                  </a:cubicBezTo>
                  <a:cubicBezTo>
                    <a:pt x="4230764" y="41910"/>
                    <a:pt x="4224085" y="41910"/>
                    <a:pt x="4214066" y="40640"/>
                  </a:cubicBezTo>
                  <a:cubicBezTo>
                    <a:pt x="4130578" y="36830"/>
                    <a:pt x="4043751" y="31750"/>
                    <a:pt x="3960263" y="30480"/>
                  </a:cubicBezTo>
                  <a:cubicBezTo>
                    <a:pt x="3756552" y="26670"/>
                    <a:pt x="3549502" y="25400"/>
                    <a:pt x="3345791" y="22860"/>
                  </a:cubicBezTo>
                  <a:cubicBezTo>
                    <a:pt x="3315735" y="22860"/>
                    <a:pt x="3282341" y="22860"/>
                    <a:pt x="3252285" y="22860"/>
                  </a:cubicBezTo>
                  <a:cubicBezTo>
                    <a:pt x="3202192" y="22860"/>
                    <a:pt x="3152099" y="22860"/>
                    <a:pt x="3105346" y="22860"/>
                  </a:cubicBezTo>
                  <a:cubicBezTo>
                    <a:pt x="2998481" y="22860"/>
                    <a:pt x="2891616" y="22860"/>
                    <a:pt x="2788091" y="24130"/>
                  </a:cubicBezTo>
                  <a:cubicBezTo>
                    <a:pt x="2697924" y="25400"/>
                    <a:pt x="1178443" y="29210"/>
                    <a:pt x="1088276" y="29210"/>
                  </a:cubicBezTo>
                  <a:cubicBezTo>
                    <a:pt x="941337" y="29210"/>
                    <a:pt x="794398" y="26670"/>
                    <a:pt x="647459" y="33020"/>
                  </a:cubicBezTo>
                  <a:cubicBezTo>
                    <a:pt x="570650" y="36830"/>
                    <a:pt x="497181" y="36830"/>
                    <a:pt x="423711" y="38100"/>
                  </a:cubicBezTo>
                  <a:cubicBezTo>
                    <a:pt x="296810" y="41910"/>
                    <a:pt x="169908" y="45720"/>
                    <a:pt x="49530" y="50800"/>
                  </a:cubicBezTo>
                  <a:cubicBezTo>
                    <a:pt x="36830" y="50800"/>
                    <a:pt x="34290" y="53340"/>
                    <a:pt x="33020" y="72236"/>
                  </a:cubicBezTo>
                  <a:cubicBezTo>
                    <a:pt x="31750" y="114844"/>
                    <a:pt x="31750" y="157453"/>
                    <a:pt x="30480" y="200061"/>
                  </a:cubicBezTo>
                  <a:cubicBezTo>
                    <a:pt x="29210" y="271075"/>
                    <a:pt x="26670" y="339722"/>
                    <a:pt x="25400" y="410736"/>
                  </a:cubicBezTo>
                  <a:cubicBezTo>
                    <a:pt x="20320" y="486484"/>
                    <a:pt x="26670" y="2337584"/>
                    <a:pt x="29210" y="2413332"/>
                  </a:cubicBezTo>
                  <a:cubicBezTo>
                    <a:pt x="29210" y="2493814"/>
                    <a:pt x="29210" y="2576664"/>
                    <a:pt x="30480" y="2657147"/>
                  </a:cubicBezTo>
                  <a:cubicBezTo>
                    <a:pt x="30480" y="2716325"/>
                    <a:pt x="33020" y="2775504"/>
                    <a:pt x="33020" y="2834682"/>
                  </a:cubicBezTo>
                  <a:cubicBezTo>
                    <a:pt x="33020" y="2898595"/>
                    <a:pt x="33020" y="2962507"/>
                    <a:pt x="31750" y="3024324"/>
                  </a:cubicBezTo>
                  <a:cubicBezTo>
                    <a:pt x="31750" y="3028134"/>
                    <a:pt x="31750" y="3030674"/>
                    <a:pt x="31750" y="3034484"/>
                  </a:cubicBezTo>
                  <a:cubicBezTo>
                    <a:pt x="31750" y="3044644"/>
                    <a:pt x="35560" y="3048454"/>
                    <a:pt x="44450" y="3048454"/>
                  </a:cubicBezTo>
                  <a:cubicBezTo>
                    <a:pt x="73062" y="3048454"/>
                    <a:pt x="119815" y="3049724"/>
                    <a:pt x="163229" y="3049724"/>
                  </a:cubicBezTo>
                  <a:cubicBezTo>
                    <a:pt x="226680" y="3049724"/>
                    <a:pt x="293470" y="3047184"/>
                    <a:pt x="356921" y="3049724"/>
                  </a:cubicBezTo>
                  <a:cubicBezTo>
                    <a:pt x="460446" y="3053534"/>
                    <a:pt x="563971" y="3056074"/>
                    <a:pt x="667496" y="3054804"/>
                  </a:cubicBezTo>
                  <a:cubicBezTo>
                    <a:pt x="734287" y="3053534"/>
                    <a:pt x="797738" y="3056074"/>
                    <a:pt x="864528" y="3056074"/>
                  </a:cubicBezTo>
                  <a:cubicBezTo>
                    <a:pt x="961374" y="3056074"/>
                    <a:pt x="1058220" y="3054804"/>
                    <a:pt x="1155066" y="3056074"/>
                  </a:cubicBezTo>
                  <a:cubicBezTo>
                    <a:pt x="1298665" y="3057344"/>
                    <a:pt x="2874919" y="3047184"/>
                    <a:pt x="3021858" y="3049724"/>
                  </a:cubicBezTo>
                  <a:cubicBezTo>
                    <a:pt x="3085309" y="3050994"/>
                    <a:pt x="3148759" y="3052264"/>
                    <a:pt x="3208871" y="3052264"/>
                  </a:cubicBezTo>
                  <a:cubicBezTo>
                    <a:pt x="3319075" y="3054804"/>
                    <a:pt x="3425939" y="3050994"/>
                    <a:pt x="3536144" y="3054804"/>
                  </a:cubicBezTo>
                  <a:cubicBezTo>
                    <a:pt x="3626311" y="3057344"/>
                    <a:pt x="3716478" y="3057344"/>
                    <a:pt x="3806645" y="3059884"/>
                  </a:cubicBezTo>
                  <a:cubicBezTo>
                    <a:pt x="3940226" y="3063694"/>
                    <a:pt x="4073807" y="3066234"/>
                    <a:pt x="4207387" y="3067504"/>
                  </a:cubicBezTo>
                  <a:cubicBezTo>
                    <a:pt x="4257480" y="3067504"/>
                    <a:pt x="4279585" y="3066234"/>
                    <a:pt x="4299905" y="3066234"/>
                  </a:cubicBezTo>
                  <a:close/>
                </a:path>
              </a:pathLst>
            </a:custGeom>
            <a:solidFill>
              <a:srgbClr val="F7D101"/>
            </a:solidFill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8" name="Group 8">
            <a:extLst>
              <a:ext uri="{FF2B5EF4-FFF2-40B4-BE49-F238E27FC236}">
                <a16:creationId xmlns:a16="http://schemas.microsoft.com/office/drawing/2014/main" id="{049FD3D4-7CDD-1FE3-C400-DBDAC2BE008F}"/>
              </a:ext>
            </a:extLst>
          </p:cNvPr>
          <p:cNvGrpSpPr/>
          <p:nvPr/>
        </p:nvGrpSpPr>
        <p:grpSpPr>
          <a:xfrm>
            <a:off x="9350809" y="4825110"/>
            <a:ext cx="6493815" cy="4640279"/>
            <a:chOff x="0" y="0"/>
            <a:chExt cx="4317685" cy="3085284"/>
          </a:xfrm>
        </p:grpSpPr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57E6D0B5-4777-3BAC-94A6-D113E687B4D6}"/>
                </a:ext>
              </a:extLst>
            </p:cNvPr>
            <p:cNvSpPr/>
            <p:nvPr/>
          </p:nvSpPr>
          <p:spPr>
            <a:xfrm>
              <a:off x="10160" y="16510"/>
              <a:ext cx="4294825" cy="3057344"/>
            </a:xfrm>
            <a:custGeom>
              <a:avLst/>
              <a:gdLst/>
              <a:ahLst/>
              <a:cxnLst/>
              <a:rect l="l" t="t" r="r" b="b"/>
              <a:pathLst>
                <a:path w="4294825" h="3057344">
                  <a:moveTo>
                    <a:pt x="4294825" y="3057344"/>
                  </a:moveTo>
                  <a:lnTo>
                    <a:pt x="0" y="3049724"/>
                  </a:lnTo>
                  <a:lnTo>
                    <a:pt x="0" y="1073594"/>
                  </a:lnTo>
                  <a:lnTo>
                    <a:pt x="17780" y="19050"/>
                  </a:lnTo>
                  <a:lnTo>
                    <a:pt x="2139613" y="0"/>
                  </a:lnTo>
                  <a:lnTo>
                    <a:pt x="4275775" y="5080"/>
                  </a:lnTo>
                  <a:close/>
                </a:path>
              </a:pathLst>
            </a:custGeom>
            <a:solidFill>
              <a:srgbClr val="FFFDFD"/>
            </a:solidFill>
          </p:spPr>
          <p:txBody>
            <a:bodyPr/>
            <a:lstStyle/>
            <a:p>
              <a:endParaRPr lang="es-CL"/>
            </a:p>
          </p:txBody>
        </p:sp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204706DB-76E4-BCE3-B5E6-4100CDD3E044}"/>
                </a:ext>
              </a:extLst>
            </p:cNvPr>
            <p:cNvSpPr/>
            <p:nvPr/>
          </p:nvSpPr>
          <p:spPr>
            <a:xfrm>
              <a:off x="-3810" y="0"/>
              <a:ext cx="4324035" cy="3084014"/>
            </a:xfrm>
            <a:custGeom>
              <a:avLst/>
              <a:gdLst/>
              <a:ahLst/>
              <a:cxnLst/>
              <a:rect l="l" t="t" r="r" b="b"/>
              <a:pathLst>
                <a:path w="4324035" h="3084014">
                  <a:moveTo>
                    <a:pt x="4289745" y="21590"/>
                  </a:moveTo>
                  <a:cubicBezTo>
                    <a:pt x="4291015" y="34290"/>
                    <a:pt x="4291015" y="44450"/>
                    <a:pt x="4292285" y="54610"/>
                  </a:cubicBezTo>
                  <a:cubicBezTo>
                    <a:pt x="4294825" y="110110"/>
                    <a:pt x="4296095" y="176390"/>
                    <a:pt x="4298635" y="240302"/>
                  </a:cubicBezTo>
                  <a:cubicBezTo>
                    <a:pt x="4298635" y="332621"/>
                    <a:pt x="4311335" y="2152947"/>
                    <a:pt x="4317685" y="2245265"/>
                  </a:cubicBezTo>
                  <a:cubicBezTo>
                    <a:pt x="4324035" y="2384926"/>
                    <a:pt x="4320225" y="2526954"/>
                    <a:pt x="4320225" y="2666615"/>
                  </a:cubicBezTo>
                  <a:cubicBezTo>
                    <a:pt x="4320225" y="2789706"/>
                    <a:pt x="4321495" y="2903329"/>
                    <a:pt x="4322765" y="3023054"/>
                  </a:cubicBezTo>
                  <a:cubicBezTo>
                    <a:pt x="4322765" y="3044644"/>
                    <a:pt x="4322765" y="3058614"/>
                    <a:pt x="4322765" y="3082744"/>
                  </a:cubicBezTo>
                  <a:cubicBezTo>
                    <a:pt x="4299905" y="3082744"/>
                    <a:pt x="4279585" y="3084014"/>
                    <a:pt x="4250801" y="3082744"/>
                  </a:cubicBezTo>
                  <a:cubicBezTo>
                    <a:pt x="4033732" y="3077664"/>
                    <a:pt x="3813324" y="3084014"/>
                    <a:pt x="3596255" y="3078934"/>
                  </a:cubicBezTo>
                  <a:cubicBezTo>
                    <a:pt x="3466014" y="3075124"/>
                    <a:pt x="3339112" y="3077664"/>
                    <a:pt x="3208871" y="3075124"/>
                  </a:cubicBezTo>
                  <a:cubicBezTo>
                    <a:pt x="3148759" y="3073854"/>
                    <a:pt x="3088648" y="3072584"/>
                    <a:pt x="3028537" y="3071314"/>
                  </a:cubicBezTo>
                  <a:cubicBezTo>
                    <a:pt x="2991802" y="3071314"/>
                    <a:pt x="2958407" y="3072584"/>
                    <a:pt x="2921672" y="3072584"/>
                  </a:cubicBezTo>
                  <a:cubicBezTo>
                    <a:pt x="2828166" y="3071314"/>
                    <a:pt x="2571022" y="3072584"/>
                    <a:pt x="2477516" y="3071314"/>
                  </a:cubicBezTo>
                  <a:cubicBezTo>
                    <a:pt x="2410725" y="3070044"/>
                    <a:pt x="1074918" y="3078934"/>
                    <a:pt x="1008127" y="3077664"/>
                  </a:cubicBezTo>
                  <a:cubicBezTo>
                    <a:pt x="991430" y="3077664"/>
                    <a:pt x="971393" y="3078934"/>
                    <a:pt x="954695" y="3078934"/>
                  </a:cubicBezTo>
                  <a:cubicBezTo>
                    <a:pt x="914621" y="3078934"/>
                    <a:pt x="877886" y="3080204"/>
                    <a:pt x="837812" y="3080204"/>
                  </a:cubicBezTo>
                  <a:cubicBezTo>
                    <a:pt x="737626" y="3080204"/>
                    <a:pt x="640780" y="3078934"/>
                    <a:pt x="540594" y="3077664"/>
                  </a:cubicBezTo>
                  <a:cubicBezTo>
                    <a:pt x="480483" y="3076394"/>
                    <a:pt x="420372" y="3075124"/>
                    <a:pt x="363600" y="3073854"/>
                  </a:cubicBezTo>
                  <a:cubicBezTo>
                    <a:pt x="256735" y="3072584"/>
                    <a:pt x="149871" y="3071314"/>
                    <a:pt x="48260" y="3071314"/>
                  </a:cubicBezTo>
                  <a:cubicBezTo>
                    <a:pt x="38100" y="3071314"/>
                    <a:pt x="29210" y="3071314"/>
                    <a:pt x="19050" y="3070044"/>
                  </a:cubicBezTo>
                  <a:cubicBezTo>
                    <a:pt x="10160" y="3068774"/>
                    <a:pt x="5080" y="3062424"/>
                    <a:pt x="7620" y="3053534"/>
                  </a:cubicBezTo>
                  <a:cubicBezTo>
                    <a:pt x="16510" y="3021686"/>
                    <a:pt x="12700" y="2962507"/>
                    <a:pt x="11430" y="2900962"/>
                  </a:cubicBezTo>
                  <a:cubicBezTo>
                    <a:pt x="10160" y="2775504"/>
                    <a:pt x="6350" y="2652413"/>
                    <a:pt x="7620" y="2526954"/>
                  </a:cubicBezTo>
                  <a:cubicBezTo>
                    <a:pt x="5080" y="2370724"/>
                    <a:pt x="0" y="436774"/>
                    <a:pt x="7620" y="278177"/>
                  </a:cubicBezTo>
                  <a:cubicBezTo>
                    <a:pt x="8890" y="247404"/>
                    <a:pt x="7620" y="214264"/>
                    <a:pt x="8890" y="183491"/>
                  </a:cubicBezTo>
                  <a:cubicBezTo>
                    <a:pt x="10160" y="133781"/>
                    <a:pt x="12700" y="79337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66383" y="30480"/>
                    <a:pt x="119815" y="29210"/>
                  </a:cubicBezTo>
                  <a:cubicBezTo>
                    <a:pt x="209982" y="25400"/>
                    <a:pt x="300149" y="22860"/>
                    <a:pt x="393656" y="20320"/>
                  </a:cubicBezTo>
                  <a:cubicBezTo>
                    <a:pt x="457107" y="17780"/>
                    <a:pt x="520557" y="16510"/>
                    <a:pt x="580669" y="13970"/>
                  </a:cubicBezTo>
                  <a:cubicBezTo>
                    <a:pt x="640780" y="11430"/>
                    <a:pt x="704231" y="8890"/>
                    <a:pt x="764342" y="8890"/>
                  </a:cubicBezTo>
                  <a:cubicBezTo>
                    <a:pt x="831133" y="7620"/>
                    <a:pt x="897923" y="10160"/>
                    <a:pt x="964713" y="8890"/>
                  </a:cubicBezTo>
                  <a:cubicBezTo>
                    <a:pt x="1048201" y="8890"/>
                    <a:pt x="2561004" y="6350"/>
                    <a:pt x="2644492" y="5080"/>
                  </a:cubicBezTo>
                  <a:cubicBezTo>
                    <a:pt x="2724640" y="3810"/>
                    <a:pt x="2804789" y="2540"/>
                    <a:pt x="2888277" y="2540"/>
                  </a:cubicBezTo>
                  <a:cubicBezTo>
                    <a:pt x="3025197" y="1270"/>
                    <a:pt x="3158778" y="0"/>
                    <a:pt x="3295698" y="0"/>
                  </a:cubicBezTo>
                  <a:cubicBezTo>
                    <a:pt x="3352470" y="0"/>
                    <a:pt x="3412581" y="2540"/>
                    <a:pt x="3469353" y="2540"/>
                  </a:cubicBezTo>
                  <a:cubicBezTo>
                    <a:pt x="3626311" y="3810"/>
                    <a:pt x="3786607" y="5080"/>
                    <a:pt x="3943565" y="7620"/>
                  </a:cubicBezTo>
                  <a:cubicBezTo>
                    <a:pt x="4027053" y="8890"/>
                    <a:pt x="4110541" y="12700"/>
                    <a:pt x="4194029" y="16510"/>
                  </a:cubicBezTo>
                  <a:cubicBezTo>
                    <a:pt x="4214066" y="16510"/>
                    <a:pt x="4234103" y="16510"/>
                    <a:pt x="4250801" y="16510"/>
                  </a:cubicBezTo>
                  <a:cubicBezTo>
                    <a:pt x="4270695" y="17780"/>
                    <a:pt x="4279585" y="20320"/>
                    <a:pt x="4289745" y="21590"/>
                  </a:cubicBezTo>
                  <a:close/>
                  <a:moveTo>
                    <a:pt x="4299905" y="3066234"/>
                  </a:moveTo>
                  <a:cubicBezTo>
                    <a:pt x="4301175" y="3049724"/>
                    <a:pt x="4302445" y="3037024"/>
                    <a:pt x="4302445" y="3024324"/>
                  </a:cubicBezTo>
                  <a:cubicBezTo>
                    <a:pt x="4301175" y="2891493"/>
                    <a:pt x="4299905" y="2766035"/>
                    <a:pt x="4299905" y="2631108"/>
                  </a:cubicBezTo>
                  <a:cubicBezTo>
                    <a:pt x="4299905" y="2569563"/>
                    <a:pt x="4302445" y="2508017"/>
                    <a:pt x="4301175" y="2446472"/>
                  </a:cubicBezTo>
                  <a:cubicBezTo>
                    <a:pt x="4301175" y="2389661"/>
                    <a:pt x="4299905" y="2330482"/>
                    <a:pt x="4298635" y="2273671"/>
                  </a:cubicBezTo>
                  <a:cubicBezTo>
                    <a:pt x="4293555" y="2186087"/>
                    <a:pt x="4282125" y="372862"/>
                    <a:pt x="4282125" y="285278"/>
                  </a:cubicBezTo>
                  <a:cubicBezTo>
                    <a:pt x="4279585" y="211897"/>
                    <a:pt x="4277045" y="136148"/>
                    <a:pt x="4274505" y="63500"/>
                  </a:cubicBezTo>
                  <a:cubicBezTo>
                    <a:pt x="4273235" y="44450"/>
                    <a:pt x="4271965" y="43180"/>
                    <a:pt x="4240782" y="41910"/>
                  </a:cubicBezTo>
                  <a:cubicBezTo>
                    <a:pt x="4230764" y="41910"/>
                    <a:pt x="4224085" y="41910"/>
                    <a:pt x="4214066" y="40640"/>
                  </a:cubicBezTo>
                  <a:cubicBezTo>
                    <a:pt x="4130578" y="36830"/>
                    <a:pt x="4043751" y="31750"/>
                    <a:pt x="3960263" y="30480"/>
                  </a:cubicBezTo>
                  <a:cubicBezTo>
                    <a:pt x="3756552" y="26670"/>
                    <a:pt x="3549502" y="25400"/>
                    <a:pt x="3345791" y="22860"/>
                  </a:cubicBezTo>
                  <a:cubicBezTo>
                    <a:pt x="3315735" y="22860"/>
                    <a:pt x="3282341" y="22860"/>
                    <a:pt x="3252285" y="22860"/>
                  </a:cubicBezTo>
                  <a:cubicBezTo>
                    <a:pt x="3202192" y="22860"/>
                    <a:pt x="3152099" y="22860"/>
                    <a:pt x="3105346" y="22860"/>
                  </a:cubicBezTo>
                  <a:cubicBezTo>
                    <a:pt x="2998481" y="22860"/>
                    <a:pt x="2891616" y="22860"/>
                    <a:pt x="2788091" y="24130"/>
                  </a:cubicBezTo>
                  <a:cubicBezTo>
                    <a:pt x="2697924" y="25400"/>
                    <a:pt x="1178443" y="29210"/>
                    <a:pt x="1088276" y="29210"/>
                  </a:cubicBezTo>
                  <a:cubicBezTo>
                    <a:pt x="941337" y="29210"/>
                    <a:pt x="794398" y="26670"/>
                    <a:pt x="647459" y="33020"/>
                  </a:cubicBezTo>
                  <a:cubicBezTo>
                    <a:pt x="570650" y="36830"/>
                    <a:pt x="497181" y="36830"/>
                    <a:pt x="423711" y="38100"/>
                  </a:cubicBezTo>
                  <a:cubicBezTo>
                    <a:pt x="296810" y="41910"/>
                    <a:pt x="169908" y="45720"/>
                    <a:pt x="49530" y="50800"/>
                  </a:cubicBezTo>
                  <a:cubicBezTo>
                    <a:pt x="36830" y="50800"/>
                    <a:pt x="34290" y="53340"/>
                    <a:pt x="33020" y="72236"/>
                  </a:cubicBezTo>
                  <a:cubicBezTo>
                    <a:pt x="31750" y="114844"/>
                    <a:pt x="31750" y="157453"/>
                    <a:pt x="30480" y="200061"/>
                  </a:cubicBezTo>
                  <a:cubicBezTo>
                    <a:pt x="29210" y="271075"/>
                    <a:pt x="26670" y="339722"/>
                    <a:pt x="25400" y="410736"/>
                  </a:cubicBezTo>
                  <a:cubicBezTo>
                    <a:pt x="20320" y="486484"/>
                    <a:pt x="26670" y="2337584"/>
                    <a:pt x="29210" y="2413332"/>
                  </a:cubicBezTo>
                  <a:cubicBezTo>
                    <a:pt x="29210" y="2493814"/>
                    <a:pt x="29210" y="2576664"/>
                    <a:pt x="30480" y="2657147"/>
                  </a:cubicBezTo>
                  <a:cubicBezTo>
                    <a:pt x="30480" y="2716325"/>
                    <a:pt x="33020" y="2775504"/>
                    <a:pt x="33020" y="2834682"/>
                  </a:cubicBezTo>
                  <a:cubicBezTo>
                    <a:pt x="33020" y="2898595"/>
                    <a:pt x="33020" y="2962507"/>
                    <a:pt x="31750" y="3024324"/>
                  </a:cubicBezTo>
                  <a:cubicBezTo>
                    <a:pt x="31750" y="3028134"/>
                    <a:pt x="31750" y="3030674"/>
                    <a:pt x="31750" y="3034484"/>
                  </a:cubicBezTo>
                  <a:cubicBezTo>
                    <a:pt x="31750" y="3044644"/>
                    <a:pt x="35560" y="3048454"/>
                    <a:pt x="44450" y="3048454"/>
                  </a:cubicBezTo>
                  <a:cubicBezTo>
                    <a:pt x="73062" y="3048454"/>
                    <a:pt x="119815" y="3049724"/>
                    <a:pt x="163229" y="3049724"/>
                  </a:cubicBezTo>
                  <a:cubicBezTo>
                    <a:pt x="226680" y="3049724"/>
                    <a:pt x="293470" y="3047184"/>
                    <a:pt x="356921" y="3049724"/>
                  </a:cubicBezTo>
                  <a:cubicBezTo>
                    <a:pt x="460446" y="3053534"/>
                    <a:pt x="563971" y="3056074"/>
                    <a:pt x="667496" y="3054804"/>
                  </a:cubicBezTo>
                  <a:cubicBezTo>
                    <a:pt x="734287" y="3053534"/>
                    <a:pt x="797738" y="3056074"/>
                    <a:pt x="864528" y="3056074"/>
                  </a:cubicBezTo>
                  <a:cubicBezTo>
                    <a:pt x="961374" y="3056074"/>
                    <a:pt x="1058220" y="3054804"/>
                    <a:pt x="1155066" y="3056074"/>
                  </a:cubicBezTo>
                  <a:cubicBezTo>
                    <a:pt x="1298665" y="3057344"/>
                    <a:pt x="2874919" y="3047184"/>
                    <a:pt x="3021858" y="3049724"/>
                  </a:cubicBezTo>
                  <a:cubicBezTo>
                    <a:pt x="3085309" y="3050994"/>
                    <a:pt x="3148759" y="3052264"/>
                    <a:pt x="3208871" y="3052264"/>
                  </a:cubicBezTo>
                  <a:cubicBezTo>
                    <a:pt x="3319075" y="3054804"/>
                    <a:pt x="3425939" y="3050994"/>
                    <a:pt x="3536144" y="3054804"/>
                  </a:cubicBezTo>
                  <a:cubicBezTo>
                    <a:pt x="3626311" y="3057344"/>
                    <a:pt x="3716478" y="3057344"/>
                    <a:pt x="3806645" y="3059884"/>
                  </a:cubicBezTo>
                  <a:cubicBezTo>
                    <a:pt x="3940226" y="3063694"/>
                    <a:pt x="4073807" y="3066234"/>
                    <a:pt x="4207387" y="3067504"/>
                  </a:cubicBezTo>
                  <a:cubicBezTo>
                    <a:pt x="4257480" y="3067504"/>
                    <a:pt x="4279585" y="3066234"/>
                    <a:pt x="4299905" y="3066234"/>
                  </a:cubicBezTo>
                  <a:close/>
                </a:path>
              </a:pathLst>
            </a:custGeom>
            <a:solidFill>
              <a:srgbClr val="F7D101"/>
            </a:solidFill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11" name="Group 11">
            <a:extLst>
              <a:ext uri="{FF2B5EF4-FFF2-40B4-BE49-F238E27FC236}">
                <a16:creationId xmlns:a16="http://schemas.microsoft.com/office/drawing/2014/main" id="{E92AE4C4-7877-D690-1A28-9C9517C063DE}"/>
              </a:ext>
            </a:extLst>
          </p:cNvPr>
          <p:cNvGrpSpPr/>
          <p:nvPr/>
        </p:nvGrpSpPr>
        <p:grpSpPr>
          <a:xfrm>
            <a:off x="9355037" y="65521"/>
            <a:ext cx="6493815" cy="4640279"/>
            <a:chOff x="0" y="0"/>
            <a:chExt cx="4317685" cy="3085284"/>
          </a:xfrm>
        </p:grpSpPr>
        <p:sp>
          <p:nvSpPr>
            <p:cNvPr id="12" name="Freeform 12">
              <a:extLst>
                <a:ext uri="{FF2B5EF4-FFF2-40B4-BE49-F238E27FC236}">
                  <a16:creationId xmlns:a16="http://schemas.microsoft.com/office/drawing/2014/main" id="{3CDDA5AA-2AC0-87B0-A9DD-935AACE50BE4}"/>
                </a:ext>
              </a:extLst>
            </p:cNvPr>
            <p:cNvSpPr/>
            <p:nvPr/>
          </p:nvSpPr>
          <p:spPr>
            <a:xfrm>
              <a:off x="10160" y="16510"/>
              <a:ext cx="4294825" cy="3057344"/>
            </a:xfrm>
            <a:custGeom>
              <a:avLst/>
              <a:gdLst/>
              <a:ahLst/>
              <a:cxnLst/>
              <a:rect l="l" t="t" r="r" b="b"/>
              <a:pathLst>
                <a:path w="4294825" h="3057344">
                  <a:moveTo>
                    <a:pt x="4294825" y="3057344"/>
                  </a:moveTo>
                  <a:lnTo>
                    <a:pt x="0" y="3049724"/>
                  </a:lnTo>
                  <a:lnTo>
                    <a:pt x="0" y="1073594"/>
                  </a:lnTo>
                  <a:lnTo>
                    <a:pt x="17780" y="19050"/>
                  </a:lnTo>
                  <a:lnTo>
                    <a:pt x="2139613" y="0"/>
                  </a:lnTo>
                  <a:lnTo>
                    <a:pt x="4275775" y="5080"/>
                  </a:lnTo>
                  <a:close/>
                </a:path>
              </a:pathLst>
            </a:custGeom>
            <a:solidFill>
              <a:srgbClr val="FFFDFD"/>
            </a:solidFill>
          </p:spPr>
          <p:txBody>
            <a:bodyPr/>
            <a:lstStyle/>
            <a:p>
              <a:endParaRPr lang="es-CL"/>
            </a:p>
          </p:txBody>
        </p:sp>
        <p:sp>
          <p:nvSpPr>
            <p:cNvPr id="13" name="Freeform 13">
              <a:extLst>
                <a:ext uri="{FF2B5EF4-FFF2-40B4-BE49-F238E27FC236}">
                  <a16:creationId xmlns:a16="http://schemas.microsoft.com/office/drawing/2014/main" id="{46B64906-F01C-4060-2057-D5742703C2D9}"/>
                </a:ext>
              </a:extLst>
            </p:cNvPr>
            <p:cNvSpPr/>
            <p:nvPr/>
          </p:nvSpPr>
          <p:spPr>
            <a:xfrm>
              <a:off x="-3810" y="0"/>
              <a:ext cx="4324035" cy="3084014"/>
            </a:xfrm>
            <a:custGeom>
              <a:avLst/>
              <a:gdLst/>
              <a:ahLst/>
              <a:cxnLst/>
              <a:rect l="l" t="t" r="r" b="b"/>
              <a:pathLst>
                <a:path w="4324035" h="3084014">
                  <a:moveTo>
                    <a:pt x="4289745" y="21590"/>
                  </a:moveTo>
                  <a:cubicBezTo>
                    <a:pt x="4291015" y="34290"/>
                    <a:pt x="4291015" y="44450"/>
                    <a:pt x="4292285" y="54610"/>
                  </a:cubicBezTo>
                  <a:cubicBezTo>
                    <a:pt x="4294825" y="110110"/>
                    <a:pt x="4296095" y="176390"/>
                    <a:pt x="4298635" y="240302"/>
                  </a:cubicBezTo>
                  <a:cubicBezTo>
                    <a:pt x="4298635" y="332621"/>
                    <a:pt x="4311335" y="2152947"/>
                    <a:pt x="4317685" y="2245265"/>
                  </a:cubicBezTo>
                  <a:cubicBezTo>
                    <a:pt x="4324035" y="2384926"/>
                    <a:pt x="4320225" y="2526954"/>
                    <a:pt x="4320225" y="2666615"/>
                  </a:cubicBezTo>
                  <a:cubicBezTo>
                    <a:pt x="4320225" y="2789706"/>
                    <a:pt x="4321495" y="2903329"/>
                    <a:pt x="4322765" y="3023054"/>
                  </a:cubicBezTo>
                  <a:cubicBezTo>
                    <a:pt x="4322765" y="3044644"/>
                    <a:pt x="4322765" y="3058614"/>
                    <a:pt x="4322765" y="3082744"/>
                  </a:cubicBezTo>
                  <a:cubicBezTo>
                    <a:pt x="4299905" y="3082744"/>
                    <a:pt x="4279585" y="3084014"/>
                    <a:pt x="4250801" y="3082744"/>
                  </a:cubicBezTo>
                  <a:cubicBezTo>
                    <a:pt x="4033732" y="3077664"/>
                    <a:pt x="3813324" y="3084014"/>
                    <a:pt x="3596255" y="3078934"/>
                  </a:cubicBezTo>
                  <a:cubicBezTo>
                    <a:pt x="3466014" y="3075124"/>
                    <a:pt x="3339112" y="3077664"/>
                    <a:pt x="3208871" y="3075124"/>
                  </a:cubicBezTo>
                  <a:cubicBezTo>
                    <a:pt x="3148759" y="3073854"/>
                    <a:pt x="3088648" y="3072584"/>
                    <a:pt x="3028537" y="3071314"/>
                  </a:cubicBezTo>
                  <a:cubicBezTo>
                    <a:pt x="2991802" y="3071314"/>
                    <a:pt x="2958407" y="3072584"/>
                    <a:pt x="2921672" y="3072584"/>
                  </a:cubicBezTo>
                  <a:cubicBezTo>
                    <a:pt x="2828166" y="3071314"/>
                    <a:pt x="2571022" y="3072584"/>
                    <a:pt x="2477516" y="3071314"/>
                  </a:cubicBezTo>
                  <a:cubicBezTo>
                    <a:pt x="2410725" y="3070044"/>
                    <a:pt x="1074918" y="3078934"/>
                    <a:pt x="1008127" y="3077664"/>
                  </a:cubicBezTo>
                  <a:cubicBezTo>
                    <a:pt x="991430" y="3077664"/>
                    <a:pt x="971393" y="3078934"/>
                    <a:pt x="954695" y="3078934"/>
                  </a:cubicBezTo>
                  <a:cubicBezTo>
                    <a:pt x="914621" y="3078934"/>
                    <a:pt x="877886" y="3080204"/>
                    <a:pt x="837812" y="3080204"/>
                  </a:cubicBezTo>
                  <a:cubicBezTo>
                    <a:pt x="737626" y="3080204"/>
                    <a:pt x="640780" y="3078934"/>
                    <a:pt x="540594" y="3077664"/>
                  </a:cubicBezTo>
                  <a:cubicBezTo>
                    <a:pt x="480483" y="3076394"/>
                    <a:pt x="420372" y="3075124"/>
                    <a:pt x="363600" y="3073854"/>
                  </a:cubicBezTo>
                  <a:cubicBezTo>
                    <a:pt x="256735" y="3072584"/>
                    <a:pt x="149871" y="3071314"/>
                    <a:pt x="48260" y="3071314"/>
                  </a:cubicBezTo>
                  <a:cubicBezTo>
                    <a:pt x="38100" y="3071314"/>
                    <a:pt x="29210" y="3071314"/>
                    <a:pt x="19050" y="3070044"/>
                  </a:cubicBezTo>
                  <a:cubicBezTo>
                    <a:pt x="10160" y="3068774"/>
                    <a:pt x="5080" y="3062424"/>
                    <a:pt x="7620" y="3053534"/>
                  </a:cubicBezTo>
                  <a:cubicBezTo>
                    <a:pt x="16510" y="3021686"/>
                    <a:pt x="12700" y="2962507"/>
                    <a:pt x="11430" y="2900962"/>
                  </a:cubicBezTo>
                  <a:cubicBezTo>
                    <a:pt x="10160" y="2775504"/>
                    <a:pt x="6350" y="2652413"/>
                    <a:pt x="7620" y="2526954"/>
                  </a:cubicBezTo>
                  <a:cubicBezTo>
                    <a:pt x="5080" y="2370724"/>
                    <a:pt x="0" y="436774"/>
                    <a:pt x="7620" y="278177"/>
                  </a:cubicBezTo>
                  <a:cubicBezTo>
                    <a:pt x="8890" y="247404"/>
                    <a:pt x="7620" y="214264"/>
                    <a:pt x="8890" y="183491"/>
                  </a:cubicBezTo>
                  <a:cubicBezTo>
                    <a:pt x="10160" y="133781"/>
                    <a:pt x="12700" y="79337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66383" y="30480"/>
                    <a:pt x="119815" y="29210"/>
                  </a:cubicBezTo>
                  <a:cubicBezTo>
                    <a:pt x="209982" y="25400"/>
                    <a:pt x="300149" y="22860"/>
                    <a:pt x="393656" y="20320"/>
                  </a:cubicBezTo>
                  <a:cubicBezTo>
                    <a:pt x="457107" y="17780"/>
                    <a:pt x="520557" y="16510"/>
                    <a:pt x="580669" y="13970"/>
                  </a:cubicBezTo>
                  <a:cubicBezTo>
                    <a:pt x="640780" y="11430"/>
                    <a:pt x="704231" y="8890"/>
                    <a:pt x="764342" y="8890"/>
                  </a:cubicBezTo>
                  <a:cubicBezTo>
                    <a:pt x="831133" y="7620"/>
                    <a:pt x="897923" y="10160"/>
                    <a:pt x="964713" y="8890"/>
                  </a:cubicBezTo>
                  <a:cubicBezTo>
                    <a:pt x="1048201" y="8890"/>
                    <a:pt x="2561004" y="6350"/>
                    <a:pt x="2644492" y="5080"/>
                  </a:cubicBezTo>
                  <a:cubicBezTo>
                    <a:pt x="2724640" y="3810"/>
                    <a:pt x="2804789" y="2540"/>
                    <a:pt x="2888277" y="2540"/>
                  </a:cubicBezTo>
                  <a:cubicBezTo>
                    <a:pt x="3025197" y="1270"/>
                    <a:pt x="3158778" y="0"/>
                    <a:pt x="3295698" y="0"/>
                  </a:cubicBezTo>
                  <a:cubicBezTo>
                    <a:pt x="3352470" y="0"/>
                    <a:pt x="3412581" y="2540"/>
                    <a:pt x="3469353" y="2540"/>
                  </a:cubicBezTo>
                  <a:cubicBezTo>
                    <a:pt x="3626311" y="3810"/>
                    <a:pt x="3786607" y="5080"/>
                    <a:pt x="3943565" y="7620"/>
                  </a:cubicBezTo>
                  <a:cubicBezTo>
                    <a:pt x="4027053" y="8890"/>
                    <a:pt x="4110541" y="12700"/>
                    <a:pt x="4194029" y="16510"/>
                  </a:cubicBezTo>
                  <a:cubicBezTo>
                    <a:pt x="4214066" y="16510"/>
                    <a:pt x="4234103" y="16510"/>
                    <a:pt x="4250801" y="16510"/>
                  </a:cubicBezTo>
                  <a:cubicBezTo>
                    <a:pt x="4270695" y="17780"/>
                    <a:pt x="4279585" y="20320"/>
                    <a:pt x="4289745" y="21590"/>
                  </a:cubicBezTo>
                  <a:close/>
                  <a:moveTo>
                    <a:pt x="4299905" y="3066234"/>
                  </a:moveTo>
                  <a:cubicBezTo>
                    <a:pt x="4301175" y="3049724"/>
                    <a:pt x="4302445" y="3037024"/>
                    <a:pt x="4302445" y="3024324"/>
                  </a:cubicBezTo>
                  <a:cubicBezTo>
                    <a:pt x="4301175" y="2891493"/>
                    <a:pt x="4299905" y="2766035"/>
                    <a:pt x="4299905" y="2631108"/>
                  </a:cubicBezTo>
                  <a:cubicBezTo>
                    <a:pt x="4299905" y="2569563"/>
                    <a:pt x="4302445" y="2508017"/>
                    <a:pt x="4301175" y="2446472"/>
                  </a:cubicBezTo>
                  <a:cubicBezTo>
                    <a:pt x="4301175" y="2389661"/>
                    <a:pt x="4299905" y="2330482"/>
                    <a:pt x="4298635" y="2273671"/>
                  </a:cubicBezTo>
                  <a:cubicBezTo>
                    <a:pt x="4293555" y="2186087"/>
                    <a:pt x="4282125" y="372862"/>
                    <a:pt x="4282125" y="285278"/>
                  </a:cubicBezTo>
                  <a:cubicBezTo>
                    <a:pt x="4279585" y="211897"/>
                    <a:pt x="4277045" y="136148"/>
                    <a:pt x="4274505" y="63500"/>
                  </a:cubicBezTo>
                  <a:cubicBezTo>
                    <a:pt x="4273235" y="44450"/>
                    <a:pt x="4271965" y="43180"/>
                    <a:pt x="4240782" y="41910"/>
                  </a:cubicBezTo>
                  <a:cubicBezTo>
                    <a:pt x="4230764" y="41910"/>
                    <a:pt x="4224085" y="41910"/>
                    <a:pt x="4214066" y="40640"/>
                  </a:cubicBezTo>
                  <a:cubicBezTo>
                    <a:pt x="4130578" y="36830"/>
                    <a:pt x="4043751" y="31750"/>
                    <a:pt x="3960263" y="30480"/>
                  </a:cubicBezTo>
                  <a:cubicBezTo>
                    <a:pt x="3756552" y="26670"/>
                    <a:pt x="3549502" y="25400"/>
                    <a:pt x="3345791" y="22860"/>
                  </a:cubicBezTo>
                  <a:cubicBezTo>
                    <a:pt x="3315735" y="22860"/>
                    <a:pt x="3282341" y="22860"/>
                    <a:pt x="3252285" y="22860"/>
                  </a:cubicBezTo>
                  <a:cubicBezTo>
                    <a:pt x="3202192" y="22860"/>
                    <a:pt x="3152099" y="22860"/>
                    <a:pt x="3105346" y="22860"/>
                  </a:cubicBezTo>
                  <a:cubicBezTo>
                    <a:pt x="2998481" y="22860"/>
                    <a:pt x="2891616" y="22860"/>
                    <a:pt x="2788091" y="24130"/>
                  </a:cubicBezTo>
                  <a:cubicBezTo>
                    <a:pt x="2697924" y="25400"/>
                    <a:pt x="1178443" y="29210"/>
                    <a:pt x="1088276" y="29210"/>
                  </a:cubicBezTo>
                  <a:cubicBezTo>
                    <a:pt x="941337" y="29210"/>
                    <a:pt x="794398" y="26670"/>
                    <a:pt x="647459" y="33020"/>
                  </a:cubicBezTo>
                  <a:cubicBezTo>
                    <a:pt x="570650" y="36830"/>
                    <a:pt x="497181" y="36830"/>
                    <a:pt x="423711" y="38100"/>
                  </a:cubicBezTo>
                  <a:cubicBezTo>
                    <a:pt x="296810" y="41910"/>
                    <a:pt x="169908" y="45720"/>
                    <a:pt x="49530" y="50800"/>
                  </a:cubicBezTo>
                  <a:cubicBezTo>
                    <a:pt x="36830" y="50800"/>
                    <a:pt x="34290" y="53340"/>
                    <a:pt x="33020" y="72236"/>
                  </a:cubicBezTo>
                  <a:cubicBezTo>
                    <a:pt x="31750" y="114844"/>
                    <a:pt x="31750" y="157453"/>
                    <a:pt x="30480" y="200061"/>
                  </a:cubicBezTo>
                  <a:cubicBezTo>
                    <a:pt x="29210" y="271075"/>
                    <a:pt x="26670" y="339722"/>
                    <a:pt x="25400" y="410736"/>
                  </a:cubicBezTo>
                  <a:cubicBezTo>
                    <a:pt x="20320" y="486484"/>
                    <a:pt x="26670" y="2337584"/>
                    <a:pt x="29210" y="2413332"/>
                  </a:cubicBezTo>
                  <a:cubicBezTo>
                    <a:pt x="29210" y="2493814"/>
                    <a:pt x="29210" y="2576664"/>
                    <a:pt x="30480" y="2657147"/>
                  </a:cubicBezTo>
                  <a:cubicBezTo>
                    <a:pt x="30480" y="2716325"/>
                    <a:pt x="33020" y="2775504"/>
                    <a:pt x="33020" y="2834682"/>
                  </a:cubicBezTo>
                  <a:cubicBezTo>
                    <a:pt x="33020" y="2898595"/>
                    <a:pt x="33020" y="2962507"/>
                    <a:pt x="31750" y="3024324"/>
                  </a:cubicBezTo>
                  <a:cubicBezTo>
                    <a:pt x="31750" y="3028134"/>
                    <a:pt x="31750" y="3030674"/>
                    <a:pt x="31750" y="3034484"/>
                  </a:cubicBezTo>
                  <a:cubicBezTo>
                    <a:pt x="31750" y="3044644"/>
                    <a:pt x="35560" y="3048454"/>
                    <a:pt x="44450" y="3048454"/>
                  </a:cubicBezTo>
                  <a:cubicBezTo>
                    <a:pt x="73062" y="3048454"/>
                    <a:pt x="119815" y="3049724"/>
                    <a:pt x="163229" y="3049724"/>
                  </a:cubicBezTo>
                  <a:cubicBezTo>
                    <a:pt x="226680" y="3049724"/>
                    <a:pt x="293470" y="3047184"/>
                    <a:pt x="356921" y="3049724"/>
                  </a:cubicBezTo>
                  <a:cubicBezTo>
                    <a:pt x="460446" y="3053534"/>
                    <a:pt x="563971" y="3056074"/>
                    <a:pt x="667496" y="3054804"/>
                  </a:cubicBezTo>
                  <a:cubicBezTo>
                    <a:pt x="734287" y="3053534"/>
                    <a:pt x="797738" y="3056074"/>
                    <a:pt x="864528" y="3056074"/>
                  </a:cubicBezTo>
                  <a:cubicBezTo>
                    <a:pt x="961374" y="3056074"/>
                    <a:pt x="1058220" y="3054804"/>
                    <a:pt x="1155066" y="3056074"/>
                  </a:cubicBezTo>
                  <a:cubicBezTo>
                    <a:pt x="1298665" y="3057344"/>
                    <a:pt x="2874919" y="3047184"/>
                    <a:pt x="3021858" y="3049724"/>
                  </a:cubicBezTo>
                  <a:cubicBezTo>
                    <a:pt x="3085309" y="3050994"/>
                    <a:pt x="3148759" y="3052264"/>
                    <a:pt x="3208871" y="3052264"/>
                  </a:cubicBezTo>
                  <a:cubicBezTo>
                    <a:pt x="3319075" y="3054804"/>
                    <a:pt x="3425939" y="3050994"/>
                    <a:pt x="3536144" y="3054804"/>
                  </a:cubicBezTo>
                  <a:cubicBezTo>
                    <a:pt x="3626311" y="3057344"/>
                    <a:pt x="3716478" y="3057344"/>
                    <a:pt x="3806645" y="3059884"/>
                  </a:cubicBezTo>
                  <a:cubicBezTo>
                    <a:pt x="3940226" y="3063694"/>
                    <a:pt x="4073807" y="3066234"/>
                    <a:pt x="4207387" y="3067504"/>
                  </a:cubicBezTo>
                  <a:cubicBezTo>
                    <a:pt x="4257480" y="3067504"/>
                    <a:pt x="4279585" y="3066234"/>
                    <a:pt x="4299905" y="3066234"/>
                  </a:cubicBezTo>
                  <a:close/>
                </a:path>
              </a:pathLst>
            </a:custGeom>
            <a:solidFill>
              <a:srgbClr val="F7D101"/>
            </a:solidFill>
          </p:spPr>
          <p:txBody>
            <a:bodyPr/>
            <a:lstStyle/>
            <a:p>
              <a:endParaRPr lang="es-CL"/>
            </a:p>
          </p:txBody>
        </p:sp>
      </p:grpSp>
      <p:pic>
        <p:nvPicPr>
          <p:cNvPr id="14" name="Picture 14">
            <a:extLst>
              <a:ext uri="{FF2B5EF4-FFF2-40B4-BE49-F238E27FC236}">
                <a16:creationId xmlns:a16="http://schemas.microsoft.com/office/drawing/2014/main" id="{11134164-6417-C1FE-B20C-8254947A64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2230" y="2307817"/>
            <a:ext cx="4952597" cy="4952597"/>
          </a:xfrm>
          <a:prstGeom prst="rect">
            <a:avLst/>
          </a:prstGeom>
        </p:spPr>
      </p:pic>
      <p:sp>
        <p:nvSpPr>
          <p:cNvPr id="15" name="TextBox 15">
            <a:extLst>
              <a:ext uri="{FF2B5EF4-FFF2-40B4-BE49-F238E27FC236}">
                <a16:creationId xmlns:a16="http://schemas.microsoft.com/office/drawing/2014/main" id="{6EAEE17D-DF12-5498-4FC1-2D8995D22A51}"/>
              </a:ext>
            </a:extLst>
          </p:cNvPr>
          <p:cNvSpPr txBox="1"/>
          <p:nvPr/>
        </p:nvSpPr>
        <p:spPr>
          <a:xfrm>
            <a:off x="9505596" y="3070323"/>
            <a:ext cx="1193370" cy="14620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063"/>
              </a:lnSpc>
            </a:pPr>
            <a:r>
              <a:rPr lang="en-US" sz="8617">
                <a:solidFill>
                  <a:srgbClr val="000000"/>
                </a:solidFill>
                <a:latin typeface="Barlow Extra-Light"/>
              </a:rPr>
              <a:t>E</a:t>
            </a:r>
          </a:p>
        </p:txBody>
      </p:sp>
      <p:sp>
        <p:nvSpPr>
          <p:cNvPr id="16" name="TextBox 16">
            <a:extLst>
              <a:ext uri="{FF2B5EF4-FFF2-40B4-BE49-F238E27FC236}">
                <a16:creationId xmlns:a16="http://schemas.microsoft.com/office/drawing/2014/main" id="{9CF60E79-123A-F247-6EA8-8EA4444D7BE2}"/>
              </a:ext>
            </a:extLst>
          </p:cNvPr>
          <p:cNvSpPr txBox="1"/>
          <p:nvPr/>
        </p:nvSpPr>
        <p:spPr>
          <a:xfrm>
            <a:off x="9505596" y="4825110"/>
            <a:ext cx="1193370" cy="14620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063"/>
              </a:lnSpc>
            </a:pPr>
            <a:r>
              <a:rPr lang="en-US" sz="8617">
                <a:solidFill>
                  <a:srgbClr val="000000"/>
                </a:solidFill>
                <a:latin typeface="Barlow Extra-Light"/>
              </a:rPr>
              <a:t>D</a:t>
            </a:r>
          </a:p>
        </p:txBody>
      </p:sp>
      <p:sp>
        <p:nvSpPr>
          <p:cNvPr id="17" name="TextBox 17">
            <a:extLst>
              <a:ext uri="{FF2B5EF4-FFF2-40B4-BE49-F238E27FC236}">
                <a16:creationId xmlns:a16="http://schemas.microsoft.com/office/drawing/2014/main" id="{D4CB1979-C3A5-0679-FB82-8CA32B0F84BE}"/>
              </a:ext>
            </a:extLst>
          </p:cNvPr>
          <p:cNvSpPr txBox="1"/>
          <p:nvPr/>
        </p:nvSpPr>
        <p:spPr>
          <a:xfrm>
            <a:off x="7810278" y="4825110"/>
            <a:ext cx="1193370" cy="14620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063"/>
              </a:lnSpc>
            </a:pPr>
            <a:r>
              <a:rPr lang="en-US" sz="8617">
                <a:solidFill>
                  <a:srgbClr val="000000"/>
                </a:solidFill>
                <a:latin typeface="Barlow Extra-Light"/>
              </a:rPr>
              <a:t>F</a:t>
            </a:r>
          </a:p>
        </p:txBody>
      </p:sp>
      <p:sp>
        <p:nvSpPr>
          <p:cNvPr id="18" name="TextBox 18">
            <a:extLst>
              <a:ext uri="{FF2B5EF4-FFF2-40B4-BE49-F238E27FC236}">
                <a16:creationId xmlns:a16="http://schemas.microsoft.com/office/drawing/2014/main" id="{3B1583A2-B7A1-DFCF-28D0-A04A92C41833}"/>
              </a:ext>
            </a:extLst>
          </p:cNvPr>
          <p:cNvSpPr txBox="1"/>
          <p:nvPr/>
        </p:nvSpPr>
        <p:spPr>
          <a:xfrm>
            <a:off x="7810278" y="3070323"/>
            <a:ext cx="1193370" cy="14620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063"/>
              </a:lnSpc>
            </a:pPr>
            <a:r>
              <a:rPr lang="en-US" sz="8617">
                <a:solidFill>
                  <a:srgbClr val="000000"/>
                </a:solidFill>
                <a:latin typeface="Barlow Extra-Light"/>
              </a:rPr>
              <a:t>H</a:t>
            </a:r>
          </a:p>
        </p:txBody>
      </p:sp>
      <p:sp>
        <p:nvSpPr>
          <p:cNvPr id="19" name="TextBox 19">
            <a:extLst>
              <a:ext uri="{FF2B5EF4-FFF2-40B4-BE49-F238E27FC236}">
                <a16:creationId xmlns:a16="http://schemas.microsoft.com/office/drawing/2014/main" id="{F895AA32-3C5C-9F14-27C6-71C56E37FBD0}"/>
              </a:ext>
            </a:extLst>
          </p:cNvPr>
          <p:cNvSpPr txBox="1"/>
          <p:nvPr/>
        </p:nvSpPr>
        <p:spPr>
          <a:xfrm>
            <a:off x="10966082" y="3604074"/>
            <a:ext cx="4417787" cy="73776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318"/>
              </a:lnSpc>
            </a:pPr>
            <a:r>
              <a:rPr lang="en-US" sz="4513" spc="203" dirty="0">
                <a:solidFill>
                  <a:srgbClr val="000000"/>
                </a:solidFill>
                <a:latin typeface="Aileron"/>
              </a:rPr>
              <a:t>EMOCIONES</a:t>
            </a:r>
          </a:p>
        </p:txBody>
      </p:sp>
      <p:sp>
        <p:nvSpPr>
          <p:cNvPr id="20" name="TextBox 20">
            <a:extLst>
              <a:ext uri="{FF2B5EF4-FFF2-40B4-BE49-F238E27FC236}">
                <a16:creationId xmlns:a16="http://schemas.microsoft.com/office/drawing/2014/main" id="{B57A4F75-F8C8-FBA2-4FEA-B3D5FF40DD62}"/>
              </a:ext>
            </a:extLst>
          </p:cNvPr>
          <p:cNvSpPr txBox="1"/>
          <p:nvPr/>
        </p:nvSpPr>
        <p:spPr>
          <a:xfrm>
            <a:off x="9732077" y="400161"/>
            <a:ext cx="5680494" cy="11041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82128" lvl="1" indent="-341064" algn="l">
              <a:lnSpc>
                <a:spcPts val="4423"/>
              </a:lnSpc>
              <a:buFont typeface="Arial"/>
              <a:buChar char="•"/>
            </a:pPr>
            <a:r>
              <a:rPr lang="en-US" sz="3159" spc="94" dirty="0">
                <a:solidFill>
                  <a:srgbClr val="000000"/>
                </a:solidFill>
                <a:latin typeface="Aileron"/>
              </a:rPr>
              <a:t>¿Cómo me he </a:t>
            </a:r>
            <a:r>
              <a:rPr lang="en-US" sz="3159" spc="94" dirty="0" err="1">
                <a:solidFill>
                  <a:srgbClr val="000000"/>
                </a:solidFill>
                <a:latin typeface="Aileron"/>
              </a:rPr>
              <a:t>sentido</a:t>
            </a:r>
            <a:r>
              <a:rPr lang="en-US" sz="3159" spc="94" dirty="0">
                <a:solidFill>
                  <a:srgbClr val="000000"/>
                </a:solidFill>
                <a:latin typeface="Aileron"/>
              </a:rPr>
              <a:t> </a:t>
            </a:r>
            <a:r>
              <a:rPr lang="en-US" sz="3159" spc="94" dirty="0" err="1">
                <a:solidFill>
                  <a:srgbClr val="000000"/>
                </a:solidFill>
                <a:latin typeface="Aileron"/>
              </a:rPr>
              <a:t>en</a:t>
            </a:r>
            <a:r>
              <a:rPr lang="en-US" sz="3159" spc="94" dirty="0">
                <a:solidFill>
                  <a:srgbClr val="000000"/>
                </a:solidFill>
                <a:latin typeface="Aileron"/>
              </a:rPr>
              <a:t> </a:t>
            </a:r>
            <a:r>
              <a:rPr lang="en-US" sz="3159" spc="94" dirty="0" err="1">
                <a:solidFill>
                  <a:srgbClr val="000000"/>
                </a:solidFill>
                <a:latin typeface="Aileron"/>
              </a:rPr>
              <a:t>esta</a:t>
            </a:r>
            <a:r>
              <a:rPr lang="en-US" sz="3159" spc="94" dirty="0">
                <a:solidFill>
                  <a:srgbClr val="000000"/>
                </a:solidFill>
                <a:latin typeface="Aileron"/>
              </a:rPr>
              <a:t> </a:t>
            </a:r>
            <a:r>
              <a:rPr lang="en-US" sz="3159" spc="94" dirty="0" err="1">
                <a:solidFill>
                  <a:srgbClr val="000000"/>
                </a:solidFill>
                <a:latin typeface="Aileron"/>
              </a:rPr>
              <a:t>clase</a:t>
            </a:r>
            <a:r>
              <a:rPr lang="en-US" sz="3159" spc="94" dirty="0">
                <a:solidFill>
                  <a:srgbClr val="000000"/>
                </a:solidFill>
                <a:latin typeface="Aileron"/>
              </a:rPr>
              <a:t>?</a:t>
            </a:r>
          </a:p>
        </p:txBody>
      </p:sp>
      <p:sp>
        <p:nvSpPr>
          <p:cNvPr id="21" name="TextBox 21">
            <a:extLst>
              <a:ext uri="{FF2B5EF4-FFF2-40B4-BE49-F238E27FC236}">
                <a16:creationId xmlns:a16="http://schemas.microsoft.com/office/drawing/2014/main" id="{7DAF8806-2B7E-DAF7-58AC-D826DFE002F0}"/>
              </a:ext>
            </a:extLst>
          </p:cNvPr>
          <p:cNvSpPr txBox="1"/>
          <p:nvPr/>
        </p:nvSpPr>
        <p:spPr>
          <a:xfrm>
            <a:off x="11656040" y="5195138"/>
            <a:ext cx="3948493" cy="5901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844"/>
              </a:lnSpc>
            </a:pPr>
            <a:r>
              <a:rPr lang="en-US" sz="3460" spc="103">
                <a:solidFill>
                  <a:srgbClr val="000000"/>
                </a:solidFill>
                <a:latin typeface="Aileron"/>
              </a:rPr>
              <a:t>Descubrimientos</a:t>
            </a:r>
          </a:p>
        </p:txBody>
      </p:sp>
      <p:sp>
        <p:nvSpPr>
          <p:cNvPr id="22" name="TextBox 22">
            <a:extLst>
              <a:ext uri="{FF2B5EF4-FFF2-40B4-BE49-F238E27FC236}">
                <a16:creationId xmlns:a16="http://schemas.microsoft.com/office/drawing/2014/main" id="{6E5EA7DA-2187-823D-4D97-9CDFC428C03C}"/>
              </a:ext>
            </a:extLst>
          </p:cNvPr>
          <p:cNvSpPr txBox="1"/>
          <p:nvPr/>
        </p:nvSpPr>
        <p:spPr>
          <a:xfrm>
            <a:off x="9703375" y="6964451"/>
            <a:ext cx="5781756" cy="22219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82128" lvl="1" indent="-341064" algn="l">
              <a:lnSpc>
                <a:spcPts val="4423"/>
              </a:lnSpc>
              <a:buFont typeface="Arial"/>
              <a:buChar char="•"/>
            </a:pPr>
            <a:r>
              <a:rPr lang="en-US" sz="3159" spc="94">
                <a:solidFill>
                  <a:srgbClr val="000000"/>
                </a:solidFill>
                <a:latin typeface="Aileron"/>
              </a:rPr>
              <a:t>¿Qué he descubierto en esta experiencia?</a:t>
            </a:r>
          </a:p>
          <a:p>
            <a:pPr marL="682128" lvl="1" indent="-341064" algn="l">
              <a:lnSpc>
                <a:spcPts val="4423"/>
              </a:lnSpc>
              <a:buFont typeface="Arial"/>
              <a:buChar char="•"/>
            </a:pPr>
            <a:r>
              <a:rPr lang="en-US" sz="3159" spc="94">
                <a:solidFill>
                  <a:srgbClr val="000000"/>
                </a:solidFill>
                <a:latin typeface="Aileron"/>
              </a:rPr>
              <a:t>¿Qué estoy viendo ahora que antes no había visto?</a:t>
            </a:r>
          </a:p>
        </p:txBody>
      </p:sp>
      <p:sp>
        <p:nvSpPr>
          <p:cNvPr id="23" name="TextBox 23">
            <a:extLst>
              <a:ext uri="{FF2B5EF4-FFF2-40B4-BE49-F238E27FC236}">
                <a16:creationId xmlns:a16="http://schemas.microsoft.com/office/drawing/2014/main" id="{CFE9CD79-F4B1-194C-AD4D-F758121D95F8}"/>
              </a:ext>
            </a:extLst>
          </p:cNvPr>
          <p:cNvSpPr txBox="1"/>
          <p:nvPr/>
        </p:nvSpPr>
        <p:spPr>
          <a:xfrm>
            <a:off x="3164871" y="3604074"/>
            <a:ext cx="3671456" cy="7687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6318"/>
              </a:lnSpc>
            </a:pPr>
            <a:r>
              <a:rPr lang="en-US" sz="4513" spc="203">
                <a:solidFill>
                  <a:srgbClr val="000000"/>
                </a:solidFill>
                <a:latin typeface="Aileron"/>
              </a:rPr>
              <a:t>HECHOS</a:t>
            </a:r>
          </a:p>
        </p:txBody>
      </p:sp>
      <p:sp>
        <p:nvSpPr>
          <p:cNvPr id="24" name="TextBox 24">
            <a:extLst>
              <a:ext uri="{FF2B5EF4-FFF2-40B4-BE49-F238E27FC236}">
                <a16:creationId xmlns:a16="http://schemas.microsoft.com/office/drawing/2014/main" id="{3D5E500C-0E9F-C5EB-162D-CE93C675831E}"/>
              </a:ext>
            </a:extLst>
          </p:cNvPr>
          <p:cNvSpPr txBox="1"/>
          <p:nvPr/>
        </p:nvSpPr>
        <p:spPr>
          <a:xfrm>
            <a:off x="3164871" y="5176088"/>
            <a:ext cx="3671456" cy="7687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6318"/>
              </a:lnSpc>
            </a:pPr>
            <a:r>
              <a:rPr lang="en-US" sz="4513" spc="203">
                <a:solidFill>
                  <a:srgbClr val="000000"/>
                </a:solidFill>
                <a:latin typeface="Aileron"/>
              </a:rPr>
              <a:t>FUTURO</a:t>
            </a:r>
          </a:p>
        </p:txBody>
      </p:sp>
      <p:sp>
        <p:nvSpPr>
          <p:cNvPr id="25" name="TextBox 25">
            <a:extLst>
              <a:ext uri="{FF2B5EF4-FFF2-40B4-BE49-F238E27FC236}">
                <a16:creationId xmlns:a16="http://schemas.microsoft.com/office/drawing/2014/main" id="{D26FCCAD-136E-0977-AE1F-44BB8E4BA209}"/>
              </a:ext>
            </a:extLst>
          </p:cNvPr>
          <p:cNvSpPr txBox="1"/>
          <p:nvPr/>
        </p:nvSpPr>
        <p:spPr>
          <a:xfrm>
            <a:off x="3011925" y="6964451"/>
            <a:ext cx="5781756" cy="22219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82128" lvl="1" indent="-341064" algn="l">
              <a:lnSpc>
                <a:spcPts val="4423"/>
              </a:lnSpc>
              <a:buFont typeface="Arial"/>
              <a:buChar char="•"/>
            </a:pPr>
            <a:r>
              <a:rPr lang="en-US" sz="3159" spc="94">
                <a:solidFill>
                  <a:srgbClr val="000000"/>
                </a:solidFill>
                <a:latin typeface="Aileron"/>
              </a:rPr>
              <a:t>¿Cómo puedo usar lo aprendido?</a:t>
            </a:r>
          </a:p>
          <a:p>
            <a:pPr marL="682128" lvl="1" indent="-341064" algn="l">
              <a:lnSpc>
                <a:spcPts val="4423"/>
              </a:lnSpc>
              <a:buFont typeface="Arial"/>
              <a:buChar char="•"/>
            </a:pPr>
            <a:r>
              <a:rPr lang="en-US" sz="3159" spc="94">
                <a:solidFill>
                  <a:srgbClr val="000000"/>
                </a:solidFill>
                <a:latin typeface="Aileron"/>
              </a:rPr>
              <a:t>¿Qué haría distinto una próxima vez?</a:t>
            </a:r>
          </a:p>
        </p:txBody>
      </p:sp>
      <p:sp>
        <p:nvSpPr>
          <p:cNvPr id="26" name="TextBox 26">
            <a:extLst>
              <a:ext uri="{FF2B5EF4-FFF2-40B4-BE49-F238E27FC236}">
                <a16:creationId xmlns:a16="http://schemas.microsoft.com/office/drawing/2014/main" id="{4A8E667E-834A-E408-61C3-B5B4ABA72B1A}"/>
              </a:ext>
            </a:extLst>
          </p:cNvPr>
          <p:cNvSpPr txBox="1"/>
          <p:nvPr/>
        </p:nvSpPr>
        <p:spPr>
          <a:xfrm>
            <a:off x="3004234" y="400161"/>
            <a:ext cx="5789447" cy="16630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82138" lvl="1" indent="-341069" algn="l">
              <a:lnSpc>
                <a:spcPts val="4423"/>
              </a:lnSpc>
              <a:buFont typeface="Arial"/>
              <a:buChar char="•"/>
            </a:pPr>
            <a:r>
              <a:rPr lang="en-US" sz="3159" spc="94">
                <a:solidFill>
                  <a:srgbClr val="000000"/>
                </a:solidFill>
                <a:latin typeface="Aileron"/>
              </a:rPr>
              <a:t>¿Qué ha ocurrido?</a:t>
            </a:r>
          </a:p>
          <a:p>
            <a:pPr marL="682138" lvl="1" indent="-341069" algn="l">
              <a:lnSpc>
                <a:spcPts val="4423"/>
              </a:lnSpc>
              <a:buFont typeface="Arial"/>
              <a:buChar char="•"/>
            </a:pPr>
            <a:r>
              <a:rPr lang="en-US" sz="3159" spc="94">
                <a:solidFill>
                  <a:srgbClr val="000000"/>
                </a:solidFill>
                <a:latin typeface="Aileron"/>
              </a:rPr>
              <a:t>¿Qué hemos visto?</a:t>
            </a:r>
          </a:p>
          <a:p>
            <a:pPr marL="682138" lvl="1" indent="-341069" algn="l">
              <a:lnSpc>
                <a:spcPts val="4423"/>
              </a:lnSpc>
              <a:buFont typeface="Arial"/>
              <a:buChar char="•"/>
            </a:pPr>
            <a:r>
              <a:rPr lang="en-US" sz="3159" spc="94">
                <a:solidFill>
                  <a:srgbClr val="000000"/>
                </a:solidFill>
                <a:latin typeface="Aileron"/>
              </a:rPr>
              <a:t>¿Qué hemos escuchado?</a:t>
            </a:r>
          </a:p>
        </p:txBody>
      </p:sp>
      <p:sp>
        <p:nvSpPr>
          <p:cNvPr id="27" name="Freeform 27">
            <a:extLst>
              <a:ext uri="{FF2B5EF4-FFF2-40B4-BE49-F238E27FC236}">
                <a16:creationId xmlns:a16="http://schemas.microsoft.com/office/drawing/2014/main" id="{A0163C41-2CBB-A261-CC0F-5A500426A894}"/>
              </a:ext>
            </a:extLst>
          </p:cNvPr>
          <p:cNvSpPr/>
          <p:nvPr/>
        </p:nvSpPr>
        <p:spPr>
          <a:xfrm rot="7455121" flipV="1">
            <a:off x="2222310" y="2628273"/>
            <a:ext cx="1323911" cy="1958462"/>
          </a:xfrm>
          <a:custGeom>
            <a:avLst/>
            <a:gdLst/>
            <a:ahLst/>
            <a:cxnLst/>
            <a:rect l="l" t="t" r="r" b="b"/>
            <a:pathLst>
              <a:path w="1323911" h="1958462">
                <a:moveTo>
                  <a:pt x="0" y="1958462"/>
                </a:moveTo>
                <a:lnTo>
                  <a:pt x="1323911" y="1958462"/>
                </a:lnTo>
                <a:lnTo>
                  <a:pt x="1323911" y="0"/>
                </a:lnTo>
                <a:lnTo>
                  <a:pt x="0" y="0"/>
                </a:lnTo>
                <a:lnTo>
                  <a:pt x="0" y="1958462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28" name="Freeform 28">
            <a:extLst>
              <a:ext uri="{FF2B5EF4-FFF2-40B4-BE49-F238E27FC236}">
                <a16:creationId xmlns:a16="http://schemas.microsoft.com/office/drawing/2014/main" id="{2991877A-E7DB-971A-1815-503426BCEB6C}"/>
              </a:ext>
            </a:extLst>
          </p:cNvPr>
          <p:cNvSpPr/>
          <p:nvPr/>
        </p:nvSpPr>
        <p:spPr>
          <a:xfrm flipH="1">
            <a:off x="14668186" y="2509207"/>
            <a:ext cx="1917522" cy="1049632"/>
          </a:xfrm>
          <a:custGeom>
            <a:avLst/>
            <a:gdLst/>
            <a:ahLst/>
            <a:cxnLst/>
            <a:rect l="l" t="t" r="r" b="b"/>
            <a:pathLst>
              <a:path w="1917522" h="1049632">
                <a:moveTo>
                  <a:pt x="1917522" y="0"/>
                </a:moveTo>
                <a:lnTo>
                  <a:pt x="0" y="0"/>
                </a:lnTo>
                <a:lnTo>
                  <a:pt x="0" y="1049632"/>
                </a:lnTo>
                <a:lnTo>
                  <a:pt x="1917522" y="1049632"/>
                </a:lnTo>
                <a:lnTo>
                  <a:pt x="1917522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29" name="Freeform 29">
            <a:extLst>
              <a:ext uri="{FF2B5EF4-FFF2-40B4-BE49-F238E27FC236}">
                <a16:creationId xmlns:a16="http://schemas.microsoft.com/office/drawing/2014/main" id="{8E6D275A-E511-9E6F-DB88-32AEFBBC6071}"/>
              </a:ext>
            </a:extLst>
          </p:cNvPr>
          <p:cNvSpPr/>
          <p:nvPr/>
        </p:nvSpPr>
        <p:spPr>
          <a:xfrm rot="-10800000" flipH="1" flipV="1">
            <a:off x="2884009" y="9186423"/>
            <a:ext cx="2116590" cy="1100577"/>
          </a:xfrm>
          <a:custGeom>
            <a:avLst/>
            <a:gdLst/>
            <a:ahLst/>
            <a:cxnLst/>
            <a:rect l="l" t="t" r="r" b="b"/>
            <a:pathLst>
              <a:path w="2116590" h="1100577">
                <a:moveTo>
                  <a:pt x="2116590" y="1100577"/>
                </a:moveTo>
                <a:lnTo>
                  <a:pt x="0" y="1100577"/>
                </a:lnTo>
                <a:lnTo>
                  <a:pt x="0" y="0"/>
                </a:lnTo>
                <a:lnTo>
                  <a:pt x="2116590" y="0"/>
                </a:lnTo>
                <a:lnTo>
                  <a:pt x="2116590" y="1100577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0" name="Freeform 30">
            <a:extLst>
              <a:ext uri="{FF2B5EF4-FFF2-40B4-BE49-F238E27FC236}">
                <a16:creationId xmlns:a16="http://schemas.microsoft.com/office/drawing/2014/main" id="{3C4BFA3D-CE4A-7C16-D0A1-D708EA46ACDA}"/>
              </a:ext>
            </a:extLst>
          </p:cNvPr>
          <p:cNvSpPr/>
          <p:nvPr/>
        </p:nvSpPr>
        <p:spPr>
          <a:xfrm rot="-297261" flipH="1">
            <a:off x="15000866" y="6343846"/>
            <a:ext cx="1719558" cy="1241208"/>
          </a:xfrm>
          <a:custGeom>
            <a:avLst/>
            <a:gdLst/>
            <a:ahLst/>
            <a:cxnLst/>
            <a:rect l="l" t="t" r="r" b="b"/>
            <a:pathLst>
              <a:path w="1719558" h="1241208">
                <a:moveTo>
                  <a:pt x="1719558" y="0"/>
                </a:moveTo>
                <a:lnTo>
                  <a:pt x="0" y="0"/>
                </a:lnTo>
                <a:lnTo>
                  <a:pt x="0" y="1241208"/>
                </a:lnTo>
                <a:lnTo>
                  <a:pt x="1719558" y="1241208"/>
                </a:lnTo>
                <a:lnTo>
                  <a:pt x="1719558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 dirty="0"/>
          </a:p>
        </p:txBody>
      </p:sp>
      <p:sp>
        <p:nvSpPr>
          <p:cNvPr id="31" name="Freeform 8">
            <a:extLst>
              <a:ext uri="{FF2B5EF4-FFF2-40B4-BE49-F238E27FC236}">
                <a16:creationId xmlns:a16="http://schemas.microsoft.com/office/drawing/2014/main" id="{FFB85DD1-D7A4-7778-A671-64D57DFCC49D}"/>
              </a:ext>
            </a:extLst>
          </p:cNvPr>
          <p:cNvSpPr/>
          <p:nvPr/>
        </p:nvSpPr>
        <p:spPr>
          <a:xfrm rot="536888">
            <a:off x="-1196980" y="7966342"/>
            <a:ext cx="4846681" cy="3840994"/>
          </a:xfrm>
          <a:custGeom>
            <a:avLst/>
            <a:gdLst/>
            <a:ahLst/>
            <a:cxnLst/>
            <a:rect l="l" t="t" r="r" b="b"/>
            <a:pathLst>
              <a:path w="6462241" h="5121326">
                <a:moveTo>
                  <a:pt x="0" y="0"/>
                </a:moveTo>
                <a:lnTo>
                  <a:pt x="6462241" y="0"/>
                </a:lnTo>
                <a:lnTo>
                  <a:pt x="6462241" y="5121326"/>
                </a:lnTo>
                <a:lnTo>
                  <a:pt x="0" y="512132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2" name="Freeform 12">
            <a:extLst>
              <a:ext uri="{FF2B5EF4-FFF2-40B4-BE49-F238E27FC236}">
                <a16:creationId xmlns:a16="http://schemas.microsoft.com/office/drawing/2014/main" id="{984BF18E-6175-D958-31C9-75C283BFDF50}"/>
              </a:ext>
            </a:extLst>
          </p:cNvPr>
          <p:cNvSpPr/>
          <p:nvPr/>
        </p:nvSpPr>
        <p:spPr>
          <a:xfrm rot="10800000">
            <a:off x="14693510" y="6859133"/>
            <a:ext cx="3723152" cy="3567457"/>
          </a:xfrm>
          <a:custGeom>
            <a:avLst/>
            <a:gdLst/>
            <a:ahLst/>
            <a:cxnLst/>
            <a:rect l="l" t="t" r="r" b="b"/>
            <a:pathLst>
              <a:path w="4964203" h="4756609">
                <a:moveTo>
                  <a:pt x="0" y="0"/>
                </a:moveTo>
                <a:lnTo>
                  <a:pt x="4964204" y="0"/>
                </a:lnTo>
                <a:lnTo>
                  <a:pt x="4964204" y="4756609"/>
                </a:lnTo>
                <a:lnTo>
                  <a:pt x="0" y="4756609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9556995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E3DB59-3411-7182-B087-C15E14DD7D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DB492E5A-6368-F3F6-08A4-2A99C3219D54}"/>
              </a:ext>
            </a:extLst>
          </p:cNvPr>
          <p:cNvSpPr/>
          <p:nvPr/>
        </p:nvSpPr>
        <p:spPr>
          <a:xfrm rot="-378694">
            <a:off x="15941960" y="-784736"/>
            <a:ext cx="1776598" cy="2035685"/>
          </a:xfrm>
          <a:custGeom>
            <a:avLst/>
            <a:gdLst/>
            <a:ahLst/>
            <a:cxnLst/>
            <a:rect l="l" t="t" r="r" b="b"/>
            <a:pathLst>
              <a:path w="1776598" h="2035685">
                <a:moveTo>
                  <a:pt x="0" y="0"/>
                </a:moveTo>
                <a:lnTo>
                  <a:pt x="1776598" y="0"/>
                </a:lnTo>
                <a:lnTo>
                  <a:pt x="1776598" y="2035686"/>
                </a:lnTo>
                <a:lnTo>
                  <a:pt x="0" y="203568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id="{BDB05181-9C23-0671-7907-8898014112BB}"/>
              </a:ext>
            </a:extLst>
          </p:cNvPr>
          <p:cNvSpPr/>
          <p:nvPr/>
        </p:nvSpPr>
        <p:spPr>
          <a:xfrm rot="6656374">
            <a:off x="-705417" y="6326588"/>
            <a:ext cx="1540548" cy="1765212"/>
          </a:xfrm>
          <a:custGeom>
            <a:avLst/>
            <a:gdLst/>
            <a:ahLst/>
            <a:cxnLst/>
            <a:rect l="l" t="t" r="r" b="b"/>
            <a:pathLst>
              <a:path w="1540548" h="1765212">
                <a:moveTo>
                  <a:pt x="0" y="0"/>
                </a:moveTo>
                <a:lnTo>
                  <a:pt x="1540548" y="0"/>
                </a:lnTo>
                <a:lnTo>
                  <a:pt x="1540548" y="1765212"/>
                </a:lnTo>
                <a:lnTo>
                  <a:pt x="0" y="176521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4" name="Freeform 4">
            <a:extLst>
              <a:ext uri="{FF2B5EF4-FFF2-40B4-BE49-F238E27FC236}">
                <a16:creationId xmlns:a16="http://schemas.microsoft.com/office/drawing/2014/main" id="{C59275D3-9C52-C8EC-9CDF-2F7713572D6B}"/>
              </a:ext>
            </a:extLst>
          </p:cNvPr>
          <p:cNvSpPr/>
          <p:nvPr/>
        </p:nvSpPr>
        <p:spPr>
          <a:xfrm rot="-9991583">
            <a:off x="13910946" y="8756568"/>
            <a:ext cx="6580781" cy="6490295"/>
          </a:xfrm>
          <a:custGeom>
            <a:avLst/>
            <a:gdLst/>
            <a:ahLst/>
            <a:cxnLst/>
            <a:rect l="l" t="t" r="r" b="b"/>
            <a:pathLst>
              <a:path w="6580781" h="6490295">
                <a:moveTo>
                  <a:pt x="0" y="0"/>
                </a:moveTo>
                <a:lnTo>
                  <a:pt x="6580781" y="0"/>
                </a:lnTo>
                <a:lnTo>
                  <a:pt x="6580781" y="6490295"/>
                </a:lnTo>
                <a:lnTo>
                  <a:pt x="0" y="649029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5" name="Freeform 5">
            <a:extLst>
              <a:ext uri="{FF2B5EF4-FFF2-40B4-BE49-F238E27FC236}">
                <a16:creationId xmlns:a16="http://schemas.microsoft.com/office/drawing/2014/main" id="{28187796-C5FB-92DE-954E-16880C553038}"/>
              </a:ext>
            </a:extLst>
          </p:cNvPr>
          <p:cNvSpPr/>
          <p:nvPr/>
        </p:nvSpPr>
        <p:spPr>
          <a:xfrm rot="-7136872">
            <a:off x="15364668" y="2268735"/>
            <a:ext cx="5320424" cy="4216436"/>
          </a:xfrm>
          <a:custGeom>
            <a:avLst/>
            <a:gdLst/>
            <a:ahLst/>
            <a:cxnLst/>
            <a:rect l="l" t="t" r="r" b="b"/>
            <a:pathLst>
              <a:path w="5320424" h="4216436">
                <a:moveTo>
                  <a:pt x="0" y="0"/>
                </a:moveTo>
                <a:lnTo>
                  <a:pt x="5320424" y="0"/>
                </a:lnTo>
                <a:lnTo>
                  <a:pt x="5320424" y="4216436"/>
                </a:lnTo>
                <a:lnTo>
                  <a:pt x="0" y="421643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6" name="Freeform 6">
            <a:extLst>
              <a:ext uri="{FF2B5EF4-FFF2-40B4-BE49-F238E27FC236}">
                <a16:creationId xmlns:a16="http://schemas.microsoft.com/office/drawing/2014/main" id="{D8840BAC-3328-BEBA-681E-DE30DFAE49CB}"/>
              </a:ext>
            </a:extLst>
          </p:cNvPr>
          <p:cNvSpPr/>
          <p:nvPr/>
        </p:nvSpPr>
        <p:spPr>
          <a:xfrm rot="9287474">
            <a:off x="1779206" y="-2566468"/>
            <a:ext cx="5901454" cy="4676902"/>
          </a:xfrm>
          <a:custGeom>
            <a:avLst/>
            <a:gdLst/>
            <a:ahLst/>
            <a:cxnLst/>
            <a:rect l="l" t="t" r="r" b="b"/>
            <a:pathLst>
              <a:path w="5901454" h="4676902">
                <a:moveTo>
                  <a:pt x="0" y="0"/>
                </a:moveTo>
                <a:lnTo>
                  <a:pt x="5901454" y="0"/>
                </a:lnTo>
                <a:lnTo>
                  <a:pt x="5901454" y="4676902"/>
                </a:lnTo>
                <a:lnTo>
                  <a:pt x="0" y="467690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7" name="Freeform 7">
            <a:extLst>
              <a:ext uri="{FF2B5EF4-FFF2-40B4-BE49-F238E27FC236}">
                <a16:creationId xmlns:a16="http://schemas.microsoft.com/office/drawing/2014/main" id="{EF5F951C-17F4-FD97-DF35-0CFE6DA8284F}"/>
              </a:ext>
            </a:extLst>
          </p:cNvPr>
          <p:cNvSpPr/>
          <p:nvPr/>
        </p:nvSpPr>
        <p:spPr>
          <a:xfrm rot="-410117">
            <a:off x="-765521" y="8353996"/>
            <a:ext cx="4846681" cy="3840994"/>
          </a:xfrm>
          <a:custGeom>
            <a:avLst/>
            <a:gdLst/>
            <a:ahLst/>
            <a:cxnLst/>
            <a:rect l="l" t="t" r="r" b="b"/>
            <a:pathLst>
              <a:path w="4846681" h="3840994">
                <a:moveTo>
                  <a:pt x="0" y="0"/>
                </a:moveTo>
                <a:lnTo>
                  <a:pt x="4846681" y="0"/>
                </a:lnTo>
                <a:lnTo>
                  <a:pt x="4846681" y="3840994"/>
                </a:lnTo>
                <a:lnTo>
                  <a:pt x="0" y="384099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8" name="Freeform 8">
            <a:extLst>
              <a:ext uri="{FF2B5EF4-FFF2-40B4-BE49-F238E27FC236}">
                <a16:creationId xmlns:a16="http://schemas.microsoft.com/office/drawing/2014/main" id="{B0D8CC09-0A44-AD7F-A765-C8FDBCEE933D}"/>
              </a:ext>
            </a:extLst>
          </p:cNvPr>
          <p:cNvSpPr/>
          <p:nvPr/>
        </p:nvSpPr>
        <p:spPr>
          <a:xfrm rot="-6784683">
            <a:off x="10956597" y="-2551472"/>
            <a:ext cx="4796535" cy="5220718"/>
          </a:xfrm>
          <a:custGeom>
            <a:avLst/>
            <a:gdLst/>
            <a:ahLst/>
            <a:cxnLst/>
            <a:rect l="l" t="t" r="r" b="b"/>
            <a:pathLst>
              <a:path w="4796535" h="5220718">
                <a:moveTo>
                  <a:pt x="0" y="0"/>
                </a:moveTo>
                <a:lnTo>
                  <a:pt x="4796535" y="0"/>
                </a:lnTo>
                <a:lnTo>
                  <a:pt x="4796535" y="5220718"/>
                </a:lnTo>
                <a:lnTo>
                  <a:pt x="0" y="522071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9" name="Freeform 9">
            <a:extLst>
              <a:ext uri="{FF2B5EF4-FFF2-40B4-BE49-F238E27FC236}">
                <a16:creationId xmlns:a16="http://schemas.microsoft.com/office/drawing/2014/main" id="{866766AB-DA11-EB95-FE4D-0368334E40FC}"/>
              </a:ext>
            </a:extLst>
          </p:cNvPr>
          <p:cNvSpPr/>
          <p:nvPr/>
        </p:nvSpPr>
        <p:spPr>
          <a:xfrm rot="-9659318">
            <a:off x="-1029984" y="2183821"/>
            <a:ext cx="2476139" cy="3506550"/>
          </a:xfrm>
          <a:custGeom>
            <a:avLst/>
            <a:gdLst/>
            <a:ahLst/>
            <a:cxnLst/>
            <a:rect l="l" t="t" r="r" b="b"/>
            <a:pathLst>
              <a:path w="2476139" h="3506550">
                <a:moveTo>
                  <a:pt x="0" y="0"/>
                </a:moveTo>
                <a:lnTo>
                  <a:pt x="2476139" y="0"/>
                </a:lnTo>
                <a:lnTo>
                  <a:pt x="2476139" y="3506550"/>
                </a:lnTo>
                <a:lnTo>
                  <a:pt x="0" y="350655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0" name="Freeform 10">
            <a:extLst>
              <a:ext uri="{FF2B5EF4-FFF2-40B4-BE49-F238E27FC236}">
                <a16:creationId xmlns:a16="http://schemas.microsoft.com/office/drawing/2014/main" id="{58CEF728-F634-99EA-33D6-2DB02F9B767B}"/>
              </a:ext>
            </a:extLst>
          </p:cNvPr>
          <p:cNvSpPr/>
          <p:nvPr/>
        </p:nvSpPr>
        <p:spPr>
          <a:xfrm rot="9514337">
            <a:off x="8016359" y="8491708"/>
            <a:ext cx="5981568" cy="4777778"/>
          </a:xfrm>
          <a:custGeom>
            <a:avLst/>
            <a:gdLst/>
            <a:ahLst/>
            <a:cxnLst/>
            <a:rect l="l" t="t" r="r" b="b"/>
            <a:pathLst>
              <a:path w="5981568" h="4777778">
                <a:moveTo>
                  <a:pt x="0" y="0"/>
                </a:moveTo>
                <a:lnTo>
                  <a:pt x="5981569" y="0"/>
                </a:lnTo>
                <a:lnTo>
                  <a:pt x="5981569" y="4777778"/>
                </a:lnTo>
                <a:lnTo>
                  <a:pt x="0" y="477777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1" name="Freeform 11">
            <a:extLst>
              <a:ext uri="{FF2B5EF4-FFF2-40B4-BE49-F238E27FC236}">
                <a16:creationId xmlns:a16="http://schemas.microsoft.com/office/drawing/2014/main" id="{3727E89E-B3F9-B02D-D06B-5FCE1317423D}"/>
              </a:ext>
            </a:extLst>
          </p:cNvPr>
          <p:cNvSpPr/>
          <p:nvPr/>
        </p:nvSpPr>
        <p:spPr>
          <a:xfrm rot="-10800000">
            <a:off x="16426424" y="7032877"/>
            <a:ext cx="3723152" cy="3567457"/>
          </a:xfrm>
          <a:custGeom>
            <a:avLst/>
            <a:gdLst/>
            <a:ahLst/>
            <a:cxnLst/>
            <a:rect l="l" t="t" r="r" b="b"/>
            <a:pathLst>
              <a:path w="3723152" h="3567457">
                <a:moveTo>
                  <a:pt x="0" y="0"/>
                </a:moveTo>
                <a:lnTo>
                  <a:pt x="3723152" y="0"/>
                </a:lnTo>
                <a:lnTo>
                  <a:pt x="3723152" y="3567457"/>
                </a:lnTo>
                <a:lnTo>
                  <a:pt x="0" y="356745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2" name="Freeform 12">
            <a:extLst>
              <a:ext uri="{FF2B5EF4-FFF2-40B4-BE49-F238E27FC236}">
                <a16:creationId xmlns:a16="http://schemas.microsoft.com/office/drawing/2014/main" id="{9E66E15D-E8C9-4CAA-EBA0-B6BE7269A83E}"/>
              </a:ext>
            </a:extLst>
          </p:cNvPr>
          <p:cNvSpPr/>
          <p:nvPr/>
        </p:nvSpPr>
        <p:spPr>
          <a:xfrm rot="3897182">
            <a:off x="-3534771" y="-2403424"/>
            <a:ext cx="4490651" cy="4428904"/>
          </a:xfrm>
          <a:custGeom>
            <a:avLst/>
            <a:gdLst/>
            <a:ahLst/>
            <a:cxnLst/>
            <a:rect l="l" t="t" r="r" b="b"/>
            <a:pathLst>
              <a:path w="4490651" h="4428904">
                <a:moveTo>
                  <a:pt x="0" y="0"/>
                </a:moveTo>
                <a:lnTo>
                  <a:pt x="4490650" y="0"/>
                </a:lnTo>
                <a:lnTo>
                  <a:pt x="4490650" y="4428904"/>
                </a:lnTo>
                <a:lnTo>
                  <a:pt x="0" y="442890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3" name="Freeform 13">
            <a:extLst>
              <a:ext uri="{FF2B5EF4-FFF2-40B4-BE49-F238E27FC236}">
                <a16:creationId xmlns:a16="http://schemas.microsoft.com/office/drawing/2014/main" id="{2D64D656-B1CD-888C-F312-7A8FA372CC03}"/>
              </a:ext>
            </a:extLst>
          </p:cNvPr>
          <p:cNvSpPr/>
          <p:nvPr/>
        </p:nvSpPr>
        <p:spPr>
          <a:xfrm rot="-2882775">
            <a:off x="4992123" y="9447092"/>
            <a:ext cx="2026558" cy="1180470"/>
          </a:xfrm>
          <a:custGeom>
            <a:avLst/>
            <a:gdLst/>
            <a:ahLst/>
            <a:cxnLst/>
            <a:rect l="l" t="t" r="r" b="b"/>
            <a:pathLst>
              <a:path w="2026558" h="1180470">
                <a:moveTo>
                  <a:pt x="0" y="0"/>
                </a:moveTo>
                <a:lnTo>
                  <a:pt x="2026558" y="0"/>
                </a:lnTo>
                <a:lnTo>
                  <a:pt x="2026558" y="1180470"/>
                </a:lnTo>
                <a:lnTo>
                  <a:pt x="0" y="118047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4" name="Freeform 14">
            <a:extLst>
              <a:ext uri="{FF2B5EF4-FFF2-40B4-BE49-F238E27FC236}">
                <a16:creationId xmlns:a16="http://schemas.microsoft.com/office/drawing/2014/main" id="{75283EDA-2967-CDE3-FCA9-311A15A38530}"/>
              </a:ext>
            </a:extLst>
          </p:cNvPr>
          <p:cNvSpPr/>
          <p:nvPr/>
        </p:nvSpPr>
        <p:spPr>
          <a:xfrm rot="-3654351">
            <a:off x="8194923" y="-493951"/>
            <a:ext cx="1898154" cy="1105674"/>
          </a:xfrm>
          <a:custGeom>
            <a:avLst/>
            <a:gdLst/>
            <a:ahLst/>
            <a:cxnLst/>
            <a:rect l="l" t="t" r="r" b="b"/>
            <a:pathLst>
              <a:path w="1898154" h="1105674">
                <a:moveTo>
                  <a:pt x="0" y="0"/>
                </a:moveTo>
                <a:lnTo>
                  <a:pt x="1898154" y="0"/>
                </a:lnTo>
                <a:lnTo>
                  <a:pt x="1898154" y="1105675"/>
                </a:lnTo>
                <a:lnTo>
                  <a:pt x="0" y="110567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grpSp>
        <p:nvGrpSpPr>
          <p:cNvPr id="15" name="Group 15">
            <a:extLst>
              <a:ext uri="{FF2B5EF4-FFF2-40B4-BE49-F238E27FC236}">
                <a16:creationId xmlns:a16="http://schemas.microsoft.com/office/drawing/2014/main" id="{41700C2C-59A8-3823-38E0-FF0DA2578A95}"/>
              </a:ext>
            </a:extLst>
          </p:cNvPr>
          <p:cNvGrpSpPr/>
          <p:nvPr/>
        </p:nvGrpSpPr>
        <p:grpSpPr>
          <a:xfrm>
            <a:off x="3264587" y="2465470"/>
            <a:ext cx="11758826" cy="5234509"/>
            <a:chOff x="0" y="0"/>
            <a:chExt cx="1677453" cy="746728"/>
          </a:xfrm>
        </p:grpSpPr>
        <p:sp>
          <p:nvSpPr>
            <p:cNvPr id="16" name="Freeform 16">
              <a:extLst>
                <a:ext uri="{FF2B5EF4-FFF2-40B4-BE49-F238E27FC236}">
                  <a16:creationId xmlns:a16="http://schemas.microsoft.com/office/drawing/2014/main" id="{12595CF3-D871-000B-A13A-0DE87C6A8F03}"/>
                </a:ext>
              </a:extLst>
            </p:cNvPr>
            <p:cNvSpPr/>
            <p:nvPr/>
          </p:nvSpPr>
          <p:spPr>
            <a:xfrm>
              <a:off x="0" y="0"/>
              <a:ext cx="1677453" cy="746728"/>
            </a:xfrm>
            <a:custGeom>
              <a:avLst/>
              <a:gdLst/>
              <a:ahLst/>
              <a:cxnLst/>
              <a:rect l="l" t="t" r="r" b="b"/>
              <a:pathLst>
                <a:path w="1677453" h="746728">
                  <a:moveTo>
                    <a:pt x="17777" y="0"/>
                  </a:moveTo>
                  <a:lnTo>
                    <a:pt x="1659676" y="0"/>
                  </a:lnTo>
                  <a:cubicBezTo>
                    <a:pt x="1669494" y="0"/>
                    <a:pt x="1677453" y="7959"/>
                    <a:pt x="1677453" y="17777"/>
                  </a:cubicBezTo>
                  <a:lnTo>
                    <a:pt x="1677453" y="728951"/>
                  </a:lnTo>
                  <a:cubicBezTo>
                    <a:pt x="1677453" y="738769"/>
                    <a:pt x="1669494" y="746728"/>
                    <a:pt x="1659676" y="746728"/>
                  </a:cubicBezTo>
                  <a:lnTo>
                    <a:pt x="17777" y="746728"/>
                  </a:lnTo>
                  <a:cubicBezTo>
                    <a:pt x="7959" y="746728"/>
                    <a:pt x="0" y="738769"/>
                    <a:pt x="0" y="728951"/>
                  </a:cubicBezTo>
                  <a:lnTo>
                    <a:pt x="0" y="17777"/>
                  </a:lnTo>
                  <a:cubicBezTo>
                    <a:pt x="0" y="7959"/>
                    <a:pt x="7959" y="0"/>
                    <a:pt x="17777" y="0"/>
                  </a:cubicBezTo>
                  <a:close/>
                </a:path>
              </a:pathLst>
            </a:custGeom>
            <a:solidFill>
              <a:srgbClr val="7AB5BD"/>
            </a:solidFill>
          </p:spPr>
          <p:txBody>
            <a:bodyPr/>
            <a:lstStyle/>
            <a:p>
              <a:endParaRPr lang="es-CL"/>
            </a:p>
          </p:txBody>
        </p:sp>
        <p:sp>
          <p:nvSpPr>
            <p:cNvPr id="17" name="TextBox 17">
              <a:extLst>
                <a:ext uri="{FF2B5EF4-FFF2-40B4-BE49-F238E27FC236}">
                  <a16:creationId xmlns:a16="http://schemas.microsoft.com/office/drawing/2014/main" id="{F1C96CEC-D629-CA38-B3BF-FB1ADBEBAD6C}"/>
                </a:ext>
              </a:extLst>
            </p:cNvPr>
            <p:cNvSpPr txBox="1"/>
            <p:nvPr/>
          </p:nvSpPr>
          <p:spPr>
            <a:xfrm>
              <a:off x="0" y="-47625"/>
              <a:ext cx="1677453" cy="79435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65"/>
                </a:lnSpc>
              </a:pPr>
              <a:endParaRPr/>
            </a:p>
          </p:txBody>
        </p:sp>
      </p:grpSp>
      <p:sp>
        <p:nvSpPr>
          <p:cNvPr id="18" name="TextBox 18">
            <a:extLst>
              <a:ext uri="{FF2B5EF4-FFF2-40B4-BE49-F238E27FC236}">
                <a16:creationId xmlns:a16="http://schemas.microsoft.com/office/drawing/2014/main" id="{D20D5C47-7020-DD30-4AC8-FF04E9EE7709}"/>
              </a:ext>
            </a:extLst>
          </p:cNvPr>
          <p:cNvSpPr txBox="1"/>
          <p:nvPr/>
        </p:nvSpPr>
        <p:spPr>
          <a:xfrm>
            <a:off x="3898610" y="2608408"/>
            <a:ext cx="10490779" cy="25553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20406"/>
              </a:lnSpc>
              <a:spcBef>
                <a:spcPct val="0"/>
              </a:spcBef>
            </a:pPr>
            <a:r>
              <a:rPr lang="en-US" sz="14576">
                <a:solidFill>
                  <a:srgbClr val="FFFFFF"/>
                </a:solidFill>
                <a:latin typeface="Arimo Bold"/>
                <a:ea typeface="Arimo Bold"/>
                <a:cs typeface="Arimo Bold"/>
                <a:sym typeface="Arimo Bold"/>
              </a:rPr>
              <a:t>MUCHAS</a:t>
            </a:r>
          </a:p>
        </p:txBody>
      </p:sp>
      <p:sp>
        <p:nvSpPr>
          <p:cNvPr id="19" name="TextBox 19">
            <a:extLst>
              <a:ext uri="{FF2B5EF4-FFF2-40B4-BE49-F238E27FC236}">
                <a16:creationId xmlns:a16="http://schemas.microsoft.com/office/drawing/2014/main" id="{933DB571-FB0E-A4FC-A09C-73591B8CC06A}"/>
              </a:ext>
            </a:extLst>
          </p:cNvPr>
          <p:cNvSpPr txBox="1"/>
          <p:nvPr/>
        </p:nvSpPr>
        <p:spPr>
          <a:xfrm>
            <a:off x="3898610" y="4518126"/>
            <a:ext cx="10490779" cy="25577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20406"/>
              </a:lnSpc>
              <a:spcBef>
                <a:spcPct val="0"/>
              </a:spcBef>
            </a:pPr>
            <a:r>
              <a:rPr lang="en-US" sz="14576">
                <a:solidFill>
                  <a:srgbClr val="FFFFFF"/>
                </a:solidFill>
                <a:latin typeface="Arimo Italics"/>
                <a:ea typeface="Arimo Italics"/>
                <a:cs typeface="Arimo Italics"/>
                <a:sym typeface="Arimo Italics"/>
              </a:rPr>
              <a:t>GRACIAS</a:t>
            </a:r>
          </a:p>
        </p:txBody>
      </p:sp>
    </p:spTree>
    <p:extLst>
      <p:ext uri="{BB962C8B-B14F-4D97-AF65-F5344CB8AC3E}">
        <p14:creationId xmlns:p14="http://schemas.microsoft.com/office/powerpoint/2010/main" val="24632663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689</TotalTime>
  <Words>1095</Words>
  <Application>Microsoft Office PowerPoint</Application>
  <PresentationFormat>Personalizado</PresentationFormat>
  <Paragraphs>158</Paragraphs>
  <Slides>23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12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23</vt:i4>
      </vt:variant>
    </vt:vector>
  </HeadingPairs>
  <TitlesOfParts>
    <vt:vector size="36" baseType="lpstr">
      <vt:lpstr>Calibri</vt:lpstr>
      <vt:lpstr>Arimo Italics</vt:lpstr>
      <vt:lpstr>Arimo</vt:lpstr>
      <vt:lpstr>Arial Black</vt:lpstr>
      <vt:lpstr>League Spartan</vt:lpstr>
      <vt:lpstr>Wingdings</vt:lpstr>
      <vt:lpstr>Aileron</vt:lpstr>
      <vt:lpstr>Arimo Bold</vt:lpstr>
      <vt:lpstr>ADLaM Display</vt:lpstr>
      <vt:lpstr>Barlow Extra-Light</vt:lpstr>
      <vt:lpstr>Aptos</vt:lpstr>
      <vt:lpstr>Arial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Proyecto Desarrollo De Trabajo Creativo Orgánico Multicolor</dc:title>
  <dc:creator>vcamp</dc:creator>
  <cp:lastModifiedBy>v.campos.oli@gmail.com</cp:lastModifiedBy>
  <cp:revision>23</cp:revision>
  <dcterms:created xsi:type="dcterms:W3CDTF">2006-08-16T00:00:00Z</dcterms:created>
  <dcterms:modified xsi:type="dcterms:W3CDTF">2026-05-28T02:45:44Z</dcterms:modified>
  <dc:identifier>DAGNXEwNmPY</dc:identifier>
</cp:coreProperties>
</file>