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15EF873-6AE1-487C-94F2-F030F6BB97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6A6FAB0-4676-413C-9F68-4931C58D662C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2844" y="142852"/>
            <a:ext cx="7072362" cy="1214422"/>
          </a:xfrm>
        </p:spPr>
        <p:txBody>
          <a:bodyPr>
            <a:normAutofit fontScale="90000"/>
          </a:bodyPr>
          <a:lstStyle/>
          <a:p>
            <a:r>
              <a:rPr lang="es-CL" i="1" dirty="0" smtClean="0">
                <a:solidFill>
                  <a:schemeClr val="tx1"/>
                </a:solidFill>
                <a:latin typeface="Arial Black" pitchFamily="34" charset="0"/>
              </a:rPr>
              <a:t>Yo </a:t>
            </a:r>
            <a:r>
              <a:rPr lang="es-CL" i="1" dirty="0" smtClean="0">
                <a:solidFill>
                  <a:schemeClr val="tx1"/>
                </a:solidFill>
                <a:latin typeface="Arial Black" pitchFamily="34" charset="0"/>
              </a:rPr>
              <a:t>en la escuela naval</a:t>
            </a:r>
            <a:endParaRPr lang="es-CL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Imagen" descr="Slider_04-1024x4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381297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5357826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Fernando Vásquez L.</a:t>
            </a:r>
          </a:p>
          <a:p>
            <a:r>
              <a:rPr lang="es-CL" dirty="0" smtClean="0"/>
              <a:t>1° Hotel</a:t>
            </a:r>
            <a:endParaRPr lang="es-CL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282" y="155448"/>
            <a:ext cx="8929718" cy="1252728"/>
          </a:xfrm>
        </p:spPr>
        <p:txBody>
          <a:bodyPr>
            <a:normAutofit fontScale="90000"/>
          </a:bodyPr>
          <a:lstStyle/>
          <a:p>
            <a:r>
              <a:rPr lang="es-CL" i="1" dirty="0" smtClean="0"/>
              <a:t>Primer día dentro del establecimiento</a:t>
            </a:r>
            <a:endParaRPr lang="es-CL" i="1" dirty="0"/>
          </a:p>
        </p:txBody>
      </p:sp>
      <p:pic>
        <p:nvPicPr>
          <p:cNvPr id="4" name="3 Marcador de contenido" descr="DSC_43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2066" y="1714488"/>
            <a:ext cx="3286148" cy="2286016"/>
          </a:xfrm>
        </p:spPr>
      </p:pic>
      <p:pic>
        <p:nvPicPr>
          <p:cNvPr id="5" name="4 Imagen" descr="photo_2022-01-27_11-36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214818"/>
            <a:ext cx="3286148" cy="23038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2214554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/>
              <a:t>ahora </a:t>
            </a:r>
            <a:r>
              <a:rPr lang="es-CL" i="1" dirty="0" smtClean="0"/>
              <a:t>siendo Reclutas</a:t>
            </a:r>
            <a:r>
              <a:rPr lang="es-CL" dirty="0" smtClean="0"/>
              <a:t>,</a:t>
            </a:r>
            <a:r>
              <a:rPr lang="es-CL" dirty="0"/>
              <a:t> </a:t>
            </a:r>
            <a:r>
              <a:rPr lang="es-CL" dirty="0" smtClean="0"/>
              <a:t>disfrutamos </a:t>
            </a:r>
            <a:r>
              <a:rPr lang="es-CL" dirty="0"/>
              <a:t>de </a:t>
            </a:r>
            <a:r>
              <a:rPr lang="es-CL" dirty="0" smtClean="0"/>
              <a:t>nuestro </a:t>
            </a:r>
            <a:r>
              <a:rPr lang="es-CL" dirty="0"/>
              <a:t>primer  </a:t>
            </a:r>
            <a:r>
              <a:rPr lang="es-CL" b="1" i="1" dirty="0"/>
              <a:t>“Rancho Naval</a:t>
            </a:r>
            <a:r>
              <a:rPr lang="es-CL" b="1" i="1" dirty="0" smtClean="0"/>
              <a:t>” </a:t>
            </a:r>
            <a:r>
              <a:rPr lang="es-CL" dirty="0" smtClean="0"/>
              <a:t>, un termino que hace referencia al almuerzo o cena en la jerga naval</a:t>
            </a: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4786314" y="4714884"/>
            <a:ext cx="33575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Luego de nuestro primer rancho , los siguientes días procedimos a recibir y organizar nuestros implementos militares </a:t>
            </a:r>
            <a:endParaRPr lang="es-CL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effectLst>
                  <a:reflection blurRad="6350" stA="50000" endA="300" endPos="50000" dist="29997" dir="5400000" sy="-100000" algn="bl" rotWithShape="0"/>
                </a:effectLst>
              </a:rPr>
              <a:t>Isla </a:t>
            </a:r>
            <a:r>
              <a:rPr lang="es-CL" dirty="0" smtClean="0">
                <a:effectLst>
                  <a:reflection blurRad="6350" stA="50000" endA="300" endPos="50000" dist="29997" dir="5400000" sy="-100000" algn="bl" rotWithShape="0"/>
                </a:effectLst>
              </a:rPr>
              <a:t>Q</a:t>
            </a:r>
            <a:r>
              <a:rPr lang="es-CL" dirty="0" smtClean="0">
                <a:effectLst>
                  <a:reflection blurRad="6350" stA="50000" endA="300" endPos="50000" dist="29997" dir="5400000" sy="-100000" algn="bl" rotWithShape="0"/>
                </a:effectLst>
              </a:rPr>
              <a:t>uiriquina</a:t>
            </a:r>
            <a:endParaRPr lang="es-CL" dirty="0"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500306"/>
            <a:ext cx="4186270" cy="342902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CL" dirty="0" smtClean="0">
                <a:solidFill>
                  <a:schemeClr val="tx1">
                    <a:lumMod val="65000"/>
                  </a:schemeClr>
                </a:solidFill>
              </a:rPr>
              <a:t>A los pocos días de haber ingresado a la Escuela Naval, nos dirigimos a la Isla Quiriquina, ubicada cerca de Talcahuano, para tener un mayor acercamiento a la vida en el mar. </a:t>
            </a:r>
            <a:endParaRPr lang="es-CL" dirty="0">
              <a:solidFill>
                <a:schemeClr val="tx1">
                  <a:lumMod val="65000"/>
                </a:schemeClr>
              </a:solidFill>
            </a:endParaRPr>
          </a:p>
        </p:txBody>
      </p:sp>
      <p:pic>
        <p:nvPicPr>
          <p:cNvPr id="4" name="3 Imagen" descr="IMG_20220128_0632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2500306"/>
            <a:ext cx="4476782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Instrucción y Visitas</a:t>
            </a:r>
            <a:endParaRPr lang="es-CL" dirty="0"/>
          </a:p>
        </p:txBody>
      </p:sp>
      <p:pic>
        <p:nvPicPr>
          <p:cNvPr id="4" name="3 Marcador de contenido" descr="DSC_48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643050"/>
            <a:ext cx="3663894" cy="2444504"/>
          </a:xfrm>
        </p:spPr>
      </p:pic>
      <p:pic>
        <p:nvPicPr>
          <p:cNvPr id="5" name="4 Imagen" descr="FOTO-VISITA-AVIACIÓN-NAVAL-RECLUTAS-0658-300x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643050"/>
            <a:ext cx="2857500" cy="1905000"/>
          </a:xfrm>
          <a:prstGeom prst="rect">
            <a:avLst/>
          </a:prstGeom>
        </p:spPr>
      </p:pic>
      <p:pic>
        <p:nvPicPr>
          <p:cNvPr id="6" name="5 Imagen" descr="FOTO-RECLUTAS-Y-FAMILIA-PRIMERA-VISITA-RECLUTAS-2022-139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4143380"/>
            <a:ext cx="2786082" cy="185738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4572008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Realizamos visitas profesionales a los distintos establecimientos de la armada para conocer mas acerca de la vida en la que nos estábamos adentrando, y finalmente pudimos tener la tan esperada visita de nuestros padres. </a:t>
            </a:r>
            <a:endParaRPr lang="es-CL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</a:t>
            </a:r>
            <a:endParaRPr lang="es-CL" dirty="0"/>
          </a:p>
        </p:txBody>
      </p:sp>
      <p:pic>
        <p:nvPicPr>
          <p:cNvPr id="4" name="3 Marcador de contenido" descr="DSC_81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7620" y="1857364"/>
            <a:ext cx="4922552" cy="328614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85720" y="2000240"/>
            <a:ext cx="3429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El gran día habría llegado, luego de alrededor de 2 meses dentro de la escuela naval , estaríamos realizando la ceremonia de la </a:t>
            </a:r>
            <a:r>
              <a:rPr lang="es-CL" b="1" i="1" dirty="0" smtClean="0"/>
              <a:t>Revista de reclutas</a:t>
            </a:r>
            <a:r>
              <a:rPr lang="es-CL" dirty="0" smtClean="0"/>
              <a:t>, en la cual pasaríamos a ser cadetes navales , y obteniendo nuestro primer franco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29</TotalTime>
  <Words>157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Módulo</vt:lpstr>
      <vt:lpstr>Yo en la escuela naval</vt:lpstr>
      <vt:lpstr>Primer día dentro del establecimiento</vt:lpstr>
      <vt:lpstr>Isla Quiriquina</vt:lpstr>
      <vt:lpstr>Instrucción y Visitas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3</cp:revision>
  <dcterms:created xsi:type="dcterms:W3CDTF">2022-06-03T12:43:35Z</dcterms:created>
  <dcterms:modified xsi:type="dcterms:W3CDTF">2022-06-03T13:13:15Z</dcterms:modified>
</cp:coreProperties>
</file>