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F79D21-F2B8-401C-AF3E-5B180FC0618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1C4133-D018-4417-8712-E986C2912BFB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282" y="1928802"/>
            <a:ext cx="8501122" cy="1928826"/>
          </a:xfrm>
        </p:spPr>
        <p:txBody>
          <a:bodyPr/>
          <a:lstStyle/>
          <a:p>
            <a:r>
              <a:rPr lang="es-MX" b="1" dirty="0" smtClean="0">
                <a:solidFill>
                  <a:schemeClr val="bg1"/>
                </a:solidFill>
              </a:rPr>
              <a:t>“YO EN LA ESCUELA NAVAL“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71736" y="4929198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Nombre: Diego Alberto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 Vargas Bravo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Curso: 1° Hotel</a:t>
            </a:r>
          </a:p>
          <a:p>
            <a:r>
              <a:rPr lang="es-MX" dirty="0" smtClean="0">
                <a:solidFill>
                  <a:schemeClr val="tx1"/>
                </a:solidFill>
              </a:rPr>
              <a:t> 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4" name="3 Imagen" descr="Escuela_naval_Arturo_Pr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206" y="428604"/>
            <a:ext cx="1181702" cy="136683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/>
                </a:solidFill>
              </a:rPr>
              <a:t>Mi estadía en la Escuela Naval 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000" dirty="0" smtClean="0">
                <a:ea typeface="Batang" pitchFamily="18" charset="-127"/>
                <a:cs typeface="Arial" pitchFamily="34" charset="0"/>
              </a:rPr>
              <a:t>Bueno a día de hoy ya llevo 4 meses en la Escuela y  en este tiempo, he aprendido tantas cosas, que en un solo día no alcanzo a contar todo. Pero lo mas importante, es que desde el día que ingrese, un 23 de enero del 2022, hasta el día de hoy 3 de junio del 2022, mis ganas no han bajado ni un solo centímetro, al contrario, cada día que pasa, más me emociono y me enorgullezco de poder estar en la Escuela Naval “ARTURO PRAT” </a:t>
            </a:r>
            <a:endParaRPr lang="es-CL" sz="2000" dirty="0">
              <a:ea typeface="Batang" pitchFamily="18" charset="-127"/>
              <a:cs typeface="Arial" pitchFamily="34" charset="0"/>
            </a:endParaRPr>
          </a:p>
        </p:txBody>
      </p:sp>
      <p:pic>
        <p:nvPicPr>
          <p:cNvPr id="4" name="3 Imagen" descr="DSC_4360.jpg"/>
          <p:cNvPicPr>
            <a:picLocks noChangeAspect="1"/>
          </p:cNvPicPr>
          <p:nvPr/>
        </p:nvPicPr>
        <p:blipFill>
          <a:blip r:embed="rId2"/>
          <a:srcRect l="27870" t="16327" r="26006" b="35764"/>
          <a:stretch>
            <a:fillRect/>
          </a:stretch>
        </p:blipFill>
        <p:spPr>
          <a:xfrm>
            <a:off x="4143372" y="3929066"/>
            <a:ext cx="3857652" cy="26733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/>
                </a:solidFill>
              </a:rPr>
              <a:t>Actividades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Dentro de las cientos de actividades que se realizan </a:t>
            </a:r>
            <a:r>
              <a:rPr lang="es-MX" dirty="0" err="1" smtClean="0"/>
              <a:t>dia</a:t>
            </a:r>
            <a:r>
              <a:rPr lang="es-MX" dirty="0" smtClean="0"/>
              <a:t> a día en la Escuela naval, mencionare un par de ellas.</a:t>
            </a:r>
            <a:endParaRPr lang="es-CL" dirty="0"/>
          </a:p>
        </p:txBody>
      </p:sp>
      <p:pic>
        <p:nvPicPr>
          <p:cNvPr id="4" name="3 Imagen" descr="DSC_4676.jpg"/>
          <p:cNvPicPr>
            <a:picLocks noChangeAspect="1"/>
          </p:cNvPicPr>
          <p:nvPr/>
        </p:nvPicPr>
        <p:blipFill>
          <a:blip r:embed="rId2"/>
          <a:srcRect l="6977" t="24400" r="4651" b="23316"/>
          <a:stretch>
            <a:fillRect/>
          </a:stretch>
        </p:blipFill>
        <p:spPr>
          <a:xfrm>
            <a:off x="4143372" y="3286124"/>
            <a:ext cx="467275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3500438"/>
            <a:ext cx="38576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 smtClean="0"/>
              <a:t>Baño mar en las Quiriquinas: </a:t>
            </a:r>
            <a:r>
              <a:rPr lang="es-MX" sz="2000" dirty="0" smtClean="0"/>
              <a:t>durante nuestra estadía en la isla quiriquinas, todas las mañanas nos levantábamos y nos dirigíamos al mar para bañarnos en plena madrugada</a:t>
            </a:r>
            <a:endParaRPr lang="es-CL" sz="2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/>
                </a:solidFill>
              </a:rPr>
              <a:t>Actividades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857364"/>
            <a:ext cx="8229600" cy="4389120"/>
          </a:xfrm>
        </p:spPr>
        <p:txBody>
          <a:bodyPr/>
          <a:lstStyle/>
          <a:p>
            <a:r>
              <a:rPr lang="es-MX" dirty="0" smtClean="0"/>
              <a:t>FUTBOL:  En el mes de febrero se realizo un torneo de futbol, en el cual pude participar, jugando en la posición de guardametas.</a:t>
            </a:r>
            <a:endParaRPr lang="es-CL" dirty="0"/>
          </a:p>
        </p:txBody>
      </p:sp>
      <p:pic>
        <p:nvPicPr>
          <p:cNvPr id="5" name="4 Imagen" descr="FOTO-LAUTARO-FÚTBOL-0482.jpg"/>
          <p:cNvPicPr>
            <a:picLocks noChangeAspect="1"/>
          </p:cNvPicPr>
          <p:nvPr/>
        </p:nvPicPr>
        <p:blipFill>
          <a:blip r:embed="rId2" cstate="print"/>
          <a:srcRect l="12500" t="30220" r="5468" b="17033"/>
          <a:stretch>
            <a:fillRect/>
          </a:stretch>
        </p:blipFill>
        <p:spPr>
          <a:xfrm>
            <a:off x="428596" y="3429000"/>
            <a:ext cx="8438614" cy="2571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206</Words>
  <Application>Microsoft Office PowerPoint</Application>
  <PresentationFormat>Presentación en pantalla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Flujo</vt:lpstr>
      <vt:lpstr>“YO EN LA ESCUELA NAVAL“</vt:lpstr>
      <vt:lpstr>Mi estadía en la Escuela Naval </vt:lpstr>
      <vt:lpstr>Actividades</vt:lpstr>
      <vt:lpstr>Actividades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NAVAL“</dc:title>
  <dc:creator>Administrador</dc:creator>
  <cp:lastModifiedBy>Administrador</cp:lastModifiedBy>
  <cp:revision>7</cp:revision>
  <dcterms:created xsi:type="dcterms:W3CDTF">2022-06-03T12:19:28Z</dcterms:created>
  <dcterms:modified xsi:type="dcterms:W3CDTF">2022-06-03T13:20:39Z</dcterms:modified>
</cp:coreProperties>
</file>