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14"/>
  </p:notesMasterIdLst>
  <p:handoutMasterIdLst>
    <p:handoutMasterId r:id="rId15"/>
  </p:handoutMasterIdLst>
  <p:sldIdLst>
    <p:sldId id="1491" r:id="rId2"/>
    <p:sldId id="1488" r:id="rId3"/>
    <p:sldId id="1471" r:id="rId4"/>
    <p:sldId id="1473" r:id="rId5"/>
    <p:sldId id="1475" r:id="rId6"/>
    <p:sldId id="1474" r:id="rId7"/>
    <p:sldId id="1485" r:id="rId8"/>
    <p:sldId id="1476" r:id="rId9"/>
    <p:sldId id="1490" r:id="rId10"/>
    <p:sldId id="1489" r:id="rId11"/>
    <p:sldId id="1482" r:id="rId12"/>
    <p:sldId id="1484" r:id="rId13"/>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82" autoAdjust="0"/>
    <p:restoredTop sz="85765" autoAdjust="0"/>
  </p:normalViewPr>
  <p:slideViewPr>
    <p:cSldViewPr snapToGrid="0">
      <p:cViewPr varScale="1">
        <p:scale>
          <a:sx n="70" d="100"/>
          <a:sy n="70" d="100"/>
        </p:scale>
        <p:origin x="930" y="66"/>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2" Type="http://schemas.openxmlformats.org/officeDocument/2006/relationships/hyperlink" Target="../../material%20de%20apoyo/DL-3500_13-NOV-1980.pdf" TargetMode="External"/><Relationship Id="rId1" Type="http://schemas.openxmlformats.org/officeDocument/2006/relationships/hyperlink" Target="../../material%20de%20apoyo/DL-2222_31-MAY-%20LEY%20DE%20NAVEGACI&#211;N.pdf" TargetMode="External"/></Relationships>
</file>

<file path=ppt/diagrams/_rels/data2.xml.rels><?xml version="1.0" encoding="UTF-8" standalone="yes"?>
<Relationships xmlns="http://schemas.openxmlformats.org/package/2006/relationships"><Relationship Id="rId3" Type="http://schemas.openxmlformats.org/officeDocument/2006/relationships/hyperlink" Target="../../../material%20de%20apoyo/resolucion%20DIRECTEMAR.pdf" TargetMode="External"/><Relationship Id="rId2" Type="http://schemas.openxmlformats.org/officeDocument/2006/relationships/hyperlink" Target="../../../material%20de%20apoyo/ORDENANZA%20REGULAR-EL-COMERCIO-EN-LA-VIA-PUBLICA-EN-LA-COMUNA-DE-VINA-DEL-MAR.pdf" TargetMode="External"/><Relationship Id="rId1" Type="http://schemas.openxmlformats.org/officeDocument/2006/relationships/hyperlink" Target="../../../material%20de%20apoyo/DTO-250_24-SEP-2004%20reglamento%20ley%2019886%20compras%20p&#250;blicas.pdf" TargetMode="External"/><Relationship Id="rId5" Type="http://schemas.openxmlformats.org/officeDocument/2006/relationships/hyperlink" Target="../../../material%20de%20apoyo/Decreto-71_23-ABR-2022%20nombramiento%20ministros.pdf" TargetMode="External"/><Relationship Id="rId4" Type="http://schemas.openxmlformats.org/officeDocument/2006/relationships/hyperlink" Target="../../../material%20de%20apoyo/Circular-1832_04-MAR-2019.pdf"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material%20de%20apoyo/DL-3500_13-NOV-1980.pdf" TargetMode="External"/><Relationship Id="rId1" Type="http://schemas.openxmlformats.org/officeDocument/2006/relationships/hyperlink" Target="../../material%20de%20apoyo/DL-2222_31-MAY-%20LEY%20DE%20NAVEGACI&#211;N.pdf" TargetMode="External"/></Relationships>
</file>

<file path=ppt/diagrams/_rels/drawing2.xml.rels><?xml version="1.0" encoding="UTF-8" standalone="yes"?>
<Relationships xmlns="http://schemas.openxmlformats.org/package/2006/relationships"><Relationship Id="rId3" Type="http://schemas.openxmlformats.org/officeDocument/2006/relationships/hyperlink" Target="../../../material%20de%20apoyo/Circular-1832_04-MAR-2019.pdf" TargetMode="External"/><Relationship Id="rId2" Type="http://schemas.openxmlformats.org/officeDocument/2006/relationships/hyperlink" Target="../../../material%20de%20apoyo/DTO-250_24-SEP-2004%20reglamento%20ley%2019886%20compras%20p&#250;blicas.pdf" TargetMode="External"/><Relationship Id="rId1" Type="http://schemas.openxmlformats.org/officeDocument/2006/relationships/hyperlink" Target="../../../material%20de%20apoyo/Decreto-71_23-ABR-2022%20nombramiento%20ministros.pdf" TargetMode="External"/><Relationship Id="rId5" Type="http://schemas.openxmlformats.org/officeDocument/2006/relationships/hyperlink" Target="../../../material%20de%20apoyo/ORDENANZA%20REGULAR-EL-COMERCIO-EN-LA-VIA-PUBLICA-EN-LA-COMUNA-DE-VINA-DEL-MAR.pdf" TargetMode="External"/><Relationship Id="rId4" Type="http://schemas.openxmlformats.org/officeDocument/2006/relationships/hyperlink" Target="../../../material%20de%20apoyo/resolucion%20DIRECTEMAR.pdf" TargetMode="Externa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EF005B-E047-4D06-8AE8-16E24476CB85}" type="doc">
      <dgm:prSet loTypeId="urn:microsoft.com/office/officeart/2005/8/layout/hierarchy6" loCatId="hierarchy" qsTypeId="urn:microsoft.com/office/officeart/2005/8/quickstyle/simple2" qsCatId="simple" csTypeId="urn:microsoft.com/office/officeart/2005/8/colors/accent0_1" csCatId="mainScheme" phldr="1"/>
      <dgm:spPr/>
      <dgm:t>
        <a:bodyPr/>
        <a:lstStyle/>
        <a:p>
          <a:endParaRPr lang="es-ES"/>
        </a:p>
      </dgm:t>
    </dgm:pt>
    <dgm:pt modelId="{F3C8D23D-9C2D-4583-91FF-123861173D33}">
      <dgm:prSet phldrT="[Texto]" custT="1"/>
      <dgm:spPr/>
      <dgm:t>
        <a:bodyPr/>
        <a:lstStyle/>
        <a:p>
          <a:r>
            <a:rPr lang="es-ES" sz="2000" dirty="0" smtClean="0">
              <a:latin typeface="Arial" panose="020B0604020202020204" pitchFamily="34" charset="0"/>
              <a:cs typeface="Arial" panose="020B0604020202020204" pitchFamily="34" charset="0"/>
            </a:rPr>
            <a:t>DECRETO CON JERARQUÍA DE LEY</a:t>
          </a:r>
          <a:endParaRPr lang="es-ES" sz="2000" dirty="0">
            <a:latin typeface="Arial" panose="020B0604020202020204" pitchFamily="34" charset="0"/>
            <a:cs typeface="Arial" panose="020B0604020202020204" pitchFamily="34" charset="0"/>
          </a:endParaRPr>
        </a:p>
      </dgm:t>
    </dgm:pt>
    <dgm:pt modelId="{F8169C0D-AC85-426A-89C8-57F8C10AC3CD}" type="parTrans" cxnId="{534CCEC6-3C31-4417-A842-1D2662A706BC}">
      <dgm:prSet/>
      <dgm:spPr/>
      <dgm:t>
        <a:bodyPr/>
        <a:lstStyle/>
        <a:p>
          <a:endParaRPr lang="es-ES"/>
        </a:p>
      </dgm:t>
    </dgm:pt>
    <dgm:pt modelId="{6F8F60B5-8B90-488A-8217-D954810FAAEE}" type="sibTrans" cxnId="{534CCEC6-3C31-4417-A842-1D2662A706BC}">
      <dgm:prSet/>
      <dgm:spPr/>
      <dgm:t>
        <a:bodyPr/>
        <a:lstStyle/>
        <a:p>
          <a:endParaRPr lang="es-ES"/>
        </a:p>
      </dgm:t>
    </dgm:pt>
    <dgm:pt modelId="{C3FFA4BB-990C-404B-B652-31E4A18A8FC2}">
      <dgm:prSet phldrT="[Texto]" custT="1"/>
      <dgm:spPr/>
      <dgm:t>
        <a:bodyPr/>
        <a:lstStyle/>
        <a:p>
          <a:r>
            <a:rPr lang="es-ES" sz="2000" dirty="0" smtClean="0">
              <a:latin typeface="Arial" panose="020B0604020202020204" pitchFamily="34" charset="0"/>
              <a:cs typeface="Arial" panose="020B0604020202020204" pitchFamily="34" charset="0"/>
            </a:rPr>
            <a:t>Decreto con Fuerza de Ley</a:t>
          </a:r>
          <a:endParaRPr lang="es-ES" sz="2000" dirty="0">
            <a:latin typeface="Arial" panose="020B0604020202020204" pitchFamily="34" charset="0"/>
            <a:cs typeface="Arial" panose="020B0604020202020204" pitchFamily="34" charset="0"/>
          </a:endParaRPr>
        </a:p>
      </dgm:t>
    </dgm:pt>
    <dgm:pt modelId="{EDA0991B-D1B8-48EC-8E47-6B3E4E655C7B}" type="parTrans" cxnId="{5230CD2E-8A49-4080-A61A-98595A0BAD99}">
      <dgm:prSet/>
      <dgm:spPr/>
      <dgm:t>
        <a:bodyPr/>
        <a:lstStyle/>
        <a:p>
          <a:endParaRPr lang="es-ES"/>
        </a:p>
      </dgm:t>
    </dgm:pt>
    <dgm:pt modelId="{7AE29D85-7C07-4B38-948E-F22EE4A5EA2D}" type="sibTrans" cxnId="{5230CD2E-8A49-4080-A61A-98595A0BAD99}">
      <dgm:prSet/>
      <dgm:spPr/>
      <dgm:t>
        <a:bodyPr/>
        <a:lstStyle/>
        <a:p>
          <a:endParaRPr lang="es-ES"/>
        </a:p>
      </dgm:t>
    </dgm:pt>
    <dgm:pt modelId="{015C4B9E-2188-4202-B966-47198B63EB3D}">
      <dgm:prSet phldrT="[Texto]" custT="1"/>
      <dgm:spPr/>
      <dgm:t>
        <a:bodyPr/>
        <a:lstStyle/>
        <a:p>
          <a:r>
            <a:rPr lang="es-ES" sz="1800" dirty="0" smtClean="0">
              <a:latin typeface="Arial" panose="020B0604020202020204" pitchFamily="34" charset="0"/>
              <a:cs typeface="Arial" panose="020B0604020202020204" pitchFamily="34" charset="0"/>
            </a:rPr>
            <a:t>Decreto Ley</a:t>
          </a:r>
          <a:endParaRPr lang="es-ES" sz="1800" dirty="0">
            <a:latin typeface="Arial" panose="020B0604020202020204" pitchFamily="34" charset="0"/>
            <a:cs typeface="Arial" panose="020B0604020202020204" pitchFamily="34" charset="0"/>
          </a:endParaRPr>
        </a:p>
      </dgm:t>
    </dgm:pt>
    <dgm:pt modelId="{CAA2C0BC-2035-432B-BAB3-16A67E84C14C}" type="parTrans" cxnId="{9B046AEF-8909-4EF8-9563-58CCF85D8662}">
      <dgm:prSet/>
      <dgm:spPr/>
      <dgm:t>
        <a:bodyPr/>
        <a:lstStyle/>
        <a:p>
          <a:endParaRPr lang="es-ES"/>
        </a:p>
      </dgm:t>
    </dgm:pt>
    <dgm:pt modelId="{4961DB37-3555-4E75-B169-FC541E090ACA}" type="sibTrans" cxnId="{9B046AEF-8909-4EF8-9563-58CCF85D8662}">
      <dgm:prSet/>
      <dgm:spPr/>
      <dgm:t>
        <a:bodyPr/>
        <a:lstStyle/>
        <a:p>
          <a:endParaRPr lang="es-ES"/>
        </a:p>
      </dgm:t>
    </dgm:pt>
    <dgm:pt modelId="{C2BC477A-1979-4E66-A20F-8A0C3A80E241}">
      <dgm:prSet custT="1"/>
      <dgm:spPr/>
      <dgm:t>
        <a:bodyPr/>
        <a:lstStyle/>
        <a:p>
          <a:pPr marL="0" indent="0" algn="just">
            <a:buNone/>
          </a:pPr>
          <a:endParaRPr lang="es-ES" altLang="es-ES" sz="1200" dirty="0" smtClean="0">
            <a:latin typeface="Arial" panose="020B0604020202020204" pitchFamily="34" charset="0"/>
            <a:cs typeface="Arial" panose="020B0604020202020204" pitchFamily="34" charset="0"/>
          </a:endParaRPr>
        </a:p>
        <a:p>
          <a:pPr marL="0" indent="0" algn="just">
            <a:buNone/>
          </a:pPr>
          <a:endParaRPr lang="es-ES" altLang="es-ES" sz="1200" dirty="0" smtClean="0">
            <a:latin typeface="Arial" panose="020B0604020202020204" pitchFamily="34" charset="0"/>
            <a:cs typeface="Arial" panose="020B0604020202020204" pitchFamily="34" charset="0"/>
          </a:endParaRPr>
        </a:p>
        <a:p>
          <a:pPr marL="0" indent="0" algn="just">
            <a:buNone/>
          </a:pPr>
          <a:r>
            <a:rPr lang="es-ES" altLang="es-ES" sz="1600" dirty="0" smtClean="0">
              <a:latin typeface="Arial" panose="020B0604020202020204" pitchFamily="34" charset="0"/>
              <a:cs typeface="Arial" panose="020B0604020202020204" pitchFamily="34" charset="0"/>
            </a:rPr>
            <a:t>Forman parte de la actividad legislativa en cuanto no este funcionando el Congreso ni rigiendo la Constitución.</a:t>
          </a:r>
        </a:p>
        <a:p>
          <a:endParaRPr lang="es-ES" dirty="0">
            <a:latin typeface="Arial" panose="020B0604020202020204" pitchFamily="34" charset="0"/>
            <a:cs typeface="Arial" panose="020B0604020202020204" pitchFamily="34" charset="0"/>
          </a:endParaRPr>
        </a:p>
      </dgm:t>
    </dgm:pt>
    <dgm:pt modelId="{2C856FA2-2842-4076-845E-B326DB47D463}" type="parTrans" cxnId="{D139D29D-2D63-4249-89B9-AEB7DC39B33F}">
      <dgm:prSet/>
      <dgm:spPr/>
      <dgm:t>
        <a:bodyPr/>
        <a:lstStyle/>
        <a:p>
          <a:endParaRPr lang="es-ES"/>
        </a:p>
      </dgm:t>
    </dgm:pt>
    <dgm:pt modelId="{0E017782-D0AB-4E58-AFDF-5E22722ACFB0}" type="sibTrans" cxnId="{D139D29D-2D63-4249-89B9-AEB7DC39B33F}">
      <dgm:prSet/>
      <dgm:spPr/>
      <dgm:t>
        <a:bodyPr/>
        <a:lstStyle/>
        <a:p>
          <a:endParaRPr lang="es-ES"/>
        </a:p>
      </dgm:t>
    </dgm:pt>
    <dgm:pt modelId="{F1CBC1DC-3A7B-4FF3-A5FE-EFAF7A530D91}">
      <dgm:prSet custT="1"/>
      <dgm:spPr/>
      <dgm:t>
        <a:bodyPr/>
        <a:lstStyle/>
        <a:p>
          <a:pPr algn="just"/>
          <a:r>
            <a:rPr lang="es-ES" altLang="es-ES" sz="1600" b="0" dirty="0" smtClean="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dirty="0" smtClean="0">
              <a:latin typeface="Arial" panose="020B0604020202020204" pitchFamily="34" charset="0"/>
              <a:cs typeface="Arial" panose="020B0604020202020204" pitchFamily="34" charset="0"/>
            </a:rPr>
            <a:t>o bien para fijar el texto refundido, coordinado y sistematizado de las leyes.</a:t>
          </a:r>
        </a:p>
        <a:p>
          <a:pPr algn="just"/>
          <a:r>
            <a:rPr lang="es-ES" altLang="es-ES" sz="1600" b="0" u="sng" dirty="0" smtClean="0">
              <a:latin typeface="Arial" panose="020B0604020202020204" pitchFamily="34" charset="0"/>
              <a:cs typeface="Arial" panose="020B0604020202020204" pitchFamily="34" charset="0"/>
            </a:rPr>
            <a:t>DFL N°1/19653, DFL N° 29</a:t>
          </a:r>
          <a:endParaRPr lang="es-ES" altLang="es-ES" sz="1600" u="sng" dirty="0" smtClean="0">
            <a:latin typeface="Arial" panose="020B0604020202020204" pitchFamily="34" charset="0"/>
            <a:cs typeface="Arial" panose="020B0604020202020204" pitchFamily="34" charset="0"/>
          </a:endParaRPr>
        </a:p>
      </dgm:t>
    </dgm:pt>
    <dgm:pt modelId="{5D3B6027-760F-4F77-8CC3-F6FDB81249CB}" type="parTrans" cxnId="{5F35B7EE-1A95-4651-9899-B990766574FA}">
      <dgm:prSet/>
      <dgm:spPr/>
      <dgm:t>
        <a:bodyPr/>
        <a:lstStyle/>
        <a:p>
          <a:endParaRPr lang="es-ES"/>
        </a:p>
      </dgm:t>
    </dgm:pt>
    <dgm:pt modelId="{E10B0538-3169-464B-96B4-82DA71D1A43D}" type="sibTrans" cxnId="{5F35B7EE-1A95-4651-9899-B990766574FA}">
      <dgm:prSet/>
      <dgm:spPr/>
      <dgm:t>
        <a:bodyPr/>
        <a:lstStyle/>
        <a:p>
          <a:endParaRPr lang="es-ES"/>
        </a:p>
      </dgm:t>
    </dgm:pt>
    <dgm:pt modelId="{E57D7963-31AD-4596-944B-CEED9E2C511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Ejemplos</a:t>
          </a:r>
          <a:endParaRPr lang="es-ES" sz="1600" b="1" dirty="0" smtClean="0">
            <a:latin typeface="Arial" panose="020B0604020202020204" pitchFamily="34" charset="0"/>
            <a:cs typeface="Arial" panose="020B0604020202020204" pitchFamily="34" charset="0"/>
          </a:endParaRPr>
        </a:p>
        <a:p>
          <a:pPr defTabSz="102235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B1B26E00-0EE4-4A0B-AB2E-5C8F6DFB0D5D}" type="parTrans" cxnId="{6ECCE125-8305-4B9F-B2CC-85C0D36093A7}">
      <dgm:prSet/>
      <dgm:spPr/>
      <dgm:t>
        <a:bodyPr/>
        <a:lstStyle/>
        <a:p>
          <a:endParaRPr lang="es-ES"/>
        </a:p>
      </dgm:t>
    </dgm:pt>
    <dgm:pt modelId="{D751C937-4E2F-4632-9FBA-88FCBB6004BA}" type="sibTrans" cxnId="{6ECCE125-8305-4B9F-B2CC-85C0D36093A7}">
      <dgm:prSet/>
      <dgm:spPr/>
      <dgm:t>
        <a:bodyPr/>
        <a:lstStyle/>
        <a:p>
          <a:endParaRPr lang="es-ES"/>
        </a:p>
      </dgm:t>
    </dgm:pt>
    <dgm:pt modelId="{032EA9E2-274A-4D1C-A13F-0E435A63F27E}">
      <dgm:prSet custT="1"/>
      <dgm:spPr/>
      <dgm:t>
        <a:bodyPr/>
        <a:lstStyle/>
        <a:p>
          <a:pPr algn="ctr"/>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dirty="0" smtClean="0">
            <a:latin typeface="Arial" panose="020B0604020202020204" pitchFamily="34" charset="0"/>
            <a:cs typeface="Arial" panose="020B0604020202020204" pitchFamily="34" charset="0"/>
          </a:endParaRPr>
        </a:p>
        <a:p>
          <a:pPr algn="ctr"/>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D.L. N° 3.500</a:t>
          </a:r>
          <a:endParaRPr lang="es-ES" sz="1400" dirty="0">
            <a:latin typeface="Arial" panose="020B0604020202020204" pitchFamily="34" charset="0"/>
            <a:cs typeface="Arial" panose="020B0604020202020204" pitchFamily="34" charset="0"/>
          </a:endParaRPr>
        </a:p>
      </dgm:t>
    </dgm:pt>
    <dgm:pt modelId="{04B52183-DE55-46A8-BD58-92F33E0F4C40}" type="parTrans" cxnId="{A8297528-5E4A-466D-B192-B9738BD0E6A1}">
      <dgm:prSet/>
      <dgm:spPr/>
      <dgm:t>
        <a:bodyPr/>
        <a:lstStyle/>
        <a:p>
          <a:endParaRPr lang="es-ES"/>
        </a:p>
      </dgm:t>
    </dgm:pt>
    <dgm:pt modelId="{7E6583F8-CF1B-4B81-8BB3-597F6E855D97}" type="sibTrans" cxnId="{A8297528-5E4A-466D-B192-B9738BD0E6A1}">
      <dgm:prSet/>
      <dgm:spPr/>
      <dgm:t>
        <a:bodyPr/>
        <a:lstStyle/>
        <a:p>
          <a:endParaRPr lang="es-ES"/>
        </a:p>
      </dgm:t>
    </dgm:pt>
    <dgm:pt modelId="{5396924C-743D-4995-922C-855A5C296FD2}">
      <dgm:prSet custT="1"/>
      <dgm:spPr/>
      <dgm:t>
        <a:bodyPr/>
        <a:lstStyle/>
        <a:p>
          <a:r>
            <a:rPr lang="es-ES" sz="1600" dirty="0" smtClean="0">
              <a:latin typeface="Arial" panose="020B0604020202020204" pitchFamily="34" charset="0"/>
              <a:cs typeface="Arial" panose="020B0604020202020204" pitchFamily="34" charset="0"/>
            </a:rPr>
            <a:t>Art. 64 C.P.R.</a:t>
          </a:r>
          <a:endParaRPr lang="es-ES" sz="1600" dirty="0">
            <a:latin typeface="Arial" panose="020B0604020202020204" pitchFamily="34" charset="0"/>
            <a:cs typeface="Arial" panose="020B0604020202020204" pitchFamily="34" charset="0"/>
          </a:endParaRPr>
        </a:p>
      </dgm:t>
    </dgm:pt>
    <dgm:pt modelId="{AEB0D7B1-D39C-4C15-A207-00F33F4B49C8}" type="parTrans" cxnId="{E2F07C90-E633-4D72-9057-B311DF82F594}">
      <dgm:prSet/>
      <dgm:spPr/>
      <dgm:t>
        <a:bodyPr/>
        <a:lstStyle/>
        <a:p>
          <a:endParaRPr lang="es-ES"/>
        </a:p>
      </dgm:t>
    </dgm:pt>
    <dgm:pt modelId="{FC9B61BA-870B-4239-80F6-54071B5A3CB2}" type="sibTrans" cxnId="{E2F07C90-E633-4D72-9057-B311DF82F594}">
      <dgm:prSet/>
      <dgm:spPr/>
      <dgm:t>
        <a:bodyPr/>
        <a:lstStyle/>
        <a:p>
          <a:endParaRPr lang="es-ES"/>
        </a:p>
      </dgm:t>
    </dgm:pt>
    <dgm:pt modelId="{AF2910AE-A4E6-4EF9-BBD7-FD6C880E2C49}" type="pres">
      <dgm:prSet presAssocID="{09EF005B-E047-4D06-8AE8-16E24476CB85}" presName="mainComposite" presStyleCnt="0">
        <dgm:presLayoutVars>
          <dgm:chPref val="1"/>
          <dgm:dir/>
          <dgm:animOne val="branch"/>
          <dgm:animLvl val="lvl"/>
          <dgm:resizeHandles val="exact"/>
        </dgm:presLayoutVars>
      </dgm:prSet>
      <dgm:spPr/>
      <dgm:t>
        <a:bodyPr/>
        <a:lstStyle/>
        <a:p>
          <a:endParaRPr lang="es-ES"/>
        </a:p>
      </dgm:t>
    </dgm:pt>
    <dgm:pt modelId="{92641B79-F0C7-489B-837B-1B6D00CE2B75}" type="pres">
      <dgm:prSet presAssocID="{09EF005B-E047-4D06-8AE8-16E24476CB85}" presName="hierFlow" presStyleCnt="0"/>
      <dgm:spPr/>
    </dgm:pt>
    <dgm:pt modelId="{5574BDA4-BA8A-496D-BD30-BC62545A82E5}" type="pres">
      <dgm:prSet presAssocID="{09EF005B-E047-4D06-8AE8-16E24476CB85}" presName="hierChild1" presStyleCnt="0">
        <dgm:presLayoutVars>
          <dgm:chPref val="1"/>
          <dgm:animOne val="branch"/>
          <dgm:animLvl val="lvl"/>
        </dgm:presLayoutVars>
      </dgm:prSet>
      <dgm:spPr/>
    </dgm:pt>
    <dgm:pt modelId="{328AE598-76D4-4C38-A8D7-974848A09FCF}" type="pres">
      <dgm:prSet presAssocID="{F3C8D23D-9C2D-4583-91FF-123861173D33}" presName="Name14" presStyleCnt="0"/>
      <dgm:spPr/>
    </dgm:pt>
    <dgm:pt modelId="{7D7C6D81-7996-4AAC-BC05-FA1182C81FBE}" type="pres">
      <dgm:prSet presAssocID="{F3C8D23D-9C2D-4583-91FF-123861173D33}" presName="level1Shape" presStyleLbl="node0" presStyleIdx="0" presStyleCnt="1" custScaleX="232687" custScaleY="93231">
        <dgm:presLayoutVars>
          <dgm:chPref val="3"/>
        </dgm:presLayoutVars>
      </dgm:prSet>
      <dgm:spPr/>
      <dgm:t>
        <a:bodyPr/>
        <a:lstStyle/>
        <a:p>
          <a:endParaRPr lang="es-ES"/>
        </a:p>
      </dgm:t>
    </dgm:pt>
    <dgm:pt modelId="{445B713D-8BF5-4573-A15F-61A50D796D69}" type="pres">
      <dgm:prSet presAssocID="{F3C8D23D-9C2D-4583-91FF-123861173D33}" presName="hierChild2" presStyleCnt="0"/>
      <dgm:spPr/>
    </dgm:pt>
    <dgm:pt modelId="{7B492253-91ED-409C-A6E1-690C05CAE04F}" type="pres">
      <dgm:prSet presAssocID="{AEB0D7B1-D39C-4C15-A207-00F33F4B49C8}" presName="Name19" presStyleLbl="parChTrans1D2" presStyleIdx="0" presStyleCnt="3"/>
      <dgm:spPr/>
      <dgm:t>
        <a:bodyPr/>
        <a:lstStyle/>
        <a:p>
          <a:endParaRPr lang="es-ES"/>
        </a:p>
      </dgm:t>
    </dgm:pt>
    <dgm:pt modelId="{400E7F29-B5D7-4DDE-AB4E-F941035D407A}" type="pres">
      <dgm:prSet presAssocID="{5396924C-743D-4995-922C-855A5C296FD2}" presName="Name21" presStyleCnt="0"/>
      <dgm:spPr/>
    </dgm:pt>
    <dgm:pt modelId="{E9A1ED60-3B47-4860-97D7-4D541CBF776F}" type="pres">
      <dgm:prSet presAssocID="{5396924C-743D-4995-922C-855A5C296FD2}" presName="level2Shape" presStyleLbl="node2" presStyleIdx="0" presStyleCnt="3" custScaleX="92632" custScaleY="69674"/>
      <dgm:spPr/>
      <dgm:t>
        <a:bodyPr/>
        <a:lstStyle/>
        <a:p>
          <a:endParaRPr lang="es-ES"/>
        </a:p>
      </dgm:t>
    </dgm:pt>
    <dgm:pt modelId="{6EE574C0-1DFE-429F-8EDA-1AC190ACF86F}" type="pres">
      <dgm:prSet presAssocID="{5396924C-743D-4995-922C-855A5C296FD2}" presName="hierChild3" presStyleCnt="0"/>
      <dgm:spPr/>
    </dgm:pt>
    <dgm:pt modelId="{409B3EA4-ABF4-4C86-A3E1-06FE77DED58C}" type="pres">
      <dgm:prSet presAssocID="{EDA0991B-D1B8-48EC-8E47-6B3E4E655C7B}" presName="Name19" presStyleLbl="parChTrans1D2" presStyleIdx="1" presStyleCnt="3"/>
      <dgm:spPr/>
      <dgm:t>
        <a:bodyPr/>
        <a:lstStyle/>
        <a:p>
          <a:endParaRPr lang="es-ES"/>
        </a:p>
      </dgm:t>
    </dgm:pt>
    <dgm:pt modelId="{044B06D3-7583-4A12-9C67-63B499C246AA}" type="pres">
      <dgm:prSet presAssocID="{C3FFA4BB-990C-404B-B652-31E4A18A8FC2}" presName="Name21" presStyleCnt="0"/>
      <dgm:spPr/>
    </dgm:pt>
    <dgm:pt modelId="{7F1F27C2-742E-46D0-BE79-C34DCA7F92CF}" type="pres">
      <dgm:prSet presAssocID="{C3FFA4BB-990C-404B-B652-31E4A18A8FC2}" presName="level2Shape" presStyleLbl="node2" presStyleIdx="1" presStyleCnt="3" custScaleX="199956" custScaleY="74587" custLinFactNeighborX="-664" custLinFactNeighborY="-2883"/>
      <dgm:spPr/>
      <dgm:t>
        <a:bodyPr/>
        <a:lstStyle/>
        <a:p>
          <a:endParaRPr lang="es-ES"/>
        </a:p>
      </dgm:t>
    </dgm:pt>
    <dgm:pt modelId="{A123BDA2-C68D-4E2E-AA69-4A66D1492CDA}" type="pres">
      <dgm:prSet presAssocID="{C3FFA4BB-990C-404B-B652-31E4A18A8FC2}" presName="hierChild3" presStyleCnt="0"/>
      <dgm:spPr/>
    </dgm:pt>
    <dgm:pt modelId="{15D58EC5-C6C9-43A8-892C-0479281A0E15}" type="pres">
      <dgm:prSet presAssocID="{5D3B6027-760F-4F77-8CC3-F6FDB81249CB}" presName="Name19" presStyleLbl="parChTrans1D3" presStyleIdx="0" presStyleCnt="3"/>
      <dgm:spPr/>
      <dgm:t>
        <a:bodyPr/>
        <a:lstStyle/>
        <a:p>
          <a:endParaRPr lang="es-ES"/>
        </a:p>
      </dgm:t>
    </dgm:pt>
    <dgm:pt modelId="{D3188018-63B1-4631-885C-9A8030229C4B}" type="pres">
      <dgm:prSet presAssocID="{F1CBC1DC-3A7B-4FF3-A5FE-EFAF7A530D91}" presName="Name21" presStyleCnt="0"/>
      <dgm:spPr/>
    </dgm:pt>
    <dgm:pt modelId="{6BCCAFD5-F169-467D-ADC7-98E2A9B463AD}" type="pres">
      <dgm:prSet presAssocID="{F1CBC1DC-3A7B-4FF3-A5FE-EFAF7A530D91}" presName="level2Shape" presStyleLbl="node3" presStyleIdx="0" presStyleCnt="3" custScaleX="179678" custScaleY="208160"/>
      <dgm:spPr/>
      <dgm:t>
        <a:bodyPr/>
        <a:lstStyle/>
        <a:p>
          <a:endParaRPr lang="es-ES"/>
        </a:p>
      </dgm:t>
    </dgm:pt>
    <dgm:pt modelId="{BD8C45EC-0630-4DC4-B86C-0D86600FFD86}" type="pres">
      <dgm:prSet presAssocID="{F1CBC1DC-3A7B-4FF3-A5FE-EFAF7A530D91}" presName="hierChild3" presStyleCnt="0"/>
      <dgm:spPr/>
    </dgm:pt>
    <dgm:pt modelId="{82293CB9-79CE-4DF3-B7C4-794483B53BEC}" type="pres">
      <dgm:prSet presAssocID="{CAA2C0BC-2035-432B-BAB3-16A67E84C14C}" presName="Name19" presStyleLbl="parChTrans1D2" presStyleIdx="2" presStyleCnt="3"/>
      <dgm:spPr/>
      <dgm:t>
        <a:bodyPr/>
        <a:lstStyle/>
        <a:p>
          <a:endParaRPr lang="es-ES"/>
        </a:p>
      </dgm:t>
    </dgm:pt>
    <dgm:pt modelId="{2A1FF8D0-F2AF-4DC4-9336-BF80FAEC9035}" type="pres">
      <dgm:prSet presAssocID="{015C4B9E-2188-4202-B966-47198B63EB3D}" presName="Name21" presStyleCnt="0"/>
      <dgm:spPr/>
    </dgm:pt>
    <dgm:pt modelId="{61313883-2278-4604-B5D0-A5D8B8E4E6E7}" type="pres">
      <dgm:prSet presAssocID="{015C4B9E-2188-4202-B966-47198B63EB3D}" presName="level2Shape" presStyleLbl="node2" presStyleIdx="2" presStyleCnt="3" custScaleX="99004" custScaleY="60517"/>
      <dgm:spPr/>
      <dgm:t>
        <a:bodyPr/>
        <a:lstStyle/>
        <a:p>
          <a:endParaRPr lang="es-ES"/>
        </a:p>
      </dgm:t>
    </dgm:pt>
    <dgm:pt modelId="{9A45D0C5-A06D-4525-92E2-E037BAE22355}" type="pres">
      <dgm:prSet presAssocID="{015C4B9E-2188-4202-B966-47198B63EB3D}" presName="hierChild3" presStyleCnt="0"/>
      <dgm:spPr/>
    </dgm:pt>
    <dgm:pt modelId="{01C8C5BA-3528-4A5E-8879-958384631EF9}" type="pres">
      <dgm:prSet presAssocID="{2C856FA2-2842-4076-845E-B326DB47D463}" presName="Name19" presStyleLbl="parChTrans1D3" presStyleIdx="1" presStyleCnt="3"/>
      <dgm:spPr/>
      <dgm:t>
        <a:bodyPr/>
        <a:lstStyle/>
        <a:p>
          <a:endParaRPr lang="es-ES"/>
        </a:p>
      </dgm:t>
    </dgm:pt>
    <dgm:pt modelId="{69B3106D-5AA2-4B29-BDFC-8A6ABFD5A276}" type="pres">
      <dgm:prSet presAssocID="{C2BC477A-1979-4E66-A20F-8A0C3A80E241}" presName="Name21" presStyleCnt="0"/>
      <dgm:spPr/>
    </dgm:pt>
    <dgm:pt modelId="{5BE159F2-4644-4B49-8D67-50776EA76F8A}" type="pres">
      <dgm:prSet presAssocID="{C2BC477A-1979-4E66-A20F-8A0C3A80E241}" presName="level2Shape" presStyleLbl="node3" presStyleIdx="1" presStyleCnt="3" custScaleX="158434" custScaleY="135953"/>
      <dgm:spPr/>
      <dgm:t>
        <a:bodyPr/>
        <a:lstStyle/>
        <a:p>
          <a:endParaRPr lang="es-ES"/>
        </a:p>
      </dgm:t>
    </dgm:pt>
    <dgm:pt modelId="{EA510471-28B8-4AD9-B38C-43289F31C9ED}" type="pres">
      <dgm:prSet presAssocID="{C2BC477A-1979-4E66-A20F-8A0C3A80E241}" presName="hierChild3" presStyleCnt="0"/>
      <dgm:spPr/>
    </dgm:pt>
    <dgm:pt modelId="{BA0FC695-5F6F-4F25-AA4D-7EB1B83BDDDB}" type="pres">
      <dgm:prSet presAssocID="{B1B26E00-0EE4-4A0B-AB2E-5C8F6DFB0D5D}" presName="Name19" presStyleLbl="parChTrans1D3" presStyleIdx="2" presStyleCnt="3"/>
      <dgm:spPr/>
      <dgm:t>
        <a:bodyPr/>
        <a:lstStyle/>
        <a:p>
          <a:endParaRPr lang="es-ES"/>
        </a:p>
      </dgm:t>
    </dgm:pt>
    <dgm:pt modelId="{E73FAD61-EA36-48A1-9FFE-6346564863D4}" type="pres">
      <dgm:prSet presAssocID="{E57D7963-31AD-4596-944B-CEED9E2C511A}" presName="Name21" presStyleCnt="0"/>
      <dgm:spPr/>
    </dgm:pt>
    <dgm:pt modelId="{EEDFA5BB-B8CA-41A7-9B40-65CB73E7AFD1}" type="pres">
      <dgm:prSet presAssocID="{E57D7963-31AD-4596-944B-CEED9E2C511A}" presName="level2Shape" presStyleLbl="node3" presStyleIdx="2" presStyleCnt="3" custScaleX="102172" custScaleY="45291"/>
      <dgm:spPr/>
      <dgm:t>
        <a:bodyPr/>
        <a:lstStyle/>
        <a:p>
          <a:endParaRPr lang="es-ES"/>
        </a:p>
      </dgm:t>
    </dgm:pt>
    <dgm:pt modelId="{D574F170-11F7-4231-81E2-F5920D7DB863}" type="pres">
      <dgm:prSet presAssocID="{E57D7963-31AD-4596-944B-CEED9E2C511A}" presName="hierChild3" presStyleCnt="0"/>
      <dgm:spPr/>
    </dgm:pt>
    <dgm:pt modelId="{2D213684-BFC9-4417-9C40-FDC400A4B3AD}" type="pres">
      <dgm:prSet presAssocID="{04B52183-DE55-46A8-BD58-92F33E0F4C40}" presName="Name19" presStyleLbl="parChTrans1D4" presStyleIdx="0" presStyleCnt="1"/>
      <dgm:spPr/>
      <dgm:t>
        <a:bodyPr/>
        <a:lstStyle/>
        <a:p>
          <a:endParaRPr lang="es-ES"/>
        </a:p>
      </dgm:t>
    </dgm:pt>
    <dgm:pt modelId="{7D5AE0A7-51FB-44D5-9A34-47D7064428A7}" type="pres">
      <dgm:prSet presAssocID="{032EA9E2-274A-4D1C-A13F-0E435A63F27E}" presName="Name21" presStyleCnt="0"/>
      <dgm:spPr/>
    </dgm:pt>
    <dgm:pt modelId="{5AB587E4-DD68-46B9-997E-6BC7BFA9D995}" type="pres">
      <dgm:prSet presAssocID="{032EA9E2-274A-4D1C-A13F-0E435A63F27E}" presName="level2Shape" presStyleLbl="node4" presStyleIdx="0" presStyleCnt="1" custScaleX="107830" custScaleY="53130" custLinFactNeighborX="1021" custLinFactNeighborY="1250"/>
      <dgm:spPr/>
      <dgm:t>
        <a:bodyPr/>
        <a:lstStyle/>
        <a:p>
          <a:endParaRPr lang="es-ES"/>
        </a:p>
      </dgm:t>
    </dgm:pt>
    <dgm:pt modelId="{807B00BF-8D9D-4212-AF85-DD1B4C8611DB}" type="pres">
      <dgm:prSet presAssocID="{032EA9E2-274A-4D1C-A13F-0E435A63F27E}" presName="hierChild3" presStyleCnt="0"/>
      <dgm:spPr/>
    </dgm:pt>
    <dgm:pt modelId="{F6A9F673-3D76-4109-8050-A7C8C2159A95}" type="pres">
      <dgm:prSet presAssocID="{09EF005B-E047-4D06-8AE8-16E24476CB85}" presName="bgShapesFlow" presStyleCnt="0"/>
      <dgm:spPr/>
    </dgm:pt>
  </dgm:ptLst>
  <dgm:cxnLst>
    <dgm:cxn modelId="{5F35B7EE-1A95-4651-9899-B990766574FA}" srcId="{C3FFA4BB-990C-404B-B652-31E4A18A8FC2}" destId="{F1CBC1DC-3A7B-4FF3-A5FE-EFAF7A530D91}" srcOrd="0" destOrd="0" parTransId="{5D3B6027-760F-4F77-8CC3-F6FDB81249CB}" sibTransId="{E10B0538-3169-464B-96B4-82DA71D1A43D}"/>
    <dgm:cxn modelId="{BE129304-A7EA-4C2B-9A09-5EBB09113A7C}" type="presOf" srcId="{F1CBC1DC-3A7B-4FF3-A5FE-EFAF7A530D91}" destId="{6BCCAFD5-F169-467D-ADC7-98E2A9B463AD}" srcOrd="0" destOrd="0" presId="urn:microsoft.com/office/officeart/2005/8/layout/hierarchy6"/>
    <dgm:cxn modelId="{F29FC5EE-62B3-4447-8F10-0BE8AFE6017F}" type="presOf" srcId="{F3C8D23D-9C2D-4583-91FF-123861173D33}" destId="{7D7C6D81-7996-4AAC-BC05-FA1182C81FBE}" srcOrd="0" destOrd="0" presId="urn:microsoft.com/office/officeart/2005/8/layout/hierarchy6"/>
    <dgm:cxn modelId="{059F1CA5-4BC3-45C7-A77C-008B807857F8}" type="presOf" srcId="{032EA9E2-274A-4D1C-A13F-0E435A63F27E}" destId="{5AB587E4-DD68-46B9-997E-6BC7BFA9D995}" srcOrd="0" destOrd="0" presId="urn:microsoft.com/office/officeart/2005/8/layout/hierarchy6"/>
    <dgm:cxn modelId="{0C0087B5-36F1-4898-8F76-978A76430190}" type="presOf" srcId="{09EF005B-E047-4D06-8AE8-16E24476CB85}" destId="{AF2910AE-A4E6-4EF9-BBD7-FD6C880E2C49}" srcOrd="0" destOrd="0" presId="urn:microsoft.com/office/officeart/2005/8/layout/hierarchy6"/>
    <dgm:cxn modelId="{F4B1BEE7-FFAD-47D1-9350-8C51C7CE44B2}" type="presOf" srcId="{C2BC477A-1979-4E66-A20F-8A0C3A80E241}" destId="{5BE159F2-4644-4B49-8D67-50776EA76F8A}" srcOrd="0" destOrd="0" presId="urn:microsoft.com/office/officeart/2005/8/layout/hierarchy6"/>
    <dgm:cxn modelId="{6ECCE125-8305-4B9F-B2CC-85C0D36093A7}" srcId="{015C4B9E-2188-4202-B966-47198B63EB3D}" destId="{E57D7963-31AD-4596-944B-CEED9E2C511A}" srcOrd="1" destOrd="0" parTransId="{B1B26E00-0EE4-4A0B-AB2E-5C8F6DFB0D5D}" sibTransId="{D751C937-4E2F-4632-9FBA-88FCBB6004BA}"/>
    <dgm:cxn modelId="{446032AB-C665-48CA-A6FF-36E85F64F49B}" type="presOf" srcId="{B1B26E00-0EE4-4A0B-AB2E-5C8F6DFB0D5D}" destId="{BA0FC695-5F6F-4F25-AA4D-7EB1B83BDDDB}" srcOrd="0" destOrd="0" presId="urn:microsoft.com/office/officeart/2005/8/layout/hierarchy6"/>
    <dgm:cxn modelId="{8A7C5421-F5DC-4561-9E94-F811D4C098C0}" type="presOf" srcId="{2C856FA2-2842-4076-845E-B326DB47D463}" destId="{01C8C5BA-3528-4A5E-8879-958384631EF9}" srcOrd="0" destOrd="0" presId="urn:microsoft.com/office/officeart/2005/8/layout/hierarchy6"/>
    <dgm:cxn modelId="{9B046AEF-8909-4EF8-9563-58CCF85D8662}" srcId="{F3C8D23D-9C2D-4583-91FF-123861173D33}" destId="{015C4B9E-2188-4202-B966-47198B63EB3D}" srcOrd="2" destOrd="0" parTransId="{CAA2C0BC-2035-432B-BAB3-16A67E84C14C}" sibTransId="{4961DB37-3555-4E75-B169-FC541E090ACA}"/>
    <dgm:cxn modelId="{A8297528-5E4A-466D-B192-B9738BD0E6A1}" srcId="{E57D7963-31AD-4596-944B-CEED9E2C511A}" destId="{032EA9E2-274A-4D1C-A13F-0E435A63F27E}" srcOrd="0" destOrd="0" parTransId="{04B52183-DE55-46A8-BD58-92F33E0F4C40}" sibTransId="{7E6583F8-CF1B-4B81-8BB3-597F6E855D97}"/>
    <dgm:cxn modelId="{4F0EABC4-EF7B-4D96-9326-3781611FAF17}" type="presOf" srcId="{E57D7963-31AD-4596-944B-CEED9E2C511A}" destId="{EEDFA5BB-B8CA-41A7-9B40-65CB73E7AFD1}" srcOrd="0" destOrd="0" presId="urn:microsoft.com/office/officeart/2005/8/layout/hierarchy6"/>
    <dgm:cxn modelId="{D422F949-5B48-424D-A2B4-4158F5CF021B}" type="presOf" srcId="{EDA0991B-D1B8-48EC-8E47-6B3E4E655C7B}" destId="{409B3EA4-ABF4-4C86-A3E1-06FE77DED58C}" srcOrd="0" destOrd="0" presId="urn:microsoft.com/office/officeart/2005/8/layout/hierarchy6"/>
    <dgm:cxn modelId="{67F73349-A167-425B-AA7C-6544CE11092A}" type="presOf" srcId="{015C4B9E-2188-4202-B966-47198B63EB3D}" destId="{61313883-2278-4604-B5D0-A5D8B8E4E6E7}" srcOrd="0" destOrd="0" presId="urn:microsoft.com/office/officeart/2005/8/layout/hierarchy6"/>
    <dgm:cxn modelId="{FBB3CE0B-D6C4-4EA1-AEA3-974E9B6FB788}" type="presOf" srcId="{5D3B6027-760F-4F77-8CC3-F6FDB81249CB}" destId="{15D58EC5-C6C9-43A8-892C-0479281A0E15}" srcOrd="0" destOrd="0" presId="urn:microsoft.com/office/officeart/2005/8/layout/hierarchy6"/>
    <dgm:cxn modelId="{D139D29D-2D63-4249-89B9-AEB7DC39B33F}" srcId="{015C4B9E-2188-4202-B966-47198B63EB3D}" destId="{C2BC477A-1979-4E66-A20F-8A0C3A80E241}" srcOrd="0" destOrd="0" parTransId="{2C856FA2-2842-4076-845E-B326DB47D463}" sibTransId="{0E017782-D0AB-4E58-AFDF-5E22722ACFB0}"/>
    <dgm:cxn modelId="{AFD06F6F-FBB6-452E-8E94-8B43B315D5A0}" type="presOf" srcId="{C3FFA4BB-990C-404B-B652-31E4A18A8FC2}" destId="{7F1F27C2-742E-46D0-BE79-C34DCA7F92CF}" srcOrd="0" destOrd="0" presId="urn:microsoft.com/office/officeart/2005/8/layout/hierarchy6"/>
    <dgm:cxn modelId="{534CCEC6-3C31-4417-A842-1D2662A706BC}" srcId="{09EF005B-E047-4D06-8AE8-16E24476CB85}" destId="{F3C8D23D-9C2D-4583-91FF-123861173D33}" srcOrd="0" destOrd="0" parTransId="{F8169C0D-AC85-426A-89C8-57F8C10AC3CD}" sibTransId="{6F8F60B5-8B90-488A-8217-D954810FAAEE}"/>
    <dgm:cxn modelId="{79587F08-4867-4BC8-A025-81421FD198A1}" type="presOf" srcId="{CAA2C0BC-2035-432B-BAB3-16A67E84C14C}" destId="{82293CB9-79CE-4DF3-B7C4-794483B53BEC}" srcOrd="0" destOrd="0" presId="urn:microsoft.com/office/officeart/2005/8/layout/hierarchy6"/>
    <dgm:cxn modelId="{5230CD2E-8A49-4080-A61A-98595A0BAD99}" srcId="{F3C8D23D-9C2D-4583-91FF-123861173D33}" destId="{C3FFA4BB-990C-404B-B652-31E4A18A8FC2}" srcOrd="1" destOrd="0" parTransId="{EDA0991B-D1B8-48EC-8E47-6B3E4E655C7B}" sibTransId="{7AE29D85-7C07-4B38-948E-F22EE4A5EA2D}"/>
    <dgm:cxn modelId="{DA6EB5B0-5DE8-454B-98B6-FDD5C7C4964B}" type="presOf" srcId="{04B52183-DE55-46A8-BD58-92F33E0F4C40}" destId="{2D213684-BFC9-4417-9C40-FDC400A4B3AD}" srcOrd="0" destOrd="0" presId="urn:microsoft.com/office/officeart/2005/8/layout/hierarchy6"/>
    <dgm:cxn modelId="{EBEFA9AE-5260-486F-92C5-59B858A80C3B}" type="presOf" srcId="{AEB0D7B1-D39C-4C15-A207-00F33F4B49C8}" destId="{7B492253-91ED-409C-A6E1-690C05CAE04F}" srcOrd="0" destOrd="0" presId="urn:microsoft.com/office/officeart/2005/8/layout/hierarchy6"/>
    <dgm:cxn modelId="{E2F07C90-E633-4D72-9057-B311DF82F594}" srcId="{F3C8D23D-9C2D-4583-91FF-123861173D33}" destId="{5396924C-743D-4995-922C-855A5C296FD2}" srcOrd="0" destOrd="0" parTransId="{AEB0D7B1-D39C-4C15-A207-00F33F4B49C8}" sibTransId="{FC9B61BA-870B-4239-80F6-54071B5A3CB2}"/>
    <dgm:cxn modelId="{F2715501-7B7C-4987-A3FC-507A622987C3}" type="presOf" srcId="{5396924C-743D-4995-922C-855A5C296FD2}" destId="{E9A1ED60-3B47-4860-97D7-4D541CBF776F}" srcOrd="0" destOrd="0" presId="urn:microsoft.com/office/officeart/2005/8/layout/hierarchy6"/>
    <dgm:cxn modelId="{02AD60D3-0E79-4B5A-8F96-48B6C4B7DCA1}" type="presParOf" srcId="{AF2910AE-A4E6-4EF9-BBD7-FD6C880E2C49}" destId="{92641B79-F0C7-489B-837B-1B6D00CE2B75}" srcOrd="0" destOrd="0" presId="urn:microsoft.com/office/officeart/2005/8/layout/hierarchy6"/>
    <dgm:cxn modelId="{A62D66B1-D2D1-4496-AA1E-D2C6B1A2EC3A}" type="presParOf" srcId="{92641B79-F0C7-489B-837B-1B6D00CE2B75}" destId="{5574BDA4-BA8A-496D-BD30-BC62545A82E5}" srcOrd="0" destOrd="0" presId="urn:microsoft.com/office/officeart/2005/8/layout/hierarchy6"/>
    <dgm:cxn modelId="{7A2041E1-58C4-425A-B74A-79791734B15D}" type="presParOf" srcId="{5574BDA4-BA8A-496D-BD30-BC62545A82E5}" destId="{328AE598-76D4-4C38-A8D7-974848A09FCF}" srcOrd="0" destOrd="0" presId="urn:microsoft.com/office/officeart/2005/8/layout/hierarchy6"/>
    <dgm:cxn modelId="{62A33837-A85C-4120-B366-DDB1DB4450A2}" type="presParOf" srcId="{328AE598-76D4-4C38-A8D7-974848A09FCF}" destId="{7D7C6D81-7996-4AAC-BC05-FA1182C81FBE}" srcOrd="0" destOrd="0" presId="urn:microsoft.com/office/officeart/2005/8/layout/hierarchy6"/>
    <dgm:cxn modelId="{D42F766C-69EF-45FE-AB80-202F1BF1ABEF}" type="presParOf" srcId="{328AE598-76D4-4C38-A8D7-974848A09FCF}" destId="{445B713D-8BF5-4573-A15F-61A50D796D69}" srcOrd="1" destOrd="0" presId="urn:microsoft.com/office/officeart/2005/8/layout/hierarchy6"/>
    <dgm:cxn modelId="{A7748AB8-9457-4B76-8BAD-8D6E9EBBB01C}" type="presParOf" srcId="{445B713D-8BF5-4573-A15F-61A50D796D69}" destId="{7B492253-91ED-409C-A6E1-690C05CAE04F}" srcOrd="0" destOrd="0" presId="urn:microsoft.com/office/officeart/2005/8/layout/hierarchy6"/>
    <dgm:cxn modelId="{631054EC-E1FA-43E8-B7D2-4954453FCB0E}" type="presParOf" srcId="{445B713D-8BF5-4573-A15F-61A50D796D69}" destId="{400E7F29-B5D7-4DDE-AB4E-F941035D407A}" srcOrd="1" destOrd="0" presId="urn:microsoft.com/office/officeart/2005/8/layout/hierarchy6"/>
    <dgm:cxn modelId="{01C29574-3A71-492B-93BF-322A67D91FC6}" type="presParOf" srcId="{400E7F29-B5D7-4DDE-AB4E-F941035D407A}" destId="{E9A1ED60-3B47-4860-97D7-4D541CBF776F}" srcOrd="0" destOrd="0" presId="urn:microsoft.com/office/officeart/2005/8/layout/hierarchy6"/>
    <dgm:cxn modelId="{D7CCC24B-2BC8-45D6-9A87-87DE1E208CFB}" type="presParOf" srcId="{400E7F29-B5D7-4DDE-AB4E-F941035D407A}" destId="{6EE574C0-1DFE-429F-8EDA-1AC190ACF86F}" srcOrd="1" destOrd="0" presId="urn:microsoft.com/office/officeart/2005/8/layout/hierarchy6"/>
    <dgm:cxn modelId="{051E1DBB-7508-4FEB-A590-B37777699017}" type="presParOf" srcId="{445B713D-8BF5-4573-A15F-61A50D796D69}" destId="{409B3EA4-ABF4-4C86-A3E1-06FE77DED58C}" srcOrd="2" destOrd="0" presId="urn:microsoft.com/office/officeart/2005/8/layout/hierarchy6"/>
    <dgm:cxn modelId="{AC680B1B-3529-4E75-B338-178E14FCBCAD}" type="presParOf" srcId="{445B713D-8BF5-4573-A15F-61A50D796D69}" destId="{044B06D3-7583-4A12-9C67-63B499C246AA}" srcOrd="3" destOrd="0" presId="urn:microsoft.com/office/officeart/2005/8/layout/hierarchy6"/>
    <dgm:cxn modelId="{6F0811E8-348C-40A5-8750-E5BDA42D72D6}" type="presParOf" srcId="{044B06D3-7583-4A12-9C67-63B499C246AA}" destId="{7F1F27C2-742E-46D0-BE79-C34DCA7F92CF}" srcOrd="0" destOrd="0" presId="urn:microsoft.com/office/officeart/2005/8/layout/hierarchy6"/>
    <dgm:cxn modelId="{F48D4981-4FFC-4174-80AE-0487A73FD4BD}" type="presParOf" srcId="{044B06D3-7583-4A12-9C67-63B499C246AA}" destId="{A123BDA2-C68D-4E2E-AA69-4A66D1492CDA}" srcOrd="1" destOrd="0" presId="urn:microsoft.com/office/officeart/2005/8/layout/hierarchy6"/>
    <dgm:cxn modelId="{02D15073-972B-4E65-9D15-AC277E5C51B8}" type="presParOf" srcId="{A123BDA2-C68D-4E2E-AA69-4A66D1492CDA}" destId="{15D58EC5-C6C9-43A8-892C-0479281A0E15}" srcOrd="0" destOrd="0" presId="urn:microsoft.com/office/officeart/2005/8/layout/hierarchy6"/>
    <dgm:cxn modelId="{3ADFC879-C801-41E3-AC2F-86B1738ED2E2}" type="presParOf" srcId="{A123BDA2-C68D-4E2E-AA69-4A66D1492CDA}" destId="{D3188018-63B1-4631-885C-9A8030229C4B}" srcOrd="1" destOrd="0" presId="urn:microsoft.com/office/officeart/2005/8/layout/hierarchy6"/>
    <dgm:cxn modelId="{12267FA0-78DE-4150-86D5-FFC38CF151AD}" type="presParOf" srcId="{D3188018-63B1-4631-885C-9A8030229C4B}" destId="{6BCCAFD5-F169-467D-ADC7-98E2A9B463AD}" srcOrd="0" destOrd="0" presId="urn:microsoft.com/office/officeart/2005/8/layout/hierarchy6"/>
    <dgm:cxn modelId="{BC775F77-0909-4E75-A921-515A5DDE7440}" type="presParOf" srcId="{D3188018-63B1-4631-885C-9A8030229C4B}" destId="{BD8C45EC-0630-4DC4-B86C-0D86600FFD86}" srcOrd="1" destOrd="0" presId="urn:microsoft.com/office/officeart/2005/8/layout/hierarchy6"/>
    <dgm:cxn modelId="{5E2E4367-97AE-4093-8426-4B6799A484C9}" type="presParOf" srcId="{445B713D-8BF5-4573-A15F-61A50D796D69}" destId="{82293CB9-79CE-4DF3-B7C4-794483B53BEC}" srcOrd="4" destOrd="0" presId="urn:microsoft.com/office/officeart/2005/8/layout/hierarchy6"/>
    <dgm:cxn modelId="{C7C4330F-3DC6-451B-904F-8EEB2EBD5401}" type="presParOf" srcId="{445B713D-8BF5-4573-A15F-61A50D796D69}" destId="{2A1FF8D0-F2AF-4DC4-9336-BF80FAEC9035}" srcOrd="5" destOrd="0" presId="urn:microsoft.com/office/officeart/2005/8/layout/hierarchy6"/>
    <dgm:cxn modelId="{F2EBA4DD-14A8-4F38-A36E-7B5F70B1A234}" type="presParOf" srcId="{2A1FF8D0-F2AF-4DC4-9336-BF80FAEC9035}" destId="{61313883-2278-4604-B5D0-A5D8B8E4E6E7}" srcOrd="0" destOrd="0" presId="urn:microsoft.com/office/officeart/2005/8/layout/hierarchy6"/>
    <dgm:cxn modelId="{9B4C3D5B-94BE-41F9-99B6-6FC7D4150302}" type="presParOf" srcId="{2A1FF8D0-F2AF-4DC4-9336-BF80FAEC9035}" destId="{9A45D0C5-A06D-4525-92E2-E037BAE22355}" srcOrd="1" destOrd="0" presId="urn:microsoft.com/office/officeart/2005/8/layout/hierarchy6"/>
    <dgm:cxn modelId="{93E0807C-CFA8-4197-8FEA-DA22D5B5C2B0}" type="presParOf" srcId="{9A45D0C5-A06D-4525-92E2-E037BAE22355}" destId="{01C8C5BA-3528-4A5E-8879-958384631EF9}" srcOrd="0" destOrd="0" presId="urn:microsoft.com/office/officeart/2005/8/layout/hierarchy6"/>
    <dgm:cxn modelId="{37A2B85B-DCAA-42D2-BA79-B8C3762161FB}" type="presParOf" srcId="{9A45D0C5-A06D-4525-92E2-E037BAE22355}" destId="{69B3106D-5AA2-4B29-BDFC-8A6ABFD5A276}" srcOrd="1" destOrd="0" presId="urn:microsoft.com/office/officeart/2005/8/layout/hierarchy6"/>
    <dgm:cxn modelId="{981D4DB3-FFCA-437D-AE6D-FBECB4F41C8F}" type="presParOf" srcId="{69B3106D-5AA2-4B29-BDFC-8A6ABFD5A276}" destId="{5BE159F2-4644-4B49-8D67-50776EA76F8A}" srcOrd="0" destOrd="0" presId="urn:microsoft.com/office/officeart/2005/8/layout/hierarchy6"/>
    <dgm:cxn modelId="{A8AF29CA-BA2E-40CD-AE66-62504FC23E65}" type="presParOf" srcId="{69B3106D-5AA2-4B29-BDFC-8A6ABFD5A276}" destId="{EA510471-28B8-4AD9-B38C-43289F31C9ED}" srcOrd="1" destOrd="0" presId="urn:microsoft.com/office/officeart/2005/8/layout/hierarchy6"/>
    <dgm:cxn modelId="{9C5CB2A4-1E84-430E-ACFD-A576DC74359F}" type="presParOf" srcId="{9A45D0C5-A06D-4525-92E2-E037BAE22355}" destId="{BA0FC695-5F6F-4F25-AA4D-7EB1B83BDDDB}" srcOrd="2" destOrd="0" presId="urn:microsoft.com/office/officeart/2005/8/layout/hierarchy6"/>
    <dgm:cxn modelId="{C522A13A-7BDC-4848-8E2D-A50CCB74D50E}" type="presParOf" srcId="{9A45D0C5-A06D-4525-92E2-E037BAE22355}" destId="{E73FAD61-EA36-48A1-9FFE-6346564863D4}" srcOrd="3" destOrd="0" presId="urn:microsoft.com/office/officeart/2005/8/layout/hierarchy6"/>
    <dgm:cxn modelId="{14992F37-9609-4948-96EB-637FB731FA2A}" type="presParOf" srcId="{E73FAD61-EA36-48A1-9FFE-6346564863D4}" destId="{EEDFA5BB-B8CA-41A7-9B40-65CB73E7AFD1}" srcOrd="0" destOrd="0" presId="urn:microsoft.com/office/officeart/2005/8/layout/hierarchy6"/>
    <dgm:cxn modelId="{EAC11BD4-F101-4DEC-B670-59453650BB53}" type="presParOf" srcId="{E73FAD61-EA36-48A1-9FFE-6346564863D4}" destId="{D574F170-11F7-4231-81E2-F5920D7DB863}" srcOrd="1" destOrd="0" presId="urn:microsoft.com/office/officeart/2005/8/layout/hierarchy6"/>
    <dgm:cxn modelId="{8984DF2B-6D8D-4078-8E7B-BD7D908014E1}" type="presParOf" srcId="{D574F170-11F7-4231-81E2-F5920D7DB863}" destId="{2D213684-BFC9-4417-9C40-FDC400A4B3AD}" srcOrd="0" destOrd="0" presId="urn:microsoft.com/office/officeart/2005/8/layout/hierarchy6"/>
    <dgm:cxn modelId="{7B13711F-D4CB-4B0F-A54A-15D582D0A58E}" type="presParOf" srcId="{D574F170-11F7-4231-81E2-F5920D7DB863}" destId="{7D5AE0A7-51FB-44D5-9A34-47D7064428A7}" srcOrd="1" destOrd="0" presId="urn:microsoft.com/office/officeart/2005/8/layout/hierarchy6"/>
    <dgm:cxn modelId="{B44E294C-3200-4CDE-A936-33D255EA5B60}" type="presParOf" srcId="{7D5AE0A7-51FB-44D5-9A34-47D7064428A7}" destId="{5AB587E4-DD68-46B9-997E-6BC7BFA9D995}" srcOrd="0" destOrd="0" presId="urn:microsoft.com/office/officeart/2005/8/layout/hierarchy6"/>
    <dgm:cxn modelId="{C248BD51-7ECE-472E-AA9D-1572276E1FDF}" type="presParOf" srcId="{7D5AE0A7-51FB-44D5-9A34-47D7064428A7}" destId="{807B00BF-8D9D-4212-AF85-DD1B4C8611DB}" srcOrd="1" destOrd="0" presId="urn:microsoft.com/office/officeart/2005/8/layout/hierarchy6"/>
    <dgm:cxn modelId="{FB31CAD8-A89F-4A12-9DDA-49F770B1C20F}" type="presParOf" srcId="{AF2910AE-A4E6-4EF9-BBD7-FD6C880E2C49}" destId="{F6A9F673-3D76-4109-8050-A7C8C2159A95}"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smtClean="0">
              <a:latin typeface="Arial" panose="020B0604020202020204" pitchFamily="34" charset="0"/>
              <a:cs typeface="Arial" panose="020B0604020202020204" pitchFamily="34" charset="0"/>
            </a:rPr>
            <a:t>NORMAS DE JERARQUÍA INFERIOR A UNA LEY</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smtClean="0">
              <a:latin typeface="Arial" panose="020B0604020202020204" pitchFamily="34" charset="0"/>
              <a:cs typeface="Arial" panose="020B0604020202020204" pitchFamily="34" charset="0"/>
            </a:rPr>
            <a:t>DECRETO SUPREMO</a:t>
          </a:r>
          <a:endParaRPr lang="es-ES" sz="1400" dirty="0">
            <a:latin typeface="Arial" panose="020B0604020202020204" pitchFamily="34" charset="0"/>
            <a:cs typeface="Arial" panose="020B0604020202020204" pitchFamily="34" charset="0"/>
          </a:endParaRP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smtClean="0">
              <a:latin typeface="Arial" panose="020B0604020202020204" pitchFamily="34" charset="0"/>
              <a:cs typeface="Arial" panose="020B0604020202020204" pitchFamily="34" charset="0"/>
            </a:rPr>
            <a:t>REGLAMENTO</a:t>
          </a:r>
          <a:endParaRPr lang="es-ES" sz="1400" dirty="0">
            <a:latin typeface="Arial" panose="020B0604020202020204" pitchFamily="34" charset="0"/>
            <a:cs typeface="Arial" panose="020B0604020202020204" pitchFamily="34" charset="0"/>
          </a:endParaRP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altLang="es-ES" sz="1400" dirty="0" smtClean="0">
              <a:latin typeface="Arial" panose="020B0604020202020204" pitchFamily="34" charset="0"/>
              <a:cs typeface="Arial" panose="020B0604020202020204" pitchFamily="34" charset="0"/>
            </a:rPr>
            <a:t>INSTRUCCIONES O CIRCULARES</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smtClean="0">
              <a:latin typeface="Arial" panose="020B0604020202020204" pitchFamily="34" charset="0"/>
              <a:cs typeface="Arial" panose="020B0604020202020204" pitchFamily="34" charset="0"/>
            </a:rPr>
            <a:t>RESOLUCIONES</a:t>
          </a:r>
          <a:endParaRPr lang="es-ES" sz="1400" dirty="0">
            <a:latin typeface="Arial" panose="020B0604020202020204" pitchFamily="34" charset="0"/>
            <a:cs typeface="Arial" panose="020B0604020202020204" pitchFamily="34" charset="0"/>
          </a:endParaRP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A48A281D-2AFA-40C3-B2AD-BC37BD6495B1}">
      <dgm:prSet custT="1"/>
      <dgm:spPr/>
      <dgm:t>
        <a:bodyPr/>
        <a:lstStyle/>
        <a:p>
          <a:r>
            <a:rPr lang="es-ES" sz="1400" dirty="0" smtClean="0">
              <a:latin typeface="Arial" panose="020B0604020202020204" pitchFamily="34" charset="0"/>
              <a:cs typeface="Arial" panose="020B0604020202020204" pitchFamily="34" charset="0"/>
            </a:rPr>
            <a:t>ORDENANZAS</a:t>
          </a:r>
          <a:endParaRPr lang="es-ES" sz="1400" dirty="0">
            <a:latin typeface="Arial" panose="020B0604020202020204" pitchFamily="34" charset="0"/>
            <a:cs typeface="Arial" panose="020B0604020202020204" pitchFamily="34" charset="0"/>
          </a:endParaRPr>
        </a:p>
      </dgm:t>
    </dgm:pt>
    <dgm:pt modelId="{4D99A59E-4BD3-46D4-9857-76E91DB2CF59}" type="parTrans" cxnId="{0EE94795-CD52-4AD7-8A50-E553CAA2F388}">
      <dgm:prSet/>
      <dgm:spPr/>
      <dgm:t>
        <a:bodyPr/>
        <a:lstStyle/>
        <a:p>
          <a:endParaRPr lang="es-ES" sz="1400">
            <a:latin typeface="Arial" panose="020B0604020202020204" pitchFamily="34" charset="0"/>
            <a:cs typeface="Arial" panose="020B0604020202020204" pitchFamily="34" charset="0"/>
          </a:endParaRPr>
        </a:p>
      </dgm:t>
    </dgm:pt>
    <dgm:pt modelId="{4B42285E-9567-404B-94E0-6CD23ED0E147}" type="sibTrans" cxnId="{0EE94795-CD52-4AD7-8A50-E553CAA2F388}">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smtClean="0">
              <a:latin typeface="Arial" panose="020B0604020202020204" pitchFamily="34" charset="0"/>
              <a:cs typeface="Arial" panose="020B0604020202020204" pitchFamily="34" charset="0"/>
            </a:rPr>
            <a:t>Orden escrita y firmada por el </a:t>
          </a:r>
          <a:r>
            <a:rPr lang="es-ES" altLang="es-ES" sz="1200" dirty="0" err="1" smtClean="0">
              <a:latin typeface="Arial" panose="020B0604020202020204" pitchFamily="34" charset="0"/>
              <a:cs typeface="Arial" panose="020B0604020202020204" pitchFamily="34" charset="0"/>
            </a:rPr>
            <a:t>P.de</a:t>
          </a:r>
          <a:r>
            <a:rPr lang="es-ES" altLang="es-ES" sz="1200" dirty="0" smtClean="0">
              <a:latin typeface="Arial" panose="020B0604020202020204" pitchFamily="34" charset="0"/>
              <a:cs typeface="Arial" panose="020B0604020202020204" pitchFamily="34" charset="0"/>
            </a:rPr>
            <a:t> la R. cuyo efecto es especifico y que  tiene por necesidad la </a:t>
          </a:r>
          <a:r>
            <a:rPr lang="es-ES" altLang="es-ES" sz="1200" dirty="0" smtClean="0">
              <a:solidFill>
                <a:srgbClr val="FF0000"/>
              </a:solidFill>
              <a:latin typeface="Arial" panose="020B0604020202020204" pitchFamily="34" charset="0"/>
              <a:cs typeface="Arial" panose="020B0604020202020204" pitchFamily="34" charset="0"/>
            </a:rPr>
            <a:t>ejecución</a:t>
          </a:r>
          <a:r>
            <a:rPr lang="es-ES" altLang="es-ES" sz="1200" dirty="0" smtClean="0">
              <a:latin typeface="Arial" panose="020B0604020202020204" pitchFamily="34" charset="0"/>
              <a:cs typeface="Arial" panose="020B0604020202020204" pitchFamily="34" charset="0"/>
            </a:rPr>
            <a:t> de las leyes para la administración del Estado.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smtClean="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dirty="0" smtClean="0">
              <a:solidFill>
                <a:srgbClr val="FF0000"/>
              </a:solidFill>
              <a:latin typeface="Arial" panose="020B0604020202020204" pitchFamily="34" charset="0"/>
              <a:cs typeface="Arial" panose="020B0604020202020204" pitchFamily="34" charset="0"/>
            </a:rPr>
            <a:t>complementar</a:t>
          </a:r>
          <a:r>
            <a:rPr lang="es-ES" altLang="es-ES" sz="1200" dirty="0" smtClean="0">
              <a:latin typeface="Arial" panose="020B0604020202020204" pitchFamily="34" charset="0"/>
              <a:cs typeface="Arial" panose="020B0604020202020204" pitchFamily="34" charset="0"/>
            </a:rPr>
            <a:t> en detalle las </a:t>
          </a:r>
          <a:r>
            <a:rPr lang="es-ES" altLang="es-ES" sz="1200" dirty="0" smtClean="0">
              <a:solidFill>
                <a:srgbClr val="FF0000"/>
              </a:solidFill>
              <a:latin typeface="Arial" panose="020B0604020202020204" pitchFamily="34" charset="0"/>
              <a:cs typeface="Arial" panose="020B0604020202020204" pitchFamily="34" charset="0"/>
            </a:rPr>
            <a:t>leyes</a:t>
          </a:r>
          <a:r>
            <a:rPr lang="es-ES" altLang="es-ES" sz="1200" dirty="0" smtClean="0">
              <a:latin typeface="Arial" panose="020B0604020202020204" pitchFamily="34" charset="0"/>
              <a:cs typeface="Arial" panose="020B0604020202020204" pitchFamily="34" charset="0"/>
            </a:rPr>
            <a:t> que así lo requieran.</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347B9803-A2FA-448C-BF9B-C7F1A3636C9B}">
      <dgm:prSet custT="1"/>
      <dgm:spPr/>
      <dgm:t>
        <a:bodyPr/>
        <a:lstStyle/>
        <a:p>
          <a:r>
            <a:rPr lang="es-ES" altLang="es-ES" sz="1200" dirty="0" smtClean="0">
              <a:latin typeface="Arial" panose="020B0604020202020204" pitchFamily="34" charset="0"/>
              <a:cs typeface="Arial" panose="020B0604020202020204" pitchFamily="34" charset="0"/>
            </a:rPr>
            <a:t>Normas emanadas de </a:t>
          </a:r>
          <a:r>
            <a:rPr lang="es-ES" altLang="es-ES" sz="1200" dirty="0" smtClean="0">
              <a:solidFill>
                <a:srgbClr val="FF0000"/>
              </a:solidFill>
              <a:latin typeface="Arial" panose="020B0604020202020204" pitchFamily="34" charset="0"/>
              <a:cs typeface="Arial" panose="020B0604020202020204" pitchFamily="34" charset="0"/>
            </a:rPr>
            <a:t>Jefes de Servicios </a:t>
          </a:r>
          <a:r>
            <a:rPr lang="es-ES" altLang="es-ES" sz="1200" dirty="0" smtClean="0">
              <a:latin typeface="Arial" panose="020B0604020202020204" pitchFamily="34" charset="0"/>
              <a:cs typeface="Arial" panose="020B0604020202020204" pitchFamily="34" charset="0"/>
            </a:rPr>
            <a:t>descentralizados para la administración del respectivo servicio público.</a:t>
          </a:r>
          <a:endParaRPr lang="es-ES" altLang="es-ES" sz="1200" dirty="0">
            <a:latin typeface="Arial" panose="020B0604020202020204" pitchFamily="34" charset="0"/>
            <a:cs typeface="Arial" panose="020B0604020202020204" pitchFamily="34" charset="0"/>
          </a:endParaRPr>
        </a:p>
      </dgm:t>
    </dgm:pt>
    <dgm:pt modelId="{3EF6B398-3061-43D0-98E3-3A312F91820D}" type="parTrans" cxnId="{D79C3882-43DD-42E3-B61A-753866462B96}">
      <dgm:prSet/>
      <dgm:spPr/>
      <dgm:t>
        <a:bodyPr/>
        <a:lstStyle/>
        <a:p>
          <a:endParaRPr lang="es-ES" sz="1400">
            <a:latin typeface="Arial" panose="020B0604020202020204" pitchFamily="34" charset="0"/>
            <a:cs typeface="Arial" panose="020B0604020202020204" pitchFamily="34" charset="0"/>
          </a:endParaRPr>
        </a:p>
      </dgm:t>
    </dgm:pt>
    <dgm:pt modelId="{08FCAD1F-BE42-4A65-A751-DD95BB4E20D4}" type="sibTrans" cxnId="{D79C3882-43DD-42E3-B61A-753866462B96}">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smtClean="0">
              <a:latin typeface="Arial" panose="020B0604020202020204" pitchFamily="34" charset="0"/>
              <a:cs typeface="Arial" panose="020B0604020202020204" pitchFamily="34" charset="0"/>
            </a:rPr>
            <a:t>Normas emanadas de Jefes de Servicios descentralizados para la </a:t>
          </a:r>
          <a:r>
            <a:rPr lang="es-ES" altLang="es-ES" sz="1200" dirty="0" smtClean="0">
              <a:solidFill>
                <a:srgbClr val="FF0000"/>
              </a:solidFill>
              <a:latin typeface="Arial" panose="020B0604020202020204" pitchFamily="34" charset="0"/>
              <a:cs typeface="Arial" panose="020B0604020202020204" pitchFamily="34" charset="0"/>
            </a:rPr>
            <a:t>administración</a:t>
          </a:r>
          <a:r>
            <a:rPr lang="es-ES" altLang="es-ES" sz="1200" dirty="0" smtClean="0">
              <a:latin typeface="Arial" panose="020B0604020202020204" pitchFamily="34" charset="0"/>
              <a:cs typeface="Arial" panose="020B0604020202020204" pitchFamily="34" charset="0"/>
            </a:rPr>
            <a:t> del respectivo servicio público.</a:t>
          </a:r>
          <a:endParaRPr lang="es-ES" altLang="es-ES" sz="1200" dirty="0">
            <a:latin typeface="Arial" panose="020B0604020202020204" pitchFamily="34" charset="0"/>
            <a:cs typeface="Arial" panose="020B0604020202020204" pitchFamily="34" charset="0"/>
          </a:endParaRP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7E044C18-169C-4D9A-ABCE-356E0CD16A2C}">
      <dgm:prSet custT="1"/>
      <dgm:spPr/>
      <dgm:t>
        <a:bodyPr/>
        <a:lstStyle/>
        <a:p>
          <a:r>
            <a:rPr lang="es-ES" altLang="es-ES" sz="1200" dirty="0" smtClean="0">
              <a:latin typeface="Arial" panose="020B0604020202020204" pitchFamily="34" charset="0"/>
              <a:cs typeface="Arial" panose="020B0604020202020204" pitchFamily="34" charset="0"/>
            </a:rPr>
            <a:t>Normas de alcance general emanadas por autoridades gubernamentales  o </a:t>
          </a:r>
          <a:r>
            <a:rPr lang="es-ES" altLang="es-ES" sz="1200" dirty="0" smtClean="0">
              <a:solidFill>
                <a:srgbClr val="FF0000"/>
              </a:solidFill>
              <a:latin typeface="Arial" panose="020B0604020202020204" pitchFamily="34" charset="0"/>
              <a:cs typeface="Arial" panose="020B0604020202020204" pitchFamily="34" charset="0"/>
            </a:rPr>
            <a:t>municipales</a:t>
          </a:r>
          <a:r>
            <a:rPr lang="es-ES" altLang="es-ES" sz="1200" dirty="0" smtClean="0">
              <a:latin typeface="Arial" panose="020B0604020202020204" pitchFamily="34" charset="0"/>
              <a:cs typeface="Arial" panose="020B0604020202020204" pitchFamily="34" charset="0"/>
            </a:rPr>
            <a:t> que regulan materias relativas a funcionamiento y organización</a:t>
          </a:r>
          <a:endParaRPr lang="en-US" sz="1200" dirty="0">
            <a:latin typeface="Arial" panose="020B0604020202020204" pitchFamily="34" charset="0"/>
            <a:cs typeface="Arial" panose="020B0604020202020204" pitchFamily="34" charset="0"/>
          </a:endParaRPr>
        </a:p>
      </dgm:t>
    </dgm:pt>
    <dgm:pt modelId="{0277FAC4-40D0-4067-A198-3CF961C8E2CD}" type="parTrans" cxnId="{FD399BE6-DC28-4DF2-93C4-B7E48E7F3457}">
      <dgm:prSet/>
      <dgm:spPr/>
      <dgm:t>
        <a:bodyPr/>
        <a:lstStyle/>
        <a:p>
          <a:endParaRPr lang="es-ES" sz="1400">
            <a:latin typeface="Arial" panose="020B0604020202020204" pitchFamily="34" charset="0"/>
            <a:cs typeface="Arial" panose="020B0604020202020204" pitchFamily="34" charset="0"/>
          </a:endParaRPr>
        </a:p>
      </dgm:t>
    </dgm:pt>
    <dgm:pt modelId="{0292B62B-D6BD-458C-A486-074E1DD0AE0A}" type="sibTrans" cxnId="{FD399BE6-DC28-4DF2-93C4-B7E48E7F3457}">
      <dgm:prSet custT="1"/>
      <dgm:spPr/>
      <dgm:t>
        <a:bodyPr/>
        <a:lstStyle/>
        <a:p>
          <a:endParaRPr lang="es-ES" sz="1400">
            <a:latin typeface="Arial" panose="020B0604020202020204" pitchFamily="34" charset="0"/>
            <a:cs typeface="Arial" panose="020B0604020202020204" pitchFamily="34" charset="0"/>
          </a:endParaRPr>
        </a:p>
      </dgm:t>
    </dgm:pt>
    <dgm:pt modelId="{0D70CED7-D3F1-407C-9C44-72F0ED82594F}">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dirty="0">
            <a:latin typeface="Arial" panose="020B0604020202020204" pitchFamily="34" charset="0"/>
            <a:cs typeface="Arial" panose="020B0604020202020204" pitchFamily="34" charset="0"/>
          </a:endParaRPr>
        </a:p>
      </dgm:t>
    </dgm:pt>
    <dgm:pt modelId="{5AEA6013-A50C-4AB4-9D39-A2A8EA1E057C}" type="parTrans" cxnId="{599DA8D5-E65F-42C6-91BF-2F005FB99527}">
      <dgm:prSet/>
      <dgm:spPr/>
      <dgm:t>
        <a:bodyPr/>
        <a:lstStyle/>
        <a:p>
          <a:endParaRPr lang="es-ES"/>
        </a:p>
      </dgm:t>
    </dgm:pt>
    <dgm:pt modelId="{52E232E4-478F-4FEF-979C-F0DAFF66B6AE}" type="sibTrans" cxnId="{599DA8D5-E65F-42C6-91BF-2F005FB99527}">
      <dgm:prSet/>
      <dgm:spPr/>
      <dgm:t>
        <a:bodyPr/>
        <a:lstStyle/>
        <a:p>
          <a:endParaRPr lang="es-ES"/>
        </a:p>
      </dgm:t>
    </dgm:pt>
    <dgm:pt modelId="{1307E1FC-B229-43F5-A013-F9495438C6F8}">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a:t>
          </a:r>
          <a:r>
            <a:rPr lang="es-ES" sz="1100" dirty="0" smtClean="0">
              <a:latin typeface="Arial" panose="020B0604020202020204" pitchFamily="34" charset="0"/>
              <a:cs typeface="Arial" panose="020B0604020202020204" pitchFamily="34" charset="0"/>
            </a:rPr>
            <a:t>Arts. 1°, 2°, 16° y 17°)</a:t>
          </a:r>
          <a:endParaRPr lang="es-ES" sz="1100" dirty="0">
            <a:latin typeface="Arial" panose="020B0604020202020204" pitchFamily="34" charset="0"/>
            <a:cs typeface="Arial" panose="020B0604020202020204" pitchFamily="34" charset="0"/>
          </a:endParaRPr>
        </a:p>
      </dgm:t>
    </dgm:pt>
    <dgm:pt modelId="{FE3ABFB4-F250-4A76-83DC-4A90833C09F6}" type="parTrans" cxnId="{6C192AEB-FB9E-4154-8527-C42AB0842AE5}">
      <dgm:prSet/>
      <dgm:spPr/>
      <dgm:t>
        <a:bodyPr/>
        <a:lstStyle/>
        <a:p>
          <a:endParaRPr lang="es-ES"/>
        </a:p>
      </dgm:t>
    </dgm:pt>
    <dgm:pt modelId="{F90EF65F-0C8B-45F1-8E57-2E8CACD6F3D7}" type="sibTrans" cxnId="{6C192AEB-FB9E-4154-8527-C42AB0842AE5}">
      <dgm:prSet/>
      <dgm:spPr/>
      <dgm:t>
        <a:bodyPr/>
        <a:lstStyle/>
        <a:p>
          <a:endParaRPr lang="es-ES"/>
        </a:p>
      </dgm:t>
    </dgm:pt>
    <dgm:pt modelId="{40C580C3-586D-4CA3-B453-8D39E2122DDA}">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3" action="ppaction://hlinkfile"/>
            </a:rPr>
            <a:t>Ejemplo</a:t>
          </a:r>
          <a:endParaRPr lang="es-ES" sz="1400" dirty="0">
            <a:latin typeface="Arial" panose="020B0604020202020204" pitchFamily="34" charset="0"/>
            <a:cs typeface="Arial" panose="020B0604020202020204" pitchFamily="34" charset="0"/>
          </a:endParaRPr>
        </a:p>
      </dgm:t>
    </dgm:pt>
    <dgm:pt modelId="{8FB0D99E-0F75-47A1-BCB4-4582C15AAA49}" type="parTrans" cxnId="{1FCD1DBC-20AF-4727-A6D7-0010A923861D}">
      <dgm:prSet/>
      <dgm:spPr/>
      <dgm:t>
        <a:bodyPr/>
        <a:lstStyle/>
        <a:p>
          <a:endParaRPr lang="es-ES"/>
        </a:p>
      </dgm:t>
    </dgm:pt>
    <dgm:pt modelId="{A07ACDDB-E725-413C-931D-8FCCC883A687}" type="sibTrans" cxnId="{1FCD1DBC-20AF-4727-A6D7-0010A923861D}">
      <dgm:prSet/>
      <dgm:spPr/>
      <dgm:t>
        <a:bodyPr/>
        <a:lstStyle/>
        <a:p>
          <a:endParaRPr lang="es-ES"/>
        </a:p>
      </dgm:t>
    </dgm:pt>
    <dgm:pt modelId="{7E472E88-513A-4CB4-9C51-073CE09C5CD0}">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4" action="ppaction://hlinkfile"/>
            </a:rPr>
            <a:t>Ejemplo</a:t>
          </a:r>
          <a:endParaRPr lang="es-ES" sz="1400" dirty="0">
            <a:latin typeface="Arial" panose="020B0604020202020204" pitchFamily="34" charset="0"/>
            <a:cs typeface="Arial" panose="020B0604020202020204" pitchFamily="34" charset="0"/>
          </a:endParaRPr>
        </a:p>
      </dgm:t>
    </dgm:pt>
    <dgm:pt modelId="{41108FD6-E0C1-4DA7-82F8-898A6FFF28EA}" type="parTrans" cxnId="{7B9DE8B8-8121-4071-8096-43455866C112}">
      <dgm:prSet/>
      <dgm:spPr/>
      <dgm:t>
        <a:bodyPr/>
        <a:lstStyle/>
        <a:p>
          <a:endParaRPr lang="es-ES"/>
        </a:p>
      </dgm:t>
    </dgm:pt>
    <dgm:pt modelId="{38EFE9AD-5F41-4606-AB09-F4FBEDEAF535}" type="sibTrans" cxnId="{7B9DE8B8-8121-4071-8096-43455866C112}">
      <dgm:prSet/>
      <dgm:spPr/>
      <dgm:t>
        <a:bodyPr/>
        <a:lstStyle/>
        <a:p>
          <a:endParaRPr lang="es-ES"/>
        </a:p>
      </dgm:t>
    </dgm:pt>
    <dgm:pt modelId="{DA54C98B-9D22-4AA9-B12F-E1426B8DD6C3}">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5" action="ppaction://hlinkfile"/>
            </a:rPr>
            <a:t>Ejemplo</a:t>
          </a:r>
          <a:endParaRPr lang="es-ES" sz="1400" dirty="0">
            <a:latin typeface="Arial" panose="020B0604020202020204" pitchFamily="34" charset="0"/>
            <a:cs typeface="Arial" panose="020B0604020202020204" pitchFamily="34" charset="0"/>
          </a:endParaRPr>
        </a:p>
      </dgm:t>
    </dgm:pt>
    <dgm:pt modelId="{8CD131D1-F0AD-4E5A-8734-69C8F5C16874}" type="parTrans" cxnId="{60E2CF62-CDAB-484F-9345-B0FE6117D716}">
      <dgm:prSet/>
      <dgm:spPr/>
      <dgm:t>
        <a:bodyPr/>
        <a:lstStyle/>
        <a:p>
          <a:endParaRPr lang="es-ES"/>
        </a:p>
      </dgm:t>
    </dgm:pt>
    <dgm:pt modelId="{BA73F69C-F396-4291-893B-DB6EE97450F0}" type="sibTrans" cxnId="{60E2CF62-CDAB-484F-9345-B0FE6117D716}">
      <dgm:prSet/>
      <dgm:spPr/>
      <dgm:t>
        <a:bodyPr/>
        <a:lstStyle/>
        <a:p>
          <a:endParaRPr lang="es-ES"/>
        </a:p>
      </dgm:t>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t>
        <a:bodyPr/>
        <a:lstStyle/>
        <a:p>
          <a:endParaRPr lang="es-ES"/>
        </a:p>
      </dgm:t>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t>
        <a:bodyPr/>
        <a:lstStyle/>
        <a:p>
          <a:endParaRPr lang="es-ES"/>
        </a:p>
      </dgm:t>
    </dgm:pt>
    <dgm:pt modelId="{07E71BB9-EEF0-4D40-B930-6DC84881DD66}" type="pres">
      <dgm:prSet presAssocID="{63B7EBDB-2061-47AF-8AAD-42C34ADA57EF}" presName="rootConnector1" presStyleLbl="node1" presStyleIdx="0" presStyleCnt="0"/>
      <dgm:spPr/>
      <dgm:t>
        <a:bodyPr/>
        <a:lstStyle/>
        <a:p>
          <a:endParaRPr lang="es-ES"/>
        </a:p>
      </dgm:t>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5"/>
      <dgm:spPr/>
      <dgm:t>
        <a:bodyPr/>
        <a:lstStyle/>
        <a:p>
          <a:endParaRPr lang="es-ES"/>
        </a:p>
      </dgm:t>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5">
        <dgm:presLayoutVars>
          <dgm:chPref val="3"/>
        </dgm:presLayoutVars>
      </dgm:prSet>
      <dgm:spPr/>
      <dgm:t>
        <a:bodyPr/>
        <a:lstStyle/>
        <a:p>
          <a:endParaRPr lang="es-ES"/>
        </a:p>
      </dgm:t>
    </dgm:pt>
    <dgm:pt modelId="{31EFEEFA-6C34-4061-8125-8DEB06018BA7}" type="pres">
      <dgm:prSet presAssocID="{10E84AC1-0E56-41F8-9A96-7066A7DD08C3}" presName="rootConnector" presStyleLbl="node2" presStyleIdx="0" presStyleCnt="5"/>
      <dgm:spPr/>
      <dgm:t>
        <a:bodyPr/>
        <a:lstStyle/>
        <a:p>
          <a:endParaRPr lang="es-ES"/>
        </a:p>
      </dgm:t>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5"/>
      <dgm:spPr/>
      <dgm:t>
        <a:bodyPr/>
        <a:lstStyle/>
        <a:p>
          <a:endParaRPr lang="es-ES"/>
        </a:p>
      </dgm:t>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5" custScaleX="158601" custScaleY="239575" custLinFactNeighborX="-20680" custLinFactNeighborY="3940">
        <dgm:presLayoutVars>
          <dgm:chPref val="3"/>
        </dgm:presLayoutVars>
      </dgm:prSet>
      <dgm:spPr/>
      <dgm:t>
        <a:bodyPr/>
        <a:lstStyle/>
        <a:p>
          <a:endParaRPr lang="es-ES"/>
        </a:p>
      </dgm:t>
    </dgm:pt>
    <dgm:pt modelId="{327E2AFB-669A-4579-ACC5-8E428B94C1F8}" type="pres">
      <dgm:prSet presAssocID="{C7D590BB-4971-4C2B-BA1A-FC263DA94FB3}" presName="rootConnector" presStyleLbl="node3" presStyleIdx="0" presStyleCnt="5"/>
      <dgm:spPr/>
      <dgm:t>
        <a:bodyPr/>
        <a:lstStyle/>
        <a:p>
          <a:endParaRPr lang="es-ES"/>
        </a:p>
      </dgm:t>
    </dgm:pt>
    <dgm:pt modelId="{2A2F4B41-9DA8-44B5-8C2B-B54D89DB0A8D}" type="pres">
      <dgm:prSet presAssocID="{C7D590BB-4971-4C2B-BA1A-FC263DA94FB3}" presName="hierChild4" presStyleCnt="0"/>
      <dgm:spPr/>
    </dgm:pt>
    <dgm:pt modelId="{0943F668-A0B9-4D51-B145-38BD7BDC72F3}" type="pres">
      <dgm:prSet presAssocID="{8CD131D1-F0AD-4E5A-8734-69C8F5C16874}" presName="Name37" presStyleLbl="parChTrans1D4" presStyleIdx="0" presStyleCnt="5"/>
      <dgm:spPr/>
      <dgm:t>
        <a:bodyPr/>
        <a:lstStyle/>
        <a:p>
          <a:endParaRPr lang="es-ES"/>
        </a:p>
      </dgm:t>
    </dgm:pt>
    <dgm:pt modelId="{73D51AC8-E845-4055-AE94-28A2F17A2999}" type="pres">
      <dgm:prSet presAssocID="{DA54C98B-9D22-4AA9-B12F-E1426B8DD6C3}" presName="hierRoot2" presStyleCnt="0">
        <dgm:presLayoutVars>
          <dgm:hierBranch val="init"/>
        </dgm:presLayoutVars>
      </dgm:prSet>
      <dgm:spPr/>
    </dgm:pt>
    <dgm:pt modelId="{EFBCFF7C-E8A5-4E14-A8AC-63D2ED184A10}" type="pres">
      <dgm:prSet presAssocID="{DA54C98B-9D22-4AA9-B12F-E1426B8DD6C3}" presName="rootComposite" presStyleCnt="0"/>
      <dgm:spPr/>
    </dgm:pt>
    <dgm:pt modelId="{AADEC322-85B1-43FC-A44F-77082473AD39}" type="pres">
      <dgm:prSet presAssocID="{DA54C98B-9D22-4AA9-B12F-E1426B8DD6C3}" presName="rootText" presStyleLbl="node4" presStyleIdx="0" presStyleCnt="5" custScaleX="99918" custScaleY="64419">
        <dgm:presLayoutVars>
          <dgm:chPref val="3"/>
        </dgm:presLayoutVars>
      </dgm:prSet>
      <dgm:spPr/>
      <dgm:t>
        <a:bodyPr/>
        <a:lstStyle/>
        <a:p>
          <a:endParaRPr lang="es-ES"/>
        </a:p>
      </dgm:t>
    </dgm:pt>
    <dgm:pt modelId="{79480409-AF63-422B-94FC-4E9CDF8852D6}" type="pres">
      <dgm:prSet presAssocID="{DA54C98B-9D22-4AA9-B12F-E1426B8DD6C3}" presName="rootConnector" presStyleLbl="node4" presStyleIdx="0" presStyleCnt="5"/>
      <dgm:spPr/>
      <dgm:t>
        <a:bodyPr/>
        <a:lstStyle/>
        <a:p>
          <a:endParaRPr lang="es-ES"/>
        </a:p>
      </dgm:t>
    </dgm:pt>
    <dgm:pt modelId="{DDAE4B56-C2ED-4D2C-B7AF-E45DB2AEF175}" type="pres">
      <dgm:prSet presAssocID="{DA54C98B-9D22-4AA9-B12F-E1426B8DD6C3}" presName="hierChild4" presStyleCnt="0"/>
      <dgm:spPr/>
    </dgm:pt>
    <dgm:pt modelId="{CADF64B1-ACA9-43A9-8F5C-81AAEDB724EB}" type="pres">
      <dgm:prSet presAssocID="{DA54C98B-9D22-4AA9-B12F-E1426B8DD6C3}" presName="hierChild5"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5"/>
      <dgm:spPr/>
      <dgm:t>
        <a:bodyPr/>
        <a:lstStyle/>
        <a:p>
          <a:endParaRPr lang="es-ES"/>
        </a:p>
      </dgm:t>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5">
        <dgm:presLayoutVars>
          <dgm:chPref val="3"/>
        </dgm:presLayoutVars>
      </dgm:prSet>
      <dgm:spPr/>
      <dgm:t>
        <a:bodyPr/>
        <a:lstStyle/>
        <a:p>
          <a:endParaRPr lang="es-ES"/>
        </a:p>
      </dgm:t>
    </dgm:pt>
    <dgm:pt modelId="{3171935E-C6DE-4B07-BCA8-9BAAE10AEB23}" type="pres">
      <dgm:prSet presAssocID="{411974F4-68CD-4A5A-900A-54A3BEBDB778}" presName="rootConnector" presStyleLbl="node2" presStyleIdx="1" presStyleCnt="5"/>
      <dgm:spPr/>
      <dgm:t>
        <a:bodyPr/>
        <a:lstStyle/>
        <a:p>
          <a:endParaRPr lang="es-ES"/>
        </a:p>
      </dgm:t>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5"/>
      <dgm:spPr/>
      <dgm:t>
        <a:bodyPr/>
        <a:lstStyle/>
        <a:p>
          <a:endParaRPr lang="es-ES"/>
        </a:p>
      </dgm:t>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5" custScaleX="179806" custScaleY="232333">
        <dgm:presLayoutVars>
          <dgm:chPref val="3"/>
        </dgm:presLayoutVars>
      </dgm:prSet>
      <dgm:spPr/>
      <dgm:t>
        <a:bodyPr/>
        <a:lstStyle/>
        <a:p>
          <a:endParaRPr lang="es-ES"/>
        </a:p>
      </dgm:t>
    </dgm:pt>
    <dgm:pt modelId="{AE3A02A4-0522-4FD6-8769-DC9D6A570505}" type="pres">
      <dgm:prSet presAssocID="{8ABCB792-258C-40BA-93A2-AE9287667199}" presName="rootConnector" presStyleLbl="node3" presStyleIdx="1" presStyleCnt="5"/>
      <dgm:spPr/>
      <dgm:t>
        <a:bodyPr/>
        <a:lstStyle/>
        <a:p>
          <a:endParaRPr lang="es-ES"/>
        </a:p>
      </dgm:t>
    </dgm:pt>
    <dgm:pt modelId="{2200607E-6449-47C0-BD23-FD4AA8C53563}" type="pres">
      <dgm:prSet presAssocID="{8ABCB792-258C-40BA-93A2-AE9287667199}" presName="hierChild4" presStyleCnt="0"/>
      <dgm:spPr/>
    </dgm:pt>
    <dgm:pt modelId="{223B5C3A-9996-4655-A8E8-D75C5305F8D8}" type="pres">
      <dgm:prSet presAssocID="{5AEA6013-A50C-4AB4-9D39-A2A8EA1E057C}" presName="Name37" presStyleLbl="parChTrans1D4" presStyleIdx="1" presStyleCnt="5"/>
      <dgm:spPr/>
      <dgm:t>
        <a:bodyPr/>
        <a:lstStyle/>
        <a:p>
          <a:endParaRPr lang="es-ES"/>
        </a:p>
      </dgm:t>
    </dgm:pt>
    <dgm:pt modelId="{DBA4A3F7-514A-4003-9382-BB62C0314ADB}" type="pres">
      <dgm:prSet presAssocID="{0D70CED7-D3F1-407C-9C44-72F0ED82594F}" presName="hierRoot2" presStyleCnt="0">
        <dgm:presLayoutVars>
          <dgm:hierBranch val="init"/>
        </dgm:presLayoutVars>
      </dgm:prSet>
      <dgm:spPr/>
    </dgm:pt>
    <dgm:pt modelId="{AD4A9BE4-9C0C-4B45-9AE4-3ED3AE217306}" type="pres">
      <dgm:prSet presAssocID="{0D70CED7-D3F1-407C-9C44-72F0ED82594F}" presName="rootComposite" presStyleCnt="0"/>
      <dgm:spPr/>
    </dgm:pt>
    <dgm:pt modelId="{DC8C82BB-8B45-451F-A47B-16E57332FBA6}" type="pres">
      <dgm:prSet presAssocID="{0D70CED7-D3F1-407C-9C44-72F0ED82594F}" presName="rootText" presStyleLbl="node4" presStyleIdx="1" presStyleCnt="5" custScaleX="161621" custScaleY="72570" custLinFactNeighborX="-30527" custLinFactNeighborY="-15757">
        <dgm:presLayoutVars>
          <dgm:chPref val="3"/>
        </dgm:presLayoutVars>
      </dgm:prSet>
      <dgm:spPr/>
      <dgm:t>
        <a:bodyPr/>
        <a:lstStyle/>
        <a:p>
          <a:endParaRPr lang="es-ES"/>
        </a:p>
      </dgm:t>
    </dgm:pt>
    <dgm:pt modelId="{41E68AAF-91B7-4A9F-A930-6FF8EE477FE6}" type="pres">
      <dgm:prSet presAssocID="{0D70CED7-D3F1-407C-9C44-72F0ED82594F}" presName="rootConnector" presStyleLbl="node4" presStyleIdx="1" presStyleCnt="5"/>
      <dgm:spPr/>
      <dgm:t>
        <a:bodyPr/>
        <a:lstStyle/>
        <a:p>
          <a:endParaRPr lang="es-ES"/>
        </a:p>
      </dgm:t>
    </dgm:pt>
    <dgm:pt modelId="{182E05B2-0728-4C43-82E6-E55D8A12DB4E}" type="pres">
      <dgm:prSet presAssocID="{0D70CED7-D3F1-407C-9C44-72F0ED82594F}" presName="hierChild4" presStyleCnt="0"/>
      <dgm:spPr/>
    </dgm:pt>
    <dgm:pt modelId="{ED8D0A98-9647-4FF1-B1CE-42A54805D47C}" type="pres">
      <dgm:prSet presAssocID="{0D70CED7-D3F1-407C-9C44-72F0ED82594F}" presName="hierChild5"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5"/>
      <dgm:spPr/>
      <dgm:t>
        <a:bodyPr/>
        <a:lstStyle/>
        <a:p>
          <a:endParaRPr lang="es-ES"/>
        </a:p>
      </dgm:t>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5" custScaleX="150125">
        <dgm:presLayoutVars>
          <dgm:chPref val="3"/>
        </dgm:presLayoutVars>
      </dgm:prSet>
      <dgm:spPr/>
      <dgm:t>
        <a:bodyPr/>
        <a:lstStyle/>
        <a:p>
          <a:endParaRPr lang="es-ES"/>
        </a:p>
      </dgm:t>
    </dgm:pt>
    <dgm:pt modelId="{DFDF2306-B0CE-4965-98D4-06DDE8B1FD75}" type="pres">
      <dgm:prSet presAssocID="{AC4F194F-9682-4B26-9E01-3E5D8A4FD874}" presName="rootConnector" presStyleLbl="node2" presStyleIdx="2" presStyleCnt="5"/>
      <dgm:spPr/>
      <dgm:t>
        <a:bodyPr/>
        <a:lstStyle/>
        <a:p>
          <a:endParaRPr lang="es-ES"/>
        </a:p>
      </dgm:t>
    </dgm:pt>
    <dgm:pt modelId="{D5FBF052-CE85-4096-B977-9563321D5E3A}" type="pres">
      <dgm:prSet presAssocID="{AC4F194F-9682-4B26-9E01-3E5D8A4FD874}" presName="hierChild4" presStyleCnt="0"/>
      <dgm:spPr/>
    </dgm:pt>
    <dgm:pt modelId="{03DC7A5C-3258-46C5-8830-7F89996F4025}" type="pres">
      <dgm:prSet presAssocID="{3EF6B398-3061-43D0-98E3-3A312F91820D}" presName="Name37" presStyleLbl="parChTrans1D3" presStyleIdx="2" presStyleCnt="5"/>
      <dgm:spPr/>
      <dgm:t>
        <a:bodyPr/>
        <a:lstStyle/>
        <a:p>
          <a:endParaRPr lang="es-ES"/>
        </a:p>
      </dgm:t>
    </dgm:pt>
    <dgm:pt modelId="{C3EDEBE6-550B-4CC8-937B-831532C1F607}" type="pres">
      <dgm:prSet presAssocID="{347B9803-A2FA-448C-BF9B-C7F1A3636C9B}" presName="hierRoot2" presStyleCnt="0">
        <dgm:presLayoutVars>
          <dgm:hierBranch val="init"/>
        </dgm:presLayoutVars>
      </dgm:prSet>
      <dgm:spPr/>
    </dgm:pt>
    <dgm:pt modelId="{B681D058-01F6-4A22-8408-5C70BAB3D43C}" type="pres">
      <dgm:prSet presAssocID="{347B9803-A2FA-448C-BF9B-C7F1A3636C9B}" presName="rootComposite" presStyleCnt="0"/>
      <dgm:spPr/>
    </dgm:pt>
    <dgm:pt modelId="{F864C047-3F18-41A3-81AA-E0E7B5598C1A}" type="pres">
      <dgm:prSet presAssocID="{347B9803-A2FA-448C-BF9B-C7F1A3636C9B}" presName="rootText" presStyleLbl="node3" presStyleIdx="2" presStyleCnt="5" custScaleX="131052" custScaleY="198493">
        <dgm:presLayoutVars>
          <dgm:chPref val="3"/>
        </dgm:presLayoutVars>
      </dgm:prSet>
      <dgm:spPr/>
      <dgm:t>
        <a:bodyPr/>
        <a:lstStyle/>
        <a:p>
          <a:endParaRPr lang="es-ES"/>
        </a:p>
      </dgm:t>
    </dgm:pt>
    <dgm:pt modelId="{CB6510F8-2777-4A29-99C1-10A3C82C1C7F}" type="pres">
      <dgm:prSet presAssocID="{347B9803-A2FA-448C-BF9B-C7F1A3636C9B}" presName="rootConnector" presStyleLbl="node3" presStyleIdx="2" presStyleCnt="5"/>
      <dgm:spPr/>
      <dgm:t>
        <a:bodyPr/>
        <a:lstStyle/>
        <a:p>
          <a:endParaRPr lang="es-ES"/>
        </a:p>
      </dgm:t>
    </dgm:pt>
    <dgm:pt modelId="{4CA27E75-54E9-4B6D-A59A-92946B3828E9}" type="pres">
      <dgm:prSet presAssocID="{347B9803-A2FA-448C-BF9B-C7F1A3636C9B}" presName="hierChild4" presStyleCnt="0"/>
      <dgm:spPr/>
    </dgm:pt>
    <dgm:pt modelId="{EC0D57DF-C890-44FE-9DDE-0D97643A4F32}" type="pres">
      <dgm:prSet presAssocID="{41108FD6-E0C1-4DA7-82F8-898A6FFF28EA}" presName="Name37" presStyleLbl="parChTrans1D4" presStyleIdx="2" presStyleCnt="5"/>
      <dgm:spPr/>
      <dgm:t>
        <a:bodyPr/>
        <a:lstStyle/>
        <a:p>
          <a:endParaRPr lang="es-ES"/>
        </a:p>
      </dgm:t>
    </dgm:pt>
    <dgm:pt modelId="{BFC5642B-5424-4D7A-AA00-DB508278328A}" type="pres">
      <dgm:prSet presAssocID="{7E472E88-513A-4CB4-9C51-073CE09C5CD0}" presName="hierRoot2" presStyleCnt="0">
        <dgm:presLayoutVars>
          <dgm:hierBranch val="init"/>
        </dgm:presLayoutVars>
      </dgm:prSet>
      <dgm:spPr/>
    </dgm:pt>
    <dgm:pt modelId="{2EB0E845-E484-4412-8320-695F3B861C13}" type="pres">
      <dgm:prSet presAssocID="{7E472E88-513A-4CB4-9C51-073CE09C5CD0}" presName="rootComposite" presStyleCnt="0"/>
      <dgm:spPr/>
    </dgm:pt>
    <dgm:pt modelId="{213A00B4-D5D9-4989-B07C-28ABFE80D782}" type="pres">
      <dgm:prSet presAssocID="{7E472E88-513A-4CB4-9C51-073CE09C5CD0}" presName="rootText" presStyleLbl="node4" presStyleIdx="2" presStyleCnt="5" custScaleX="106880" custScaleY="58169" custLinFactNeighborX="-20680" custLinFactNeighborY="-3939">
        <dgm:presLayoutVars>
          <dgm:chPref val="3"/>
        </dgm:presLayoutVars>
      </dgm:prSet>
      <dgm:spPr/>
      <dgm:t>
        <a:bodyPr/>
        <a:lstStyle/>
        <a:p>
          <a:endParaRPr lang="es-ES"/>
        </a:p>
      </dgm:t>
    </dgm:pt>
    <dgm:pt modelId="{9127F8A4-A087-4F2F-92F1-7DEE515FD4CC}" type="pres">
      <dgm:prSet presAssocID="{7E472E88-513A-4CB4-9C51-073CE09C5CD0}" presName="rootConnector" presStyleLbl="node4" presStyleIdx="2" presStyleCnt="5"/>
      <dgm:spPr/>
      <dgm:t>
        <a:bodyPr/>
        <a:lstStyle/>
        <a:p>
          <a:endParaRPr lang="es-ES"/>
        </a:p>
      </dgm:t>
    </dgm:pt>
    <dgm:pt modelId="{F6489B4B-685A-46C1-9FB4-C1845A1E530E}" type="pres">
      <dgm:prSet presAssocID="{7E472E88-513A-4CB4-9C51-073CE09C5CD0}" presName="hierChild4" presStyleCnt="0"/>
      <dgm:spPr/>
    </dgm:pt>
    <dgm:pt modelId="{61751863-6C91-400C-96F1-4AE1513C1F3B}" type="pres">
      <dgm:prSet presAssocID="{7E472E88-513A-4CB4-9C51-073CE09C5CD0}" presName="hierChild5" presStyleCnt="0"/>
      <dgm:spPr/>
    </dgm:pt>
    <dgm:pt modelId="{76B279A5-98AD-4681-AE26-38322FBCAB92}" type="pres">
      <dgm:prSet presAssocID="{347B9803-A2FA-448C-BF9B-C7F1A3636C9B}"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5"/>
      <dgm:spPr/>
      <dgm:t>
        <a:bodyPr/>
        <a:lstStyle/>
        <a:p>
          <a:endParaRPr lang="es-ES"/>
        </a:p>
      </dgm:t>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5" custScaleX="119079" custLinFactNeighborX="34692" custLinFactNeighborY="275">
        <dgm:presLayoutVars>
          <dgm:chPref val="3"/>
        </dgm:presLayoutVars>
      </dgm:prSet>
      <dgm:spPr/>
      <dgm:t>
        <a:bodyPr/>
        <a:lstStyle/>
        <a:p>
          <a:endParaRPr lang="es-ES"/>
        </a:p>
      </dgm:t>
    </dgm:pt>
    <dgm:pt modelId="{F0AAAC0F-394B-4093-8CE8-751193132503}" type="pres">
      <dgm:prSet presAssocID="{16AF3076-919C-4D21-854D-10CF5E820424}" presName="rootConnector" presStyleLbl="node2" presStyleIdx="3" presStyleCnt="5"/>
      <dgm:spPr/>
      <dgm:t>
        <a:bodyPr/>
        <a:lstStyle/>
        <a:p>
          <a:endParaRPr lang="es-ES"/>
        </a:p>
      </dgm:t>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5"/>
      <dgm:spPr/>
      <dgm:t>
        <a:bodyPr/>
        <a:lstStyle/>
        <a:p>
          <a:endParaRPr lang="es-ES"/>
        </a:p>
      </dgm:t>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5" custScaleX="142354" custScaleY="169164" custLinFactNeighborX="9427" custLinFactNeighborY="5007">
        <dgm:presLayoutVars>
          <dgm:chPref val="3"/>
        </dgm:presLayoutVars>
      </dgm:prSet>
      <dgm:spPr/>
      <dgm:t>
        <a:bodyPr/>
        <a:lstStyle/>
        <a:p>
          <a:endParaRPr lang="es-ES"/>
        </a:p>
      </dgm:t>
    </dgm:pt>
    <dgm:pt modelId="{4A26EB00-0FF9-4957-B921-DB424E2E1628}" type="pres">
      <dgm:prSet presAssocID="{0B10EE68-593A-495B-80DA-37D2DEFC9077}" presName="rootConnector" presStyleLbl="node3" presStyleIdx="3" presStyleCnt="5"/>
      <dgm:spPr/>
      <dgm:t>
        <a:bodyPr/>
        <a:lstStyle/>
        <a:p>
          <a:endParaRPr lang="es-ES"/>
        </a:p>
      </dgm:t>
    </dgm:pt>
    <dgm:pt modelId="{23F6D947-A3C0-433D-B7AA-711982B2B667}" type="pres">
      <dgm:prSet presAssocID="{0B10EE68-593A-495B-80DA-37D2DEFC9077}" presName="hierChild4" presStyleCnt="0"/>
      <dgm:spPr/>
    </dgm:pt>
    <dgm:pt modelId="{7C8E5A30-CF99-4FFC-97B5-427D45FC4FE9}" type="pres">
      <dgm:prSet presAssocID="{8FB0D99E-0F75-47A1-BCB4-4582C15AAA49}" presName="Name37" presStyleLbl="parChTrans1D4" presStyleIdx="3" presStyleCnt="5"/>
      <dgm:spPr/>
      <dgm:t>
        <a:bodyPr/>
        <a:lstStyle/>
        <a:p>
          <a:endParaRPr lang="es-ES"/>
        </a:p>
      </dgm:t>
    </dgm:pt>
    <dgm:pt modelId="{9E873001-CD5D-4A9B-B2CD-E88F60071684}" type="pres">
      <dgm:prSet presAssocID="{40C580C3-586D-4CA3-B453-8D39E2122DDA}" presName="hierRoot2" presStyleCnt="0">
        <dgm:presLayoutVars>
          <dgm:hierBranch val="init"/>
        </dgm:presLayoutVars>
      </dgm:prSet>
      <dgm:spPr/>
    </dgm:pt>
    <dgm:pt modelId="{8B374327-FE53-443D-9499-4B4C493294AB}" type="pres">
      <dgm:prSet presAssocID="{40C580C3-586D-4CA3-B453-8D39E2122DDA}" presName="rootComposite" presStyleCnt="0"/>
      <dgm:spPr/>
    </dgm:pt>
    <dgm:pt modelId="{839D0A71-96B3-41D5-AB8F-93308A0A9ACF}" type="pres">
      <dgm:prSet presAssocID="{40C580C3-586D-4CA3-B453-8D39E2122DDA}" presName="rootText" presStyleLbl="node4" presStyleIdx="3" presStyleCnt="5" custScaleX="99315" custScaleY="58320">
        <dgm:presLayoutVars>
          <dgm:chPref val="3"/>
        </dgm:presLayoutVars>
      </dgm:prSet>
      <dgm:spPr/>
      <dgm:t>
        <a:bodyPr/>
        <a:lstStyle/>
        <a:p>
          <a:endParaRPr lang="es-ES"/>
        </a:p>
      </dgm:t>
    </dgm:pt>
    <dgm:pt modelId="{42DDF16E-CC76-43BF-9F0B-C1FC2A8C3FB3}" type="pres">
      <dgm:prSet presAssocID="{40C580C3-586D-4CA3-B453-8D39E2122DDA}" presName="rootConnector" presStyleLbl="node4" presStyleIdx="3" presStyleCnt="5"/>
      <dgm:spPr/>
      <dgm:t>
        <a:bodyPr/>
        <a:lstStyle/>
        <a:p>
          <a:endParaRPr lang="es-ES"/>
        </a:p>
      </dgm:t>
    </dgm:pt>
    <dgm:pt modelId="{3335EC56-0325-4AA4-9597-EE7DF8B3E54E}" type="pres">
      <dgm:prSet presAssocID="{40C580C3-586D-4CA3-B453-8D39E2122DDA}" presName="hierChild4" presStyleCnt="0"/>
      <dgm:spPr/>
    </dgm:pt>
    <dgm:pt modelId="{F53F3A94-7986-4D7D-B2DF-5151C41025B9}" type="pres">
      <dgm:prSet presAssocID="{40C580C3-586D-4CA3-B453-8D39E2122DDA}" presName="hierChild5"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DB03FCEC-17CE-4632-BD8C-8B1393717A6F}" type="pres">
      <dgm:prSet presAssocID="{4D99A59E-4BD3-46D4-9857-76E91DB2CF59}" presName="Name37" presStyleLbl="parChTrans1D2" presStyleIdx="4" presStyleCnt="5"/>
      <dgm:spPr/>
      <dgm:t>
        <a:bodyPr/>
        <a:lstStyle/>
        <a:p>
          <a:endParaRPr lang="es-ES"/>
        </a:p>
      </dgm:t>
    </dgm:pt>
    <dgm:pt modelId="{621174BE-664C-44A7-AAEF-77D4A22BED19}" type="pres">
      <dgm:prSet presAssocID="{A48A281D-2AFA-40C3-B2AD-BC37BD6495B1}" presName="hierRoot2" presStyleCnt="0">
        <dgm:presLayoutVars>
          <dgm:hierBranch val="init"/>
        </dgm:presLayoutVars>
      </dgm:prSet>
      <dgm:spPr/>
    </dgm:pt>
    <dgm:pt modelId="{7CB5AF2F-320C-41AF-AA82-BFA523EA20CD}" type="pres">
      <dgm:prSet presAssocID="{A48A281D-2AFA-40C3-B2AD-BC37BD6495B1}" presName="rootComposite" presStyleCnt="0"/>
      <dgm:spPr/>
    </dgm:pt>
    <dgm:pt modelId="{6334C095-BAEB-465E-9FA5-CE453FF34011}" type="pres">
      <dgm:prSet presAssocID="{A48A281D-2AFA-40C3-B2AD-BC37BD6495B1}" presName="rootText" presStyleLbl="node2" presStyleIdx="4" presStyleCnt="5">
        <dgm:presLayoutVars>
          <dgm:chPref val="3"/>
        </dgm:presLayoutVars>
      </dgm:prSet>
      <dgm:spPr/>
      <dgm:t>
        <a:bodyPr/>
        <a:lstStyle/>
        <a:p>
          <a:endParaRPr lang="es-ES"/>
        </a:p>
      </dgm:t>
    </dgm:pt>
    <dgm:pt modelId="{F2310044-AC95-412F-B096-D162B7014384}" type="pres">
      <dgm:prSet presAssocID="{A48A281D-2AFA-40C3-B2AD-BC37BD6495B1}" presName="rootConnector" presStyleLbl="node2" presStyleIdx="4" presStyleCnt="5"/>
      <dgm:spPr/>
      <dgm:t>
        <a:bodyPr/>
        <a:lstStyle/>
        <a:p>
          <a:endParaRPr lang="es-ES"/>
        </a:p>
      </dgm:t>
    </dgm:pt>
    <dgm:pt modelId="{27CA80C4-705C-4D27-81BA-FA0850BF9607}" type="pres">
      <dgm:prSet presAssocID="{A48A281D-2AFA-40C3-B2AD-BC37BD6495B1}" presName="hierChild4" presStyleCnt="0"/>
      <dgm:spPr/>
    </dgm:pt>
    <dgm:pt modelId="{E20DE319-42AD-4AF3-B25B-7BA3C510530E}" type="pres">
      <dgm:prSet presAssocID="{0277FAC4-40D0-4067-A198-3CF961C8E2CD}" presName="Name37" presStyleLbl="parChTrans1D3" presStyleIdx="4" presStyleCnt="5"/>
      <dgm:spPr/>
      <dgm:t>
        <a:bodyPr/>
        <a:lstStyle/>
        <a:p>
          <a:endParaRPr lang="es-ES"/>
        </a:p>
      </dgm:t>
    </dgm:pt>
    <dgm:pt modelId="{BE3BD3FD-30AE-4923-9AA8-145068428E8A}" type="pres">
      <dgm:prSet presAssocID="{7E044C18-169C-4D9A-ABCE-356E0CD16A2C}" presName="hierRoot2" presStyleCnt="0">
        <dgm:presLayoutVars>
          <dgm:hierBranch val="init"/>
        </dgm:presLayoutVars>
      </dgm:prSet>
      <dgm:spPr/>
    </dgm:pt>
    <dgm:pt modelId="{93B1D180-ED7C-49E7-BA2C-6CD3A44BCE47}" type="pres">
      <dgm:prSet presAssocID="{7E044C18-169C-4D9A-ABCE-356E0CD16A2C}" presName="rootComposite" presStyleCnt="0"/>
      <dgm:spPr/>
    </dgm:pt>
    <dgm:pt modelId="{6B291A17-62D9-4BCA-9FD3-CBA68B5CC260}" type="pres">
      <dgm:prSet presAssocID="{7E044C18-169C-4D9A-ABCE-356E0CD16A2C}" presName="rootText" presStyleLbl="node3" presStyleIdx="4" presStyleCnt="5" custScaleX="145093" custScaleY="262432">
        <dgm:presLayoutVars>
          <dgm:chPref val="3"/>
        </dgm:presLayoutVars>
      </dgm:prSet>
      <dgm:spPr/>
      <dgm:t>
        <a:bodyPr/>
        <a:lstStyle/>
        <a:p>
          <a:endParaRPr lang="es-ES"/>
        </a:p>
      </dgm:t>
    </dgm:pt>
    <dgm:pt modelId="{DB452C8C-FEE2-42B9-9B1B-BAF552C8025E}" type="pres">
      <dgm:prSet presAssocID="{7E044C18-169C-4D9A-ABCE-356E0CD16A2C}" presName="rootConnector" presStyleLbl="node3" presStyleIdx="4" presStyleCnt="5"/>
      <dgm:spPr/>
      <dgm:t>
        <a:bodyPr/>
        <a:lstStyle/>
        <a:p>
          <a:endParaRPr lang="es-ES"/>
        </a:p>
      </dgm:t>
    </dgm:pt>
    <dgm:pt modelId="{58ABABFC-03FE-4556-AD12-CBA137C9676C}" type="pres">
      <dgm:prSet presAssocID="{7E044C18-169C-4D9A-ABCE-356E0CD16A2C}" presName="hierChild4" presStyleCnt="0"/>
      <dgm:spPr/>
    </dgm:pt>
    <dgm:pt modelId="{33D64559-2188-4B87-8834-F2C98C7128D9}" type="pres">
      <dgm:prSet presAssocID="{FE3ABFB4-F250-4A76-83DC-4A90833C09F6}" presName="Name37" presStyleLbl="parChTrans1D4" presStyleIdx="4" presStyleCnt="5"/>
      <dgm:spPr/>
      <dgm:t>
        <a:bodyPr/>
        <a:lstStyle/>
        <a:p>
          <a:endParaRPr lang="es-ES"/>
        </a:p>
      </dgm:t>
    </dgm:pt>
    <dgm:pt modelId="{65659F47-608E-4FE6-9164-09796872C067}" type="pres">
      <dgm:prSet presAssocID="{1307E1FC-B229-43F5-A013-F9495438C6F8}" presName="hierRoot2" presStyleCnt="0">
        <dgm:presLayoutVars>
          <dgm:hierBranch val="init"/>
        </dgm:presLayoutVars>
      </dgm:prSet>
      <dgm:spPr/>
    </dgm:pt>
    <dgm:pt modelId="{2CEA2241-060E-435B-A692-0317A037C9C5}" type="pres">
      <dgm:prSet presAssocID="{1307E1FC-B229-43F5-A013-F9495438C6F8}" presName="rootComposite" presStyleCnt="0"/>
      <dgm:spPr/>
    </dgm:pt>
    <dgm:pt modelId="{72773EBA-E2FF-4F42-B63F-B99BCF02A1F9}" type="pres">
      <dgm:prSet presAssocID="{1307E1FC-B229-43F5-A013-F9495438C6F8}" presName="rootText" presStyleLbl="node4" presStyleIdx="4" presStyleCnt="5" custScaleX="115229" custScaleY="84001" custLinFactNeighborX="-16257" custLinFactNeighborY="-14033">
        <dgm:presLayoutVars>
          <dgm:chPref val="3"/>
        </dgm:presLayoutVars>
      </dgm:prSet>
      <dgm:spPr/>
      <dgm:t>
        <a:bodyPr/>
        <a:lstStyle/>
        <a:p>
          <a:endParaRPr lang="es-ES"/>
        </a:p>
      </dgm:t>
    </dgm:pt>
    <dgm:pt modelId="{8CCB7DE3-177F-4B7F-9385-A42C565D112F}" type="pres">
      <dgm:prSet presAssocID="{1307E1FC-B229-43F5-A013-F9495438C6F8}" presName="rootConnector" presStyleLbl="node4" presStyleIdx="4" presStyleCnt="5"/>
      <dgm:spPr/>
      <dgm:t>
        <a:bodyPr/>
        <a:lstStyle/>
        <a:p>
          <a:endParaRPr lang="es-ES"/>
        </a:p>
      </dgm:t>
    </dgm:pt>
    <dgm:pt modelId="{14A2C956-3F88-49F8-A8B4-1220AE9C4585}" type="pres">
      <dgm:prSet presAssocID="{1307E1FC-B229-43F5-A013-F9495438C6F8}" presName="hierChild4" presStyleCnt="0"/>
      <dgm:spPr/>
    </dgm:pt>
    <dgm:pt modelId="{6CCED48E-3F86-4254-BA93-832BA4073B42}" type="pres">
      <dgm:prSet presAssocID="{1307E1FC-B229-43F5-A013-F9495438C6F8}" presName="hierChild5" presStyleCnt="0"/>
      <dgm:spPr/>
    </dgm:pt>
    <dgm:pt modelId="{0C094411-A463-4BC7-8967-071D4D761607}" type="pres">
      <dgm:prSet presAssocID="{7E044C18-169C-4D9A-ABCE-356E0CD16A2C}" presName="hierChild5" presStyleCnt="0"/>
      <dgm:spPr/>
    </dgm:pt>
    <dgm:pt modelId="{F72D65F1-06B9-42A6-8D81-B6298B89C223}" type="pres">
      <dgm:prSet presAssocID="{A48A281D-2AFA-40C3-B2AD-BC37BD6495B1}" presName="hierChild5" presStyleCnt="0"/>
      <dgm:spPr/>
    </dgm:pt>
    <dgm:pt modelId="{08C021AB-8CCD-4462-8D7F-B72D9971261A}" type="pres">
      <dgm:prSet presAssocID="{63B7EBDB-2061-47AF-8AAD-42C34ADA57EF}" presName="hierChild3" presStyleCnt="0"/>
      <dgm:spPr/>
    </dgm:pt>
  </dgm:ptLst>
  <dgm:cxnLst>
    <dgm:cxn modelId="{62D82A21-E9AC-40B5-9D71-5863498478B5}" type="presOf" srcId="{0277FAC4-40D0-4067-A198-3CF961C8E2CD}" destId="{E20DE319-42AD-4AF3-B25B-7BA3C510530E}" srcOrd="0" destOrd="0" presId="urn:microsoft.com/office/officeart/2005/8/layout/orgChart1"/>
    <dgm:cxn modelId="{EC365004-48FC-4A0A-9008-5899D1A277E8}" srcId="{63B7EBDB-2061-47AF-8AAD-42C34ADA57EF}" destId="{10E84AC1-0E56-41F8-9A96-7066A7DD08C3}" srcOrd="0" destOrd="0" parTransId="{93011BEB-60A1-4343-B46A-5FB719AC6679}" sibTransId="{4C03BE80-9FDE-433A-84EA-A8BD92234E86}"/>
    <dgm:cxn modelId="{7B9DE8B8-8121-4071-8096-43455866C112}" srcId="{347B9803-A2FA-448C-BF9B-C7F1A3636C9B}" destId="{7E472E88-513A-4CB4-9C51-073CE09C5CD0}" srcOrd="0" destOrd="0" parTransId="{41108FD6-E0C1-4DA7-82F8-898A6FFF28EA}" sibTransId="{38EFE9AD-5F41-4606-AB09-F4FBEDEAF535}"/>
    <dgm:cxn modelId="{277421B2-0812-4B63-8EE2-F95F762FBA4A}" srcId="{8941AD69-6D2E-4AF8-AE14-D39945055D8C}" destId="{63B7EBDB-2061-47AF-8AAD-42C34ADA57EF}" srcOrd="0" destOrd="0" parTransId="{0698BD80-05FC-48DB-8F66-C82216CAC84D}" sibTransId="{987A5DA2-B640-4197-9912-565A46CB62F3}"/>
    <dgm:cxn modelId="{A9923443-D7F0-42E1-82EA-260B479857CD}" srcId="{10E84AC1-0E56-41F8-9A96-7066A7DD08C3}" destId="{C7D590BB-4971-4C2B-BA1A-FC263DA94FB3}" srcOrd="0" destOrd="0" parTransId="{10B2EF40-4C68-46BA-899F-188F2EA9F738}" sibTransId="{B443AB51-E082-4BD5-BE7A-85A5CE2F07F5}"/>
    <dgm:cxn modelId="{0EE94795-CD52-4AD7-8A50-E553CAA2F388}" srcId="{63B7EBDB-2061-47AF-8AAD-42C34ADA57EF}" destId="{A48A281D-2AFA-40C3-B2AD-BC37BD6495B1}" srcOrd="4" destOrd="0" parTransId="{4D99A59E-4BD3-46D4-9857-76E91DB2CF59}" sibTransId="{4B42285E-9567-404B-94E0-6CD23ED0E147}"/>
    <dgm:cxn modelId="{6238DF36-D1EC-4959-AC18-9AE3BEE0EED6}" type="presOf" srcId="{8ABCB792-258C-40BA-93A2-AE9287667199}" destId="{AE3A02A4-0522-4FD6-8769-DC9D6A570505}" srcOrd="1" destOrd="0" presId="urn:microsoft.com/office/officeart/2005/8/layout/orgChart1"/>
    <dgm:cxn modelId="{56CD824B-875F-47DF-97D7-144072ACD51B}" type="presOf" srcId="{3EF6B398-3061-43D0-98E3-3A312F91820D}" destId="{03DC7A5C-3258-46C5-8830-7F89996F4025}" srcOrd="0" destOrd="0" presId="urn:microsoft.com/office/officeart/2005/8/layout/orgChart1"/>
    <dgm:cxn modelId="{0E9F8D06-5B4A-4B1C-B3AE-5B739C7164F5}" type="presOf" srcId="{63B7EBDB-2061-47AF-8AAD-42C34ADA57EF}" destId="{07E71BB9-EEF0-4D40-B930-6DC84881DD66}" srcOrd="1"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EABF41A5-DA2E-4C93-88F7-14CFAF3E747C}" type="presOf" srcId="{DA54C98B-9D22-4AA9-B12F-E1426B8DD6C3}" destId="{79480409-AF63-422B-94FC-4E9CDF8852D6}" srcOrd="1" destOrd="0" presId="urn:microsoft.com/office/officeart/2005/8/layout/orgChart1"/>
    <dgm:cxn modelId="{8BBEFC44-0494-4FCA-B1BF-6016A26069CA}" type="presOf" srcId="{C7D590BB-4971-4C2B-BA1A-FC263DA94FB3}" destId="{327E2AFB-669A-4579-ACC5-8E428B94C1F8}" srcOrd="1"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749EC757-7970-4303-938D-8743117857D2}" type="presOf" srcId="{7E472E88-513A-4CB4-9C51-073CE09C5CD0}" destId="{9127F8A4-A087-4F2F-92F1-7DEE515FD4CC}" srcOrd="1" destOrd="0" presId="urn:microsoft.com/office/officeart/2005/8/layout/orgChart1"/>
    <dgm:cxn modelId="{2086B95C-817B-43DA-A690-BB31F10A956C}" type="presOf" srcId="{347B9803-A2FA-448C-BF9B-C7F1A3636C9B}" destId="{F864C047-3F18-41A3-81AA-E0E7B5598C1A}" srcOrd="0" destOrd="0" presId="urn:microsoft.com/office/officeart/2005/8/layout/orgChart1"/>
    <dgm:cxn modelId="{599DA8D5-E65F-42C6-91BF-2F005FB99527}" srcId="{8ABCB792-258C-40BA-93A2-AE9287667199}" destId="{0D70CED7-D3F1-407C-9C44-72F0ED82594F}" srcOrd="0" destOrd="0" parTransId="{5AEA6013-A50C-4AB4-9D39-A2A8EA1E057C}" sibTransId="{52E232E4-478F-4FEF-979C-F0DAFF66B6AE}"/>
    <dgm:cxn modelId="{5CABF3A1-2AA2-46AC-8225-486E7617D296}" type="presOf" srcId="{10E84AC1-0E56-41F8-9A96-7066A7DD08C3}" destId="{31EFEEFA-6C34-4061-8125-8DEB06018BA7}" srcOrd="1" destOrd="0" presId="urn:microsoft.com/office/officeart/2005/8/layout/orgChart1"/>
    <dgm:cxn modelId="{899EAC92-5CE5-4FB9-BECE-C0B76EE3AA37}" type="presOf" srcId="{9C2977CC-93CB-4BA4-975C-5748FB2E8DD9}" destId="{DED2FDDF-2686-46AF-B097-537D585F1997}" srcOrd="0" destOrd="0" presId="urn:microsoft.com/office/officeart/2005/8/layout/orgChart1"/>
    <dgm:cxn modelId="{EC94CB87-C430-4D91-94F9-B5BDDDA5117D}" type="presOf" srcId="{7E472E88-513A-4CB4-9C51-073CE09C5CD0}" destId="{213A00B4-D5D9-4989-B07C-28ABFE80D782}" srcOrd="0" destOrd="0" presId="urn:microsoft.com/office/officeart/2005/8/layout/orgChart1"/>
    <dgm:cxn modelId="{82251B8B-3524-4BD2-B067-0C9403D3B17C}" type="presOf" srcId="{FE3ABFB4-F250-4A76-83DC-4A90833C09F6}" destId="{33D64559-2188-4B87-8834-F2C98C7128D9}" srcOrd="0" destOrd="0" presId="urn:microsoft.com/office/officeart/2005/8/layout/orgChart1"/>
    <dgm:cxn modelId="{F0274919-1399-43FF-9186-E0CF236D1449}" type="presOf" srcId="{8CD131D1-F0AD-4E5A-8734-69C8F5C16874}" destId="{0943F668-A0B9-4D51-B145-38BD7BDC72F3}" srcOrd="0" destOrd="0" presId="urn:microsoft.com/office/officeart/2005/8/layout/orgChart1"/>
    <dgm:cxn modelId="{1FCD1DBC-20AF-4727-A6D7-0010A923861D}" srcId="{0B10EE68-593A-495B-80DA-37D2DEFC9077}" destId="{40C580C3-586D-4CA3-B453-8D39E2122DDA}" srcOrd="0" destOrd="0" parTransId="{8FB0D99E-0F75-47A1-BCB4-4582C15AAA49}" sibTransId="{A07ACDDB-E725-413C-931D-8FCCC883A687}"/>
    <dgm:cxn modelId="{EC30EA45-F68B-45DD-82B1-5B2295DC5827}" type="presOf" srcId="{7E044C18-169C-4D9A-ABCE-356E0CD16A2C}" destId="{DB452C8C-FEE2-42B9-9B1B-BAF552C8025E}"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6C192AEB-FB9E-4154-8527-C42AB0842AE5}" srcId="{7E044C18-169C-4D9A-ABCE-356E0CD16A2C}" destId="{1307E1FC-B229-43F5-A013-F9495438C6F8}" srcOrd="0" destOrd="0" parTransId="{FE3ABFB4-F250-4A76-83DC-4A90833C09F6}" sibTransId="{F90EF65F-0C8B-45F1-8E57-2E8CACD6F3D7}"/>
    <dgm:cxn modelId="{D9CB04FC-C34A-48AF-8FF4-2822F126E435}" type="presOf" srcId="{40C580C3-586D-4CA3-B453-8D39E2122DDA}" destId="{42DDF16E-CC76-43BF-9F0B-C1FC2A8C3FB3}" srcOrd="1" destOrd="0" presId="urn:microsoft.com/office/officeart/2005/8/layout/orgChart1"/>
    <dgm:cxn modelId="{684D231E-2A85-4F01-99AE-2A549C18E472}" type="presOf" srcId="{7E044C18-169C-4D9A-ABCE-356E0CD16A2C}" destId="{6B291A17-62D9-4BCA-9FD3-CBA68B5CC260}" srcOrd="0" destOrd="0" presId="urn:microsoft.com/office/officeart/2005/8/layout/orgChart1"/>
    <dgm:cxn modelId="{9FF53CE9-9AD7-4AD3-BEF1-17F669A8FC45}" type="presOf" srcId="{C7D590BB-4971-4C2B-BA1A-FC263DA94FB3}" destId="{563AAE78-EBC4-48B2-BB07-B727A9494982}" srcOrd="0" destOrd="0" presId="urn:microsoft.com/office/officeart/2005/8/layout/orgChart1"/>
    <dgm:cxn modelId="{9E27708F-E20B-42A3-8120-A18B9899B05D}" srcId="{63B7EBDB-2061-47AF-8AAD-42C34ADA57EF}" destId="{411974F4-68CD-4A5A-900A-54A3BEBDB778}" srcOrd="1" destOrd="0" parTransId="{9C2977CC-93CB-4BA4-975C-5748FB2E8DD9}" sibTransId="{432B3C2F-CC93-47E0-B3B1-E21BEEE67366}"/>
    <dgm:cxn modelId="{0319AF4B-09AD-4D2E-A555-97FC12DCF320}" type="presOf" srcId="{AC4F194F-9682-4B26-9E01-3E5D8A4FD874}" destId="{DFDF2306-B0CE-4965-98D4-06DDE8B1FD75}" srcOrd="1" destOrd="0" presId="urn:microsoft.com/office/officeart/2005/8/layout/orgChart1"/>
    <dgm:cxn modelId="{054BE239-CC15-4285-9DAD-B8C8EA5BD74E}" type="presOf" srcId="{41108FD6-E0C1-4DA7-82F8-898A6FFF28EA}" destId="{EC0D57DF-C890-44FE-9DDE-0D97643A4F32}" srcOrd="0" destOrd="0" presId="urn:microsoft.com/office/officeart/2005/8/layout/orgChart1"/>
    <dgm:cxn modelId="{D79C3882-43DD-42E3-B61A-753866462B96}" srcId="{AC4F194F-9682-4B26-9E01-3E5D8A4FD874}" destId="{347B9803-A2FA-448C-BF9B-C7F1A3636C9B}" srcOrd="0" destOrd="0" parTransId="{3EF6B398-3061-43D0-98E3-3A312F91820D}" sibTransId="{08FCAD1F-BE42-4A65-A751-DD95BB4E20D4}"/>
    <dgm:cxn modelId="{E2EDCDA6-7503-4C18-8FDE-B0F22DBAF317}" srcId="{411974F4-68CD-4A5A-900A-54A3BEBDB778}" destId="{8ABCB792-258C-40BA-93A2-AE9287667199}" srcOrd="0" destOrd="0" parTransId="{4329FD23-9A3A-4CAD-B76D-4F69F6E52BE8}" sibTransId="{F69BFE26-2462-4E2D-ABAF-48F61E4809C8}"/>
    <dgm:cxn modelId="{98CCBC42-3239-499C-A3DC-652FF4C1B144}" type="presOf" srcId="{63B7EBDB-2061-47AF-8AAD-42C34ADA57EF}" destId="{10DA2112-B9BB-47BD-B6D6-F353D38271AF}" srcOrd="0" destOrd="0" presId="urn:microsoft.com/office/officeart/2005/8/layout/orgChart1"/>
    <dgm:cxn modelId="{FD399BE6-DC28-4DF2-93C4-B7E48E7F3457}" srcId="{A48A281D-2AFA-40C3-B2AD-BC37BD6495B1}" destId="{7E044C18-169C-4D9A-ABCE-356E0CD16A2C}" srcOrd="0" destOrd="0" parTransId="{0277FAC4-40D0-4067-A198-3CF961C8E2CD}" sibTransId="{0292B62B-D6BD-458C-A486-074E1DD0AE0A}"/>
    <dgm:cxn modelId="{12278118-A7C9-4021-B0C2-6A88855BD1E4}" srcId="{63B7EBDB-2061-47AF-8AAD-42C34ADA57EF}" destId="{AC4F194F-9682-4B26-9E01-3E5D8A4FD874}" srcOrd="2" destOrd="0" parTransId="{3BB9DBEF-D44E-407A-924C-32B92F609C8C}" sibTransId="{C4D9B82F-91D5-4F47-8154-7E5BAC63B620}"/>
    <dgm:cxn modelId="{D79D0499-EFCA-4E50-ADE7-95AB73C4C550}" type="presOf" srcId="{5AEA6013-A50C-4AB4-9D39-A2A8EA1E057C}" destId="{223B5C3A-9996-4655-A8E8-D75C5305F8D8}" srcOrd="0" destOrd="0" presId="urn:microsoft.com/office/officeart/2005/8/layout/orgChart1"/>
    <dgm:cxn modelId="{E950ADAF-5618-43D5-9223-EF6CD88B64BD}" type="presOf" srcId="{0D70CED7-D3F1-407C-9C44-72F0ED82594F}" destId="{DC8C82BB-8B45-451F-A47B-16E57332FBA6}" srcOrd="0" destOrd="0" presId="urn:microsoft.com/office/officeart/2005/8/layout/orgChart1"/>
    <dgm:cxn modelId="{2B31E12C-76D5-4EA9-A6A0-14A3002D5320}" type="presOf" srcId="{A48A281D-2AFA-40C3-B2AD-BC37BD6495B1}" destId="{6334C095-BAEB-465E-9FA5-CE453FF34011}" srcOrd="0" destOrd="0" presId="urn:microsoft.com/office/officeart/2005/8/layout/orgChart1"/>
    <dgm:cxn modelId="{3224885F-BDEB-4720-94A4-F31DEA751F6E}" type="presOf" srcId="{DA54C98B-9D22-4AA9-B12F-E1426B8DD6C3}" destId="{AADEC322-85B1-43FC-A44F-77082473AD39}" srcOrd="0" destOrd="0" presId="urn:microsoft.com/office/officeart/2005/8/layout/orgChart1"/>
    <dgm:cxn modelId="{5F270C97-4822-48E9-AE0F-96401F43EE7D}" type="presOf" srcId="{A48A281D-2AFA-40C3-B2AD-BC37BD6495B1}" destId="{F2310044-AC95-412F-B096-D162B7014384}" srcOrd="1" destOrd="0" presId="urn:microsoft.com/office/officeart/2005/8/layout/orgChart1"/>
    <dgm:cxn modelId="{60E2CF62-CDAB-484F-9345-B0FE6117D716}" srcId="{C7D590BB-4971-4C2B-BA1A-FC263DA94FB3}" destId="{DA54C98B-9D22-4AA9-B12F-E1426B8DD6C3}" srcOrd="0" destOrd="0" parTransId="{8CD131D1-F0AD-4E5A-8734-69C8F5C16874}" sibTransId="{BA73F69C-F396-4291-893B-DB6EE97450F0}"/>
    <dgm:cxn modelId="{30C00D3C-7D53-4CB8-80EB-7C347E09B1B6}" type="presOf" srcId="{8FB0D99E-0F75-47A1-BCB4-4582C15AAA49}" destId="{7C8E5A30-CF99-4FFC-97B5-427D45FC4FE9}" srcOrd="0" destOrd="0" presId="urn:microsoft.com/office/officeart/2005/8/layout/orgChart1"/>
    <dgm:cxn modelId="{5B434F6C-9BEA-4542-8241-49BDA2EB5867}" type="presOf" srcId="{411974F4-68CD-4A5A-900A-54A3BEBDB778}" destId="{8E417B16-ECA4-477A-B677-5EA719C27689}"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B61B8EBC-3DF9-4547-8DDB-2ADD9C68FBA8}" type="presOf" srcId="{93011BEB-60A1-4343-B46A-5FB719AC6679}" destId="{2C68CCB7-DEEA-4D6D-812E-5573379D65DC}" srcOrd="0" destOrd="0" presId="urn:microsoft.com/office/officeart/2005/8/layout/orgChart1"/>
    <dgm:cxn modelId="{25C34F70-DBC9-4116-A21F-46BFA62EF9B3}" type="presOf" srcId="{1307E1FC-B229-43F5-A013-F9495438C6F8}" destId="{8CCB7DE3-177F-4B7F-9385-A42C565D112F}" srcOrd="1" destOrd="0" presId="urn:microsoft.com/office/officeart/2005/8/layout/orgChart1"/>
    <dgm:cxn modelId="{E6CCFD8B-DDAC-4C1C-A457-4278D7F27EB8}" type="presOf" srcId="{411974F4-68CD-4A5A-900A-54A3BEBDB778}" destId="{3171935E-C6DE-4B07-BCA8-9BAAE10AEB23}" srcOrd="1"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550CB809-08A2-43D0-8010-32CB5859B3B0}" type="presOf" srcId="{1307E1FC-B229-43F5-A013-F9495438C6F8}" destId="{72773EBA-E2FF-4F42-B63F-B99BCF02A1F9}" srcOrd="0" destOrd="0" presId="urn:microsoft.com/office/officeart/2005/8/layout/orgChart1"/>
    <dgm:cxn modelId="{232151D6-3D30-4F79-8D11-94B4FFF19BAF}" type="presOf" srcId="{40C580C3-586D-4CA3-B453-8D39E2122DDA}" destId="{839D0A71-96B3-41D5-AB8F-93308A0A9ACF}" srcOrd="0"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40A64471-AE93-4972-ADEC-E1E534AE0E8F}" type="presOf" srcId="{3BB9DBEF-D44E-407A-924C-32B92F609C8C}" destId="{57D6AD54-9EB2-4D59-98D5-D44D0ECD3F49}"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E8DC7961-559C-4508-B290-8A1E54AA776E}" type="presOf" srcId="{AC4F194F-9682-4B26-9E01-3E5D8A4FD874}" destId="{600FFCC9-24B6-40CC-A462-9B7B782D65C2}" srcOrd="0" destOrd="0" presId="urn:microsoft.com/office/officeart/2005/8/layout/orgChart1"/>
    <dgm:cxn modelId="{8EDCDD48-8BA2-40ED-B251-72132C64FD0C}" type="presOf" srcId="{4D99A59E-4BD3-46D4-9857-76E91DB2CF59}" destId="{DB03FCEC-17CE-4632-BD8C-8B1393717A6F}" srcOrd="0" destOrd="0" presId="urn:microsoft.com/office/officeart/2005/8/layout/orgChart1"/>
    <dgm:cxn modelId="{8E9D3AFC-9B8C-4578-A970-5EA81A56AE47}" type="presOf" srcId="{16AF3076-919C-4D21-854D-10CF5E820424}" destId="{D4DA82F8-7EA2-44B8-9A9D-628C5DE4657B}" srcOrd="0" destOrd="0" presId="urn:microsoft.com/office/officeart/2005/8/layout/orgChart1"/>
    <dgm:cxn modelId="{B9B7C983-7C92-4E2C-B5CA-7312626CBCAA}" type="presOf" srcId="{0D70CED7-D3F1-407C-9C44-72F0ED82594F}" destId="{41E68AAF-91B7-4A9F-A930-6FF8EE477FE6}" srcOrd="1" destOrd="0" presId="urn:microsoft.com/office/officeart/2005/8/layout/orgChart1"/>
    <dgm:cxn modelId="{4F3B6257-7629-449B-B2E7-7B456098F7D5}" type="presOf" srcId="{347B9803-A2FA-448C-BF9B-C7F1A3636C9B}" destId="{CB6510F8-2777-4A29-99C1-10A3C82C1C7F}" srcOrd="1" destOrd="0" presId="urn:microsoft.com/office/officeart/2005/8/layout/orgChart1"/>
    <dgm:cxn modelId="{E29800DF-5C03-4727-83F5-AAA0D0773323}" type="presOf" srcId="{0B10EE68-593A-495B-80DA-37D2DEFC9077}" destId="{4A26EB00-0FF9-4957-B921-DB424E2E1628}" srcOrd="1"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403B67C6-3E9C-4C53-9752-5C69BC5050A1}" type="presParOf" srcId="{2A2F4B41-9DA8-44B5-8C2B-B54D89DB0A8D}" destId="{0943F668-A0B9-4D51-B145-38BD7BDC72F3}" srcOrd="0" destOrd="0" presId="urn:microsoft.com/office/officeart/2005/8/layout/orgChart1"/>
    <dgm:cxn modelId="{13016D02-51F2-41C8-A6AF-2D29AFC7F47F}" type="presParOf" srcId="{2A2F4B41-9DA8-44B5-8C2B-B54D89DB0A8D}" destId="{73D51AC8-E845-4055-AE94-28A2F17A2999}" srcOrd="1" destOrd="0" presId="urn:microsoft.com/office/officeart/2005/8/layout/orgChart1"/>
    <dgm:cxn modelId="{2EA42DF6-2929-4503-BAB8-21FC9123C334}" type="presParOf" srcId="{73D51AC8-E845-4055-AE94-28A2F17A2999}" destId="{EFBCFF7C-E8A5-4E14-A8AC-63D2ED184A10}" srcOrd="0" destOrd="0" presId="urn:microsoft.com/office/officeart/2005/8/layout/orgChart1"/>
    <dgm:cxn modelId="{21C42CFB-ADCE-4256-A54F-DD84051DED8E}" type="presParOf" srcId="{EFBCFF7C-E8A5-4E14-A8AC-63D2ED184A10}" destId="{AADEC322-85B1-43FC-A44F-77082473AD39}" srcOrd="0" destOrd="0" presId="urn:microsoft.com/office/officeart/2005/8/layout/orgChart1"/>
    <dgm:cxn modelId="{60004755-6870-4DC5-AB89-0F5E2072D5BD}" type="presParOf" srcId="{EFBCFF7C-E8A5-4E14-A8AC-63D2ED184A10}" destId="{79480409-AF63-422B-94FC-4E9CDF8852D6}" srcOrd="1" destOrd="0" presId="urn:microsoft.com/office/officeart/2005/8/layout/orgChart1"/>
    <dgm:cxn modelId="{941F505D-C6F3-4762-996B-F51C0323F797}" type="presParOf" srcId="{73D51AC8-E845-4055-AE94-28A2F17A2999}" destId="{DDAE4B56-C2ED-4D2C-B7AF-E45DB2AEF175}" srcOrd="1" destOrd="0" presId="urn:microsoft.com/office/officeart/2005/8/layout/orgChart1"/>
    <dgm:cxn modelId="{410A3AF1-7A9C-463A-B33A-E276FE748186}" type="presParOf" srcId="{73D51AC8-E845-4055-AE94-28A2F17A2999}" destId="{CADF64B1-ACA9-43A9-8F5C-81AAEDB724EB}" srcOrd="2"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D0486936-6398-4263-834E-214B88370E9B}" type="presParOf" srcId="{2200607E-6449-47C0-BD23-FD4AA8C53563}" destId="{223B5C3A-9996-4655-A8E8-D75C5305F8D8}" srcOrd="0" destOrd="0" presId="urn:microsoft.com/office/officeart/2005/8/layout/orgChart1"/>
    <dgm:cxn modelId="{33FEF96E-6125-455C-9010-84A5C2E73BBC}" type="presParOf" srcId="{2200607E-6449-47C0-BD23-FD4AA8C53563}" destId="{DBA4A3F7-514A-4003-9382-BB62C0314ADB}" srcOrd="1" destOrd="0" presId="urn:microsoft.com/office/officeart/2005/8/layout/orgChart1"/>
    <dgm:cxn modelId="{F8A83369-F4C8-4C6F-B4F8-60181CAF20A9}" type="presParOf" srcId="{DBA4A3F7-514A-4003-9382-BB62C0314ADB}" destId="{AD4A9BE4-9C0C-4B45-9AE4-3ED3AE217306}" srcOrd="0" destOrd="0" presId="urn:microsoft.com/office/officeart/2005/8/layout/orgChart1"/>
    <dgm:cxn modelId="{5B336255-2275-479B-B258-93713915FBC7}" type="presParOf" srcId="{AD4A9BE4-9C0C-4B45-9AE4-3ED3AE217306}" destId="{DC8C82BB-8B45-451F-A47B-16E57332FBA6}" srcOrd="0" destOrd="0" presId="urn:microsoft.com/office/officeart/2005/8/layout/orgChart1"/>
    <dgm:cxn modelId="{C3B4AB38-7FDE-4A32-942A-D2AED275B722}" type="presParOf" srcId="{AD4A9BE4-9C0C-4B45-9AE4-3ED3AE217306}" destId="{41E68AAF-91B7-4A9F-A930-6FF8EE477FE6}" srcOrd="1" destOrd="0" presId="urn:microsoft.com/office/officeart/2005/8/layout/orgChart1"/>
    <dgm:cxn modelId="{4BA28A33-23EF-4963-9F1B-F96D1B0D3961}" type="presParOf" srcId="{DBA4A3F7-514A-4003-9382-BB62C0314ADB}" destId="{182E05B2-0728-4C43-82E6-E55D8A12DB4E}" srcOrd="1" destOrd="0" presId="urn:microsoft.com/office/officeart/2005/8/layout/orgChart1"/>
    <dgm:cxn modelId="{8E928E8E-D78B-4166-8EFC-3B45E8AF3988}" type="presParOf" srcId="{DBA4A3F7-514A-4003-9382-BB62C0314ADB}" destId="{ED8D0A98-9647-4FF1-B1CE-42A54805D47C}" srcOrd="2"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5F3D51A4-509A-40B6-B7A5-A5CA3F67C789}" type="presParOf" srcId="{D5FBF052-CE85-4096-B977-9563321D5E3A}" destId="{03DC7A5C-3258-46C5-8830-7F89996F4025}" srcOrd="0" destOrd="0" presId="urn:microsoft.com/office/officeart/2005/8/layout/orgChart1"/>
    <dgm:cxn modelId="{6866CF11-8D5E-47B1-A7E0-57120E9F8544}" type="presParOf" srcId="{D5FBF052-CE85-4096-B977-9563321D5E3A}" destId="{C3EDEBE6-550B-4CC8-937B-831532C1F607}" srcOrd="1" destOrd="0" presId="urn:microsoft.com/office/officeart/2005/8/layout/orgChart1"/>
    <dgm:cxn modelId="{6A245D0D-1E63-4B16-BBB0-18F08AD1F506}" type="presParOf" srcId="{C3EDEBE6-550B-4CC8-937B-831532C1F607}" destId="{B681D058-01F6-4A22-8408-5C70BAB3D43C}" srcOrd="0" destOrd="0" presId="urn:microsoft.com/office/officeart/2005/8/layout/orgChart1"/>
    <dgm:cxn modelId="{412997A3-07B0-4FF3-8787-E4BAD73899D5}" type="presParOf" srcId="{B681D058-01F6-4A22-8408-5C70BAB3D43C}" destId="{F864C047-3F18-41A3-81AA-E0E7B5598C1A}" srcOrd="0" destOrd="0" presId="urn:microsoft.com/office/officeart/2005/8/layout/orgChart1"/>
    <dgm:cxn modelId="{190CE605-0F95-4382-AE70-17E3089564EA}" type="presParOf" srcId="{B681D058-01F6-4A22-8408-5C70BAB3D43C}" destId="{CB6510F8-2777-4A29-99C1-10A3C82C1C7F}" srcOrd="1" destOrd="0" presId="urn:microsoft.com/office/officeart/2005/8/layout/orgChart1"/>
    <dgm:cxn modelId="{22DC6A38-D5A8-4059-B6E2-9622ECCB41E1}" type="presParOf" srcId="{C3EDEBE6-550B-4CC8-937B-831532C1F607}" destId="{4CA27E75-54E9-4B6D-A59A-92946B3828E9}" srcOrd="1" destOrd="0" presId="urn:microsoft.com/office/officeart/2005/8/layout/orgChart1"/>
    <dgm:cxn modelId="{B18130C5-62B7-45D5-AC21-36B8CBAFCE8D}" type="presParOf" srcId="{4CA27E75-54E9-4B6D-A59A-92946B3828E9}" destId="{EC0D57DF-C890-44FE-9DDE-0D97643A4F32}" srcOrd="0" destOrd="0" presId="urn:microsoft.com/office/officeart/2005/8/layout/orgChart1"/>
    <dgm:cxn modelId="{993DBF8C-990F-49FA-BBC7-5B059FDF6131}" type="presParOf" srcId="{4CA27E75-54E9-4B6D-A59A-92946B3828E9}" destId="{BFC5642B-5424-4D7A-AA00-DB508278328A}" srcOrd="1" destOrd="0" presId="urn:microsoft.com/office/officeart/2005/8/layout/orgChart1"/>
    <dgm:cxn modelId="{E5928FB1-105E-44D4-9A93-073C7564841C}" type="presParOf" srcId="{BFC5642B-5424-4D7A-AA00-DB508278328A}" destId="{2EB0E845-E484-4412-8320-695F3B861C13}" srcOrd="0" destOrd="0" presId="urn:microsoft.com/office/officeart/2005/8/layout/orgChart1"/>
    <dgm:cxn modelId="{BC2423C9-AB9E-4B84-8646-02094D6824C2}" type="presParOf" srcId="{2EB0E845-E484-4412-8320-695F3B861C13}" destId="{213A00B4-D5D9-4989-B07C-28ABFE80D782}" srcOrd="0" destOrd="0" presId="urn:microsoft.com/office/officeart/2005/8/layout/orgChart1"/>
    <dgm:cxn modelId="{61FACD45-5CC8-4E12-880A-2A75A6F21F36}" type="presParOf" srcId="{2EB0E845-E484-4412-8320-695F3B861C13}" destId="{9127F8A4-A087-4F2F-92F1-7DEE515FD4CC}" srcOrd="1" destOrd="0" presId="urn:microsoft.com/office/officeart/2005/8/layout/orgChart1"/>
    <dgm:cxn modelId="{7AFB8751-6DC9-42C2-90CB-F07C607864AC}" type="presParOf" srcId="{BFC5642B-5424-4D7A-AA00-DB508278328A}" destId="{F6489B4B-685A-46C1-9FB4-C1845A1E530E}" srcOrd="1" destOrd="0" presId="urn:microsoft.com/office/officeart/2005/8/layout/orgChart1"/>
    <dgm:cxn modelId="{C959069A-E001-4F15-AB10-8051B98D5DAA}" type="presParOf" srcId="{BFC5642B-5424-4D7A-AA00-DB508278328A}" destId="{61751863-6C91-400C-96F1-4AE1513C1F3B}" srcOrd="2" destOrd="0" presId="urn:microsoft.com/office/officeart/2005/8/layout/orgChart1"/>
    <dgm:cxn modelId="{E8331BCA-7A89-4D4E-9D98-309915DCFC8C}" type="presParOf" srcId="{C3EDEBE6-550B-4CC8-937B-831532C1F607}" destId="{76B279A5-98AD-4681-AE26-38322FBCAB92}"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F2413DDE-7219-4CB9-94AD-E66A452DBE14}" type="presParOf" srcId="{23F6D947-A3C0-433D-B7AA-711982B2B667}" destId="{7C8E5A30-CF99-4FFC-97B5-427D45FC4FE9}" srcOrd="0" destOrd="0" presId="urn:microsoft.com/office/officeart/2005/8/layout/orgChart1"/>
    <dgm:cxn modelId="{08382817-94DA-4C5A-9D3B-24C8792B630F}" type="presParOf" srcId="{23F6D947-A3C0-433D-B7AA-711982B2B667}" destId="{9E873001-CD5D-4A9B-B2CD-E88F60071684}" srcOrd="1" destOrd="0" presId="urn:microsoft.com/office/officeart/2005/8/layout/orgChart1"/>
    <dgm:cxn modelId="{F8CEF071-1F6F-4693-88FC-C98E240DEB0D}" type="presParOf" srcId="{9E873001-CD5D-4A9B-B2CD-E88F60071684}" destId="{8B374327-FE53-443D-9499-4B4C493294AB}" srcOrd="0" destOrd="0" presId="urn:microsoft.com/office/officeart/2005/8/layout/orgChart1"/>
    <dgm:cxn modelId="{9D9FD68F-CC5E-48E2-B2D7-F8C575B1F133}" type="presParOf" srcId="{8B374327-FE53-443D-9499-4B4C493294AB}" destId="{839D0A71-96B3-41D5-AB8F-93308A0A9ACF}" srcOrd="0" destOrd="0" presId="urn:microsoft.com/office/officeart/2005/8/layout/orgChart1"/>
    <dgm:cxn modelId="{5BECB8F1-2648-4313-9156-CE6CC6249C4B}" type="presParOf" srcId="{8B374327-FE53-443D-9499-4B4C493294AB}" destId="{42DDF16E-CC76-43BF-9F0B-C1FC2A8C3FB3}" srcOrd="1" destOrd="0" presId="urn:microsoft.com/office/officeart/2005/8/layout/orgChart1"/>
    <dgm:cxn modelId="{C492BD65-02C3-4EA5-A157-0F431C32CF04}" type="presParOf" srcId="{9E873001-CD5D-4A9B-B2CD-E88F60071684}" destId="{3335EC56-0325-4AA4-9597-EE7DF8B3E54E}" srcOrd="1" destOrd="0" presId="urn:microsoft.com/office/officeart/2005/8/layout/orgChart1"/>
    <dgm:cxn modelId="{24E2CBAD-FA82-49F6-9FC1-4EF3819B5DAB}" type="presParOf" srcId="{9E873001-CD5D-4A9B-B2CD-E88F60071684}" destId="{F53F3A94-7986-4D7D-B2DF-5151C41025B9}" srcOrd="2"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7912CF1-8B67-4E19-B82F-656E26262800}" type="presParOf" srcId="{460CE0FD-1D5F-4FAC-B35E-698C01CE757F}" destId="{DB03FCEC-17CE-4632-BD8C-8B1393717A6F}" srcOrd="8" destOrd="0" presId="urn:microsoft.com/office/officeart/2005/8/layout/orgChart1"/>
    <dgm:cxn modelId="{AD3369AC-27D3-49C6-AFA9-9712B9C46E7E}" type="presParOf" srcId="{460CE0FD-1D5F-4FAC-B35E-698C01CE757F}" destId="{621174BE-664C-44A7-AAEF-77D4A22BED19}" srcOrd="9" destOrd="0" presId="urn:microsoft.com/office/officeart/2005/8/layout/orgChart1"/>
    <dgm:cxn modelId="{2919026F-8C72-4F2E-A6C7-11D0ED11044C}" type="presParOf" srcId="{621174BE-664C-44A7-AAEF-77D4A22BED19}" destId="{7CB5AF2F-320C-41AF-AA82-BFA523EA20CD}" srcOrd="0" destOrd="0" presId="urn:microsoft.com/office/officeart/2005/8/layout/orgChart1"/>
    <dgm:cxn modelId="{63624EF3-28DE-495D-8481-6DA769A654FF}" type="presParOf" srcId="{7CB5AF2F-320C-41AF-AA82-BFA523EA20CD}" destId="{6334C095-BAEB-465E-9FA5-CE453FF34011}" srcOrd="0" destOrd="0" presId="urn:microsoft.com/office/officeart/2005/8/layout/orgChart1"/>
    <dgm:cxn modelId="{13A67F57-77E5-4231-9500-B2BD2B30DB1A}" type="presParOf" srcId="{7CB5AF2F-320C-41AF-AA82-BFA523EA20CD}" destId="{F2310044-AC95-412F-B096-D162B7014384}" srcOrd="1" destOrd="0" presId="urn:microsoft.com/office/officeart/2005/8/layout/orgChart1"/>
    <dgm:cxn modelId="{6980F6A4-0D32-41CE-99A2-8262404B6336}" type="presParOf" srcId="{621174BE-664C-44A7-AAEF-77D4A22BED19}" destId="{27CA80C4-705C-4D27-81BA-FA0850BF9607}" srcOrd="1" destOrd="0" presId="urn:microsoft.com/office/officeart/2005/8/layout/orgChart1"/>
    <dgm:cxn modelId="{70D9AA65-74C3-4728-8651-232E2F8C655A}" type="presParOf" srcId="{27CA80C4-705C-4D27-81BA-FA0850BF9607}" destId="{E20DE319-42AD-4AF3-B25B-7BA3C510530E}" srcOrd="0" destOrd="0" presId="urn:microsoft.com/office/officeart/2005/8/layout/orgChart1"/>
    <dgm:cxn modelId="{01E8E0EB-7732-4B9A-915E-85F29A4D29D6}" type="presParOf" srcId="{27CA80C4-705C-4D27-81BA-FA0850BF9607}" destId="{BE3BD3FD-30AE-4923-9AA8-145068428E8A}" srcOrd="1" destOrd="0" presId="urn:microsoft.com/office/officeart/2005/8/layout/orgChart1"/>
    <dgm:cxn modelId="{75AB74E9-2928-4EB7-AEB5-2DE893E3AFEE}" type="presParOf" srcId="{BE3BD3FD-30AE-4923-9AA8-145068428E8A}" destId="{93B1D180-ED7C-49E7-BA2C-6CD3A44BCE47}" srcOrd="0" destOrd="0" presId="urn:microsoft.com/office/officeart/2005/8/layout/orgChart1"/>
    <dgm:cxn modelId="{EAD1148E-A348-4E2C-BF70-43748F92A64B}" type="presParOf" srcId="{93B1D180-ED7C-49E7-BA2C-6CD3A44BCE47}" destId="{6B291A17-62D9-4BCA-9FD3-CBA68B5CC260}" srcOrd="0" destOrd="0" presId="urn:microsoft.com/office/officeart/2005/8/layout/orgChart1"/>
    <dgm:cxn modelId="{FBB2A75C-FA4F-4B9A-BA40-BF2F2240A3CC}" type="presParOf" srcId="{93B1D180-ED7C-49E7-BA2C-6CD3A44BCE47}" destId="{DB452C8C-FEE2-42B9-9B1B-BAF552C8025E}" srcOrd="1" destOrd="0" presId="urn:microsoft.com/office/officeart/2005/8/layout/orgChart1"/>
    <dgm:cxn modelId="{5AA374E9-08DA-49AA-8169-820195AB6A85}" type="presParOf" srcId="{BE3BD3FD-30AE-4923-9AA8-145068428E8A}" destId="{58ABABFC-03FE-4556-AD12-CBA137C9676C}" srcOrd="1" destOrd="0" presId="urn:microsoft.com/office/officeart/2005/8/layout/orgChart1"/>
    <dgm:cxn modelId="{0C15545D-DC2D-42E4-9D00-630A568F1990}" type="presParOf" srcId="{58ABABFC-03FE-4556-AD12-CBA137C9676C}" destId="{33D64559-2188-4B87-8834-F2C98C7128D9}" srcOrd="0" destOrd="0" presId="urn:microsoft.com/office/officeart/2005/8/layout/orgChart1"/>
    <dgm:cxn modelId="{1F6C2096-A1AC-4150-9C29-7B9B3F2F4139}" type="presParOf" srcId="{58ABABFC-03FE-4556-AD12-CBA137C9676C}" destId="{65659F47-608E-4FE6-9164-09796872C067}" srcOrd="1" destOrd="0" presId="urn:microsoft.com/office/officeart/2005/8/layout/orgChart1"/>
    <dgm:cxn modelId="{5C47B5E8-BA3F-435F-A98B-0A5A22B332A4}" type="presParOf" srcId="{65659F47-608E-4FE6-9164-09796872C067}" destId="{2CEA2241-060E-435B-A692-0317A037C9C5}" srcOrd="0" destOrd="0" presId="urn:microsoft.com/office/officeart/2005/8/layout/orgChart1"/>
    <dgm:cxn modelId="{419CD3CA-804A-44F4-8E6A-EC7CFAD92186}" type="presParOf" srcId="{2CEA2241-060E-435B-A692-0317A037C9C5}" destId="{72773EBA-E2FF-4F42-B63F-B99BCF02A1F9}" srcOrd="0" destOrd="0" presId="urn:microsoft.com/office/officeart/2005/8/layout/orgChart1"/>
    <dgm:cxn modelId="{419F7AF9-9A82-4D57-B6DD-BE5BE22F509B}" type="presParOf" srcId="{2CEA2241-060E-435B-A692-0317A037C9C5}" destId="{8CCB7DE3-177F-4B7F-9385-A42C565D112F}" srcOrd="1" destOrd="0" presId="urn:microsoft.com/office/officeart/2005/8/layout/orgChart1"/>
    <dgm:cxn modelId="{CC8C4975-40B3-4EE3-927D-594F4E56931D}" type="presParOf" srcId="{65659F47-608E-4FE6-9164-09796872C067}" destId="{14A2C956-3F88-49F8-A8B4-1220AE9C4585}" srcOrd="1" destOrd="0" presId="urn:microsoft.com/office/officeart/2005/8/layout/orgChart1"/>
    <dgm:cxn modelId="{8E18E757-907B-4A0D-8C3C-837116516D55}" type="presParOf" srcId="{65659F47-608E-4FE6-9164-09796872C067}" destId="{6CCED48E-3F86-4254-BA93-832BA4073B42}" srcOrd="2" destOrd="0" presId="urn:microsoft.com/office/officeart/2005/8/layout/orgChart1"/>
    <dgm:cxn modelId="{346DBFD4-5469-4046-B3BF-D01C0D3B5E19}" type="presParOf" srcId="{BE3BD3FD-30AE-4923-9AA8-145068428E8A}" destId="{0C094411-A463-4BC7-8967-071D4D761607}" srcOrd="2" destOrd="0" presId="urn:microsoft.com/office/officeart/2005/8/layout/orgChart1"/>
    <dgm:cxn modelId="{4195928E-64F6-4996-8541-3EB5D8CD6F1B}" type="presParOf" srcId="{621174BE-664C-44A7-AAEF-77D4A22BED19}" destId="{F72D65F1-06B9-42A6-8D81-B6298B89C223}"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65354D-4EB7-4596-A0E1-FE7467D4F68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1ECE7BBB-B04A-4A7D-B5FB-160E0D0F255C}">
      <dgm:prSet phldrT="[Texto]" custT="1"/>
      <dgm:spPr/>
      <dgm:t>
        <a:bodyPr/>
        <a:lstStyle/>
        <a:p>
          <a:r>
            <a:rPr lang="es-ES" sz="1800" dirty="0" smtClean="0">
              <a:latin typeface="Arial" panose="020B0604020202020204" pitchFamily="34" charset="0"/>
              <a:cs typeface="Arial" panose="020B0604020202020204" pitchFamily="34" charset="0"/>
            </a:rPr>
            <a:t>TRATADOS INTERNACIONALES </a:t>
          </a:r>
          <a:endParaRPr lang="es-ES" sz="1800" dirty="0">
            <a:latin typeface="Arial" panose="020B0604020202020204" pitchFamily="34" charset="0"/>
            <a:cs typeface="Arial" panose="020B0604020202020204" pitchFamily="34" charset="0"/>
          </a:endParaRPr>
        </a:p>
      </dgm:t>
    </dgm:pt>
    <dgm:pt modelId="{72955961-5060-49A5-9AD1-CCBEE7A54263}" type="parTrans" cxnId="{4689152F-984F-4232-9872-A9BBAE24FB6F}">
      <dgm:prSet/>
      <dgm:spPr/>
      <dgm:t>
        <a:bodyPr/>
        <a:lstStyle/>
        <a:p>
          <a:endParaRPr lang="es-ES"/>
        </a:p>
      </dgm:t>
    </dgm:pt>
    <dgm:pt modelId="{EAEA8344-5542-4C65-94DF-B7118962699D}" type="sibTrans" cxnId="{4689152F-984F-4232-9872-A9BBAE24FB6F}">
      <dgm:prSet/>
      <dgm:spPr/>
      <dgm:t>
        <a:bodyPr/>
        <a:lstStyle/>
        <a:p>
          <a:endParaRPr lang="es-ES"/>
        </a:p>
      </dgm:t>
    </dgm:pt>
    <dgm:pt modelId="{8A7E3CE3-F614-431B-B3D7-56174FF6AC6C}">
      <dgm:prSet phldrT="[Texto]" custT="1"/>
      <dgm:spPr/>
      <dgm:t>
        <a:bodyPr/>
        <a:lstStyle/>
        <a:p>
          <a:r>
            <a:rPr lang="es-ES" sz="1400" dirty="0" smtClean="0">
              <a:latin typeface="Arial" panose="020B0604020202020204" pitchFamily="34" charset="0"/>
              <a:cs typeface="Arial" panose="020B0604020202020204" pitchFamily="34" charset="0"/>
            </a:rPr>
            <a:t>Proceso celebración de un tratado</a:t>
          </a:r>
          <a:endParaRPr lang="es-ES" sz="1400" dirty="0">
            <a:latin typeface="Arial" panose="020B0604020202020204" pitchFamily="34" charset="0"/>
            <a:cs typeface="Arial" panose="020B0604020202020204" pitchFamily="34" charset="0"/>
          </a:endParaRPr>
        </a:p>
      </dgm:t>
    </dgm:pt>
    <dgm:pt modelId="{B6B01482-6659-4FE0-BEB8-55A46B58FCBA}" type="parTrans" cxnId="{28A620B4-8BC4-4584-A9B7-D12157030EF5}">
      <dgm:prSet/>
      <dgm:spPr/>
      <dgm:t>
        <a:bodyPr/>
        <a:lstStyle/>
        <a:p>
          <a:endParaRPr lang="es-ES"/>
        </a:p>
      </dgm:t>
    </dgm:pt>
    <dgm:pt modelId="{61E9F2B2-B02B-4331-A172-796629F24ED9}" type="sibTrans" cxnId="{28A620B4-8BC4-4584-A9B7-D12157030EF5}">
      <dgm:prSet/>
      <dgm:spPr/>
      <dgm:t>
        <a:bodyPr/>
        <a:lstStyle/>
        <a:p>
          <a:endParaRPr lang="es-ES"/>
        </a:p>
      </dgm:t>
    </dgm:pt>
    <dgm:pt modelId="{CB8F711E-6EBF-4973-BA49-C2D186BF656F}">
      <dgm:prSet custT="1"/>
      <dgm:spPr/>
      <dgm:t>
        <a:bodyPr/>
        <a:lstStyle/>
        <a:p>
          <a:r>
            <a:rPr lang="es-ES" altLang="es-ES" sz="1400" b="0" dirty="0" smtClean="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dirty="0" smtClean="0">
              <a:solidFill>
                <a:srgbClr val="FF0000"/>
              </a:solidFill>
              <a:latin typeface="Arial" panose="020B0604020202020204" pitchFamily="34" charset="0"/>
              <a:cs typeface="Arial" panose="020B0604020202020204" pitchFamily="34" charset="0"/>
            </a:rPr>
            <a:t>efectos jurídicos.</a:t>
          </a:r>
          <a:endParaRPr lang="en-US" sz="1400" b="0" u="sng" dirty="0">
            <a:solidFill>
              <a:srgbClr val="FF0000"/>
            </a:solidFill>
          </a:endParaRPr>
        </a:p>
      </dgm:t>
    </dgm:pt>
    <dgm:pt modelId="{D12AC428-1930-46F2-A17F-6A00400BEA05}" type="parTrans" cxnId="{0E8AAFE5-302E-4A0E-84B2-923C6E5C6307}">
      <dgm:prSet/>
      <dgm:spPr/>
      <dgm:t>
        <a:bodyPr/>
        <a:lstStyle/>
        <a:p>
          <a:endParaRPr lang="es-ES"/>
        </a:p>
      </dgm:t>
    </dgm:pt>
    <dgm:pt modelId="{088AB269-2B63-4391-9086-2867ADB3135A}" type="sibTrans" cxnId="{0E8AAFE5-302E-4A0E-84B2-923C6E5C6307}">
      <dgm:prSet/>
      <dgm:spPr/>
      <dgm:t>
        <a:bodyPr/>
        <a:lstStyle/>
        <a:p>
          <a:endParaRPr lang="es-ES"/>
        </a:p>
      </dgm:t>
    </dgm:pt>
    <dgm:pt modelId="{EBE43942-2A2F-481F-95EA-DFA7B7D480CC}">
      <dgm:prSet custT="1"/>
      <dgm:spPr/>
      <dgm:t>
        <a:bodyPr/>
        <a:lstStyle/>
        <a:p>
          <a:r>
            <a:rPr lang="es-ES" sz="1400" dirty="0" smtClean="0">
              <a:latin typeface="Arial" panose="020B0604020202020204" pitchFamily="34" charset="0"/>
              <a:cs typeface="Arial" panose="020B0604020202020204" pitchFamily="34" charset="0"/>
            </a:rPr>
            <a:t>Tienen rango de ley desde su incorporación al OJ.</a:t>
          </a:r>
          <a:endParaRPr lang="es-ES" sz="1400" dirty="0">
            <a:latin typeface="Arial" panose="020B0604020202020204" pitchFamily="34" charset="0"/>
            <a:cs typeface="Arial" panose="020B0604020202020204" pitchFamily="34" charset="0"/>
          </a:endParaRPr>
        </a:p>
      </dgm:t>
    </dgm:pt>
    <dgm:pt modelId="{63B979C7-979B-4EC6-8132-91E41CC1A26E}" type="parTrans" cxnId="{708A4D59-71B0-47E8-9F28-25F736E7504A}">
      <dgm:prSet/>
      <dgm:spPr/>
      <dgm:t>
        <a:bodyPr/>
        <a:lstStyle/>
        <a:p>
          <a:endParaRPr lang="es-ES"/>
        </a:p>
      </dgm:t>
    </dgm:pt>
    <dgm:pt modelId="{85B4E8DE-DF36-495F-BE8C-10ADBE8903E1}" type="sibTrans" cxnId="{708A4D59-71B0-47E8-9F28-25F736E7504A}">
      <dgm:prSet/>
      <dgm:spPr/>
      <dgm:t>
        <a:bodyPr/>
        <a:lstStyle/>
        <a:p>
          <a:endParaRPr lang="es-ES"/>
        </a:p>
      </dgm:t>
    </dgm:pt>
    <dgm:pt modelId="{64C276FD-C6B6-45AE-A950-EBD87580FD20}">
      <dgm:prSet custT="1"/>
      <dgm:spPr/>
      <dgm:t>
        <a:bodyPr/>
        <a:lstStyle/>
        <a:p>
          <a:pPr algn="ctr">
            <a:lnSpc>
              <a:spcPct val="90000"/>
            </a:lnSpc>
          </a:pPr>
          <a:r>
            <a:rPr lang="es-ES" sz="1800" dirty="0" smtClean="0">
              <a:solidFill>
                <a:srgbClr val="FF0000"/>
              </a:solidFill>
              <a:latin typeface="Arial" panose="020B0604020202020204" pitchFamily="34" charset="0"/>
              <a:cs typeface="Arial" panose="020B0604020202020204" pitchFamily="34" charset="0"/>
            </a:rPr>
            <a:t>ETAPA PRELIMINAR</a:t>
          </a:r>
        </a:p>
        <a:p>
          <a:pPr algn="just">
            <a:lnSpc>
              <a:spcPct val="100000"/>
            </a:lnSpc>
          </a:pPr>
          <a:r>
            <a:rPr lang="es-ES" sz="1400" dirty="0" smtClean="0">
              <a:latin typeface="Arial" panose="020B0604020202020204" pitchFamily="34" charset="0"/>
              <a:cs typeface="Arial" panose="020B0604020202020204" pitchFamily="34" charset="0"/>
            </a:rPr>
            <a:t>-Negociación.</a:t>
          </a:r>
        </a:p>
        <a:p>
          <a:pPr algn="just">
            <a:lnSpc>
              <a:spcPct val="100000"/>
            </a:lnSpc>
          </a:pPr>
          <a:r>
            <a:rPr lang="es-ES" sz="1400" dirty="0" smtClean="0">
              <a:latin typeface="Arial" panose="020B0604020202020204" pitchFamily="34" charset="0"/>
              <a:cs typeface="Arial" panose="020B0604020202020204" pitchFamily="34" charset="0"/>
            </a:rPr>
            <a:t>-Adopción.</a:t>
          </a:r>
        </a:p>
        <a:p>
          <a:pPr algn="just">
            <a:lnSpc>
              <a:spcPct val="100000"/>
            </a:lnSpc>
          </a:pPr>
          <a:r>
            <a:rPr lang="es-ES" sz="1400" dirty="0" smtClean="0">
              <a:latin typeface="Arial" panose="020B0604020202020204" pitchFamily="34" charset="0"/>
              <a:cs typeface="Arial" panose="020B0604020202020204" pitchFamily="34" charset="0"/>
            </a:rPr>
            <a:t>-Autenticación del texto.</a:t>
          </a:r>
          <a:endParaRPr lang="es-ES" sz="1400" dirty="0">
            <a:latin typeface="Arial" panose="020B0604020202020204" pitchFamily="34" charset="0"/>
            <a:cs typeface="Arial" panose="020B0604020202020204" pitchFamily="34" charset="0"/>
          </a:endParaRPr>
        </a:p>
      </dgm:t>
    </dgm:pt>
    <dgm:pt modelId="{7396A01D-FDE5-44CA-BB17-57E90F00D5BA}" type="parTrans" cxnId="{248DAE94-A83C-426D-950C-C895C9107B35}">
      <dgm:prSet/>
      <dgm:spPr/>
      <dgm:t>
        <a:bodyPr/>
        <a:lstStyle/>
        <a:p>
          <a:endParaRPr lang="es-ES"/>
        </a:p>
      </dgm:t>
    </dgm:pt>
    <dgm:pt modelId="{9FB1E44E-CF48-4C2B-9F30-DE77C59CB054}" type="sibTrans" cxnId="{248DAE94-A83C-426D-950C-C895C9107B35}">
      <dgm:prSet/>
      <dgm:spPr/>
      <dgm:t>
        <a:bodyPr/>
        <a:lstStyle/>
        <a:p>
          <a:endParaRPr lang="es-ES"/>
        </a:p>
      </dgm:t>
    </dgm:pt>
    <dgm:pt modelId="{CDD08B25-CDBD-450E-A31B-BD290ACD00DE}">
      <dgm:prSet custT="1"/>
      <dgm:spPr/>
      <dgm:t>
        <a:bodyPr/>
        <a:lstStyle/>
        <a:p>
          <a:pPr algn="ctr"/>
          <a:r>
            <a:rPr lang="es-ES" sz="1800" dirty="0" smtClean="0">
              <a:solidFill>
                <a:srgbClr val="FF0000"/>
              </a:solidFill>
              <a:latin typeface="Arial" panose="020B0604020202020204" pitchFamily="34" charset="0"/>
              <a:cs typeface="Arial" panose="020B0604020202020204" pitchFamily="34" charset="0"/>
            </a:rPr>
            <a:t>INCORPORACIÓN AL ORDENAMIENTO JURÍDICO NACIONAL</a:t>
          </a:r>
        </a:p>
        <a:p>
          <a:pPr algn="just"/>
          <a:r>
            <a:rPr lang="es-MX" altLang="es-ES" sz="1400" b="0" dirty="0" smtClean="0">
              <a:latin typeface="Arial" panose="020B0604020202020204" pitchFamily="34" charset="0"/>
            </a:rPr>
            <a:t>-Aprobación por el Poder Legislativo </a:t>
          </a:r>
        </a:p>
        <a:p>
          <a:pPr algn="just"/>
          <a:r>
            <a:rPr lang="es-MX" altLang="es-ES" sz="1400" b="0" dirty="0" smtClean="0">
              <a:latin typeface="Arial" panose="020B0604020202020204" pitchFamily="34" charset="0"/>
            </a:rPr>
            <a:t>-Ratificación por el Jefe de Estado </a:t>
          </a:r>
        </a:p>
        <a:p>
          <a:pPr algn="just"/>
          <a:r>
            <a:rPr lang="es-MX" altLang="es-ES" sz="1400" b="0" dirty="0" smtClean="0">
              <a:latin typeface="Arial" panose="020B0604020202020204" pitchFamily="34" charset="0"/>
            </a:rPr>
            <a:t>-Promulgación del Tratado como Ley.</a:t>
          </a:r>
          <a:r>
            <a:rPr lang="es-ES" sz="1400" b="0" dirty="0" smtClean="0">
              <a:solidFill>
                <a:srgbClr val="FF0000"/>
              </a:solidFill>
              <a:latin typeface="Arial" panose="020B0604020202020204" pitchFamily="34" charset="0"/>
              <a:cs typeface="Arial" panose="020B0604020202020204" pitchFamily="34" charset="0"/>
            </a:rPr>
            <a:t> </a:t>
          </a:r>
          <a:endParaRPr lang="es-ES" sz="1400" b="0" dirty="0">
            <a:solidFill>
              <a:srgbClr val="FF0000"/>
            </a:solidFill>
            <a:latin typeface="Arial" panose="020B0604020202020204" pitchFamily="34" charset="0"/>
            <a:cs typeface="Arial" panose="020B0604020202020204" pitchFamily="34" charset="0"/>
          </a:endParaRPr>
        </a:p>
      </dgm:t>
    </dgm:pt>
    <dgm:pt modelId="{4AD979A7-ADDA-4914-945B-375ADE746D66}" type="parTrans" cxnId="{F783F562-44BA-4F7C-8EDF-C98201BE9665}">
      <dgm:prSet/>
      <dgm:spPr/>
      <dgm:t>
        <a:bodyPr/>
        <a:lstStyle/>
        <a:p>
          <a:endParaRPr lang="es-ES"/>
        </a:p>
      </dgm:t>
    </dgm:pt>
    <dgm:pt modelId="{7A418004-616A-412D-8BF3-FF5491C06EE8}" type="sibTrans" cxnId="{F783F562-44BA-4F7C-8EDF-C98201BE9665}">
      <dgm:prSet/>
      <dgm:spPr/>
      <dgm:t>
        <a:bodyPr/>
        <a:lstStyle/>
        <a:p>
          <a:endParaRPr lang="es-ES"/>
        </a:p>
      </dgm:t>
    </dgm:pt>
    <dgm:pt modelId="{3A93936E-0989-4079-8F96-74D61340D347}" type="pres">
      <dgm:prSet presAssocID="{1565354D-4EB7-4596-A0E1-FE7467D4F683}" presName="hierChild1" presStyleCnt="0">
        <dgm:presLayoutVars>
          <dgm:chPref val="1"/>
          <dgm:dir/>
          <dgm:animOne val="branch"/>
          <dgm:animLvl val="lvl"/>
          <dgm:resizeHandles/>
        </dgm:presLayoutVars>
      </dgm:prSet>
      <dgm:spPr/>
      <dgm:t>
        <a:bodyPr/>
        <a:lstStyle/>
        <a:p>
          <a:endParaRPr lang="es-ES"/>
        </a:p>
      </dgm:t>
    </dgm:pt>
    <dgm:pt modelId="{6BE8E111-529D-4F39-895D-54DDADAFA353}" type="pres">
      <dgm:prSet presAssocID="{1ECE7BBB-B04A-4A7D-B5FB-160E0D0F255C}" presName="hierRoot1" presStyleCnt="0"/>
      <dgm:spPr/>
    </dgm:pt>
    <dgm:pt modelId="{562C5315-7D03-41F0-9CE7-95A6B59984BB}" type="pres">
      <dgm:prSet presAssocID="{1ECE7BBB-B04A-4A7D-B5FB-160E0D0F255C}" presName="composite" presStyleCnt="0"/>
      <dgm:spPr/>
    </dgm:pt>
    <dgm:pt modelId="{79C681FE-F00F-4203-BB4F-EA15F857DEFC}" type="pres">
      <dgm:prSet presAssocID="{1ECE7BBB-B04A-4A7D-B5FB-160E0D0F255C}" presName="background" presStyleLbl="node0" presStyleIdx="0" presStyleCnt="2"/>
      <dgm:spPr/>
    </dgm:pt>
    <dgm:pt modelId="{F7334CC5-8628-4342-A403-ED470EC82D88}" type="pres">
      <dgm:prSet presAssocID="{1ECE7BBB-B04A-4A7D-B5FB-160E0D0F255C}" presName="text" presStyleLbl="fgAcc0" presStyleIdx="0" presStyleCnt="2" custScaleX="136275" custScaleY="42572" custLinFactNeighborX="-1260" custLinFactNeighborY="-9507">
        <dgm:presLayoutVars>
          <dgm:chPref val="3"/>
        </dgm:presLayoutVars>
      </dgm:prSet>
      <dgm:spPr/>
      <dgm:t>
        <a:bodyPr/>
        <a:lstStyle/>
        <a:p>
          <a:endParaRPr lang="es-ES"/>
        </a:p>
      </dgm:t>
    </dgm:pt>
    <dgm:pt modelId="{0E481A63-6937-476F-9994-9EA95A2585A4}" type="pres">
      <dgm:prSet presAssocID="{1ECE7BBB-B04A-4A7D-B5FB-160E0D0F255C}" presName="hierChild2" presStyleCnt="0"/>
      <dgm:spPr/>
    </dgm:pt>
    <dgm:pt modelId="{78D99581-5384-47C8-8E23-50817E23FE1E}" type="pres">
      <dgm:prSet presAssocID="{D12AC428-1930-46F2-A17F-6A00400BEA05}" presName="Name10" presStyleLbl="parChTrans1D2" presStyleIdx="0" presStyleCnt="2"/>
      <dgm:spPr/>
      <dgm:t>
        <a:bodyPr/>
        <a:lstStyle/>
        <a:p>
          <a:endParaRPr lang="es-ES"/>
        </a:p>
      </dgm:t>
    </dgm:pt>
    <dgm:pt modelId="{AB006F8C-3559-4526-8E2E-693A9DFB6AD4}" type="pres">
      <dgm:prSet presAssocID="{CB8F711E-6EBF-4973-BA49-C2D186BF656F}" presName="hierRoot2" presStyleCnt="0"/>
      <dgm:spPr/>
    </dgm:pt>
    <dgm:pt modelId="{C0C8C89C-EB0D-4B99-941C-84D1F3B6D1C8}" type="pres">
      <dgm:prSet presAssocID="{CB8F711E-6EBF-4973-BA49-C2D186BF656F}" presName="composite2" presStyleCnt="0"/>
      <dgm:spPr/>
    </dgm:pt>
    <dgm:pt modelId="{D439C893-90EA-4116-BC67-C6C3AD1997F4}" type="pres">
      <dgm:prSet presAssocID="{CB8F711E-6EBF-4973-BA49-C2D186BF656F}" presName="background2" presStyleLbl="node2" presStyleIdx="0" presStyleCnt="2"/>
      <dgm:spPr/>
    </dgm:pt>
    <dgm:pt modelId="{75D1CD26-93CE-4EF6-B54E-30B731EC9111}" type="pres">
      <dgm:prSet presAssocID="{CB8F711E-6EBF-4973-BA49-C2D186BF656F}" presName="text2" presStyleLbl="fgAcc2" presStyleIdx="0" presStyleCnt="2" custScaleX="97217" custScaleY="92775">
        <dgm:presLayoutVars>
          <dgm:chPref val="3"/>
        </dgm:presLayoutVars>
      </dgm:prSet>
      <dgm:spPr/>
      <dgm:t>
        <a:bodyPr/>
        <a:lstStyle/>
        <a:p>
          <a:endParaRPr lang="es-ES"/>
        </a:p>
      </dgm:t>
    </dgm:pt>
    <dgm:pt modelId="{250882F4-FC9D-4B1A-90EF-93C2DF72D401}" type="pres">
      <dgm:prSet presAssocID="{CB8F711E-6EBF-4973-BA49-C2D186BF656F}" presName="hierChild3" presStyleCnt="0"/>
      <dgm:spPr/>
    </dgm:pt>
    <dgm:pt modelId="{856AFD6F-D803-47F8-8F49-E0CE8A16A33C}" type="pres">
      <dgm:prSet presAssocID="{B6B01482-6659-4FE0-BEB8-55A46B58FCBA}" presName="Name10" presStyleLbl="parChTrans1D2" presStyleIdx="1" presStyleCnt="2"/>
      <dgm:spPr/>
      <dgm:t>
        <a:bodyPr/>
        <a:lstStyle/>
        <a:p>
          <a:endParaRPr lang="es-ES"/>
        </a:p>
      </dgm:t>
    </dgm:pt>
    <dgm:pt modelId="{C6C94170-E399-4D21-A052-2F8D0E008183}" type="pres">
      <dgm:prSet presAssocID="{8A7E3CE3-F614-431B-B3D7-56174FF6AC6C}" presName="hierRoot2" presStyleCnt="0"/>
      <dgm:spPr/>
    </dgm:pt>
    <dgm:pt modelId="{930BBAAA-7B2B-4ECF-9092-C101D69A03B3}" type="pres">
      <dgm:prSet presAssocID="{8A7E3CE3-F614-431B-B3D7-56174FF6AC6C}" presName="composite2" presStyleCnt="0"/>
      <dgm:spPr/>
    </dgm:pt>
    <dgm:pt modelId="{D1383A85-9D5A-4971-9C97-EDC2DFE9E17E}" type="pres">
      <dgm:prSet presAssocID="{8A7E3CE3-F614-431B-B3D7-56174FF6AC6C}" presName="background2" presStyleLbl="node2" presStyleIdx="1" presStyleCnt="2"/>
      <dgm:spPr/>
    </dgm:pt>
    <dgm:pt modelId="{905CDD1B-8C67-40EE-8577-4448B128C604}" type="pres">
      <dgm:prSet presAssocID="{8A7E3CE3-F614-431B-B3D7-56174FF6AC6C}" presName="text2" presStyleLbl="fgAcc2" presStyleIdx="1" presStyleCnt="2" custScaleX="96173" custScaleY="35817">
        <dgm:presLayoutVars>
          <dgm:chPref val="3"/>
        </dgm:presLayoutVars>
      </dgm:prSet>
      <dgm:spPr/>
      <dgm:t>
        <a:bodyPr/>
        <a:lstStyle/>
        <a:p>
          <a:endParaRPr lang="es-ES"/>
        </a:p>
      </dgm:t>
    </dgm:pt>
    <dgm:pt modelId="{321EA9B7-323E-4470-8F40-F40CF0384BE7}" type="pres">
      <dgm:prSet presAssocID="{8A7E3CE3-F614-431B-B3D7-56174FF6AC6C}" presName="hierChild3" presStyleCnt="0"/>
      <dgm:spPr/>
    </dgm:pt>
    <dgm:pt modelId="{DBBEEFD6-E891-49C1-ADF8-F03820367CCF}" type="pres">
      <dgm:prSet presAssocID="{7396A01D-FDE5-44CA-BB17-57E90F00D5BA}" presName="Name17" presStyleLbl="parChTrans1D3" presStyleIdx="0" presStyleCnt="2"/>
      <dgm:spPr/>
      <dgm:t>
        <a:bodyPr/>
        <a:lstStyle/>
        <a:p>
          <a:endParaRPr lang="es-ES"/>
        </a:p>
      </dgm:t>
    </dgm:pt>
    <dgm:pt modelId="{D106B462-4B7B-4204-B1CB-C902174AC0AE}" type="pres">
      <dgm:prSet presAssocID="{64C276FD-C6B6-45AE-A950-EBD87580FD20}" presName="hierRoot3" presStyleCnt="0"/>
      <dgm:spPr/>
    </dgm:pt>
    <dgm:pt modelId="{B54EA7D1-F18F-4248-81B7-41AAF1DA5E1D}" type="pres">
      <dgm:prSet presAssocID="{64C276FD-C6B6-45AE-A950-EBD87580FD20}" presName="composite3" presStyleCnt="0"/>
      <dgm:spPr/>
    </dgm:pt>
    <dgm:pt modelId="{B37D755E-4506-4196-9B30-A6733C5F3319}" type="pres">
      <dgm:prSet presAssocID="{64C276FD-C6B6-45AE-A950-EBD87580FD20}" presName="background3" presStyleLbl="node3" presStyleIdx="0" presStyleCnt="2"/>
      <dgm:spPr/>
    </dgm:pt>
    <dgm:pt modelId="{993966BF-25B3-454F-B99A-48D36E699985}" type="pres">
      <dgm:prSet presAssocID="{64C276FD-C6B6-45AE-A950-EBD87580FD20}" presName="text3" presStyleLbl="fgAcc3" presStyleIdx="0" presStyleCnt="2">
        <dgm:presLayoutVars>
          <dgm:chPref val="3"/>
        </dgm:presLayoutVars>
      </dgm:prSet>
      <dgm:spPr/>
      <dgm:t>
        <a:bodyPr/>
        <a:lstStyle/>
        <a:p>
          <a:endParaRPr lang="es-ES"/>
        </a:p>
      </dgm:t>
    </dgm:pt>
    <dgm:pt modelId="{F3F811EA-3B6D-4A8B-B7ED-7B62CBEF0445}" type="pres">
      <dgm:prSet presAssocID="{64C276FD-C6B6-45AE-A950-EBD87580FD20}" presName="hierChild4" presStyleCnt="0"/>
      <dgm:spPr/>
    </dgm:pt>
    <dgm:pt modelId="{8056B1A1-1680-410D-A927-6297F826F404}" type="pres">
      <dgm:prSet presAssocID="{4AD979A7-ADDA-4914-945B-375ADE746D66}" presName="Name17" presStyleLbl="parChTrans1D3" presStyleIdx="1" presStyleCnt="2"/>
      <dgm:spPr/>
      <dgm:t>
        <a:bodyPr/>
        <a:lstStyle/>
        <a:p>
          <a:endParaRPr lang="es-ES"/>
        </a:p>
      </dgm:t>
    </dgm:pt>
    <dgm:pt modelId="{CB967BCC-E880-4716-B6AE-8BE1C71F9BD0}" type="pres">
      <dgm:prSet presAssocID="{CDD08B25-CDBD-450E-A31B-BD290ACD00DE}" presName="hierRoot3" presStyleCnt="0"/>
      <dgm:spPr/>
    </dgm:pt>
    <dgm:pt modelId="{2384F1DF-02B1-416F-B131-AA7710C1C011}" type="pres">
      <dgm:prSet presAssocID="{CDD08B25-CDBD-450E-A31B-BD290ACD00DE}" presName="composite3" presStyleCnt="0"/>
      <dgm:spPr/>
    </dgm:pt>
    <dgm:pt modelId="{D772D05A-FAFA-45A5-85D6-E0D57BED397B}" type="pres">
      <dgm:prSet presAssocID="{CDD08B25-CDBD-450E-A31B-BD290ACD00DE}" presName="background3" presStyleLbl="node3" presStyleIdx="1" presStyleCnt="2"/>
      <dgm:spPr/>
    </dgm:pt>
    <dgm:pt modelId="{FC0207C9-5202-4F8E-8ECC-8E9B2FD13CB7}" type="pres">
      <dgm:prSet presAssocID="{CDD08B25-CDBD-450E-A31B-BD290ACD00DE}" presName="text3" presStyleLbl="fgAcc3" presStyleIdx="1" presStyleCnt="2">
        <dgm:presLayoutVars>
          <dgm:chPref val="3"/>
        </dgm:presLayoutVars>
      </dgm:prSet>
      <dgm:spPr/>
      <dgm:t>
        <a:bodyPr/>
        <a:lstStyle/>
        <a:p>
          <a:endParaRPr lang="es-ES"/>
        </a:p>
      </dgm:t>
    </dgm:pt>
    <dgm:pt modelId="{6DEDC089-BECF-4143-A72A-1E5A03744026}" type="pres">
      <dgm:prSet presAssocID="{CDD08B25-CDBD-450E-A31B-BD290ACD00DE}" presName="hierChild4" presStyleCnt="0"/>
      <dgm:spPr/>
    </dgm:pt>
    <dgm:pt modelId="{5C6FF285-C8D8-4A90-8BB8-437D94668AA5}" type="pres">
      <dgm:prSet presAssocID="{EBE43942-2A2F-481F-95EA-DFA7B7D480CC}" presName="hierRoot1" presStyleCnt="0"/>
      <dgm:spPr/>
    </dgm:pt>
    <dgm:pt modelId="{47AE68F4-4630-425F-BC3F-81BF1EBA42AB}" type="pres">
      <dgm:prSet presAssocID="{EBE43942-2A2F-481F-95EA-DFA7B7D480CC}" presName="composite" presStyleCnt="0"/>
      <dgm:spPr/>
    </dgm:pt>
    <dgm:pt modelId="{D354F56A-7473-42A5-AB8C-C594EE4361F9}" type="pres">
      <dgm:prSet presAssocID="{EBE43942-2A2F-481F-95EA-DFA7B7D480CC}" presName="background" presStyleLbl="node0" presStyleIdx="1" presStyleCnt="2"/>
      <dgm:spPr/>
    </dgm:pt>
    <dgm:pt modelId="{FB580503-7A8D-4529-A259-F37B2236F479}" type="pres">
      <dgm:prSet presAssocID="{EBE43942-2A2F-481F-95EA-DFA7B7D480CC}" presName="text" presStyleLbl="fgAcc0" presStyleIdx="1" presStyleCnt="2" custScaleX="93243" custScaleY="36223">
        <dgm:presLayoutVars>
          <dgm:chPref val="3"/>
        </dgm:presLayoutVars>
      </dgm:prSet>
      <dgm:spPr/>
      <dgm:t>
        <a:bodyPr/>
        <a:lstStyle/>
        <a:p>
          <a:endParaRPr lang="es-ES"/>
        </a:p>
      </dgm:t>
    </dgm:pt>
    <dgm:pt modelId="{01D10C20-AEA9-4EDB-A44F-A8FAAE332346}" type="pres">
      <dgm:prSet presAssocID="{EBE43942-2A2F-481F-95EA-DFA7B7D480CC}" presName="hierChild2" presStyleCnt="0"/>
      <dgm:spPr/>
    </dgm:pt>
  </dgm:ptLst>
  <dgm:cxnLst>
    <dgm:cxn modelId="{323B390B-21D9-424B-8322-9C3AFEA8C6AC}" type="presOf" srcId="{7396A01D-FDE5-44CA-BB17-57E90F00D5BA}" destId="{DBBEEFD6-E891-49C1-ADF8-F03820367CCF}" srcOrd="0" destOrd="0" presId="urn:microsoft.com/office/officeart/2005/8/layout/hierarchy1"/>
    <dgm:cxn modelId="{51F5F85D-7209-42E2-8882-EB7BD0025649}" type="presOf" srcId="{B6B01482-6659-4FE0-BEB8-55A46B58FCBA}" destId="{856AFD6F-D803-47F8-8F49-E0CE8A16A33C}" srcOrd="0" destOrd="0" presId="urn:microsoft.com/office/officeart/2005/8/layout/hierarchy1"/>
    <dgm:cxn modelId="{F783F562-44BA-4F7C-8EDF-C98201BE9665}" srcId="{8A7E3CE3-F614-431B-B3D7-56174FF6AC6C}" destId="{CDD08B25-CDBD-450E-A31B-BD290ACD00DE}" srcOrd="1" destOrd="0" parTransId="{4AD979A7-ADDA-4914-945B-375ADE746D66}" sibTransId="{7A418004-616A-412D-8BF3-FF5491C06EE8}"/>
    <dgm:cxn modelId="{F23392CA-5D18-446C-8652-90AE7C2FD67B}" type="presOf" srcId="{1565354D-4EB7-4596-A0E1-FE7467D4F683}" destId="{3A93936E-0989-4079-8F96-74D61340D347}" srcOrd="0" destOrd="0" presId="urn:microsoft.com/office/officeart/2005/8/layout/hierarchy1"/>
    <dgm:cxn modelId="{A6B4C5FF-F949-463F-86E7-2BA40928FE23}" type="presOf" srcId="{1ECE7BBB-B04A-4A7D-B5FB-160E0D0F255C}" destId="{F7334CC5-8628-4342-A403-ED470EC82D88}" srcOrd="0" destOrd="0" presId="urn:microsoft.com/office/officeart/2005/8/layout/hierarchy1"/>
    <dgm:cxn modelId="{220CC952-0F3F-44EE-9DBA-38757FC52171}" type="presOf" srcId="{EBE43942-2A2F-481F-95EA-DFA7B7D480CC}" destId="{FB580503-7A8D-4529-A259-F37B2236F479}" srcOrd="0" destOrd="0" presId="urn:microsoft.com/office/officeart/2005/8/layout/hierarchy1"/>
    <dgm:cxn modelId="{708A4D59-71B0-47E8-9F28-25F736E7504A}" srcId="{1565354D-4EB7-4596-A0E1-FE7467D4F683}" destId="{EBE43942-2A2F-481F-95EA-DFA7B7D480CC}" srcOrd="1" destOrd="0" parTransId="{63B979C7-979B-4EC6-8132-91E41CC1A26E}" sibTransId="{85B4E8DE-DF36-495F-BE8C-10ADBE8903E1}"/>
    <dgm:cxn modelId="{3E439452-E075-4212-AC77-C2EF3E2BAC1A}" type="presOf" srcId="{8A7E3CE3-F614-431B-B3D7-56174FF6AC6C}" destId="{905CDD1B-8C67-40EE-8577-4448B128C604}" srcOrd="0" destOrd="0" presId="urn:microsoft.com/office/officeart/2005/8/layout/hierarchy1"/>
    <dgm:cxn modelId="{4689152F-984F-4232-9872-A9BBAE24FB6F}" srcId="{1565354D-4EB7-4596-A0E1-FE7467D4F683}" destId="{1ECE7BBB-B04A-4A7D-B5FB-160E0D0F255C}" srcOrd="0" destOrd="0" parTransId="{72955961-5060-49A5-9AD1-CCBEE7A54263}" sibTransId="{EAEA8344-5542-4C65-94DF-B7118962699D}"/>
    <dgm:cxn modelId="{AA5AD03A-4060-4793-AD32-82B095A24198}" type="presOf" srcId="{4AD979A7-ADDA-4914-945B-375ADE746D66}" destId="{8056B1A1-1680-410D-A927-6297F826F404}" srcOrd="0" destOrd="0" presId="urn:microsoft.com/office/officeart/2005/8/layout/hierarchy1"/>
    <dgm:cxn modelId="{0E8AAFE5-302E-4A0E-84B2-923C6E5C6307}" srcId="{1ECE7BBB-B04A-4A7D-B5FB-160E0D0F255C}" destId="{CB8F711E-6EBF-4973-BA49-C2D186BF656F}" srcOrd="0" destOrd="0" parTransId="{D12AC428-1930-46F2-A17F-6A00400BEA05}" sibTransId="{088AB269-2B63-4391-9086-2867ADB3135A}"/>
    <dgm:cxn modelId="{6EF7E7EA-1B71-4887-948F-FF6EC42AB505}" type="presOf" srcId="{D12AC428-1930-46F2-A17F-6A00400BEA05}" destId="{78D99581-5384-47C8-8E23-50817E23FE1E}" srcOrd="0" destOrd="0" presId="urn:microsoft.com/office/officeart/2005/8/layout/hierarchy1"/>
    <dgm:cxn modelId="{1D42759F-499D-4118-ACB9-C9C1A4DB43FC}" type="presOf" srcId="{CDD08B25-CDBD-450E-A31B-BD290ACD00DE}" destId="{FC0207C9-5202-4F8E-8ECC-8E9B2FD13CB7}" srcOrd="0" destOrd="0" presId="urn:microsoft.com/office/officeart/2005/8/layout/hierarchy1"/>
    <dgm:cxn modelId="{28A620B4-8BC4-4584-A9B7-D12157030EF5}" srcId="{1ECE7BBB-B04A-4A7D-B5FB-160E0D0F255C}" destId="{8A7E3CE3-F614-431B-B3D7-56174FF6AC6C}" srcOrd="1" destOrd="0" parTransId="{B6B01482-6659-4FE0-BEB8-55A46B58FCBA}" sibTransId="{61E9F2B2-B02B-4331-A172-796629F24ED9}"/>
    <dgm:cxn modelId="{FBE1498C-4BB0-420B-A2B6-C6DDD8A22563}" type="presOf" srcId="{64C276FD-C6B6-45AE-A950-EBD87580FD20}" destId="{993966BF-25B3-454F-B99A-48D36E699985}" srcOrd="0" destOrd="0" presId="urn:microsoft.com/office/officeart/2005/8/layout/hierarchy1"/>
    <dgm:cxn modelId="{248DAE94-A83C-426D-950C-C895C9107B35}" srcId="{8A7E3CE3-F614-431B-B3D7-56174FF6AC6C}" destId="{64C276FD-C6B6-45AE-A950-EBD87580FD20}" srcOrd="0" destOrd="0" parTransId="{7396A01D-FDE5-44CA-BB17-57E90F00D5BA}" sibTransId="{9FB1E44E-CF48-4C2B-9F30-DE77C59CB054}"/>
    <dgm:cxn modelId="{2D0EBCC4-F63E-46BB-8032-9114AFB7B1C9}" type="presOf" srcId="{CB8F711E-6EBF-4973-BA49-C2D186BF656F}" destId="{75D1CD26-93CE-4EF6-B54E-30B731EC9111}" srcOrd="0" destOrd="0" presId="urn:microsoft.com/office/officeart/2005/8/layout/hierarchy1"/>
    <dgm:cxn modelId="{7B5BDBC4-2AB9-42DC-8579-1C3EB3E65B3D}" type="presParOf" srcId="{3A93936E-0989-4079-8F96-74D61340D347}" destId="{6BE8E111-529D-4F39-895D-54DDADAFA353}" srcOrd="0" destOrd="0" presId="urn:microsoft.com/office/officeart/2005/8/layout/hierarchy1"/>
    <dgm:cxn modelId="{93425B09-F56F-4425-AC94-15AB90BE5644}" type="presParOf" srcId="{6BE8E111-529D-4F39-895D-54DDADAFA353}" destId="{562C5315-7D03-41F0-9CE7-95A6B59984BB}" srcOrd="0" destOrd="0" presId="urn:microsoft.com/office/officeart/2005/8/layout/hierarchy1"/>
    <dgm:cxn modelId="{045946B9-717A-4787-B51E-E49668B79A19}" type="presParOf" srcId="{562C5315-7D03-41F0-9CE7-95A6B59984BB}" destId="{79C681FE-F00F-4203-BB4F-EA15F857DEFC}" srcOrd="0" destOrd="0" presId="urn:microsoft.com/office/officeart/2005/8/layout/hierarchy1"/>
    <dgm:cxn modelId="{52DB311F-6FAA-4807-8C43-9B6DDB3C95DB}" type="presParOf" srcId="{562C5315-7D03-41F0-9CE7-95A6B59984BB}" destId="{F7334CC5-8628-4342-A403-ED470EC82D88}" srcOrd="1" destOrd="0" presId="urn:microsoft.com/office/officeart/2005/8/layout/hierarchy1"/>
    <dgm:cxn modelId="{553A800B-4F55-47CC-9397-0FD1CEA4159E}" type="presParOf" srcId="{6BE8E111-529D-4F39-895D-54DDADAFA353}" destId="{0E481A63-6937-476F-9994-9EA95A2585A4}" srcOrd="1" destOrd="0" presId="urn:microsoft.com/office/officeart/2005/8/layout/hierarchy1"/>
    <dgm:cxn modelId="{03A4F174-C078-49E8-98C2-81964CCBD190}" type="presParOf" srcId="{0E481A63-6937-476F-9994-9EA95A2585A4}" destId="{78D99581-5384-47C8-8E23-50817E23FE1E}" srcOrd="0" destOrd="0" presId="urn:microsoft.com/office/officeart/2005/8/layout/hierarchy1"/>
    <dgm:cxn modelId="{7D847D4B-BCF3-4CF1-AF11-4BC028D9BB20}" type="presParOf" srcId="{0E481A63-6937-476F-9994-9EA95A2585A4}" destId="{AB006F8C-3559-4526-8E2E-693A9DFB6AD4}" srcOrd="1" destOrd="0" presId="urn:microsoft.com/office/officeart/2005/8/layout/hierarchy1"/>
    <dgm:cxn modelId="{66EED206-0DD2-49B1-A294-1EC01DC09AFB}" type="presParOf" srcId="{AB006F8C-3559-4526-8E2E-693A9DFB6AD4}" destId="{C0C8C89C-EB0D-4B99-941C-84D1F3B6D1C8}" srcOrd="0" destOrd="0" presId="urn:microsoft.com/office/officeart/2005/8/layout/hierarchy1"/>
    <dgm:cxn modelId="{15203587-3655-4EB3-B79B-853A3D0B9C82}" type="presParOf" srcId="{C0C8C89C-EB0D-4B99-941C-84D1F3B6D1C8}" destId="{D439C893-90EA-4116-BC67-C6C3AD1997F4}" srcOrd="0" destOrd="0" presId="urn:microsoft.com/office/officeart/2005/8/layout/hierarchy1"/>
    <dgm:cxn modelId="{6C28950D-C9F7-43C7-908B-73FCC4755201}" type="presParOf" srcId="{C0C8C89C-EB0D-4B99-941C-84D1F3B6D1C8}" destId="{75D1CD26-93CE-4EF6-B54E-30B731EC9111}" srcOrd="1" destOrd="0" presId="urn:microsoft.com/office/officeart/2005/8/layout/hierarchy1"/>
    <dgm:cxn modelId="{10AD5213-7A53-4104-AD67-B76C02D824E9}" type="presParOf" srcId="{AB006F8C-3559-4526-8E2E-693A9DFB6AD4}" destId="{250882F4-FC9D-4B1A-90EF-93C2DF72D401}" srcOrd="1" destOrd="0" presId="urn:microsoft.com/office/officeart/2005/8/layout/hierarchy1"/>
    <dgm:cxn modelId="{723BEE7D-7D42-473E-A32A-4997A28982EA}" type="presParOf" srcId="{0E481A63-6937-476F-9994-9EA95A2585A4}" destId="{856AFD6F-D803-47F8-8F49-E0CE8A16A33C}" srcOrd="2" destOrd="0" presId="urn:microsoft.com/office/officeart/2005/8/layout/hierarchy1"/>
    <dgm:cxn modelId="{F660FAC4-88BB-4B4D-9CA8-2F13B39997AB}" type="presParOf" srcId="{0E481A63-6937-476F-9994-9EA95A2585A4}" destId="{C6C94170-E399-4D21-A052-2F8D0E008183}" srcOrd="3" destOrd="0" presId="urn:microsoft.com/office/officeart/2005/8/layout/hierarchy1"/>
    <dgm:cxn modelId="{956A02C0-3F96-428E-821F-E40A686F5EE9}" type="presParOf" srcId="{C6C94170-E399-4D21-A052-2F8D0E008183}" destId="{930BBAAA-7B2B-4ECF-9092-C101D69A03B3}" srcOrd="0" destOrd="0" presId="urn:microsoft.com/office/officeart/2005/8/layout/hierarchy1"/>
    <dgm:cxn modelId="{9AF3C3E0-763F-487C-BFCC-54347E3B8EA5}" type="presParOf" srcId="{930BBAAA-7B2B-4ECF-9092-C101D69A03B3}" destId="{D1383A85-9D5A-4971-9C97-EDC2DFE9E17E}" srcOrd="0" destOrd="0" presId="urn:microsoft.com/office/officeart/2005/8/layout/hierarchy1"/>
    <dgm:cxn modelId="{B02E30F5-C3FD-4B57-A37F-463934E60BF1}" type="presParOf" srcId="{930BBAAA-7B2B-4ECF-9092-C101D69A03B3}" destId="{905CDD1B-8C67-40EE-8577-4448B128C604}" srcOrd="1" destOrd="0" presId="urn:microsoft.com/office/officeart/2005/8/layout/hierarchy1"/>
    <dgm:cxn modelId="{5CAEAFFA-3F93-4979-B102-9476E686D37A}" type="presParOf" srcId="{C6C94170-E399-4D21-A052-2F8D0E008183}" destId="{321EA9B7-323E-4470-8F40-F40CF0384BE7}" srcOrd="1" destOrd="0" presId="urn:microsoft.com/office/officeart/2005/8/layout/hierarchy1"/>
    <dgm:cxn modelId="{16DD0401-FAD6-41D1-87A1-9E27EF0FFF32}" type="presParOf" srcId="{321EA9B7-323E-4470-8F40-F40CF0384BE7}" destId="{DBBEEFD6-E891-49C1-ADF8-F03820367CCF}" srcOrd="0" destOrd="0" presId="urn:microsoft.com/office/officeart/2005/8/layout/hierarchy1"/>
    <dgm:cxn modelId="{8CACFFDD-4165-4A01-A076-EB79F04D390A}" type="presParOf" srcId="{321EA9B7-323E-4470-8F40-F40CF0384BE7}" destId="{D106B462-4B7B-4204-B1CB-C902174AC0AE}" srcOrd="1" destOrd="0" presId="urn:microsoft.com/office/officeart/2005/8/layout/hierarchy1"/>
    <dgm:cxn modelId="{D21E535B-AA81-49CA-BB9F-F5BD45FBEAF7}" type="presParOf" srcId="{D106B462-4B7B-4204-B1CB-C902174AC0AE}" destId="{B54EA7D1-F18F-4248-81B7-41AAF1DA5E1D}" srcOrd="0" destOrd="0" presId="urn:microsoft.com/office/officeart/2005/8/layout/hierarchy1"/>
    <dgm:cxn modelId="{C6E54164-3208-4594-AB9D-5E0C24257E19}" type="presParOf" srcId="{B54EA7D1-F18F-4248-81B7-41AAF1DA5E1D}" destId="{B37D755E-4506-4196-9B30-A6733C5F3319}" srcOrd="0" destOrd="0" presId="urn:microsoft.com/office/officeart/2005/8/layout/hierarchy1"/>
    <dgm:cxn modelId="{4384CDA2-6813-4EFB-A819-97823DC34155}" type="presParOf" srcId="{B54EA7D1-F18F-4248-81B7-41AAF1DA5E1D}" destId="{993966BF-25B3-454F-B99A-48D36E699985}" srcOrd="1" destOrd="0" presId="urn:microsoft.com/office/officeart/2005/8/layout/hierarchy1"/>
    <dgm:cxn modelId="{268C2EE7-9114-4A3C-923E-7E226D8AFEB7}" type="presParOf" srcId="{D106B462-4B7B-4204-B1CB-C902174AC0AE}" destId="{F3F811EA-3B6D-4A8B-B7ED-7B62CBEF0445}" srcOrd="1" destOrd="0" presId="urn:microsoft.com/office/officeart/2005/8/layout/hierarchy1"/>
    <dgm:cxn modelId="{37CE0F75-301B-481F-A5C5-AEF5198EC7A3}" type="presParOf" srcId="{321EA9B7-323E-4470-8F40-F40CF0384BE7}" destId="{8056B1A1-1680-410D-A927-6297F826F404}" srcOrd="2" destOrd="0" presId="urn:microsoft.com/office/officeart/2005/8/layout/hierarchy1"/>
    <dgm:cxn modelId="{9D8FC0DF-3546-4598-9B49-64AC95ED72E3}" type="presParOf" srcId="{321EA9B7-323E-4470-8F40-F40CF0384BE7}" destId="{CB967BCC-E880-4716-B6AE-8BE1C71F9BD0}" srcOrd="3" destOrd="0" presId="urn:microsoft.com/office/officeart/2005/8/layout/hierarchy1"/>
    <dgm:cxn modelId="{09F48753-3FCE-4E22-9580-AF4F8A837AED}" type="presParOf" srcId="{CB967BCC-E880-4716-B6AE-8BE1C71F9BD0}" destId="{2384F1DF-02B1-416F-B131-AA7710C1C011}" srcOrd="0" destOrd="0" presId="urn:microsoft.com/office/officeart/2005/8/layout/hierarchy1"/>
    <dgm:cxn modelId="{F583BCC9-F496-4C75-8880-DDC1B8591478}" type="presParOf" srcId="{2384F1DF-02B1-416F-B131-AA7710C1C011}" destId="{D772D05A-FAFA-45A5-85D6-E0D57BED397B}" srcOrd="0" destOrd="0" presId="urn:microsoft.com/office/officeart/2005/8/layout/hierarchy1"/>
    <dgm:cxn modelId="{4D0BAE91-881F-4EB7-872C-78404F2BB683}" type="presParOf" srcId="{2384F1DF-02B1-416F-B131-AA7710C1C011}" destId="{FC0207C9-5202-4F8E-8ECC-8E9B2FD13CB7}" srcOrd="1" destOrd="0" presId="urn:microsoft.com/office/officeart/2005/8/layout/hierarchy1"/>
    <dgm:cxn modelId="{6CF03E50-095E-4089-B066-81CBB0D65CB8}" type="presParOf" srcId="{CB967BCC-E880-4716-B6AE-8BE1C71F9BD0}" destId="{6DEDC089-BECF-4143-A72A-1E5A03744026}" srcOrd="1" destOrd="0" presId="urn:microsoft.com/office/officeart/2005/8/layout/hierarchy1"/>
    <dgm:cxn modelId="{1B99C667-92E0-4E6E-ABCB-1828CF0887DF}" type="presParOf" srcId="{3A93936E-0989-4079-8F96-74D61340D347}" destId="{5C6FF285-C8D8-4A90-8BB8-437D94668AA5}" srcOrd="1" destOrd="0" presId="urn:microsoft.com/office/officeart/2005/8/layout/hierarchy1"/>
    <dgm:cxn modelId="{5BFE717E-AE37-4784-8DD9-EF08518003AC}" type="presParOf" srcId="{5C6FF285-C8D8-4A90-8BB8-437D94668AA5}" destId="{47AE68F4-4630-425F-BC3F-81BF1EBA42AB}" srcOrd="0" destOrd="0" presId="urn:microsoft.com/office/officeart/2005/8/layout/hierarchy1"/>
    <dgm:cxn modelId="{82F037C6-D0DF-49C3-88DD-C9D4D9F0265A}" type="presParOf" srcId="{47AE68F4-4630-425F-BC3F-81BF1EBA42AB}" destId="{D354F56A-7473-42A5-AB8C-C594EE4361F9}" srcOrd="0" destOrd="0" presId="urn:microsoft.com/office/officeart/2005/8/layout/hierarchy1"/>
    <dgm:cxn modelId="{75D9AC8B-4572-4C5D-B110-7C7AADFBBCB9}" type="presParOf" srcId="{47AE68F4-4630-425F-BC3F-81BF1EBA42AB}" destId="{FB580503-7A8D-4529-A259-F37B2236F479}" srcOrd="1" destOrd="0" presId="urn:microsoft.com/office/officeart/2005/8/layout/hierarchy1"/>
    <dgm:cxn modelId="{F25DEE51-55E3-4DF6-AF9B-972456787296}" type="presParOf" srcId="{5C6FF285-C8D8-4A90-8BB8-437D94668AA5}" destId="{01D10C20-AEA9-4EDB-A44F-A8FAAE33234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632523-EF4A-400B-87A2-11A99CAAA41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04CD7D6C-FE77-4806-8608-33E6D08B787A}">
      <dgm:prSet phldrT="[Texto]" custT="1"/>
      <dgm:spPr/>
      <dgm:t>
        <a:bodyPr/>
        <a:lstStyle/>
        <a:p>
          <a:r>
            <a:rPr lang="es-ES" sz="2000" dirty="0" smtClean="0">
              <a:latin typeface="Arial" panose="020B0604020202020204" pitchFamily="34" charset="0"/>
              <a:cs typeface="Arial" panose="020B0604020202020204" pitchFamily="34" charset="0"/>
            </a:rPr>
            <a:t>COSTUMBRE JURÍDICA</a:t>
          </a:r>
          <a:endParaRPr lang="es-ES" sz="2000" dirty="0">
            <a:latin typeface="Arial" panose="020B0604020202020204" pitchFamily="34" charset="0"/>
            <a:cs typeface="Arial" panose="020B0604020202020204" pitchFamily="34" charset="0"/>
          </a:endParaRPr>
        </a:p>
      </dgm:t>
    </dgm:pt>
    <dgm:pt modelId="{675D1F48-B75D-4C53-AB02-CAE8220E9611}" type="parTrans" cxnId="{2E14748C-594E-4ECD-8263-B2EBA2ADB276}">
      <dgm:prSet/>
      <dgm:spPr/>
      <dgm:t>
        <a:bodyPr/>
        <a:lstStyle/>
        <a:p>
          <a:endParaRPr lang="es-ES"/>
        </a:p>
      </dgm:t>
    </dgm:pt>
    <dgm:pt modelId="{BB886A40-B5CF-4A41-B017-F90FD52CABA8}" type="sibTrans" cxnId="{2E14748C-594E-4ECD-8263-B2EBA2ADB276}">
      <dgm:prSet/>
      <dgm:spPr/>
      <dgm:t>
        <a:bodyPr/>
        <a:lstStyle/>
        <a:p>
          <a:endParaRPr lang="es-ES"/>
        </a:p>
      </dgm:t>
    </dgm:pt>
    <dgm:pt modelId="{44E19B21-361F-47D3-AA65-189B7E6233FE}">
      <dgm:prSet phldrT="[Texto]" custT="1"/>
      <dgm:spPr/>
      <dgm:t>
        <a:bodyPr/>
        <a:lstStyle/>
        <a:p>
          <a:r>
            <a:rPr lang="es-ES" sz="1800" dirty="0" smtClean="0">
              <a:latin typeface="Arial" panose="020B0604020202020204" pitchFamily="34" charset="0"/>
              <a:cs typeface="Arial" panose="020B0604020202020204" pitchFamily="34" charset="0"/>
            </a:rPr>
            <a:t>CONCEPTO</a:t>
          </a:r>
          <a:endParaRPr lang="es-ES" sz="1800" dirty="0">
            <a:latin typeface="Arial" panose="020B0604020202020204" pitchFamily="34" charset="0"/>
            <a:cs typeface="Arial" panose="020B0604020202020204" pitchFamily="34" charset="0"/>
          </a:endParaRPr>
        </a:p>
      </dgm:t>
    </dgm:pt>
    <dgm:pt modelId="{CD8C50A0-85F1-47C2-8976-0CEF46EC22A3}" type="parTrans" cxnId="{AAE9348C-69F2-41C9-AF72-2E71BC23D694}">
      <dgm:prSet/>
      <dgm:spPr/>
      <dgm:t>
        <a:bodyPr/>
        <a:lstStyle/>
        <a:p>
          <a:endParaRPr lang="es-ES">
            <a:latin typeface="Arial" panose="020B0604020202020204" pitchFamily="34" charset="0"/>
            <a:cs typeface="Arial" panose="020B0604020202020204" pitchFamily="34" charset="0"/>
          </a:endParaRPr>
        </a:p>
      </dgm:t>
    </dgm:pt>
    <dgm:pt modelId="{E26FD98A-92CD-4579-B617-565D4F96D609}" type="sibTrans" cxnId="{AAE9348C-69F2-41C9-AF72-2E71BC23D694}">
      <dgm:prSet/>
      <dgm:spPr/>
      <dgm:t>
        <a:bodyPr/>
        <a:lstStyle/>
        <a:p>
          <a:endParaRPr lang="es-ES"/>
        </a:p>
      </dgm:t>
    </dgm:pt>
    <dgm:pt modelId="{2D97D7D6-91C5-4422-B89F-00780B61BC18}">
      <dgm:prSet phldrT="[Texto]" custT="1"/>
      <dgm:spPr/>
      <dgm:t>
        <a:bodyPr/>
        <a:lstStyle/>
        <a:p>
          <a:endParaRPr lang="es-ES" sz="1400" dirty="0" smtClean="0">
            <a:latin typeface="Arial" panose="020B0604020202020204" pitchFamily="34" charset="0"/>
            <a:cs typeface="Arial" panose="020B0604020202020204" pitchFamily="34" charset="0"/>
          </a:endParaRPr>
        </a:p>
        <a:p>
          <a:r>
            <a:rPr lang="es-ES" sz="1800" dirty="0" smtClean="0">
              <a:latin typeface="Arial" panose="020B0604020202020204" pitchFamily="34" charset="0"/>
              <a:cs typeface="Arial" panose="020B0604020202020204" pitchFamily="34" charset="0"/>
            </a:rPr>
            <a:t>VALOR</a:t>
          </a:r>
        </a:p>
        <a:p>
          <a:r>
            <a:rPr lang="es-ES" sz="900" dirty="0" smtClean="0">
              <a:latin typeface="Arial" panose="020B0604020202020204" pitchFamily="34" charset="0"/>
              <a:cs typeface="Arial" panose="020B0604020202020204" pitchFamily="34" charset="0"/>
            </a:rPr>
            <a:t> </a:t>
          </a:r>
          <a:endParaRPr lang="es-ES" sz="900" dirty="0">
            <a:latin typeface="Arial" panose="020B0604020202020204" pitchFamily="34" charset="0"/>
            <a:cs typeface="Arial" panose="020B0604020202020204" pitchFamily="34" charset="0"/>
          </a:endParaRPr>
        </a:p>
      </dgm:t>
    </dgm:pt>
    <dgm:pt modelId="{CB1C92BF-6749-466F-B491-3B1BA459BF38}" type="parTrans" cxnId="{8792F0BA-4A93-4C69-B377-62A0CF79F650}">
      <dgm:prSet/>
      <dgm:spPr/>
      <dgm:t>
        <a:bodyPr/>
        <a:lstStyle/>
        <a:p>
          <a:endParaRPr lang="es-ES"/>
        </a:p>
      </dgm:t>
    </dgm:pt>
    <dgm:pt modelId="{DE3308E1-3267-4FDD-BA04-FF0A1D8B6B1C}" type="sibTrans" cxnId="{8792F0BA-4A93-4C69-B377-62A0CF79F650}">
      <dgm:prSet/>
      <dgm:spPr/>
      <dgm:t>
        <a:bodyPr/>
        <a:lstStyle/>
        <a:p>
          <a:endParaRPr lang="es-ES"/>
        </a:p>
      </dgm:t>
    </dgm:pt>
    <dgm:pt modelId="{058C32A4-C9B5-44E8-93E4-7C9D120A7141}">
      <dgm:prSet custT="1"/>
      <dgm:spPr/>
      <dgm:t>
        <a:bodyPr/>
        <a:lstStyle/>
        <a:p>
          <a:r>
            <a:rPr lang="es-ES" sz="1800" dirty="0" smtClean="0">
              <a:latin typeface="Arial" panose="020B0604020202020204" pitchFamily="34" charset="0"/>
              <a:cs typeface="Arial" panose="020B0604020202020204" pitchFamily="34" charset="0"/>
            </a:rPr>
            <a:t>ELEMENTOS</a:t>
          </a:r>
          <a:endParaRPr lang="es-ES" sz="1800" dirty="0">
            <a:latin typeface="Arial" panose="020B0604020202020204" pitchFamily="34" charset="0"/>
            <a:cs typeface="Arial" panose="020B0604020202020204" pitchFamily="34" charset="0"/>
          </a:endParaRPr>
        </a:p>
      </dgm:t>
    </dgm:pt>
    <dgm:pt modelId="{84CF9D7E-177B-47B8-9347-8493345E3BCC}" type="parTrans" cxnId="{76F5D668-7B53-422D-ADB0-B8079B31A5CD}">
      <dgm:prSet/>
      <dgm:spPr/>
      <dgm:t>
        <a:bodyPr/>
        <a:lstStyle/>
        <a:p>
          <a:endParaRPr lang="es-ES"/>
        </a:p>
      </dgm:t>
    </dgm:pt>
    <dgm:pt modelId="{B3DBD370-40C6-46C9-8EF4-E2783D076B10}" type="sibTrans" cxnId="{76F5D668-7B53-422D-ADB0-B8079B31A5CD}">
      <dgm:prSet/>
      <dgm:spPr/>
      <dgm:t>
        <a:bodyPr/>
        <a:lstStyle/>
        <a:p>
          <a:endParaRPr lang="es-ES"/>
        </a:p>
      </dgm:t>
    </dgm:pt>
    <dgm:pt modelId="{FE1AAFCB-00AC-48E7-82A2-3E9CD85B8F69}">
      <dgm:prSet custT="1"/>
      <dgm:spPr/>
      <dgm:t>
        <a:bodyPr/>
        <a:lstStyle/>
        <a:p>
          <a:r>
            <a:rPr lang="es-ES" sz="1400" dirty="0" smtClean="0">
              <a:latin typeface="Arial" panose="020B0604020202020204" pitchFamily="34" charset="0"/>
              <a:cs typeface="Arial" panose="020B0604020202020204" pitchFamily="34" charset="0"/>
            </a:rPr>
            <a:t>Arts. 2° y 1546° CC</a:t>
          </a:r>
        </a:p>
        <a:p>
          <a:r>
            <a:rPr lang="es-ES" sz="1400" dirty="0" err="1" smtClean="0">
              <a:latin typeface="Arial" panose="020B0604020202020204" pitchFamily="34" charset="0"/>
              <a:cs typeface="Arial" panose="020B0604020202020204" pitchFamily="34" charset="0"/>
            </a:rPr>
            <a:t>Arts</a:t>
          </a:r>
          <a:r>
            <a:rPr lang="es-ES" sz="1400" dirty="0" smtClean="0">
              <a:latin typeface="Arial" panose="020B0604020202020204" pitchFamily="34" charset="0"/>
              <a:cs typeface="Arial" panose="020B0604020202020204" pitchFamily="34" charset="0"/>
            </a:rPr>
            <a:t> 4°, 5° Y 6° </a:t>
          </a:r>
          <a:r>
            <a:rPr lang="es-ES" sz="1400" dirty="0" err="1" smtClean="0">
              <a:latin typeface="Arial" panose="020B0604020202020204" pitchFamily="34" charset="0"/>
              <a:cs typeface="Arial" panose="020B0604020202020204" pitchFamily="34" charset="0"/>
            </a:rPr>
            <a:t>CCom</a:t>
          </a:r>
          <a:endParaRPr lang="es-ES" sz="1400" dirty="0">
            <a:latin typeface="Arial" panose="020B0604020202020204" pitchFamily="34" charset="0"/>
            <a:cs typeface="Arial" panose="020B0604020202020204" pitchFamily="34" charset="0"/>
          </a:endParaRPr>
        </a:p>
      </dgm:t>
    </dgm:pt>
    <dgm:pt modelId="{6912F8B8-F911-41F6-A3D6-3D28DF128FBD}" type="parTrans" cxnId="{F2454F63-023B-4A43-B26B-E168BEF6849E}">
      <dgm:prSet/>
      <dgm:spPr/>
      <dgm:t>
        <a:bodyPr/>
        <a:lstStyle/>
        <a:p>
          <a:endParaRPr lang="es-ES"/>
        </a:p>
      </dgm:t>
    </dgm:pt>
    <dgm:pt modelId="{0B5D11A6-FEB3-4960-9761-96C939BBE610}" type="sibTrans" cxnId="{F2454F63-023B-4A43-B26B-E168BEF6849E}">
      <dgm:prSet/>
      <dgm:spPr/>
      <dgm:t>
        <a:bodyPr/>
        <a:lstStyle/>
        <a:p>
          <a:endParaRPr lang="es-ES"/>
        </a:p>
      </dgm:t>
    </dgm:pt>
    <dgm:pt modelId="{5B24892A-2110-4535-8123-61E552BCD410}">
      <dgm:prSet custT="1"/>
      <dgm:spPr/>
      <dgm:t>
        <a:bodyPr/>
        <a:lstStyle/>
        <a:p>
          <a:r>
            <a:rPr lang="es-ES" sz="1400" dirty="0" smtClean="0">
              <a:latin typeface="Arial" panose="020B0604020202020204" pitchFamily="34" charset="0"/>
              <a:cs typeface="Arial" panose="020B0604020202020204" pitchFamily="34" charset="0"/>
            </a:rPr>
            <a:t>OBJETIVO</a:t>
          </a:r>
          <a:endParaRPr lang="es-ES" sz="1400" dirty="0">
            <a:latin typeface="Arial" panose="020B0604020202020204" pitchFamily="34" charset="0"/>
            <a:cs typeface="Arial" panose="020B0604020202020204" pitchFamily="34" charset="0"/>
          </a:endParaRPr>
        </a:p>
      </dgm:t>
    </dgm:pt>
    <dgm:pt modelId="{11CE6CAC-32A0-434A-836B-D2631A1DBE9E}" type="parTrans" cxnId="{15633B07-703B-466B-A8C0-BEDC7EE5FC8D}">
      <dgm:prSet/>
      <dgm:spPr/>
      <dgm:t>
        <a:bodyPr/>
        <a:lstStyle/>
        <a:p>
          <a:endParaRPr lang="es-ES"/>
        </a:p>
      </dgm:t>
    </dgm:pt>
    <dgm:pt modelId="{249ED4D0-7CFF-42E4-8B3C-E43CCF492B16}" type="sibTrans" cxnId="{15633B07-703B-466B-A8C0-BEDC7EE5FC8D}">
      <dgm:prSet/>
      <dgm:spPr/>
      <dgm:t>
        <a:bodyPr/>
        <a:lstStyle/>
        <a:p>
          <a:endParaRPr lang="es-ES"/>
        </a:p>
      </dgm:t>
    </dgm:pt>
    <dgm:pt modelId="{B8378E00-52D0-4196-BE28-5C3436EFBAE6}">
      <dgm:prSet custT="1"/>
      <dgm:spPr/>
      <dgm:t>
        <a:bodyPr/>
        <a:lstStyle/>
        <a:p>
          <a:r>
            <a:rPr lang="es-ES" sz="1400" dirty="0" smtClean="0">
              <a:latin typeface="Arial" panose="020B0604020202020204" pitchFamily="34" charset="0"/>
              <a:cs typeface="Arial" panose="020B0604020202020204" pitchFamily="34" charset="0"/>
            </a:rPr>
            <a:t>SUBJETIVO</a:t>
          </a:r>
          <a:endParaRPr lang="es-ES" sz="1400" dirty="0">
            <a:latin typeface="Arial" panose="020B0604020202020204" pitchFamily="34" charset="0"/>
            <a:cs typeface="Arial" panose="020B0604020202020204" pitchFamily="34" charset="0"/>
          </a:endParaRPr>
        </a:p>
      </dgm:t>
    </dgm:pt>
    <dgm:pt modelId="{3B1EDC9A-4A89-408C-A033-7BF7AF39C49B}" type="parTrans" cxnId="{37F34F43-E0C5-475C-BA7E-0C55910DF27C}">
      <dgm:prSet/>
      <dgm:spPr/>
      <dgm:t>
        <a:bodyPr/>
        <a:lstStyle/>
        <a:p>
          <a:endParaRPr lang="es-ES"/>
        </a:p>
      </dgm:t>
    </dgm:pt>
    <dgm:pt modelId="{6463B1C0-5380-42BC-A369-8618A176B8DE}" type="sibTrans" cxnId="{37F34F43-E0C5-475C-BA7E-0C55910DF27C}">
      <dgm:prSet/>
      <dgm:spPr/>
      <dgm:t>
        <a:bodyPr/>
        <a:lstStyle/>
        <a:p>
          <a:endParaRPr lang="es-ES"/>
        </a:p>
      </dgm:t>
    </dgm:pt>
    <dgm:pt modelId="{0B5081F4-5F04-46DC-834A-335CD017C126}">
      <dgm:prSet custT="1"/>
      <dgm:spPr/>
      <dgm:t>
        <a:bodyPr/>
        <a:lstStyle/>
        <a:p>
          <a:r>
            <a:rPr lang="es-ES" sz="1200" dirty="0" smtClean="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endParaRPr lang="es-ES" sz="1200" dirty="0">
            <a:latin typeface="Arial" panose="020B0604020202020204" pitchFamily="34" charset="0"/>
            <a:cs typeface="Arial" panose="020B0604020202020204" pitchFamily="34" charset="0"/>
          </a:endParaRPr>
        </a:p>
      </dgm:t>
    </dgm:pt>
    <dgm:pt modelId="{49109387-D1B3-4769-B421-A7C4A1D1E75C}" type="parTrans" cxnId="{1B96D5C5-E77C-40D8-92A4-87A7DE2E51A4}">
      <dgm:prSet/>
      <dgm:spPr/>
      <dgm:t>
        <a:bodyPr/>
        <a:lstStyle/>
        <a:p>
          <a:endParaRPr lang="es-ES"/>
        </a:p>
      </dgm:t>
    </dgm:pt>
    <dgm:pt modelId="{C88E2F71-5F32-41C0-BB7B-FCA7FA1A7593}" type="sibTrans" cxnId="{1B96D5C5-E77C-40D8-92A4-87A7DE2E51A4}">
      <dgm:prSet/>
      <dgm:spPr/>
      <dgm:t>
        <a:bodyPr/>
        <a:lstStyle/>
        <a:p>
          <a:endParaRPr lang="es-ES"/>
        </a:p>
      </dgm:t>
    </dgm:pt>
    <dgm:pt modelId="{66A81C25-9453-458A-922D-86F0C73F3ACE}">
      <dgm:prSet custT="1"/>
      <dgm:spPr/>
      <dgm:t>
        <a:bodyPr/>
        <a:lstStyle/>
        <a:p>
          <a:r>
            <a:rPr lang="es-ES" sz="1200" dirty="0" smtClean="0">
              <a:latin typeface="Arial" panose="020B0604020202020204" pitchFamily="34" charset="0"/>
              <a:cs typeface="Arial" panose="020B0604020202020204" pitchFamily="34" charset="0"/>
            </a:rPr>
            <a:t>Repetición constante y uniforme de una conducta  por parte de personas de una comunidad </a:t>
          </a:r>
          <a:endParaRPr lang="es-ES" sz="1200" dirty="0">
            <a:latin typeface="Arial" panose="020B0604020202020204" pitchFamily="34" charset="0"/>
            <a:cs typeface="Arial" panose="020B0604020202020204" pitchFamily="34" charset="0"/>
          </a:endParaRPr>
        </a:p>
      </dgm:t>
    </dgm:pt>
    <dgm:pt modelId="{6F14DF4D-EAC4-462B-86A4-618DBCA3E7C7}" type="parTrans" cxnId="{5819294E-A782-456F-8A71-8C5F9D29A924}">
      <dgm:prSet/>
      <dgm:spPr/>
      <dgm:t>
        <a:bodyPr/>
        <a:lstStyle/>
        <a:p>
          <a:endParaRPr lang="es-ES"/>
        </a:p>
      </dgm:t>
    </dgm:pt>
    <dgm:pt modelId="{F58AED43-213D-46CB-B95C-556E09F03974}" type="sibTrans" cxnId="{5819294E-A782-456F-8A71-8C5F9D29A924}">
      <dgm:prSet/>
      <dgm:spPr/>
      <dgm:t>
        <a:bodyPr/>
        <a:lstStyle/>
        <a:p>
          <a:endParaRPr lang="es-ES"/>
        </a:p>
      </dgm:t>
    </dgm:pt>
    <dgm:pt modelId="{77394449-D3B3-4919-8D61-AAB2652CFD07}">
      <dgm:prSet custT="1"/>
      <dgm:spPr/>
      <dgm:t>
        <a:bodyPr/>
        <a:lstStyle/>
        <a:p>
          <a:r>
            <a:rPr lang="es-ES" sz="1200" dirty="0" smtClean="0">
              <a:solidFill>
                <a:schemeClr val="tx1"/>
              </a:solidFill>
              <a:latin typeface="Arial" panose="020B0604020202020204" pitchFamily="34" charset="0"/>
              <a:cs typeface="Arial" panose="020B0604020202020204" pitchFamily="34" charset="0"/>
            </a:rPr>
            <a:t>Convicción de que la conducta que se repite </a:t>
          </a:r>
          <a:r>
            <a:rPr lang="es-ES" altLang="es-ES" sz="1200" b="1" dirty="0" smtClean="0">
              <a:solidFill>
                <a:schemeClr val="tx1"/>
              </a:solidFill>
              <a:latin typeface="Arial" panose="020B0604020202020204" pitchFamily="34" charset="0"/>
              <a:cs typeface="Arial" panose="020B0604020202020204" pitchFamily="34" charset="0"/>
            </a:rPr>
            <a:t>de los actos obedece a un imperativo jurídico </a:t>
          </a:r>
          <a:endParaRPr lang="es-ES" sz="1200" dirty="0">
            <a:solidFill>
              <a:schemeClr val="tx1"/>
            </a:solidFill>
            <a:latin typeface="Arial" panose="020B0604020202020204" pitchFamily="34" charset="0"/>
            <a:cs typeface="Arial" panose="020B0604020202020204" pitchFamily="34" charset="0"/>
          </a:endParaRPr>
        </a:p>
      </dgm:t>
    </dgm:pt>
    <dgm:pt modelId="{C33B9443-9151-4283-A192-41933B30B3A7}" type="parTrans" cxnId="{A0DD8275-1302-400D-B006-53885D273F98}">
      <dgm:prSet/>
      <dgm:spPr/>
      <dgm:t>
        <a:bodyPr/>
        <a:lstStyle/>
        <a:p>
          <a:endParaRPr lang="es-ES"/>
        </a:p>
      </dgm:t>
    </dgm:pt>
    <dgm:pt modelId="{ECABF2A4-8042-4D46-9929-A34F84FCCB0F}" type="sibTrans" cxnId="{A0DD8275-1302-400D-B006-53885D273F98}">
      <dgm:prSet/>
      <dgm:spPr/>
      <dgm:t>
        <a:bodyPr/>
        <a:lstStyle/>
        <a:p>
          <a:endParaRPr lang="es-ES"/>
        </a:p>
      </dgm:t>
    </dgm:pt>
    <dgm:pt modelId="{3248E9C5-F852-4903-848B-603311A2D09D}">
      <dgm:prSet/>
      <dgm:spPr/>
      <dgm:t>
        <a:bodyPr/>
        <a:lstStyle/>
        <a:p>
          <a:r>
            <a:rPr lang="es-ES" dirty="0" smtClean="0">
              <a:latin typeface="Arial" panose="020B0604020202020204" pitchFamily="34" charset="0"/>
              <a:cs typeface="Arial" panose="020B0604020202020204" pitchFamily="34" charset="0"/>
            </a:rPr>
            <a:t>Tiene mayor importancia en países anglosajones, que  en aquellos con raíz romana</a:t>
          </a:r>
          <a:endParaRPr lang="es-ES" dirty="0">
            <a:latin typeface="Arial" panose="020B0604020202020204" pitchFamily="34" charset="0"/>
            <a:cs typeface="Arial" panose="020B0604020202020204" pitchFamily="34" charset="0"/>
          </a:endParaRPr>
        </a:p>
      </dgm:t>
    </dgm:pt>
    <dgm:pt modelId="{F0FC3D39-BB4B-4315-BA80-8B09100D6CAF}" type="parTrans" cxnId="{B3E034D9-9275-48D0-8829-A948C9B9AEA9}">
      <dgm:prSet/>
      <dgm:spPr/>
      <dgm:t>
        <a:bodyPr/>
        <a:lstStyle/>
        <a:p>
          <a:endParaRPr lang="es-ES"/>
        </a:p>
      </dgm:t>
    </dgm:pt>
    <dgm:pt modelId="{D7E81FBE-C635-4951-8112-B279D3E97DF5}" type="sibTrans" cxnId="{B3E034D9-9275-48D0-8829-A948C9B9AEA9}">
      <dgm:prSet/>
      <dgm:spPr/>
      <dgm:t>
        <a:bodyPr/>
        <a:lstStyle/>
        <a:p>
          <a:endParaRPr lang="es-ES"/>
        </a:p>
      </dgm:t>
    </dgm:pt>
    <dgm:pt modelId="{E0DC1D4F-B7C6-4593-B2F7-36B74D074E88}">
      <dgm:prSet/>
      <dgm:spPr/>
      <dgm:t>
        <a:bodyPr/>
        <a:lstStyle/>
        <a:p>
          <a:r>
            <a:rPr lang="es-ES" dirty="0" smtClean="0"/>
            <a:t>En materia </a:t>
          </a:r>
          <a:r>
            <a:rPr lang="es-ES" dirty="0" smtClean="0">
              <a:latin typeface="Arial" panose="020B0604020202020204" pitchFamily="34" charset="0"/>
              <a:cs typeface="Arial" panose="020B0604020202020204" pitchFamily="34" charset="0"/>
            </a:rPr>
            <a:t>penal</a:t>
          </a:r>
          <a:r>
            <a:rPr lang="es-ES" dirty="0" smtClean="0"/>
            <a:t> carece de valor (principio de legalidad)</a:t>
          </a:r>
          <a:endParaRPr lang="es-ES" dirty="0"/>
        </a:p>
      </dgm:t>
    </dgm:pt>
    <dgm:pt modelId="{E465D069-F211-43E0-BE49-3938555B12C4}" type="parTrans" cxnId="{C2E7BB46-A421-47CA-BDA6-2AF91939DE13}">
      <dgm:prSet/>
      <dgm:spPr/>
      <dgm:t>
        <a:bodyPr/>
        <a:lstStyle/>
        <a:p>
          <a:endParaRPr lang="es-ES"/>
        </a:p>
      </dgm:t>
    </dgm:pt>
    <dgm:pt modelId="{7D4E4709-0AA2-4D7D-800E-ED97B4161230}" type="sibTrans" cxnId="{C2E7BB46-A421-47CA-BDA6-2AF91939DE13}">
      <dgm:prSet/>
      <dgm:spPr/>
      <dgm:t>
        <a:bodyPr/>
        <a:lstStyle/>
        <a:p>
          <a:endParaRPr lang="es-ES"/>
        </a:p>
      </dgm:t>
    </dgm:pt>
    <dgm:pt modelId="{BB41CD21-2F3B-4F07-B3B1-A7061232CE00}" type="pres">
      <dgm:prSet presAssocID="{CA632523-EF4A-400B-87A2-11A99CAAA410}" presName="hierChild1" presStyleCnt="0">
        <dgm:presLayoutVars>
          <dgm:chPref val="1"/>
          <dgm:dir/>
          <dgm:animOne val="branch"/>
          <dgm:animLvl val="lvl"/>
          <dgm:resizeHandles/>
        </dgm:presLayoutVars>
      </dgm:prSet>
      <dgm:spPr/>
      <dgm:t>
        <a:bodyPr/>
        <a:lstStyle/>
        <a:p>
          <a:endParaRPr lang="es-ES"/>
        </a:p>
      </dgm:t>
    </dgm:pt>
    <dgm:pt modelId="{BCE59B62-73CD-40E2-9F3D-E52BCCC6AAAC}" type="pres">
      <dgm:prSet presAssocID="{04CD7D6C-FE77-4806-8608-33E6D08B787A}" presName="hierRoot1" presStyleCnt="0"/>
      <dgm:spPr/>
    </dgm:pt>
    <dgm:pt modelId="{37DE32CF-BDF4-46C2-836B-68C7E9620028}" type="pres">
      <dgm:prSet presAssocID="{04CD7D6C-FE77-4806-8608-33E6D08B787A}" presName="composite" presStyleCnt="0"/>
      <dgm:spPr/>
    </dgm:pt>
    <dgm:pt modelId="{DA37993B-CBC6-442C-BDB9-DA58707D5893}" type="pres">
      <dgm:prSet presAssocID="{04CD7D6C-FE77-4806-8608-33E6D08B787A}" presName="background" presStyleLbl="node0" presStyleIdx="0" presStyleCnt="2"/>
      <dgm:spPr/>
    </dgm:pt>
    <dgm:pt modelId="{9C2BFBDB-D7DE-4145-B439-90B2A192998B}" type="pres">
      <dgm:prSet presAssocID="{04CD7D6C-FE77-4806-8608-33E6D08B787A}" presName="text" presStyleLbl="fgAcc0" presStyleIdx="0" presStyleCnt="2" custScaleX="179906">
        <dgm:presLayoutVars>
          <dgm:chPref val="3"/>
        </dgm:presLayoutVars>
      </dgm:prSet>
      <dgm:spPr/>
      <dgm:t>
        <a:bodyPr/>
        <a:lstStyle/>
        <a:p>
          <a:endParaRPr lang="es-ES"/>
        </a:p>
      </dgm:t>
    </dgm:pt>
    <dgm:pt modelId="{DBA490E0-341D-4D20-9810-48664A7F021C}" type="pres">
      <dgm:prSet presAssocID="{04CD7D6C-FE77-4806-8608-33E6D08B787A}" presName="hierChild2" presStyleCnt="0"/>
      <dgm:spPr/>
    </dgm:pt>
    <dgm:pt modelId="{A8F277D0-9731-49C8-A5EC-E124FF3A07CF}" type="pres">
      <dgm:prSet presAssocID="{CD8C50A0-85F1-47C2-8976-0CEF46EC22A3}" presName="Name10" presStyleLbl="parChTrans1D2" presStyleIdx="0" presStyleCnt="3"/>
      <dgm:spPr/>
      <dgm:t>
        <a:bodyPr/>
        <a:lstStyle/>
        <a:p>
          <a:endParaRPr lang="es-ES"/>
        </a:p>
      </dgm:t>
    </dgm:pt>
    <dgm:pt modelId="{A5E9D2BE-DFA8-4A84-B47A-7E810A149911}" type="pres">
      <dgm:prSet presAssocID="{44E19B21-361F-47D3-AA65-189B7E6233FE}" presName="hierRoot2" presStyleCnt="0"/>
      <dgm:spPr/>
    </dgm:pt>
    <dgm:pt modelId="{97BF032D-ACAC-4DD1-B14D-818470BFA1D0}" type="pres">
      <dgm:prSet presAssocID="{44E19B21-361F-47D3-AA65-189B7E6233FE}" presName="composite2" presStyleCnt="0"/>
      <dgm:spPr/>
    </dgm:pt>
    <dgm:pt modelId="{786F4046-1F76-42CD-AB28-C839E0B19446}" type="pres">
      <dgm:prSet presAssocID="{44E19B21-361F-47D3-AA65-189B7E6233FE}" presName="background2" presStyleLbl="node2" presStyleIdx="0" presStyleCnt="3"/>
      <dgm:spPr/>
    </dgm:pt>
    <dgm:pt modelId="{6626187D-4693-4100-9981-49540E5DAD8E}" type="pres">
      <dgm:prSet presAssocID="{44E19B21-361F-47D3-AA65-189B7E6233FE}" presName="text2" presStyleLbl="fgAcc2" presStyleIdx="0" presStyleCnt="3">
        <dgm:presLayoutVars>
          <dgm:chPref val="3"/>
        </dgm:presLayoutVars>
      </dgm:prSet>
      <dgm:spPr/>
      <dgm:t>
        <a:bodyPr/>
        <a:lstStyle/>
        <a:p>
          <a:endParaRPr lang="es-ES"/>
        </a:p>
      </dgm:t>
    </dgm:pt>
    <dgm:pt modelId="{B9D25E17-18A1-4434-A123-65E22C36A594}" type="pres">
      <dgm:prSet presAssocID="{44E19B21-361F-47D3-AA65-189B7E6233FE}" presName="hierChild3" presStyleCnt="0"/>
      <dgm:spPr/>
    </dgm:pt>
    <dgm:pt modelId="{0A5352FE-B316-4340-B636-4A7CD655F32F}" type="pres">
      <dgm:prSet presAssocID="{49109387-D1B3-4769-B421-A7C4A1D1E75C}" presName="Name17" presStyleLbl="parChTrans1D3" presStyleIdx="0" presStyleCnt="4"/>
      <dgm:spPr/>
      <dgm:t>
        <a:bodyPr/>
        <a:lstStyle/>
        <a:p>
          <a:endParaRPr lang="es-ES"/>
        </a:p>
      </dgm:t>
    </dgm:pt>
    <dgm:pt modelId="{FA5194C1-2C18-46E0-89AA-8A2DD726DCB5}" type="pres">
      <dgm:prSet presAssocID="{0B5081F4-5F04-46DC-834A-335CD017C126}" presName="hierRoot3" presStyleCnt="0"/>
      <dgm:spPr/>
    </dgm:pt>
    <dgm:pt modelId="{4AF5FD63-9557-422F-B96A-FD70EF468684}" type="pres">
      <dgm:prSet presAssocID="{0B5081F4-5F04-46DC-834A-335CD017C126}" presName="composite3" presStyleCnt="0"/>
      <dgm:spPr/>
    </dgm:pt>
    <dgm:pt modelId="{6FDDCDC4-5B2A-4A2E-A26A-CD136979A087}" type="pres">
      <dgm:prSet presAssocID="{0B5081F4-5F04-46DC-834A-335CD017C126}" presName="background3" presStyleLbl="node3" presStyleIdx="0" presStyleCnt="4"/>
      <dgm:spPr/>
    </dgm:pt>
    <dgm:pt modelId="{2E939488-3697-4C14-B3FF-DEE38AE9590B}" type="pres">
      <dgm:prSet presAssocID="{0B5081F4-5F04-46DC-834A-335CD017C126}" presName="text3" presStyleLbl="fgAcc3" presStyleIdx="0" presStyleCnt="4" custScaleX="128403" custScaleY="241187">
        <dgm:presLayoutVars>
          <dgm:chPref val="3"/>
        </dgm:presLayoutVars>
      </dgm:prSet>
      <dgm:spPr/>
      <dgm:t>
        <a:bodyPr/>
        <a:lstStyle/>
        <a:p>
          <a:endParaRPr lang="es-ES"/>
        </a:p>
      </dgm:t>
    </dgm:pt>
    <dgm:pt modelId="{68542C35-9A01-4446-98B4-D1EB079C61DC}" type="pres">
      <dgm:prSet presAssocID="{0B5081F4-5F04-46DC-834A-335CD017C126}" presName="hierChild4" presStyleCnt="0"/>
      <dgm:spPr/>
    </dgm:pt>
    <dgm:pt modelId="{94D47BCA-33BB-480B-B5F0-0E290F2ADACA}" type="pres">
      <dgm:prSet presAssocID="{CB1C92BF-6749-466F-B491-3B1BA459BF38}" presName="Name10" presStyleLbl="parChTrans1D2" presStyleIdx="1" presStyleCnt="3"/>
      <dgm:spPr/>
      <dgm:t>
        <a:bodyPr/>
        <a:lstStyle/>
        <a:p>
          <a:endParaRPr lang="es-ES"/>
        </a:p>
      </dgm:t>
    </dgm:pt>
    <dgm:pt modelId="{7D6A5CF8-E995-4556-AACF-B4921EEFEBF9}" type="pres">
      <dgm:prSet presAssocID="{2D97D7D6-91C5-4422-B89F-00780B61BC18}" presName="hierRoot2" presStyleCnt="0"/>
      <dgm:spPr/>
    </dgm:pt>
    <dgm:pt modelId="{6725CC05-622E-4B69-9E26-456B4198823C}" type="pres">
      <dgm:prSet presAssocID="{2D97D7D6-91C5-4422-B89F-00780B61BC18}" presName="composite2" presStyleCnt="0"/>
      <dgm:spPr/>
    </dgm:pt>
    <dgm:pt modelId="{C0F41EAE-3390-47BC-AE12-8B3A7D860C08}" type="pres">
      <dgm:prSet presAssocID="{2D97D7D6-91C5-4422-B89F-00780B61BC18}" presName="background2" presStyleLbl="node2" presStyleIdx="1" presStyleCnt="3"/>
      <dgm:spPr/>
    </dgm:pt>
    <dgm:pt modelId="{D52747CC-CF64-4030-B020-D029080DA979}" type="pres">
      <dgm:prSet presAssocID="{2D97D7D6-91C5-4422-B89F-00780B61BC18}" presName="text2" presStyleLbl="fgAcc2" presStyleIdx="1" presStyleCnt="3" custLinFactNeighborX="971" custLinFactNeighborY="-604">
        <dgm:presLayoutVars>
          <dgm:chPref val="3"/>
        </dgm:presLayoutVars>
      </dgm:prSet>
      <dgm:spPr/>
      <dgm:t>
        <a:bodyPr/>
        <a:lstStyle/>
        <a:p>
          <a:endParaRPr lang="es-ES"/>
        </a:p>
      </dgm:t>
    </dgm:pt>
    <dgm:pt modelId="{CC86A1ED-6E9A-4110-B23A-53B0237BB24D}" type="pres">
      <dgm:prSet presAssocID="{2D97D7D6-91C5-4422-B89F-00780B61BC18}" presName="hierChild3" presStyleCnt="0"/>
      <dgm:spPr/>
    </dgm:pt>
    <dgm:pt modelId="{99F11D6F-CC05-416C-B45E-E86338BE989D}" type="pres">
      <dgm:prSet presAssocID="{6912F8B8-F911-41F6-A3D6-3D28DF128FBD}" presName="Name17" presStyleLbl="parChTrans1D3" presStyleIdx="1" presStyleCnt="4"/>
      <dgm:spPr/>
      <dgm:t>
        <a:bodyPr/>
        <a:lstStyle/>
        <a:p>
          <a:endParaRPr lang="es-ES"/>
        </a:p>
      </dgm:t>
    </dgm:pt>
    <dgm:pt modelId="{4158CE89-A382-42BA-86FC-CB47E84DBC07}" type="pres">
      <dgm:prSet presAssocID="{FE1AAFCB-00AC-48E7-82A2-3E9CD85B8F69}" presName="hierRoot3" presStyleCnt="0"/>
      <dgm:spPr/>
    </dgm:pt>
    <dgm:pt modelId="{0F25576D-BFEA-4573-AD90-DD6BDC1F0E46}" type="pres">
      <dgm:prSet presAssocID="{FE1AAFCB-00AC-48E7-82A2-3E9CD85B8F69}" presName="composite3" presStyleCnt="0"/>
      <dgm:spPr/>
    </dgm:pt>
    <dgm:pt modelId="{D58EAF74-3A83-4836-9941-7133941F79A3}" type="pres">
      <dgm:prSet presAssocID="{FE1AAFCB-00AC-48E7-82A2-3E9CD85B8F69}" presName="background3" presStyleLbl="node3" presStyleIdx="1" presStyleCnt="4"/>
      <dgm:spPr/>
    </dgm:pt>
    <dgm:pt modelId="{57421739-DC4D-46C8-889A-7C2726343ACB}" type="pres">
      <dgm:prSet presAssocID="{FE1AAFCB-00AC-48E7-82A2-3E9CD85B8F69}" presName="text3" presStyleLbl="fgAcc3" presStyleIdx="1" presStyleCnt="4">
        <dgm:presLayoutVars>
          <dgm:chPref val="3"/>
        </dgm:presLayoutVars>
      </dgm:prSet>
      <dgm:spPr/>
      <dgm:t>
        <a:bodyPr/>
        <a:lstStyle/>
        <a:p>
          <a:endParaRPr lang="es-ES"/>
        </a:p>
      </dgm:t>
    </dgm:pt>
    <dgm:pt modelId="{56171021-777D-4E4C-89B0-7CFE53F769FC}" type="pres">
      <dgm:prSet presAssocID="{FE1AAFCB-00AC-48E7-82A2-3E9CD85B8F69}" presName="hierChild4" presStyleCnt="0"/>
      <dgm:spPr/>
    </dgm:pt>
    <dgm:pt modelId="{A7A3A302-E309-4524-A0F2-FB272E1F30B0}" type="pres">
      <dgm:prSet presAssocID="{E465D069-F211-43E0-BE49-3938555B12C4}" presName="Name23" presStyleLbl="parChTrans1D4" presStyleIdx="0" presStyleCnt="3"/>
      <dgm:spPr/>
      <dgm:t>
        <a:bodyPr/>
        <a:lstStyle/>
        <a:p>
          <a:endParaRPr lang="es-ES"/>
        </a:p>
      </dgm:t>
    </dgm:pt>
    <dgm:pt modelId="{74B4025C-A801-4992-AFCA-37113B4D9076}" type="pres">
      <dgm:prSet presAssocID="{E0DC1D4F-B7C6-4593-B2F7-36B74D074E88}" presName="hierRoot4" presStyleCnt="0"/>
      <dgm:spPr/>
    </dgm:pt>
    <dgm:pt modelId="{05F67525-0E55-4FD5-B5EF-C8FC4087E68E}" type="pres">
      <dgm:prSet presAssocID="{E0DC1D4F-B7C6-4593-B2F7-36B74D074E88}" presName="composite4" presStyleCnt="0"/>
      <dgm:spPr/>
    </dgm:pt>
    <dgm:pt modelId="{ED6ACA53-E01B-422E-9BF7-DBD2D036A719}" type="pres">
      <dgm:prSet presAssocID="{E0DC1D4F-B7C6-4593-B2F7-36B74D074E88}" presName="background4" presStyleLbl="node4" presStyleIdx="0" presStyleCnt="3"/>
      <dgm:spPr/>
    </dgm:pt>
    <dgm:pt modelId="{A8295AD4-4606-4CD7-BB4D-56921AD83188}" type="pres">
      <dgm:prSet presAssocID="{E0DC1D4F-B7C6-4593-B2F7-36B74D074E88}" presName="text4" presStyleLbl="fgAcc4" presStyleIdx="0" presStyleCnt="3">
        <dgm:presLayoutVars>
          <dgm:chPref val="3"/>
        </dgm:presLayoutVars>
      </dgm:prSet>
      <dgm:spPr/>
      <dgm:t>
        <a:bodyPr/>
        <a:lstStyle/>
        <a:p>
          <a:endParaRPr lang="es-ES"/>
        </a:p>
      </dgm:t>
    </dgm:pt>
    <dgm:pt modelId="{9C90012C-A259-458C-B716-2B7B23901FB4}" type="pres">
      <dgm:prSet presAssocID="{E0DC1D4F-B7C6-4593-B2F7-36B74D074E88}" presName="hierChild5" presStyleCnt="0"/>
      <dgm:spPr/>
    </dgm:pt>
    <dgm:pt modelId="{535CB667-5E12-44F7-B081-C0C4037FCA21}" type="pres">
      <dgm:prSet presAssocID="{84CF9D7E-177B-47B8-9347-8493345E3BCC}" presName="Name10" presStyleLbl="parChTrans1D2" presStyleIdx="2" presStyleCnt="3"/>
      <dgm:spPr/>
      <dgm:t>
        <a:bodyPr/>
        <a:lstStyle/>
        <a:p>
          <a:endParaRPr lang="es-ES"/>
        </a:p>
      </dgm:t>
    </dgm:pt>
    <dgm:pt modelId="{6D507857-BD67-4BF7-9A63-A7B502B8C19B}" type="pres">
      <dgm:prSet presAssocID="{058C32A4-C9B5-44E8-93E4-7C9D120A7141}" presName="hierRoot2" presStyleCnt="0"/>
      <dgm:spPr/>
    </dgm:pt>
    <dgm:pt modelId="{D68AEF93-1469-48A2-B558-47D8EBB9A693}" type="pres">
      <dgm:prSet presAssocID="{058C32A4-C9B5-44E8-93E4-7C9D120A7141}" presName="composite2" presStyleCnt="0"/>
      <dgm:spPr/>
    </dgm:pt>
    <dgm:pt modelId="{64CCAE2E-FC72-4AFA-9888-373A4C14D087}" type="pres">
      <dgm:prSet presAssocID="{058C32A4-C9B5-44E8-93E4-7C9D120A7141}" presName="background2" presStyleLbl="node2" presStyleIdx="2" presStyleCnt="3"/>
      <dgm:spPr/>
    </dgm:pt>
    <dgm:pt modelId="{2FD15F5D-2345-4E05-B1EF-F2B242F0E469}" type="pres">
      <dgm:prSet presAssocID="{058C32A4-C9B5-44E8-93E4-7C9D120A7141}" presName="text2" presStyleLbl="fgAcc2" presStyleIdx="2" presStyleCnt="3" custScaleX="128040">
        <dgm:presLayoutVars>
          <dgm:chPref val="3"/>
        </dgm:presLayoutVars>
      </dgm:prSet>
      <dgm:spPr/>
      <dgm:t>
        <a:bodyPr/>
        <a:lstStyle/>
        <a:p>
          <a:endParaRPr lang="es-ES"/>
        </a:p>
      </dgm:t>
    </dgm:pt>
    <dgm:pt modelId="{9E2504AB-1B98-4A68-8952-5C067B095A7A}" type="pres">
      <dgm:prSet presAssocID="{058C32A4-C9B5-44E8-93E4-7C9D120A7141}" presName="hierChild3" presStyleCnt="0"/>
      <dgm:spPr/>
    </dgm:pt>
    <dgm:pt modelId="{7FCE6174-ED62-47E1-AE7F-5ABF3E1D7DEB}" type="pres">
      <dgm:prSet presAssocID="{11CE6CAC-32A0-434A-836B-D2631A1DBE9E}" presName="Name17" presStyleLbl="parChTrans1D3" presStyleIdx="2" presStyleCnt="4"/>
      <dgm:spPr/>
      <dgm:t>
        <a:bodyPr/>
        <a:lstStyle/>
        <a:p>
          <a:endParaRPr lang="es-ES"/>
        </a:p>
      </dgm:t>
    </dgm:pt>
    <dgm:pt modelId="{9E925AE8-F97F-48F8-9287-25ADA7A2323B}" type="pres">
      <dgm:prSet presAssocID="{5B24892A-2110-4535-8123-61E552BCD410}" presName="hierRoot3" presStyleCnt="0"/>
      <dgm:spPr/>
    </dgm:pt>
    <dgm:pt modelId="{CFABC364-398A-4A7F-B13F-EE00C4F95CCE}" type="pres">
      <dgm:prSet presAssocID="{5B24892A-2110-4535-8123-61E552BCD410}" presName="composite3" presStyleCnt="0"/>
      <dgm:spPr/>
    </dgm:pt>
    <dgm:pt modelId="{DF2A3666-C349-409D-A5C8-5B4B49B27E95}" type="pres">
      <dgm:prSet presAssocID="{5B24892A-2110-4535-8123-61E552BCD410}" presName="background3" presStyleLbl="node3" presStyleIdx="2" presStyleCnt="4"/>
      <dgm:spPr/>
    </dgm:pt>
    <dgm:pt modelId="{6523D835-1247-4590-A2DB-BC1A21D9DFC6}" type="pres">
      <dgm:prSet presAssocID="{5B24892A-2110-4535-8123-61E552BCD410}" presName="text3" presStyleLbl="fgAcc3" presStyleIdx="2" presStyleCnt="4">
        <dgm:presLayoutVars>
          <dgm:chPref val="3"/>
        </dgm:presLayoutVars>
      </dgm:prSet>
      <dgm:spPr/>
      <dgm:t>
        <a:bodyPr/>
        <a:lstStyle/>
        <a:p>
          <a:endParaRPr lang="es-ES"/>
        </a:p>
      </dgm:t>
    </dgm:pt>
    <dgm:pt modelId="{E7624DAD-5E44-4342-80B0-06CA9255CE4F}" type="pres">
      <dgm:prSet presAssocID="{5B24892A-2110-4535-8123-61E552BCD410}" presName="hierChild4" presStyleCnt="0"/>
      <dgm:spPr/>
    </dgm:pt>
    <dgm:pt modelId="{82CA54BD-65CA-4E20-9B7B-E74DB540AF9A}" type="pres">
      <dgm:prSet presAssocID="{6F14DF4D-EAC4-462B-86A4-618DBCA3E7C7}" presName="Name23" presStyleLbl="parChTrans1D4" presStyleIdx="1" presStyleCnt="3"/>
      <dgm:spPr/>
      <dgm:t>
        <a:bodyPr/>
        <a:lstStyle/>
        <a:p>
          <a:endParaRPr lang="es-ES"/>
        </a:p>
      </dgm:t>
    </dgm:pt>
    <dgm:pt modelId="{1FE0C18D-FF64-4610-92D9-0AA50354C861}" type="pres">
      <dgm:prSet presAssocID="{66A81C25-9453-458A-922D-86F0C73F3ACE}" presName="hierRoot4" presStyleCnt="0"/>
      <dgm:spPr/>
    </dgm:pt>
    <dgm:pt modelId="{565EEF2A-D799-4A64-8A98-87B54343AE10}" type="pres">
      <dgm:prSet presAssocID="{66A81C25-9453-458A-922D-86F0C73F3ACE}" presName="composite4" presStyleCnt="0"/>
      <dgm:spPr/>
    </dgm:pt>
    <dgm:pt modelId="{41F5FE14-E1A0-4287-9D9F-70827871289D}" type="pres">
      <dgm:prSet presAssocID="{66A81C25-9453-458A-922D-86F0C73F3ACE}" presName="background4" presStyleLbl="node4" presStyleIdx="1" presStyleCnt="3"/>
      <dgm:spPr/>
    </dgm:pt>
    <dgm:pt modelId="{6F0B824F-E495-408E-B68E-063C409D6FFA}" type="pres">
      <dgm:prSet presAssocID="{66A81C25-9453-458A-922D-86F0C73F3ACE}" presName="text4" presStyleLbl="fgAcc4" presStyleIdx="1" presStyleCnt="3" custScaleY="146258">
        <dgm:presLayoutVars>
          <dgm:chPref val="3"/>
        </dgm:presLayoutVars>
      </dgm:prSet>
      <dgm:spPr/>
      <dgm:t>
        <a:bodyPr/>
        <a:lstStyle/>
        <a:p>
          <a:endParaRPr lang="es-ES"/>
        </a:p>
      </dgm:t>
    </dgm:pt>
    <dgm:pt modelId="{E229DBEA-439E-4C26-BB74-125642152D05}" type="pres">
      <dgm:prSet presAssocID="{66A81C25-9453-458A-922D-86F0C73F3ACE}" presName="hierChild5" presStyleCnt="0"/>
      <dgm:spPr/>
    </dgm:pt>
    <dgm:pt modelId="{62396767-8604-41F2-9E52-BFAA28A55746}" type="pres">
      <dgm:prSet presAssocID="{3B1EDC9A-4A89-408C-A033-7BF7AF39C49B}" presName="Name17" presStyleLbl="parChTrans1D3" presStyleIdx="3" presStyleCnt="4"/>
      <dgm:spPr/>
      <dgm:t>
        <a:bodyPr/>
        <a:lstStyle/>
        <a:p>
          <a:endParaRPr lang="es-ES"/>
        </a:p>
      </dgm:t>
    </dgm:pt>
    <dgm:pt modelId="{68A1BDC6-EAC0-4AED-9522-EC5174303011}" type="pres">
      <dgm:prSet presAssocID="{B8378E00-52D0-4196-BE28-5C3436EFBAE6}" presName="hierRoot3" presStyleCnt="0"/>
      <dgm:spPr/>
    </dgm:pt>
    <dgm:pt modelId="{76519F77-8B6A-41F5-A74C-1E307F0677FA}" type="pres">
      <dgm:prSet presAssocID="{B8378E00-52D0-4196-BE28-5C3436EFBAE6}" presName="composite3" presStyleCnt="0"/>
      <dgm:spPr/>
    </dgm:pt>
    <dgm:pt modelId="{8DCF7A66-B0B2-4C3E-A7B6-F193E59C5C72}" type="pres">
      <dgm:prSet presAssocID="{B8378E00-52D0-4196-BE28-5C3436EFBAE6}" presName="background3" presStyleLbl="node3" presStyleIdx="3" presStyleCnt="4"/>
      <dgm:spPr/>
    </dgm:pt>
    <dgm:pt modelId="{E86AF347-7BD1-4543-86C6-CC7138F23C58}" type="pres">
      <dgm:prSet presAssocID="{B8378E00-52D0-4196-BE28-5C3436EFBAE6}" presName="text3" presStyleLbl="fgAcc3" presStyleIdx="3" presStyleCnt="4" custLinFactNeighborX="-3033">
        <dgm:presLayoutVars>
          <dgm:chPref val="3"/>
        </dgm:presLayoutVars>
      </dgm:prSet>
      <dgm:spPr/>
      <dgm:t>
        <a:bodyPr/>
        <a:lstStyle/>
        <a:p>
          <a:endParaRPr lang="es-ES"/>
        </a:p>
      </dgm:t>
    </dgm:pt>
    <dgm:pt modelId="{95C4A911-3C5F-4B45-902A-00D3DC7561EE}" type="pres">
      <dgm:prSet presAssocID="{B8378E00-52D0-4196-BE28-5C3436EFBAE6}" presName="hierChild4" presStyleCnt="0"/>
      <dgm:spPr/>
    </dgm:pt>
    <dgm:pt modelId="{4CF4A8B3-3168-4FE5-9857-0114B9EEE4B2}" type="pres">
      <dgm:prSet presAssocID="{C33B9443-9151-4283-A192-41933B30B3A7}" presName="Name23" presStyleLbl="parChTrans1D4" presStyleIdx="2" presStyleCnt="3"/>
      <dgm:spPr/>
      <dgm:t>
        <a:bodyPr/>
        <a:lstStyle/>
        <a:p>
          <a:endParaRPr lang="es-ES"/>
        </a:p>
      </dgm:t>
    </dgm:pt>
    <dgm:pt modelId="{9E3FF727-988B-400F-BDD4-596F98C5634B}" type="pres">
      <dgm:prSet presAssocID="{77394449-D3B3-4919-8D61-AAB2652CFD07}" presName="hierRoot4" presStyleCnt="0"/>
      <dgm:spPr/>
    </dgm:pt>
    <dgm:pt modelId="{79FE734A-AE51-4CA6-8FF1-DEA45FC1DBA9}" type="pres">
      <dgm:prSet presAssocID="{77394449-D3B3-4919-8D61-AAB2652CFD07}" presName="composite4" presStyleCnt="0"/>
      <dgm:spPr/>
    </dgm:pt>
    <dgm:pt modelId="{A76470C8-534E-4849-A4E6-2B23B1AF834D}" type="pres">
      <dgm:prSet presAssocID="{77394449-D3B3-4919-8D61-AAB2652CFD07}" presName="background4" presStyleLbl="node4" presStyleIdx="2" presStyleCnt="3"/>
      <dgm:spPr/>
    </dgm:pt>
    <dgm:pt modelId="{A862D804-25B6-43CA-80E9-8915EB139D4F}" type="pres">
      <dgm:prSet presAssocID="{77394449-D3B3-4919-8D61-AAB2652CFD07}" presName="text4" presStyleLbl="fgAcc4" presStyleIdx="2" presStyleCnt="3" custScaleY="122368">
        <dgm:presLayoutVars>
          <dgm:chPref val="3"/>
        </dgm:presLayoutVars>
      </dgm:prSet>
      <dgm:spPr/>
      <dgm:t>
        <a:bodyPr/>
        <a:lstStyle/>
        <a:p>
          <a:endParaRPr lang="es-ES"/>
        </a:p>
      </dgm:t>
    </dgm:pt>
    <dgm:pt modelId="{1AB3A9D3-EC9E-42EF-8A7A-4090A50C38D8}" type="pres">
      <dgm:prSet presAssocID="{77394449-D3B3-4919-8D61-AAB2652CFD07}" presName="hierChild5" presStyleCnt="0"/>
      <dgm:spPr/>
    </dgm:pt>
    <dgm:pt modelId="{F36B3018-68D1-4F99-ADF1-400B3937F30E}" type="pres">
      <dgm:prSet presAssocID="{3248E9C5-F852-4903-848B-603311A2D09D}" presName="hierRoot1" presStyleCnt="0"/>
      <dgm:spPr/>
    </dgm:pt>
    <dgm:pt modelId="{4D480034-D744-4FEB-AE35-210D6E66D353}" type="pres">
      <dgm:prSet presAssocID="{3248E9C5-F852-4903-848B-603311A2D09D}" presName="composite" presStyleCnt="0"/>
      <dgm:spPr/>
    </dgm:pt>
    <dgm:pt modelId="{4DAFBD4A-E9D8-40EF-A72D-2B89860531D1}" type="pres">
      <dgm:prSet presAssocID="{3248E9C5-F852-4903-848B-603311A2D09D}" presName="background" presStyleLbl="node0" presStyleIdx="1" presStyleCnt="2"/>
      <dgm:spPr/>
    </dgm:pt>
    <dgm:pt modelId="{74973F10-4EE3-4376-B12A-8BE5CA674697}" type="pres">
      <dgm:prSet presAssocID="{3248E9C5-F852-4903-848B-603311A2D09D}" presName="text" presStyleLbl="fgAcc0" presStyleIdx="1" presStyleCnt="2">
        <dgm:presLayoutVars>
          <dgm:chPref val="3"/>
        </dgm:presLayoutVars>
      </dgm:prSet>
      <dgm:spPr/>
      <dgm:t>
        <a:bodyPr/>
        <a:lstStyle/>
        <a:p>
          <a:endParaRPr lang="es-ES"/>
        </a:p>
      </dgm:t>
    </dgm:pt>
    <dgm:pt modelId="{65BC1530-97F7-4FC6-9D46-64ADAFF33207}" type="pres">
      <dgm:prSet presAssocID="{3248E9C5-F852-4903-848B-603311A2D09D}" presName="hierChild2" presStyleCnt="0"/>
      <dgm:spPr/>
    </dgm:pt>
  </dgm:ptLst>
  <dgm:cxnLst>
    <dgm:cxn modelId="{2CB527C3-AAE9-4196-91FD-CFD129DF1C6D}" type="presOf" srcId="{CB1C92BF-6749-466F-B491-3B1BA459BF38}" destId="{94D47BCA-33BB-480B-B5F0-0E290F2ADACA}" srcOrd="0" destOrd="0" presId="urn:microsoft.com/office/officeart/2005/8/layout/hierarchy1"/>
    <dgm:cxn modelId="{F2454F63-023B-4A43-B26B-E168BEF6849E}" srcId="{2D97D7D6-91C5-4422-B89F-00780B61BC18}" destId="{FE1AAFCB-00AC-48E7-82A2-3E9CD85B8F69}" srcOrd="0" destOrd="0" parTransId="{6912F8B8-F911-41F6-A3D6-3D28DF128FBD}" sibTransId="{0B5D11A6-FEB3-4960-9761-96C939BBE610}"/>
    <dgm:cxn modelId="{37F34F43-E0C5-475C-BA7E-0C55910DF27C}" srcId="{058C32A4-C9B5-44E8-93E4-7C9D120A7141}" destId="{B8378E00-52D0-4196-BE28-5C3436EFBAE6}" srcOrd="1" destOrd="0" parTransId="{3B1EDC9A-4A89-408C-A033-7BF7AF39C49B}" sibTransId="{6463B1C0-5380-42BC-A369-8618A176B8DE}"/>
    <dgm:cxn modelId="{533082FE-6C6E-403D-97C1-DEB00217E84B}" type="presOf" srcId="{11CE6CAC-32A0-434A-836B-D2631A1DBE9E}" destId="{7FCE6174-ED62-47E1-AE7F-5ABF3E1D7DEB}" srcOrd="0" destOrd="0" presId="urn:microsoft.com/office/officeart/2005/8/layout/hierarchy1"/>
    <dgm:cxn modelId="{35323CAE-E153-4D20-9EED-83AD9D4FAD73}" type="presOf" srcId="{49109387-D1B3-4769-B421-A7C4A1D1E75C}" destId="{0A5352FE-B316-4340-B636-4A7CD655F32F}" srcOrd="0" destOrd="0" presId="urn:microsoft.com/office/officeart/2005/8/layout/hierarchy1"/>
    <dgm:cxn modelId="{81B18216-A0AB-4C58-9B2C-36068033FA2E}" type="presOf" srcId="{5B24892A-2110-4535-8123-61E552BCD410}" destId="{6523D835-1247-4590-A2DB-BC1A21D9DFC6}" srcOrd="0" destOrd="0" presId="urn:microsoft.com/office/officeart/2005/8/layout/hierarchy1"/>
    <dgm:cxn modelId="{6DDF3AE0-1612-481E-B3DE-58404D248872}" type="presOf" srcId="{FE1AAFCB-00AC-48E7-82A2-3E9CD85B8F69}" destId="{57421739-DC4D-46C8-889A-7C2726343ACB}" srcOrd="0" destOrd="0" presId="urn:microsoft.com/office/officeart/2005/8/layout/hierarchy1"/>
    <dgm:cxn modelId="{C2E7BB46-A421-47CA-BDA6-2AF91939DE13}" srcId="{FE1AAFCB-00AC-48E7-82A2-3E9CD85B8F69}" destId="{E0DC1D4F-B7C6-4593-B2F7-36B74D074E88}" srcOrd="0" destOrd="0" parTransId="{E465D069-F211-43E0-BE49-3938555B12C4}" sibTransId="{7D4E4709-0AA2-4D7D-800E-ED97B4161230}"/>
    <dgm:cxn modelId="{DFB75571-0F9C-45FB-99BF-04D0DA4B0A72}" type="presOf" srcId="{CD8C50A0-85F1-47C2-8976-0CEF46EC22A3}" destId="{A8F277D0-9731-49C8-A5EC-E124FF3A07CF}" srcOrd="0" destOrd="0" presId="urn:microsoft.com/office/officeart/2005/8/layout/hierarchy1"/>
    <dgm:cxn modelId="{CA928A5B-1CB8-4ED5-889A-BDE989061BD0}" type="presOf" srcId="{3248E9C5-F852-4903-848B-603311A2D09D}" destId="{74973F10-4EE3-4376-B12A-8BE5CA674697}" srcOrd="0" destOrd="0" presId="urn:microsoft.com/office/officeart/2005/8/layout/hierarchy1"/>
    <dgm:cxn modelId="{3E1167CD-9161-418C-A8DD-E754313B38C4}" type="presOf" srcId="{84CF9D7E-177B-47B8-9347-8493345E3BCC}" destId="{535CB667-5E12-44F7-B081-C0C4037FCA21}" srcOrd="0" destOrd="0" presId="urn:microsoft.com/office/officeart/2005/8/layout/hierarchy1"/>
    <dgm:cxn modelId="{A3B6B547-A0AA-41E8-99E5-0B46A6DC74F9}" type="presOf" srcId="{6F14DF4D-EAC4-462B-86A4-618DBCA3E7C7}" destId="{82CA54BD-65CA-4E20-9B7B-E74DB540AF9A}" srcOrd="0" destOrd="0" presId="urn:microsoft.com/office/officeart/2005/8/layout/hierarchy1"/>
    <dgm:cxn modelId="{A2C3E662-9EC0-482D-8D43-92D9BA718C3C}" type="presOf" srcId="{E465D069-F211-43E0-BE49-3938555B12C4}" destId="{A7A3A302-E309-4524-A0F2-FB272E1F30B0}" srcOrd="0" destOrd="0" presId="urn:microsoft.com/office/officeart/2005/8/layout/hierarchy1"/>
    <dgm:cxn modelId="{02A2AACB-0CEE-4DA4-8449-1C6984AD7B45}" type="presOf" srcId="{6912F8B8-F911-41F6-A3D6-3D28DF128FBD}" destId="{99F11D6F-CC05-416C-B45E-E86338BE989D}" srcOrd="0" destOrd="0" presId="urn:microsoft.com/office/officeart/2005/8/layout/hierarchy1"/>
    <dgm:cxn modelId="{969E18A5-59F2-4467-9B80-D039019609DE}" type="presOf" srcId="{77394449-D3B3-4919-8D61-AAB2652CFD07}" destId="{A862D804-25B6-43CA-80E9-8915EB139D4F}" srcOrd="0" destOrd="0" presId="urn:microsoft.com/office/officeart/2005/8/layout/hierarchy1"/>
    <dgm:cxn modelId="{B3E034D9-9275-48D0-8829-A948C9B9AEA9}" srcId="{CA632523-EF4A-400B-87A2-11A99CAAA410}" destId="{3248E9C5-F852-4903-848B-603311A2D09D}" srcOrd="1" destOrd="0" parTransId="{F0FC3D39-BB4B-4315-BA80-8B09100D6CAF}" sibTransId="{D7E81FBE-C635-4951-8112-B279D3E97DF5}"/>
    <dgm:cxn modelId="{656A7498-EEA6-4802-9984-54CA368A1B51}" type="presOf" srcId="{E0DC1D4F-B7C6-4593-B2F7-36B74D074E88}" destId="{A8295AD4-4606-4CD7-BB4D-56921AD83188}" srcOrd="0" destOrd="0" presId="urn:microsoft.com/office/officeart/2005/8/layout/hierarchy1"/>
    <dgm:cxn modelId="{CB755557-D04E-48D0-B987-70284AA5B181}" type="presOf" srcId="{04CD7D6C-FE77-4806-8608-33E6D08B787A}" destId="{9C2BFBDB-D7DE-4145-B439-90B2A192998B}" srcOrd="0" destOrd="0" presId="urn:microsoft.com/office/officeart/2005/8/layout/hierarchy1"/>
    <dgm:cxn modelId="{41738518-9919-43AC-A43E-0A210437310C}" type="presOf" srcId="{0B5081F4-5F04-46DC-834A-335CD017C126}" destId="{2E939488-3697-4C14-B3FF-DEE38AE9590B}" srcOrd="0" destOrd="0" presId="urn:microsoft.com/office/officeart/2005/8/layout/hierarchy1"/>
    <dgm:cxn modelId="{F7893CE8-5C30-4539-A4A9-7421DBDA95A6}" type="presOf" srcId="{058C32A4-C9B5-44E8-93E4-7C9D120A7141}" destId="{2FD15F5D-2345-4E05-B1EF-F2B242F0E469}" srcOrd="0" destOrd="0" presId="urn:microsoft.com/office/officeart/2005/8/layout/hierarchy1"/>
    <dgm:cxn modelId="{15633B07-703B-466B-A8C0-BEDC7EE5FC8D}" srcId="{058C32A4-C9B5-44E8-93E4-7C9D120A7141}" destId="{5B24892A-2110-4535-8123-61E552BCD410}" srcOrd="0" destOrd="0" parTransId="{11CE6CAC-32A0-434A-836B-D2631A1DBE9E}" sibTransId="{249ED4D0-7CFF-42E4-8B3C-E43CCF492B16}"/>
    <dgm:cxn modelId="{AAE9348C-69F2-41C9-AF72-2E71BC23D694}" srcId="{04CD7D6C-FE77-4806-8608-33E6D08B787A}" destId="{44E19B21-361F-47D3-AA65-189B7E6233FE}" srcOrd="0" destOrd="0" parTransId="{CD8C50A0-85F1-47C2-8976-0CEF46EC22A3}" sibTransId="{E26FD98A-92CD-4579-B617-565D4F96D609}"/>
    <dgm:cxn modelId="{01DE0C8C-1045-4EA5-A248-DA3431E2B765}" type="presOf" srcId="{C33B9443-9151-4283-A192-41933B30B3A7}" destId="{4CF4A8B3-3168-4FE5-9857-0114B9EEE4B2}" srcOrd="0" destOrd="0" presId="urn:microsoft.com/office/officeart/2005/8/layout/hierarchy1"/>
    <dgm:cxn modelId="{A0DD8275-1302-400D-B006-53885D273F98}" srcId="{B8378E00-52D0-4196-BE28-5C3436EFBAE6}" destId="{77394449-D3B3-4919-8D61-AAB2652CFD07}" srcOrd="0" destOrd="0" parTransId="{C33B9443-9151-4283-A192-41933B30B3A7}" sibTransId="{ECABF2A4-8042-4D46-9929-A34F84FCCB0F}"/>
    <dgm:cxn modelId="{EBF84560-BFA2-4EED-BA4F-56EAFA0656D1}" type="presOf" srcId="{B8378E00-52D0-4196-BE28-5C3436EFBAE6}" destId="{E86AF347-7BD1-4543-86C6-CC7138F23C58}" srcOrd="0" destOrd="0" presId="urn:microsoft.com/office/officeart/2005/8/layout/hierarchy1"/>
    <dgm:cxn modelId="{5819294E-A782-456F-8A71-8C5F9D29A924}" srcId="{5B24892A-2110-4535-8123-61E552BCD410}" destId="{66A81C25-9453-458A-922D-86F0C73F3ACE}" srcOrd="0" destOrd="0" parTransId="{6F14DF4D-EAC4-462B-86A4-618DBCA3E7C7}" sibTransId="{F58AED43-213D-46CB-B95C-556E09F03974}"/>
    <dgm:cxn modelId="{2AFEF8E9-2D92-4532-A93A-1E18720CF745}" type="presOf" srcId="{66A81C25-9453-458A-922D-86F0C73F3ACE}" destId="{6F0B824F-E495-408E-B68E-063C409D6FFA}" srcOrd="0" destOrd="0" presId="urn:microsoft.com/office/officeart/2005/8/layout/hierarchy1"/>
    <dgm:cxn modelId="{3409D8AC-994A-4CDA-9E33-5200A99CFA1E}" type="presOf" srcId="{2D97D7D6-91C5-4422-B89F-00780B61BC18}" destId="{D52747CC-CF64-4030-B020-D029080DA979}" srcOrd="0" destOrd="0" presId="urn:microsoft.com/office/officeart/2005/8/layout/hierarchy1"/>
    <dgm:cxn modelId="{8792F0BA-4A93-4C69-B377-62A0CF79F650}" srcId="{04CD7D6C-FE77-4806-8608-33E6D08B787A}" destId="{2D97D7D6-91C5-4422-B89F-00780B61BC18}" srcOrd="1" destOrd="0" parTransId="{CB1C92BF-6749-466F-B491-3B1BA459BF38}" sibTransId="{DE3308E1-3267-4FDD-BA04-FF0A1D8B6B1C}"/>
    <dgm:cxn modelId="{F9625188-286A-4882-91C7-133CBED588D2}" type="presOf" srcId="{3B1EDC9A-4A89-408C-A033-7BF7AF39C49B}" destId="{62396767-8604-41F2-9E52-BFAA28A55746}" srcOrd="0" destOrd="0" presId="urn:microsoft.com/office/officeart/2005/8/layout/hierarchy1"/>
    <dgm:cxn modelId="{2E14748C-594E-4ECD-8263-B2EBA2ADB276}" srcId="{CA632523-EF4A-400B-87A2-11A99CAAA410}" destId="{04CD7D6C-FE77-4806-8608-33E6D08B787A}" srcOrd="0" destOrd="0" parTransId="{675D1F48-B75D-4C53-AB02-CAE8220E9611}" sibTransId="{BB886A40-B5CF-4A41-B017-F90FD52CABA8}"/>
    <dgm:cxn modelId="{76F5D668-7B53-422D-ADB0-B8079B31A5CD}" srcId="{04CD7D6C-FE77-4806-8608-33E6D08B787A}" destId="{058C32A4-C9B5-44E8-93E4-7C9D120A7141}" srcOrd="2" destOrd="0" parTransId="{84CF9D7E-177B-47B8-9347-8493345E3BCC}" sibTransId="{B3DBD370-40C6-46C9-8EF4-E2783D076B10}"/>
    <dgm:cxn modelId="{481CE18D-5392-4A2B-A6A2-1C7F3608CC88}" type="presOf" srcId="{44E19B21-361F-47D3-AA65-189B7E6233FE}" destId="{6626187D-4693-4100-9981-49540E5DAD8E}" srcOrd="0" destOrd="0" presId="urn:microsoft.com/office/officeart/2005/8/layout/hierarchy1"/>
    <dgm:cxn modelId="{B88D4DF4-608D-4CC7-A326-7B87233C1008}" type="presOf" srcId="{CA632523-EF4A-400B-87A2-11A99CAAA410}" destId="{BB41CD21-2F3B-4F07-B3B1-A7061232CE00}" srcOrd="0" destOrd="0" presId="urn:microsoft.com/office/officeart/2005/8/layout/hierarchy1"/>
    <dgm:cxn modelId="{1B96D5C5-E77C-40D8-92A4-87A7DE2E51A4}" srcId="{44E19B21-361F-47D3-AA65-189B7E6233FE}" destId="{0B5081F4-5F04-46DC-834A-335CD017C126}" srcOrd="0" destOrd="0" parTransId="{49109387-D1B3-4769-B421-A7C4A1D1E75C}" sibTransId="{C88E2F71-5F32-41C0-BB7B-FCA7FA1A7593}"/>
    <dgm:cxn modelId="{874C163C-5613-4D98-8008-9F49A2D0ADE5}" type="presParOf" srcId="{BB41CD21-2F3B-4F07-B3B1-A7061232CE00}" destId="{BCE59B62-73CD-40E2-9F3D-E52BCCC6AAAC}" srcOrd="0" destOrd="0" presId="urn:microsoft.com/office/officeart/2005/8/layout/hierarchy1"/>
    <dgm:cxn modelId="{055E7BA3-5EA0-4712-8B40-EED9DF4A6CED}" type="presParOf" srcId="{BCE59B62-73CD-40E2-9F3D-E52BCCC6AAAC}" destId="{37DE32CF-BDF4-46C2-836B-68C7E9620028}" srcOrd="0" destOrd="0" presId="urn:microsoft.com/office/officeart/2005/8/layout/hierarchy1"/>
    <dgm:cxn modelId="{07CC750A-6454-4277-B6A8-865FB6B8E24D}" type="presParOf" srcId="{37DE32CF-BDF4-46C2-836B-68C7E9620028}" destId="{DA37993B-CBC6-442C-BDB9-DA58707D5893}" srcOrd="0" destOrd="0" presId="urn:microsoft.com/office/officeart/2005/8/layout/hierarchy1"/>
    <dgm:cxn modelId="{54A06792-2131-4EE0-9503-CE68871A81F6}" type="presParOf" srcId="{37DE32CF-BDF4-46C2-836B-68C7E9620028}" destId="{9C2BFBDB-D7DE-4145-B439-90B2A192998B}" srcOrd="1" destOrd="0" presId="urn:microsoft.com/office/officeart/2005/8/layout/hierarchy1"/>
    <dgm:cxn modelId="{B5ABF361-6C08-473C-A21C-BD6D9F9B573B}" type="presParOf" srcId="{BCE59B62-73CD-40E2-9F3D-E52BCCC6AAAC}" destId="{DBA490E0-341D-4D20-9810-48664A7F021C}" srcOrd="1" destOrd="0" presId="urn:microsoft.com/office/officeart/2005/8/layout/hierarchy1"/>
    <dgm:cxn modelId="{1D3D8CE8-7176-40B4-B0E2-219588F076D9}" type="presParOf" srcId="{DBA490E0-341D-4D20-9810-48664A7F021C}" destId="{A8F277D0-9731-49C8-A5EC-E124FF3A07CF}" srcOrd="0" destOrd="0" presId="urn:microsoft.com/office/officeart/2005/8/layout/hierarchy1"/>
    <dgm:cxn modelId="{7AAC6C47-861D-40F9-9072-1E523AF77387}" type="presParOf" srcId="{DBA490E0-341D-4D20-9810-48664A7F021C}" destId="{A5E9D2BE-DFA8-4A84-B47A-7E810A149911}" srcOrd="1" destOrd="0" presId="urn:microsoft.com/office/officeart/2005/8/layout/hierarchy1"/>
    <dgm:cxn modelId="{48492CA4-A787-47F1-A5E9-196D84940BB7}" type="presParOf" srcId="{A5E9D2BE-DFA8-4A84-B47A-7E810A149911}" destId="{97BF032D-ACAC-4DD1-B14D-818470BFA1D0}" srcOrd="0" destOrd="0" presId="urn:microsoft.com/office/officeart/2005/8/layout/hierarchy1"/>
    <dgm:cxn modelId="{9810D2A2-33BF-4AF9-92E3-25778F6E4E2E}" type="presParOf" srcId="{97BF032D-ACAC-4DD1-B14D-818470BFA1D0}" destId="{786F4046-1F76-42CD-AB28-C839E0B19446}" srcOrd="0" destOrd="0" presId="urn:microsoft.com/office/officeart/2005/8/layout/hierarchy1"/>
    <dgm:cxn modelId="{B85C9A3B-3165-4EBF-98C1-83BDC12D4518}" type="presParOf" srcId="{97BF032D-ACAC-4DD1-B14D-818470BFA1D0}" destId="{6626187D-4693-4100-9981-49540E5DAD8E}" srcOrd="1" destOrd="0" presId="urn:microsoft.com/office/officeart/2005/8/layout/hierarchy1"/>
    <dgm:cxn modelId="{2B5C2204-B3BD-4D5B-A9AE-D41BAE263072}" type="presParOf" srcId="{A5E9D2BE-DFA8-4A84-B47A-7E810A149911}" destId="{B9D25E17-18A1-4434-A123-65E22C36A594}" srcOrd="1" destOrd="0" presId="urn:microsoft.com/office/officeart/2005/8/layout/hierarchy1"/>
    <dgm:cxn modelId="{D61163F8-6FF4-49FE-A734-FC5CA2F8C3D2}" type="presParOf" srcId="{B9D25E17-18A1-4434-A123-65E22C36A594}" destId="{0A5352FE-B316-4340-B636-4A7CD655F32F}" srcOrd="0" destOrd="0" presId="urn:microsoft.com/office/officeart/2005/8/layout/hierarchy1"/>
    <dgm:cxn modelId="{D2E30EAA-E95C-4908-8EE7-0512F62DE5F4}" type="presParOf" srcId="{B9D25E17-18A1-4434-A123-65E22C36A594}" destId="{FA5194C1-2C18-46E0-89AA-8A2DD726DCB5}" srcOrd="1" destOrd="0" presId="urn:microsoft.com/office/officeart/2005/8/layout/hierarchy1"/>
    <dgm:cxn modelId="{DC290EE5-B95B-4A4F-A6BD-620F214C1070}" type="presParOf" srcId="{FA5194C1-2C18-46E0-89AA-8A2DD726DCB5}" destId="{4AF5FD63-9557-422F-B96A-FD70EF468684}" srcOrd="0" destOrd="0" presId="urn:microsoft.com/office/officeart/2005/8/layout/hierarchy1"/>
    <dgm:cxn modelId="{D495F861-8F0D-4493-AF5F-03F0C06435D5}" type="presParOf" srcId="{4AF5FD63-9557-422F-B96A-FD70EF468684}" destId="{6FDDCDC4-5B2A-4A2E-A26A-CD136979A087}" srcOrd="0" destOrd="0" presId="urn:microsoft.com/office/officeart/2005/8/layout/hierarchy1"/>
    <dgm:cxn modelId="{6A2E69EA-8281-42A9-A5EF-DC5152D63994}" type="presParOf" srcId="{4AF5FD63-9557-422F-B96A-FD70EF468684}" destId="{2E939488-3697-4C14-B3FF-DEE38AE9590B}" srcOrd="1" destOrd="0" presId="urn:microsoft.com/office/officeart/2005/8/layout/hierarchy1"/>
    <dgm:cxn modelId="{6553C558-EB81-46F8-8003-8BE3F63AF0C1}" type="presParOf" srcId="{FA5194C1-2C18-46E0-89AA-8A2DD726DCB5}" destId="{68542C35-9A01-4446-98B4-D1EB079C61DC}" srcOrd="1" destOrd="0" presId="urn:microsoft.com/office/officeart/2005/8/layout/hierarchy1"/>
    <dgm:cxn modelId="{E9BEFDFC-C264-4DA8-93FE-0A6E4F3369B4}" type="presParOf" srcId="{DBA490E0-341D-4D20-9810-48664A7F021C}" destId="{94D47BCA-33BB-480B-B5F0-0E290F2ADACA}" srcOrd="2" destOrd="0" presId="urn:microsoft.com/office/officeart/2005/8/layout/hierarchy1"/>
    <dgm:cxn modelId="{ECDEBD32-554B-491D-980F-D9F54882CCB7}" type="presParOf" srcId="{DBA490E0-341D-4D20-9810-48664A7F021C}" destId="{7D6A5CF8-E995-4556-AACF-B4921EEFEBF9}" srcOrd="3" destOrd="0" presId="urn:microsoft.com/office/officeart/2005/8/layout/hierarchy1"/>
    <dgm:cxn modelId="{8EDA1E4F-6E34-41BF-99E0-7353D5945E0D}" type="presParOf" srcId="{7D6A5CF8-E995-4556-AACF-B4921EEFEBF9}" destId="{6725CC05-622E-4B69-9E26-456B4198823C}" srcOrd="0" destOrd="0" presId="urn:microsoft.com/office/officeart/2005/8/layout/hierarchy1"/>
    <dgm:cxn modelId="{0C31DF9B-E74D-414E-B89C-FFD392E68AB5}" type="presParOf" srcId="{6725CC05-622E-4B69-9E26-456B4198823C}" destId="{C0F41EAE-3390-47BC-AE12-8B3A7D860C08}" srcOrd="0" destOrd="0" presId="urn:microsoft.com/office/officeart/2005/8/layout/hierarchy1"/>
    <dgm:cxn modelId="{BD2FAC68-BEE2-4AA8-845D-9BC5A9A9A832}" type="presParOf" srcId="{6725CC05-622E-4B69-9E26-456B4198823C}" destId="{D52747CC-CF64-4030-B020-D029080DA979}" srcOrd="1" destOrd="0" presId="urn:microsoft.com/office/officeart/2005/8/layout/hierarchy1"/>
    <dgm:cxn modelId="{EB7C8FFE-5C89-4E6F-80D6-474B35CB70EC}" type="presParOf" srcId="{7D6A5CF8-E995-4556-AACF-B4921EEFEBF9}" destId="{CC86A1ED-6E9A-4110-B23A-53B0237BB24D}" srcOrd="1" destOrd="0" presId="urn:microsoft.com/office/officeart/2005/8/layout/hierarchy1"/>
    <dgm:cxn modelId="{11E67292-5FD5-43A2-9C8E-2B5F60240AA4}" type="presParOf" srcId="{CC86A1ED-6E9A-4110-B23A-53B0237BB24D}" destId="{99F11D6F-CC05-416C-B45E-E86338BE989D}" srcOrd="0" destOrd="0" presId="urn:microsoft.com/office/officeart/2005/8/layout/hierarchy1"/>
    <dgm:cxn modelId="{FD0BBF19-45C4-476A-B78C-9D79B66B3333}" type="presParOf" srcId="{CC86A1ED-6E9A-4110-B23A-53B0237BB24D}" destId="{4158CE89-A382-42BA-86FC-CB47E84DBC07}" srcOrd="1" destOrd="0" presId="urn:microsoft.com/office/officeart/2005/8/layout/hierarchy1"/>
    <dgm:cxn modelId="{26F606FD-8F4F-4188-9E0D-5CB8563959C9}" type="presParOf" srcId="{4158CE89-A382-42BA-86FC-CB47E84DBC07}" destId="{0F25576D-BFEA-4573-AD90-DD6BDC1F0E46}" srcOrd="0" destOrd="0" presId="urn:microsoft.com/office/officeart/2005/8/layout/hierarchy1"/>
    <dgm:cxn modelId="{A81B1061-68B1-49EF-A2EC-6C504F5B44FE}" type="presParOf" srcId="{0F25576D-BFEA-4573-AD90-DD6BDC1F0E46}" destId="{D58EAF74-3A83-4836-9941-7133941F79A3}" srcOrd="0" destOrd="0" presId="urn:microsoft.com/office/officeart/2005/8/layout/hierarchy1"/>
    <dgm:cxn modelId="{B65490E0-202C-4906-AA6E-C319FB791B77}" type="presParOf" srcId="{0F25576D-BFEA-4573-AD90-DD6BDC1F0E46}" destId="{57421739-DC4D-46C8-889A-7C2726343ACB}" srcOrd="1" destOrd="0" presId="urn:microsoft.com/office/officeart/2005/8/layout/hierarchy1"/>
    <dgm:cxn modelId="{2F0D7729-7E28-46E8-B8EA-2F7B672CFEEC}" type="presParOf" srcId="{4158CE89-A382-42BA-86FC-CB47E84DBC07}" destId="{56171021-777D-4E4C-89B0-7CFE53F769FC}" srcOrd="1" destOrd="0" presId="urn:microsoft.com/office/officeart/2005/8/layout/hierarchy1"/>
    <dgm:cxn modelId="{2C234013-158F-4F64-A6F1-379645DE56B3}" type="presParOf" srcId="{56171021-777D-4E4C-89B0-7CFE53F769FC}" destId="{A7A3A302-E309-4524-A0F2-FB272E1F30B0}" srcOrd="0" destOrd="0" presId="urn:microsoft.com/office/officeart/2005/8/layout/hierarchy1"/>
    <dgm:cxn modelId="{D5CD4575-1378-4209-8AA7-E1BEABD43215}" type="presParOf" srcId="{56171021-777D-4E4C-89B0-7CFE53F769FC}" destId="{74B4025C-A801-4992-AFCA-37113B4D9076}" srcOrd="1" destOrd="0" presId="urn:microsoft.com/office/officeart/2005/8/layout/hierarchy1"/>
    <dgm:cxn modelId="{AA1BCCD0-6089-4922-B278-9B34E8F32338}" type="presParOf" srcId="{74B4025C-A801-4992-AFCA-37113B4D9076}" destId="{05F67525-0E55-4FD5-B5EF-C8FC4087E68E}" srcOrd="0" destOrd="0" presId="urn:microsoft.com/office/officeart/2005/8/layout/hierarchy1"/>
    <dgm:cxn modelId="{0569C7AA-ED6F-4E5F-81A0-C9B10CB223E6}" type="presParOf" srcId="{05F67525-0E55-4FD5-B5EF-C8FC4087E68E}" destId="{ED6ACA53-E01B-422E-9BF7-DBD2D036A719}" srcOrd="0" destOrd="0" presId="urn:microsoft.com/office/officeart/2005/8/layout/hierarchy1"/>
    <dgm:cxn modelId="{0EB2BE18-67EC-43DA-A300-D7311CD5F93C}" type="presParOf" srcId="{05F67525-0E55-4FD5-B5EF-C8FC4087E68E}" destId="{A8295AD4-4606-4CD7-BB4D-56921AD83188}" srcOrd="1" destOrd="0" presId="urn:microsoft.com/office/officeart/2005/8/layout/hierarchy1"/>
    <dgm:cxn modelId="{A45E8639-4A52-4FA5-92CA-E3EADF6817A1}" type="presParOf" srcId="{74B4025C-A801-4992-AFCA-37113B4D9076}" destId="{9C90012C-A259-458C-B716-2B7B23901FB4}" srcOrd="1" destOrd="0" presId="urn:microsoft.com/office/officeart/2005/8/layout/hierarchy1"/>
    <dgm:cxn modelId="{E3A16CDD-AFEE-4384-8A79-B980A76215B3}" type="presParOf" srcId="{DBA490E0-341D-4D20-9810-48664A7F021C}" destId="{535CB667-5E12-44F7-B081-C0C4037FCA21}" srcOrd="4" destOrd="0" presId="urn:microsoft.com/office/officeart/2005/8/layout/hierarchy1"/>
    <dgm:cxn modelId="{4B4E2998-3800-4617-9C69-50D6776D66A0}" type="presParOf" srcId="{DBA490E0-341D-4D20-9810-48664A7F021C}" destId="{6D507857-BD67-4BF7-9A63-A7B502B8C19B}" srcOrd="5" destOrd="0" presId="urn:microsoft.com/office/officeart/2005/8/layout/hierarchy1"/>
    <dgm:cxn modelId="{BF0190DF-16EE-4425-8DA5-9445F1ECEF1E}" type="presParOf" srcId="{6D507857-BD67-4BF7-9A63-A7B502B8C19B}" destId="{D68AEF93-1469-48A2-B558-47D8EBB9A693}" srcOrd="0" destOrd="0" presId="urn:microsoft.com/office/officeart/2005/8/layout/hierarchy1"/>
    <dgm:cxn modelId="{32A45F38-81F3-4FC5-BC2D-BE8A15338C5E}" type="presParOf" srcId="{D68AEF93-1469-48A2-B558-47D8EBB9A693}" destId="{64CCAE2E-FC72-4AFA-9888-373A4C14D087}" srcOrd="0" destOrd="0" presId="urn:microsoft.com/office/officeart/2005/8/layout/hierarchy1"/>
    <dgm:cxn modelId="{97BC3987-E6B9-4490-9971-F86A1ECA8ED7}" type="presParOf" srcId="{D68AEF93-1469-48A2-B558-47D8EBB9A693}" destId="{2FD15F5D-2345-4E05-B1EF-F2B242F0E469}" srcOrd="1" destOrd="0" presId="urn:microsoft.com/office/officeart/2005/8/layout/hierarchy1"/>
    <dgm:cxn modelId="{ACD577AA-E4F6-48B1-B56A-DD6C02BB5C2E}" type="presParOf" srcId="{6D507857-BD67-4BF7-9A63-A7B502B8C19B}" destId="{9E2504AB-1B98-4A68-8952-5C067B095A7A}" srcOrd="1" destOrd="0" presId="urn:microsoft.com/office/officeart/2005/8/layout/hierarchy1"/>
    <dgm:cxn modelId="{E1C19283-FE5C-4310-95DD-E6C65CF1DD41}" type="presParOf" srcId="{9E2504AB-1B98-4A68-8952-5C067B095A7A}" destId="{7FCE6174-ED62-47E1-AE7F-5ABF3E1D7DEB}" srcOrd="0" destOrd="0" presId="urn:microsoft.com/office/officeart/2005/8/layout/hierarchy1"/>
    <dgm:cxn modelId="{53F7A5D0-1FBA-4B26-8FE6-DA6D261FE50F}" type="presParOf" srcId="{9E2504AB-1B98-4A68-8952-5C067B095A7A}" destId="{9E925AE8-F97F-48F8-9287-25ADA7A2323B}" srcOrd="1" destOrd="0" presId="urn:microsoft.com/office/officeart/2005/8/layout/hierarchy1"/>
    <dgm:cxn modelId="{790AB46A-7697-4D6F-A1B0-417F647B38B7}" type="presParOf" srcId="{9E925AE8-F97F-48F8-9287-25ADA7A2323B}" destId="{CFABC364-398A-4A7F-B13F-EE00C4F95CCE}" srcOrd="0" destOrd="0" presId="urn:microsoft.com/office/officeart/2005/8/layout/hierarchy1"/>
    <dgm:cxn modelId="{68DEB1D2-85EA-4CBE-83BB-2A8ADA0A9E9E}" type="presParOf" srcId="{CFABC364-398A-4A7F-B13F-EE00C4F95CCE}" destId="{DF2A3666-C349-409D-A5C8-5B4B49B27E95}" srcOrd="0" destOrd="0" presId="urn:microsoft.com/office/officeart/2005/8/layout/hierarchy1"/>
    <dgm:cxn modelId="{0BA95A17-E345-4764-B84B-BD2A070B2DF9}" type="presParOf" srcId="{CFABC364-398A-4A7F-B13F-EE00C4F95CCE}" destId="{6523D835-1247-4590-A2DB-BC1A21D9DFC6}" srcOrd="1" destOrd="0" presId="urn:microsoft.com/office/officeart/2005/8/layout/hierarchy1"/>
    <dgm:cxn modelId="{37478FA0-FD7F-4B6B-A194-B5DD3058C47D}" type="presParOf" srcId="{9E925AE8-F97F-48F8-9287-25ADA7A2323B}" destId="{E7624DAD-5E44-4342-80B0-06CA9255CE4F}" srcOrd="1" destOrd="0" presId="urn:microsoft.com/office/officeart/2005/8/layout/hierarchy1"/>
    <dgm:cxn modelId="{D8804F9D-C6F3-43B8-827D-F8BEB8210CF6}" type="presParOf" srcId="{E7624DAD-5E44-4342-80B0-06CA9255CE4F}" destId="{82CA54BD-65CA-4E20-9B7B-E74DB540AF9A}" srcOrd="0" destOrd="0" presId="urn:microsoft.com/office/officeart/2005/8/layout/hierarchy1"/>
    <dgm:cxn modelId="{89F90860-C6A6-41AE-B040-1BC6FBC6900B}" type="presParOf" srcId="{E7624DAD-5E44-4342-80B0-06CA9255CE4F}" destId="{1FE0C18D-FF64-4610-92D9-0AA50354C861}" srcOrd="1" destOrd="0" presId="urn:microsoft.com/office/officeart/2005/8/layout/hierarchy1"/>
    <dgm:cxn modelId="{CC70DD64-6CA9-4F31-94C4-F059DA2F7A95}" type="presParOf" srcId="{1FE0C18D-FF64-4610-92D9-0AA50354C861}" destId="{565EEF2A-D799-4A64-8A98-87B54343AE10}" srcOrd="0" destOrd="0" presId="urn:microsoft.com/office/officeart/2005/8/layout/hierarchy1"/>
    <dgm:cxn modelId="{535CD4E6-B291-4B59-AA66-4F1F7926DFB2}" type="presParOf" srcId="{565EEF2A-D799-4A64-8A98-87B54343AE10}" destId="{41F5FE14-E1A0-4287-9D9F-70827871289D}" srcOrd="0" destOrd="0" presId="urn:microsoft.com/office/officeart/2005/8/layout/hierarchy1"/>
    <dgm:cxn modelId="{82295C19-A64A-4044-BEA5-1F484C1587F7}" type="presParOf" srcId="{565EEF2A-D799-4A64-8A98-87B54343AE10}" destId="{6F0B824F-E495-408E-B68E-063C409D6FFA}" srcOrd="1" destOrd="0" presId="urn:microsoft.com/office/officeart/2005/8/layout/hierarchy1"/>
    <dgm:cxn modelId="{9920842F-095C-4794-836A-45537550857D}" type="presParOf" srcId="{1FE0C18D-FF64-4610-92D9-0AA50354C861}" destId="{E229DBEA-439E-4C26-BB74-125642152D05}" srcOrd="1" destOrd="0" presId="urn:microsoft.com/office/officeart/2005/8/layout/hierarchy1"/>
    <dgm:cxn modelId="{DCA0408D-8F59-4133-9D93-927D868CA503}" type="presParOf" srcId="{9E2504AB-1B98-4A68-8952-5C067B095A7A}" destId="{62396767-8604-41F2-9E52-BFAA28A55746}" srcOrd="2" destOrd="0" presId="urn:microsoft.com/office/officeart/2005/8/layout/hierarchy1"/>
    <dgm:cxn modelId="{87B4AF60-9B77-4DB2-9170-2F6FD1C6C833}" type="presParOf" srcId="{9E2504AB-1B98-4A68-8952-5C067B095A7A}" destId="{68A1BDC6-EAC0-4AED-9522-EC5174303011}" srcOrd="3" destOrd="0" presId="urn:microsoft.com/office/officeart/2005/8/layout/hierarchy1"/>
    <dgm:cxn modelId="{0F4DBBF1-D68A-4298-83F3-55D6E38F515A}" type="presParOf" srcId="{68A1BDC6-EAC0-4AED-9522-EC5174303011}" destId="{76519F77-8B6A-41F5-A74C-1E307F0677FA}" srcOrd="0" destOrd="0" presId="urn:microsoft.com/office/officeart/2005/8/layout/hierarchy1"/>
    <dgm:cxn modelId="{EB526F34-4C0C-4670-BB5F-F0DF95D761B2}" type="presParOf" srcId="{76519F77-8B6A-41F5-A74C-1E307F0677FA}" destId="{8DCF7A66-B0B2-4C3E-A7B6-F193E59C5C72}" srcOrd="0" destOrd="0" presId="urn:microsoft.com/office/officeart/2005/8/layout/hierarchy1"/>
    <dgm:cxn modelId="{6D05C663-7161-4804-BCEF-A140133D6709}" type="presParOf" srcId="{76519F77-8B6A-41F5-A74C-1E307F0677FA}" destId="{E86AF347-7BD1-4543-86C6-CC7138F23C58}" srcOrd="1" destOrd="0" presId="urn:microsoft.com/office/officeart/2005/8/layout/hierarchy1"/>
    <dgm:cxn modelId="{722E6074-A3F7-4A63-A16B-6E6F64F459EA}" type="presParOf" srcId="{68A1BDC6-EAC0-4AED-9522-EC5174303011}" destId="{95C4A911-3C5F-4B45-902A-00D3DC7561EE}" srcOrd="1" destOrd="0" presId="urn:microsoft.com/office/officeart/2005/8/layout/hierarchy1"/>
    <dgm:cxn modelId="{C71DAA5B-2C39-4095-B98B-7784EA313549}" type="presParOf" srcId="{95C4A911-3C5F-4B45-902A-00D3DC7561EE}" destId="{4CF4A8B3-3168-4FE5-9857-0114B9EEE4B2}" srcOrd="0" destOrd="0" presId="urn:microsoft.com/office/officeart/2005/8/layout/hierarchy1"/>
    <dgm:cxn modelId="{0C9554C1-E725-4E3B-A91E-033D8C4CBCD6}" type="presParOf" srcId="{95C4A911-3C5F-4B45-902A-00D3DC7561EE}" destId="{9E3FF727-988B-400F-BDD4-596F98C5634B}" srcOrd="1" destOrd="0" presId="urn:microsoft.com/office/officeart/2005/8/layout/hierarchy1"/>
    <dgm:cxn modelId="{5A883D12-CE7A-4E5C-8267-3B77EC508C15}" type="presParOf" srcId="{9E3FF727-988B-400F-BDD4-596F98C5634B}" destId="{79FE734A-AE51-4CA6-8FF1-DEA45FC1DBA9}" srcOrd="0" destOrd="0" presId="urn:microsoft.com/office/officeart/2005/8/layout/hierarchy1"/>
    <dgm:cxn modelId="{8AC6061C-08CB-4A76-858E-C823E07D1B21}" type="presParOf" srcId="{79FE734A-AE51-4CA6-8FF1-DEA45FC1DBA9}" destId="{A76470C8-534E-4849-A4E6-2B23B1AF834D}" srcOrd="0" destOrd="0" presId="urn:microsoft.com/office/officeart/2005/8/layout/hierarchy1"/>
    <dgm:cxn modelId="{D2E7CAD3-5716-4BF8-9F21-815408E8A36F}" type="presParOf" srcId="{79FE734A-AE51-4CA6-8FF1-DEA45FC1DBA9}" destId="{A862D804-25B6-43CA-80E9-8915EB139D4F}" srcOrd="1" destOrd="0" presId="urn:microsoft.com/office/officeart/2005/8/layout/hierarchy1"/>
    <dgm:cxn modelId="{44B498AC-FE2A-4AC8-8E75-9ACD5B4C8B98}" type="presParOf" srcId="{9E3FF727-988B-400F-BDD4-596F98C5634B}" destId="{1AB3A9D3-EC9E-42EF-8A7A-4090A50C38D8}" srcOrd="1" destOrd="0" presId="urn:microsoft.com/office/officeart/2005/8/layout/hierarchy1"/>
    <dgm:cxn modelId="{543725CB-FFED-41F8-910C-57849FE61702}" type="presParOf" srcId="{BB41CD21-2F3B-4F07-B3B1-A7061232CE00}" destId="{F36B3018-68D1-4F99-ADF1-400B3937F30E}" srcOrd="1" destOrd="0" presId="urn:microsoft.com/office/officeart/2005/8/layout/hierarchy1"/>
    <dgm:cxn modelId="{0490E73A-CC17-409A-BB24-E19CF740C4E7}" type="presParOf" srcId="{F36B3018-68D1-4F99-ADF1-400B3937F30E}" destId="{4D480034-D744-4FEB-AE35-210D6E66D353}" srcOrd="0" destOrd="0" presId="urn:microsoft.com/office/officeart/2005/8/layout/hierarchy1"/>
    <dgm:cxn modelId="{B1F41B93-F017-4F8A-8C52-AE54991DD267}" type="presParOf" srcId="{4D480034-D744-4FEB-AE35-210D6E66D353}" destId="{4DAFBD4A-E9D8-40EF-A72D-2B89860531D1}" srcOrd="0" destOrd="0" presId="urn:microsoft.com/office/officeart/2005/8/layout/hierarchy1"/>
    <dgm:cxn modelId="{58ECB674-158D-4962-AD4E-9492762C095E}" type="presParOf" srcId="{4D480034-D744-4FEB-AE35-210D6E66D353}" destId="{74973F10-4EE3-4376-B12A-8BE5CA674697}" srcOrd="1" destOrd="0" presId="urn:microsoft.com/office/officeart/2005/8/layout/hierarchy1"/>
    <dgm:cxn modelId="{84BF33CC-3D89-4D7C-ABD9-D0DA12C16935}" type="presParOf" srcId="{F36B3018-68D1-4F99-ADF1-400B3937F30E}" destId="{65BC1530-97F7-4FC6-9D46-64ADAFF3320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2369EB-03BF-4D82-9690-FFEC8FA55F5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444F1946-987E-406A-ACD3-BC9F08CEE8C8}">
      <dgm:prSet phldrT="[Texto]" custT="1"/>
      <dgm:spPr/>
      <dgm:t>
        <a:bodyPr/>
        <a:lstStyle/>
        <a:p>
          <a:r>
            <a:rPr lang="es-ES" sz="2000" dirty="0" smtClean="0">
              <a:latin typeface="Arial" panose="020B0604020202020204" pitchFamily="34" charset="0"/>
              <a:cs typeface="Arial" panose="020B0604020202020204" pitchFamily="34" charset="0"/>
            </a:rPr>
            <a:t>JURISPRUDENCIA</a:t>
          </a:r>
          <a:endParaRPr lang="es-ES" sz="2000" dirty="0">
            <a:latin typeface="Arial" panose="020B0604020202020204" pitchFamily="34" charset="0"/>
            <a:cs typeface="Arial" panose="020B0604020202020204" pitchFamily="34" charset="0"/>
          </a:endParaRPr>
        </a:p>
      </dgm:t>
    </dgm:pt>
    <dgm:pt modelId="{655C58EB-497E-4FBA-B563-64A5362AA801}" type="parTrans" cxnId="{0BCDE173-3D80-409D-A8B3-E78E8AD06655}">
      <dgm:prSet/>
      <dgm:spPr/>
      <dgm:t>
        <a:bodyPr/>
        <a:lstStyle/>
        <a:p>
          <a:endParaRPr lang="es-ES"/>
        </a:p>
      </dgm:t>
    </dgm:pt>
    <dgm:pt modelId="{191181AD-2676-4B40-8439-466D06FB8BEC}" type="sibTrans" cxnId="{0BCDE173-3D80-409D-A8B3-E78E8AD06655}">
      <dgm:prSet/>
      <dgm:spPr/>
      <dgm:t>
        <a:bodyPr/>
        <a:lstStyle/>
        <a:p>
          <a:endParaRPr lang="es-ES"/>
        </a:p>
      </dgm:t>
    </dgm:pt>
    <dgm:pt modelId="{8552E26A-7C3E-4594-AD9E-7EA451AB34CA}">
      <dgm:prSet phldrT="[Texto]"/>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i="1" dirty="0" smtClean="0">
              <a:solidFill>
                <a:srgbClr val="FF0000"/>
              </a:solidFill>
              <a:latin typeface="Arial" panose="020B0604020202020204" pitchFamily="34" charset="0"/>
              <a:cs typeface="Arial" panose="020B0604020202020204" pitchFamily="34" charset="0"/>
            </a:rPr>
            <a:t>"Como saber” </a:t>
          </a:r>
          <a:r>
            <a:rPr lang="es-ES" dirty="0" smtClean="0"/>
            <a:t>Actividad de los juristas</a:t>
          </a:r>
        </a:p>
        <a:p>
          <a:pPr defTabSz="577850">
            <a:lnSpc>
              <a:spcPct val="90000"/>
            </a:lnSpc>
            <a:spcBef>
              <a:spcPct val="0"/>
            </a:spcBef>
            <a:spcAft>
              <a:spcPct val="35000"/>
            </a:spcAft>
          </a:pPr>
          <a:endParaRPr lang="es-ES" i="1" dirty="0">
            <a:latin typeface="Arial" panose="020B0604020202020204" pitchFamily="34" charset="0"/>
            <a:cs typeface="Arial" panose="020B0604020202020204" pitchFamily="34" charset="0"/>
          </a:endParaRPr>
        </a:p>
      </dgm:t>
    </dgm:pt>
    <dgm:pt modelId="{4D6CBA21-152A-4BC1-A8A3-815C6DF87093}" type="parTrans" cxnId="{0B009121-091A-483F-9586-FE926ED45BD5}">
      <dgm:prSet/>
      <dgm:spPr/>
      <dgm:t>
        <a:bodyPr/>
        <a:lstStyle/>
        <a:p>
          <a:endParaRPr lang="es-ES"/>
        </a:p>
      </dgm:t>
    </dgm:pt>
    <dgm:pt modelId="{395299F6-A856-4996-B8D4-95D8E1D1DCC0}" type="sibTrans" cxnId="{0B009121-091A-483F-9586-FE926ED45BD5}">
      <dgm:prSet/>
      <dgm:spPr/>
      <dgm:t>
        <a:bodyPr/>
        <a:lstStyle/>
        <a:p>
          <a:endParaRPr lang="es-ES"/>
        </a:p>
      </dgm:t>
    </dgm:pt>
    <dgm:pt modelId="{02AEDC4D-312F-4696-A20C-72381FA419A6}">
      <dgm:prSet phldrT="[Texto]"/>
      <dgm:spPr/>
      <dgm:t>
        <a:bodyPr/>
        <a:lstStyle/>
        <a:p>
          <a:r>
            <a:rPr lang="es-ES" dirty="0" smtClean="0">
              <a:latin typeface="Arial" panose="020B0604020202020204" pitchFamily="34" charset="0"/>
              <a:cs typeface="Arial" panose="020B0604020202020204" pitchFamily="34" charset="0"/>
            </a:rPr>
            <a:t>Tribunales de Justicia</a:t>
          </a:r>
          <a:endParaRPr lang="es-ES" dirty="0">
            <a:latin typeface="Arial" panose="020B0604020202020204" pitchFamily="34" charset="0"/>
            <a:cs typeface="Arial" panose="020B0604020202020204" pitchFamily="34" charset="0"/>
          </a:endParaRPr>
        </a:p>
      </dgm:t>
    </dgm:pt>
    <dgm:pt modelId="{E7FD6D65-7E2D-4362-91C5-4A6CD47B7C01}" type="parTrans" cxnId="{F9A8106A-F477-4AB6-BDB4-28187FC9FC57}">
      <dgm:prSet/>
      <dgm:spPr/>
      <dgm:t>
        <a:bodyPr/>
        <a:lstStyle/>
        <a:p>
          <a:endParaRPr lang="es-ES"/>
        </a:p>
      </dgm:t>
    </dgm:pt>
    <dgm:pt modelId="{B7DEA02E-7ECF-4A78-BC96-0556CE567620}" type="sibTrans" cxnId="{F9A8106A-F477-4AB6-BDB4-28187FC9FC57}">
      <dgm:prSet/>
      <dgm:spPr/>
      <dgm:t>
        <a:bodyPr/>
        <a:lstStyle/>
        <a:p>
          <a:endParaRPr lang="es-ES"/>
        </a:p>
      </dgm:t>
    </dgm:pt>
    <dgm:pt modelId="{52C897AB-B48C-4F5C-8D14-77ED8A0A636A}">
      <dgm:prSet phldrT="[Texto]" custT="1"/>
      <dgm:spPr/>
      <dgm:t>
        <a:bodyPr/>
        <a:lstStyle/>
        <a:p>
          <a:r>
            <a:rPr lang="es-ES" sz="1400" dirty="0" smtClean="0">
              <a:latin typeface="Arial" panose="020B0604020202020204" pitchFamily="34" charset="0"/>
              <a:cs typeface="Arial" panose="020B0604020202020204" pitchFamily="34" charset="0"/>
            </a:rPr>
            <a:t>Conjunto de fallos de un tribunal de justicia sobre una materia similar o asunto</a:t>
          </a:r>
          <a:endParaRPr lang="es-ES" sz="1400" dirty="0">
            <a:latin typeface="Arial" panose="020B0604020202020204" pitchFamily="34" charset="0"/>
            <a:cs typeface="Arial" panose="020B0604020202020204" pitchFamily="34" charset="0"/>
          </a:endParaRPr>
        </a:p>
      </dgm:t>
    </dgm:pt>
    <dgm:pt modelId="{5582AD89-2028-4AB7-B462-EDFA967E078D}" type="parTrans" cxnId="{004BE018-DAC8-4DE8-8037-786FE96A4D89}">
      <dgm:prSet/>
      <dgm:spPr/>
      <dgm:t>
        <a:bodyPr/>
        <a:lstStyle/>
        <a:p>
          <a:endParaRPr lang="es-ES"/>
        </a:p>
      </dgm:t>
    </dgm:pt>
    <dgm:pt modelId="{32EE677B-C55E-452B-9978-EC966C58A59A}" type="sibTrans" cxnId="{004BE018-DAC8-4DE8-8037-786FE96A4D89}">
      <dgm:prSet/>
      <dgm:spPr/>
      <dgm:t>
        <a:bodyPr/>
        <a:lstStyle/>
        <a:p>
          <a:endParaRPr lang="es-ES"/>
        </a:p>
      </dgm:t>
    </dgm:pt>
    <dgm:pt modelId="{2B432F57-7D70-4050-9926-7B038767473C}">
      <dgm:prSet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Fallos concordantes dictados por los tribunales superiores de justicia sobre casos similares</a:t>
          </a:r>
          <a:endParaRPr lang="es-ES" sz="1400" dirty="0">
            <a:latin typeface="Arial" panose="020B0604020202020204" pitchFamily="34" charset="0"/>
            <a:cs typeface="Arial" panose="020B0604020202020204" pitchFamily="34" charset="0"/>
          </a:endParaRPr>
        </a:p>
      </dgm:t>
    </dgm:pt>
    <dgm:pt modelId="{E88E3319-0F88-4F66-AE15-5F5C9F01050D}" type="parTrans" cxnId="{05386924-3B11-46D0-AE80-271E05896297}">
      <dgm:prSet/>
      <dgm:spPr/>
      <dgm:t>
        <a:bodyPr/>
        <a:lstStyle/>
        <a:p>
          <a:endParaRPr lang="es-ES"/>
        </a:p>
      </dgm:t>
    </dgm:pt>
    <dgm:pt modelId="{DA8FDC10-CE49-4BFC-AACD-5B76D9583037}" type="sibTrans" cxnId="{05386924-3B11-46D0-AE80-271E05896297}">
      <dgm:prSet/>
      <dgm:spPr/>
      <dgm:t>
        <a:bodyPr/>
        <a:lstStyle/>
        <a:p>
          <a:endParaRPr lang="es-ES"/>
        </a:p>
      </dgm:t>
    </dgm:pt>
    <dgm:pt modelId="{F3C1D124-1A52-4795-B560-46B6745BA47F}">
      <dgm:prSet custT="1"/>
      <dgm:spPr/>
      <dgm:t>
        <a:bodyPr/>
        <a:lstStyle/>
        <a:p>
          <a:r>
            <a:rPr lang="es-ES" sz="1400" dirty="0" smtClean="0">
              <a:latin typeface="Arial" panose="020B0604020202020204" pitchFamily="34" charset="0"/>
              <a:cs typeface="Arial" panose="020B0604020202020204" pitchFamily="34" charset="0"/>
            </a:rPr>
            <a:t>NJ concretas y singulares que producen los jueces mediante los fallos que ponen la término a la controversias.</a:t>
          </a:r>
          <a:endParaRPr lang="es-ES" sz="1400" dirty="0">
            <a:latin typeface="Arial" panose="020B0604020202020204" pitchFamily="34" charset="0"/>
            <a:cs typeface="Arial" panose="020B0604020202020204" pitchFamily="34" charset="0"/>
          </a:endParaRPr>
        </a:p>
      </dgm:t>
    </dgm:pt>
    <dgm:pt modelId="{5320302C-9B0C-4DE2-A3EA-58B9662AF191}" type="parTrans" cxnId="{5A115A31-BFC3-4CEF-ADF7-1719880E936C}">
      <dgm:prSet/>
      <dgm:spPr/>
    </dgm:pt>
    <dgm:pt modelId="{D540391C-37BB-42D2-8133-58B3693BA344}" type="sibTrans" cxnId="{5A115A31-BFC3-4CEF-ADF7-1719880E936C}">
      <dgm:prSet/>
      <dgm:spPr/>
    </dgm:pt>
    <dgm:pt modelId="{DEE7B308-5AE1-45E3-AAF5-DD09E370B1C6}" type="pres">
      <dgm:prSet presAssocID="{882369EB-03BF-4D82-9690-FFEC8FA55F57}" presName="hierChild1" presStyleCnt="0">
        <dgm:presLayoutVars>
          <dgm:chPref val="1"/>
          <dgm:dir/>
          <dgm:animOne val="branch"/>
          <dgm:animLvl val="lvl"/>
          <dgm:resizeHandles/>
        </dgm:presLayoutVars>
      </dgm:prSet>
      <dgm:spPr/>
      <dgm:t>
        <a:bodyPr/>
        <a:lstStyle/>
        <a:p>
          <a:endParaRPr lang="es-ES"/>
        </a:p>
      </dgm:t>
    </dgm:pt>
    <dgm:pt modelId="{0BE44597-8D5C-4AEF-B051-7E6E66ECA46B}" type="pres">
      <dgm:prSet presAssocID="{444F1946-987E-406A-ACD3-BC9F08CEE8C8}" presName="hierRoot1" presStyleCnt="0"/>
      <dgm:spPr/>
    </dgm:pt>
    <dgm:pt modelId="{2BE2A0CC-6D1E-4D96-8143-A7AD4197449E}" type="pres">
      <dgm:prSet presAssocID="{444F1946-987E-406A-ACD3-BC9F08CEE8C8}" presName="composite" presStyleCnt="0"/>
      <dgm:spPr/>
    </dgm:pt>
    <dgm:pt modelId="{BC630DB8-37B2-455D-BC3C-85ED6D2ABD59}" type="pres">
      <dgm:prSet presAssocID="{444F1946-987E-406A-ACD3-BC9F08CEE8C8}" presName="background" presStyleLbl="node0" presStyleIdx="0" presStyleCnt="1"/>
      <dgm:spPr/>
    </dgm:pt>
    <dgm:pt modelId="{24D959AD-52BD-4C4D-B7FE-79835479E9B9}" type="pres">
      <dgm:prSet presAssocID="{444F1946-987E-406A-ACD3-BC9F08CEE8C8}" presName="text" presStyleLbl="fgAcc0" presStyleIdx="0" presStyleCnt="1" custScaleX="195929" custScaleY="61960">
        <dgm:presLayoutVars>
          <dgm:chPref val="3"/>
        </dgm:presLayoutVars>
      </dgm:prSet>
      <dgm:spPr/>
      <dgm:t>
        <a:bodyPr/>
        <a:lstStyle/>
        <a:p>
          <a:endParaRPr lang="es-ES"/>
        </a:p>
      </dgm:t>
    </dgm:pt>
    <dgm:pt modelId="{720018B9-4BEB-46B1-85AD-7489AC557E4D}" type="pres">
      <dgm:prSet presAssocID="{444F1946-987E-406A-ACD3-BC9F08CEE8C8}" presName="hierChild2" presStyleCnt="0"/>
      <dgm:spPr/>
    </dgm:pt>
    <dgm:pt modelId="{7C3EC620-1932-40C6-BFBA-2784DD7F6ADB}" type="pres">
      <dgm:prSet presAssocID="{4D6CBA21-152A-4BC1-A8A3-815C6DF87093}" presName="Name10" presStyleLbl="parChTrans1D2" presStyleIdx="0" presStyleCnt="2"/>
      <dgm:spPr/>
      <dgm:t>
        <a:bodyPr/>
        <a:lstStyle/>
        <a:p>
          <a:endParaRPr lang="es-ES"/>
        </a:p>
      </dgm:t>
    </dgm:pt>
    <dgm:pt modelId="{2679B31B-E0F3-42C9-A385-3A7005567D6A}" type="pres">
      <dgm:prSet presAssocID="{8552E26A-7C3E-4594-AD9E-7EA451AB34CA}" presName="hierRoot2" presStyleCnt="0"/>
      <dgm:spPr/>
    </dgm:pt>
    <dgm:pt modelId="{F11BA0D9-69B4-418B-8653-09B65254FE1A}" type="pres">
      <dgm:prSet presAssocID="{8552E26A-7C3E-4594-AD9E-7EA451AB34CA}" presName="composite2" presStyleCnt="0"/>
      <dgm:spPr/>
    </dgm:pt>
    <dgm:pt modelId="{A66D9759-054D-45D9-8FFB-AA5655D95016}" type="pres">
      <dgm:prSet presAssocID="{8552E26A-7C3E-4594-AD9E-7EA451AB34CA}" presName="background2" presStyleLbl="node2" presStyleIdx="0" presStyleCnt="2"/>
      <dgm:spPr/>
    </dgm:pt>
    <dgm:pt modelId="{CE518AAC-715F-435C-B729-F5148723341A}" type="pres">
      <dgm:prSet presAssocID="{8552E26A-7C3E-4594-AD9E-7EA451AB34CA}" presName="text2" presStyleLbl="fgAcc2" presStyleIdx="0" presStyleCnt="2">
        <dgm:presLayoutVars>
          <dgm:chPref val="3"/>
        </dgm:presLayoutVars>
      </dgm:prSet>
      <dgm:spPr/>
      <dgm:t>
        <a:bodyPr/>
        <a:lstStyle/>
        <a:p>
          <a:endParaRPr lang="es-ES"/>
        </a:p>
      </dgm:t>
    </dgm:pt>
    <dgm:pt modelId="{D71C1208-7BCA-42E5-8B89-0B7171B0B02B}" type="pres">
      <dgm:prSet presAssocID="{8552E26A-7C3E-4594-AD9E-7EA451AB34CA}" presName="hierChild3" presStyleCnt="0"/>
      <dgm:spPr/>
    </dgm:pt>
    <dgm:pt modelId="{242E9B99-9978-4B8D-A009-BEDDB8E7B75C}" type="pres">
      <dgm:prSet presAssocID="{E7FD6D65-7E2D-4362-91C5-4A6CD47B7C01}" presName="Name10" presStyleLbl="parChTrans1D2" presStyleIdx="1" presStyleCnt="2"/>
      <dgm:spPr/>
      <dgm:t>
        <a:bodyPr/>
        <a:lstStyle/>
        <a:p>
          <a:endParaRPr lang="es-ES"/>
        </a:p>
      </dgm:t>
    </dgm:pt>
    <dgm:pt modelId="{60190BB5-BB41-40AF-9DD6-927EEC953C28}" type="pres">
      <dgm:prSet presAssocID="{02AEDC4D-312F-4696-A20C-72381FA419A6}" presName="hierRoot2" presStyleCnt="0"/>
      <dgm:spPr/>
    </dgm:pt>
    <dgm:pt modelId="{375A30E5-3D38-45DE-A84B-21EA0CCA9EEF}" type="pres">
      <dgm:prSet presAssocID="{02AEDC4D-312F-4696-A20C-72381FA419A6}" presName="composite2" presStyleCnt="0"/>
      <dgm:spPr/>
    </dgm:pt>
    <dgm:pt modelId="{13F2CD2B-72C6-4815-975B-421B679067F5}" type="pres">
      <dgm:prSet presAssocID="{02AEDC4D-312F-4696-A20C-72381FA419A6}" presName="background2" presStyleLbl="node2" presStyleIdx="1" presStyleCnt="2"/>
      <dgm:spPr/>
    </dgm:pt>
    <dgm:pt modelId="{867B015A-5591-4782-BA9F-0AC0596A121F}" type="pres">
      <dgm:prSet presAssocID="{02AEDC4D-312F-4696-A20C-72381FA419A6}" presName="text2" presStyleLbl="fgAcc2" presStyleIdx="1" presStyleCnt="2">
        <dgm:presLayoutVars>
          <dgm:chPref val="3"/>
        </dgm:presLayoutVars>
      </dgm:prSet>
      <dgm:spPr/>
      <dgm:t>
        <a:bodyPr/>
        <a:lstStyle/>
        <a:p>
          <a:endParaRPr lang="es-ES"/>
        </a:p>
      </dgm:t>
    </dgm:pt>
    <dgm:pt modelId="{A3FDB649-7DB3-4ACB-B7FA-144E93C69B99}" type="pres">
      <dgm:prSet presAssocID="{02AEDC4D-312F-4696-A20C-72381FA419A6}" presName="hierChild3" presStyleCnt="0"/>
      <dgm:spPr/>
    </dgm:pt>
    <dgm:pt modelId="{F967202B-AAF6-4FA4-AC1C-4E210D5A0DB2}" type="pres">
      <dgm:prSet presAssocID="{5582AD89-2028-4AB7-B462-EDFA967E078D}" presName="Name17" presStyleLbl="parChTrans1D3" presStyleIdx="0" presStyleCnt="3"/>
      <dgm:spPr/>
      <dgm:t>
        <a:bodyPr/>
        <a:lstStyle/>
        <a:p>
          <a:endParaRPr lang="es-ES"/>
        </a:p>
      </dgm:t>
    </dgm:pt>
    <dgm:pt modelId="{CE5DA284-85C0-4323-9C14-2A5D8F4D3153}" type="pres">
      <dgm:prSet presAssocID="{52C897AB-B48C-4F5C-8D14-77ED8A0A636A}" presName="hierRoot3" presStyleCnt="0"/>
      <dgm:spPr/>
    </dgm:pt>
    <dgm:pt modelId="{EA3CCE8B-6092-4713-84E6-AE28B887ACD3}" type="pres">
      <dgm:prSet presAssocID="{52C897AB-B48C-4F5C-8D14-77ED8A0A636A}" presName="composite3" presStyleCnt="0"/>
      <dgm:spPr/>
    </dgm:pt>
    <dgm:pt modelId="{46A031D2-B1AE-494C-8753-DC2CAA157056}" type="pres">
      <dgm:prSet presAssocID="{52C897AB-B48C-4F5C-8D14-77ED8A0A636A}" presName="background3" presStyleLbl="node3" presStyleIdx="0" presStyleCnt="3"/>
      <dgm:spPr/>
    </dgm:pt>
    <dgm:pt modelId="{4020EA5B-3F77-4EE3-8F40-D589F2C35606}" type="pres">
      <dgm:prSet presAssocID="{52C897AB-B48C-4F5C-8D14-77ED8A0A636A}" presName="text3" presStyleLbl="fgAcc3" presStyleIdx="0" presStyleCnt="3">
        <dgm:presLayoutVars>
          <dgm:chPref val="3"/>
        </dgm:presLayoutVars>
      </dgm:prSet>
      <dgm:spPr/>
      <dgm:t>
        <a:bodyPr/>
        <a:lstStyle/>
        <a:p>
          <a:endParaRPr lang="es-ES"/>
        </a:p>
      </dgm:t>
    </dgm:pt>
    <dgm:pt modelId="{06E20723-3053-4DE0-A31B-FDE3E7F094E7}" type="pres">
      <dgm:prSet presAssocID="{52C897AB-B48C-4F5C-8D14-77ED8A0A636A}" presName="hierChild4" presStyleCnt="0"/>
      <dgm:spPr/>
    </dgm:pt>
    <dgm:pt modelId="{2B3FFFA8-4C76-4891-9FFA-A4F9448AEC4B}" type="pres">
      <dgm:prSet presAssocID="{E88E3319-0F88-4F66-AE15-5F5C9F01050D}" presName="Name17" presStyleLbl="parChTrans1D3" presStyleIdx="1" presStyleCnt="3"/>
      <dgm:spPr/>
      <dgm:t>
        <a:bodyPr/>
        <a:lstStyle/>
        <a:p>
          <a:endParaRPr lang="es-ES"/>
        </a:p>
      </dgm:t>
    </dgm:pt>
    <dgm:pt modelId="{71699416-7B19-4CBF-91D6-54E3A5F2B214}" type="pres">
      <dgm:prSet presAssocID="{2B432F57-7D70-4050-9926-7B038767473C}" presName="hierRoot3" presStyleCnt="0"/>
      <dgm:spPr/>
    </dgm:pt>
    <dgm:pt modelId="{60415CFB-F0B9-41A7-BB16-02ABF5336983}" type="pres">
      <dgm:prSet presAssocID="{2B432F57-7D70-4050-9926-7B038767473C}" presName="composite3" presStyleCnt="0"/>
      <dgm:spPr/>
    </dgm:pt>
    <dgm:pt modelId="{AAC9C316-86AB-4BBB-83BD-DCE8E6912ED7}" type="pres">
      <dgm:prSet presAssocID="{2B432F57-7D70-4050-9926-7B038767473C}" presName="background3" presStyleLbl="node3" presStyleIdx="1" presStyleCnt="3"/>
      <dgm:spPr/>
    </dgm:pt>
    <dgm:pt modelId="{45E8A0FD-91B8-425A-BC78-13554A236FEC}" type="pres">
      <dgm:prSet presAssocID="{2B432F57-7D70-4050-9926-7B038767473C}" presName="text3" presStyleLbl="fgAcc3" presStyleIdx="1" presStyleCnt="3" custLinFactNeighborX="0" custLinFactNeighborY="22">
        <dgm:presLayoutVars>
          <dgm:chPref val="3"/>
        </dgm:presLayoutVars>
      </dgm:prSet>
      <dgm:spPr/>
      <dgm:t>
        <a:bodyPr/>
        <a:lstStyle/>
        <a:p>
          <a:endParaRPr lang="es-ES"/>
        </a:p>
      </dgm:t>
    </dgm:pt>
    <dgm:pt modelId="{9B48FFD6-24B2-44BA-85E2-E84CF1E03811}" type="pres">
      <dgm:prSet presAssocID="{2B432F57-7D70-4050-9926-7B038767473C}" presName="hierChild4" presStyleCnt="0"/>
      <dgm:spPr/>
    </dgm:pt>
    <dgm:pt modelId="{D646427B-3961-40A7-A426-9DEA2F5AE45A}" type="pres">
      <dgm:prSet presAssocID="{5320302C-9B0C-4DE2-A3EA-58B9662AF191}" presName="Name17" presStyleLbl="parChTrans1D3" presStyleIdx="2" presStyleCnt="3"/>
      <dgm:spPr/>
    </dgm:pt>
    <dgm:pt modelId="{EA74C512-4DFE-4A21-8ACC-C32BAA1B03DF}" type="pres">
      <dgm:prSet presAssocID="{F3C1D124-1A52-4795-B560-46B6745BA47F}" presName="hierRoot3" presStyleCnt="0"/>
      <dgm:spPr/>
    </dgm:pt>
    <dgm:pt modelId="{43422D12-A29A-4DE3-A6CD-C9BB5534078A}" type="pres">
      <dgm:prSet presAssocID="{F3C1D124-1A52-4795-B560-46B6745BA47F}" presName="composite3" presStyleCnt="0"/>
      <dgm:spPr/>
    </dgm:pt>
    <dgm:pt modelId="{110636BD-92B1-49CB-BB6C-B14F8F4FFDE1}" type="pres">
      <dgm:prSet presAssocID="{F3C1D124-1A52-4795-B560-46B6745BA47F}" presName="background3" presStyleLbl="node3" presStyleIdx="2" presStyleCnt="3"/>
      <dgm:spPr/>
    </dgm:pt>
    <dgm:pt modelId="{AC0327B9-5EE3-4F83-93C9-CBA6E7F4EF3C}" type="pres">
      <dgm:prSet presAssocID="{F3C1D124-1A52-4795-B560-46B6745BA47F}" presName="text3" presStyleLbl="fgAcc3" presStyleIdx="2" presStyleCnt="3">
        <dgm:presLayoutVars>
          <dgm:chPref val="3"/>
        </dgm:presLayoutVars>
      </dgm:prSet>
      <dgm:spPr/>
      <dgm:t>
        <a:bodyPr/>
        <a:lstStyle/>
        <a:p>
          <a:endParaRPr lang="es-ES"/>
        </a:p>
      </dgm:t>
    </dgm:pt>
    <dgm:pt modelId="{0DAAE569-96F7-4B43-803C-540A448CF4C4}" type="pres">
      <dgm:prSet presAssocID="{F3C1D124-1A52-4795-B560-46B6745BA47F}" presName="hierChild4" presStyleCnt="0"/>
      <dgm:spPr/>
    </dgm:pt>
  </dgm:ptLst>
  <dgm:cxnLst>
    <dgm:cxn modelId="{0C285E76-41CF-43BC-BB3B-D0A6F047D4DC}" type="presOf" srcId="{5582AD89-2028-4AB7-B462-EDFA967E078D}" destId="{F967202B-AAF6-4FA4-AC1C-4E210D5A0DB2}" srcOrd="0" destOrd="0" presId="urn:microsoft.com/office/officeart/2005/8/layout/hierarchy1"/>
    <dgm:cxn modelId="{2B963145-13FB-4EF5-B133-4C5FCE5E8D27}" type="presOf" srcId="{444F1946-987E-406A-ACD3-BC9F08CEE8C8}" destId="{24D959AD-52BD-4C4D-B7FE-79835479E9B9}" srcOrd="0" destOrd="0" presId="urn:microsoft.com/office/officeart/2005/8/layout/hierarchy1"/>
    <dgm:cxn modelId="{004BE018-DAC8-4DE8-8037-786FE96A4D89}" srcId="{02AEDC4D-312F-4696-A20C-72381FA419A6}" destId="{52C897AB-B48C-4F5C-8D14-77ED8A0A636A}" srcOrd="0" destOrd="0" parTransId="{5582AD89-2028-4AB7-B462-EDFA967E078D}" sibTransId="{32EE677B-C55E-452B-9978-EC966C58A59A}"/>
    <dgm:cxn modelId="{0B009121-091A-483F-9586-FE926ED45BD5}" srcId="{444F1946-987E-406A-ACD3-BC9F08CEE8C8}" destId="{8552E26A-7C3E-4594-AD9E-7EA451AB34CA}" srcOrd="0" destOrd="0" parTransId="{4D6CBA21-152A-4BC1-A8A3-815C6DF87093}" sibTransId="{395299F6-A856-4996-B8D4-95D8E1D1DCC0}"/>
    <dgm:cxn modelId="{5A115A31-BFC3-4CEF-ADF7-1719880E936C}" srcId="{02AEDC4D-312F-4696-A20C-72381FA419A6}" destId="{F3C1D124-1A52-4795-B560-46B6745BA47F}" srcOrd="2" destOrd="0" parTransId="{5320302C-9B0C-4DE2-A3EA-58B9662AF191}" sibTransId="{D540391C-37BB-42D2-8133-58B3693BA344}"/>
    <dgm:cxn modelId="{E82EAB22-C3FA-46AB-82A1-0535AE61D5FF}" type="presOf" srcId="{4D6CBA21-152A-4BC1-A8A3-815C6DF87093}" destId="{7C3EC620-1932-40C6-BFBA-2784DD7F6ADB}" srcOrd="0" destOrd="0" presId="urn:microsoft.com/office/officeart/2005/8/layout/hierarchy1"/>
    <dgm:cxn modelId="{0BCDE173-3D80-409D-A8B3-E78E8AD06655}" srcId="{882369EB-03BF-4D82-9690-FFEC8FA55F57}" destId="{444F1946-987E-406A-ACD3-BC9F08CEE8C8}" srcOrd="0" destOrd="0" parTransId="{655C58EB-497E-4FBA-B563-64A5362AA801}" sibTransId="{191181AD-2676-4B40-8439-466D06FB8BEC}"/>
    <dgm:cxn modelId="{05386924-3B11-46D0-AE80-271E05896297}" srcId="{02AEDC4D-312F-4696-A20C-72381FA419A6}" destId="{2B432F57-7D70-4050-9926-7B038767473C}" srcOrd="1" destOrd="0" parTransId="{E88E3319-0F88-4F66-AE15-5F5C9F01050D}" sibTransId="{DA8FDC10-CE49-4BFC-AACD-5B76D9583037}"/>
    <dgm:cxn modelId="{90B2ADBF-771C-4430-B3B3-71DD5C5DAA63}" type="presOf" srcId="{882369EB-03BF-4D82-9690-FFEC8FA55F57}" destId="{DEE7B308-5AE1-45E3-AAF5-DD09E370B1C6}" srcOrd="0" destOrd="0" presId="urn:microsoft.com/office/officeart/2005/8/layout/hierarchy1"/>
    <dgm:cxn modelId="{34BCFFC5-B707-4D21-9753-0F3063F510C6}" type="presOf" srcId="{8552E26A-7C3E-4594-AD9E-7EA451AB34CA}" destId="{CE518AAC-715F-435C-B729-F5148723341A}" srcOrd="0" destOrd="0" presId="urn:microsoft.com/office/officeart/2005/8/layout/hierarchy1"/>
    <dgm:cxn modelId="{F9A8106A-F477-4AB6-BDB4-28187FC9FC57}" srcId="{444F1946-987E-406A-ACD3-BC9F08CEE8C8}" destId="{02AEDC4D-312F-4696-A20C-72381FA419A6}" srcOrd="1" destOrd="0" parTransId="{E7FD6D65-7E2D-4362-91C5-4A6CD47B7C01}" sibTransId="{B7DEA02E-7ECF-4A78-BC96-0556CE567620}"/>
    <dgm:cxn modelId="{FB619329-9EE5-4559-992B-36D64EEDF90A}" type="presOf" srcId="{E88E3319-0F88-4F66-AE15-5F5C9F01050D}" destId="{2B3FFFA8-4C76-4891-9FFA-A4F9448AEC4B}" srcOrd="0" destOrd="0" presId="urn:microsoft.com/office/officeart/2005/8/layout/hierarchy1"/>
    <dgm:cxn modelId="{CA1B682F-7B3E-4DCD-BD16-2ABC03C53673}" type="presOf" srcId="{52C897AB-B48C-4F5C-8D14-77ED8A0A636A}" destId="{4020EA5B-3F77-4EE3-8F40-D589F2C35606}" srcOrd="0" destOrd="0" presId="urn:microsoft.com/office/officeart/2005/8/layout/hierarchy1"/>
    <dgm:cxn modelId="{51785B68-2979-48F0-B83E-B6EE3EA00A56}" type="presOf" srcId="{F3C1D124-1A52-4795-B560-46B6745BA47F}" destId="{AC0327B9-5EE3-4F83-93C9-CBA6E7F4EF3C}" srcOrd="0" destOrd="0" presId="urn:microsoft.com/office/officeart/2005/8/layout/hierarchy1"/>
    <dgm:cxn modelId="{0B3BA8B8-D1A6-4FED-9384-BB143539C7DB}" type="presOf" srcId="{E7FD6D65-7E2D-4362-91C5-4A6CD47B7C01}" destId="{242E9B99-9978-4B8D-A009-BEDDB8E7B75C}" srcOrd="0" destOrd="0" presId="urn:microsoft.com/office/officeart/2005/8/layout/hierarchy1"/>
    <dgm:cxn modelId="{9B39B200-6347-4155-B186-1CA98C34E8D3}" type="presOf" srcId="{2B432F57-7D70-4050-9926-7B038767473C}" destId="{45E8A0FD-91B8-425A-BC78-13554A236FEC}" srcOrd="0" destOrd="0" presId="urn:microsoft.com/office/officeart/2005/8/layout/hierarchy1"/>
    <dgm:cxn modelId="{BEC93E73-A355-4138-9E21-D7F0C63C2539}" type="presOf" srcId="{02AEDC4D-312F-4696-A20C-72381FA419A6}" destId="{867B015A-5591-4782-BA9F-0AC0596A121F}" srcOrd="0" destOrd="0" presId="urn:microsoft.com/office/officeart/2005/8/layout/hierarchy1"/>
    <dgm:cxn modelId="{B9AD4E5B-6A60-4BCD-ACD3-41711FBF275A}" type="presOf" srcId="{5320302C-9B0C-4DE2-A3EA-58B9662AF191}" destId="{D646427B-3961-40A7-A426-9DEA2F5AE45A}" srcOrd="0" destOrd="0" presId="urn:microsoft.com/office/officeart/2005/8/layout/hierarchy1"/>
    <dgm:cxn modelId="{431033D0-4071-4894-A764-14692677CD68}" type="presParOf" srcId="{DEE7B308-5AE1-45E3-AAF5-DD09E370B1C6}" destId="{0BE44597-8D5C-4AEF-B051-7E6E66ECA46B}" srcOrd="0" destOrd="0" presId="urn:microsoft.com/office/officeart/2005/8/layout/hierarchy1"/>
    <dgm:cxn modelId="{6D10A11D-ED1B-47CE-A74F-551C111DB3EF}" type="presParOf" srcId="{0BE44597-8D5C-4AEF-B051-7E6E66ECA46B}" destId="{2BE2A0CC-6D1E-4D96-8143-A7AD4197449E}" srcOrd="0" destOrd="0" presId="urn:microsoft.com/office/officeart/2005/8/layout/hierarchy1"/>
    <dgm:cxn modelId="{DF40BF0A-D19E-407B-A007-1581BB875046}" type="presParOf" srcId="{2BE2A0CC-6D1E-4D96-8143-A7AD4197449E}" destId="{BC630DB8-37B2-455D-BC3C-85ED6D2ABD59}" srcOrd="0" destOrd="0" presId="urn:microsoft.com/office/officeart/2005/8/layout/hierarchy1"/>
    <dgm:cxn modelId="{0EFA0E90-6248-46ED-BA8D-8092C87FD970}" type="presParOf" srcId="{2BE2A0CC-6D1E-4D96-8143-A7AD4197449E}" destId="{24D959AD-52BD-4C4D-B7FE-79835479E9B9}" srcOrd="1" destOrd="0" presId="urn:microsoft.com/office/officeart/2005/8/layout/hierarchy1"/>
    <dgm:cxn modelId="{86593E2B-E8F0-4E73-8E4A-A72C6C1196F1}" type="presParOf" srcId="{0BE44597-8D5C-4AEF-B051-7E6E66ECA46B}" destId="{720018B9-4BEB-46B1-85AD-7489AC557E4D}" srcOrd="1" destOrd="0" presId="urn:microsoft.com/office/officeart/2005/8/layout/hierarchy1"/>
    <dgm:cxn modelId="{2D43DA68-F2A4-44C8-9974-B70109AB8C2A}" type="presParOf" srcId="{720018B9-4BEB-46B1-85AD-7489AC557E4D}" destId="{7C3EC620-1932-40C6-BFBA-2784DD7F6ADB}" srcOrd="0" destOrd="0" presId="urn:microsoft.com/office/officeart/2005/8/layout/hierarchy1"/>
    <dgm:cxn modelId="{6991CB44-018B-42DB-8E87-81EC28EB34EE}" type="presParOf" srcId="{720018B9-4BEB-46B1-85AD-7489AC557E4D}" destId="{2679B31B-E0F3-42C9-A385-3A7005567D6A}" srcOrd="1" destOrd="0" presId="urn:microsoft.com/office/officeart/2005/8/layout/hierarchy1"/>
    <dgm:cxn modelId="{7E735373-6BA7-42B7-9510-52E4DA0B5F1A}" type="presParOf" srcId="{2679B31B-E0F3-42C9-A385-3A7005567D6A}" destId="{F11BA0D9-69B4-418B-8653-09B65254FE1A}" srcOrd="0" destOrd="0" presId="urn:microsoft.com/office/officeart/2005/8/layout/hierarchy1"/>
    <dgm:cxn modelId="{89D7E080-4EF8-4308-96AE-C3FDE499FA75}" type="presParOf" srcId="{F11BA0D9-69B4-418B-8653-09B65254FE1A}" destId="{A66D9759-054D-45D9-8FFB-AA5655D95016}" srcOrd="0" destOrd="0" presId="urn:microsoft.com/office/officeart/2005/8/layout/hierarchy1"/>
    <dgm:cxn modelId="{68CDB0A3-124B-42E9-86EA-31C7FD5A5130}" type="presParOf" srcId="{F11BA0D9-69B4-418B-8653-09B65254FE1A}" destId="{CE518AAC-715F-435C-B729-F5148723341A}" srcOrd="1" destOrd="0" presId="urn:microsoft.com/office/officeart/2005/8/layout/hierarchy1"/>
    <dgm:cxn modelId="{053926BF-63C1-45DF-B2E9-4542747CF0D9}" type="presParOf" srcId="{2679B31B-E0F3-42C9-A385-3A7005567D6A}" destId="{D71C1208-7BCA-42E5-8B89-0B7171B0B02B}" srcOrd="1" destOrd="0" presId="urn:microsoft.com/office/officeart/2005/8/layout/hierarchy1"/>
    <dgm:cxn modelId="{E33CB645-4B46-46A0-B068-50B147140A57}" type="presParOf" srcId="{720018B9-4BEB-46B1-85AD-7489AC557E4D}" destId="{242E9B99-9978-4B8D-A009-BEDDB8E7B75C}" srcOrd="2" destOrd="0" presId="urn:microsoft.com/office/officeart/2005/8/layout/hierarchy1"/>
    <dgm:cxn modelId="{A52366CA-60CC-45D1-80DD-180411EF8D45}" type="presParOf" srcId="{720018B9-4BEB-46B1-85AD-7489AC557E4D}" destId="{60190BB5-BB41-40AF-9DD6-927EEC953C28}" srcOrd="3" destOrd="0" presId="urn:microsoft.com/office/officeart/2005/8/layout/hierarchy1"/>
    <dgm:cxn modelId="{CEBA897D-29D0-4EBF-928C-B6212D9ECC21}" type="presParOf" srcId="{60190BB5-BB41-40AF-9DD6-927EEC953C28}" destId="{375A30E5-3D38-45DE-A84B-21EA0CCA9EEF}" srcOrd="0" destOrd="0" presId="urn:microsoft.com/office/officeart/2005/8/layout/hierarchy1"/>
    <dgm:cxn modelId="{4FE99412-66DE-407E-AB1C-E5B4530AA4C8}" type="presParOf" srcId="{375A30E5-3D38-45DE-A84B-21EA0CCA9EEF}" destId="{13F2CD2B-72C6-4815-975B-421B679067F5}" srcOrd="0" destOrd="0" presId="urn:microsoft.com/office/officeart/2005/8/layout/hierarchy1"/>
    <dgm:cxn modelId="{7721B7A9-C871-44E7-B9B8-D39A2C8C2E97}" type="presParOf" srcId="{375A30E5-3D38-45DE-A84B-21EA0CCA9EEF}" destId="{867B015A-5591-4782-BA9F-0AC0596A121F}" srcOrd="1" destOrd="0" presId="urn:microsoft.com/office/officeart/2005/8/layout/hierarchy1"/>
    <dgm:cxn modelId="{EF95F218-C33F-4D59-B357-56DBF95C6305}" type="presParOf" srcId="{60190BB5-BB41-40AF-9DD6-927EEC953C28}" destId="{A3FDB649-7DB3-4ACB-B7FA-144E93C69B99}" srcOrd="1" destOrd="0" presId="urn:microsoft.com/office/officeart/2005/8/layout/hierarchy1"/>
    <dgm:cxn modelId="{70D303D7-A657-4B56-9734-6778A12B2955}" type="presParOf" srcId="{A3FDB649-7DB3-4ACB-B7FA-144E93C69B99}" destId="{F967202B-AAF6-4FA4-AC1C-4E210D5A0DB2}" srcOrd="0" destOrd="0" presId="urn:microsoft.com/office/officeart/2005/8/layout/hierarchy1"/>
    <dgm:cxn modelId="{A3DDEC4C-197A-473B-9E20-D04F4785A272}" type="presParOf" srcId="{A3FDB649-7DB3-4ACB-B7FA-144E93C69B99}" destId="{CE5DA284-85C0-4323-9C14-2A5D8F4D3153}" srcOrd="1" destOrd="0" presId="urn:microsoft.com/office/officeart/2005/8/layout/hierarchy1"/>
    <dgm:cxn modelId="{868B354C-96D8-4E8A-AE5F-4A5A7424FED4}" type="presParOf" srcId="{CE5DA284-85C0-4323-9C14-2A5D8F4D3153}" destId="{EA3CCE8B-6092-4713-84E6-AE28B887ACD3}" srcOrd="0" destOrd="0" presId="urn:microsoft.com/office/officeart/2005/8/layout/hierarchy1"/>
    <dgm:cxn modelId="{3D6B95CC-5AA2-40A5-B8EE-0727B4C8530F}" type="presParOf" srcId="{EA3CCE8B-6092-4713-84E6-AE28B887ACD3}" destId="{46A031D2-B1AE-494C-8753-DC2CAA157056}" srcOrd="0" destOrd="0" presId="urn:microsoft.com/office/officeart/2005/8/layout/hierarchy1"/>
    <dgm:cxn modelId="{DCF1E7D5-E1C7-4D78-AF30-CC00D1C92F0F}" type="presParOf" srcId="{EA3CCE8B-6092-4713-84E6-AE28B887ACD3}" destId="{4020EA5B-3F77-4EE3-8F40-D589F2C35606}" srcOrd="1" destOrd="0" presId="urn:microsoft.com/office/officeart/2005/8/layout/hierarchy1"/>
    <dgm:cxn modelId="{C561595A-D561-4BCD-8E5E-4AADF89C1047}" type="presParOf" srcId="{CE5DA284-85C0-4323-9C14-2A5D8F4D3153}" destId="{06E20723-3053-4DE0-A31B-FDE3E7F094E7}" srcOrd="1" destOrd="0" presId="urn:microsoft.com/office/officeart/2005/8/layout/hierarchy1"/>
    <dgm:cxn modelId="{7A669D7C-1AA5-4FD7-9351-8C2BC1CC79D1}" type="presParOf" srcId="{A3FDB649-7DB3-4ACB-B7FA-144E93C69B99}" destId="{2B3FFFA8-4C76-4891-9FFA-A4F9448AEC4B}" srcOrd="2" destOrd="0" presId="urn:microsoft.com/office/officeart/2005/8/layout/hierarchy1"/>
    <dgm:cxn modelId="{7A3C8BEE-6411-4179-8DB9-DEF6C89B52FA}" type="presParOf" srcId="{A3FDB649-7DB3-4ACB-B7FA-144E93C69B99}" destId="{71699416-7B19-4CBF-91D6-54E3A5F2B214}" srcOrd="3" destOrd="0" presId="urn:microsoft.com/office/officeart/2005/8/layout/hierarchy1"/>
    <dgm:cxn modelId="{68A832FB-AB54-40AF-BA70-EA4ADE73567C}" type="presParOf" srcId="{71699416-7B19-4CBF-91D6-54E3A5F2B214}" destId="{60415CFB-F0B9-41A7-BB16-02ABF5336983}" srcOrd="0" destOrd="0" presId="urn:microsoft.com/office/officeart/2005/8/layout/hierarchy1"/>
    <dgm:cxn modelId="{7EA58281-53BE-490D-8106-0C032E630C94}" type="presParOf" srcId="{60415CFB-F0B9-41A7-BB16-02ABF5336983}" destId="{AAC9C316-86AB-4BBB-83BD-DCE8E6912ED7}" srcOrd="0" destOrd="0" presId="urn:microsoft.com/office/officeart/2005/8/layout/hierarchy1"/>
    <dgm:cxn modelId="{34B27713-A2E0-49FB-9666-D36A24DBDBDD}" type="presParOf" srcId="{60415CFB-F0B9-41A7-BB16-02ABF5336983}" destId="{45E8A0FD-91B8-425A-BC78-13554A236FEC}" srcOrd="1" destOrd="0" presId="urn:microsoft.com/office/officeart/2005/8/layout/hierarchy1"/>
    <dgm:cxn modelId="{0D376EC5-B1A4-4F2C-B04D-730783A60110}" type="presParOf" srcId="{71699416-7B19-4CBF-91D6-54E3A5F2B214}" destId="{9B48FFD6-24B2-44BA-85E2-E84CF1E03811}" srcOrd="1" destOrd="0" presId="urn:microsoft.com/office/officeart/2005/8/layout/hierarchy1"/>
    <dgm:cxn modelId="{5165A4FB-1837-4508-9DF4-B3D366DFDD71}" type="presParOf" srcId="{A3FDB649-7DB3-4ACB-B7FA-144E93C69B99}" destId="{D646427B-3961-40A7-A426-9DEA2F5AE45A}" srcOrd="4" destOrd="0" presId="urn:microsoft.com/office/officeart/2005/8/layout/hierarchy1"/>
    <dgm:cxn modelId="{77BE3865-F719-4D8D-BDFB-93EAE41D0CD9}" type="presParOf" srcId="{A3FDB649-7DB3-4ACB-B7FA-144E93C69B99}" destId="{EA74C512-4DFE-4A21-8ACC-C32BAA1B03DF}" srcOrd="5" destOrd="0" presId="urn:microsoft.com/office/officeart/2005/8/layout/hierarchy1"/>
    <dgm:cxn modelId="{20C82519-94EC-40B6-B3FF-2B84B0AB736F}" type="presParOf" srcId="{EA74C512-4DFE-4A21-8ACC-C32BAA1B03DF}" destId="{43422D12-A29A-4DE3-A6CD-C9BB5534078A}" srcOrd="0" destOrd="0" presId="urn:microsoft.com/office/officeart/2005/8/layout/hierarchy1"/>
    <dgm:cxn modelId="{E0A4D3FD-B848-4C18-9FB3-7E0E45B0B0DA}" type="presParOf" srcId="{43422D12-A29A-4DE3-A6CD-C9BB5534078A}" destId="{110636BD-92B1-49CB-BB6C-B14F8F4FFDE1}" srcOrd="0" destOrd="0" presId="urn:microsoft.com/office/officeart/2005/8/layout/hierarchy1"/>
    <dgm:cxn modelId="{A117C8E0-DB79-4668-9CBD-D53A9A5E5B73}" type="presParOf" srcId="{43422D12-A29A-4DE3-A6CD-C9BB5534078A}" destId="{AC0327B9-5EE3-4F83-93C9-CBA6E7F4EF3C}" srcOrd="1" destOrd="0" presId="urn:microsoft.com/office/officeart/2005/8/layout/hierarchy1"/>
    <dgm:cxn modelId="{492DFDB6-817B-4C12-9C3A-249081B0A63E}" type="presParOf" srcId="{EA74C512-4DFE-4A21-8ACC-C32BAA1B03DF}" destId="{0DAAE569-96F7-4B43-803C-540A448CF4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smtClean="0">
              <a:latin typeface="Arial" panose="020B0604020202020204" pitchFamily="34" charset="0"/>
              <a:cs typeface="Arial" panose="020B0604020202020204" pitchFamily="34" charset="0"/>
            </a:rPr>
            <a:t>ACTOS JURDICOS</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smtClean="0">
              <a:latin typeface="Arial" panose="020B0604020202020204" pitchFamily="34" charset="0"/>
              <a:cs typeface="Arial" panose="020B0604020202020204" pitchFamily="34" charset="0"/>
            </a:rPr>
            <a:t>HECHO</a:t>
          </a:r>
          <a:endParaRPr lang="es-ES" sz="1400" dirty="0">
            <a:latin typeface="Arial" panose="020B0604020202020204" pitchFamily="34" charset="0"/>
            <a:cs typeface="Arial" panose="020B0604020202020204" pitchFamily="34" charset="0"/>
          </a:endParaRP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smtClean="0">
              <a:latin typeface="Arial" panose="020B0604020202020204" pitchFamily="34" charset="0"/>
              <a:cs typeface="Arial" panose="020B0604020202020204" pitchFamily="34" charset="0"/>
            </a:rPr>
            <a:t>HECHO JURIDICO</a:t>
          </a:r>
          <a:endParaRPr lang="es-ES" sz="1400" dirty="0">
            <a:latin typeface="Arial" panose="020B0604020202020204" pitchFamily="34" charset="0"/>
            <a:cs typeface="Arial" panose="020B0604020202020204" pitchFamily="34" charset="0"/>
          </a:endParaRP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sz="1400" dirty="0" smtClean="0">
              <a:latin typeface="Arial" panose="020B0604020202020204" pitchFamily="34" charset="0"/>
              <a:cs typeface="Arial" panose="020B0604020202020204" pitchFamily="34" charset="0"/>
            </a:rPr>
            <a:t>HECHOS</a:t>
          </a:r>
          <a:r>
            <a:rPr lang="es-ES" sz="1400" baseline="0" dirty="0" smtClean="0">
              <a:latin typeface="Arial" panose="020B0604020202020204" pitchFamily="34" charset="0"/>
              <a:cs typeface="Arial" panose="020B0604020202020204" pitchFamily="34" charset="0"/>
            </a:rPr>
            <a:t> JURIDICO DE LA NATURALEZA</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smtClean="0">
              <a:latin typeface="Arial" panose="020B0604020202020204" pitchFamily="34" charset="0"/>
              <a:cs typeface="Arial" panose="020B0604020202020204" pitchFamily="34" charset="0"/>
            </a:rPr>
            <a:t>ACTO JURIDICO</a:t>
          </a:r>
          <a:endParaRPr lang="es-ES" sz="1400" dirty="0">
            <a:latin typeface="Arial" panose="020B0604020202020204" pitchFamily="34" charset="0"/>
            <a:cs typeface="Arial" panose="020B0604020202020204" pitchFamily="34" charset="0"/>
          </a:endParaRP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smtClean="0">
              <a:latin typeface="Arial" panose="020B0604020202020204" pitchFamily="34" charset="0"/>
              <a:cs typeface="Arial" panose="020B0604020202020204" pitchFamily="34" charset="0"/>
            </a:rPr>
            <a:t>Es un acontecimiento que ocurre en determinado tiempo y espacio.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smtClean="0">
              <a:latin typeface="Arial" panose="020B0604020202020204" pitchFamily="34" charset="0"/>
              <a:cs typeface="Arial" panose="020B0604020202020204" pitchFamily="34" charset="0"/>
            </a:rPr>
            <a:t>    Suceso o acontecimiento generado en la naturaleza o en la acción del hombre y que produce efectos de derecho.</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smtClean="0">
              <a:latin typeface="Arial" panose="020B0604020202020204" pitchFamily="34" charset="0"/>
            </a:rPr>
            <a:t>Acto </a:t>
          </a:r>
          <a:r>
            <a:rPr lang="es-ES" altLang="es-ES" sz="1200" dirty="0" smtClean="0">
              <a:solidFill>
                <a:srgbClr val="993300"/>
              </a:solidFill>
              <a:latin typeface="Arial" panose="020B0604020202020204" pitchFamily="34" charset="0"/>
            </a:rPr>
            <a:t>voluntario</a:t>
          </a:r>
          <a:r>
            <a:rPr lang="es-ES" altLang="es-ES" sz="1200" dirty="0" smtClean="0">
              <a:latin typeface="Arial" panose="020B0604020202020204" pitchFamily="34" charset="0"/>
            </a:rPr>
            <a:t> del hombre, ejecutado con la </a:t>
          </a:r>
          <a:r>
            <a:rPr lang="es-ES" altLang="es-ES" sz="1200" dirty="0" smtClean="0">
              <a:solidFill>
                <a:srgbClr val="993300"/>
              </a:solidFill>
              <a:latin typeface="Arial" panose="020B0604020202020204" pitchFamily="34" charset="0"/>
            </a:rPr>
            <a:t>intención</a:t>
          </a:r>
          <a:r>
            <a:rPr lang="es-ES" altLang="es-ES" sz="1200" dirty="0" smtClean="0">
              <a:latin typeface="Arial" panose="020B0604020202020204" pitchFamily="34" charset="0"/>
            </a:rPr>
            <a:t> de producir </a:t>
          </a:r>
          <a:r>
            <a:rPr lang="es-ES" altLang="es-ES" sz="1200" dirty="0" smtClean="0">
              <a:solidFill>
                <a:srgbClr val="993300"/>
              </a:solidFill>
              <a:latin typeface="Arial" panose="020B0604020202020204" pitchFamily="34" charset="0"/>
            </a:rPr>
            <a:t>efectos jurídicos</a:t>
          </a:r>
          <a:r>
            <a:rPr lang="es-ES" altLang="es-ES" sz="1200" dirty="0" smtClean="0">
              <a:latin typeface="Arial" panose="020B0604020202020204" pitchFamily="34" charset="0"/>
            </a:rPr>
            <a:t>. (Ej.: Matrimonio).</a:t>
          </a:r>
          <a:endParaRPr lang="es-ES" altLang="es-ES" sz="1200" dirty="0">
            <a:latin typeface="Arial" panose="020B0604020202020204" pitchFamily="34" charset="0"/>
            <a:cs typeface="Arial" panose="020B0604020202020204" pitchFamily="34" charset="0"/>
          </a:endParaRP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24ED1F2C-D45E-4EE6-8E17-BD814E265039}">
      <dgm:prSet custT="1"/>
      <dgm:spPr/>
      <dgm:t>
        <a:bodyPr/>
        <a:lstStyle/>
        <a:p>
          <a:r>
            <a:rPr lang="es-ES" sz="1200" dirty="0" smtClean="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200" dirty="0">
            <a:latin typeface="Arial" panose="020B0604020202020204" pitchFamily="34" charset="0"/>
            <a:cs typeface="Arial" panose="020B0604020202020204" pitchFamily="34" charset="0"/>
          </a:endParaRPr>
        </a:p>
      </dgm:t>
    </dgm:pt>
    <dgm:pt modelId="{C156532D-81AA-4CC8-80A6-7C8639031F3F}" type="parTrans" cxnId="{90882D0E-D13A-442E-9CA3-118870B3FD78}">
      <dgm:prSet/>
      <dgm:spPr/>
    </dgm:pt>
    <dgm:pt modelId="{6CECE734-F897-42AD-80D5-CFA1B7B682ED}" type="sibTrans" cxnId="{90882D0E-D13A-442E-9CA3-118870B3FD78}">
      <dgm:prSet/>
      <dgm:spPr/>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t>
        <a:bodyPr/>
        <a:lstStyle/>
        <a:p>
          <a:endParaRPr lang="es-ES"/>
        </a:p>
      </dgm:t>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t>
        <a:bodyPr/>
        <a:lstStyle/>
        <a:p>
          <a:endParaRPr lang="es-ES"/>
        </a:p>
      </dgm:t>
    </dgm:pt>
    <dgm:pt modelId="{07E71BB9-EEF0-4D40-B930-6DC84881DD66}" type="pres">
      <dgm:prSet presAssocID="{63B7EBDB-2061-47AF-8AAD-42C34ADA57EF}" presName="rootConnector1" presStyleLbl="node1" presStyleIdx="0" presStyleCnt="0"/>
      <dgm:spPr/>
      <dgm:t>
        <a:bodyPr/>
        <a:lstStyle/>
        <a:p>
          <a:endParaRPr lang="es-ES"/>
        </a:p>
      </dgm:t>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4"/>
      <dgm:spPr/>
      <dgm:t>
        <a:bodyPr/>
        <a:lstStyle/>
        <a:p>
          <a:endParaRPr lang="es-ES"/>
        </a:p>
      </dgm:t>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4" custScaleX="77657" custLinFactNeighborX="14249" custLinFactNeighborY="135">
        <dgm:presLayoutVars>
          <dgm:chPref val="3"/>
        </dgm:presLayoutVars>
      </dgm:prSet>
      <dgm:spPr/>
      <dgm:t>
        <a:bodyPr/>
        <a:lstStyle/>
        <a:p>
          <a:endParaRPr lang="es-ES"/>
        </a:p>
      </dgm:t>
    </dgm:pt>
    <dgm:pt modelId="{31EFEEFA-6C34-4061-8125-8DEB06018BA7}" type="pres">
      <dgm:prSet presAssocID="{10E84AC1-0E56-41F8-9A96-7066A7DD08C3}" presName="rootConnector" presStyleLbl="node2" presStyleIdx="0" presStyleCnt="4"/>
      <dgm:spPr/>
      <dgm:t>
        <a:bodyPr/>
        <a:lstStyle/>
        <a:p>
          <a:endParaRPr lang="es-ES"/>
        </a:p>
      </dgm:t>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4"/>
      <dgm:spPr/>
      <dgm:t>
        <a:bodyPr/>
        <a:lstStyle/>
        <a:p>
          <a:endParaRPr lang="es-ES"/>
        </a:p>
      </dgm:t>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4" custScaleX="74685" custScaleY="194498" custLinFactNeighborX="-9215" custLinFactNeighborY="-180">
        <dgm:presLayoutVars>
          <dgm:chPref val="3"/>
        </dgm:presLayoutVars>
      </dgm:prSet>
      <dgm:spPr/>
      <dgm:t>
        <a:bodyPr/>
        <a:lstStyle/>
        <a:p>
          <a:endParaRPr lang="es-ES"/>
        </a:p>
      </dgm:t>
    </dgm:pt>
    <dgm:pt modelId="{327E2AFB-669A-4579-ACC5-8E428B94C1F8}" type="pres">
      <dgm:prSet presAssocID="{C7D590BB-4971-4C2B-BA1A-FC263DA94FB3}" presName="rootConnector" presStyleLbl="node3" presStyleIdx="0" presStyleCnt="4"/>
      <dgm:spPr/>
      <dgm:t>
        <a:bodyPr/>
        <a:lstStyle/>
        <a:p>
          <a:endParaRPr lang="es-ES"/>
        </a:p>
      </dgm:t>
    </dgm:pt>
    <dgm:pt modelId="{2A2F4B41-9DA8-44B5-8C2B-B54D89DB0A8D}" type="pres">
      <dgm:prSet presAssocID="{C7D590BB-4971-4C2B-BA1A-FC263DA94FB3}" presName="hierChild4"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4"/>
      <dgm:spPr/>
      <dgm:t>
        <a:bodyPr/>
        <a:lstStyle/>
        <a:p>
          <a:endParaRPr lang="es-ES"/>
        </a:p>
      </dgm:t>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4">
        <dgm:presLayoutVars>
          <dgm:chPref val="3"/>
        </dgm:presLayoutVars>
      </dgm:prSet>
      <dgm:spPr/>
      <dgm:t>
        <a:bodyPr/>
        <a:lstStyle/>
        <a:p>
          <a:endParaRPr lang="es-ES"/>
        </a:p>
      </dgm:t>
    </dgm:pt>
    <dgm:pt modelId="{3171935E-C6DE-4B07-BCA8-9BAAE10AEB23}" type="pres">
      <dgm:prSet presAssocID="{411974F4-68CD-4A5A-900A-54A3BEBDB778}" presName="rootConnector" presStyleLbl="node2" presStyleIdx="1" presStyleCnt="4"/>
      <dgm:spPr/>
      <dgm:t>
        <a:bodyPr/>
        <a:lstStyle/>
        <a:p>
          <a:endParaRPr lang="es-ES"/>
        </a:p>
      </dgm:t>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4"/>
      <dgm:spPr/>
      <dgm:t>
        <a:bodyPr/>
        <a:lstStyle/>
        <a:p>
          <a:endParaRPr lang="es-ES"/>
        </a:p>
      </dgm:t>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4" custScaleX="118408" custScaleY="165301" custLinFactNeighborX="-13643">
        <dgm:presLayoutVars>
          <dgm:chPref val="3"/>
        </dgm:presLayoutVars>
      </dgm:prSet>
      <dgm:spPr/>
      <dgm:t>
        <a:bodyPr/>
        <a:lstStyle/>
        <a:p>
          <a:endParaRPr lang="es-ES"/>
        </a:p>
      </dgm:t>
    </dgm:pt>
    <dgm:pt modelId="{AE3A02A4-0522-4FD6-8769-DC9D6A570505}" type="pres">
      <dgm:prSet presAssocID="{8ABCB792-258C-40BA-93A2-AE9287667199}" presName="rootConnector" presStyleLbl="node3" presStyleIdx="1" presStyleCnt="4"/>
      <dgm:spPr/>
      <dgm:t>
        <a:bodyPr/>
        <a:lstStyle/>
        <a:p>
          <a:endParaRPr lang="es-ES"/>
        </a:p>
      </dgm:t>
    </dgm:pt>
    <dgm:pt modelId="{2200607E-6449-47C0-BD23-FD4AA8C53563}" type="pres">
      <dgm:prSet presAssocID="{8ABCB792-258C-40BA-93A2-AE9287667199}" presName="hierChild4"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4"/>
      <dgm:spPr/>
      <dgm:t>
        <a:bodyPr/>
        <a:lstStyle/>
        <a:p>
          <a:endParaRPr lang="es-ES"/>
        </a:p>
      </dgm:t>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4" custScaleX="150125">
        <dgm:presLayoutVars>
          <dgm:chPref val="3"/>
        </dgm:presLayoutVars>
      </dgm:prSet>
      <dgm:spPr/>
      <dgm:t>
        <a:bodyPr/>
        <a:lstStyle/>
        <a:p>
          <a:endParaRPr lang="es-ES"/>
        </a:p>
      </dgm:t>
    </dgm:pt>
    <dgm:pt modelId="{DFDF2306-B0CE-4965-98D4-06DDE8B1FD75}" type="pres">
      <dgm:prSet presAssocID="{AC4F194F-9682-4B26-9E01-3E5D8A4FD874}" presName="rootConnector" presStyleLbl="node2" presStyleIdx="2" presStyleCnt="4"/>
      <dgm:spPr/>
      <dgm:t>
        <a:bodyPr/>
        <a:lstStyle/>
        <a:p>
          <a:endParaRPr lang="es-ES"/>
        </a:p>
      </dgm:t>
    </dgm:pt>
    <dgm:pt modelId="{D5FBF052-CE85-4096-B977-9563321D5E3A}" type="pres">
      <dgm:prSet presAssocID="{AC4F194F-9682-4B26-9E01-3E5D8A4FD874}" presName="hierChild4" presStyleCnt="0"/>
      <dgm:spPr/>
    </dgm:pt>
    <dgm:pt modelId="{2EF8094C-DCFB-4D4F-BF41-2B898BEBCF81}" type="pres">
      <dgm:prSet presAssocID="{C156532D-81AA-4CC8-80A6-7C8639031F3F}" presName="Name37" presStyleLbl="parChTrans1D3" presStyleIdx="2" presStyleCnt="4"/>
      <dgm:spPr/>
    </dgm:pt>
    <dgm:pt modelId="{CD6C33AA-343A-44EF-8E05-98054083A829}" type="pres">
      <dgm:prSet presAssocID="{24ED1F2C-D45E-4EE6-8E17-BD814E265039}" presName="hierRoot2" presStyleCnt="0">
        <dgm:presLayoutVars>
          <dgm:hierBranch val="init"/>
        </dgm:presLayoutVars>
      </dgm:prSet>
      <dgm:spPr/>
    </dgm:pt>
    <dgm:pt modelId="{C106AC92-D72E-4762-8A18-2C0243438608}" type="pres">
      <dgm:prSet presAssocID="{24ED1F2C-D45E-4EE6-8E17-BD814E265039}" presName="rootComposite" presStyleCnt="0"/>
      <dgm:spPr/>
    </dgm:pt>
    <dgm:pt modelId="{D59A774F-F6D3-4AE3-9CDB-611D113F2024}" type="pres">
      <dgm:prSet presAssocID="{24ED1F2C-D45E-4EE6-8E17-BD814E265039}" presName="rootText" presStyleLbl="node3" presStyleIdx="2" presStyleCnt="4" custScaleX="109511" custScaleY="147374">
        <dgm:presLayoutVars>
          <dgm:chPref val="3"/>
        </dgm:presLayoutVars>
      </dgm:prSet>
      <dgm:spPr/>
      <dgm:t>
        <a:bodyPr/>
        <a:lstStyle/>
        <a:p>
          <a:endParaRPr lang="es-ES"/>
        </a:p>
      </dgm:t>
    </dgm:pt>
    <dgm:pt modelId="{302802E8-3947-4D0C-A275-16A18E1A89D8}" type="pres">
      <dgm:prSet presAssocID="{24ED1F2C-D45E-4EE6-8E17-BD814E265039}" presName="rootConnector" presStyleLbl="node3" presStyleIdx="2" presStyleCnt="4"/>
      <dgm:spPr/>
      <dgm:t>
        <a:bodyPr/>
        <a:lstStyle/>
        <a:p>
          <a:endParaRPr lang="es-ES"/>
        </a:p>
      </dgm:t>
    </dgm:pt>
    <dgm:pt modelId="{16760F6B-F9AE-46F3-B29B-FBD0FEFCC6C2}" type="pres">
      <dgm:prSet presAssocID="{24ED1F2C-D45E-4EE6-8E17-BD814E265039}" presName="hierChild4" presStyleCnt="0"/>
      <dgm:spPr/>
    </dgm:pt>
    <dgm:pt modelId="{439CC37B-D0D3-48AC-8A28-746F9D23B24A}" type="pres">
      <dgm:prSet presAssocID="{24ED1F2C-D45E-4EE6-8E17-BD814E265039}"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4"/>
      <dgm:spPr/>
      <dgm:t>
        <a:bodyPr/>
        <a:lstStyle/>
        <a:p>
          <a:endParaRPr lang="es-ES"/>
        </a:p>
      </dgm:t>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4" custScaleX="119079" custLinFactNeighborX="34692" custLinFactNeighborY="275">
        <dgm:presLayoutVars>
          <dgm:chPref val="3"/>
        </dgm:presLayoutVars>
      </dgm:prSet>
      <dgm:spPr/>
      <dgm:t>
        <a:bodyPr/>
        <a:lstStyle/>
        <a:p>
          <a:endParaRPr lang="es-ES"/>
        </a:p>
      </dgm:t>
    </dgm:pt>
    <dgm:pt modelId="{F0AAAC0F-394B-4093-8CE8-751193132503}" type="pres">
      <dgm:prSet presAssocID="{16AF3076-919C-4D21-854D-10CF5E820424}" presName="rootConnector" presStyleLbl="node2" presStyleIdx="3" presStyleCnt="4"/>
      <dgm:spPr/>
      <dgm:t>
        <a:bodyPr/>
        <a:lstStyle/>
        <a:p>
          <a:endParaRPr lang="es-ES"/>
        </a:p>
      </dgm:t>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4"/>
      <dgm:spPr/>
      <dgm:t>
        <a:bodyPr/>
        <a:lstStyle/>
        <a:p>
          <a:endParaRPr lang="es-ES"/>
        </a:p>
      </dgm:t>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4" custScaleX="142354" custScaleY="169164" custLinFactNeighborX="9427" custLinFactNeighborY="5007">
        <dgm:presLayoutVars>
          <dgm:chPref val="3"/>
        </dgm:presLayoutVars>
      </dgm:prSet>
      <dgm:spPr/>
      <dgm:t>
        <a:bodyPr/>
        <a:lstStyle/>
        <a:p>
          <a:endParaRPr lang="es-ES"/>
        </a:p>
      </dgm:t>
    </dgm:pt>
    <dgm:pt modelId="{4A26EB00-0FF9-4957-B921-DB424E2E1628}" type="pres">
      <dgm:prSet presAssocID="{0B10EE68-593A-495B-80DA-37D2DEFC9077}" presName="rootConnector" presStyleLbl="node3" presStyleIdx="3" presStyleCnt="4"/>
      <dgm:spPr/>
      <dgm:t>
        <a:bodyPr/>
        <a:lstStyle/>
        <a:p>
          <a:endParaRPr lang="es-ES"/>
        </a:p>
      </dgm:t>
    </dgm:pt>
    <dgm:pt modelId="{23F6D947-A3C0-433D-B7AA-711982B2B667}" type="pres">
      <dgm:prSet presAssocID="{0B10EE68-593A-495B-80DA-37D2DEFC9077}" presName="hierChild4"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08C021AB-8CCD-4462-8D7F-B72D9971261A}" type="pres">
      <dgm:prSet presAssocID="{63B7EBDB-2061-47AF-8AAD-42C34ADA57EF}" presName="hierChild3" presStyleCnt="0"/>
      <dgm:spPr/>
    </dgm:pt>
  </dgm:ptLst>
  <dgm:cxnLst>
    <dgm:cxn modelId="{5B434F6C-9BEA-4542-8241-49BDA2EB5867}" type="presOf" srcId="{411974F4-68CD-4A5A-900A-54A3BEBDB778}" destId="{8E417B16-ECA4-477A-B677-5EA719C27689}" srcOrd="0" destOrd="0" presId="urn:microsoft.com/office/officeart/2005/8/layout/orgChart1"/>
    <dgm:cxn modelId="{899EAC92-5CE5-4FB9-BECE-C0B76EE3AA37}" type="presOf" srcId="{9C2977CC-93CB-4BA4-975C-5748FB2E8DD9}" destId="{DED2FDDF-2686-46AF-B097-537D585F1997}" srcOrd="0" destOrd="0" presId="urn:microsoft.com/office/officeart/2005/8/layout/orgChart1"/>
    <dgm:cxn modelId="{277421B2-0812-4B63-8EE2-F95F762FBA4A}" srcId="{8941AD69-6D2E-4AF8-AE14-D39945055D8C}" destId="{63B7EBDB-2061-47AF-8AAD-42C34ADA57EF}" srcOrd="0" destOrd="0" parTransId="{0698BD80-05FC-48DB-8F66-C82216CAC84D}" sibTransId="{987A5DA2-B640-4197-9912-565A46CB62F3}"/>
    <dgm:cxn modelId="{8BBEFC44-0494-4FCA-B1BF-6016A26069CA}" type="presOf" srcId="{C7D590BB-4971-4C2B-BA1A-FC263DA94FB3}" destId="{327E2AFB-669A-4579-ACC5-8E428B94C1F8}" srcOrd="1"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98CCBC42-3239-499C-A3DC-652FF4C1B144}" type="presOf" srcId="{63B7EBDB-2061-47AF-8AAD-42C34ADA57EF}" destId="{10DA2112-B9BB-47BD-B6D6-F353D38271AF}"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90882D0E-D13A-442E-9CA3-118870B3FD78}" srcId="{AC4F194F-9682-4B26-9E01-3E5D8A4FD874}" destId="{24ED1F2C-D45E-4EE6-8E17-BD814E265039}" srcOrd="0" destOrd="0" parTransId="{C156532D-81AA-4CC8-80A6-7C8639031F3F}" sibTransId="{6CECE734-F897-42AD-80D5-CFA1B7B682ED}"/>
    <dgm:cxn modelId="{E2EDCDA6-7503-4C18-8FDE-B0F22DBAF317}" srcId="{411974F4-68CD-4A5A-900A-54A3BEBDB778}" destId="{8ABCB792-258C-40BA-93A2-AE9287667199}" srcOrd="0" destOrd="0" parTransId="{4329FD23-9A3A-4CAD-B76D-4F69F6E52BE8}" sibTransId="{F69BFE26-2462-4E2D-ABAF-48F61E4809C8}"/>
    <dgm:cxn modelId="{7698272F-6782-4D86-A653-C08AD9571428}" type="presOf" srcId="{24ED1F2C-D45E-4EE6-8E17-BD814E265039}" destId="{D59A774F-F6D3-4AE3-9CDB-611D113F2024}" srcOrd="0" destOrd="0" presId="urn:microsoft.com/office/officeart/2005/8/layout/orgChart1"/>
    <dgm:cxn modelId="{9FF53CE9-9AD7-4AD3-BEF1-17F669A8FC45}" type="presOf" srcId="{C7D590BB-4971-4C2B-BA1A-FC263DA94FB3}" destId="{563AAE78-EBC4-48B2-BB07-B727A9494982}" srcOrd="0" destOrd="0" presId="urn:microsoft.com/office/officeart/2005/8/layout/orgChart1"/>
    <dgm:cxn modelId="{12278118-A7C9-4021-B0C2-6A88855BD1E4}" srcId="{63B7EBDB-2061-47AF-8AAD-42C34ADA57EF}" destId="{AC4F194F-9682-4B26-9E01-3E5D8A4FD874}" srcOrd="2" destOrd="0" parTransId="{3BB9DBEF-D44E-407A-924C-32B92F609C8C}" sibTransId="{C4D9B82F-91D5-4F47-8154-7E5BAC63B620}"/>
    <dgm:cxn modelId="{9E27708F-E20B-42A3-8120-A18B9899B05D}" srcId="{63B7EBDB-2061-47AF-8AAD-42C34ADA57EF}" destId="{411974F4-68CD-4A5A-900A-54A3BEBDB778}" srcOrd="1" destOrd="0" parTransId="{9C2977CC-93CB-4BA4-975C-5748FB2E8DD9}" sibTransId="{432B3C2F-CC93-47E0-B3B1-E21BEEE67366}"/>
    <dgm:cxn modelId="{E6CCFD8B-DDAC-4C1C-A457-4278D7F27EB8}" type="presOf" srcId="{411974F4-68CD-4A5A-900A-54A3BEBDB778}" destId="{3171935E-C6DE-4B07-BCA8-9BAAE10AEB23}" srcOrd="1"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0E9F8D06-5B4A-4B1C-B3AE-5B739C7164F5}" type="presOf" srcId="{63B7EBDB-2061-47AF-8AAD-42C34ADA57EF}" destId="{07E71BB9-EEF0-4D40-B930-6DC84881DD66}" srcOrd="1" destOrd="0" presId="urn:microsoft.com/office/officeart/2005/8/layout/orgChart1"/>
    <dgm:cxn modelId="{B61B8EBC-3DF9-4547-8DDB-2ADD9C68FBA8}" type="presOf" srcId="{93011BEB-60A1-4343-B46A-5FB719AC6679}" destId="{2C68CCB7-DEEA-4D6D-812E-5573379D65DC}" srcOrd="0" destOrd="0" presId="urn:microsoft.com/office/officeart/2005/8/layout/orgChart1"/>
    <dgm:cxn modelId="{A9923443-D7F0-42E1-82EA-260B479857CD}" srcId="{10E84AC1-0E56-41F8-9A96-7066A7DD08C3}" destId="{C7D590BB-4971-4C2B-BA1A-FC263DA94FB3}" srcOrd="0" destOrd="0" parTransId="{10B2EF40-4C68-46BA-899F-188F2EA9F738}" sibTransId="{B443AB51-E082-4BD5-BE7A-85A5CE2F07F5}"/>
    <dgm:cxn modelId="{6DE00CE6-0FC3-48F4-9C6A-F0FFCB572E63}" type="presOf" srcId="{24ED1F2C-D45E-4EE6-8E17-BD814E265039}" destId="{302802E8-3947-4D0C-A275-16A18E1A89D8}" srcOrd="1" destOrd="0" presId="urn:microsoft.com/office/officeart/2005/8/layout/orgChart1"/>
    <dgm:cxn modelId="{6238DF36-D1EC-4959-AC18-9AE3BEE0EED6}" type="presOf" srcId="{8ABCB792-258C-40BA-93A2-AE9287667199}" destId="{AE3A02A4-0522-4FD6-8769-DC9D6A570505}"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E8DC7961-559C-4508-B290-8A1E54AA776E}" type="presOf" srcId="{AC4F194F-9682-4B26-9E01-3E5D8A4FD874}" destId="{600FFCC9-24B6-40CC-A462-9B7B782D65C2}" srcOrd="0" destOrd="0" presId="urn:microsoft.com/office/officeart/2005/8/layout/orgChart1"/>
    <dgm:cxn modelId="{EC365004-48FC-4A0A-9008-5899D1A277E8}" srcId="{63B7EBDB-2061-47AF-8AAD-42C34ADA57EF}" destId="{10E84AC1-0E56-41F8-9A96-7066A7DD08C3}" srcOrd="0" destOrd="0" parTransId="{93011BEB-60A1-4343-B46A-5FB719AC6679}" sibTransId="{4C03BE80-9FDE-433A-84EA-A8BD92234E86}"/>
    <dgm:cxn modelId="{40A64471-AE93-4972-ADEC-E1E534AE0E8F}" type="presOf" srcId="{3BB9DBEF-D44E-407A-924C-32B92F609C8C}" destId="{57D6AD54-9EB2-4D59-98D5-D44D0ECD3F49}" srcOrd="0" destOrd="0" presId="urn:microsoft.com/office/officeart/2005/8/layout/orgChart1"/>
    <dgm:cxn modelId="{0319AF4B-09AD-4D2E-A555-97FC12DCF320}" type="presOf" srcId="{AC4F194F-9682-4B26-9E01-3E5D8A4FD874}" destId="{DFDF2306-B0CE-4965-98D4-06DDE8B1FD75}" srcOrd="1" destOrd="0" presId="urn:microsoft.com/office/officeart/2005/8/layout/orgChart1"/>
    <dgm:cxn modelId="{3E11EAEB-1722-4A7C-963E-8C5FC2B0A520}" type="presOf" srcId="{C156532D-81AA-4CC8-80A6-7C8639031F3F}" destId="{2EF8094C-DCFB-4D4F-BF41-2B898BEBCF81}" srcOrd="0" destOrd="0" presId="urn:microsoft.com/office/officeart/2005/8/layout/orgChart1"/>
    <dgm:cxn modelId="{8E9D3AFC-9B8C-4578-A970-5EA81A56AE47}" type="presOf" srcId="{16AF3076-919C-4D21-854D-10CF5E820424}" destId="{D4DA82F8-7EA2-44B8-9A9D-628C5DE4657B}" srcOrd="0" destOrd="0" presId="urn:microsoft.com/office/officeart/2005/8/layout/orgChart1"/>
    <dgm:cxn modelId="{5CABF3A1-2AA2-46AC-8225-486E7617D296}" type="presOf" srcId="{10E84AC1-0E56-41F8-9A96-7066A7DD08C3}" destId="{31EFEEFA-6C34-4061-8125-8DEB06018BA7}" srcOrd="1"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E29800DF-5C03-4727-83F5-AAA0D0773323}" type="presOf" srcId="{0B10EE68-593A-495B-80DA-37D2DEFC9077}" destId="{4A26EB00-0FF9-4957-B921-DB424E2E1628}" srcOrd="1"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918D9D99-50E5-4922-8F78-3F424DB50C47}" type="presParOf" srcId="{D5FBF052-CE85-4096-B977-9563321D5E3A}" destId="{2EF8094C-DCFB-4D4F-BF41-2B898BEBCF81}" srcOrd="0" destOrd="0" presId="urn:microsoft.com/office/officeart/2005/8/layout/orgChart1"/>
    <dgm:cxn modelId="{94D264BD-6D8A-4345-AF4B-CA88AB2F550A}" type="presParOf" srcId="{D5FBF052-CE85-4096-B977-9563321D5E3A}" destId="{CD6C33AA-343A-44EF-8E05-98054083A829}" srcOrd="1" destOrd="0" presId="urn:microsoft.com/office/officeart/2005/8/layout/orgChart1"/>
    <dgm:cxn modelId="{F3BFB83D-BF20-4AC0-9FED-9DDD8D4AEB32}" type="presParOf" srcId="{CD6C33AA-343A-44EF-8E05-98054083A829}" destId="{C106AC92-D72E-4762-8A18-2C0243438608}" srcOrd="0" destOrd="0" presId="urn:microsoft.com/office/officeart/2005/8/layout/orgChart1"/>
    <dgm:cxn modelId="{11CF07CD-6B90-40DD-9E33-618FF52DEF83}" type="presParOf" srcId="{C106AC92-D72E-4762-8A18-2C0243438608}" destId="{D59A774F-F6D3-4AE3-9CDB-611D113F2024}" srcOrd="0" destOrd="0" presId="urn:microsoft.com/office/officeart/2005/8/layout/orgChart1"/>
    <dgm:cxn modelId="{9617E8B8-F82B-463B-B23C-F44C00A70FDE}" type="presParOf" srcId="{C106AC92-D72E-4762-8A18-2C0243438608}" destId="{302802E8-3947-4D0C-A275-16A18E1A89D8}" srcOrd="1" destOrd="0" presId="urn:microsoft.com/office/officeart/2005/8/layout/orgChart1"/>
    <dgm:cxn modelId="{3CBA0B64-16C5-449F-8306-A3C26373C22C}" type="presParOf" srcId="{CD6C33AA-343A-44EF-8E05-98054083A829}" destId="{16760F6B-F9AE-46F3-B29B-FBD0FEFCC6C2}" srcOrd="1" destOrd="0" presId="urn:microsoft.com/office/officeart/2005/8/layout/orgChart1"/>
    <dgm:cxn modelId="{15F9B5D1-E5AD-4602-885C-246A160DFDC2}" type="presParOf" srcId="{CD6C33AA-343A-44EF-8E05-98054083A829}" destId="{439CC37B-D0D3-48AC-8A28-746F9D23B24A}"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AD08582-5AAA-4E31-84BF-595FDFCAE6AF}"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897708A-CF85-4D14-846B-2CDCA573297E}">
      <dgm:prSet phldrT="[Texto]" custT="1"/>
      <dgm:spPr/>
      <dgm:t>
        <a:bodyPr/>
        <a:lstStyle/>
        <a:p>
          <a:r>
            <a:rPr lang="es-ES" sz="3200" dirty="0" smtClean="0">
              <a:latin typeface="Arial" panose="020B0604020202020204" pitchFamily="34" charset="0"/>
              <a:cs typeface="Arial" panose="020B0604020202020204" pitchFamily="34" charset="0"/>
            </a:rPr>
            <a:t>ACTOS JURÍDICOS</a:t>
          </a:r>
          <a:endParaRPr lang="es-ES" sz="3200" dirty="0">
            <a:latin typeface="Arial" panose="020B0604020202020204" pitchFamily="34" charset="0"/>
            <a:cs typeface="Arial" panose="020B0604020202020204" pitchFamily="34" charset="0"/>
          </a:endParaRPr>
        </a:p>
      </dgm:t>
    </dgm:pt>
    <dgm:pt modelId="{169EE3C9-5420-4F75-80CC-60B94937557F}" type="parTrans" cxnId="{FD721124-B488-4A31-964D-D4C534541EB4}">
      <dgm:prSet/>
      <dgm:spPr/>
      <dgm:t>
        <a:bodyPr/>
        <a:lstStyle/>
        <a:p>
          <a:endParaRPr lang="es-ES"/>
        </a:p>
      </dgm:t>
    </dgm:pt>
    <dgm:pt modelId="{48D68629-A539-4B05-9809-64ACEBC6E147}" type="sibTrans" cxnId="{FD721124-B488-4A31-964D-D4C534541EB4}">
      <dgm:prSet/>
      <dgm:spPr/>
      <dgm:t>
        <a:bodyPr/>
        <a:lstStyle/>
        <a:p>
          <a:endParaRPr lang="es-ES"/>
        </a:p>
      </dgm:t>
    </dgm:pt>
    <dgm:pt modelId="{30FB49E7-82EC-4639-828B-6FC3CCA8BDE0}">
      <dgm:prSet phldrT="[Texto]" custT="1"/>
      <dgm:spPr/>
      <dgm:t>
        <a:bodyPr/>
        <a:lstStyle/>
        <a:p>
          <a:r>
            <a:rPr lang="es-ES" sz="2000" dirty="0" smtClean="0">
              <a:latin typeface="Arial" panose="020B0604020202020204" pitchFamily="34" charset="0"/>
              <a:cs typeface="Arial" panose="020B0604020202020204" pitchFamily="34" charset="0"/>
            </a:rPr>
            <a:t>Requisitos de Existencia</a:t>
          </a:r>
          <a:endParaRPr lang="es-ES" sz="2000" dirty="0">
            <a:latin typeface="Arial" panose="020B0604020202020204" pitchFamily="34" charset="0"/>
            <a:cs typeface="Arial" panose="020B0604020202020204" pitchFamily="34" charset="0"/>
          </a:endParaRPr>
        </a:p>
      </dgm:t>
    </dgm:pt>
    <dgm:pt modelId="{4E423100-0CD6-4D8B-A41C-86B9FA0B72F6}" type="parTrans" cxnId="{623E890A-3BE5-44C3-BC8E-15FE556BFF73}">
      <dgm:prSet/>
      <dgm:spPr/>
      <dgm:t>
        <a:bodyPr/>
        <a:lstStyle/>
        <a:p>
          <a:endParaRPr lang="es-ES"/>
        </a:p>
      </dgm:t>
    </dgm:pt>
    <dgm:pt modelId="{BA512C9F-6696-4EB6-877A-8AD68B8DBF5A}" type="sibTrans" cxnId="{623E890A-3BE5-44C3-BC8E-15FE556BFF73}">
      <dgm:prSet/>
      <dgm:spPr/>
      <dgm:t>
        <a:bodyPr/>
        <a:lstStyle/>
        <a:p>
          <a:endParaRPr lang="es-ES"/>
        </a:p>
      </dgm:t>
    </dgm:pt>
    <dgm:pt modelId="{74FB3E2D-98CB-43E1-93C1-5B57285B88B8}">
      <dgm:prSet phldrT="[Texto]" custT="1"/>
      <dgm:spPr/>
      <dgm:t>
        <a:bodyPr/>
        <a:lstStyle/>
        <a:p>
          <a:r>
            <a:rPr lang="es-ES" sz="2000" dirty="0" smtClean="0">
              <a:latin typeface="Arial" panose="020B0604020202020204" pitchFamily="34" charset="0"/>
              <a:cs typeface="Arial" panose="020B0604020202020204" pitchFamily="34" charset="0"/>
            </a:rPr>
            <a:t>Requisitos de Validez</a:t>
          </a:r>
          <a:endParaRPr lang="es-ES" sz="2000" dirty="0">
            <a:latin typeface="Arial" panose="020B0604020202020204" pitchFamily="34" charset="0"/>
            <a:cs typeface="Arial" panose="020B0604020202020204" pitchFamily="34" charset="0"/>
          </a:endParaRPr>
        </a:p>
      </dgm:t>
    </dgm:pt>
    <dgm:pt modelId="{433C78D7-99F5-448A-9D36-1D7F2732C550}" type="parTrans" cxnId="{332FB425-429C-4404-A64A-4B7FD7144F34}">
      <dgm:prSet/>
      <dgm:spPr/>
      <dgm:t>
        <a:bodyPr/>
        <a:lstStyle/>
        <a:p>
          <a:endParaRPr lang="es-ES"/>
        </a:p>
      </dgm:t>
    </dgm:pt>
    <dgm:pt modelId="{462E5888-8A8E-4D58-B2D2-BDD29BDE45CD}" type="sibTrans" cxnId="{332FB425-429C-4404-A64A-4B7FD7144F34}">
      <dgm:prSet/>
      <dgm:spPr/>
      <dgm:t>
        <a:bodyPr/>
        <a:lstStyle/>
        <a:p>
          <a:endParaRPr lang="es-ES"/>
        </a:p>
      </dgm:t>
    </dgm:pt>
    <dgm:pt modelId="{ECA6B962-8727-4EAF-87B8-52623680D55D}">
      <dgm:prSet custT="1"/>
      <dgm:spPr/>
      <dgm:t>
        <a:bodyPr/>
        <a:lstStyle/>
        <a:p>
          <a:r>
            <a:rPr lang="es-ES" sz="1600" dirty="0" smtClean="0">
              <a:latin typeface="Arial" panose="020B0604020202020204" pitchFamily="34" charset="0"/>
              <a:cs typeface="Arial" panose="020B0604020202020204" pitchFamily="34" charset="0"/>
            </a:rPr>
            <a:t>Voluntad</a:t>
          </a:r>
          <a:endParaRPr lang="es-ES" sz="1600" dirty="0">
            <a:latin typeface="Arial" panose="020B0604020202020204" pitchFamily="34" charset="0"/>
            <a:cs typeface="Arial" panose="020B0604020202020204" pitchFamily="34" charset="0"/>
          </a:endParaRPr>
        </a:p>
      </dgm:t>
    </dgm:pt>
    <dgm:pt modelId="{FBE616AB-E77C-4A6F-AD11-CC7FD3605613}" type="parTrans" cxnId="{68071432-63B5-4819-9954-0B5900BEF2CC}">
      <dgm:prSet/>
      <dgm:spPr/>
      <dgm:t>
        <a:bodyPr/>
        <a:lstStyle/>
        <a:p>
          <a:endParaRPr lang="es-ES"/>
        </a:p>
      </dgm:t>
    </dgm:pt>
    <dgm:pt modelId="{ACADC731-444F-4ED6-9A9E-3B401E09AA9F}" type="sibTrans" cxnId="{68071432-63B5-4819-9954-0B5900BEF2CC}">
      <dgm:prSet/>
      <dgm:spPr/>
      <dgm:t>
        <a:bodyPr/>
        <a:lstStyle/>
        <a:p>
          <a:endParaRPr lang="es-ES"/>
        </a:p>
      </dgm:t>
    </dgm:pt>
    <dgm:pt modelId="{7436E400-60BD-4E37-855E-10C1FC72297D}">
      <dgm:prSet custT="1"/>
      <dgm:spPr/>
      <dgm:t>
        <a:bodyPr/>
        <a:lstStyle/>
        <a:p>
          <a:r>
            <a:rPr lang="es-ES" sz="1600" dirty="0" smtClean="0">
              <a:latin typeface="Arial" panose="020B0604020202020204" pitchFamily="34" charset="0"/>
              <a:cs typeface="Arial" panose="020B0604020202020204" pitchFamily="34" charset="0"/>
            </a:rPr>
            <a:t>Objeto</a:t>
          </a:r>
          <a:endParaRPr lang="es-ES" sz="1600" dirty="0">
            <a:latin typeface="Arial" panose="020B0604020202020204" pitchFamily="34" charset="0"/>
            <a:cs typeface="Arial" panose="020B0604020202020204" pitchFamily="34" charset="0"/>
          </a:endParaRPr>
        </a:p>
      </dgm:t>
    </dgm:pt>
    <dgm:pt modelId="{B0BA652E-08BC-4576-987C-9C71C0C95930}" type="parTrans" cxnId="{E810A681-31C1-4F87-97F3-604D5C5D32C7}">
      <dgm:prSet/>
      <dgm:spPr/>
      <dgm:t>
        <a:bodyPr/>
        <a:lstStyle/>
        <a:p>
          <a:endParaRPr lang="es-ES"/>
        </a:p>
      </dgm:t>
    </dgm:pt>
    <dgm:pt modelId="{F5332EF1-19C7-4EF3-B40A-F16A2B8BECE1}" type="sibTrans" cxnId="{E810A681-31C1-4F87-97F3-604D5C5D32C7}">
      <dgm:prSet/>
      <dgm:spPr/>
      <dgm:t>
        <a:bodyPr/>
        <a:lstStyle/>
        <a:p>
          <a:endParaRPr lang="es-ES"/>
        </a:p>
      </dgm:t>
    </dgm:pt>
    <dgm:pt modelId="{4792FE13-C814-484B-A3F7-BBDC2E50BD2D}">
      <dgm:prSet custT="1"/>
      <dgm:spPr/>
      <dgm:t>
        <a:bodyPr/>
        <a:lstStyle/>
        <a:p>
          <a:r>
            <a:rPr lang="es-ES" sz="1600" dirty="0" smtClean="0">
              <a:latin typeface="Arial" panose="020B0604020202020204" pitchFamily="34" charset="0"/>
              <a:cs typeface="Arial" panose="020B0604020202020204" pitchFamily="34" charset="0"/>
            </a:rPr>
            <a:t>Causa</a:t>
          </a:r>
          <a:endParaRPr lang="es-ES" sz="1600" dirty="0">
            <a:latin typeface="Arial" panose="020B0604020202020204" pitchFamily="34" charset="0"/>
            <a:cs typeface="Arial" panose="020B0604020202020204" pitchFamily="34" charset="0"/>
          </a:endParaRPr>
        </a:p>
      </dgm:t>
    </dgm:pt>
    <dgm:pt modelId="{2916924A-426F-480F-AE0E-E1E1EE860948}" type="parTrans" cxnId="{C5A0EDB0-9CB8-4DE2-B0A0-D6952F1758AD}">
      <dgm:prSet/>
      <dgm:spPr/>
      <dgm:t>
        <a:bodyPr/>
        <a:lstStyle/>
        <a:p>
          <a:endParaRPr lang="es-ES"/>
        </a:p>
      </dgm:t>
    </dgm:pt>
    <dgm:pt modelId="{A87759C7-C9F7-45CD-BE26-7B055E475D21}" type="sibTrans" cxnId="{C5A0EDB0-9CB8-4DE2-B0A0-D6952F1758AD}">
      <dgm:prSet/>
      <dgm:spPr/>
      <dgm:t>
        <a:bodyPr/>
        <a:lstStyle/>
        <a:p>
          <a:endParaRPr lang="es-ES"/>
        </a:p>
      </dgm:t>
    </dgm:pt>
    <dgm:pt modelId="{56022ADA-7E6C-4A92-B760-CE49CF54AB00}">
      <dgm:prSet custT="1"/>
      <dgm:spPr/>
      <dgm:t>
        <a:bodyPr/>
        <a:lstStyle/>
        <a:p>
          <a:r>
            <a:rPr lang="es-ES" sz="1600" dirty="0" smtClean="0">
              <a:latin typeface="Arial" panose="020B0604020202020204" pitchFamily="34" charset="0"/>
              <a:cs typeface="Arial" panose="020B0604020202020204" pitchFamily="34" charset="0"/>
            </a:rPr>
            <a:t>Solemnidades</a:t>
          </a:r>
          <a:endParaRPr lang="es-ES" sz="1400" dirty="0">
            <a:latin typeface="Arial" panose="020B0604020202020204" pitchFamily="34" charset="0"/>
            <a:cs typeface="Arial" panose="020B0604020202020204" pitchFamily="34" charset="0"/>
          </a:endParaRPr>
        </a:p>
      </dgm:t>
    </dgm:pt>
    <dgm:pt modelId="{196131CF-2428-4E98-9E9C-34AC0A618352}" type="parTrans" cxnId="{16DEA2E3-2229-4396-A4A7-5258EAFAD12E}">
      <dgm:prSet/>
      <dgm:spPr/>
      <dgm:t>
        <a:bodyPr/>
        <a:lstStyle/>
        <a:p>
          <a:endParaRPr lang="es-ES"/>
        </a:p>
      </dgm:t>
    </dgm:pt>
    <dgm:pt modelId="{A613B666-1519-4DF8-A45B-D5F0520B49D4}" type="sibTrans" cxnId="{16DEA2E3-2229-4396-A4A7-5258EAFAD12E}">
      <dgm:prSet/>
      <dgm:spPr/>
      <dgm:t>
        <a:bodyPr/>
        <a:lstStyle/>
        <a:p>
          <a:endParaRPr lang="es-ES"/>
        </a:p>
      </dgm:t>
    </dgm:pt>
    <dgm:pt modelId="{694C2125-ED1C-4C2F-82A8-CD492EFC6E1B}">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Capacidad de las partes </a:t>
          </a:r>
        </a:p>
        <a:p>
          <a:pPr defTabSz="889000">
            <a:lnSpc>
              <a:spcPct val="9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7F8E66E0-F84E-4703-BF45-F24FA1510B27}" type="parTrans" cxnId="{1FEA3CBC-2205-4014-9664-78010FB4FEED}">
      <dgm:prSet/>
      <dgm:spPr/>
      <dgm:t>
        <a:bodyPr/>
        <a:lstStyle/>
        <a:p>
          <a:endParaRPr lang="es-ES"/>
        </a:p>
      </dgm:t>
    </dgm:pt>
    <dgm:pt modelId="{0E3921ED-1B06-4471-9960-C16746597B33}" type="sibTrans" cxnId="{1FEA3CBC-2205-4014-9664-78010FB4FEED}">
      <dgm:prSet/>
      <dgm:spPr/>
      <dgm:t>
        <a:bodyPr/>
        <a:lstStyle/>
        <a:p>
          <a:endParaRPr lang="es-ES"/>
        </a:p>
      </dgm:t>
    </dgm:pt>
    <dgm:pt modelId="{B7B3CFF4-F742-4BB1-8097-81696EBC2AC4}">
      <dgm:prSet custT="1"/>
      <dgm:spPr/>
      <dgm:t>
        <a:bodyPr/>
        <a:lstStyle/>
        <a:p>
          <a:r>
            <a:rPr lang="es-ES" sz="1600" dirty="0" smtClean="0">
              <a:latin typeface="Arial" panose="020B0604020202020204" pitchFamily="34" charset="0"/>
              <a:cs typeface="Arial" panose="020B0604020202020204" pitchFamily="34" charset="0"/>
            </a:rPr>
            <a:t>Objeto Lícito</a:t>
          </a:r>
          <a:endParaRPr lang="es-ES" sz="1600" dirty="0">
            <a:latin typeface="Arial" panose="020B0604020202020204" pitchFamily="34" charset="0"/>
            <a:cs typeface="Arial" panose="020B0604020202020204" pitchFamily="34" charset="0"/>
          </a:endParaRPr>
        </a:p>
      </dgm:t>
    </dgm:pt>
    <dgm:pt modelId="{2649F283-AF6A-4645-8F59-DCFF6BE05E8B}" type="parTrans" cxnId="{91F552AA-1FBD-4DD3-93A9-FA0986458A21}">
      <dgm:prSet/>
      <dgm:spPr/>
      <dgm:t>
        <a:bodyPr/>
        <a:lstStyle/>
        <a:p>
          <a:endParaRPr lang="es-ES"/>
        </a:p>
      </dgm:t>
    </dgm:pt>
    <dgm:pt modelId="{637AC3BC-94A7-429F-AEB7-9233D560C2A6}" type="sibTrans" cxnId="{91F552AA-1FBD-4DD3-93A9-FA0986458A21}">
      <dgm:prSet/>
      <dgm:spPr/>
      <dgm:t>
        <a:bodyPr/>
        <a:lstStyle/>
        <a:p>
          <a:endParaRPr lang="es-ES"/>
        </a:p>
      </dgm:t>
    </dgm:pt>
    <dgm:pt modelId="{12720B90-E9C7-4F2C-8765-1C99E495D070}">
      <dgm:prSet custT="1"/>
      <dgm:spPr/>
      <dgm:t>
        <a:bodyPr/>
        <a:lstStyle/>
        <a:p>
          <a:r>
            <a:rPr lang="es-ES" sz="1600" dirty="0" smtClean="0">
              <a:latin typeface="Arial" panose="020B0604020202020204" pitchFamily="34" charset="0"/>
              <a:cs typeface="Arial" panose="020B0604020202020204" pitchFamily="34" charset="0"/>
            </a:rPr>
            <a:t>Voluntad exenta de vicios</a:t>
          </a:r>
        </a:p>
        <a:p>
          <a:r>
            <a:rPr lang="es-ES" sz="1600" dirty="0" smtClean="0">
              <a:latin typeface="Arial" panose="020B0604020202020204" pitchFamily="34" charset="0"/>
              <a:cs typeface="Arial" panose="020B0604020202020204" pitchFamily="34" charset="0"/>
            </a:rPr>
            <a:t>(Error, fuerza y dolo)</a:t>
          </a:r>
        </a:p>
      </dgm:t>
    </dgm:pt>
    <dgm:pt modelId="{019BEBFA-9787-433E-8AFB-8C333B8C065D}" type="parTrans" cxnId="{EBDD5CB8-09F2-4746-8704-774BAA77A15B}">
      <dgm:prSet/>
      <dgm:spPr/>
      <dgm:t>
        <a:bodyPr/>
        <a:lstStyle/>
        <a:p>
          <a:endParaRPr lang="es-ES"/>
        </a:p>
      </dgm:t>
    </dgm:pt>
    <dgm:pt modelId="{9FC367AC-5E8F-4E92-A7B7-DAE1259B7E8E}" type="sibTrans" cxnId="{EBDD5CB8-09F2-4746-8704-774BAA77A15B}">
      <dgm:prSet/>
      <dgm:spPr/>
      <dgm:t>
        <a:bodyPr/>
        <a:lstStyle/>
        <a:p>
          <a:endParaRPr lang="es-ES"/>
        </a:p>
      </dgm:t>
    </dgm:pt>
    <dgm:pt modelId="{ABCD1CD8-54F5-46A7-A8A1-D76DB812C1E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Causa Lícita</a:t>
          </a:r>
        </a:p>
        <a:p>
          <a:pPr defTabSz="622300">
            <a:lnSpc>
              <a:spcPct val="90000"/>
            </a:lnSpc>
            <a:spcBef>
              <a:spcPct val="0"/>
            </a:spcBef>
            <a:spcAft>
              <a:spcPct val="35000"/>
            </a:spcAft>
          </a:pPr>
          <a:endParaRPr lang="es-ES" dirty="0"/>
        </a:p>
      </dgm:t>
    </dgm:pt>
    <dgm:pt modelId="{2546D026-5C88-49EF-9FDD-16AA0EEA25EB}" type="parTrans" cxnId="{14D27535-B4C8-41B7-865F-05289E1DA7AF}">
      <dgm:prSet/>
      <dgm:spPr/>
      <dgm:t>
        <a:bodyPr/>
        <a:lstStyle/>
        <a:p>
          <a:endParaRPr lang="es-ES"/>
        </a:p>
      </dgm:t>
    </dgm:pt>
    <dgm:pt modelId="{B0481C07-D66A-434B-B447-4FFF3E04F03B}" type="sibTrans" cxnId="{14D27535-B4C8-41B7-865F-05289E1DA7AF}">
      <dgm:prSet/>
      <dgm:spPr/>
      <dgm:t>
        <a:bodyPr/>
        <a:lstStyle/>
        <a:p>
          <a:endParaRPr lang="es-ES"/>
        </a:p>
      </dgm:t>
    </dgm:pt>
    <dgm:pt modelId="{E197A644-4958-4FF2-9E39-76B1231C2713}">
      <dgm:prSet custT="1"/>
      <dgm:spPr/>
      <dgm:t>
        <a:bodyPr/>
        <a:lstStyle/>
        <a:p>
          <a:r>
            <a:rPr lang="es-ES" sz="1400" dirty="0" smtClean="0">
              <a:latin typeface="Arial" panose="020B0604020202020204" pitchFamily="34" charset="0"/>
              <a:cs typeface="Arial" panose="020B0604020202020204" pitchFamily="34" charset="0"/>
            </a:rPr>
            <a:t>Aquellos sin los  cuales el </a:t>
          </a:r>
          <a:r>
            <a:rPr lang="es-ES" sz="1400" dirty="0" smtClean="0">
              <a:solidFill>
                <a:srgbClr val="FF0000"/>
              </a:solidFill>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no nace al derecho</a:t>
          </a:r>
          <a:endParaRPr lang="es-ES" sz="1400" dirty="0">
            <a:latin typeface="Arial" panose="020B0604020202020204" pitchFamily="34" charset="0"/>
            <a:cs typeface="Arial" panose="020B0604020202020204" pitchFamily="34" charset="0"/>
          </a:endParaRPr>
        </a:p>
      </dgm:t>
    </dgm:pt>
    <dgm:pt modelId="{D863DAA8-ED9C-4EA4-920B-65B5A72C2512}" type="parTrans" cxnId="{061AD1ED-B3D3-47C7-9346-E26263620E66}">
      <dgm:prSet/>
      <dgm:spPr/>
      <dgm:t>
        <a:bodyPr/>
        <a:lstStyle/>
        <a:p>
          <a:endParaRPr lang="es-ES"/>
        </a:p>
      </dgm:t>
    </dgm:pt>
    <dgm:pt modelId="{6527C40A-0761-4137-A200-8C2125EB6B35}" type="sibTrans" cxnId="{061AD1ED-B3D3-47C7-9346-E26263620E66}">
      <dgm:prSet/>
      <dgm:spPr/>
      <dgm:t>
        <a:bodyPr/>
        <a:lstStyle/>
        <a:p>
          <a:endParaRPr lang="es-ES"/>
        </a:p>
      </dgm:t>
    </dgm:pt>
    <dgm:pt modelId="{6BAFFE7E-DF96-420B-8A24-A65DBACC0998}">
      <dgm:prSet custT="1"/>
      <dgm:spPr/>
      <dgm:t>
        <a:bodyPr/>
        <a:lstStyle/>
        <a:p>
          <a:r>
            <a:rPr lang="es-ES" sz="1400" dirty="0" smtClean="0">
              <a:latin typeface="Arial" panose="020B0604020202020204" pitchFamily="34" charset="0"/>
              <a:cs typeface="Arial" panose="020B0604020202020204" pitchFamily="34" charset="0"/>
            </a:rPr>
            <a:t>El </a:t>
          </a:r>
          <a:r>
            <a:rPr lang="es-ES" sz="1400" dirty="0" smtClean="0">
              <a:solidFill>
                <a:srgbClr val="FF0000"/>
              </a:solidFill>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nace al derecho, pero con un vicio</a:t>
          </a:r>
          <a:endParaRPr lang="es-ES" sz="1400" dirty="0">
            <a:latin typeface="Arial" panose="020B0604020202020204" pitchFamily="34" charset="0"/>
            <a:cs typeface="Arial" panose="020B0604020202020204" pitchFamily="34" charset="0"/>
          </a:endParaRPr>
        </a:p>
      </dgm:t>
    </dgm:pt>
    <dgm:pt modelId="{2FD62438-B3C7-48BD-B8FB-FDF33DD91DBA}" type="parTrans" cxnId="{618B900D-39A5-43D2-9843-876EB8AB8C14}">
      <dgm:prSet/>
      <dgm:spPr/>
      <dgm:t>
        <a:bodyPr/>
        <a:lstStyle/>
        <a:p>
          <a:endParaRPr lang="es-ES"/>
        </a:p>
      </dgm:t>
    </dgm:pt>
    <dgm:pt modelId="{CCEB8529-900A-4EF1-9BF0-D096B8BD101F}" type="sibTrans" cxnId="{618B900D-39A5-43D2-9843-876EB8AB8C14}">
      <dgm:prSet/>
      <dgm:spPr/>
      <dgm:t>
        <a:bodyPr/>
        <a:lstStyle/>
        <a:p>
          <a:endParaRPr lang="es-ES"/>
        </a:p>
      </dgm:t>
    </dgm:pt>
    <dgm:pt modelId="{6FE95F39-463F-4446-9E4A-E14CA0C498AD}" type="pres">
      <dgm:prSet presAssocID="{8AD08582-5AAA-4E31-84BF-595FDFCAE6AF}" presName="hierChild1" presStyleCnt="0">
        <dgm:presLayoutVars>
          <dgm:orgChart val="1"/>
          <dgm:chPref val="1"/>
          <dgm:dir/>
          <dgm:animOne val="branch"/>
          <dgm:animLvl val="lvl"/>
          <dgm:resizeHandles/>
        </dgm:presLayoutVars>
      </dgm:prSet>
      <dgm:spPr/>
      <dgm:t>
        <a:bodyPr/>
        <a:lstStyle/>
        <a:p>
          <a:endParaRPr lang="es-ES"/>
        </a:p>
      </dgm:t>
    </dgm:pt>
    <dgm:pt modelId="{C4EFA553-EBFC-4B44-B8AC-714F5DCEF35F}" type="pres">
      <dgm:prSet presAssocID="{8897708A-CF85-4D14-846B-2CDCA573297E}" presName="hierRoot1" presStyleCnt="0">
        <dgm:presLayoutVars>
          <dgm:hierBranch val="init"/>
        </dgm:presLayoutVars>
      </dgm:prSet>
      <dgm:spPr/>
    </dgm:pt>
    <dgm:pt modelId="{D46925BB-3559-4A32-8F01-FE2CF399FE2F}" type="pres">
      <dgm:prSet presAssocID="{8897708A-CF85-4D14-846B-2CDCA573297E}" presName="rootComposite1" presStyleCnt="0"/>
      <dgm:spPr/>
    </dgm:pt>
    <dgm:pt modelId="{CF426EB4-C452-4B5D-B26C-C3CA5A08B16A}" type="pres">
      <dgm:prSet presAssocID="{8897708A-CF85-4D14-846B-2CDCA573297E}" presName="rootText1" presStyleLbl="node0" presStyleIdx="0" presStyleCnt="1" custScaleX="260170" custScaleY="63487" custLinFactNeighborX="785" custLinFactNeighborY="-1569">
        <dgm:presLayoutVars>
          <dgm:chPref val="3"/>
        </dgm:presLayoutVars>
      </dgm:prSet>
      <dgm:spPr/>
      <dgm:t>
        <a:bodyPr/>
        <a:lstStyle/>
        <a:p>
          <a:endParaRPr lang="es-ES"/>
        </a:p>
      </dgm:t>
    </dgm:pt>
    <dgm:pt modelId="{56DE2C62-0E7A-456F-895A-6CED48E78728}" type="pres">
      <dgm:prSet presAssocID="{8897708A-CF85-4D14-846B-2CDCA573297E}" presName="rootConnector1" presStyleLbl="node1" presStyleIdx="0" presStyleCnt="0"/>
      <dgm:spPr/>
      <dgm:t>
        <a:bodyPr/>
        <a:lstStyle/>
        <a:p>
          <a:endParaRPr lang="es-ES"/>
        </a:p>
      </dgm:t>
    </dgm:pt>
    <dgm:pt modelId="{2D785CC5-CC42-40BD-88F3-ACA45392F47E}" type="pres">
      <dgm:prSet presAssocID="{8897708A-CF85-4D14-846B-2CDCA573297E}" presName="hierChild2" presStyleCnt="0"/>
      <dgm:spPr/>
    </dgm:pt>
    <dgm:pt modelId="{749827DA-C5A2-44D0-8CF9-CD257691E1E8}" type="pres">
      <dgm:prSet presAssocID="{D863DAA8-ED9C-4EA4-920B-65B5A72C2512}" presName="Name37" presStyleLbl="parChTrans1D2" presStyleIdx="0" presStyleCnt="2"/>
      <dgm:spPr/>
      <dgm:t>
        <a:bodyPr/>
        <a:lstStyle/>
        <a:p>
          <a:endParaRPr lang="es-ES"/>
        </a:p>
      </dgm:t>
    </dgm:pt>
    <dgm:pt modelId="{344D819E-FF1D-4798-B6A7-0889686A677C}" type="pres">
      <dgm:prSet presAssocID="{E197A644-4958-4FF2-9E39-76B1231C2713}" presName="hierRoot2" presStyleCnt="0">
        <dgm:presLayoutVars>
          <dgm:hierBranch val="init"/>
        </dgm:presLayoutVars>
      </dgm:prSet>
      <dgm:spPr/>
    </dgm:pt>
    <dgm:pt modelId="{4CEDC358-6810-4D09-953D-59A6D1562770}" type="pres">
      <dgm:prSet presAssocID="{E197A644-4958-4FF2-9E39-76B1231C2713}" presName="rootComposite" presStyleCnt="0"/>
      <dgm:spPr/>
    </dgm:pt>
    <dgm:pt modelId="{B491F3BB-DBC4-4ED8-B35C-AFC45CBECA9D}" type="pres">
      <dgm:prSet presAssocID="{E197A644-4958-4FF2-9E39-76B1231C2713}" presName="rootText" presStyleLbl="node2" presStyleIdx="0" presStyleCnt="2" custScaleX="119527">
        <dgm:presLayoutVars>
          <dgm:chPref val="3"/>
        </dgm:presLayoutVars>
      </dgm:prSet>
      <dgm:spPr/>
      <dgm:t>
        <a:bodyPr/>
        <a:lstStyle/>
        <a:p>
          <a:endParaRPr lang="es-ES"/>
        </a:p>
      </dgm:t>
    </dgm:pt>
    <dgm:pt modelId="{5E1CA953-E292-43BA-BE8B-BC07F9310FBD}" type="pres">
      <dgm:prSet presAssocID="{E197A644-4958-4FF2-9E39-76B1231C2713}" presName="rootConnector" presStyleLbl="node2" presStyleIdx="0" presStyleCnt="2"/>
      <dgm:spPr/>
      <dgm:t>
        <a:bodyPr/>
        <a:lstStyle/>
        <a:p>
          <a:endParaRPr lang="es-ES"/>
        </a:p>
      </dgm:t>
    </dgm:pt>
    <dgm:pt modelId="{6F80BB1D-7D73-4C9E-8BA0-4ADDBD30C538}" type="pres">
      <dgm:prSet presAssocID="{E197A644-4958-4FF2-9E39-76B1231C2713}" presName="hierChild4" presStyleCnt="0"/>
      <dgm:spPr/>
    </dgm:pt>
    <dgm:pt modelId="{2D0A79E2-5229-45E7-A9FC-64035C671157}" type="pres">
      <dgm:prSet presAssocID="{4E423100-0CD6-4D8B-A41C-86B9FA0B72F6}" presName="Name37" presStyleLbl="parChTrans1D3" presStyleIdx="0" presStyleCnt="2"/>
      <dgm:spPr/>
      <dgm:t>
        <a:bodyPr/>
        <a:lstStyle/>
        <a:p>
          <a:endParaRPr lang="es-ES"/>
        </a:p>
      </dgm:t>
    </dgm:pt>
    <dgm:pt modelId="{0274E801-7A05-4067-9E3A-FFB44FC37519}" type="pres">
      <dgm:prSet presAssocID="{30FB49E7-82EC-4639-828B-6FC3CCA8BDE0}" presName="hierRoot2" presStyleCnt="0">
        <dgm:presLayoutVars>
          <dgm:hierBranch val="init"/>
        </dgm:presLayoutVars>
      </dgm:prSet>
      <dgm:spPr/>
    </dgm:pt>
    <dgm:pt modelId="{24DEB1E7-29DC-4595-8661-7BEAA7446677}" type="pres">
      <dgm:prSet presAssocID="{30FB49E7-82EC-4639-828B-6FC3CCA8BDE0}" presName="rootComposite" presStyleCnt="0"/>
      <dgm:spPr/>
    </dgm:pt>
    <dgm:pt modelId="{AB73C7C9-46AA-4D46-879F-86B97E418B95}" type="pres">
      <dgm:prSet presAssocID="{30FB49E7-82EC-4639-828B-6FC3CCA8BDE0}" presName="rootText" presStyleLbl="node3" presStyleIdx="0" presStyleCnt="2" custScaleX="205232" custScaleY="87060" custLinFactNeighborX="-68438" custLinFactNeighborY="-11237">
        <dgm:presLayoutVars>
          <dgm:chPref val="3"/>
        </dgm:presLayoutVars>
      </dgm:prSet>
      <dgm:spPr/>
      <dgm:t>
        <a:bodyPr/>
        <a:lstStyle/>
        <a:p>
          <a:endParaRPr lang="es-ES"/>
        </a:p>
      </dgm:t>
    </dgm:pt>
    <dgm:pt modelId="{BB44BD54-F441-463F-B2E9-4B4213B92A04}" type="pres">
      <dgm:prSet presAssocID="{30FB49E7-82EC-4639-828B-6FC3CCA8BDE0}" presName="rootConnector" presStyleLbl="node3" presStyleIdx="0" presStyleCnt="2"/>
      <dgm:spPr/>
      <dgm:t>
        <a:bodyPr/>
        <a:lstStyle/>
        <a:p>
          <a:endParaRPr lang="es-ES"/>
        </a:p>
      </dgm:t>
    </dgm:pt>
    <dgm:pt modelId="{2B36AA42-0E1A-411F-BDF3-1BED0AFBFF01}" type="pres">
      <dgm:prSet presAssocID="{30FB49E7-82EC-4639-828B-6FC3CCA8BDE0}" presName="hierChild4" presStyleCnt="0"/>
      <dgm:spPr/>
    </dgm:pt>
    <dgm:pt modelId="{5FC168FC-4DD2-4C3C-9E13-3B3168EDCC12}" type="pres">
      <dgm:prSet presAssocID="{FBE616AB-E77C-4A6F-AD11-CC7FD3605613}" presName="Name37" presStyleLbl="parChTrans1D4" presStyleIdx="0" presStyleCnt="8"/>
      <dgm:spPr/>
      <dgm:t>
        <a:bodyPr/>
        <a:lstStyle/>
        <a:p>
          <a:endParaRPr lang="es-ES"/>
        </a:p>
      </dgm:t>
    </dgm:pt>
    <dgm:pt modelId="{7B886EDE-D427-4B1B-9716-5BD6E5E8D344}" type="pres">
      <dgm:prSet presAssocID="{ECA6B962-8727-4EAF-87B8-52623680D55D}" presName="hierRoot2" presStyleCnt="0">
        <dgm:presLayoutVars>
          <dgm:hierBranch val="init"/>
        </dgm:presLayoutVars>
      </dgm:prSet>
      <dgm:spPr/>
    </dgm:pt>
    <dgm:pt modelId="{AEF690D9-44EE-4A0E-9362-D79B70830EE1}" type="pres">
      <dgm:prSet presAssocID="{ECA6B962-8727-4EAF-87B8-52623680D55D}" presName="rootComposite" presStyleCnt="0"/>
      <dgm:spPr/>
    </dgm:pt>
    <dgm:pt modelId="{51487D27-033E-4005-BF40-D3AB8839C45E}" type="pres">
      <dgm:prSet presAssocID="{ECA6B962-8727-4EAF-87B8-52623680D55D}" presName="rootText" presStyleLbl="node4" presStyleIdx="0" presStyleCnt="8" custScaleX="101874" custScaleY="58739" custLinFactNeighborX="-43111" custLinFactNeighborY="-21122">
        <dgm:presLayoutVars>
          <dgm:chPref val="3"/>
        </dgm:presLayoutVars>
      </dgm:prSet>
      <dgm:spPr/>
      <dgm:t>
        <a:bodyPr/>
        <a:lstStyle/>
        <a:p>
          <a:endParaRPr lang="es-ES"/>
        </a:p>
      </dgm:t>
    </dgm:pt>
    <dgm:pt modelId="{303990F8-58AA-4A40-8CB9-2BC18F2BFEA2}" type="pres">
      <dgm:prSet presAssocID="{ECA6B962-8727-4EAF-87B8-52623680D55D}" presName="rootConnector" presStyleLbl="node4" presStyleIdx="0" presStyleCnt="8"/>
      <dgm:spPr/>
      <dgm:t>
        <a:bodyPr/>
        <a:lstStyle/>
        <a:p>
          <a:endParaRPr lang="es-ES"/>
        </a:p>
      </dgm:t>
    </dgm:pt>
    <dgm:pt modelId="{BB4B64CD-F77F-4F70-AB50-0EE411465AB1}" type="pres">
      <dgm:prSet presAssocID="{ECA6B962-8727-4EAF-87B8-52623680D55D}" presName="hierChild4" presStyleCnt="0"/>
      <dgm:spPr/>
    </dgm:pt>
    <dgm:pt modelId="{73DDEA09-1E09-41FA-9E18-1B89E6C82B0B}" type="pres">
      <dgm:prSet presAssocID="{ECA6B962-8727-4EAF-87B8-52623680D55D}" presName="hierChild5" presStyleCnt="0"/>
      <dgm:spPr/>
    </dgm:pt>
    <dgm:pt modelId="{99E53396-7697-4A59-B61D-E8C5475D0F1D}" type="pres">
      <dgm:prSet presAssocID="{B0BA652E-08BC-4576-987C-9C71C0C95930}" presName="Name37" presStyleLbl="parChTrans1D4" presStyleIdx="1" presStyleCnt="8"/>
      <dgm:spPr/>
      <dgm:t>
        <a:bodyPr/>
        <a:lstStyle/>
        <a:p>
          <a:endParaRPr lang="es-ES"/>
        </a:p>
      </dgm:t>
    </dgm:pt>
    <dgm:pt modelId="{F19A80F8-300F-481F-A9AD-05F9F08BEE9F}" type="pres">
      <dgm:prSet presAssocID="{7436E400-60BD-4E37-855E-10C1FC72297D}" presName="hierRoot2" presStyleCnt="0">
        <dgm:presLayoutVars>
          <dgm:hierBranch val="init"/>
        </dgm:presLayoutVars>
      </dgm:prSet>
      <dgm:spPr/>
    </dgm:pt>
    <dgm:pt modelId="{D2DF6BC3-7E10-43D3-B358-C50DE3FD72AB}" type="pres">
      <dgm:prSet presAssocID="{7436E400-60BD-4E37-855E-10C1FC72297D}" presName="rootComposite" presStyleCnt="0"/>
      <dgm:spPr/>
    </dgm:pt>
    <dgm:pt modelId="{88C74DED-1B03-46D1-944C-FC6413986474}" type="pres">
      <dgm:prSet presAssocID="{7436E400-60BD-4E37-855E-10C1FC72297D}" presName="rootText" presStyleLbl="node4" presStyleIdx="1" presStyleCnt="8" custScaleX="102086" custScaleY="49563" custLinFactNeighborX="-41544" custLinFactNeighborY="-44106">
        <dgm:presLayoutVars>
          <dgm:chPref val="3"/>
        </dgm:presLayoutVars>
      </dgm:prSet>
      <dgm:spPr/>
      <dgm:t>
        <a:bodyPr/>
        <a:lstStyle/>
        <a:p>
          <a:endParaRPr lang="es-ES"/>
        </a:p>
      </dgm:t>
    </dgm:pt>
    <dgm:pt modelId="{E27B0D9E-C7A6-4B08-91AA-23C0B80E7CEE}" type="pres">
      <dgm:prSet presAssocID="{7436E400-60BD-4E37-855E-10C1FC72297D}" presName="rootConnector" presStyleLbl="node4" presStyleIdx="1" presStyleCnt="8"/>
      <dgm:spPr/>
      <dgm:t>
        <a:bodyPr/>
        <a:lstStyle/>
        <a:p>
          <a:endParaRPr lang="es-ES"/>
        </a:p>
      </dgm:t>
    </dgm:pt>
    <dgm:pt modelId="{9B5F31B8-882A-4BF2-A53C-DB01183E759D}" type="pres">
      <dgm:prSet presAssocID="{7436E400-60BD-4E37-855E-10C1FC72297D}" presName="hierChild4" presStyleCnt="0"/>
      <dgm:spPr/>
    </dgm:pt>
    <dgm:pt modelId="{7662FDE9-545F-403B-B4A0-42DA9A558BFA}" type="pres">
      <dgm:prSet presAssocID="{7436E400-60BD-4E37-855E-10C1FC72297D}" presName="hierChild5" presStyleCnt="0"/>
      <dgm:spPr/>
    </dgm:pt>
    <dgm:pt modelId="{B1DAF0E1-F287-4202-ADBA-29C10D7471AC}" type="pres">
      <dgm:prSet presAssocID="{2916924A-426F-480F-AE0E-E1E1EE860948}" presName="Name37" presStyleLbl="parChTrans1D4" presStyleIdx="2" presStyleCnt="8"/>
      <dgm:spPr/>
      <dgm:t>
        <a:bodyPr/>
        <a:lstStyle/>
        <a:p>
          <a:endParaRPr lang="es-ES"/>
        </a:p>
      </dgm:t>
    </dgm:pt>
    <dgm:pt modelId="{C64C5DCF-70C4-4C9F-B799-F1946596A73E}" type="pres">
      <dgm:prSet presAssocID="{4792FE13-C814-484B-A3F7-BBDC2E50BD2D}" presName="hierRoot2" presStyleCnt="0">
        <dgm:presLayoutVars>
          <dgm:hierBranch val="init"/>
        </dgm:presLayoutVars>
      </dgm:prSet>
      <dgm:spPr/>
    </dgm:pt>
    <dgm:pt modelId="{164C583E-9DA6-490A-B0CA-30880E556722}" type="pres">
      <dgm:prSet presAssocID="{4792FE13-C814-484B-A3F7-BBDC2E50BD2D}" presName="rootComposite" presStyleCnt="0"/>
      <dgm:spPr/>
    </dgm:pt>
    <dgm:pt modelId="{91312632-691B-4195-8456-F970881BB8BC}" type="pres">
      <dgm:prSet presAssocID="{4792FE13-C814-484B-A3F7-BBDC2E50BD2D}" presName="rootText" presStyleLbl="node4" presStyleIdx="2" presStyleCnt="8" custScaleX="100430" custScaleY="57872" custLinFactNeighborX="-41544" custLinFactNeighborY="-60184">
        <dgm:presLayoutVars>
          <dgm:chPref val="3"/>
        </dgm:presLayoutVars>
      </dgm:prSet>
      <dgm:spPr/>
      <dgm:t>
        <a:bodyPr/>
        <a:lstStyle/>
        <a:p>
          <a:endParaRPr lang="es-ES"/>
        </a:p>
      </dgm:t>
    </dgm:pt>
    <dgm:pt modelId="{D36B6E38-4C20-4F0E-8160-B10F60FDA07E}" type="pres">
      <dgm:prSet presAssocID="{4792FE13-C814-484B-A3F7-BBDC2E50BD2D}" presName="rootConnector" presStyleLbl="node4" presStyleIdx="2" presStyleCnt="8"/>
      <dgm:spPr/>
      <dgm:t>
        <a:bodyPr/>
        <a:lstStyle/>
        <a:p>
          <a:endParaRPr lang="es-ES"/>
        </a:p>
      </dgm:t>
    </dgm:pt>
    <dgm:pt modelId="{CF98F4AE-470C-4B9D-A758-11C33B372342}" type="pres">
      <dgm:prSet presAssocID="{4792FE13-C814-484B-A3F7-BBDC2E50BD2D}" presName="hierChild4" presStyleCnt="0"/>
      <dgm:spPr/>
    </dgm:pt>
    <dgm:pt modelId="{B6BE207E-E003-412B-9E9C-55FF2D4FC97D}" type="pres">
      <dgm:prSet presAssocID="{4792FE13-C814-484B-A3F7-BBDC2E50BD2D}" presName="hierChild5" presStyleCnt="0"/>
      <dgm:spPr/>
    </dgm:pt>
    <dgm:pt modelId="{54765BE3-B62E-4B8C-82E7-205966CD463B}" type="pres">
      <dgm:prSet presAssocID="{196131CF-2428-4E98-9E9C-34AC0A618352}" presName="Name37" presStyleLbl="parChTrans1D4" presStyleIdx="3" presStyleCnt="8"/>
      <dgm:spPr/>
      <dgm:t>
        <a:bodyPr/>
        <a:lstStyle/>
        <a:p>
          <a:endParaRPr lang="es-ES"/>
        </a:p>
      </dgm:t>
    </dgm:pt>
    <dgm:pt modelId="{9E4851DE-AC62-40F7-89B0-3EF0FA748B93}" type="pres">
      <dgm:prSet presAssocID="{56022ADA-7E6C-4A92-B760-CE49CF54AB00}" presName="hierRoot2" presStyleCnt="0">
        <dgm:presLayoutVars>
          <dgm:hierBranch val="init"/>
        </dgm:presLayoutVars>
      </dgm:prSet>
      <dgm:spPr/>
    </dgm:pt>
    <dgm:pt modelId="{9F100FCA-D351-46DB-AD55-CE3A17F4CB8C}" type="pres">
      <dgm:prSet presAssocID="{56022ADA-7E6C-4A92-B760-CE49CF54AB00}" presName="rootComposite" presStyleCnt="0"/>
      <dgm:spPr/>
    </dgm:pt>
    <dgm:pt modelId="{9CC20DDF-9068-4C38-A9BD-9238FE0ACE60}" type="pres">
      <dgm:prSet presAssocID="{56022ADA-7E6C-4A92-B760-CE49CF54AB00}" presName="rootText" presStyleLbl="node4" presStyleIdx="3" presStyleCnt="8" custScaleX="102563" custScaleY="62813" custLinFactNeighborX="-41864" custLinFactNeighborY="-71516">
        <dgm:presLayoutVars>
          <dgm:chPref val="3"/>
        </dgm:presLayoutVars>
      </dgm:prSet>
      <dgm:spPr/>
      <dgm:t>
        <a:bodyPr/>
        <a:lstStyle/>
        <a:p>
          <a:endParaRPr lang="es-ES"/>
        </a:p>
      </dgm:t>
    </dgm:pt>
    <dgm:pt modelId="{6BD6E1BA-8D4E-4068-B094-D12C297C3FD0}" type="pres">
      <dgm:prSet presAssocID="{56022ADA-7E6C-4A92-B760-CE49CF54AB00}" presName="rootConnector" presStyleLbl="node4" presStyleIdx="3" presStyleCnt="8"/>
      <dgm:spPr/>
      <dgm:t>
        <a:bodyPr/>
        <a:lstStyle/>
        <a:p>
          <a:endParaRPr lang="es-ES"/>
        </a:p>
      </dgm:t>
    </dgm:pt>
    <dgm:pt modelId="{BC6A4F1F-FF58-40BE-8E0F-4FC4EA20F6B8}" type="pres">
      <dgm:prSet presAssocID="{56022ADA-7E6C-4A92-B760-CE49CF54AB00}" presName="hierChild4" presStyleCnt="0"/>
      <dgm:spPr/>
    </dgm:pt>
    <dgm:pt modelId="{C94C1F8C-A639-4075-9142-0275926461C2}" type="pres">
      <dgm:prSet presAssocID="{56022ADA-7E6C-4A92-B760-CE49CF54AB00}" presName="hierChild5" presStyleCnt="0"/>
      <dgm:spPr/>
    </dgm:pt>
    <dgm:pt modelId="{CF7130A8-EE7D-41B2-964C-FCA7BFC8CA86}" type="pres">
      <dgm:prSet presAssocID="{30FB49E7-82EC-4639-828B-6FC3CCA8BDE0}" presName="hierChild5" presStyleCnt="0"/>
      <dgm:spPr/>
    </dgm:pt>
    <dgm:pt modelId="{DD1B7B9E-CEAF-4818-B068-CD652BAA2C25}" type="pres">
      <dgm:prSet presAssocID="{E197A644-4958-4FF2-9E39-76B1231C2713}" presName="hierChild5" presStyleCnt="0"/>
      <dgm:spPr/>
    </dgm:pt>
    <dgm:pt modelId="{A5378AE6-0101-42CD-B851-902DE1317818}" type="pres">
      <dgm:prSet presAssocID="{2FD62438-B3C7-48BD-B8FB-FDF33DD91DBA}" presName="Name37" presStyleLbl="parChTrans1D2" presStyleIdx="1" presStyleCnt="2"/>
      <dgm:spPr/>
      <dgm:t>
        <a:bodyPr/>
        <a:lstStyle/>
        <a:p>
          <a:endParaRPr lang="es-ES"/>
        </a:p>
      </dgm:t>
    </dgm:pt>
    <dgm:pt modelId="{BA83790E-7D72-4029-A3D0-7B686FAFCC67}" type="pres">
      <dgm:prSet presAssocID="{6BAFFE7E-DF96-420B-8A24-A65DBACC0998}" presName="hierRoot2" presStyleCnt="0">
        <dgm:presLayoutVars>
          <dgm:hierBranch val="init"/>
        </dgm:presLayoutVars>
      </dgm:prSet>
      <dgm:spPr/>
    </dgm:pt>
    <dgm:pt modelId="{0AFE1E38-D7B5-46B2-A0A2-DB4238197159}" type="pres">
      <dgm:prSet presAssocID="{6BAFFE7E-DF96-420B-8A24-A65DBACC0998}" presName="rootComposite" presStyleCnt="0"/>
      <dgm:spPr/>
    </dgm:pt>
    <dgm:pt modelId="{3219E553-BC1F-475E-80A0-72CC9FEB1DB9}" type="pres">
      <dgm:prSet presAssocID="{6BAFFE7E-DF96-420B-8A24-A65DBACC0998}" presName="rootText" presStyleLbl="node2" presStyleIdx="1" presStyleCnt="2" custScaleX="114811">
        <dgm:presLayoutVars>
          <dgm:chPref val="3"/>
        </dgm:presLayoutVars>
      </dgm:prSet>
      <dgm:spPr/>
      <dgm:t>
        <a:bodyPr/>
        <a:lstStyle/>
        <a:p>
          <a:endParaRPr lang="es-ES"/>
        </a:p>
      </dgm:t>
    </dgm:pt>
    <dgm:pt modelId="{00F672B7-C6CD-4B77-9166-717AD88EF728}" type="pres">
      <dgm:prSet presAssocID="{6BAFFE7E-DF96-420B-8A24-A65DBACC0998}" presName="rootConnector" presStyleLbl="node2" presStyleIdx="1" presStyleCnt="2"/>
      <dgm:spPr/>
      <dgm:t>
        <a:bodyPr/>
        <a:lstStyle/>
        <a:p>
          <a:endParaRPr lang="es-ES"/>
        </a:p>
      </dgm:t>
    </dgm:pt>
    <dgm:pt modelId="{545EC7AD-17F4-4C7D-BB2A-0CE277FF5FA2}" type="pres">
      <dgm:prSet presAssocID="{6BAFFE7E-DF96-420B-8A24-A65DBACC0998}" presName="hierChild4" presStyleCnt="0"/>
      <dgm:spPr/>
    </dgm:pt>
    <dgm:pt modelId="{BA405B75-1916-4C47-A72A-B09FA8AF72F7}" type="pres">
      <dgm:prSet presAssocID="{433C78D7-99F5-448A-9D36-1D7F2732C550}" presName="Name37" presStyleLbl="parChTrans1D3" presStyleIdx="1" presStyleCnt="2"/>
      <dgm:spPr/>
      <dgm:t>
        <a:bodyPr/>
        <a:lstStyle/>
        <a:p>
          <a:endParaRPr lang="es-ES"/>
        </a:p>
      </dgm:t>
    </dgm:pt>
    <dgm:pt modelId="{AEBBA9C7-3554-4593-AB08-561E6E7142B5}" type="pres">
      <dgm:prSet presAssocID="{74FB3E2D-98CB-43E1-93C1-5B57285B88B8}" presName="hierRoot2" presStyleCnt="0">
        <dgm:presLayoutVars>
          <dgm:hierBranch val="init"/>
        </dgm:presLayoutVars>
      </dgm:prSet>
      <dgm:spPr/>
    </dgm:pt>
    <dgm:pt modelId="{398F3FD7-712E-491D-8745-2EC423569A96}" type="pres">
      <dgm:prSet presAssocID="{74FB3E2D-98CB-43E1-93C1-5B57285B88B8}" presName="rootComposite" presStyleCnt="0"/>
      <dgm:spPr/>
    </dgm:pt>
    <dgm:pt modelId="{B83CD67A-0AFB-4B1D-9417-CD9AD20066F7}" type="pres">
      <dgm:prSet presAssocID="{74FB3E2D-98CB-43E1-93C1-5B57285B88B8}" presName="rootText" presStyleLbl="node3" presStyleIdx="1" presStyleCnt="2" custScaleX="271526" custScaleY="71831" custLinFactNeighborX="51352" custLinFactNeighborY="-9385">
        <dgm:presLayoutVars>
          <dgm:chPref val="3"/>
        </dgm:presLayoutVars>
      </dgm:prSet>
      <dgm:spPr/>
      <dgm:t>
        <a:bodyPr/>
        <a:lstStyle/>
        <a:p>
          <a:endParaRPr lang="es-ES"/>
        </a:p>
      </dgm:t>
    </dgm:pt>
    <dgm:pt modelId="{F076E21D-52A1-49BE-BC1E-1F0DA5CDBBCF}" type="pres">
      <dgm:prSet presAssocID="{74FB3E2D-98CB-43E1-93C1-5B57285B88B8}" presName="rootConnector" presStyleLbl="node3" presStyleIdx="1" presStyleCnt="2"/>
      <dgm:spPr/>
      <dgm:t>
        <a:bodyPr/>
        <a:lstStyle/>
        <a:p>
          <a:endParaRPr lang="es-ES"/>
        </a:p>
      </dgm:t>
    </dgm:pt>
    <dgm:pt modelId="{2D27B8DF-9717-4FA1-9319-F9D495F92F30}" type="pres">
      <dgm:prSet presAssocID="{74FB3E2D-98CB-43E1-93C1-5B57285B88B8}" presName="hierChild4" presStyleCnt="0"/>
      <dgm:spPr/>
    </dgm:pt>
    <dgm:pt modelId="{7544D574-4665-4EDF-9884-4F011DCA5C27}" type="pres">
      <dgm:prSet presAssocID="{7F8E66E0-F84E-4703-BF45-F24FA1510B27}" presName="Name37" presStyleLbl="parChTrans1D4" presStyleIdx="4" presStyleCnt="8"/>
      <dgm:spPr/>
      <dgm:t>
        <a:bodyPr/>
        <a:lstStyle/>
        <a:p>
          <a:endParaRPr lang="es-ES"/>
        </a:p>
      </dgm:t>
    </dgm:pt>
    <dgm:pt modelId="{8139B5BF-DE1D-4200-9095-DD1AF66A544B}" type="pres">
      <dgm:prSet presAssocID="{694C2125-ED1C-4C2F-82A8-CD492EFC6E1B}" presName="hierRoot2" presStyleCnt="0">
        <dgm:presLayoutVars>
          <dgm:hierBranch val="init"/>
        </dgm:presLayoutVars>
      </dgm:prSet>
      <dgm:spPr/>
    </dgm:pt>
    <dgm:pt modelId="{8E446E46-5FF8-46B6-989F-5F3BF6C0D676}" type="pres">
      <dgm:prSet presAssocID="{694C2125-ED1C-4C2F-82A8-CD492EFC6E1B}" presName="rootComposite" presStyleCnt="0"/>
      <dgm:spPr/>
    </dgm:pt>
    <dgm:pt modelId="{29A84364-6FE7-4B99-B5A6-F2F4A4F2F38F}" type="pres">
      <dgm:prSet presAssocID="{694C2125-ED1C-4C2F-82A8-CD492EFC6E1B}" presName="rootText" presStyleLbl="node4" presStyleIdx="4" presStyleCnt="8" custScaleX="225138" custScaleY="78078" custLinFactNeighborX="61684" custLinFactNeighborY="94682">
        <dgm:presLayoutVars>
          <dgm:chPref val="3"/>
        </dgm:presLayoutVars>
      </dgm:prSet>
      <dgm:spPr/>
      <dgm:t>
        <a:bodyPr/>
        <a:lstStyle/>
        <a:p>
          <a:endParaRPr lang="es-ES"/>
        </a:p>
      </dgm:t>
    </dgm:pt>
    <dgm:pt modelId="{3F3D6B0A-3DB5-439D-89E3-648E40A4CCEE}" type="pres">
      <dgm:prSet presAssocID="{694C2125-ED1C-4C2F-82A8-CD492EFC6E1B}" presName="rootConnector" presStyleLbl="node4" presStyleIdx="4" presStyleCnt="8"/>
      <dgm:spPr/>
      <dgm:t>
        <a:bodyPr/>
        <a:lstStyle/>
        <a:p>
          <a:endParaRPr lang="es-ES"/>
        </a:p>
      </dgm:t>
    </dgm:pt>
    <dgm:pt modelId="{F155F51D-1F71-46B1-83AE-EAFEFF8B2B94}" type="pres">
      <dgm:prSet presAssocID="{694C2125-ED1C-4C2F-82A8-CD492EFC6E1B}" presName="hierChild4" presStyleCnt="0"/>
      <dgm:spPr/>
    </dgm:pt>
    <dgm:pt modelId="{D13CCDA8-C340-475A-AAFB-0070CC02A9CF}" type="pres">
      <dgm:prSet presAssocID="{694C2125-ED1C-4C2F-82A8-CD492EFC6E1B}" presName="hierChild5" presStyleCnt="0"/>
      <dgm:spPr/>
    </dgm:pt>
    <dgm:pt modelId="{46DD21CF-6211-40E3-8DB5-64AB3D3B832B}" type="pres">
      <dgm:prSet presAssocID="{2649F283-AF6A-4645-8F59-DCFF6BE05E8B}" presName="Name37" presStyleLbl="parChTrans1D4" presStyleIdx="5" presStyleCnt="8"/>
      <dgm:spPr/>
      <dgm:t>
        <a:bodyPr/>
        <a:lstStyle/>
        <a:p>
          <a:endParaRPr lang="es-ES"/>
        </a:p>
      </dgm:t>
    </dgm:pt>
    <dgm:pt modelId="{B4164766-8F96-48F9-9286-A634DA15A161}" type="pres">
      <dgm:prSet presAssocID="{B7B3CFF4-F742-4BB1-8097-81696EBC2AC4}" presName="hierRoot2" presStyleCnt="0">
        <dgm:presLayoutVars>
          <dgm:hierBranch val="init"/>
        </dgm:presLayoutVars>
      </dgm:prSet>
      <dgm:spPr/>
    </dgm:pt>
    <dgm:pt modelId="{15D138AF-538F-417D-BB0A-846A0CCFC42E}" type="pres">
      <dgm:prSet presAssocID="{B7B3CFF4-F742-4BB1-8097-81696EBC2AC4}" presName="rootComposite" presStyleCnt="0"/>
      <dgm:spPr/>
    </dgm:pt>
    <dgm:pt modelId="{8EAF8A2E-DCA2-4538-A64C-FA7108094A82}" type="pres">
      <dgm:prSet presAssocID="{B7B3CFF4-F742-4BB1-8097-81696EBC2AC4}" presName="rootText" presStyleLbl="node4" presStyleIdx="5" presStyleCnt="8" custScaleX="223880" custScaleY="91309" custLinFactNeighborX="69111" custLinFactNeighborY="73809">
        <dgm:presLayoutVars>
          <dgm:chPref val="3"/>
        </dgm:presLayoutVars>
      </dgm:prSet>
      <dgm:spPr/>
      <dgm:t>
        <a:bodyPr/>
        <a:lstStyle/>
        <a:p>
          <a:endParaRPr lang="es-ES"/>
        </a:p>
      </dgm:t>
    </dgm:pt>
    <dgm:pt modelId="{D3D025C3-5B84-47E8-99D9-CC1147C31095}" type="pres">
      <dgm:prSet presAssocID="{B7B3CFF4-F742-4BB1-8097-81696EBC2AC4}" presName="rootConnector" presStyleLbl="node4" presStyleIdx="5" presStyleCnt="8"/>
      <dgm:spPr/>
      <dgm:t>
        <a:bodyPr/>
        <a:lstStyle/>
        <a:p>
          <a:endParaRPr lang="es-ES"/>
        </a:p>
      </dgm:t>
    </dgm:pt>
    <dgm:pt modelId="{11F83FCF-6595-4F7C-92EF-4D8059C0C0F6}" type="pres">
      <dgm:prSet presAssocID="{B7B3CFF4-F742-4BB1-8097-81696EBC2AC4}" presName="hierChild4" presStyleCnt="0"/>
      <dgm:spPr/>
    </dgm:pt>
    <dgm:pt modelId="{CF601023-7945-40AD-A2AD-B5BEBBD4F9D9}" type="pres">
      <dgm:prSet presAssocID="{B7B3CFF4-F742-4BB1-8097-81696EBC2AC4}" presName="hierChild5" presStyleCnt="0"/>
      <dgm:spPr/>
    </dgm:pt>
    <dgm:pt modelId="{B4DE108F-3A83-44A6-9E5B-89FC5E037B56}" type="pres">
      <dgm:prSet presAssocID="{019BEBFA-9787-433E-8AFB-8C333B8C065D}" presName="Name37" presStyleLbl="parChTrans1D4" presStyleIdx="6" presStyleCnt="8"/>
      <dgm:spPr/>
      <dgm:t>
        <a:bodyPr/>
        <a:lstStyle/>
        <a:p>
          <a:endParaRPr lang="es-ES"/>
        </a:p>
      </dgm:t>
    </dgm:pt>
    <dgm:pt modelId="{37F2D082-65D8-41A1-A48A-EAB03C1CE1EA}" type="pres">
      <dgm:prSet presAssocID="{12720B90-E9C7-4F2C-8765-1C99E495D070}" presName="hierRoot2" presStyleCnt="0">
        <dgm:presLayoutVars>
          <dgm:hierBranch val="init"/>
        </dgm:presLayoutVars>
      </dgm:prSet>
      <dgm:spPr/>
    </dgm:pt>
    <dgm:pt modelId="{FA14D8CB-EFA9-4926-B238-C5B20229A560}" type="pres">
      <dgm:prSet presAssocID="{12720B90-E9C7-4F2C-8765-1C99E495D070}" presName="rootComposite" presStyleCnt="0"/>
      <dgm:spPr/>
    </dgm:pt>
    <dgm:pt modelId="{EB0B18CA-2BBB-489E-9612-41E53F3B4D11}" type="pres">
      <dgm:prSet presAssocID="{12720B90-E9C7-4F2C-8765-1C99E495D070}" presName="rootText" presStyleLbl="node4" presStyleIdx="6" presStyleCnt="8" custScaleX="223854" custScaleY="98534" custLinFactY="-100000" custLinFactNeighborX="68342" custLinFactNeighborY="-185796">
        <dgm:presLayoutVars>
          <dgm:chPref val="3"/>
        </dgm:presLayoutVars>
      </dgm:prSet>
      <dgm:spPr/>
      <dgm:t>
        <a:bodyPr/>
        <a:lstStyle/>
        <a:p>
          <a:endParaRPr lang="es-ES"/>
        </a:p>
      </dgm:t>
    </dgm:pt>
    <dgm:pt modelId="{1C32761A-54AB-47B2-B9F1-3122A1B68FA1}" type="pres">
      <dgm:prSet presAssocID="{12720B90-E9C7-4F2C-8765-1C99E495D070}" presName="rootConnector" presStyleLbl="node4" presStyleIdx="6" presStyleCnt="8"/>
      <dgm:spPr/>
      <dgm:t>
        <a:bodyPr/>
        <a:lstStyle/>
        <a:p>
          <a:endParaRPr lang="es-ES"/>
        </a:p>
      </dgm:t>
    </dgm:pt>
    <dgm:pt modelId="{511B6F62-3A65-4A3C-A32C-D81828714C65}" type="pres">
      <dgm:prSet presAssocID="{12720B90-E9C7-4F2C-8765-1C99E495D070}" presName="hierChild4" presStyleCnt="0"/>
      <dgm:spPr/>
    </dgm:pt>
    <dgm:pt modelId="{0B202D23-69B0-4739-A2B9-800DDCBC44B1}" type="pres">
      <dgm:prSet presAssocID="{12720B90-E9C7-4F2C-8765-1C99E495D070}" presName="hierChild5" presStyleCnt="0"/>
      <dgm:spPr/>
    </dgm:pt>
    <dgm:pt modelId="{085DCD5D-114A-404F-9ACC-58CCF36079CA}" type="pres">
      <dgm:prSet presAssocID="{2546D026-5C88-49EF-9FDD-16AA0EEA25EB}" presName="Name37" presStyleLbl="parChTrans1D4" presStyleIdx="7" presStyleCnt="8"/>
      <dgm:spPr/>
      <dgm:t>
        <a:bodyPr/>
        <a:lstStyle/>
        <a:p>
          <a:endParaRPr lang="es-ES"/>
        </a:p>
      </dgm:t>
    </dgm:pt>
    <dgm:pt modelId="{31D0BB72-8047-476D-847E-2CAC0E0843E8}" type="pres">
      <dgm:prSet presAssocID="{ABCD1CD8-54F5-46A7-A8A1-D76DB812C1E4}" presName="hierRoot2" presStyleCnt="0">
        <dgm:presLayoutVars>
          <dgm:hierBranch val="init"/>
        </dgm:presLayoutVars>
      </dgm:prSet>
      <dgm:spPr/>
    </dgm:pt>
    <dgm:pt modelId="{61DA6853-A812-40E7-83CA-049F6E37EA74}" type="pres">
      <dgm:prSet presAssocID="{ABCD1CD8-54F5-46A7-A8A1-D76DB812C1E4}" presName="rootComposite" presStyleCnt="0"/>
      <dgm:spPr/>
    </dgm:pt>
    <dgm:pt modelId="{C751CB62-106E-44AD-AC64-D710DDE42B78}" type="pres">
      <dgm:prSet presAssocID="{ABCD1CD8-54F5-46A7-A8A1-D76DB812C1E4}" presName="rootText" presStyleLbl="node4" presStyleIdx="7" presStyleCnt="8" custScaleX="221762" custScaleY="82881" custLinFactNeighborX="67337" custLinFactNeighborY="-73121">
        <dgm:presLayoutVars>
          <dgm:chPref val="3"/>
        </dgm:presLayoutVars>
      </dgm:prSet>
      <dgm:spPr/>
      <dgm:t>
        <a:bodyPr/>
        <a:lstStyle/>
        <a:p>
          <a:endParaRPr lang="es-ES"/>
        </a:p>
      </dgm:t>
    </dgm:pt>
    <dgm:pt modelId="{CA0F72D2-FC18-4E57-9D4B-14F55F95C54A}" type="pres">
      <dgm:prSet presAssocID="{ABCD1CD8-54F5-46A7-A8A1-D76DB812C1E4}" presName="rootConnector" presStyleLbl="node4" presStyleIdx="7" presStyleCnt="8"/>
      <dgm:spPr/>
      <dgm:t>
        <a:bodyPr/>
        <a:lstStyle/>
        <a:p>
          <a:endParaRPr lang="es-ES"/>
        </a:p>
      </dgm:t>
    </dgm:pt>
    <dgm:pt modelId="{2D5064B0-6786-4CE7-9A79-FDE1C28EA807}" type="pres">
      <dgm:prSet presAssocID="{ABCD1CD8-54F5-46A7-A8A1-D76DB812C1E4}" presName="hierChild4" presStyleCnt="0"/>
      <dgm:spPr/>
    </dgm:pt>
    <dgm:pt modelId="{7F003E5B-80F8-467A-9100-67E21A574D84}" type="pres">
      <dgm:prSet presAssocID="{ABCD1CD8-54F5-46A7-A8A1-D76DB812C1E4}" presName="hierChild5" presStyleCnt="0"/>
      <dgm:spPr/>
    </dgm:pt>
    <dgm:pt modelId="{9AF14FF1-399C-4D29-8C72-B6304960E15F}" type="pres">
      <dgm:prSet presAssocID="{74FB3E2D-98CB-43E1-93C1-5B57285B88B8}" presName="hierChild5" presStyleCnt="0"/>
      <dgm:spPr/>
    </dgm:pt>
    <dgm:pt modelId="{4FBE09E1-B450-4110-B5EF-68A82258924B}" type="pres">
      <dgm:prSet presAssocID="{6BAFFE7E-DF96-420B-8A24-A65DBACC0998}" presName="hierChild5" presStyleCnt="0"/>
      <dgm:spPr/>
    </dgm:pt>
    <dgm:pt modelId="{904B3BA2-5C48-4FF2-A697-15E3E5043D69}" type="pres">
      <dgm:prSet presAssocID="{8897708A-CF85-4D14-846B-2CDCA573297E}" presName="hierChild3" presStyleCnt="0"/>
      <dgm:spPr/>
    </dgm:pt>
  </dgm:ptLst>
  <dgm:cxnLst>
    <dgm:cxn modelId="{447D7A27-840E-4CDD-A4F3-9423F061D8D3}" type="presOf" srcId="{B7B3CFF4-F742-4BB1-8097-81696EBC2AC4}" destId="{D3D025C3-5B84-47E8-99D9-CC1147C31095}" srcOrd="1" destOrd="0" presId="urn:microsoft.com/office/officeart/2005/8/layout/orgChart1"/>
    <dgm:cxn modelId="{6F0AB64A-C29C-430C-9163-31D97DD95B6C}" type="presOf" srcId="{2649F283-AF6A-4645-8F59-DCFF6BE05E8B}" destId="{46DD21CF-6211-40E3-8DB5-64AB3D3B832B}" srcOrd="0" destOrd="0" presId="urn:microsoft.com/office/officeart/2005/8/layout/orgChart1"/>
    <dgm:cxn modelId="{72685DE2-93D1-4B53-9ABF-2FD217C6408E}" type="presOf" srcId="{30FB49E7-82EC-4639-828B-6FC3CCA8BDE0}" destId="{AB73C7C9-46AA-4D46-879F-86B97E418B95}" srcOrd="0" destOrd="0" presId="urn:microsoft.com/office/officeart/2005/8/layout/orgChart1"/>
    <dgm:cxn modelId="{623E890A-3BE5-44C3-BC8E-15FE556BFF73}" srcId="{E197A644-4958-4FF2-9E39-76B1231C2713}" destId="{30FB49E7-82EC-4639-828B-6FC3CCA8BDE0}" srcOrd="0" destOrd="0" parTransId="{4E423100-0CD6-4D8B-A41C-86B9FA0B72F6}" sibTransId="{BA512C9F-6696-4EB6-877A-8AD68B8DBF5A}"/>
    <dgm:cxn modelId="{82788B95-1438-4FB9-9197-4854A0037356}" type="presOf" srcId="{ABCD1CD8-54F5-46A7-A8A1-D76DB812C1E4}" destId="{CA0F72D2-FC18-4E57-9D4B-14F55F95C54A}" srcOrd="1" destOrd="0" presId="urn:microsoft.com/office/officeart/2005/8/layout/orgChart1"/>
    <dgm:cxn modelId="{A64D079F-90C0-4F61-9FA4-96870FCE4B95}" type="presOf" srcId="{12720B90-E9C7-4F2C-8765-1C99E495D070}" destId="{1C32761A-54AB-47B2-B9F1-3122A1B68FA1}" srcOrd="1" destOrd="0" presId="urn:microsoft.com/office/officeart/2005/8/layout/orgChart1"/>
    <dgm:cxn modelId="{332FB425-429C-4404-A64A-4B7FD7144F34}" srcId="{6BAFFE7E-DF96-420B-8A24-A65DBACC0998}" destId="{74FB3E2D-98CB-43E1-93C1-5B57285B88B8}" srcOrd="0" destOrd="0" parTransId="{433C78D7-99F5-448A-9D36-1D7F2732C550}" sibTransId="{462E5888-8A8E-4D58-B2D2-BDD29BDE45CD}"/>
    <dgm:cxn modelId="{2107F212-673C-4CAF-8E47-2FFE9AC10883}" type="presOf" srcId="{74FB3E2D-98CB-43E1-93C1-5B57285B88B8}" destId="{B83CD67A-0AFB-4B1D-9417-CD9AD20066F7}" srcOrd="0" destOrd="0" presId="urn:microsoft.com/office/officeart/2005/8/layout/orgChart1"/>
    <dgm:cxn modelId="{14D27535-B4C8-41B7-865F-05289E1DA7AF}" srcId="{74FB3E2D-98CB-43E1-93C1-5B57285B88B8}" destId="{ABCD1CD8-54F5-46A7-A8A1-D76DB812C1E4}" srcOrd="3" destOrd="0" parTransId="{2546D026-5C88-49EF-9FDD-16AA0EEA25EB}" sibTransId="{B0481C07-D66A-434B-B447-4FFF3E04F03B}"/>
    <dgm:cxn modelId="{7C807F4F-53CF-463C-B54B-BB6069F5E25D}" type="presOf" srcId="{56022ADA-7E6C-4A92-B760-CE49CF54AB00}" destId="{6BD6E1BA-8D4E-4068-B094-D12C297C3FD0}" srcOrd="1" destOrd="0" presId="urn:microsoft.com/office/officeart/2005/8/layout/orgChart1"/>
    <dgm:cxn modelId="{5E916AE5-8D5A-4711-9D0A-ED3560D9B03A}" type="presOf" srcId="{433C78D7-99F5-448A-9D36-1D7F2732C550}" destId="{BA405B75-1916-4C47-A72A-B09FA8AF72F7}" srcOrd="0" destOrd="0" presId="urn:microsoft.com/office/officeart/2005/8/layout/orgChart1"/>
    <dgm:cxn modelId="{1FEA3CBC-2205-4014-9664-78010FB4FEED}" srcId="{74FB3E2D-98CB-43E1-93C1-5B57285B88B8}" destId="{694C2125-ED1C-4C2F-82A8-CD492EFC6E1B}" srcOrd="0" destOrd="0" parTransId="{7F8E66E0-F84E-4703-BF45-F24FA1510B27}" sibTransId="{0E3921ED-1B06-4471-9960-C16746597B33}"/>
    <dgm:cxn modelId="{BC3650DF-890E-47BC-B84C-DA0FC7A7C2FB}" type="presOf" srcId="{E197A644-4958-4FF2-9E39-76B1231C2713}" destId="{B491F3BB-DBC4-4ED8-B35C-AFC45CBECA9D}" srcOrd="0" destOrd="0" presId="urn:microsoft.com/office/officeart/2005/8/layout/orgChart1"/>
    <dgm:cxn modelId="{4B4B42A7-EBD1-41F4-8BE6-2265A15342A8}" type="presOf" srcId="{2546D026-5C88-49EF-9FDD-16AA0EEA25EB}" destId="{085DCD5D-114A-404F-9ACC-58CCF36079CA}" srcOrd="0" destOrd="0" presId="urn:microsoft.com/office/officeart/2005/8/layout/orgChart1"/>
    <dgm:cxn modelId="{68071432-63B5-4819-9954-0B5900BEF2CC}" srcId="{30FB49E7-82EC-4639-828B-6FC3CCA8BDE0}" destId="{ECA6B962-8727-4EAF-87B8-52623680D55D}" srcOrd="0" destOrd="0" parTransId="{FBE616AB-E77C-4A6F-AD11-CC7FD3605613}" sibTransId="{ACADC731-444F-4ED6-9A9E-3B401E09AA9F}"/>
    <dgm:cxn modelId="{C5A0EDB0-9CB8-4DE2-B0A0-D6952F1758AD}" srcId="{30FB49E7-82EC-4639-828B-6FC3CCA8BDE0}" destId="{4792FE13-C814-484B-A3F7-BBDC2E50BD2D}" srcOrd="2" destOrd="0" parTransId="{2916924A-426F-480F-AE0E-E1E1EE860948}" sibTransId="{A87759C7-C9F7-45CD-BE26-7B055E475D21}"/>
    <dgm:cxn modelId="{2F022CB3-F986-401F-863B-900BEFFF1039}" type="presOf" srcId="{FBE616AB-E77C-4A6F-AD11-CC7FD3605613}" destId="{5FC168FC-4DD2-4C3C-9E13-3B3168EDCC12}" srcOrd="0" destOrd="0" presId="urn:microsoft.com/office/officeart/2005/8/layout/orgChart1"/>
    <dgm:cxn modelId="{5973D04A-86CA-4E4A-9A30-C6718383D29F}" type="presOf" srcId="{196131CF-2428-4E98-9E9C-34AC0A618352}" destId="{54765BE3-B62E-4B8C-82E7-205966CD463B}" srcOrd="0" destOrd="0" presId="urn:microsoft.com/office/officeart/2005/8/layout/orgChart1"/>
    <dgm:cxn modelId="{C4303363-92BB-4C53-A04A-6674DB82EF26}" type="presOf" srcId="{ECA6B962-8727-4EAF-87B8-52623680D55D}" destId="{303990F8-58AA-4A40-8CB9-2BC18F2BFEA2}" srcOrd="1" destOrd="0" presId="urn:microsoft.com/office/officeart/2005/8/layout/orgChart1"/>
    <dgm:cxn modelId="{3ECD158C-D6ED-4C50-9C2B-DDC67DED5BE6}" type="presOf" srcId="{019BEBFA-9787-433E-8AFB-8C333B8C065D}" destId="{B4DE108F-3A83-44A6-9E5B-89FC5E037B56}" srcOrd="0" destOrd="0" presId="urn:microsoft.com/office/officeart/2005/8/layout/orgChart1"/>
    <dgm:cxn modelId="{66B43DA2-9148-457A-AD8B-41F8CF5E00B5}" type="presOf" srcId="{4792FE13-C814-484B-A3F7-BBDC2E50BD2D}" destId="{D36B6E38-4C20-4F0E-8160-B10F60FDA07E}" srcOrd="1" destOrd="0" presId="urn:microsoft.com/office/officeart/2005/8/layout/orgChart1"/>
    <dgm:cxn modelId="{48F26BA6-C74E-40D9-AB80-C777B7D3455D}" type="presOf" srcId="{8897708A-CF85-4D14-846B-2CDCA573297E}" destId="{CF426EB4-C452-4B5D-B26C-C3CA5A08B16A}" srcOrd="0" destOrd="0" presId="urn:microsoft.com/office/officeart/2005/8/layout/orgChart1"/>
    <dgm:cxn modelId="{C18930B9-DEAB-48BA-983B-0F7D745E727D}" type="presOf" srcId="{2916924A-426F-480F-AE0E-E1E1EE860948}" destId="{B1DAF0E1-F287-4202-ADBA-29C10D7471AC}" srcOrd="0" destOrd="0" presId="urn:microsoft.com/office/officeart/2005/8/layout/orgChart1"/>
    <dgm:cxn modelId="{FE33C02D-4625-409B-8A47-ADDA14FD1871}" type="presOf" srcId="{8897708A-CF85-4D14-846B-2CDCA573297E}" destId="{56DE2C62-0E7A-456F-895A-6CED48E78728}" srcOrd="1" destOrd="0" presId="urn:microsoft.com/office/officeart/2005/8/layout/orgChart1"/>
    <dgm:cxn modelId="{6117E023-6F47-44E2-9194-3834D47832C0}" type="presOf" srcId="{7F8E66E0-F84E-4703-BF45-F24FA1510B27}" destId="{7544D574-4665-4EDF-9884-4F011DCA5C27}" srcOrd="0" destOrd="0" presId="urn:microsoft.com/office/officeart/2005/8/layout/orgChart1"/>
    <dgm:cxn modelId="{95C6615F-4598-4FD5-9A84-F6306FF19479}" type="presOf" srcId="{D863DAA8-ED9C-4EA4-920B-65B5A72C2512}" destId="{749827DA-C5A2-44D0-8CF9-CD257691E1E8}" srcOrd="0" destOrd="0" presId="urn:microsoft.com/office/officeart/2005/8/layout/orgChart1"/>
    <dgm:cxn modelId="{54E6DA28-43A2-463C-9327-1CA651C95755}" type="presOf" srcId="{30FB49E7-82EC-4639-828B-6FC3CCA8BDE0}" destId="{BB44BD54-F441-463F-B2E9-4B4213B92A04}" srcOrd="1" destOrd="0" presId="urn:microsoft.com/office/officeart/2005/8/layout/orgChart1"/>
    <dgm:cxn modelId="{91F552AA-1FBD-4DD3-93A9-FA0986458A21}" srcId="{74FB3E2D-98CB-43E1-93C1-5B57285B88B8}" destId="{B7B3CFF4-F742-4BB1-8097-81696EBC2AC4}" srcOrd="1" destOrd="0" parTransId="{2649F283-AF6A-4645-8F59-DCFF6BE05E8B}" sibTransId="{637AC3BC-94A7-429F-AEB7-9233D560C2A6}"/>
    <dgm:cxn modelId="{16DEA2E3-2229-4396-A4A7-5258EAFAD12E}" srcId="{30FB49E7-82EC-4639-828B-6FC3CCA8BDE0}" destId="{56022ADA-7E6C-4A92-B760-CE49CF54AB00}" srcOrd="3" destOrd="0" parTransId="{196131CF-2428-4E98-9E9C-34AC0A618352}" sibTransId="{A613B666-1519-4DF8-A45B-D5F0520B49D4}"/>
    <dgm:cxn modelId="{EBDD5CB8-09F2-4746-8704-774BAA77A15B}" srcId="{74FB3E2D-98CB-43E1-93C1-5B57285B88B8}" destId="{12720B90-E9C7-4F2C-8765-1C99E495D070}" srcOrd="2" destOrd="0" parTransId="{019BEBFA-9787-433E-8AFB-8C333B8C065D}" sibTransId="{9FC367AC-5E8F-4E92-A7B7-DAE1259B7E8E}"/>
    <dgm:cxn modelId="{AE490231-133C-430C-9383-5A976A657ACA}" type="presOf" srcId="{12720B90-E9C7-4F2C-8765-1C99E495D070}" destId="{EB0B18CA-2BBB-489E-9612-41E53F3B4D11}" srcOrd="0" destOrd="0" presId="urn:microsoft.com/office/officeart/2005/8/layout/orgChart1"/>
    <dgm:cxn modelId="{A1F7317C-3572-4DEA-9010-F191BBB08B2A}" type="presOf" srcId="{B7B3CFF4-F742-4BB1-8097-81696EBC2AC4}" destId="{8EAF8A2E-DCA2-4538-A64C-FA7108094A82}" srcOrd="0" destOrd="0" presId="urn:microsoft.com/office/officeart/2005/8/layout/orgChart1"/>
    <dgm:cxn modelId="{5A07C492-A019-420E-8F67-C765D7535072}" type="presOf" srcId="{6BAFFE7E-DF96-420B-8A24-A65DBACC0998}" destId="{3219E553-BC1F-475E-80A0-72CC9FEB1DB9}" srcOrd="0" destOrd="0" presId="urn:microsoft.com/office/officeart/2005/8/layout/orgChart1"/>
    <dgm:cxn modelId="{914A38BF-1EF8-4F1B-B758-CE3386F3ECEB}" type="presOf" srcId="{694C2125-ED1C-4C2F-82A8-CD492EFC6E1B}" destId="{3F3D6B0A-3DB5-439D-89E3-648E40A4CCEE}" srcOrd="1" destOrd="0" presId="urn:microsoft.com/office/officeart/2005/8/layout/orgChart1"/>
    <dgm:cxn modelId="{E101D94B-77E2-49B6-89CF-55935A001E54}" type="presOf" srcId="{7436E400-60BD-4E37-855E-10C1FC72297D}" destId="{88C74DED-1B03-46D1-944C-FC6413986474}" srcOrd="0" destOrd="0" presId="urn:microsoft.com/office/officeart/2005/8/layout/orgChart1"/>
    <dgm:cxn modelId="{E810A681-31C1-4F87-97F3-604D5C5D32C7}" srcId="{30FB49E7-82EC-4639-828B-6FC3CCA8BDE0}" destId="{7436E400-60BD-4E37-855E-10C1FC72297D}" srcOrd="1" destOrd="0" parTransId="{B0BA652E-08BC-4576-987C-9C71C0C95930}" sibTransId="{F5332EF1-19C7-4EF3-B40A-F16A2B8BECE1}"/>
    <dgm:cxn modelId="{B3F0F982-DC42-4CE9-9ACB-80235F174586}" type="presOf" srcId="{4792FE13-C814-484B-A3F7-BBDC2E50BD2D}" destId="{91312632-691B-4195-8456-F970881BB8BC}" srcOrd="0" destOrd="0" presId="urn:microsoft.com/office/officeart/2005/8/layout/orgChart1"/>
    <dgm:cxn modelId="{2EA07357-0FBC-4570-8877-906F80B4C9DC}" type="presOf" srcId="{4E423100-0CD6-4D8B-A41C-86B9FA0B72F6}" destId="{2D0A79E2-5229-45E7-A9FC-64035C671157}" srcOrd="0" destOrd="0" presId="urn:microsoft.com/office/officeart/2005/8/layout/orgChart1"/>
    <dgm:cxn modelId="{21E55E7A-33A5-4BF2-B947-797ECA3DCB44}" type="presOf" srcId="{8AD08582-5AAA-4E31-84BF-595FDFCAE6AF}" destId="{6FE95F39-463F-4446-9E4A-E14CA0C498AD}" srcOrd="0" destOrd="0" presId="urn:microsoft.com/office/officeart/2005/8/layout/orgChart1"/>
    <dgm:cxn modelId="{13F35C8C-2733-4197-997E-DEA07E8AD2E4}" type="presOf" srcId="{74FB3E2D-98CB-43E1-93C1-5B57285B88B8}" destId="{F076E21D-52A1-49BE-BC1E-1F0DA5CDBBCF}" srcOrd="1" destOrd="0" presId="urn:microsoft.com/office/officeart/2005/8/layout/orgChart1"/>
    <dgm:cxn modelId="{061AD1ED-B3D3-47C7-9346-E26263620E66}" srcId="{8897708A-CF85-4D14-846B-2CDCA573297E}" destId="{E197A644-4958-4FF2-9E39-76B1231C2713}" srcOrd="0" destOrd="0" parTransId="{D863DAA8-ED9C-4EA4-920B-65B5A72C2512}" sibTransId="{6527C40A-0761-4137-A200-8C2125EB6B35}"/>
    <dgm:cxn modelId="{F4A9EE26-8A03-4513-85A6-D065D9816EB9}" type="presOf" srcId="{6BAFFE7E-DF96-420B-8A24-A65DBACC0998}" destId="{00F672B7-C6CD-4B77-9166-717AD88EF728}" srcOrd="1" destOrd="0" presId="urn:microsoft.com/office/officeart/2005/8/layout/orgChart1"/>
    <dgm:cxn modelId="{1E722CF5-120E-4722-9679-81468EBAE0A7}" type="presOf" srcId="{2FD62438-B3C7-48BD-B8FB-FDF33DD91DBA}" destId="{A5378AE6-0101-42CD-B851-902DE1317818}" srcOrd="0" destOrd="0" presId="urn:microsoft.com/office/officeart/2005/8/layout/orgChart1"/>
    <dgm:cxn modelId="{01647CF4-1D8A-4E71-9A31-4F694CED2DF5}" type="presOf" srcId="{7436E400-60BD-4E37-855E-10C1FC72297D}" destId="{E27B0D9E-C7A6-4B08-91AA-23C0B80E7CEE}" srcOrd="1" destOrd="0" presId="urn:microsoft.com/office/officeart/2005/8/layout/orgChart1"/>
    <dgm:cxn modelId="{A710A410-F845-4B5C-8332-9825BC45A73B}" type="presOf" srcId="{E197A644-4958-4FF2-9E39-76B1231C2713}" destId="{5E1CA953-E292-43BA-BE8B-BC07F9310FBD}" srcOrd="1" destOrd="0" presId="urn:microsoft.com/office/officeart/2005/8/layout/orgChart1"/>
    <dgm:cxn modelId="{2CEEC3FB-6251-463F-8CCC-9AB36C0D1856}" type="presOf" srcId="{ECA6B962-8727-4EAF-87B8-52623680D55D}" destId="{51487D27-033E-4005-BF40-D3AB8839C45E}" srcOrd="0" destOrd="0" presId="urn:microsoft.com/office/officeart/2005/8/layout/orgChart1"/>
    <dgm:cxn modelId="{618B900D-39A5-43D2-9843-876EB8AB8C14}" srcId="{8897708A-CF85-4D14-846B-2CDCA573297E}" destId="{6BAFFE7E-DF96-420B-8A24-A65DBACC0998}" srcOrd="1" destOrd="0" parTransId="{2FD62438-B3C7-48BD-B8FB-FDF33DD91DBA}" sibTransId="{CCEB8529-900A-4EF1-9BF0-D096B8BD101F}"/>
    <dgm:cxn modelId="{2D325A86-D29C-4807-9724-000BBAD38CFD}" type="presOf" srcId="{56022ADA-7E6C-4A92-B760-CE49CF54AB00}" destId="{9CC20DDF-9068-4C38-A9BD-9238FE0ACE60}" srcOrd="0" destOrd="0" presId="urn:microsoft.com/office/officeart/2005/8/layout/orgChart1"/>
    <dgm:cxn modelId="{FD721124-B488-4A31-964D-D4C534541EB4}" srcId="{8AD08582-5AAA-4E31-84BF-595FDFCAE6AF}" destId="{8897708A-CF85-4D14-846B-2CDCA573297E}" srcOrd="0" destOrd="0" parTransId="{169EE3C9-5420-4F75-80CC-60B94937557F}" sibTransId="{48D68629-A539-4B05-9809-64ACEBC6E147}"/>
    <dgm:cxn modelId="{B5803E19-749C-47F7-8F5E-D02EBC4317B6}" type="presOf" srcId="{B0BA652E-08BC-4576-987C-9C71C0C95930}" destId="{99E53396-7697-4A59-B61D-E8C5475D0F1D}" srcOrd="0" destOrd="0" presId="urn:microsoft.com/office/officeart/2005/8/layout/orgChart1"/>
    <dgm:cxn modelId="{094B32D0-F65C-47BC-80E8-33C71CB43C03}" type="presOf" srcId="{ABCD1CD8-54F5-46A7-A8A1-D76DB812C1E4}" destId="{C751CB62-106E-44AD-AC64-D710DDE42B78}" srcOrd="0" destOrd="0" presId="urn:microsoft.com/office/officeart/2005/8/layout/orgChart1"/>
    <dgm:cxn modelId="{954E6023-3D7A-4C07-81E8-01B820621507}" type="presOf" srcId="{694C2125-ED1C-4C2F-82A8-CD492EFC6E1B}" destId="{29A84364-6FE7-4B99-B5A6-F2F4A4F2F38F}" srcOrd="0" destOrd="0" presId="urn:microsoft.com/office/officeart/2005/8/layout/orgChart1"/>
    <dgm:cxn modelId="{FCDE7E0C-ED5A-464C-96F0-D76F5066D415}" type="presParOf" srcId="{6FE95F39-463F-4446-9E4A-E14CA0C498AD}" destId="{C4EFA553-EBFC-4B44-B8AC-714F5DCEF35F}" srcOrd="0" destOrd="0" presId="urn:microsoft.com/office/officeart/2005/8/layout/orgChart1"/>
    <dgm:cxn modelId="{80844B24-FE05-4153-9B83-4D38CF6D0C9F}" type="presParOf" srcId="{C4EFA553-EBFC-4B44-B8AC-714F5DCEF35F}" destId="{D46925BB-3559-4A32-8F01-FE2CF399FE2F}" srcOrd="0" destOrd="0" presId="urn:microsoft.com/office/officeart/2005/8/layout/orgChart1"/>
    <dgm:cxn modelId="{FF53AFAC-BF23-4AD4-959A-48C8D8E2662F}" type="presParOf" srcId="{D46925BB-3559-4A32-8F01-FE2CF399FE2F}" destId="{CF426EB4-C452-4B5D-B26C-C3CA5A08B16A}" srcOrd="0" destOrd="0" presId="urn:microsoft.com/office/officeart/2005/8/layout/orgChart1"/>
    <dgm:cxn modelId="{9857134F-6740-4CA4-A6C4-3728FF607D65}" type="presParOf" srcId="{D46925BB-3559-4A32-8F01-FE2CF399FE2F}" destId="{56DE2C62-0E7A-456F-895A-6CED48E78728}" srcOrd="1" destOrd="0" presId="urn:microsoft.com/office/officeart/2005/8/layout/orgChart1"/>
    <dgm:cxn modelId="{49DB0DFB-B0DA-43BC-B4D0-C7E42C531A0D}" type="presParOf" srcId="{C4EFA553-EBFC-4B44-B8AC-714F5DCEF35F}" destId="{2D785CC5-CC42-40BD-88F3-ACA45392F47E}" srcOrd="1" destOrd="0" presId="urn:microsoft.com/office/officeart/2005/8/layout/orgChart1"/>
    <dgm:cxn modelId="{4E0EA264-C270-4473-8BAA-BCDEBCB05C3B}" type="presParOf" srcId="{2D785CC5-CC42-40BD-88F3-ACA45392F47E}" destId="{749827DA-C5A2-44D0-8CF9-CD257691E1E8}" srcOrd="0" destOrd="0" presId="urn:microsoft.com/office/officeart/2005/8/layout/orgChart1"/>
    <dgm:cxn modelId="{DBD6BF69-B2BE-49CB-A3CD-CE0DEFDD3DEB}" type="presParOf" srcId="{2D785CC5-CC42-40BD-88F3-ACA45392F47E}" destId="{344D819E-FF1D-4798-B6A7-0889686A677C}" srcOrd="1" destOrd="0" presId="urn:microsoft.com/office/officeart/2005/8/layout/orgChart1"/>
    <dgm:cxn modelId="{D6E856CA-2686-4E96-9EA1-FB9758F759C2}" type="presParOf" srcId="{344D819E-FF1D-4798-B6A7-0889686A677C}" destId="{4CEDC358-6810-4D09-953D-59A6D1562770}" srcOrd="0" destOrd="0" presId="urn:microsoft.com/office/officeart/2005/8/layout/orgChart1"/>
    <dgm:cxn modelId="{2FE04B46-8B8B-4887-B4F1-5C8BA36295C0}" type="presParOf" srcId="{4CEDC358-6810-4D09-953D-59A6D1562770}" destId="{B491F3BB-DBC4-4ED8-B35C-AFC45CBECA9D}" srcOrd="0" destOrd="0" presId="urn:microsoft.com/office/officeart/2005/8/layout/orgChart1"/>
    <dgm:cxn modelId="{096180B9-16F6-473B-B1C5-FCD5DF22357A}" type="presParOf" srcId="{4CEDC358-6810-4D09-953D-59A6D1562770}" destId="{5E1CA953-E292-43BA-BE8B-BC07F9310FBD}" srcOrd="1" destOrd="0" presId="urn:microsoft.com/office/officeart/2005/8/layout/orgChart1"/>
    <dgm:cxn modelId="{5F74DC0B-586B-441D-81BE-9694713B8D2F}" type="presParOf" srcId="{344D819E-FF1D-4798-B6A7-0889686A677C}" destId="{6F80BB1D-7D73-4C9E-8BA0-4ADDBD30C538}" srcOrd="1" destOrd="0" presId="urn:microsoft.com/office/officeart/2005/8/layout/orgChart1"/>
    <dgm:cxn modelId="{A1632A86-7A71-4033-B225-7B386A9E555C}" type="presParOf" srcId="{6F80BB1D-7D73-4C9E-8BA0-4ADDBD30C538}" destId="{2D0A79E2-5229-45E7-A9FC-64035C671157}" srcOrd="0" destOrd="0" presId="urn:microsoft.com/office/officeart/2005/8/layout/orgChart1"/>
    <dgm:cxn modelId="{B7A9A5DD-E83D-4121-B2D2-0B2DD17949D0}" type="presParOf" srcId="{6F80BB1D-7D73-4C9E-8BA0-4ADDBD30C538}" destId="{0274E801-7A05-4067-9E3A-FFB44FC37519}" srcOrd="1" destOrd="0" presId="urn:microsoft.com/office/officeart/2005/8/layout/orgChart1"/>
    <dgm:cxn modelId="{03731014-6879-44F2-9E8E-891352521E61}" type="presParOf" srcId="{0274E801-7A05-4067-9E3A-FFB44FC37519}" destId="{24DEB1E7-29DC-4595-8661-7BEAA7446677}" srcOrd="0" destOrd="0" presId="urn:microsoft.com/office/officeart/2005/8/layout/orgChart1"/>
    <dgm:cxn modelId="{84F7C15E-627C-45E4-8B21-1B83D5169F1A}" type="presParOf" srcId="{24DEB1E7-29DC-4595-8661-7BEAA7446677}" destId="{AB73C7C9-46AA-4D46-879F-86B97E418B95}" srcOrd="0" destOrd="0" presId="urn:microsoft.com/office/officeart/2005/8/layout/orgChart1"/>
    <dgm:cxn modelId="{0837F76F-3975-46A3-B5B7-5FBB0C86F236}" type="presParOf" srcId="{24DEB1E7-29DC-4595-8661-7BEAA7446677}" destId="{BB44BD54-F441-463F-B2E9-4B4213B92A04}" srcOrd="1" destOrd="0" presId="urn:microsoft.com/office/officeart/2005/8/layout/orgChart1"/>
    <dgm:cxn modelId="{06F525DB-9758-448B-B8F9-5FDFF3D6FE76}" type="presParOf" srcId="{0274E801-7A05-4067-9E3A-FFB44FC37519}" destId="{2B36AA42-0E1A-411F-BDF3-1BED0AFBFF01}" srcOrd="1" destOrd="0" presId="urn:microsoft.com/office/officeart/2005/8/layout/orgChart1"/>
    <dgm:cxn modelId="{918A2D41-52A4-4179-8E30-FCEBEF74F914}" type="presParOf" srcId="{2B36AA42-0E1A-411F-BDF3-1BED0AFBFF01}" destId="{5FC168FC-4DD2-4C3C-9E13-3B3168EDCC12}" srcOrd="0" destOrd="0" presId="urn:microsoft.com/office/officeart/2005/8/layout/orgChart1"/>
    <dgm:cxn modelId="{B0F4D0CE-B27C-4772-B492-FBD02632170A}" type="presParOf" srcId="{2B36AA42-0E1A-411F-BDF3-1BED0AFBFF01}" destId="{7B886EDE-D427-4B1B-9716-5BD6E5E8D344}" srcOrd="1" destOrd="0" presId="urn:microsoft.com/office/officeart/2005/8/layout/orgChart1"/>
    <dgm:cxn modelId="{1AB9EE50-01A7-4347-80A4-CF11A6CFFD5C}" type="presParOf" srcId="{7B886EDE-D427-4B1B-9716-5BD6E5E8D344}" destId="{AEF690D9-44EE-4A0E-9362-D79B70830EE1}" srcOrd="0" destOrd="0" presId="urn:microsoft.com/office/officeart/2005/8/layout/orgChart1"/>
    <dgm:cxn modelId="{6E738012-5C62-4EFA-B319-E40FA8F751FA}" type="presParOf" srcId="{AEF690D9-44EE-4A0E-9362-D79B70830EE1}" destId="{51487D27-033E-4005-BF40-D3AB8839C45E}" srcOrd="0" destOrd="0" presId="urn:microsoft.com/office/officeart/2005/8/layout/orgChart1"/>
    <dgm:cxn modelId="{9ABD94CD-D5D8-4A98-B7DA-408B54BE43AB}" type="presParOf" srcId="{AEF690D9-44EE-4A0E-9362-D79B70830EE1}" destId="{303990F8-58AA-4A40-8CB9-2BC18F2BFEA2}" srcOrd="1" destOrd="0" presId="urn:microsoft.com/office/officeart/2005/8/layout/orgChart1"/>
    <dgm:cxn modelId="{F1986A3B-EA9C-4CAC-B935-83986E500DD2}" type="presParOf" srcId="{7B886EDE-D427-4B1B-9716-5BD6E5E8D344}" destId="{BB4B64CD-F77F-4F70-AB50-0EE411465AB1}" srcOrd="1" destOrd="0" presId="urn:microsoft.com/office/officeart/2005/8/layout/orgChart1"/>
    <dgm:cxn modelId="{8EAA3F5B-ED1D-4903-B314-5AE2E6EC5AA5}" type="presParOf" srcId="{7B886EDE-D427-4B1B-9716-5BD6E5E8D344}" destId="{73DDEA09-1E09-41FA-9E18-1B89E6C82B0B}" srcOrd="2" destOrd="0" presId="urn:microsoft.com/office/officeart/2005/8/layout/orgChart1"/>
    <dgm:cxn modelId="{E9400B25-4963-4AD8-B6AF-D1887C9A6182}" type="presParOf" srcId="{2B36AA42-0E1A-411F-BDF3-1BED0AFBFF01}" destId="{99E53396-7697-4A59-B61D-E8C5475D0F1D}" srcOrd="2" destOrd="0" presId="urn:microsoft.com/office/officeart/2005/8/layout/orgChart1"/>
    <dgm:cxn modelId="{CC578096-C18E-470E-8DBC-E6CED430B988}" type="presParOf" srcId="{2B36AA42-0E1A-411F-BDF3-1BED0AFBFF01}" destId="{F19A80F8-300F-481F-A9AD-05F9F08BEE9F}" srcOrd="3" destOrd="0" presId="urn:microsoft.com/office/officeart/2005/8/layout/orgChart1"/>
    <dgm:cxn modelId="{0B5100CB-3641-43CA-A936-E31C253837CB}" type="presParOf" srcId="{F19A80F8-300F-481F-A9AD-05F9F08BEE9F}" destId="{D2DF6BC3-7E10-43D3-B358-C50DE3FD72AB}" srcOrd="0" destOrd="0" presId="urn:microsoft.com/office/officeart/2005/8/layout/orgChart1"/>
    <dgm:cxn modelId="{DB0FE379-B740-4FB5-977F-8BD2710C00EC}" type="presParOf" srcId="{D2DF6BC3-7E10-43D3-B358-C50DE3FD72AB}" destId="{88C74DED-1B03-46D1-944C-FC6413986474}" srcOrd="0" destOrd="0" presId="urn:microsoft.com/office/officeart/2005/8/layout/orgChart1"/>
    <dgm:cxn modelId="{1A2F257B-89DE-49A4-A45C-9FE682DEA942}" type="presParOf" srcId="{D2DF6BC3-7E10-43D3-B358-C50DE3FD72AB}" destId="{E27B0D9E-C7A6-4B08-91AA-23C0B80E7CEE}" srcOrd="1" destOrd="0" presId="urn:microsoft.com/office/officeart/2005/8/layout/orgChart1"/>
    <dgm:cxn modelId="{1759B8B6-F479-4AFE-98C6-8C2ED5B09C30}" type="presParOf" srcId="{F19A80F8-300F-481F-A9AD-05F9F08BEE9F}" destId="{9B5F31B8-882A-4BF2-A53C-DB01183E759D}" srcOrd="1" destOrd="0" presId="urn:microsoft.com/office/officeart/2005/8/layout/orgChart1"/>
    <dgm:cxn modelId="{EC197D98-8C8E-40CF-A2F4-ADEF0E903AFF}" type="presParOf" srcId="{F19A80F8-300F-481F-A9AD-05F9F08BEE9F}" destId="{7662FDE9-545F-403B-B4A0-42DA9A558BFA}" srcOrd="2" destOrd="0" presId="urn:microsoft.com/office/officeart/2005/8/layout/orgChart1"/>
    <dgm:cxn modelId="{A6D147E4-1FDB-4758-8890-6173E6191FA3}" type="presParOf" srcId="{2B36AA42-0E1A-411F-BDF3-1BED0AFBFF01}" destId="{B1DAF0E1-F287-4202-ADBA-29C10D7471AC}" srcOrd="4" destOrd="0" presId="urn:microsoft.com/office/officeart/2005/8/layout/orgChart1"/>
    <dgm:cxn modelId="{7C5A060A-7080-460A-9FBB-24667E762BDC}" type="presParOf" srcId="{2B36AA42-0E1A-411F-BDF3-1BED0AFBFF01}" destId="{C64C5DCF-70C4-4C9F-B799-F1946596A73E}" srcOrd="5" destOrd="0" presId="urn:microsoft.com/office/officeart/2005/8/layout/orgChart1"/>
    <dgm:cxn modelId="{E2370B6A-DAE6-4047-A999-6B17C520BB35}" type="presParOf" srcId="{C64C5DCF-70C4-4C9F-B799-F1946596A73E}" destId="{164C583E-9DA6-490A-B0CA-30880E556722}" srcOrd="0" destOrd="0" presId="urn:microsoft.com/office/officeart/2005/8/layout/orgChart1"/>
    <dgm:cxn modelId="{58FA748B-948F-4791-9D2E-AE94278F5B2F}" type="presParOf" srcId="{164C583E-9DA6-490A-B0CA-30880E556722}" destId="{91312632-691B-4195-8456-F970881BB8BC}" srcOrd="0" destOrd="0" presId="urn:microsoft.com/office/officeart/2005/8/layout/orgChart1"/>
    <dgm:cxn modelId="{4462897B-4775-486D-9713-65D717ECF85D}" type="presParOf" srcId="{164C583E-9DA6-490A-B0CA-30880E556722}" destId="{D36B6E38-4C20-4F0E-8160-B10F60FDA07E}" srcOrd="1" destOrd="0" presId="urn:microsoft.com/office/officeart/2005/8/layout/orgChart1"/>
    <dgm:cxn modelId="{773500BA-2BEB-4175-854A-F4A7ED19D189}" type="presParOf" srcId="{C64C5DCF-70C4-4C9F-B799-F1946596A73E}" destId="{CF98F4AE-470C-4B9D-A758-11C33B372342}" srcOrd="1" destOrd="0" presId="urn:microsoft.com/office/officeart/2005/8/layout/orgChart1"/>
    <dgm:cxn modelId="{4E0EEBCC-E7B0-4AD7-A4B0-C11533EA8FC8}" type="presParOf" srcId="{C64C5DCF-70C4-4C9F-B799-F1946596A73E}" destId="{B6BE207E-E003-412B-9E9C-55FF2D4FC97D}" srcOrd="2" destOrd="0" presId="urn:microsoft.com/office/officeart/2005/8/layout/orgChart1"/>
    <dgm:cxn modelId="{D9D33753-BB06-46E4-BA66-43D260D512E4}" type="presParOf" srcId="{2B36AA42-0E1A-411F-BDF3-1BED0AFBFF01}" destId="{54765BE3-B62E-4B8C-82E7-205966CD463B}" srcOrd="6" destOrd="0" presId="urn:microsoft.com/office/officeart/2005/8/layout/orgChart1"/>
    <dgm:cxn modelId="{1712272F-3B43-4A76-904D-F44D9285A8A0}" type="presParOf" srcId="{2B36AA42-0E1A-411F-BDF3-1BED0AFBFF01}" destId="{9E4851DE-AC62-40F7-89B0-3EF0FA748B93}" srcOrd="7" destOrd="0" presId="urn:microsoft.com/office/officeart/2005/8/layout/orgChart1"/>
    <dgm:cxn modelId="{298EEF73-1B79-4F2E-932D-D62448D9740D}" type="presParOf" srcId="{9E4851DE-AC62-40F7-89B0-3EF0FA748B93}" destId="{9F100FCA-D351-46DB-AD55-CE3A17F4CB8C}" srcOrd="0" destOrd="0" presId="urn:microsoft.com/office/officeart/2005/8/layout/orgChart1"/>
    <dgm:cxn modelId="{BD88ED83-4620-4BA8-B75B-FAF7B12135B0}" type="presParOf" srcId="{9F100FCA-D351-46DB-AD55-CE3A17F4CB8C}" destId="{9CC20DDF-9068-4C38-A9BD-9238FE0ACE60}" srcOrd="0" destOrd="0" presId="urn:microsoft.com/office/officeart/2005/8/layout/orgChart1"/>
    <dgm:cxn modelId="{30D03565-A727-40B9-80E9-5E0116353FEC}" type="presParOf" srcId="{9F100FCA-D351-46DB-AD55-CE3A17F4CB8C}" destId="{6BD6E1BA-8D4E-4068-B094-D12C297C3FD0}" srcOrd="1" destOrd="0" presId="urn:microsoft.com/office/officeart/2005/8/layout/orgChart1"/>
    <dgm:cxn modelId="{65BC0C9B-FB41-45D4-B72D-923D49B1CC9C}" type="presParOf" srcId="{9E4851DE-AC62-40F7-89B0-3EF0FA748B93}" destId="{BC6A4F1F-FF58-40BE-8E0F-4FC4EA20F6B8}" srcOrd="1" destOrd="0" presId="urn:microsoft.com/office/officeart/2005/8/layout/orgChart1"/>
    <dgm:cxn modelId="{4B09BF0A-1FEA-46EF-BD69-39A3A6241E55}" type="presParOf" srcId="{9E4851DE-AC62-40F7-89B0-3EF0FA748B93}" destId="{C94C1F8C-A639-4075-9142-0275926461C2}" srcOrd="2" destOrd="0" presId="urn:microsoft.com/office/officeart/2005/8/layout/orgChart1"/>
    <dgm:cxn modelId="{7F164CF6-F868-4FA1-9262-476AA66D9FF1}" type="presParOf" srcId="{0274E801-7A05-4067-9E3A-FFB44FC37519}" destId="{CF7130A8-EE7D-41B2-964C-FCA7BFC8CA86}" srcOrd="2" destOrd="0" presId="urn:microsoft.com/office/officeart/2005/8/layout/orgChart1"/>
    <dgm:cxn modelId="{4DC60098-205B-41AF-B1D2-F79AE29A96C0}" type="presParOf" srcId="{344D819E-FF1D-4798-B6A7-0889686A677C}" destId="{DD1B7B9E-CEAF-4818-B068-CD652BAA2C25}" srcOrd="2" destOrd="0" presId="urn:microsoft.com/office/officeart/2005/8/layout/orgChart1"/>
    <dgm:cxn modelId="{655A6D02-EA22-4F0F-B1A8-63384D840E8B}" type="presParOf" srcId="{2D785CC5-CC42-40BD-88F3-ACA45392F47E}" destId="{A5378AE6-0101-42CD-B851-902DE1317818}" srcOrd="2" destOrd="0" presId="urn:microsoft.com/office/officeart/2005/8/layout/orgChart1"/>
    <dgm:cxn modelId="{58B0507B-B94B-4A3C-9457-F5174E8CA3A0}" type="presParOf" srcId="{2D785CC5-CC42-40BD-88F3-ACA45392F47E}" destId="{BA83790E-7D72-4029-A3D0-7B686FAFCC67}" srcOrd="3" destOrd="0" presId="urn:microsoft.com/office/officeart/2005/8/layout/orgChart1"/>
    <dgm:cxn modelId="{DB1F8759-C6F7-4D70-9FCE-90949AFADD6D}" type="presParOf" srcId="{BA83790E-7D72-4029-A3D0-7B686FAFCC67}" destId="{0AFE1E38-D7B5-46B2-A0A2-DB4238197159}" srcOrd="0" destOrd="0" presId="urn:microsoft.com/office/officeart/2005/8/layout/orgChart1"/>
    <dgm:cxn modelId="{130D9DD1-DA96-427D-8B8C-53938B747253}" type="presParOf" srcId="{0AFE1E38-D7B5-46B2-A0A2-DB4238197159}" destId="{3219E553-BC1F-475E-80A0-72CC9FEB1DB9}" srcOrd="0" destOrd="0" presId="urn:microsoft.com/office/officeart/2005/8/layout/orgChart1"/>
    <dgm:cxn modelId="{74DDD74F-BD8E-438D-8813-C9FD7984312F}" type="presParOf" srcId="{0AFE1E38-D7B5-46B2-A0A2-DB4238197159}" destId="{00F672B7-C6CD-4B77-9166-717AD88EF728}" srcOrd="1" destOrd="0" presId="urn:microsoft.com/office/officeart/2005/8/layout/orgChart1"/>
    <dgm:cxn modelId="{7E84D6FE-7283-48FC-A8FC-A68E6F72D59F}" type="presParOf" srcId="{BA83790E-7D72-4029-A3D0-7B686FAFCC67}" destId="{545EC7AD-17F4-4C7D-BB2A-0CE277FF5FA2}" srcOrd="1" destOrd="0" presId="urn:microsoft.com/office/officeart/2005/8/layout/orgChart1"/>
    <dgm:cxn modelId="{00D2B20F-BD9D-4801-918F-FE19841F2A55}" type="presParOf" srcId="{545EC7AD-17F4-4C7D-BB2A-0CE277FF5FA2}" destId="{BA405B75-1916-4C47-A72A-B09FA8AF72F7}" srcOrd="0" destOrd="0" presId="urn:microsoft.com/office/officeart/2005/8/layout/orgChart1"/>
    <dgm:cxn modelId="{A1D26E00-ED4B-47C4-948E-28B1AB5A10B4}" type="presParOf" srcId="{545EC7AD-17F4-4C7D-BB2A-0CE277FF5FA2}" destId="{AEBBA9C7-3554-4593-AB08-561E6E7142B5}" srcOrd="1" destOrd="0" presId="urn:microsoft.com/office/officeart/2005/8/layout/orgChart1"/>
    <dgm:cxn modelId="{B835316F-D64B-4848-BD75-342E616B3CC1}" type="presParOf" srcId="{AEBBA9C7-3554-4593-AB08-561E6E7142B5}" destId="{398F3FD7-712E-491D-8745-2EC423569A96}" srcOrd="0" destOrd="0" presId="urn:microsoft.com/office/officeart/2005/8/layout/orgChart1"/>
    <dgm:cxn modelId="{0B07A9ED-1998-41C3-A9EF-1A523FD6DB62}" type="presParOf" srcId="{398F3FD7-712E-491D-8745-2EC423569A96}" destId="{B83CD67A-0AFB-4B1D-9417-CD9AD20066F7}" srcOrd="0" destOrd="0" presId="urn:microsoft.com/office/officeart/2005/8/layout/orgChart1"/>
    <dgm:cxn modelId="{925B974E-8D68-4A00-8972-F708581A6234}" type="presParOf" srcId="{398F3FD7-712E-491D-8745-2EC423569A96}" destId="{F076E21D-52A1-49BE-BC1E-1F0DA5CDBBCF}" srcOrd="1" destOrd="0" presId="urn:microsoft.com/office/officeart/2005/8/layout/orgChart1"/>
    <dgm:cxn modelId="{E09BFA9D-FF65-4913-B03D-592DA517D914}" type="presParOf" srcId="{AEBBA9C7-3554-4593-AB08-561E6E7142B5}" destId="{2D27B8DF-9717-4FA1-9319-F9D495F92F30}" srcOrd="1" destOrd="0" presId="urn:microsoft.com/office/officeart/2005/8/layout/orgChart1"/>
    <dgm:cxn modelId="{2F5BD7C7-0C91-4DDA-91CA-D9F44112C09A}" type="presParOf" srcId="{2D27B8DF-9717-4FA1-9319-F9D495F92F30}" destId="{7544D574-4665-4EDF-9884-4F011DCA5C27}" srcOrd="0" destOrd="0" presId="urn:microsoft.com/office/officeart/2005/8/layout/orgChart1"/>
    <dgm:cxn modelId="{910CDE05-14F2-45A3-A743-4EEFA1706181}" type="presParOf" srcId="{2D27B8DF-9717-4FA1-9319-F9D495F92F30}" destId="{8139B5BF-DE1D-4200-9095-DD1AF66A544B}" srcOrd="1" destOrd="0" presId="urn:microsoft.com/office/officeart/2005/8/layout/orgChart1"/>
    <dgm:cxn modelId="{CC4172BC-D99B-4CF3-AC99-2D4629EA8844}" type="presParOf" srcId="{8139B5BF-DE1D-4200-9095-DD1AF66A544B}" destId="{8E446E46-5FF8-46B6-989F-5F3BF6C0D676}" srcOrd="0" destOrd="0" presId="urn:microsoft.com/office/officeart/2005/8/layout/orgChart1"/>
    <dgm:cxn modelId="{DA3CAFFA-E83D-482C-BF1E-701168783A34}" type="presParOf" srcId="{8E446E46-5FF8-46B6-989F-5F3BF6C0D676}" destId="{29A84364-6FE7-4B99-B5A6-F2F4A4F2F38F}" srcOrd="0" destOrd="0" presId="urn:microsoft.com/office/officeart/2005/8/layout/orgChart1"/>
    <dgm:cxn modelId="{54B46D31-9C03-4D4B-993B-BE213B28E1ED}" type="presParOf" srcId="{8E446E46-5FF8-46B6-989F-5F3BF6C0D676}" destId="{3F3D6B0A-3DB5-439D-89E3-648E40A4CCEE}" srcOrd="1" destOrd="0" presId="urn:microsoft.com/office/officeart/2005/8/layout/orgChart1"/>
    <dgm:cxn modelId="{22616036-3B84-4F3E-8604-3ED0DD3B5EDA}" type="presParOf" srcId="{8139B5BF-DE1D-4200-9095-DD1AF66A544B}" destId="{F155F51D-1F71-46B1-83AE-EAFEFF8B2B94}" srcOrd="1" destOrd="0" presId="urn:microsoft.com/office/officeart/2005/8/layout/orgChart1"/>
    <dgm:cxn modelId="{50189175-DA34-487D-93DC-420CF5527D8D}" type="presParOf" srcId="{8139B5BF-DE1D-4200-9095-DD1AF66A544B}" destId="{D13CCDA8-C340-475A-AAFB-0070CC02A9CF}" srcOrd="2" destOrd="0" presId="urn:microsoft.com/office/officeart/2005/8/layout/orgChart1"/>
    <dgm:cxn modelId="{5162FEA3-AC78-4F9E-8368-E48868A67990}" type="presParOf" srcId="{2D27B8DF-9717-4FA1-9319-F9D495F92F30}" destId="{46DD21CF-6211-40E3-8DB5-64AB3D3B832B}" srcOrd="2" destOrd="0" presId="urn:microsoft.com/office/officeart/2005/8/layout/orgChart1"/>
    <dgm:cxn modelId="{EE3F437A-1FA5-40BF-A539-D53A1B477262}" type="presParOf" srcId="{2D27B8DF-9717-4FA1-9319-F9D495F92F30}" destId="{B4164766-8F96-48F9-9286-A634DA15A161}" srcOrd="3" destOrd="0" presId="urn:microsoft.com/office/officeart/2005/8/layout/orgChart1"/>
    <dgm:cxn modelId="{5CA6E0A6-D2EE-4A8D-BF5A-A81445D7B22D}" type="presParOf" srcId="{B4164766-8F96-48F9-9286-A634DA15A161}" destId="{15D138AF-538F-417D-BB0A-846A0CCFC42E}" srcOrd="0" destOrd="0" presId="urn:microsoft.com/office/officeart/2005/8/layout/orgChart1"/>
    <dgm:cxn modelId="{B2052561-7F1A-4D8B-803F-8909CADE9B6B}" type="presParOf" srcId="{15D138AF-538F-417D-BB0A-846A0CCFC42E}" destId="{8EAF8A2E-DCA2-4538-A64C-FA7108094A82}" srcOrd="0" destOrd="0" presId="urn:microsoft.com/office/officeart/2005/8/layout/orgChart1"/>
    <dgm:cxn modelId="{7B90F67B-6199-429A-8424-EBE526B22F57}" type="presParOf" srcId="{15D138AF-538F-417D-BB0A-846A0CCFC42E}" destId="{D3D025C3-5B84-47E8-99D9-CC1147C31095}" srcOrd="1" destOrd="0" presId="urn:microsoft.com/office/officeart/2005/8/layout/orgChart1"/>
    <dgm:cxn modelId="{C7067F91-F34C-44B6-957D-FCA2B10699F0}" type="presParOf" srcId="{B4164766-8F96-48F9-9286-A634DA15A161}" destId="{11F83FCF-6595-4F7C-92EF-4D8059C0C0F6}" srcOrd="1" destOrd="0" presId="urn:microsoft.com/office/officeart/2005/8/layout/orgChart1"/>
    <dgm:cxn modelId="{9EA6FFA8-CBD7-48CB-8E6E-05BED72FD32B}" type="presParOf" srcId="{B4164766-8F96-48F9-9286-A634DA15A161}" destId="{CF601023-7945-40AD-A2AD-B5BEBBD4F9D9}" srcOrd="2" destOrd="0" presId="urn:microsoft.com/office/officeart/2005/8/layout/orgChart1"/>
    <dgm:cxn modelId="{B1D362AC-026A-4CFB-BCDE-D32278A70897}" type="presParOf" srcId="{2D27B8DF-9717-4FA1-9319-F9D495F92F30}" destId="{B4DE108F-3A83-44A6-9E5B-89FC5E037B56}" srcOrd="4" destOrd="0" presId="urn:microsoft.com/office/officeart/2005/8/layout/orgChart1"/>
    <dgm:cxn modelId="{DBBDFBE1-4FBA-42EE-909D-0C3799BAB1F5}" type="presParOf" srcId="{2D27B8DF-9717-4FA1-9319-F9D495F92F30}" destId="{37F2D082-65D8-41A1-A48A-EAB03C1CE1EA}" srcOrd="5" destOrd="0" presId="urn:microsoft.com/office/officeart/2005/8/layout/orgChart1"/>
    <dgm:cxn modelId="{63889971-F36E-4993-9B2D-206E9E5C511B}" type="presParOf" srcId="{37F2D082-65D8-41A1-A48A-EAB03C1CE1EA}" destId="{FA14D8CB-EFA9-4926-B238-C5B20229A560}" srcOrd="0" destOrd="0" presId="urn:microsoft.com/office/officeart/2005/8/layout/orgChart1"/>
    <dgm:cxn modelId="{47B3BAA7-89DF-4D39-9CB9-ABA38B3FB943}" type="presParOf" srcId="{FA14D8CB-EFA9-4926-B238-C5B20229A560}" destId="{EB0B18CA-2BBB-489E-9612-41E53F3B4D11}" srcOrd="0" destOrd="0" presId="urn:microsoft.com/office/officeart/2005/8/layout/orgChart1"/>
    <dgm:cxn modelId="{A777B787-1708-44E5-AE5A-5B2A08197AAA}" type="presParOf" srcId="{FA14D8CB-EFA9-4926-B238-C5B20229A560}" destId="{1C32761A-54AB-47B2-B9F1-3122A1B68FA1}" srcOrd="1" destOrd="0" presId="urn:microsoft.com/office/officeart/2005/8/layout/orgChart1"/>
    <dgm:cxn modelId="{A7808C45-E3A0-423F-AB26-26547B53FD46}" type="presParOf" srcId="{37F2D082-65D8-41A1-A48A-EAB03C1CE1EA}" destId="{511B6F62-3A65-4A3C-A32C-D81828714C65}" srcOrd="1" destOrd="0" presId="urn:microsoft.com/office/officeart/2005/8/layout/orgChart1"/>
    <dgm:cxn modelId="{3A940D30-2EC2-479B-92D3-DBB92A9662C6}" type="presParOf" srcId="{37F2D082-65D8-41A1-A48A-EAB03C1CE1EA}" destId="{0B202D23-69B0-4739-A2B9-800DDCBC44B1}" srcOrd="2" destOrd="0" presId="urn:microsoft.com/office/officeart/2005/8/layout/orgChart1"/>
    <dgm:cxn modelId="{8F4DEB34-F641-4EFF-A3DE-90B612892554}" type="presParOf" srcId="{2D27B8DF-9717-4FA1-9319-F9D495F92F30}" destId="{085DCD5D-114A-404F-9ACC-58CCF36079CA}" srcOrd="6" destOrd="0" presId="urn:microsoft.com/office/officeart/2005/8/layout/orgChart1"/>
    <dgm:cxn modelId="{75AC51DB-7908-415F-BC63-75C7622B7F38}" type="presParOf" srcId="{2D27B8DF-9717-4FA1-9319-F9D495F92F30}" destId="{31D0BB72-8047-476D-847E-2CAC0E0843E8}" srcOrd="7" destOrd="0" presId="urn:microsoft.com/office/officeart/2005/8/layout/orgChart1"/>
    <dgm:cxn modelId="{27BE042C-BEA2-4F8B-86B9-50CFDCB729A7}" type="presParOf" srcId="{31D0BB72-8047-476D-847E-2CAC0E0843E8}" destId="{61DA6853-A812-40E7-83CA-049F6E37EA74}" srcOrd="0" destOrd="0" presId="urn:microsoft.com/office/officeart/2005/8/layout/orgChart1"/>
    <dgm:cxn modelId="{3BC48549-2E55-4987-92A4-8FD3EEEA6068}" type="presParOf" srcId="{61DA6853-A812-40E7-83CA-049F6E37EA74}" destId="{C751CB62-106E-44AD-AC64-D710DDE42B78}" srcOrd="0" destOrd="0" presId="urn:microsoft.com/office/officeart/2005/8/layout/orgChart1"/>
    <dgm:cxn modelId="{DCB97730-B760-40A5-8056-DEBA6183EA4E}" type="presParOf" srcId="{61DA6853-A812-40E7-83CA-049F6E37EA74}" destId="{CA0F72D2-FC18-4E57-9D4B-14F55F95C54A}" srcOrd="1" destOrd="0" presId="urn:microsoft.com/office/officeart/2005/8/layout/orgChart1"/>
    <dgm:cxn modelId="{1AEDD877-593F-4CD3-9775-022C94CE2702}" type="presParOf" srcId="{31D0BB72-8047-476D-847E-2CAC0E0843E8}" destId="{2D5064B0-6786-4CE7-9A79-FDE1C28EA807}" srcOrd="1" destOrd="0" presId="urn:microsoft.com/office/officeart/2005/8/layout/orgChart1"/>
    <dgm:cxn modelId="{58A809F1-E3F9-4362-BE34-B631E02183A8}" type="presParOf" srcId="{31D0BB72-8047-476D-847E-2CAC0E0843E8}" destId="{7F003E5B-80F8-467A-9100-67E21A574D84}" srcOrd="2" destOrd="0" presId="urn:microsoft.com/office/officeart/2005/8/layout/orgChart1"/>
    <dgm:cxn modelId="{54068523-4336-47F4-9AFF-F4CBBBB1351B}" type="presParOf" srcId="{AEBBA9C7-3554-4593-AB08-561E6E7142B5}" destId="{9AF14FF1-399C-4D29-8C72-B6304960E15F}" srcOrd="2" destOrd="0" presId="urn:microsoft.com/office/officeart/2005/8/layout/orgChart1"/>
    <dgm:cxn modelId="{0E50D3E8-C38D-40F0-B43C-DFA86D9A381B}" type="presParOf" srcId="{BA83790E-7D72-4029-A3D0-7B686FAFCC67}" destId="{4FBE09E1-B450-4110-B5EF-68A82258924B}" srcOrd="2" destOrd="0" presId="urn:microsoft.com/office/officeart/2005/8/layout/orgChart1"/>
    <dgm:cxn modelId="{8C38779C-22B2-4FBB-83EE-75C1FAF5D14C}" type="presParOf" srcId="{C4EFA553-EBFC-4B44-B8AC-714F5DCEF35F}" destId="{904B3BA2-5C48-4FF2-A697-15E3E5043D6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C6D81-7996-4AAC-BC05-FA1182C81FBE}">
      <dsp:nvSpPr>
        <dsp:cNvPr id="0" name=""/>
        <dsp:cNvSpPr/>
      </dsp:nvSpPr>
      <dsp:spPr>
        <a:xfrm>
          <a:off x="2878624" y="65043"/>
          <a:ext cx="4048168" cy="1081323"/>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DECRETO CON JERARQUÍA DE LEY</a:t>
          </a:r>
          <a:endParaRPr lang="es-ES" sz="2000" kern="1200" dirty="0">
            <a:latin typeface="Arial" panose="020B0604020202020204" pitchFamily="34" charset="0"/>
            <a:cs typeface="Arial" panose="020B0604020202020204" pitchFamily="34" charset="0"/>
          </a:endParaRPr>
        </a:p>
      </dsp:txBody>
      <dsp:txXfrm>
        <a:off x="2910295" y="96714"/>
        <a:ext cx="3984826" cy="1017981"/>
      </dsp:txXfrm>
    </dsp:sp>
    <dsp:sp modelId="{7B492253-91ED-409C-A6E1-690C05CAE04F}">
      <dsp:nvSpPr>
        <dsp:cNvPr id="0" name=""/>
        <dsp:cNvSpPr/>
      </dsp:nvSpPr>
      <dsp:spPr>
        <a:xfrm>
          <a:off x="1022752" y="1146366"/>
          <a:ext cx="3879956" cy="463932"/>
        </a:xfrm>
        <a:custGeom>
          <a:avLst/>
          <a:gdLst/>
          <a:ahLst/>
          <a:cxnLst/>
          <a:rect l="0" t="0" r="0" b="0"/>
          <a:pathLst>
            <a:path>
              <a:moveTo>
                <a:pt x="3879956" y="0"/>
              </a:moveTo>
              <a:lnTo>
                <a:pt x="3879956" y="231966"/>
              </a:lnTo>
              <a:lnTo>
                <a:pt x="0" y="231966"/>
              </a:lnTo>
              <a:lnTo>
                <a:pt x="0" y="463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A1ED60-3B47-4860-97D7-4D541CBF776F}">
      <dsp:nvSpPr>
        <dsp:cNvPr id="0" name=""/>
        <dsp:cNvSpPr/>
      </dsp:nvSpPr>
      <dsp:spPr>
        <a:xfrm>
          <a:off x="216970" y="1610299"/>
          <a:ext cx="1611563" cy="808101"/>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Art. 64 C.P.R.</a:t>
          </a:r>
          <a:endParaRPr lang="es-ES" sz="1600" kern="1200" dirty="0">
            <a:latin typeface="Arial" panose="020B0604020202020204" pitchFamily="34" charset="0"/>
            <a:cs typeface="Arial" panose="020B0604020202020204" pitchFamily="34" charset="0"/>
          </a:endParaRPr>
        </a:p>
      </dsp:txBody>
      <dsp:txXfrm>
        <a:off x="240638" y="1633967"/>
        <a:ext cx="1564227" cy="760765"/>
      </dsp:txXfrm>
    </dsp:sp>
    <dsp:sp modelId="{409B3EA4-ABF4-4C86-A3E1-06FE77DED58C}">
      <dsp:nvSpPr>
        <dsp:cNvPr id="0" name=""/>
        <dsp:cNvSpPr/>
      </dsp:nvSpPr>
      <dsp:spPr>
        <a:xfrm>
          <a:off x="4078272" y="1146366"/>
          <a:ext cx="824436" cy="430495"/>
        </a:xfrm>
        <a:custGeom>
          <a:avLst/>
          <a:gdLst/>
          <a:ahLst/>
          <a:cxnLst/>
          <a:rect l="0" t="0" r="0" b="0"/>
          <a:pathLst>
            <a:path>
              <a:moveTo>
                <a:pt x="824436" y="0"/>
              </a:moveTo>
              <a:lnTo>
                <a:pt x="824436" y="215247"/>
              </a:lnTo>
              <a:lnTo>
                <a:pt x="0" y="215247"/>
              </a:lnTo>
              <a:lnTo>
                <a:pt x="0" y="43049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1F27C2-742E-46D0-BE79-C34DCA7F92CF}">
      <dsp:nvSpPr>
        <dsp:cNvPr id="0" name=""/>
        <dsp:cNvSpPr/>
      </dsp:nvSpPr>
      <dsp:spPr>
        <a:xfrm>
          <a:off x="2338906" y="1576861"/>
          <a:ext cx="3478731" cy="865084"/>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Decreto con Fuerza de Ley</a:t>
          </a:r>
          <a:endParaRPr lang="es-ES" sz="2000" kern="1200" dirty="0">
            <a:latin typeface="Arial" panose="020B0604020202020204" pitchFamily="34" charset="0"/>
            <a:cs typeface="Arial" panose="020B0604020202020204" pitchFamily="34" charset="0"/>
          </a:endParaRPr>
        </a:p>
      </dsp:txBody>
      <dsp:txXfrm>
        <a:off x="2364243" y="1602198"/>
        <a:ext cx="3428057" cy="814410"/>
      </dsp:txXfrm>
    </dsp:sp>
    <dsp:sp modelId="{15D58EC5-C6C9-43A8-892C-0479281A0E15}">
      <dsp:nvSpPr>
        <dsp:cNvPr id="0" name=""/>
        <dsp:cNvSpPr/>
      </dsp:nvSpPr>
      <dsp:spPr>
        <a:xfrm>
          <a:off x="4032552" y="2441945"/>
          <a:ext cx="91440" cy="497370"/>
        </a:xfrm>
        <a:custGeom>
          <a:avLst/>
          <a:gdLst/>
          <a:ahLst/>
          <a:cxnLst/>
          <a:rect l="0" t="0" r="0" b="0"/>
          <a:pathLst>
            <a:path>
              <a:moveTo>
                <a:pt x="45720" y="0"/>
              </a:moveTo>
              <a:lnTo>
                <a:pt x="45720" y="248685"/>
              </a:lnTo>
              <a:lnTo>
                <a:pt x="57271" y="248685"/>
              </a:lnTo>
              <a:lnTo>
                <a:pt x="57271" y="49737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BCCAFD5-F169-467D-ADC7-98E2A9B463AD}">
      <dsp:nvSpPr>
        <dsp:cNvPr id="0" name=""/>
        <dsp:cNvSpPr/>
      </dsp:nvSpPr>
      <dsp:spPr>
        <a:xfrm>
          <a:off x="2526851" y="2939316"/>
          <a:ext cx="3125945" cy="2414307"/>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es-ES" altLang="es-ES" sz="1600" b="0" kern="1200" dirty="0" smtClean="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kern="1200" dirty="0" smtClean="0">
              <a:latin typeface="Arial" panose="020B0604020202020204" pitchFamily="34" charset="0"/>
              <a:cs typeface="Arial" panose="020B0604020202020204" pitchFamily="34" charset="0"/>
            </a:rPr>
            <a:t>o bien para fijar el texto refundido, coordinado y sistematizado de las leyes.</a:t>
          </a:r>
        </a:p>
        <a:p>
          <a:pPr lvl="0" algn="just" defTabSz="711200">
            <a:lnSpc>
              <a:spcPct val="90000"/>
            </a:lnSpc>
            <a:spcBef>
              <a:spcPct val="0"/>
            </a:spcBef>
            <a:spcAft>
              <a:spcPct val="35000"/>
            </a:spcAft>
          </a:pPr>
          <a:r>
            <a:rPr lang="es-ES" altLang="es-ES" sz="1600" b="0" u="sng" kern="1200" dirty="0" smtClean="0">
              <a:latin typeface="Arial" panose="020B0604020202020204" pitchFamily="34" charset="0"/>
              <a:cs typeface="Arial" panose="020B0604020202020204" pitchFamily="34" charset="0"/>
            </a:rPr>
            <a:t>DFL N°1/19653, DFL N° 29</a:t>
          </a:r>
          <a:endParaRPr lang="es-ES" altLang="es-ES" sz="1600" u="sng" kern="1200" dirty="0" smtClean="0">
            <a:latin typeface="Arial" panose="020B0604020202020204" pitchFamily="34" charset="0"/>
            <a:cs typeface="Arial" panose="020B0604020202020204" pitchFamily="34" charset="0"/>
          </a:endParaRPr>
        </a:p>
      </dsp:txBody>
      <dsp:txXfrm>
        <a:off x="2597564" y="3010029"/>
        <a:ext cx="2984519" cy="2272881"/>
      </dsp:txXfrm>
    </dsp:sp>
    <dsp:sp modelId="{82293CB9-79CE-4DF3-B7C4-794483B53BEC}">
      <dsp:nvSpPr>
        <dsp:cNvPr id="0" name=""/>
        <dsp:cNvSpPr/>
      </dsp:nvSpPr>
      <dsp:spPr>
        <a:xfrm>
          <a:off x="4902709" y="1146366"/>
          <a:ext cx="3824528" cy="463932"/>
        </a:xfrm>
        <a:custGeom>
          <a:avLst/>
          <a:gdLst/>
          <a:ahLst/>
          <a:cxnLst/>
          <a:rect l="0" t="0" r="0" b="0"/>
          <a:pathLst>
            <a:path>
              <a:moveTo>
                <a:pt x="0" y="0"/>
              </a:moveTo>
              <a:lnTo>
                <a:pt x="0" y="231966"/>
              </a:lnTo>
              <a:lnTo>
                <a:pt x="3824528" y="231966"/>
              </a:lnTo>
              <a:lnTo>
                <a:pt x="3824528" y="463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313883-2278-4604-B5D0-A5D8B8E4E6E7}">
      <dsp:nvSpPr>
        <dsp:cNvPr id="0" name=""/>
        <dsp:cNvSpPr/>
      </dsp:nvSpPr>
      <dsp:spPr>
        <a:xfrm>
          <a:off x="7866027" y="1610299"/>
          <a:ext cx="1722420" cy="701895"/>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Decreto Ley</a:t>
          </a:r>
          <a:endParaRPr lang="es-ES" sz="1800" kern="1200" dirty="0">
            <a:latin typeface="Arial" panose="020B0604020202020204" pitchFamily="34" charset="0"/>
            <a:cs typeface="Arial" panose="020B0604020202020204" pitchFamily="34" charset="0"/>
          </a:endParaRPr>
        </a:p>
      </dsp:txBody>
      <dsp:txXfrm>
        <a:off x="7886585" y="1630857"/>
        <a:ext cx="1681304" cy="660779"/>
      </dsp:txXfrm>
    </dsp:sp>
    <dsp:sp modelId="{01C8C5BA-3528-4A5E-8879-958384631EF9}">
      <dsp:nvSpPr>
        <dsp:cNvPr id="0" name=""/>
        <dsp:cNvSpPr/>
      </dsp:nvSpPr>
      <dsp:spPr>
        <a:xfrm>
          <a:off x="7552898" y="2312195"/>
          <a:ext cx="1174339" cy="463932"/>
        </a:xfrm>
        <a:custGeom>
          <a:avLst/>
          <a:gdLst/>
          <a:ahLst/>
          <a:cxnLst/>
          <a:rect l="0" t="0" r="0" b="0"/>
          <a:pathLst>
            <a:path>
              <a:moveTo>
                <a:pt x="1174339" y="0"/>
              </a:moveTo>
              <a:lnTo>
                <a:pt x="1174339" y="231966"/>
              </a:lnTo>
              <a:lnTo>
                <a:pt x="0" y="231966"/>
              </a:lnTo>
              <a:lnTo>
                <a:pt x="0" y="463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E159F2-4644-4B49-8D67-50776EA76F8A}">
      <dsp:nvSpPr>
        <dsp:cNvPr id="0" name=""/>
        <dsp:cNvSpPr/>
      </dsp:nvSpPr>
      <dsp:spPr>
        <a:xfrm>
          <a:off x="6174721" y="2776128"/>
          <a:ext cx="2756353" cy="1576826"/>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endParaRPr lang="es-ES" altLang="es-ES" sz="1200" kern="1200" dirty="0" smtClean="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endParaRPr lang="es-ES" altLang="es-ES" sz="1200" kern="1200" dirty="0" smtClean="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r>
            <a:rPr lang="es-ES" altLang="es-ES" sz="1600" kern="1200" dirty="0" smtClean="0">
              <a:latin typeface="Arial" panose="020B0604020202020204" pitchFamily="34" charset="0"/>
              <a:cs typeface="Arial" panose="020B0604020202020204" pitchFamily="34" charset="0"/>
            </a:rPr>
            <a:t>Forman parte de la actividad legislativa en cuanto no este funcionando el Congreso ni rigiendo la Constitución.</a:t>
          </a:r>
        </a:p>
        <a:p>
          <a:pPr lvl="0" defTabSz="533400">
            <a:lnSpc>
              <a:spcPct val="90000"/>
            </a:lnSpc>
            <a:spcBef>
              <a:spcPct val="0"/>
            </a:spcBef>
            <a:spcAft>
              <a:spcPct val="35000"/>
            </a:spcAft>
          </a:pPr>
          <a:endParaRPr lang="es-ES" kern="1200" dirty="0">
            <a:latin typeface="Arial" panose="020B0604020202020204" pitchFamily="34" charset="0"/>
            <a:cs typeface="Arial" panose="020B0604020202020204" pitchFamily="34" charset="0"/>
          </a:endParaRPr>
        </a:p>
      </dsp:txBody>
      <dsp:txXfrm>
        <a:off x="6220905" y="2822312"/>
        <a:ext cx="2663985" cy="1484458"/>
      </dsp:txXfrm>
    </dsp:sp>
    <dsp:sp modelId="{BA0FC695-5F6F-4F25-AA4D-7EB1B83BDDDB}">
      <dsp:nvSpPr>
        <dsp:cNvPr id="0" name=""/>
        <dsp:cNvSpPr/>
      </dsp:nvSpPr>
      <dsp:spPr>
        <a:xfrm>
          <a:off x="8727237" y="2312195"/>
          <a:ext cx="1663747" cy="463932"/>
        </a:xfrm>
        <a:custGeom>
          <a:avLst/>
          <a:gdLst/>
          <a:ahLst/>
          <a:cxnLst/>
          <a:rect l="0" t="0" r="0" b="0"/>
          <a:pathLst>
            <a:path>
              <a:moveTo>
                <a:pt x="0" y="0"/>
              </a:moveTo>
              <a:lnTo>
                <a:pt x="0" y="231966"/>
              </a:lnTo>
              <a:lnTo>
                <a:pt x="1663747" y="231966"/>
              </a:lnTo>
              <a:lnTo>
                <a:pt x="1663747" y="463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DFA5BB-B8CA-41A7-9B40-65CB73E7AFD1}">
      <dsp:nvSpPr>
        <dsp:cNvPr id="0" name=""/>
        <dsp:cNvSpPr/>
      </dsp:nvSpPr>
      <dsp:spPr>
        <a:xfrm>
          <a:off x="9502217" y="2776128"/>
          <a:ext cx="1777535" cy="525299"/>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Ejemplos</a:t>
          </a:r>
          <a:endParaRPr lang="es-ES" sz="1600" b="1" kern="1200" dirty="0" smtClean="0">
            <a:latin typeface="Arial" panose="020B0604020202020204" pitchFamily="34" charset="0"/>
            <a:cs typeface="Arial" panose="020B0604020202020204" pitchFamily="34" charset="0"/>
          </a:endParaRPr>
        </a:p>
        <a:p>
          <a:pPr lvl="0" algn="ctr" defTabSz="1022350">
            <a:lnSpc>
              <a:spcPct val="90000"/>
            </a:lnSpc>
            <a:spcBef>
              <a:spcPct val="0"/>
            </a:spcBef>
            <a:spcAft>
              <a:spcPct val="35000"/>
            </a:spcAft>
          </a:pPr>
          <a:endParaRPr lang="es-ES" sz="1600" kern="1200" dirty="0">
            <a:latin typeface="Arial" panose="020B0604020202020204" pitchFamily="34" charset="0"/>
            <a:cs typeface="Arial" panose="020B0604020202020204" pitchFamily="34" charset="0"/>
          </a:endParaRPr>
        </a:p>
      </dsp:txBody>
      <dsp:txXfrm>
        <a:off x="9517602" y="2791513"/>
        <a:ext cx="1746765" cy="494529"/>
      </dsp:txXfrm>
    </dsp:sp>
    <dsp:sp modelId="{2D213684-BFC9-4417-9C40-FDC400A4B3AD}">
      <dsp:nvSpPr>
        <dsp:cNvPr id="0" name=""/>
        <dsp:cNvSpPr/>
      </dsp:nvSpPr>
      <dsp:spPr>
        <a:xfrm>
          <a:off x="10345265" y="3301427"/>
          <a:ext cx="91440" cy="478430"/>
        </a:xfrm>
        <a:custGeom>
          <a:avLst/>
          <a:gdLst/>
          <a:ahLst/>
          <a:cxnLst/>
          <a:rect l="0" t="0" r="0" b="0"/>
          <a:pathLst>
            <a:path>
              <a:moveTo>
                <a:pt x="45720" y="0"/>
              </a:moveTo>
              <a:lnTo>
                <a:pt x="45720" y="239215"/>
              </a:lnTo>
              <a:lnTo>
                <a:pt x="63482" y="239215"/>
              </a:lnTo>
              <a:lnTo>
                <a:pt x="63482" y="47843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B587E4-DD68-46B9-997E-6BC7BFA9D995}">
      <dsp:nvSpPr>
        <dsp:cNvPr id="0" name=""/>
        <dsp:cNvSpPr/>
      </dsp:nvSpPr>
      <dsp:spPr>
        <a:xfrm>
          <a:off x="9470762" y="3779858"/>
          <a:ext cx="1875970" cy="616218"/>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D.L. N° 3.500</a:t>
          </a:r>
          <a:endParaRPr lang="es-ES" sz="1400" kern="1200" dirty="0">
            <a:latin typeface="Arial" panose="020B0604020202020204" pitchFamily="34" charset="0"/>
            <a:cs typeface="Arial" panose="020B0604020202020204" pitchFamily="34" charset="0"/>
          </a:endParaRPr>
        </a:p>
      </dsp:txBody>
      <dsp:txXfrm>
        <a:off x="9488810" y="3797906"/>
        <a:ext cx="1839874" cy="5801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64559-2188-4B87-8834-F2C98C7128D9}">
      <dsp:nvSpPr>
        <dsp:cNvPr id="0" name=""/>
        <dsp:cNvSpPr/>
      </dsp:nvSpPr>
      <dsp:spPr>
        <a:xfrm>
          <a:off x="9970586" y="4601959"/>
          <a:ext cx="91440" cy="493135"/>
        </a:xfrm>
        <a:custGeom>
          <a:avLst/>
          <a:gdLst/>
          <a:ahLst/>
          <a:cxnLst/>
          <a:rect l="0" t="0" r="0" b="0"/>
          <a:pathLst>
            <a:path>
              <a:moveTo>
                <a:pt x="45720" y="0"/>
              </a:moveTo>
              <a:lnTo>
                <a:pt x="45720" y="493135"/>
              </a:lnTo>
              <a:lnTo>
                <a:pt x="123346" y="49313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0DE319-42AD-4AF3-B25B-7BA3C510530E}">
      <dsp:nvSpPr>
        <dsp:cNvPr id="0" name=""/>
        <dsp:cNvSpPr/>
      </dsp:nvSpPr>
      <dsp:spPr>
        <a:xfrm>
          <a:off x="10788686"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03FCEC-17CE-4632-BD8C-8B1393717A6F}">
      <dsp:nvSpPr>
        <dsp:cNvPr id="0" name=""/>
        <dsp:cNvSpPr/>
      </dsp:nvSpPr>
      <dsp:spPr>
        <a:xfrm>
          <a:off x="5977874" y="1455478"/>
          <a:ext cx="4856531" cy="296018"/>
        </a:xfrm>
        <a:custGeom>
          <a:avLst/>
          <a:gdLst/>
          <a:ahLst/>
          <a:cxnLst/>
          <a:rect l="0" t="0" r="0" b="0"/>
          <a:pathLst>
            <a:path>
              <a:moveTo>
                <a:pt x="0" y="0"/>
              </a:moveTo>
              <a:lnTo>
                <a:pt x="0" y="148009"/>
              </a:lnTo>
              <a:lnTo>
                <a:pt x="4856531" y="148009"/>
              </a:lnTo>
              <a:lnTo>
                <a:pt x="4856531"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8E5A30-CF99-4FFC-97B5-427D45FC4FE9}">
      <dsp:nvSpPr>
        <dsp:cNvPr id="0" name=""/>
        <dsp:cNvSpPr/>
      </dsp:nvSpPr>
      <dsp:spPr>
        <a:xfrm>
          <a:off x="7842671" y="3979890"/>
          <a:ext cx="168111" cy="466250"/>
        </a:xfrm>
        <a:custGeom>
          <a:avLst/>
          <a:gdLst/>
          <a:ahLst/>
          <a:cxnLst/>
          <a:rect l="0" t="0" r="0" b="0"/>
          <a:pathLst>
            <a:path>
              <a:moveTo>
                <a:pt x="0" y="0"/>
              </a:moveTo>
              <a:lnTo>
                <a:pt x="0" y="466250"/>
              </a:lnTo>
              <a:lnTo>
                <a:pt x="168111" y="46625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6AC894-42A1-497F-BBCC-021B0425665D}">
      <dsp:nvSpPr>
        <dsp:cNvPr id="0" name=""/>
        <dsp:cNvSpPr/>
      </dsp:nvSpPr>
      <dsp:spPr>
        <a:xfrm>
          <a:off x="8645327" y="2458241"/>
          <a:ext cx="356138" cy="329370"/>
        </a:xfrm>
        <a:custGeom>
          <a:avLst/>
          <a:gdLst/>
          <a:ahLst/>
          <a:cxnLst/>
          <a:rect l="0" t="0" r="0" b="0"/>
          <a:pathLst>
            <a:path>
              <a:moveTo>
                <a:pt x="356138" y="0"/>
              </a:moveTo>
              <a:lnTo>
                <a:pt x="356138" y="181360"/>
              </a:lnTo>
              <a:lnTo>
                <a:pt x="0" y="181360"/>
              </a:lnTo>
              <a:lnTo>
                <a:pt x="0" y="32937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977874" y="1455478"/>
          <a:ext cx="3023591" cy="297956"/>
        </a:xfrm>
        <a:custGeom>
          <a:avLst/>
          <a:gdLst/>
          <a:ahLst/>
          <a:cxnLst/>
          <a:rect l="0" t="0" r="0" b="0"/>
          <a:pathLst>
            <a:path>
              <a:moveTo>
                <a:pt x="0" y="0"/>
              </a:moveTo>
              <a:lnTo>
                <a:pt x="0" y="149947"/>
              </a:lnTo>
              <a:lnTo>
                <a:pt x="3023591" y="149947"/>
              </a:lnTo>
              <a:lnTo>
                <a:pt x="3023591" y="29795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0D57DF-C890-44FE-9DDE-0D97643A4F32}">
      <dsp:nvSpPr>
        <dsp:cNvPr id="0" name=""/>
        <dsp:cNvSpPr/>
      </dsp:nvSpPr>
      <dsp:spPr>
        <a:xfrm>
          <a:off x="5490382" y="4151313"/>
          <a:ext cx="91440" cy="473245"/>
        </a:xfrm>
        <a:custGeom>
          <a:avLst/>
          <a:gdLst/>
          <a:ahLst/>
          <a:cxnLst/>
          <a:rect l="0" t="0" r="0" b="0"/>
          <a:pathLst>
            <a:path>
              <a:moveTo>
                <a:pt x="60129" y="0"/>
              </a:moveTo>
              <a:lnTo>
                <a:pt x="45720" y="4732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DC7A5C-3258-46C5-8830-7F89996F4025}">
      <dsp:nvSpPr>
        <dsp:cNvPr id="0" name=""/>
        <dsp:cNvSpPr/>
      </dsp:nvSpPr>
      <dsp:spPr>
        <a:xfrm>
          <a:off x="6243721"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977874" y="1455478"/>
          <a:ext cx="311566" cy="296018"/>
        </a:xfrm>
        <a:custGeom>
          <a:avLst/>
          <a:gdLst/>
          <a:ahLst/>
          <a:cxnLst/>
          <a:rect l="0" t="0" r="0" b="0"/>
          <a:pathLst>
            <a:path>
              <a:moveTo>
                <a:pt x="0" y="0"/>
              </a:moveTo>
              <a:lnTo>
                <a:pt x="0" y="148009"/>
              </a:lnTo>
              <a:lnTo>
                <a:pt x="311566" y="148009"/>
              </a:lnTo>
              <a:lnTo>
                <a:pt x="311566"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23B5C3A-9996-4655-A8E8-D75C5305F8D8}">
      <dsp:nvSpPr>
        <dsp:cNvPr id="0" name=""/>
        <dsp:cNvSpPr/>
      </dsp:nvSpPr>
      <dsp:spPr>
        <a:xfrm>
          <a:off x="2692801" y="4389819"/>
          <a:ext cx="91440" cy="440701"/>
        </a:xfrm>
        <a:custGeom>
          <a:avLst/>
          <a:gdLst/>
          <a:ahLst/>
          <a:cxnLst/>
          <a:rect l="0" t="0" r="0" b="0"/>
          <a:pathLst>
            <a:path>
              <a:moveTo>
                <a:pt x="95847" y="0"/>
              </a:moveTo>
              <a:lnTo>
                <a:pt x="45720" y="44070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3756755"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802475" y="1455478"/>
          <a:ext cx="2175398" cy="296018"/>
        </a:xfrm>
        <a:custGeom>
          <a:avLst/>
          <a:gdLst/>
          <a:ahLst/>
          <a:cxnLst/>
          <a:rect l="0" t="0" r="0" b="0"/>
          <a:pathLst>
            <a:path>
              <a:moveTo>
                <a:pt x="2175398" y="0"/>
              </a:moveTo>
              <a:lnTo>
                <a:pt x="2175398" y="148009"/>
              </a:lnTo>
              <a:lnTo>
                <a:pt x="0" y="148009"/>
              </a:lnTo>
              <a:lnTo>
                <a:pt x="0"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43F668-A0B9-4D51-B145-38BD7BDC72F3}">
      <dsp:nvSpPr>
        <dsp:cNvPr id="0" name=""/>
        <dsp:cNvSpPr/>
      </dsp:nvSpPr>
      <dsp:spPr>
        <a:xfrm>
          <a:off x="223565" y="4468631"/>
          <a:ext cx="338862" cy="495263"/>
        </a:xfrm>
        <a:custGeom>
          <a:avLst/>
          <a:gdLst/>
          <a:ahLst/>
          <a:cxnLst/>
          <a:rect l="0" t="0" r="0" b="0"/>
          <a:pathLst>
            <a:path>
              <a:moveTo>
                <a:pt x="0" y="0"/>
              </a:moveTo>
              <a:lnTo>
                <a:pt x="0" y="495263"/>
              </a:lnTo>
              <a:lnTo>
                <a:pt x="338862" y="49526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1072109" y="2456303"/>
          <a:ext cx="91440" cy="323788"/>
        </a:xfrm>
        <a:custGeom>
          <a:avLst/>
          <a:gdLst/>
          <a:ahLst/>
          <a:cxnLst/>
          <a:rect l="0" t="0" r="0" b="0"/>
          <a:pathLst>
            <a:path>
              <a:moveTo>
                <a:pt x="49233" y="0"/>
              </a:moveTo>
              <a:lnTo>
                <a:pt x="49233" y="175778"/>
              </a:lnTo>
              <a:lnTo>
                <a:pt x="45720" y="175778"/>
              </a:lnTo>
              <a:lnTo>
                <a:pt x="45720" y="32378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1121343" y="1455478"/>
          <a:ext cx="4856531" cy="296018"/>
        </a:xfrm>
        <a:custGeom>
          <a:avLst/>
          <a:gdLst/>
          <a:ahLst/>
          <a:cxnLst/>
          <a:rect l="0" t="0" r="0" b="0"/>
          <a:pathLst>
            <a:path>
              <a:moveTo>
                <a:pt x="4856531" y="0"/>
              </a:moveTo>
              <a:lnTo>
                <a:pt x="4856531" y="148009"/>
              </a:lnTo>
              <a:lnTo>
                <a:pt x="0" y="148009"/>
              </a:lnTo>
              <a:lnTo>
                <a:pt x="0"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4156394" y="750671"/>
          <a:ext cx="3642960"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altLang="es-ES" sz="2000" kern="1200" dirty="0" smtClean="0">
              <a:latin typeface="Arial" panose="020B0604020202020204" pitchFamily="34" charset="0"/>
              <a:cs typeface="Arial" panose="020B0604020202020204" pitchFamily="34" charset="0"/>
            </a:rPr>
            <a:t>NORMAS DE JERARQUÍA INFERIOR A UNA LEY</a:t>
          </a:r>
          <a:endParaRPr lang="es-ES" sz="2000" kern="1200" dirty="0">
            <a:latin typeface="Arial" panose="020B0604020202020204" pitchFamily="34" charset="0"/>
            <a:cs typeface="Arial" panose="020B0604020202020204" pitchFamily="34" charset="0"/>
          </a:endParaRPr>
        </a:p>
      </dsp:txBody>
      <dsp:txXfrm>
        <a:off x="4156394" y="750671"/>
        <a:ext cx="3642960" cy="704806"/>
      </dsp:txXfrm>
    </dsp:sp>
    <dsp:sp modelId="{F3E90C6C-99D3-4FA9-AF15-463C319E8905}">
      <dsp:nvSpPr>
        <dsp:cNvPr id="0" name=""/>
        <dsp:cNvSpPr/>
      </dsp:nvSpPr>
      <dsp:spPr>
        <a:xfrm>
          <a:off x="416536"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DECRETO SUPREMO</a:t>
          </a:r>
          <a:endParaRPr lang="es-ES" sz="1400" kern="1200" dirty="0">
            <a:latin typeface="Arial" panose="020B0604020202020204" pitchFamily="34" charset="0"/>
            <a:cs typeface="Arial" panose="020B0604020202020204" pitchFamily="34" charset="0"/>
          </a:endParaRPr>
        </a:p>
      </dsp:txBody>
      <dsp:txXfrm>
        <a:off x="416536" y="1751496"/>
        <a:ext cx="1409612" cy="704806"/>
      </dsp:txXfrm>
    </dsp:sp>
    <dsp:sp modelId="{563AAE78-EBC4-48B2-BB07-B727A9494982}">
      <dsp:nvSpPr>
        <dsp:cNvPr id="0" name=""/>
        <dsp:cNvSpPr/>
      </dsp:nvSpPr>
      <dsp:spPr>
        <a:xfrm>
          <a:off x="0" y="2780091"/>
          <a:ext cx="2235659" cy="168853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Orden escrita y firmada por el </a:t>
          </a:r>
          <a:r>
            <a:rPr lang="es-ES" altLang="es-ES" sz="1200" kern="1200" dirty="0" err="1" smtClean="0">
              <a:latin typeface="Arial" panose="020B0604020202020204" pitchFamily="34" charset="0"/>
              <a:cs typeface="Arial" panose="020B0604020202020204" pitchFamily="34" charset="0"/>
            </a:rPr>
            <a:t>P.de</a:t>
          </a:r>
          <a:r>
            <a:rPr lang="es-ES" altLang="es-ES" sz="1200" kern="1200" dirty="0" smtClean="0">
              <a:latin typeface="Arial" panose="020B0604020202020204" pitchFamily="34" charset="0"/>
              <a:cs typeface="Arial" panose="020B0604020202020204" pitchFamily="34" charset="0"/>
            </a:rPr>
            <a:t> la R. cuyo efecto es especifico y que  tiene por necesidad la </a:t>
          </a:r>
          <a:r>
            <a:rPr lang="es-ES" altLang="es-ES" sz="1200" kern="1200" dirty="0" smtClean="0">
              <a:solidFill>
                <a:srgbClr val="FF0000"/>
              </a:solidFill>
              <a:latin typeface="Arial" panose="020B0604020202020204" pitchFamily="34" charset="0"/>
              <a:cs typeface="Arial" panose="020B0604020202020204" pitchFamily="34" charset="0"/>
            </a:rPr>
            <a:t>ejecución</a:t>
          </a:r>
          <a:r>
            <a:rPr lang="es-ES" altLang="es-ES" sz="1200" kern="1200" dirty="0" smtClean="0">
              <a:latin typeface="Arial" panose="020B0604020202020204" pitchFamily="34" charset="0"/>
              <a:cs typeface="Arial" panose="020B0604020202020204" pitchFamily="34" charset="0"/>
            </a:rPr>
            <a:t> de las leyes para la administración del Estado.</a:t>
          </a:r>
        </a:p>
      </dsp:txBody>
      <dsp:txXfrm>
        <a:off x="0" y="2780091"/>
        <a:ext cx="2235659" cy="1688539"/>
      </dsp:txXfrm>
    </dsp:sp>
    <dsp:sp modelId="{AADEC322-85B1-43FC-A44F-77082473AD39}">
      <dsp:nvSpPr>
        <dsp:cNvPr id="0" name=""/>
        <dsp:cNvSpPr/>
      </dsp:nvSpPr>
      <dsp:spPr>
        <a:xfrm>
          <a:off x="562428" y="4736880"/>
          <a:ext cx="1408456" cy="45402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kern="1200" dirty="0">
            <a:latin typeface="Arial" panose="020B0604020202020204" pitchFamily="34" charset="0"/>
            <a:cs typeface="Arial" panose="020B0604020202020204" pitchFamily="34" charset="0"/>
          </a:endParaRPr>
        </a:p>
      </dsp:txBody>
      <dsp:txXfrm>
        <a:off x="562428" y="4736880"/>
        <a:ext cx="1408456" cy="454029"/>
      </dsp:txXfrm>
    </dsp:sp>
    <dsp:sp modelId="{8E417B16-ECA4-477A-B677-5EA719C27689}">
      <dsp:nvSpPr>
        <dsp:cNvPr id="0" name=""/>
        <dsp:cNvSpPr/>
      </dsp:nvSpPr>
      <dsp:spPr>
        <a:xfrm>
          <a:off x="3097669"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REGLAMENTO</a:t>
          </a:r>
          <a:endParaRPr lang="es-ES" sz="1400" kern="1200" dirty="0">
            <a:latin typeface="Arial" panose="020B0604020202020204" pitchFamily="34" charset="0"/>
            <a:cs typeface="Arial" panose="020B0604020202020204" pitchFamily="34" charset="0"/>
          </a:endParaRPr>
        </a:p>
      </dsp:txBody>
      <dsp:txXfrm>
        <a:off x="3097669" y="1751496"/>
        <a:ext cx="1409612" cy="704806"/>
      </dsp:txXfrm>
    </dsp:sp>
    <dsp:sp modelId="{54A13793-BB98-4109-BB93-B5767F09CC4F}">
      <dsp:nvSpPr>
        <dsp:cNvPr id="0" name=""/>
        <dsp:cNvSpPr/>
      </dsp:nvSpPr>
      <dsp:spPr>
        <a:xfrm>
          <a:off x="2535191" y="2752321"/>
          <a:ext cx="2534568" cy="16374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kern="1200" dirty="0" smtClean="0">
              <a:solidFill>
                <a:srgbClr val="FF0000"/>
              </a:solidFill>
              <a:latin typeface="Arial" panose="020B0604020202020204" pitchFamily="34" charset="0"/>
              <a:cs typeface="Arial" panose="020B0604020202020204" pitchFamily="34" charset="0"/>
            </a:rPr>
            <a:t>complementar</a:t>
          </a:r>
          <a:r>
            <a:rPr lang="es-ES" altLang="es-ES" sz="1200" kern="1200" dirty="0" smtClean="0">
              <a:latin typeface="Arial" panose="020B0604020202020204" pitchFamily="34" charset="0"/>
              <a:cs typeface="Arial" panose="020B0604020202020204" pitchFamily="34" charset="0"/>
            </a:rPr>
            <a:t> en detalle las </a:t>
          </a:r>
          <a:r>
            <a:rPr lang="es-ES" altLang="es-ES" sz="1200" kern="1200" dirty="0" smtClean="0">
              <a:solidFill>
                <a:srgbClr val="FF0000"/>
              </a:solidFill>
              <a:latin typeface="Arial" panose="020B0604020202020204" pitchFamily="34" charset="0"/>
              <a:cs typeface="Arial" panose="020B0604020202020204" pitchFamily="34" charset="0"/>
            </a:rPr>
            <a:t>leyes</a:t>
          </a:r>
          <a:r>
            <a:rPr lang="es-ES" altLang="es-ES" sz="1200" kern="1200" dirty="0" smtClean="0">
              <a:latin typeface="Arial" panose="020B0604020202020204" pitchFamily="34" charset="0"/>
              <a:cs typeface="Arial" panose="020B0604020202020204" pitchFamily="34" charset="0"/>
            </a:rPr>
            <a:t> que así lo requieran.</a:t>
          </a:r>
        </a:p>
      </dsp:txBody>
      <dsp:txXfrm>
        <a:off x="2535191" y="2752321"/>
        <a:ext cx="2534568" cy="1637497"/>
      </dsp:txXfrm>
    </dsp:sp>
    <dsp:sp modelId="{DC8C82BB-8B45-451F-A47B-16E57332FBA6}">
      <dsp:nvSpPr>
        <dsp:cNvPr id="0" name=""/>
        <dsp:cNvSpPr/>
      </dsp:nvSpPr>
      <dsp:spPr>
        <a:xfrm>
          <a:off x="2738521" y="4574781"/>
          <a:ext cx="2278230" cy="5114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kern="1200" dirty="0">
            <a:latin typeface="Arial" panose="020B0604020202020204" pitchFamily="34" charset="0"/>
            <a:cs typeface="Arial" panose="020B0604020202020204" pitchFamily="34" charset="0"/>
          </a:endParaRPr>
        </a:p>
      </dsp:txBody>
      <dsp:txXfrm>
        <a:off x="2738521" y="4574781"/>
        <a:ext cx="2278230" cy="511477"/>
      </dsp:txXfrm>
    </dsp:sp>
    <dsp:sp modelId="{600FFCC9-24B6-40CC-A462-9B7B782D65C2}">
      <dsp:nvSpPr>
        <dsp:cNvPr id="0" name=""/>
        <dsp:cNvSpPr/>
      </dsp:nvSpPr>
      <dsp:spPr>
        <a:xfrm>
          <a:off x="5231350" y="1751496"/>
          <a:ext cx="2116181"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altLang="es-ES" sz="1400" kern="1200" dirty="0" smtClean="0">
              <a:latin typeface="Arial" panose="020B0604020202020204" pitchFamily="34" charset="0"/>
              <a:cs typeface="Arial" panose="020B0604020202020204" pitchFamily="34" charset="0"/>
            </a:rPr>
            <a:t>INSTRUCCIONES O CIRCULARES</a:t>
          </a:r>
          <a:endParaRPr lang="es-ES" sz="1400" kern="1200" dirty="0">
            <a:latin typeface="Arial" panose="020B0604020202020204" pitchFamily="34" charset="0"/>
            <a:cs typeface="Arial" panose="020B0604020202020204" pitchFamily="34" charset="0"/>
          </a:endParaRPr>
        </a:p>
      </dsp:txBody>
      <dsp:txXfrm>
        <a:off x="5231350" y="1751496"/>
        <a:ext cx="2116181" cy="704806"/>
      </dsp:txXfrm>
    </dsp:sp>
    <dsp:sp modelId="{F864C047-3F18-41A3-81AA-E0E7B5598C1A}">
      <dsp:nvSpPr>
        <dsp:cNvPr id="0" name=""/>
        <dsp:cNvSpPr/>
      </dsp:nvSpPr>
      <dsp:spPr>
        <a:xfrm>
          <a:off x="5365778" y="2752321"/>
          <a:ext cx="1847325" cy="139899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emanadas de </a:t>
          </a:r>
          <a:r>
            <a:rPr lang="es-ES" altLang="es-ES" sz="1200" kern="1200" dirty="0" smtClean="0">
              <a:solidFill>
                <a:srgbClr val="FF0000"/>
              </a:solidFill>
              <a:latin typeface="Arial" panose="020B0604020202020204" pitchFamily="34" charset="0"/>
              <a:cs typeface="Arial" panose="020B0604020202020204" pitchFamily="34" charset="0"/>
            </a:rPr>
            <a:t>Jefes de Servicios </a:t>
          </a:r>
          <a:r>
            <a:rPr lang="es-ES" altLang="es-ES" sz="1200" kern="1200" dirty="0" smtClean="0">
              <a:latin typeface="Arial" panose="020B0604020202020204" pitchFamily="34" charset="0"/>
              <a:cs typeface="Arial" panose="020B0604020202020204" pitchFamily="34" charset="0"/>
            </a:rPr>
            <a:t>descentralizados para la administración del respectivo servicio público.</a:t>
          </a:r>
          <a:endParaRPr lang="es-ES" altLang="es-ES" sz="1200" kern="1200" dirty="0">
            <a:latin typeface="Arial" panose="020B0604020202020204" pitchFamily="34" charset="0"/>
            <a:cs typeface="Arial" panose="020B0604020202020204" pitchFamily="34" charset="0"/>
          </a:endParaRPr>
        </a:p>
      </dsp:txBody>
      <dsp:txXfrm>
        <a:off x="5365778" y="2752321"/>
        <a:ext cx="1847325" cy="1398991"/>
      </dsp:txXfrm>
    </dsp:sp>
    <dsp:sp modelId="{213A00B4-D5D9-4989-B07C-28ABFE80D782}">
      <dsp:nvSpPr>
        <dsp:cNvPr id="0" name=""/>
        <dsp:cNvSpPr/>
      </dsp:nvSpPr>
      <dsp:spPr>
        <a:xfrm>
          <a:off x="5536102" y="4419569"/>
          <a:ext cx="1506594" cy="40997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3" action="ppaction://hlinkfile"/>
            </a:rPr>
            <a:t>Ejemplo</a:t>
          </a:r>
          <a:endParaRPr lang="es-ES" sz="1400" kern="1200" dirty="0">
            <a:latin typeface="Arial" panose="020B0604020202020204" pitchFamily="34" charset="0"/>
            <a:cs typeface="Arial" panose="020B0604020202020204" pitchFamily="34" charset="0"/>
          </a:endParaRPr>
        </a:p>
      </dsp:txBody>
      <dsp:txXfrm>
        <a:off x="5536102" y="4419569"/>
        <a:ext cx="1506594" cy="409978"/>
      </dsp:txXfrm>
    </dsp:sp>
    <dsp:sp modelId="{D4DA82F8-7EA2-44B8-9A9D-628C5DE4657B}">
      <dsp:nvSpPr>
        <dsp:cNvPr id="0" name=""/>
        <dsp:cNvSpPr/>
      </dsp:nvSpPr>
      <dsp:spPr>
        <a:xfrm>
          <a:off x="8162189" y="1753434"/>
          <a:ext cx="167855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RESOLUCIONES</a:t>
          </a:r>
          <a:endParaRPr lang="es-ES" sz="1400" kern="1200" dirty="0">
            <a:latin typeface="Arial" panose="020B0604020202020204" pitchFamily="34" charset="0"/>
            <a:cs typeface="Arial" panose="020B0604020202020204" pitchFamily="34" charset="0"/>
          </a:endParaRPr>
        </a:p>
      </dsp:txBody>
      <dsp:txXfrm>
        <a:off x="8162189" y="1753434"/>
        <a:ext cx="1678552" cy="704806"/>
      </dsp:txXfrm>
    </dsp:sp>
    <dsp:sp modelId="{28654E74-6A1A-49E5-AA69-07865BDBAEE5}">
      <dsp:nvSpPr>
        <dsp:cNvPr id="0" name=""/>
        <dsp:cNvSpPr/>
      </dsp:nvSpPr>
      <dsp:spPr>
        <a:xfrm>
          <a:off x="7642007" y="2787611"/>
          <a:ext cx="2006640" cy="119227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emanadas de Jefes de Servicios descentralizados para la </a:t>
          </a:r>
          <a:r>
            <a:rPr lang="es-ES" altLang="es-ES" sz="1200" kern="1200" dirty="0" smtClean="0">
              <a:solidFill>
                <a:srgbClr val="FF0000"/>
              </a:solidFill>
              <a:latin typeface="Arial" panose="020B0604020202020204" pitchFamily="34" charset="0"/>
              <a:cs typeface="Arial" panose="020B0604020202020204" pitchFamily="34" charset="0"/>
            </a:rPr>
            <a:t>administración</a:t>
          </a:r>
          <a:r>
            <a:rPr lang="es-ES" altLang="es-ES" sz="1200" kern="1200" dirty="0" smtClean="0">
              <a:latin typeface="Arial" panose="020B0604020202020204" pitchFamily="34" charset="0"/>
              <a:cs typeface="Arial" panose="020B0604020202020204" pitchFamily="34" charset="0"/>
            </a:rPr>
            <a:t> del respectivo servicio público.</a:t>
          </a:r>
          <a:endParaRPr lang="es-ES" altLang="es-ES" sz="1200" kern="1200" dirty="0">
            <a:latin typeface="Arial" panose="020B0604020202020204" pitchFamily="34" charset="0"/>
            <a:cs typeface="Arial" panose="020B0604020202020204" pitchFamily="34" charset="0"/>
          </a:endParaRPr>
        </a:p>
      </dsp:txBody>
      <dsp:txXfrm>
        <a:off x="7642007" y="2787611"/>
        <a:ext cx="2006640" cy="1192278"/>
      </dsp:txXfrm>
    </dsp:sp>
    <dsp:sp modelId="{839D0A71-96B3-41D5-AB8F-93308A0A9ACF}">
      <dsp:nvSpPr>
        <dsp:cNvPr id="0" name=""/>
        <dsp:cNvSpPr/>
      </dsp:nvSpPr>
      <dsp:spPr>
        <a:xfrm>
          <a:off x="8010783" y="4240619"/>
          <a:ext cx="1399956" cy="411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4" action="ppaction://hlinkfile"/>
            </a:rPr>
            <a:t>Ejemplo</a:t>
          </a:r>
          <a:endParaRPr lang="es-ES" sz="1400" kern="1200" dirty="0">
            <a:latin typeface="Arial" panose="020B0604020202020204" pitchFamily="34" charset="0"/>
            <a:cs typeface="Arial" panose="020B0604020202020204" pitchFamily="34" charset="0"/>
          </a:endParaRPr>
        </a:p>
      </dsp:txBody>
      <dsp:txXfrm>
        <a:off x="8010783" y="4240619"/>
        <a:ext cx="1399956" cy="411043"/>
      </dsp:txXfrm>
    </dsp:sp>
    <dsp:sp modelId="{6334C095-BAEB-465E-9FA5-CE453FF34011}">
      <dsp:nvSpPr>
        <dsp:cNvPr id="0" name=""/>
        <dsp:cNvSpPr/>
      </dsp:nvSpPr>
      <dsp:spPr>
        <a:xfrm>
          <a:off x="10129600"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ORDENANZAS</a:t>
          </a:r>
          <a:endParaRPr lang="es-ES" sz="1400" kern="1200" dirty="0">
            <a:latin typeface="Arial" panose="020B0604020202020204" pitchFamily="34" charset="0"/>
            <a:cs typeface="Arial" panose="020B0604020202020204" pitchFamily="34" charset="0"/>
          </a:endParaRPr>
        </a:p>
      </dsp:txBody>
      <dsp:txXfrm>
        <a:off x="10129600" y="1751496"/>
        <a:ext cx="1409612" cy="704806"/>
      </dsp:txXfrm>
    </dsp:sp>
    <dsp:sp modelId="{6B291A17-62D9-4BCA-9FD3-CBA68B5CC260}">
      <dsp:nvSpPr>
        <dsp:cNvPr id="0" name=""/>
        <dsp:cNvSpPr/>
      </dsp:nvSpPr>
      <dsp:spPr>
        <a:xfrm>
          <a:off x="9811781" y="2752321"/>
          <a:ext cx="2045249" cy="184963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de alcance general emanadas por autoridades gubernamentales  o </a:t>
          </a:r>
          <a:r>
            <a:rPr lang="es-ES" altLang="es-ES" sz="1200" kern="1200" dirty="0" smtClean="0">
              <a:solidFill>
                <a:srgbClr val="FF0000"/>
              </a:solidFill>
              <a:latin typeface="Arial" panose="020B0604020202020204" pitchFamily="34" charset="0"/>
              <a:cs typeface="Arial" panose="020B0604020202020204" pitchFamily="34" charset="0"/>
            </a:rPr>
            <a:t>municipales</a:t>
          </a:r>
          <a:r>
            <a:rPr lang="es-ES" altLang="es-ES" sz="1200" kern="1200" dirty="0" smtClean="0">
              <a:latin typeface="Arial" panose="020B0604020202020204" pitchFamily="34" charset="0"/>
              <a:cs typeface="Arial" panose="020B0604020202020204" pitchFamily="34" charset="0"/>
            </a:rPr>
            <a:t> que regulan materias relativas a funcionamiento y organización</a:t>
          </a:r>
          <a:endParaRPr lang="en-US" sz="1200" kern="1200" dirty="0">
            <a:latin typeface="Arial" panose="020B0604020202020204" pitchFamily="34" charset="0"/>
            <a:cs typeface="Arial" panose="020B0604020202020204" pitchFamily="34" charset="0"/>
          </a:endParaRPr>
        </a:p>
      </dsp:txBody>
      <dsp:txXfrm>
        <a:off x="9811781" y="2752321"/>
        <a:ext cx="2045249" cy="1849637"/>
      </dsp:txXfrm>
    </dsp:sp>
    <dsp:sp modelId="{72773EBA-E2FF-4F42-B63F-B99BCF02A1F9}">
      <dsp:nvSpPr>
        <dsp:cNvPr id="0" name=""/>
        <dsp:cNvSpPr/>
      </dsp:nvSpPr>
      <dsp:spPr>
        <a:xfrm>
          <a:off x="10093933" y="4799072"/>
          <a:ext cx="1624282" cy="59204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5" action="ppaction://hlinkfile"/>
            </a:rPr>
            <a:t>Ejemplo</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100" kern="1200" dirty="0" smtClean="0">
              <a:latin typeface="Arial" panose="020B0604020202020204" pitchFamily="34" charset="0"/>
              <a:cs typeface="Arial" panose="020B0604020202020204" pitchFamily="34" charset="0"/>
            </a:rPr>
            <a:t>Arts. 1°, 2°, 16° y 17°)</a:t>
          </a:r>
          <a:endParaRPr lang="es-ES" sz="1100" kern="1200" dirty="0">
            <a:latin typeface="Arial" panose="020B0604020202020204" pitchFamily="34" charset="0"/>
            <a:cs typeface="Arial" panose="020B0604020202020204" pitchFamily="34" charset="0"/>
          </a:endParaRPr>
        </a:p>
      </dsp:txBody>
      <dsp:txXfrm>
        <a:off x="10093933" y="4799072"/>
        <a:ext cx="1624282" cy="5920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6B1A1-1680-410D-A927-6297F826F404}">
      <dsp:nvSpPr>
        <dsp:cNvPr id="0" name=""/>
        <dsp:cNvSpPr/>
      </dsp:nvSpPr>
      <dsp:spPr>
        <a:xfrm>
          <a:off x="7667517" y="2823998"/>
          <a:ext cx="2032282" cy="967181"/>
        </a:xfrm>
        <a:custGeom>
          <a:avLst/>
          <a:gdLst/>
          <a:ahLst/>
          <a:cxnLst/>
          <a:rect l="0" t="0" r="0" b="0"/>
          <a:pathLst>
            <a:path>
              <a:moveTo>
                <a:pt x="0" y="0"/>
              </a:moveTo>
              <a:lnTo>
                <a:pt x="0" y="659106"/>
              </a:lnTo>
              <a:lnTo>
                <a:pt x="2032282" y="659106"/>
              </a:lnTo>
              <a:lnTo>
                <a:pt x="2032282" y="96718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BEEFD6-E891-49C1-ADF8-F03820367CCF}">
      <dsp:nvSpPr>
        <dsp:cNvPr id="0" name=""/>
        <dsp:cNvSpPr/>
      </dsp:nvSpPr>
      <dsp:spPr>
        <a:xfrm>
          <a:off x="5635235" y="2823998"/>
          <a:ext cx="2032282" cy="967181"/>
        </a:xfrm>
        <a:custGeom>
          <a:avLst/>
          <a:gdLst/>
          <a:ahLst/>
          <a:cxnLst/>
          <a:rect l="0" t="0" r="0" b="0"/>
          <a:pathLst>
            <a:path>
              <a:moveTo>
                <a:pt x="2032282" y="0"/>
              </a:moveTo>
              <a:lnTo>
                <a:pt x="2032282" y="659106"/>
              </a:lnTo>
              <a:lnTo>
                <a:pt x="0" y="659106"/>
              </a:lnTo>
              <a:lnTo>
                <a:pt x="0" y="96718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6AFD6F-D803-47F8-8F49-E0CE8A16A33C}">
      <dsp:nvSpPr>
        <dsp:cNvPr id="0" name=""/>
        <dsp:cNvSpPr/>
      </dsp:nvSpPr>
      <dsp:spPr>
        <a:xfrm>
          <a:off x="4591649" y="899698"/>
          <a:ext cx="3075867" cy="1167943"/>
        </a:xfrm>
        <a:custGeom>
          <a:avLst/>
          <a:gdLst/>
          <a:ahLst/>
          <a:cxnLst/>
          <a:rect l="0" t="0" r="0" b="0"/>
          <a:pathLst>
            <a:path>
              <a:moveTo>
                <a:pt x="0" y="0"/>
              </a:moveTo>
              <a:lnTo>
                <a:pt x="0" y="859867"/>
              </a:lnTo>
              <a:lnTo>
                <a:pt x="3075867" y="859867"/>
              </a:lnTo>
              <a:lnTo>
                <a:pt x="3075867" y="1167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D99581-5384-47C8-8E23-50817E23FE1E}">
      <dsp:nvSpPr>
        <dsp:cNvPr id="0" name=""/>
        <dsp:cNvSpPr/>
      </dsp:nvSpPr>
      <dsp:spPr>
        <a:xfrm>
          <a:off x="1616946" y="899698"/>
          <a:ext cx="2974703" cy="1167943"/>
        </a:xfrm>
        <a:custGeom>
          <a:avLst/>
          <a:gdLst/>
          <a:ahLst/>
          <a:cxnLst/>
          <a:rect l="0" t="0" r="0" b="0"/>
          <a:pathLst>
            <a:path>
              <a:moveTo>
                <a:pt x="2974703" y="0"/>
              </a:moveTo>
              <a:lnTo>
                <a:pt x="2974703" y="859867"/>
              </a:lnTo>
              <a:lnTo>
                <a:pt x="0" y="859867"/>
              </a:lnTo>
              <a:lnTo>
                <a:pt x="0" y="1167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C681FE-F00F-4203-BB4F-EA15F857DEFC}">
      <dsp:nvSpPr>
        <dsp:cNvPr id="0" name=""/>
        <dsp:cNvSpPr/>
      </dsp:nvSpPr>
      <dsp:spPr>
        <a:xfrm>
          <a:off x="2325701" y="694"/>
          <a:ext cx="4531896" cy="8990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334CC5-8628-4342-A403-ED470EC82D88}">
      <dsp:nvSpPr>
        <dsp:cNvPr id="0" name=""/>
        <dsp:cNvSpPr/>
      </dsp:nvSpPr>
      <dsp:spPr>
        <a:xfrm>
          <a:off x="2695207" y="351724"/>
          <a:ext cx="4531896" cy="8990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TRATADOS INTERNACIONALES </a:t>
          </a:r>
          <a:endParaRPr lang="es-ES" sz="1800" kern="1200" dirty="0">
            <a:latin typeface="Arial" panose="020B0604020202020204" pitchFamily="34" charset="0"/>
            <a:cs typeface="Arial" panose="020B0604020202020204" pitchFamily="34" charset="0"/>
          </a:endParaRPr>
        </a:p>
      </dsp:txBody>
      <dsp:txXfrm>
        <a:off x="2721538" y="378055"/>
        <a:ext cx="4479234" cy="846341"/>
      </dsp:txXfrm>
    </dsp:sp>
    <dsp:sp modelId="{D439C893-90EA-4116-BC67-C6C3AD1997F4}">
      <dsp:nvSpPr>
        <dsp:cNvPr id="0" name=""/>
        <dsp:cNvSpPr/>
      </dsp:nvSpPr>
      <dsp:spPr>
        <a:xfrm>
          <a:off x="444" y="2067641"/>
          <a:ext cx="3233002" cy="19591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D1CD26-93CE-4EF6-B54E-30B731EC9111}">
      <dsp:nvSpPr>
        <dsp:cNvPr id="0" name=""/>
        <dsp:cNvSpPr/>
      </dsp:nvSpPr>
      <dsp:spPr>
        <a:xfrm>
          <a:off x="369950" y="2418671"/>
          <a:ext cx="3233002" cy="19591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altLang="es-ES" sz="1400" b="0" kern="1200" dirty="0" smtClean="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kern="1200" dirty="0" smtClean="0">
              <a:solidFill>
                <a:srgbClr val="FF0000"/>
              </a:solidFill>
              <a:latin typeface="Arial" panose="020B0604020202020204" pitchFamily="34" charset="0"/>
              <a:cs typeface="Arial" panose="020B0604020202020204" pitchFamily="34" charset="0"/>
            </a:rPr>
            <a:t>efectos jurídicos.</a:t>
          </a:r>
          <a:endParaRPr lang="en-US" sz="1400" b="0" u="sng" kern="1200" dirty="0">
            <a:solidFill>
              <a:srgbClr val="FF0000"/>
            </a:solidFill>
          </a:endParaRPr>
        </a:p>
      </dsp:txBody>
      <dsp:txXfrm>
        <a:off x="427332" y="2476053"/>
        <a:ext cx="3118238" cy="1844389"/>
      </dsp:txXfrm>
    </dsp:sp>
    <dsp:sp modelId="{D1383A85-9D5A-4971-9C97-EDC2DFE9E17E}">
      <dsp:nvSpPr>
        <dsp:cNvPr id="0" name=""/>
        <dsp:cNvSpPr/>
      </dsp:nvSpPr>
      <dsp:spPr>
        <a:xfrm>
          <a:off x="6068375" y="2067641"/>
          <a:ext cx="3198283" cy="7563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5CDD1B-8C67-40EE-8577-4448B128C604}">
      <dsp:nvSpPr>
        <dsp:cNvPr id="0" name=""/>
        <dsp:cNvSpPr/>
      </dsp:nvSpPr>
      <dsp:spPr>
        <a:xfrm>
          <a:off x="6437881" y="2418671"/>
          <a:ext cx="3198283" cy="7563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Proceso celebración de un tratado</a:t>
          </a:r>
          <a:endParaRPr lang="es-ES" sz="1400" kern="1200" dirty="0">
            <a:latin typeface="Arial" panose="020B0604020202020204" pitchFamily="34" charset="0"/>
            <a:cs typeface="Arial" panose="020B0604020202020204" pitchFamily="34" charset="0"/>
          </a:endParaRPr>
        </a:p>
      </dsp:txBody>
      <dsp:txXfrm>
        <a:off x="6460034" y="2440824"/>
        <a:ext cx="3153977" cy="712050"/>
      </dsp:txXfrm>
    </dsp:sp>
    <dsp:sp modelId="{B37D755E-4506-4196-9B30-A6733C5F3319}">
      <dsp:nvSpPr>
        <dsp:cNvPr id="0" name=""/>
        <dsp:cNvSpPr/>
      </dsp:nvSpPr>
      <dsp:spPr>
        <a:xfrm>
          <a:off x="3972458" y="3791179"/>
          <a:ext cx="3325552" cy="2111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3966BF-25B3-454F-B99A-48D36E699985}">
      <dsp:nvSpPr>
        <dsp:cNvPr id="0" name=""/>
        <dsp:cNvSpPr/>
      </dsp:nvSpPr>
      <dsp:spPr>
        <a:xfrm>
          <a:off x="4341964" y="4142210"/>
          <a:ext cx="3325552" cy="2111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rgbClr val="FF0000"/>
              </a:solidFill>
              <a:latin typeface="Arial" panose="020B0604020202020204" pitchFamily="34" charset="0"/>
              <a:cs typeface="Arial" panose="020B0604020202020204" pitchFamily="34" charset="0"/>
            </a:rPr>
            <a:t>ETAPA PRELIMINAR</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-Negociación.</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-Adopción.</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-Autenticación del texto.</a:t>
          </a:r>
          <a:endParaRPr lang="es-ES" sz="1400" kern="1200" dirty="0">
            <a:latin typeface="Arial" panose="020B0604020202020204" pitchFamily="34" charset="0"/>
            <a:cs typeface="Arial" panose="020B0604020202020204" pitchFamily="34" charset="0"/>
          </a:endParaRPr>
        </a:p>
      </dsp:txBody>
      <dsp:txXfrm>
        <a:off x="4403814" y="4204060"/>
        <a:ext cx="3201852" cy="1988025"/>
      </dsp:txXfrm>
    </dsp:sp>
    <dsp:sp modelId="{D772D05A-FAFA-45A5-85D6-E0D57BED397B}">
      <dsp:nvSpPr>
        <dsp:cNvPr id="0" name=""/>
        <dsp:cNvSpPr/>
      </dsp:nvSpPr>
      <dsp:spPr>
        <a:xfrm>
          <a:off x="8037022" y="3791179"/>
          <a:ext cx="3325552" cy="2111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207C9-5202-4F8E-8ECC-8E9B2FD13CB7}">
      <dsp:nvSpPr>
        <dsp:cNvPr id="0" name=""/>
        <dsp:cNvSpPr/>
      </dsp:nvSpPr>
      <dsp:spPr>
        <a:xfrm>
          <a:off x="8406528" y="4142210"/>
          <a:ext cx="3325552" cy="2111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rgbClr val="FF0000"/>
              </a:solidFill>
              <a:latin typeface="Arial" panose="020B0604020202020204" pitchFamily="34" charset="0"/>
              <a:cs typeface="Arial" panose="020B0604020202020204" pitchFamily="34" charset="0"/>
            </a:rPr>
            <a:t>INCORPORACIÓN AL ORDENAMIENTO JURÍDICO NACIONAL</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-Aprobación por el Poder Legislativo </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-Ratificación por el Jefe de Estado </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-Promulgación del Tratado como Ley.</a:t>
          </a:r>
          <a:r>
            <a:rPr lang="es-ES" sz="1400" b="0" kern="1200" dirty="0" smtClean="0">
              <a:solidFill>
                <a:srgbClr val="FF0000"/>
              </a:solidFill>
              <a:latin typeface="Arial" panose="020B0604020202020204" pitchFamily="34" charset="0"/>
              <a:cs typeface="Arial" panose="020B0604020202020204" pitchFamily="34" charset="0"/>
            </a:rPr>
            <a:t> </a:t>
          </a:r>
          <a:endParaRPr lang="es-ES" sz="1400" b="0" kern="1200" dirty="0">
            <a:solidFill>
              <a:srgbClr val="FF0000"/>
            </a:solidFill>
            <a:latin typeface="Arial" panose="020B0604020202020204" pitchFamily="34" charset="0"/>
            <a:cs typeface="Arial" panose="020B0604020202020204" pitchFamily="34" charset="0"/>
          </a:endParaRPr>
        </a:p>
      </dsp:txBody>
      <dsp:txXfrm>
        <a:off x="8468378" y="4204060"/>
        <a:ext cx="3201852" cy="1988025"/>
      </dsp:txXfrm>
    </dsp:sp>
    <dsp:sp modelId="{D354F56A-7473-42A5-AB8C-C594EE4361F9}">
      <dsp:nvSpPr>
        <dsp:cNvPr id="0" name=""/>
        <dsp:cNvSpPr/>
      </dsp:nvSpPr>
      <dsp:spPr>
        <a:xfrm>
          <a:off x="7638511" y="201455"/>
          <a:ext cx="3100844" cy="7649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580503-7A8D-4529-A259-F37B2236F479}">
      <dsp:nvSpPr>
        <dsp:cNvPr id="0" name=""/>
        <dsp:cNvSpPr/>
      </dsp:nvSpPr>
      <dsp:spPr>
        <a:xfrm>
          <a:off x="8008017" y="552486"/>
          <a:ext cx="3100844" cy="7649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Tienen rango de ley desde su incorporación al OJ.</a:t>
          </a:r>
          <a:endParaRPr lang="es-ES" sz="1400" kern="1200" dirty="0">
            <a:latin typeface="Arial" panose="020B0604020202020204" pitchFamily="34" charset="0"/>
            <a:cs typeface="Arial" panose="020B0604020202020204" pitchFamily="34" charset="0"/>
          </a:endParaRPr>
        </a:p>
      </dsp:txBody>
      <dsp:txXfrm>
        <a:off x="8030421" y="574890"/>
        <a:ext cx="3056036" cy="720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4A8B3-3168-4FE5-9857-0114B9EEE4B2}">
      <dsp:nvSpPr>
        <dsp:cNvPr id="0" name=""/>
        <dsp:cNvSpPr/>
      </dsp:nvSpPr>
      <dsp:spPr>
        <a:xfrm>
          <a:off x="9099821" y="4113052"/>
          <a:ext cx="91440" cy="480951"/>
        </a:xfrm>
        <a:custGeom>
          <a:avLst/>
          <a:gdLst/>
          <a:ahLst/>
          <a:cxnLst/>
          <a:rect l="0" t="0" r="0" b="0"/>
          <a:pathLst>
            <a:path>
              <a:moveTo>
                <a:pt x="45720" y="0"/>
              </a:moveTo>
              <a:lnTo>
                <a:pt x="45720" y="327754"/>
              </a:lnTo>
              <a:lnTo>
                <a:pt x="95876" y="327754"/>
              </a:lnTo>
              <a:lnTo>
                <a:pt x="95876"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396767-8604-41F2-9E52-BFAA28A55746}">
      <dsp:nvSpPr>
        <dsp:cNvPr id="0" name=""/>
        <dsp:cNvSpPr/>
      </dsp:nvSpPr>
      <dsp:spPr>
        <a:xfrm>
          <a:off x="8185104" y="2582001"/>
          <a:ext cx="960437" cy="480951"/>
        </a:xfrm>
        <a:custGeom>
          <a:avLst/>
          <a:gdLst/>
          <a:ahLst/>
          <a:cxnLst/>
          <a:rect l="0" t="0" r="0" b="0"/>
          <a:pathLst>
            <a:path>
              <a:moveTo>
                <a:pt x="0" y="0"/>
              </a:moveTo>
              <a:lnTo>
                <a:pt x="0" y="327754"/>
              </a:lnTo>
              <a:lnTo>
                <a:pt x="960437" y="327754"/>
              </a:lnTo>
              <a:lnTo>
                <a:pt x="960437"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CA54BD-65CA-4E20-9B7B-E74DB540AF9A}">
      <dsp:nvSpPr>
        <dsp:cNvPr id="0" name=""/>
        <dsp:cNvSpPr/>
      </dsp:nvSpPr>
      <dsp:spPr>
        <a:xfrm>
          <a:off x="7128789" y="4113052"/>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CE6174-ED62-47E1-AE7F-5ABF3E1D7DEB}">
      <dsp:nvSpPr>
        <dsp:cNvPr id="0" name=""/>
        <dsp:cNvSpPr/>
      </dsp:nvSpPr>
      <dsp:spPr>
        <a:xfrm>
          <a:off x="7174509" y="2582001"/>
          <a:ext cx="1010594" cy="480951"/>
        </a:xfrm>
        <a:custGeom>
          <a:avLst/>
          <a:gdLst/>
          <a:ahLst/>
          <a:cxnLst/>
          <a:rect l="0" t="0" r="0" b="0"/>
          <a:pathLst>
            <a:path>
              <a:moveTo>
                <a:pt x="1010594" y="0"/>
              </a:moveTo>
              <a:lnTo>
                <a:pt x="1010594" y="327754"/>
              </a:lnTo>
              <a:lnTo>
                <a:pt x="0" y="327754"/>
              </a:lnTo>
              <a:lnTo>
                <a:pt x="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5CB667-5E12-44F7-B081-C0C4037FCA21}">
      <dsp:nvSpPr>
        <dsp:cNvPr id="0" name=""/>
        <dsp:cNvSpPr/>
      </dsp:nvSpPr>
      <dsp:spPr>
        <a:xfrm>
          <a:off x="5657117" y="1050951"/>
          <a:ext cx="2527986" cy="480951"/>
        </a:xfrm>
        <a:custGeom>
          <a:avLst/>
          <a:gdLst/>
          <a:ahLst/>
          <a:cxnLst/>
          <a:rect l="0" t="0" r="0" b="0"/>
          <a:pathLst>
            <a:path>
              <a:moveTo>
                <a:pt x="0" y="0"/>
              </a:moveTo>
              <a:lnTo>
                <a:pt x="0" y="327754"/>
              </a:lnTo>
              <a:lnTo>
                <a:pt x="2527986" y="327754"/>
              </a:lnTo>
              <a:lnTo>
                <a:pt x="2527986" y="480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A3A302-E309-4524-A0F2-FB272E1F30B0}">
      <dsp:nvSpPr>
        <dsp:cNvPr id="0" name=""/>
        <dsp:cNvSpPr/>
      </dsp:nvSpPr>
      <dsp:spPr>
        <a:xfrm>
          <a:off x="5107601" y="4113052"/>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F11D6F-CC05-416C-B45E-E86338BE989D}">
      <dsp:nvSpPr>
        <dsp:cNvPr id="0" name=""/>
        <dsp:cNvSpPr/>
      </dsp:nvSpPr>
      <dsp:spPr>
        <a:xfrm>
          <a:off x="5107601" y="2575659"/>
          <a:ext cx="91440" cy="487293"/>
        </a:xfrm>
        <a:custGeom>
          <a:avLst/>
          <a:gdLst/>
          <a:ahLst/>
          <a:cxnLst/>
          <a:rect l="0" t="0" r="0" b="0"/>
          <a:pathLst>
            <a:path>
              <a:moveTo>
                <a:pt x="61777" y="0"/>
              </a:moveTo>
              <a:lnTo>
                <a:pt x="61777" y="334096"/>
              </a:lnTo>
              <a:lnTo>
                <a:pt x="45720" y="334096"/>
              </a:lnTo>
              <a:lnTo>
                <a:pt x="45720" y="4872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D47BCA-33BB-480B-B5F0-0E290F2ADACA}">
      <dsp:nvSpPr>
        <dsp:cNvPr id="0" name=""/>
        <dsp:cNvSpPr/>
      </dsp:nvSpPr>
      <dsp:spPr>
        <a:xfrm>
          <a:off x="5169378" y="1050951"/>
          <a:ext cx="487739" cy="474608"/>
        </a:xfrm>
        <a:custGeom>
          <a:avLst/>
          <a:gdLst/>
          <a:ahLst/>
          <a:cxnLst/>
          <a:rect l="0" t="0" r="0" b="0"/>
          <a:pathLst>
            <a:path>
              <a:moveTo>
                <a:pt x="487739" y="0"/>
              </a:moveTo>
              <a:lnTo>
                <a:pt x="487739" y="321411"/>
              </a:lnTo>
              <a:lnTo>
                <a:pt x="0" y="321411"/>
              </a:lnTo>
              <a:lnTo>
                <a:pt x="0" y="4746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5352FE-B316-4340-B636-4A7CD655F32F}">
      <dsp:nvSpPr>
        <dsp:cNvPr id="0" name=""/>
        <dsp:cNvSpPr/>
      </dsp:nvSpPr>
      <dsp:spPr>
        <a:xfrm>
          <a:off x="2851562" y="2582001"/>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F277D0-9731-49C8-A5EC-E124FF3A07CF}">
      <dsp:nvSpPr>
        <dsp:cNvPr id="0" name=""/>
        <dsp:cNvSpPr/>
      </dsp:nvSpPr>
      <dsp:spPr>
        <a:xfrm>
          <a:off x="2897282" y="1050951"/>
          <a:ext cx="2759835" cy="480951"/>
        </a:xfrm>
        <a:custGeom>
          <a:avLst/>
          <a:gdLst/>
          <a:ahLst/>
          <a:cxnLst/>
          <a:rect l="0" t="0" r="0" b="0"/>
          <a:pathLst>
            <a:path>
              <a:moveTo>
                <a:pt x="2759835" y="0"/>
              </a:moveTo>
              <a:lnTo>
                <a:pt x="2759835" y="327754"/>
              </a:lnTo>
              <a:lnTo>
                <a:pt x="0" y="327754"/>
              </a:lnTo>
              <a:lnTo>
                <a:pt x="0" y="480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37993B-CBC6-442C-BDB9-DA58707D5893}">
      <dsp:nvSpPr>
        <dsp:cNvPr id="0" name=""/>
        <dsp:cNvSpPr/>
      </dsp:nvSpPr>
      <dsp:spPr>
        <a:xfrm>
          <a:off x="4169564" y="851"/>
          <a:ext cx="2975105"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2BFBDB-D7DE-4145-B439-90B2A192998B}">
      <dsp:nvSpPr>
        <dsp:cNvPr id="0" name=""/>
        <dsp:cNvSpPr/>
      </dsp:nvSpPr>
      <dsp:spPr>
        <a:xfrm>
          <a:off x="4353309" y="175409"/>
          <a:ext cx="2975105"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COSTUMBRE JURÍDICA</a:t>
          </a:r>
          <a:endParaRPr lang="es-ES" sz="2000" kern="1200" dirty="0">
            <a:latin typeface="Arial" panose="020B0604020202020204" pitchFamily="34" charset="0"/>
            <a:cs typeface="Arial" panose="020B0604020202020204" pitchFamily="34" charset="0"/>
          </a:endParaRPr>
        </a:p>
      </dsp:txBody>
      <dsp:txXfrm>
        <a:off x="4384065" y="206165"/>
        <a:ext cx="2913593" cy="988587"/>
      </dsp:txXfrm>
    </dsp:sp>
    <dsp:sp modelId="{786F4046-1F76-42CD-AB28-C839E0B19446}">
      <dsp:nvSpPr>
        <dsp:cNvPr id="0" name=""/>
        <dsp:cNvSpPr/>
      </dsp:nvSpPr>
      <dsp:spPr>
        <a:xfrm>
          <a:off x="2070432" y="153190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26187D-4693-4100-9981-49540E5DAD8E}">
      <dsp:nvSpPr>
        <dsp:cNvPr id="0" name=""/>
        <dsp:cNvSpPr/>
      </dsp:nvSpPr>
      <dsp:spPr>
        <a:xfrm>
          <a:off x="2254176" y="1706459"/>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CONCEPTO</a:t>
          </a:r>
          <a:endParaRPr lang="es-ES" sz="1800" kern="1200" dirty="0">
            <a:latin typeface="Arial" panose="020B0604020202020204" pitchFamily="34" charset="0"/>
            <a:cs typeface="Arial" panose="020B0604020202020204" pitchFamily="34" charset="0"/>
          </a:endParaRPr>
        </a:p>
      </dsp:txBody>
      <dsp:txXfrm>
        <a:off x="2284932" y="1737215"/>
        <a:ext cx="1592187" cy="988587"/>
      </dsp:txXfrm>
    </dsp:sp>
    <dsp:sp modelId="{6FDDCDC4-5B2A-4A2E-A26A-CD136979A087}">
      <dsp:nvSpPr>
        <dsp:cNvPr id="0" name=""/>
        <dsp:cNvSpPr/>
      </dsp:nvSpPr>
      <dsp:spPr>
        <a:xfrm>
          <a:off x="1835582" y="3062952"/>
          <a:ext cx="2123400" cy="25327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939488-3697-4C14-B3FF-DEE38AE9590B}">
      <dsp:nvSpPr>
        <dsp:cNvPr id="0" name=""/>
        <dsp:cNvSpPr/>
      </dsp:nvSpPr>
      <dsp:spPr>
        <a:xfrm>
          <a:off x="2019326" y="3237510"/>
          <a:ext cx="2123400" cy="25327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endParaRPr lang="es-ES" sz="1200" kern="1200" dirty="0">
            <a:latin typeface="Arial" panose="020B0604020202020204" pitchFamily="34" charset="0"/>
            <a:cs typeface="Arial" panose="020B0604020202020204" pitchFamily="34" charset="0"/>
          </a:endParaRPr>
        </a:p>
      </dsp:txBody>
      <dsp:txXfrm>
        <a:off x="2081518" y="3299702"/>
        <a:ext cx="1999016" cy="2408319"/>
      </dsp:txXfrm>
    </dsp:sp>
    <dsp:sp modelId="{C0F41EAE-3390-47BC-AE12-8B3A7D860C08}">
      <dsp:nvSpPr>
        <dsp:cNvPr id="0" name=""/>
        <dsp:cNvSpPr/>
      </dsp:nvSpPr>
      <dsp:spPr>
        <a:xfrm>
          <a:off x="4342528" y="1525559"/>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2747CC-CF64-4030-B020-D029080DA979}">
      <dsp:nvSpPr>
        <dsp:cNvPr id="0" name=""/>
        <dsp:cNvSpPr/>
      </dsp:nvSpPr>
      <dsp:spPr>
        <a:xfrm>
          <a:off x="4526273" y="1700117"/>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VALOR</a:t>
          </a:r>
        </a:p>
        <a:p>
          <a:pPr lvl="0" algn="ctr" defTabSz="622300">
            <a:lnSpc>
              <a:spcPct val="90000"/>
            </a:lnSpc>
            <a:spcBef>
              <a:spcPct val="0"/>
            </a:spcBef>
            <a:spcAft>
              <a:spcPct val="35000"/>
            </a:spcAft>
          </a:pPr>
          <a:r>
            <a:rPr lang="es-ES" sz="900" kern="1200" dirty="0" smtClean="0">
              <a:latin typeface="Arial" panose="020B0604020202020204" pitchFamily="34" charset="0"/>
              <a:cs typeface="Arial" panose="020B0604020202020204" pitchFamily="34" charset="0"/>
            </a:rPr>
            <a:t> </a:t>
          </a:r>
          <a:endParaRPr lang="es-ES" sz="900" kern="1200" dirty="0">
            <a:latin typeface="Arial" panose="020B0604020202020204" pitchFamily="34" charset="0"/>
            <a:cs typeface="Arial" panose="020B0604020202020204" pitchFamily="34" charset="0"/>
          </a:endParaRPr>
        </a:p>
      </dsp:txBody>
      <dsp:txXfrm>
        <a:off x="4557029" y="1730873"/>
        <a:ext cx="1592187" cy="988587"/>
      </dsp:txXfrm>
    </dsp:sp>
    <dsp:sp modelId="{D58EAF74-3A83-4836-9941-7133941F79A3}">
      <dsp:nvSpPr>
        <dsp:cNvPr id="0" name=""/>
        <dsp:cNvSpPr/>
      </dsp:nvSpPr>
      <dsp:spPr>
        <a:xfrm>
          <a:off x="4326471"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421739-DC4D-46C8-889A-7C2726343ACB}">
      <dsp:nvSpPr>
        <dsp:cNvPr id="0" name=""/>
        <dsp:cNvSpPr/>
      </dsp:nvSpPr>
      <dsp:spPr>
        <a:xfrm>
          <a:off x="4510215"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Arts. 2° y 1546° CC</a:t>
          </a:r>
        </a:p>
        <a:p>
          <a:pPr lvl="0" algn="ctr" defTabSz="622300">
            <a:lnSpc>
              <a:spcPct val="90000"/>
            </a:lnSpc>
            <a:spcBef>
              <a:spcPct val="0"/>
            </a:spcBef>
            <a:spcAft>
              <a:spcPct val="35000"/>
            </a:spcAft>
          </a:pPr>
          <a:r>
            <a:rPr lang="es-ES" sz="1400" kern="1200" dirty="0" err="1" smtClean="0">
              <a:latin typeface="Arial" panose="020B0604020202020204" pitchFamily="34" charset="0"/>
              <a:cs typeface="Arial" panose="020B0604020202020204" pitchFamily="34" charset="0"/>
            </a:rPr>
            <a:t>Arts</a:t>
          </a:r>
          <a:r>
            <a:rPr lang="es-ES" sz="1400" kern="1200" dirty="0" smtClean="0">
              <a:latin typeface="Arial" panose="020B0604020202020204" pitchFamily="34" charset="0"/>
              <a:cs typeface="Arial" panose="020B0604020202020204" pitchFamily="34" charset="0"/>
            </a:rPr>
            <a:t> 4°, 5° Y 6° </a:t>
          </a:r>
          <a:r>
            <a:rPr lang="es-ES" sz="1400" kern="1200" dirty="0" err="1" smtClean="0">
              <a:latin typeface="Arial" panose="020B0604020202020204" pitchFamily="34" charset="0"/>
              <a:cs typeface="Arial" panose="020B0604020202020204" pitchFamily="34" charset="0"/>
            </a:rPr>
            <a:t>CCom</a:t>
          </a:r>
          <a:endParaRPr lang="es-ES" sz="1400" kern="1200" dirty="0">
            <a:latin typeface="Arial" panose="020B0604020202020204" pitchFamily="34" charset="0"/>
            <a:cs typeface="Arial" panose="020B0604020202020204" pitchFamily="34" charset="0"/>
          </a:endParaRPr>
        </a:p>
      </dsp:txBody>
      <dsp:txXfrm>
        <a:off x="4540971" y="3268266"/>
        <a:ext cx="1592187" cy="988587"/>
      </dsp:txXfrm>
    </dsp:sp>
    <dsp:sp modelId="{ED6ACA53-E01B-422E-9BF7-DBD2D036A719}">
      <dsp:nvSpPr>
        <dsp:cNvPr id="0" name=""/>
        <dsp:cNvSpPr/>
      </dsp:nvSpPr>
      <dsp:spPr>
        <a:xfrm>
          <a:off x="4326471" y="4594003"/>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295AD4-4606-4CD7-BB4D-56921AD83188}">
      <dsp:nvSpPr>
        <dsp:cNvPr id="0" name=""/>
        <dsp:cNvSpPr/>
      </dsp:nvSpPr>
      <dsp:spPr>
        <a:xfrm>
          <a:off x="4510215" y="476856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t>En materia </a:t>
          </a:r>
          <a:r>
            <a:rPr lang="es-ES" sz="1200" kern="1200" dirty="0" smtClean="0">
              <a:latin typeface="Arial" panose="020B0604020202020204" pitchFamily="34" charset="0"/>
              <a:cs typeface="Arial" panose="020B0604020202020204" pitchFamily="34" charset="0"/>
            </a:rPr>
            <a:t>penal</a:t>
          </a:r>
          <a:r>
            <a:rPr lang="es-ES" sz="1200" kern="1200" dirty="0" smtClean="0"/>
            <a:t> carece de valor (principio de legalidad)</a:t>
          </a:r>
          <a:endParaRPr lang="es-ES" sz="1200" kern="1200" dirty="0"/>
        </a:p>
      </dsp:txBody>
      <dsp:txXfrm>
        <a:off x="4540971" y="4799316"/>
        <a:ext cx="1592187" cy="988587"/>
      </dsp:txXfrm>
    </dsp:sp>
    <dsp:sp modelId="{64CCAE2E-FC72-4AFA-9888-373A4C14D087}">
      <dsp:nvSpPr>
        <dsp:cNvPr id="0" name=""/>
        <dsp:cNvSpPr/>
      </dsp:nvSpPr>
      <dsp:spPr>
        <a:xfrm>
          <a:off x="7126405" y="1531902"/>
          <a:ext cx="2117397"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D15F5D-2345-4E05-B1EF-F2B242F0E469}">
      <dsp:nvSpPr>
        <dsp:cNvPr id="0" name=""/>
        <dsp:cNvSpPr/>
      </dsp:nvSpPr>
      <dsp:spPr>
        <a:xfrm>
          <a:off x="7310149" y="1706459"/>
          <a:ext cx="2117397"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ELEMENTOS</a:t>
          </a:r>
          <a:endParaRPr lang="es-ES" sz="1800" kern="1200" dirty="0">
            <a:latin typeface="Arial" panose="020B0604020202020204" pitchFamily="34" charset="0"/>
            <a:cs typeface="Arial" panose="020B0604020202020204" pitchFamily="34" charset="0"/>
          </a:endParaRPr>
        </a:p>
      </dsp:txBody>
      <dsp:txXfrm>
        <a:off x="7340905" y="1737215"/>
        <a:ext cx="2055885" cy="988587"/>
      </dsp:txXfrm>
    </dsp:sp>
    <dsp:sp modelId="{DF2A3666-C349-409D-A5C8-5B4B49B27E95}">
      <dsp:nvSpPr>
        <dsp:cNvPr id="0" name=""/>
        <dsp:cNvSpPr/>
      </dsp:nvSpPr>
      <dsp:spPr>
        <a:xfrm>
          <a:off x="6347659"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3D835-1247-4590-A2DB-BC1A21D9DFC6}">
      <dsp:nvSpPr>
        <dsp:cNvPr id="0" name=""/>
        <dsp:cNvSpPr/>
      </dsp:nvSpPr>
      <dsp:spPr>
        <a:xfrm>
          <a:off x="6531404"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OBJETIVO</a:t>
          </a:r>
          <a:endParaRPr lang="es-ES" sz="1400" kern="1200" dirty="0">
            <a:latin typeface="Arial" panose="020B0604020202020204" pitchFamily="34" charset="0"/>
            <a:cs typeface="Arial" panose="020B0604020202020204" pitchFamily="34" charset="0"/>
          </a:endParaRPr>
        </a:p>
      </dsp:txBody>
      <dsp:txXfrm>
        <a:off x="6562160" y="3268266"/>
        <a:ext cx="1592187" cy="988587"/>
      </dsp:txXfrm>
    </dsp:sp>
    <dsp:sp modelId="{41F5FE14-E1A0-4287-9D9F-70827871289D}">
      <dsp:nvSpPr>
        <dsp:cNvPr id="0" name=""/>
        <dsp:cNvSpPr/>
      </dsp:nvSpPr>
      <dsp:spPr>
        <a:xfrm>
          <a:off x="6347659" y="4594003"/>
          <a:ext cx="1653699" cy="15358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0B824F-E495-408E-B68E-063C409D6FFA}">
      <dsp:nvSpPr>
        <dsp:cNvPr id="0" name=""/>
        <dsp:cNvSpPr/>
      </dsp:nvSpPr>
      <dsp:spPr>
        <a:xfrm>
          <a:off x="6531404" y="4768560"/>
          <a:ext cx="1653699" cy="153585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Repetición constante y uniforme de una conducta  por parte de personas de una comunidad </a:t>
          </a:r>
          <a:endParaRPr lang="es-ES" sz="1200" kern="1200" dirty="0">
            <a:latin typeface="Arial" panose="020B0604020202020204" pitchFamily="34" charset="0"/>
            <a:cs typeface="Arial" panose="020B0604020202020204" pitchFamily="34" charset="0"/>
          </a:endParaRPr>
        </a:p>
      </dsp:txBody>
      <dsp:txXfrm>
        <a:off x="6576388" y="4813544"/>
        <a:ext cx="1563731" cy="1445886"/>
      </dsp:txXfrm>
    </dsp:sp>
    <dsp:sp modelId="{8DCF7A66-B0B2-4C3E-A7B6-F193E59C5C72}">
      <dsp:nvSpPr>
        <dsp:cNvPr id="0" name=""/>
        <dsp:cNvSpPr/>
      </dsp:nvSpPr>
      <dsp:spPr>
        <a:xfrm>
          <a:off x="8318691"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6AF347-7BD1-4543-86C6-CC7138F23C58}">
      <dsp:nvSpPr>
        <dsp:cNvPr id="0" name=""/>
        <dsp:cNvSpPr/>
      </dsp:nvSpPr>
      <dsp:spPr>
        <a:xfrm>
          <a:off x="8502436"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SUBJETIVO</a:t>
          </a:r>
          <a:endParaRPr lang="es-ES" sz="1400" kern="1200" dirty="0">
            <a:latin typeface="Arial" panose="020B0604020202020204" pitchFamily="34" charset="0"/>
            <a:cs typeface="Arial" panose="020B0604020202020204" pitchFamily="34" charset="0"/>
          </a:endParaRPr>
        </a:p>
      </dsp:txBody>
      <dsp:txXfrm>
        <a:off x="8533192" y="3268266"/>
        <a:ext cx="1592187" cy="988587"/>
      </dsp:txXfrm>
    </dsp:sp>
    <dsp:sp modelId="{A76470C8-534E-4849-A4E6-2B23B1AF834D}">
      <dsp:nvSpPr>
        <dsp:cNvPr id="0" name=""/>
        <dsp:cNvSpPr/>
      </dsp:nvSpPr>
      <dsp:spPr>
        <a:xfrm>
          <a:off x="8368848" y="4594003"/>
          <a:ext cx="1653699" cy="12849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62D804-25B6-43CA-80E9-8915EB139D4F}">
      <dsp:nvSpPr>
        <dsp:cNvPr id="0" name=""/>
        <dsp:cNvSpPr/>
      </dsp:nvSpPr>
      <dsp:spPr>
        <a:xfrm>
          <a:off x="8552593" y="4768560"/>
          <a:ext cx="1653699" cy="12849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solidFill>
                <a:schemeClr val="tx1"/>
              </a:solidFill>
              <a:latin typeface="Arial" panose="020B0604020202020204" pitchFamily="34" charset="0"/>
              <a:cs typeface="Arial" panose="020B0604020202020204" pitchFamily="34" charset="0"/>
            </a:rPr>
            <a:t>Convicción de que la conducta que se repite </a:t>
          </a:r>
          <a:r>
            <a:rPr lang="es-ES" altLang="es-ES" sz="1200" b="1" kern="1200" dirty="0" smtClean="0">
              <a:solidFill>
                <a:schemeClr val="tx1"/>
              </a:solidFill>
              <a:latin typeface="Arial" panose="020B0604020202020204" pitchFamily="34" charset="0"/>
              <a:cs typeface="Arial" panose="020B0604020202020204" pitchFamily="34" charset="0"/>
            </a:rPr>
            <a:t>de los actos obedece a un imperativo jurídico </a:t>
          </a:r>
          <a:endParaRPr lang="es-ES" sz="1200" kern="1200" dirty="0">
            <a:solidFill>
              <a:schemeClr val="tx1"/>
            </a:solidFill>
            <a:latin typeface="Arial" panose="020B0604020202020204" pitchFamily="34" charset="0"/>
            <a:cs typeface="Arial" panose="020B0604020202020204" pitchFamily="34" charset="0"/>
          </a:endParaRPr>
        </a:p>
      </dsp:txBody>
      <dsp:txXfrm>
        <a:off x="8590229" y="4806196"/>
        <a:ext cx="1578427" cy="1209713"/>
      </dsp:txXfrm>
    </dsp:sp>
    <dsp:sp modelId="{4DAFBD4A-E9D8-40EF-A72D-2B89860531D1}">
      <dsp:nvSpPr>
        <dsp:cNvPr id="0" name=""/>
        <dsp:cNvSpPr/>
      </dsp:nvSpPr>
      <dsp:spPr>
        <a:xfrm>
          <a:off x="7512159" y="851"/>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973F10-4EE3-4376-B12A-8BE5CA674697}">
      <dsp:nvSpPr>
        <dsp:cNvPr id="0" name=""/>
        <dsp:cNvSpPr/>
      </dsp:nvSpPr>
      <dsp:spPr>
        <a:xfrm>
          <a:off x="7695903" y="175409"/>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Tiene mayor importancia en países anglosajones, que  en aquellos con raíz romana</a:t>
          </a:r>
          <a:endParaRPr lang="es-ES" sz="1200" kern="1200" dirty="0">
            <a:latin typeface="Arial" panose="020B0604020202020204" pitchFamily="34" charset="0"/>
            <a:cs typeface="Arial" panose="020B0604020202020204" pitchFamily="34" charset="0"/>
          </a:endParaRPr>
        </a:p>
      </dsp:txBody>
      <dsp:txXfrm>
        <a:off x="7726659" y="206165"/>
        <a:ext cx="1592187" cy="9885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6427B-3961-40A7-A426-9DEA2F5AE45A}">
      <dsp:nvSpPr>
        <dsp:cNvPr id="0" name=""/>
        <dsp:cNvSpPr/>
      </dsp:nvSpPr>
      <dsp:spPr>
        <a:xfrm>
          <a:off x="5574820" y="3276439"/>
          <a:ext cx="3034623" cy="722102"/>
        </a:xfrm>
        <a:custGeom>
          <a:avLst/>
          <a:gdLst/>
          <a:ahLst/>
          <a:cxnLst/>
          <a:rect l="0" t="0" r="0" b="0"/>
          <a:pathLst>
            <a:path>
              <a:moveTo>
                <a:pt x="0" y="0"/>
              </a:moveTo>
              <a:lnTo>
                <a:pt x="0" y="492091"/>
              </a:lnTo>
              <a:lnTo>
                <a:pt x="3034623" y="492091"/>
              </a:lnTo>
              <a:lnTo>
                <a:pt x="3034623" y="72210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3FFFA8-4C76-4891-9FFA-A4F9448AEC4B}">
      <dsp:nvSpPr>
        <dsp:cNvPr id="0" name=""/>
        <dsp:cNvSpPr/>
      </dsp:nvSpPr>
      <dsp:spPr>
        <a:xfrm>
          <a:off x="5529100" y="3276439"/>
          <a:ext cx="91440" cy="722449"/>
        </a:xfrm>
        <a:custGeom>
          <a:avLst/>
          <a:gdLst/>
          <a:ahLst/>
          <a:cxnLst/>
          <a:rect l="0" t="0" r="0" b="0"/>
          <a:pathLst>
            <a:path>
              <a:moveTo>
                <a:pt x="45720" y="0"/>
              </a:moveTo>
              <a:lnTo>
                <a:pt x="45720" y="72244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67202B-AAF6-4FA4-AC1C-4E210D5A0DB2}">
      <dsp:nvSpPr>
        <dsp:cNvPr id="0" name=""/>
        <dsp:cNvSpPr/>
      </dsp:nvSpPr>
      <dsp:spPr>
        <a:xfrm>
          <a:off x="2540196" y="3276439"/>
          <a:ext cx="3034623" cy="722102"/>
        </a:xfrm>
        <a:custGeom>
          <a:avLst/>
          <a:gdLst/>
          <a:ahLst/>
          <a:cxnLst/>
          <a:rect l="0" t="0" r="0" b="0"/>
          <a:pathLst>
            <a:path>
              <a:moveTo>
                <a:pt x="3034623" y="0"/>
              </a:moveTo>
              <a:lnTo>
                <a:pt x="3034623" y="492091"/>
              </a:lnTo>
              <a:lnTo>
                <a:pt x="0" y="492091"/>
              </a:lnTo>
              <a:lnTo>
                <a:pt x="0" y="72210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2E9B99-9978-4B8D-A009-BEDDB8E7B75C}">
      <dsp:nvSpPr>
        <dsp:cNvPr id="0" name=""/>
        <dsp:cNvSpPr/>
      </dsp:nvSpPr>
      <dsp:spPr>
        <a:xfrm>
          <a:off x="4057508" y="977711"/>
          <a:ext cx="1517311" cy="722102"/>
        </a:xfrm>
        <a:custGeom>
          <a:avLst/>
          <a:gdLst/>
          <a:ahLst/>
          <a:cxnLst/>
          <a:rect l="0" t="0" r="0" b="0"/>
          <a:pathLst>
            <a:path>
              <a:moveTo>
                <a:pt x="0" y="0"/>
              </a:moveTo>
              <a:lnTo>
                <a:pt x="0" y="492091"/>
              </a:lnTo>
              <a:lnTo>
                <a:pt x="1517311" y="492091"/>
              </a:lnTo>
              <a:lnTo>
                <a:pt x="1517311" y="722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3EC620-1932-40C6-BFBA-2784DD7F6ADB}">
      <dsp:nvSpPr>
        <dsp:cNvPr id="0" name=""/>
        <dsp:cNvSpPr/>
      </dsp:nvSpPr>
      <dsp:spPr>
        <a:xfrm>
          <a:off x="2540196" y="977711"/>
          <a:ext cx="1517311" cy="722102"/>
        </a:xfrm>
        <a:custGeom>
          <a:avLst/>
          <a:gdLst/>
          <a:ahLst/>
          <a:cxnLst/>
          <a:rect l="0" t="0" r="0" b="0"/>
          <a:pathLst>
            <a:path>
              <a:moveTo>
                <a:pt x="1517311" y="0"/>
              </a:moveTo>
              <a:lnTo>
                <a:pt x="1517311" y="492091"/>
              </a:lnTo>
              <a:lnTo>
                <a:pt x="0" y="492091"/>
              </a:lnTo>
              <a:lnTo>
                <a:pt x="0" y="722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630DB8-37B2-455D-BC3C-85ED6D2ABD59}">
      <dsp:nvSpPr>
        <dsp:cNvPr id="0" name=""/>
        <dsp:cNvSpPr/>
      </dsp:nvSpPr>
      <dsp:spPr>
        <a:xfrm>
          <a:off x="1625173" y="835"/>
          <a:ext cx="4864670" cy="9768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D959AD-52BD-4C4D-B7FE-79835479E9B9}">
      <dsp:nvSpPr>
        <dsp:cNvPr id="0" name=""/>
        <dsp:cNvSpPr/>
      </dsp:nvSpPr>
      <dsp:spPr>
        <a:xfrm>
          <a:off x="1901048" y="262916"/>
          <a:ext cx="4864670" cy="97687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JURISPRUDENCIA</a:t>
          </a:r>
          <a:endParaRPr lang="es-ES" sz="2000" kern="1200" dirty="0">
            <a:latin typeface="Arial" panose="020B0604020202020204" pitchFamily="34" charset="0"/>
            <a:cs typeface="Arial" panose="020B0604020202020204" pitchFamily="34" charset="0"/>
          </a:endParaRPr>
        </a:p>
      </dsp:txBody>
      <dsp:txXfrm>
        <a:off x="1929660" y="291528"/>
        <a:ext cx="4807446" cy="919652"/>
      </dsp:txXfrm>
    </dsp:sp>
    <dsp:sp modelId="{A66D9759-054D-45D9-8FFB-AA5655D95016}">
      <dsp:nvSpPr>
        <dsp:cNvPr id="0" name=""/>
        <dsp:cNvSpPr/>
      </dsp:nvSpPr>
      <dsp:spPr>
        <a:xfrm>
          <a:off x="1298759" y="1699814"/>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518AAC-715F-435C-B729-F5148723341A}">
      <dsp:nvSpPr>
        <dsp:cNvPr id="0" name=""/>
        <dsp:cNvSpPr/>
      </dsp:nvSpPr>
      <dsp:spPr>
        <a:xfrm>
          <a:off x="1574634" y="1961895"/>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200" i="1" kern="1200" dirty="0" smtClean="0">
              <a:solidFill>
                <a:srgbClr val="FF0000"/>
              </a:solidFill>
              <a:latin typeface="Arial" panose="020B0604020202020204" pitchFamily="34" charset="0"/>
              <a:cs typeface="Arial" panose="020B0604020202020204" pitchFamily="34" charset="0"/>
            </a:rPr>
            <a:t>"Como saber” </a:t>
          </a:r>
          <a:r>
            <a:rPr lang="es-ES" sz="2200" kern="1200" dirty="0" smtClean="0"/>
            <a:t>Actividad de los juristas</a:t>
          </a:r>
        </a:p>
        <a:p>
          <a:pPr lvl="0" algn="ctr" defTabSz="577850">
            <a:lnSpc>
              <a:spcPct val="90000"/>
            </a:lnSpc>
            <a:spcBef>
              <a:spcPct val="0"/>
            </a:spcBef>
            <a:spcAft>
              <a:spcPct val="35000"/>
            </a:spcAft>
          </a:pPr>
          <a:endParaRPr lang="es-ES" sz="2200" i="1" kern="1200" dirty="0">
            <a:latin typeface="Arial" panose="020B0604020202020204" pitchFamily="34" charset="0"/>
            <a:cs typeface="Arial" panose="020B0604020202020204" pitchFamily="34" charset="0"/>
          </a:endParaRPr>
        </a:p>
      </dsp:txBody>
      <dsp:txXfrm>
        <a:off x="1620812" y="2008073"/>
        <a:ext cx="2390517" cy="1484268"/>
      </dsp:txXfrm>
    </dsp:sp>
    <dsp:sp modelId="{13F2CD2B-72C6-4815-975B-421B679067F5}">
      <dsp:nvSpPr>
        <dsp:cNvPr id="0" name=""/>
        <dsp:cNvSpPr/>
      </dsp:nvSpPr>
      <dsp:spPr>
        <a:xfrm>
          <a:off x="4333383" y="1699814"/>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B015A-5591-4782-BA9F-0AC0596A121F}">
      <dsp:nvSpPr>
        <dsp:cNvPr id="0" name=""/>
        <dsp:cNvSpPr/>
      </dsp:nvSpPr>
      <dsp:spPr>
        <a:xfrm>
          <a:off x="4609258" y="1961895"/>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Tribunales de Justicia</a:t>
          </a:r>
          <a:endParaRPr lang="es-ES" sz="2200" kern="1200" dirty="0">
            <a:latin typeface="Arial" panose="020B0604020202020204" pitchFamily="34" charset="0"/>
            <a:cs typeface="Arial" panose="020B0604020202020204" pitchFamily="34" charset="0"/>
          </a:endParaRPr>
        </a:p>
      </dsp:txBody>
      <dsp:txXfrm>
        <a:off x="4655436" y="2008073"/>
        <a:ext cx="2390517" cy="1484268"/>
      </dsp:txXfrm>
    </dsp:sp>
    <dsp:sp modelId="{46A031D2-B1AE-494C-8753-DC2CAA157056}">
      <dsp:nvSpPr>
        <dsp:cNvPr id="0" name=""/>
        <dsp:cNvSpPr/>
      </dsp:nvSpPr>
      <dsp:spPr>
        <a:xfrm>
          <a:off x="1298759" y="3998541"/>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20EA5B-3F77-4EE3-8F40-D589F2C35606}">
      <dsp:nvSpPr>
        <dsp:cNvPr id="0" name=""/>
        <dsp:cNvSpPr/>
      </dsp:nvSpPr>
      <dsp:spPr>
        <a:xfrm>
          <a:off x="1574634" y="4260623"/>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Conjunto de fallos de un tribunal de justicia sobre una materia similar o asunto</a:t>
          </a:r>
          <a:endParaRPr lang="es-ES" sz="1400" kern="1200" dirty="0">
            <a:latin typeface="Arial" panose="020B0604020202020204" pitchFamily="34" charset="0"/>
            <a:cs typeface="Arial" panose="020B0604020202020204" pitchFamily="34" charset="0"/>
          </a:endParaRPr>
        </a:p>
      </dsp:txBody>
      <dsp:txXfrm>
        <a:off x="1620812" y="4306801"/>
        <a:ext cx="2390517" cy="1484268"/>
      </dsp:txXfrm>
    </dsp:sp>
    <dsp:sp modelId="{AAC9C316-86AB-4BBB-83BD-DCE8E6912ED7}">
      <dsp:nvSpPr>
        <dsp:cNvPr id="0" name=""/>
        <dsp:cNvSpPr/>
      </dsp:nvSpPr>
      <dsp:spPr>
        <a:xfrm>
          <a:off x="4333383" y="3998888"/>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E8A0FD-91B8-425A-BC78-13554A236FEC}">
      <dsp:nvSpPr>
        <dsp:cNvPr id="0" name=""/>
        <dsp:cNvSpPr/>
      </dsp:nvSpPr>
      <dsp:spPr>
        <a:xfrm>
          <a:off x="4609258" y="4260969"/>
          <a:ext cx="2482873" cy="1576624"/>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Fallos concordantes dictados por los tribunales superiores de justicia sobre casos similares</a:t>
          </a:r>
          <a:endParaRPr lang="es-ES" sz="1400" kern="1200" dirty="0">
            <a:latin typeface="Arial" panose="020B0604020202020204" pitchFamily="34" charset="0"/>
            <a:cs typeface="Arial" panose="020B0604020202020204" pitchFamily="34" charset="0"/>
          </a:endParaRPr>
        </a:p>
      </dsp:txBody>
      <dsp:txXfrm>
        <a:off x="4655436" y="4307147"/>
        <a:ext cx="2390517" cy="1484268"/>
      </dsp:txXfrm>
    </dsp:sp>
    <dsp:sp modelId="{110636BD-92B1-49CB-BB6C-B14F8F4FFDE1}">
      <dsp:nvSpPr>
        <dsp:cNvPr id="0" name=""/>
        <dsp:cNvSpPr/>
      </dsp:nvSpPr>
      <dsp:spPr>
        <a:xfrm>
          <a:off x="7368007" y="3998541"/>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0327B9-5EE3-4F83-93C9-CBA6E7F4EF3C}">
      <dsp:nvSpPr>
        <dsp:cNvPr id="0" name=""/>
        <dsp:cNvSpPr/>
      </dsp:nvSpPr>
      <dsp:spPr>
        <a:xfrm>
          <a:off x="7643882" y="4260623"/>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NJ concretas y singulares que producen los jueces mediante los fallos que ponen la término a la controversias.</a:t>
          </a:r>
          <a:endParaRPr lang="es-ES" sz="1400" kern="1200" dirty="0">
            <a:latin typeface="Arial" panose="020B0604020202020204" pitchFamily="34" charset="0"/>
            <a:cs typeface="Arial" panose="020B0604020202020204" pitchFamily="34" charset="0"/>
          </a:endParaRPr>
        </a:p>
      </dsp:txBody>
      <dsp:txXfrm>
        <a:off x="7690060" y="4306801"/>
        <a:ext cx="2390517" cy="14842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6AC894-42A1-497F-BBCC-021B0425665D}">
      <dsp:nvSpPr>
        <dsp:cNvPr id="0" name=""/>
        <dsp:cNvSpPr/>
      </dsp:nvSpPr>
      <dsp:spPr>
        <a:xfrm>
          <a:off x="8960399" y="3152131"/>
          <a:ext cx="352440" cy="1379284"/>
        </a:xfrm>
        <a:custGeom>
          <a:avLst/>
          <a:gdLst/>
          <a:ahLst/>
          <a:cxnLst/>
          <a:rect l="0" t="0" r="0" b="0"/>
          <a:pathLst>
            <a:path>
              <a:moveTo>
                <a:pt x="352440" y="0"/>
              </a:moveTo>
              <a:lnTo>
                <a:pt x="0" y="137928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418278" y="1657715"/>
          <a:ext cx="4895178" cy="444044"/>
        </a:xfrm>
        <a:custGeom>
          <a:avLst/>
          <a:gdLst/>
          <a:ahLst/>
          <a:cxnLst/>
          <a:rect l="0" t="0" r="0" b="0"/>
          <a:pathLst>
            <a:path>
              <a:moveTo>
                <a:pt x="0" y="0"/>
              </a:moveTo>
              <a:lnTo>
                <a:pt x="0" y="223466"/>
              </a:lnTo>
              <a:lnTo>
                <a:pt x="4895178" y="223466"/>
              </a:lnTo>
              <a:lnTo>
                <a:pt x="4895178" y="44404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F8094C-DCFB-4D4F-BF41-2B898BEBCF81}">
      <dsp:nvSpPr>
        <dsp:cNvPr id="0" name=""/>
        <dsp:cNvSpPr/>
      </dsp:nvSpPr>
      <dsp:spPr>
        <a:xfrm>
          <a:off x="5054374" y="3149242"/>
          <a:ext cx="473060" cy="1215142"/>
        </a:xfrm>
        <a:custGeom>
          <a:avLst/>
          <a:gdLst/>
          <a:ahLst/>
          <a:cxnLst/>
          <a:rect l="0" t="0" r="0" b="0"/>
          <a:pathLst>
            <a:path>
              <a:moveTo>
                <a:pt x="0" y="0"/>
              </a:moveTo>
              <a:lnTo>
                <a:pt x="0" y="1215142"/>
              </a:lnTo>
              <a:lnTo>
                <a:pt x="473060" y="121514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418278" y="1657715"/>
          <a:ext cx="897592" cy="441155"/>
        </a:xfrm>
        <a:custGeom>
          <a:avLst/>
          <a:gdLst/>
          <a:ahLst/>
          <a:cxnLst/>
          <a:rect l="0" t="0" r="0" b="0"/>
          <a:pathLst>
            <a:path>
              <a:moveTo>
                <a:pt x="0" y="0"/>
              </a:moveTo>
              <a:lnTo>
                <a:pt x="0" y="220577"/>
              </a:lnTo>
              <a:lnTo>
                <a:pt x="897592" y="220577"/>
              </a:lnTo>
              <a:lnTo>
                <a:pt x="897592" y="4411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2238001" y="3149242"/>
          <a:ext cx="91440" cy="1309292"/>
        </a:xfrm>
        <a:custGeom>
          <a:avLst/>
          <a:gdLst/>
          <a:ahLst/>
          <a:cxnLst/>
          <a:rect l="0" t="0" r="0" b="0"/>
          <a:pathLst>
            <a:path>
              <a:moveTo>
                <a:pt x="45720" y="0"/>
              </a:moveTo>
              <a:lnTo>
                <a:pt x="45720" y="1309292"/>
              </a:lnTo>
              <a:lnTo>
                <a:pt x="74227" y="130929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124018" y="1657715"/>
          <a:ext cx="2294260" cy="441155"/>
        </a:xfrm>
        <a:custGeom>
          <a:avLst/>
          <a:gdLst/>
          <a:ahLst/>
          <a:cxnLst/>
          <a:rect l="0" t="0" r="0" b="0"/>
          <a:pathLst>
            <a:path>
              <a:moveTo>
                <a:pt x="2294260" y="0"/>
              </a:moveTo>
              <a:lnTo>
                <a:pt x="2294260" y="220577"/>
              </a:lnTo>
              <a:lnTo>
                <a:pt x="0" y="220577"/>
              </a:lnTo>
              <a:lnTo>
                <a:pt x="0" y="4411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215377" y="3150660"/>
          <a:ext cx="248212" cy="1459322"/>
        </a:xfrm>
        <a:custGeom>
          <a:avLst/>
          <a:gdLst/>
          <a:ahLst/>
          <a:cxnLst/>
          <a:rect l="0" t="0" r="0" b="0"/>
          <a:pathLst>
            <a:path>
              <a:moveTo>
                <a:pt x="248212" y="0"/>
              </a:moveTo>
              <a:lnTo>
                <a:pt x="0" y="145932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1116139" y="1657715"/>
          <a:ext cx="4302139" cy="442573"/>
        </a:xfrm>
        <a:custGeom>
          <a:avLst/>
          <a:gdLst/>
          <a:ahLst/>
          <a:cxnLst/>
          <a:rect l="0" t="0" r="0" b="0"/>
          <a:pathLst>
            <a:path>
              <a:moveTo>
                <a:pt x="4302139" y="0"/>
              </a:moveTo>
              <a:lnTo>
                <a:pt x="4302139" y="221995"/>
              </a:lnTo>
              <a:lnTo>
                <a:pt x="0" y="221995"/>
              </a:lnTo>
              <a:lnTo>
                <a:pt x="0" y="442573"/>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2703730" y="607344"/>
          <a:ext cx="5429095"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altLang="es-ES" sz="2000" kern="1200" dirty="0" smtClean="0">
              <a:latin typeface="Arial" panose="020B0604020202020204" pitchFamily="34" charset="0"/>
              <a:cs typeface="Arial" panose="020B0604020202020204" pitchFamily="34" charset="0"/>
            </a:rPr>
            <a:t>ACTOS JURDICOS</a:t>
          </a:r>
          <a:endParaRPr lang="es-ES" sz="2000" kern="1200" dirty="0">
            <a:latin typeface="Arial" panose="020B0604020202020204" pitchFamily="34" charset="0"/>
            <a:cs typeface="Arial" panose="020B0604020202020204" pitchFamily="34" charset="0"/>
          </a:endParaRPr>
        </a:p>
      </dsp:txBody>
      <dsp:txXfrm>
        <a:off x="2703730" y="607344"/>
        <a:ext cx="5429095" cy="1050371"/>
      </dsp:txXfrm>
    </dsp:sp>
    <dsp:sp modelId="{F3E90C6C-99D3-4FA9-AF15-463C319E8905}">
      <dsp:nvSpPr>
        <dsp:cNvPr id="0" name=""/>
        <dsp:cNvSpPr/>
      </dsp:nvSpPr>
      <dsp:spPr>
        <a:xfrm>
          <a:off x="300452" y="2100289"/>
          <a:ext cx="1631373"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a:t>
          </a:r>
          <a:endParaRPr lang="es-ES" sz="1400" kern="1200" dirty="0">
            <a:latin typeface="Arial" panose="020B0604020202020204" pitchFamily="34" charset="0"/>
            <a:cs typeface="Arial" panose="020B0604020202020204" pitchFamily="34" charset="0"/>
          </a:endParaRPr>
        </a:p>
      </dsp:txBody>
      <dsp:txXfrm>
        <a:off x="300452" y="2100289"/>
        <a:ext cx="1631373" cy="1050371"/>
      </dsp:txXfrm>
    </dsp:sp>
    <dsp:sp modelId="{563AAE78-EBC4-48B2-BB07-B727A9494982}">
      <dsp:nvSpPr>
        <dsp:cNvPr id="0" name=""/>
        <dsp:cNvSpPr/>
      </dsp:nvSpPr>
      <dsp:spPr>
        <a:xfrm>
          <a:off x="215377" y="3588507"/>
          <a:ext cx="1568939" cy="20429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Es un acontecimiento que ocurre en determinado tiempo y espacio.</a:t>
          </a:r>
        </a:p>
      </dsp:txBody>
      <dsp:txXfrm>
        <a:off x="215377" y="3588507"/>
        <a:ext cx="1568939" cy="2042950"/>
      </dsp:txXfrm>
    </dsp:sp>
    <dsp:sp modelId="{8E417B16-ECA4-477A-B677-5EA719C27689}">
      <dsp:nvSpPr>
        <dsp:cNvPr id="0" name=""/>
        <dsp:cNvSpPr/>
      </dsp:nvSpPr>
      <dsp:spPr>
        <a:xfrm>
          <a:off x="2073646" y="2098871"/>
          <a:ext cx="2100742"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 JURIDICO</a:t>
          </a:r>
          <a:endParaRPr lang="es-ES" sz="1400" kern="1200" dirty="0">
            <a:latin typeface="Arial" panose="020B0604020202020204" pitchFamily="34" charset="0"/>
            <a:cs typeface="Arial" panose="020B0604020202020204" pitchFamily="34" charset="0"/>
          </a:endParaRPr>
        </a:p>
      </dsp:txBody>
      <dsp:txXfrm>
        <a:off x="2073646" y="2098871"/>
        <a:ext cx="2100742" cy="1050371"/>
      </dsp:txXfrm>
    </dsp:sp>
    <dsp:sp modelId="{54A13793-BB98-4109-BB93-B5767F09CC4F}">
      <dsp:nvSpPr>
        <dsp:cNvPr id="0" name=""/>
        <dsp:cNvSpPr/>
      </dsp:nvSpPr>
      <dsp:spPr>
        <a:xfrm>
          <a:off x="2312228" y="3590398"/>
          <a:ext cx="2487447" cy="17362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    Suceso o acontecimiento generado en la naturaleza o en la acción del hombre y que produce efectos de derecho.</a:t>
          </a:r>
        </a:p>
      </dsp:txBody>
      <dsp:txXfrm>
        <a:off x="2312228" y="3590398"/>
        <a:ext cx="2487447" cy="1736274"/>
      </dsp:txXfrm>
    </dsp:sp>
    <dsp:sp modelId="{600FFCC9-24B6-40CC-A462-9B7B782D65C2}">
      <dsp:nvSpPr>
        <dsp:cNvPr id="0" name=""/>
        <dsp:cNvSpPr/>
      </dsp:nvSpPr>
      <dsp:spPr>
        <a:xfrm>
          <a:off x="4739000" y="2098871"/>
          <a:ext cx="3153739"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HECHOS</a:t>
          </a:r>
          <a:r>
            <a:rPr lang="es-ES" sz="1400" kern="1200" baseline="0" dirty="0" smtClean="0">
              <a:latin typeface="Arial" panose="020B0604020202020204" pitchFamily="34" charset="0"/>
              <a:cs typeface="Arial" panose="020B0604020202020204" pitchFamily="34" charset="0"/>
            </a:rPr>
            <a:t> JURIDICO DE LA NATURALEZA</a:t>
          </a:r>
          <a:endParaRPr lang="es-ES" sz="1400" kern="1200" dirty="0">
            <a:latin typeface="Arial" panose="020B0604020202020204" pitchFamily="34" charset="0"/>
            <a:cs typeface="Arial" panose="020B0604020202020204" pitchFamily="34" charset="0"/>
          </a:endParaRPr>
        </a:p>
      </dsp:txBody>
      <dsp:txXfrm>
        <a:off x="4739000" y="2098871"/>
        <a:ext cx="3153739" cy="1050371"/>
      </dsp:txXfrm>
    </dsp:sp>
    <dsp:sp modelId="{D59A774F-F6D3-4AE3-9CDB-611D113F2024}">
      <dsp:nvSpPr>
        <dsp:cNvPr id="0" name=""/>
        <dsp:cNvSpPr/>
      </dsp:nvSpPr>
      <dsp:spPr>
        <a:xfrm>
          <a:off x="5527435" y="3590398"/>
          <a:ext cx="2300543" cy="15479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200" kern="1200" dirty="0">
            <a:latin typeface="Arial" panose="020B0604020202020204" pitchFamily="34" charset="0"/>
            <a:cs typeface="Arial" panose="020B0604020202020204" pitchFamily="34" charset="0"/>
          </a:endParaRPr>
        </a:p>
      </dsp:txBody>
      <dsp:txXfrm>
        <a:off x="5527435" y="3590398"/>
        <a:ext cx="2300543" cy="1547974"/>
      </dsp:txXfrm>
    </dsp:sp>
    <dsp:sp modelId="{D4DA82F8-7EA2-44B8-9A9D-628C5DE4657B}">
      <dsp:nvSpPr>
        <dsp:cNvPr id="0" name=""/>
        <dsp:cNvSpPr/>
      </dsp:nvSpPr>
      <dsp:spPr>
        <a:xfrm>
          <a:off x="9062685" y="2101760"/>
          <a:ext cx="2501543"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JURIDICO</a:t>
          </a:r>
          <a:endParaRPr lang="es-ES" sz="1400" kern="1200" dirty="0">
            <a:latin typeface="Arial" panose="020B0604020202020204" pitchFamily="34" charset="0"/>
            <a:cs typeface="Arial" panose="020B0604020202020204" pitchFamily="34" charset="0"/>
          </a:endParaRPr>
        </a:p>
      </dsp:txBody>
      <dsp:txXfrm>
        <a:off x="9062685" y="2101760"/>
        <a:ext cx="2501543" cy="1050371"/>
      </dsp:txXfrm>
    </dsp:sp>
    <dsp:sp modelId="{28654E74-6A1A-49E5-AA69-07865BDBAEE5}">
      <dsp:nvSpPr>
        <dsp:cNvPr id="0" name=""/>
        <dsp:cNvSpPr/>
      </dsp:nvSpPr>
      <dsp:spPr>
        <a:xfrm>
          <a:off x="8960399" y="3642990"/>
          <a:ext cx="2990490" cy="177684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rPr>
            <a:t>Acto </a:t>
          </a:r>
          <a:r>
            <a:rPr lang="es-ES" altLang="es-ES" sz="1200" kern="1200" dirty="0" smtClean="0">
              <a:solidFill>
                <a:srgbClr val="993300"/>
              </a:solidFill>
              <a:latin typeface="Arial" panose="020B0604020202020204" pitchFamily="34" charset="0"/>
            </a:rPr>
            <a:t>voluntario</a:t>
          </a:r>
          <a:r>
            <a:rPr lang="es-ES" altLang="es-ES" sz="1200" kern="1200" dirty="0" smtClean="0">
              <a:latin typeface="Arial" panose="020B0604020202020204" pitchFamily="34" charset="0"/>
            </a:rPr>
            <a:t> del hombre, ejecutado con la </a:t>
          </a:r>
          <a:r>
            <a:rPr lang="es-ES" altLang="es-ES" sz="1200" kern="1200" dirty="0" smtClean="0">
              <a:solidFill>
                <a:srgbClr val="993300"/>
              </a:solidFill>
              <a:latin typeface="Arial" panose="020B0604020202020204" pitchFamily="34" charset="0"/>
            </a:rPr>
            <a:t>intención</a:t>
          </a:r>
          <a:r>
            <a:rPr lang="es-ES" altLang="es-ES" sz="1200" kern="1200" dirty="0" smtClean="0">
              <a:latin typeface="Arial" panose="020B0604020202020204" pitchFamily="34" charset="0"/>
            </a:rPr>
            <a:t> de producir </a:t>
          </a:r>
          <a:r>
            <a:rPr lang="es-ES" altLang="es-ES" sz="1200" kern="1200" dirty="0" smtClean="0">
              <a:solidFill>
                <a:srgbClr val="993300"/>
              </a:solidFill>
              <a:latin typeface="Arial" panose="020B0604020202020204" pitchFamily="34" charset="0"/>
            </a:rPr>
            <a:t>efectos jurídicos</a:t>
          </a:r>
          <a:r>
            <a:rPr lang="es-ES" altLang="es-ES" sz="1200" kern="1200" dirty="0" smtClean="0">
              <a:latin typeface="Arial" panose="020B0604020202020204" pitchFamily="34" charset="0"/>
            </a:rPr>
            <a:t>. (Ej.: Matrimonio).</a:t>
          </a:r>
          <a:endParaRPr lang="es-ES" altLang="es-ES" sz="1200" kern="1200" dirty="0">
            <a:latin typeface="Arial" panose="020B0604020202020204" pitchFamily="34" charset="0"/>
            <a:cs typeface="Arial" panose="020B0604020202020204" pitchFamily="34" charset="0"/>
          </a:endParaRPr>
        </a:p>
      </dsp:txBody>
      <dsp:txXfrm>
        <a:off x="8960399" y="3642990"/>
        <a:ext cx="2990490" cy="17768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5DCD5D-114A-404F-9ACC-58CCF36079CA}">
      <dsp:nvSpPr>
        <dsp:cNvPr id="0" name=""/>
        <dsp:cNvSpPr/>
      </dsp:nvSpPr>
      <dsp:spPr>
        <a:xfrm>
          <a:off x="6573052" y="2455505"/>
          <a:ext cx="898375" cy="3276013"/>
        </a:xfrm>
        <a:custGeom>
          <a:avLst/>
          <a:gdLst/>
          <a:ahLst/>
          <a:cxnLst/>
          <a:rect l="0" t="0" r="0" b="0"/>
          <a:pathLst>
            <a:path>
              <a:moveTo>
                <a:pt x="0" y="0"/>
              </a:moveTo>
              <a:lnTo>
                <a:pt x="0" y="3276013"/>
              </a:lnTo>
              <a:lnTo>
                <a:pt x="898375" y="32760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DE108F-3A83-44A6-9E5B-89FC5E037B56}">
      <dsp:nvSpPr>
        <dsp:cNvPr id="0" name=""/>
        <dsp:cNvSpPr/>
      </dsp:nvSpPr>
      <dsp:spPr>
        <a:xfrm>
          <a:off x="6573052" y="2455505"/>
          <a:ext cx="914295" cy="540500"/>
        </a:xfrm>
        <a:custGeom>
          <a:avLst/>
          <a:gdLst/>
          <a:ahLst/>
          <a:cxnLst/>
          <a:rect l="0" t="0" r="0" b="0"/>
          <a:pathLst>
            <a:path>
              <a:moveTo>
                <a:pt x="0" y="0"/>
              </a:moveTo>
              <a:lnTo>
                <a:pt x="0" y="540500"/>
              </a:lnTo>
              <a:lnTo>
                <a:pt x="914295" y="54050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DD21CF-6211-40E3-8DB5-64AB3D3B832B}">
      <dsp:nvSpPr>
        <dsp:cNvPr id="0" name=""/>
        <dsp:cNvSpPr/>
      </dsp:nvSpPr>
      <dsp:spPr>
        <a:xfrm>
          <a:off x="6573052" y="2455505"/>
          <a:ext cx="926476" cy="2304207"/>
        </a:xfrm>
        <a:custGeom>
          <a:avLst/>
          <a:gdLst/>
          <a:ahLst/>
          <a:cxnLst/>
          <a:rect l="0" t="0" r="0" b="0"/>
          <a:pathLst>
            <a:path>
              <a:moveTo>
                <a:pt x="0" y="0"/>
              </a:moveTo>
              <a:lnTo>
                <a:pt x="0" y="2304207"/>
              </a:lnTo>
              <a:lnTo>
                <a:pt x="926476" y="230420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44D574-4665-4EDF-9884-4F011DCA5C27}">
      <dsp:nvSpPr>
        <dsp:cNvPr id="0" name=""/>
        <dsp:cNvSpPr/>
      </dsp:nvSpPr>
      <dsp:spPr>
        <a:xfrm>
          <a:off x="6573052" y="2455505"/>
          <a:ext cx="808829" cy="1466084"/>
        </a:xfrm>
        <a:custGeom>
          <a:avLst/>
          <a:gdLst/>
          <a:ahLst/>
          <a:cxnLst/>
          <a:rect l="0" t="0" r="0" b="0"/>
          <a:pathLst>
            <a:path>
              <a:moveTo>
                <a:pt x="0" y="0"/>
              </a:moveTo>
              <a:lnTo>
                <a:pt x="0" y="1466084"/>
              </a:lnTo>
              <a:lnTo>
                <a:pt x="808829" y="146608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405B75-1916-4C47-A72A-B09FA8AF72F7}">
      <dsp:nvSpPr>
        <dsp:cNvPr id="0" name=""/>
        <dsp:cNvSpPr/>
      </dsp:nvSpPr>
      <dsp:spPr>
        <a:xfrm>
          <a:off x="7480053" y="1628268"/>
          <a:ext cx="813440" cy="258318"/>
        </a:xfrm>
        <a:custGeom>
          <a:avLst/>
          <a:gdLst/>
          <a:ahLst/>
          <a:cxnLst/>
          <a:rect l="0" t="0" r="0" b="0"/>
          <a:pathLst>
            <a:path>
              <a:moveTo>
                <a:pt x="0" y="0"/>
              </a:moveTo>
              <a:lnTo>
                <a:pt x="0" y="91993"/>
              </a:lnTo>
              <a:lnTo>
                <a:pt x="813440" y="91993"/>
              </a:lnTo>
              <a:lnTo>
                <a:pt x="813440" y="2583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378AE6-0101-42CD-B851-902DE1317818}">
      <dsp:nvSpPr>
        <dsp:cNvPr id="0" name=""/>
        <dsp:cNvSpPr/>
      </dsp:nvSpPr>
      <dsp:spPr>
        <a:xfrm>
          <a:off x="5419467" y="502832"/>
          <a:ext cx="2060585" cy="333412"/>
        </a:xfrm>
        <a:custGeom>
          <a:avLst/>
          <a:gdLst/>
          <a:ahLst/>
          <a:cxnLst/>
          <a:rect l="0" t="0" r="0" b="0"/>
          <a:pathLst>
            <a:path>
              <a:moveTo>
                <a:pt x="0" y="0"/>
              </a:moveTo>
              <a:lnTo>
                <a:pt x="0" y="167087"/>
              </a:lnTo>
              <a:lnTo>
                <a:pt x="2060585" y="167087"/>
              </a:lnTo>
              <a:lnTo>
                <a:pt x="2060585" y="33341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4765BE3-B62E-4B8C-82E7-205966CD463B}">
      <dsp:nvSpPr>
        <dsp:cNvPr id="0" name=""/>
        <dsp:cNvSpPr/>
      </dsp:nvSpPr>
      <dsp:spPr>
        <a:xfrm>
          <a:off x="986884" y="2561454"/>
          <a:ext cx="908590" cy="2418061"/>
        </a:xfrm>
        <a:custGeom>
          <a:avLst/>
          <a:gdLst/>
          <a:ahLst/>
          <a:cxnLst/>
          <a:rect l="0" t="0" r="0" b="0"/>
          <a:pathLst>
            <a:path>
              <a:moveTo>
                <a:pt x="0" y="0"/>
              </a:moveTo>
              <a:lnTo>
                <a:pt x="0" y="2418061"/>
              </a:lnTo>
              <a:lnTo>
                <a:pt x="908590" y="241806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DAF0E1-F287-4202-ADBA-29C10D7471AC}">
      <dsp:nvSpPr>
        <dsp:cNvPr id="0" name=""/>
        <dsp:cNvSpPr/>
      </dsp:nvSpPr>
      <dsp:spPr>
        <a:xfrm>
          <a:off x="986884" y="2561454"/>
          <a:ext cx="913659" cy="1697236"/>
        </a:xfrm>
        <a:custGeom>
          <a:avLst/>
          <a:gdLst/>
          <a:ahLst/>
          <a:cxnLst/>
          <a:rect l="0" t="0" r="0" b="0"/>
          <a:pathLst>
            <a:path>
              <a:moveTo>
                <a:pt x="0" y="0"/>
              </a:moveTo>
              <a:lnTo>
                <a:pt x="0" y="1697236"/>
              </a:lnTo>
              <a:lnTo>
                <a:pt x="913659" y="169723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E53396-7697-4A59-B61D-E8C5475D0F1D}">
      <dsp:nvSpPr>
        <dsp:cNvPr id="0" name=""/>
        <dsp:cNvSpPr/>
      </dsp:nvSpPr>
      <dsp:spPr>
        <a:xfrm>
          <a:off x="986884" y="2561454"/>
          <a:ext cx="913659" cy="1066472"/>
        </a:xfrm>
        <a:custGeom>
          <a:avLst/>
          <a:gdLst/>
          <a:ahLst/>
          <a:cxnLst/>
          <a:rect l="0" t="0" r="0" b="0"/>
          <a:pathLst>
            <a:path>
              <a:moveTo>
                <a:pt x="0" y="0"/>
              </a:moveTo>
              <a:lnTo>
                <a:pt x="0" y="1066472"/>
              </a:lnTo>
              <a:lnTo>
                <a:pt x="913659" y="106647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C168FC-4DD2-4C3C-9E13-3B3168EDCC12}">
      <dsp:nvSpPr>
        <dsp:cNvPr id="0" name=""/>
        <dsp:cNvSpPr/>
      </dsp:nvSpPr>
      <dsp:spPr>
        <a:xfrm>
          <a:off x="986884" y="2561454"/>
          <a:ext cx="888837" cy="486972"/>
        </a:xfrm>
        <a:custGeom>
          <a:avLst/>
          <a:gdLst/>
          <a:ahLst/>
          <a:cxnLst/>
          <a:rect l="0" t="0" r="0" b="0"/>
          <a:pathLst>
            <a:path>
              <a:moveTo>
                <a:pt x="0" y="0"/>
              </a:moveTo>
              <a:lnTo>
                <a:pt x="0" y="486972"/>
              </a:lnTo>
              <a:lnTo>
                <a:pt x="888837" y="48697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0A79E2-5229-45E7-A9FC-64035C671157}">
      <dsp:nvSpPr>
        <dsp:cNvPr id="0" name=""/>
        <dsp:cNvSpPr/>
      </dsp:nvSpPr>
      <dsp:spPr>
        <a:xfrm>
          <a:off x="2287274" y="1628268"/>
          <a:ext cx="1084090" cy="243650"/>
        </a:xfrm>
        <a:custGeom>
          <a:avLst/>
          <a:gdLst/>
          <a:ahLst/>
          <a:cxnLst/>
          <a:rect l="0" t="0" r="0" b="0"/>
          <a:pathLst>
            <a:path>
              <a:moveTo>
                <a:pt x="1084090" y="0"/>
              </a:moveTo>
              <a:lnTo>
                <a:pt x="1084090" y="77325"/>
              </a:lnTo>
              <a:lnTo>
                <a:pt x="0" y="77325"/>
              </a:lnTo>
              <a:lnTo>
                <a:pt x="0" y="24365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9827DA-C5A2-44D0-8CF9-CD257691E1E8}">
      <dsp:nvSpPr>
        <dsp:cNvPr id="0" name=""/>
        <dsp:cNvSpPr/>
      </dsp:nvSpPr>
      <dsp:spPr>
        <a:xfrm>
          <a:off x="3371365" y="502832"/>
          <a:ext cx="2048102" cy="333412"/>
        </a:xfrm>
        <a:custGeom>
          <a:avLst/>
          <a:gdLst/>
          <a:ahLst/>
          <a:cxnLst/>
          <a:rect l="0" t="0" r="0" b="0"/>
          <a:pathLst>
            <a:path>
              <a:moveTo>
                <a:pt x="2048102" y="0"/>
              </a:moveTo>
              <a:lnTo>
                <a:pt x="2048102" y="167087"/>
              </a:lnTo>
              <a:lnTo>
                <a:pt x="0" y="167087"/>
              </a:lnTo>
              <a:lnTo>
                <a:pt x="0" y="33341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426EB4-C452-4B5D-B26C-C3CA5A08B16A}">
      <dsp:nvSpPr>
        <dsp:cNvPr id="0" name=""/>
        <dsp:cNvSpPr/>
      </dsp:nvSpPr>
      <dsp:spPr>
        <a:xfrm>
          <a:off x="3358858" y="0"/>
          <a:ext cx="4121217" cy="502832"/>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ACTOS JURÍDICOS</a:t>
          </a:r>
          <a:endParaRPr lang="es-ES" sz="3200" kern="1200" dirty="0">
            <a:latin typeface="Arial" panose="020B0604020202020204" pitchFamily="34" charset="0"/>
            <a:cs typeface="Arial" panose="020B0604020202020204" pitchFamily="34" charset="0"/>
          </a:endParaRPr>
        </a:p>
      </dsp:txBody>
      <dsp:txXfrm>
        <a:off x="3358858" y="0"/>
        <a:ext cx="4121217" cy="502832"/>
      </dsp:txXfrm>
    </dsp:sp>
    <dsp:sp modelId="{B491F3BB-DBC4-4ED8-B35C-AFC45CBECA9D}">
      <dsp:nvSpPr>
        <dsp:cNvPr id="0" name=""/>
        <dsp:cNvSpPr/>
      </dsp:nvSpPr>
      <dsp:spPr>
        <a:xfrm>
          <a:off x="2424682" y="836244"/>
          <a:ext cx="1893365" cy="79202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Aquellos sin los  cuales el </a:t>
          </a:r>
          <a:r>
            <a:rPr lang="es-ES" sz="1400" kern="1200" dirty="0" smtClean="0">
              <a:solidFill>
                <a:srgbClr val="FF0000"/>
              </a:solidFill>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no nace al derecho</a:t>
          </a:r>
          <a:endParaRPr lang="es-ES" sz="1400" kern="1200" dirty="0">
            <a:latin typeface="Arial" panose="020B0604020202020204" pitchFamily="34" charset="0"/>
            <a:cs typeface="Arial" panose="020B0604020202020204" pitchFamily="34" charset="0"/>
          </a:endParaRPr>
        </a:p>
      </dsp:txBody>
      <dsp:txXfrm>
        <a:off x="2424682" y="836244"/>
        <a:ext cx="1893365" cy="792024"/>
      </dsp:txXfrm>
    </dsp:sp>
    <dsp:sp modelId="{AB73C7C9-46AA-4D46-879F-86B97E418B95}">
      <dsp:nvSpPr>
        <dsp:cNvPr id="0" name=""/>
        <dsp:cNvSpPr/>
      </dsp:nvSpPr>
      <dsp:spPr>
        <a:xfrm>
          <a:off x="661787" y="1871918"/>
          <a:ext cx="3250973" cy="689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Requisitos de Existencia</a:t>
          </a:r>
          <a:endParaRPr lang="es-ES" sz="2000" kern="1200" dirty="0">
            <a:latin typeface="Arial" panose="020B0604020202020204" pitchFamily="34" charset="0"/>
            <a:cs typeface="Arial" panose="020B0604020202020204" pitchFamily="34" charset="0"/>
          </a:endParaRPr>
        </a:p>
      </dsp:txBody>
      <dsp:txXfrm>
        <a:off x="661787" y="1871918"/>
        <a:ext cx="3250973" cy="689536"/>
      </dsp:txXfrm>
    </dsp:sp>
    <dsp:sp modelId="{51487D27-033E-4005-BF40-D3AB8839C45E}">
      <dsp:nvSpPr>
        <dsp:cNvPr id="0" name=""/>
        <dsp:cNvSpPr/>
      </dsp:nvSpPr>
      <dsp:spPr>
        <a:xfrm>
          <a:off x="1875722" y="2815813"/>
          <a:ext cx="1613733" cy="46522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Voluntad</a:t>
          </a:r>
          <a:endParaRPr lang="es-ES" sz="1600" kern="1200" dirty="0">
            <a:latin typeface="Arial" panose="020B0604020202020204" pitchFamily="34" charset="0"/>
            <a:cs typeface="Arial" panose="020B0604020202020204" pitchFamily="34" charset="0"/>
          </a:endParaRPr>
        </a:p>
      </dsp:txBody>
      <dsp:txXfrm>
        <a:off x="1875722" y="2815813"/>
        <a:ext cx="1613733" cy="465227"/>
      </dsp:txXfrm>
    </dsp:sp>
    <dsp:sp modelId="{88C74DED-1B03-46D1-944C-FC6413986474}">
      <dsp:nvSpPr>
        <dsp:cNvPr id="0" name=""/>
        <dsp:cNvSpPr/>
      </dsp:nvSpPr>
      <dsp:spPr>
        <a:xfrm>
          <a:off x="1900544" y="3431651"/>
          <a:ext cx="1617091" cy="3925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Objeto</a:t>
          </a:r>
          <a:endParaRPr lang="es-ES" sz="1600" kern="1200" dirty="0">
            <a:latin typeface="Arial" panose="020B0604020202020204" pitchFamily="34" charset="0"/>
            <a:cs typeface="Arial" panose="020B0604020202020204" pitchFamily="34" charset="0"/>
          </a:endParaRPr>
        </a:p>
      </dsp:txBody>
      <dsp:txXfrm>
        <a:off x="1900544" y="3431651"/>
        <a:ext cx="1617091" cy="392550"/>
      </dsp:txXfrm>
    </dsp:sp>
    <dsp:sp modelId="{91312632-691B-4195-8456-F970881BB8BC}">
      <dsp:nvSpPr>
        <dsp:cNvPr id="0" name=""/>
        <dsp:cNvSpPr/>
      </dsp:nvSpPr>
      <dsp:spPr>
        <a:xfrm>
          <a:off x="1900544" y="4029511"/>
          <a:ext cx="1590859" cy="4583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Causa</a:t>
          </a:r>
          <a:endParaRPr lang="es-ES" sz="1600" kern="1200" dirty="0">
            <a:latin typeface="Arial" panose="020B0604020202020204" pitchFamily="34" charset="0"/>
            <a:cs typeface="Arial" panose="020B0604020202020204" pitchFamily="34" charset="0"/>
          </a:endParaRPr>
        </a:p>
      </dsp:txBody>
      <dsp:txXfrm>
        <a:off x="1900544" y="4029511"/>
        <a:ext cx="1590859" cy="458360"/>
      </dsp:txXfrm>
    </dsp:sp>
    <dsp:sp modelId="{9CC20DDF-9068-4C38-A9BD-9238FE0ACE60}">
      <dsp:nvSpPr>
        <dsp:cNvPr id="0" name=""/>
        <dsp:cNvSpPr/>
      </dsp:nvSpPr>
      <dsp:spPr>
        <a:xfrm>
          <a:off x="1895475" y="4730769"/>
          <a:ext cx="1624647" cy="49749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Solemnidades</a:t>
          </a:r>
          <a:endParaRPr lang="es-ES" sz="1400" kern="1200" dirty="0">
            <a:latin typeface="Arial" panose="020B0604020202020204" pitchFamily="34" charset="0"/>
            <a:cs typeface="Arial" panose="020B0604020202020204" pitchFamily="34" charset="0"/>
          </a:endParaRPr>
        </a:p>
      </dsp:txBody>
      <dsp:txXfrm>
        <a:off x="1895475" y="4730769"/>
        <a:ext cx="1624647" cy="497494"/>
      </dsp:txXfrm>
    </dsp:sp>
    <dsp:sp modelId="{3219E553-BC1F-475E-80A0-72CC9FEB1DB9}">
      <dsp:nvSpPr>
        <dsp:cNvPr id="0" name=""/>
        <dsp:cNvSpPr/>
      </dsp:nvSpPr>
      <dsp:spPr>
        <a:xfrm>
          <a:off x="6570722" y="836244"/>
          <a:ext cx="1818661" cy="79202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 </a:t>
          </a:r>
          <a:r>
            <a:rPr lang="es-ES" sz="1400" kern="1200" dirty="0" smtClean="0">
              <a:solidFill>
                <a:srgbClr val="FF0000"/>
              </a:solidFill>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nace al derecho, pero con un vicio</a:t>
          </a:r>
          <a:endParaRPr lang="es-ES" sz="1400" kern="1200" dirty="0">
            <a:latin typeface="Arial" panose="020B0604020202020204" pitchFamily="34" charset="0"/>
            <a:cs typeface="Arial" panose="020B0604020202020204" pitchFamily="34" charset="0"/>
          </a:endParaRPr>
        </a:p>
      </dsp:txBody>
      <dsp:txXfrm>
        <a:off x="6570722" y="836244"/>
        <a:ext cx="1818661" cy="792024"/>
      </dsp:txXfrm>
    </dsp:sp>
    <dsp:sp modelId="{B83CD67A-0AFB-4B1D-9417-CD9AD20066F7}">
      <dsp:nvSpPr>
        <dsp:cNvPr id="0" name=""/>
        <dsp:cNvSpPr/>
      </dsp:nvSpPr>
      <dsp:spPr>
        <a:xfrm>
          <a:off x="6142942" y="1886587"/>
          <a:ext cx="4301102" cy="56891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Requisitos de Validez</a:t>
          </a:r>
          <a:endParaRPr lang="es-ES" sz="2000" kern="1200" dirty="0">
            <a:latin typeface="Arial" panose="020B0604020202020204" pitchFamily="34" charset="0"/>
            <a:cs typeface="Arial" panose="020B0604020202020204" pitchFamily="34" charset="0"/>
          </a:endParaRPr>
        </a:p>
      </dsp:txBody>
      <dsp:txXfrm>
        <a:off x="6142942" y="1886587"/>
        <a:ext cx="4301102" cy="568918"/>
      </dsp:txXfrm>
    </dsp:sp>
    <dsp:sp modelId="{29A84364-6FE7-4B99-B5A6-F2F4A4F2F38F}">
      <dsp:nvSpPr>
        <dsp:cNvPr id="0" name=""/>
        <dsp:cNvSpPr/>
      </dsp:nvSpPr>
      <dsp:spPr>
        <a:xfrm>
          <a:off x="7381881" y="3612391"/>
          <a:ext cx="3566294" cy="61839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Capacidad de las partes </a:t>
          </a:r>
        </a:p>
        <a:p>
          <a:pPr lvl="0" algn="ctr" defTabSz="889000">
            <a:lnSpc>
              <a:spcPct val="90000"/>
            </a:lnSpc>
            <a:spcBef>
              <a:spcPct val="0"/>
            </a:spcBef>
            <a:spcAft>
              <a:spcPct val="35000"/>
            </a:spcAft>
          </a:pPr>
          <a:endParaRPr lang="es-ES" sz="1200" kern="1200" dirty="0">
            <a:latin typeface="Arial" panose="020B0604020202020204" pitchFamily="34" charset="0"/>
            <a:cs typeface="Arial" panose="020B0604020202020204" pitchFamily="34" charset="0"/>
          </a:endParaRPr>
        </a:p>
      </dsp:txBody>
      <dsp:txXfrm>
        <a:off x="7381881" y="3612391"/>
        <a:ext cx="3566294" cy="618396"/>
      </dsp:txXfrm>
    </dsp:sp>
    <dsp:sp modelId="{8EAF8A2E-DCA2-4538-A64C-FA7108094A82}">
      <dsp:nvSpPr>
        <dsp:cNvPr id="0" name=""/>
        <dsp:cNvSpPr/>
      </dsp:nvSpPr>
      <dsp:spPr>
        <a:xfrm>
          <a:off x="7499529" y="4398119"/>
          <a:ext cx="3546366" cy="72318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Objeto Lícito</a:t>
          </a:r>
          <a:endParaRPr lang="es-ES" sz="1600" kern="1200" dirty="0">
            <a:latin typeface="Arial" panose="020B0604020202020204" pitchFamily="34" charset="0"/>
            <a:cs typeface="Arial" panose="020B0604020202020204" pitchFamily="34" charset="0"/>
          </a:endParaRPr>
        </a:p>
      </dsp:txBody>
      <dsp:txXfrm>
        <a:off x="7499529" y="4398119"/>
        <a:ext cx="3546366" cy="723189"/>
      </dsp:txXfrm>
    </dsp:sp>
    <dsp:sp modelId="{EB0B18CA-2BBB-489E-9612-41E53F3B4D11}">
      <dsp:nvSpPr>
        <dsp:cNvPr id="0" name=""/>
        <dsp:cNvSpPr/>
      </dsp:nvSpPr>
      <dsp:spPr>
        <a:xfrm>
          <a:off x="7487347" y="2605800"/>
          <a:ext cx="3545955" cy="780412"/>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Voluntad exenta de vicios</a:t>
          </a:r>
        </a:p>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(Error, fuerza y dolo)</a:t>
          </a:r>
        </a:p>
      </dsp:txBody>
      <dsp:txXfrm>
        <a:off x="7487347" y="2605800"/>
        <a:ext cx="3545955" cy="780412"/>
      </dsp:txXfrm>
    </dsp:sp>
    <dsp:sp modelId="{C751CB62-106E-44AD-AC64-D710DDE42B78}">
      <dsp:nvSpPr>
        <dsp:cNvPr id="0" name=""/>
        <dsp:cNvSpPr/>
      </dsp:nvSpPr>
      <dsp:spPr>
        <a:xfrm>
          <a:off x="7471428" y="5403300"/>
          <a:ext cx="3512816" cy="65643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Causa Lícita</a:t>
          </a:r>
        </a:p>
        <a:p>
          <a:pPr lvl="0" algn="ctr" defTabSz="622300">
            <a:lnSpc>
              <a:spcPct val="90000"/>
            </a:lnSpc>
            <a:spcBef>
              <a:spcPct val="0"/>
            </a:spcBef>
            <a:spcAft>
              <a:spcPct val="35000"/>
            </a:spcAft>
          </a:pPr>
          <a:endParaRPr lang="es-ES" kern="1200" dirty="0"/>
        </a:p>
      </dsp:txBody>
      <dsp:txXfrm>
        <a:off x="7471428" y="5403300"/>
        <a:ext cx="3512816" cy="65643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31-07-2023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31-07-2023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“DAGA”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20 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3502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144463"/>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INICIATIVA</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980019"/>
            <a:ext cx="10515600" cy="5877981"/>
          </a:xfrm>
        </p:spPr>
        <p:txBody>
          <a:bodyPr>
            <a:normAutofit fontScale="47500" lnSpcReduction="20000"/>
          </a:bodyPr>
          <a:lstStyle/>
          <a:p>
            <a:pPr marL="457200" indent="-457200" algn="just">
              <a:buFont typeface="+mj-lt"/>
              <a:buAutoNum type="arabicPeriod"/>
            </a:pPr>
            <a:r>
              <a:rPr lang="es-MX" sz="3800" dirty="0" smtClean="0">
                <a:latin typeface="Arial" panose="020B0604020202020204" pitchFamily="34" charset="0"/>
                <a:cs typeface="Arial" panose="020B0604020202020204" pitchFamily="34" charset="0"/>
              </a:rPr>
              <a:t>Las leyes pueden tener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a:t>
            </a:r>
          </a:p>
          <a:p>
            <a:pPr marL="457200" indent="-457200" algn="just">
              <a:buFont typeface="+mj-lt"/>
              <a:buAutoNum type="arabicPeriod"/>
            </a:pPr>
            <a:r>
              <a:rPr lang="es-MX" altLang="es-ES" sz="3800" dirty="0" smtClean="0">
                <a:latin typeface="Arial" panose="020B0604020202020204" pitchFamily="34" charset="0"/>
                <a:cs typeface="Arial" panose="020B0604020202020204" pitchFamily="34" charset="0"/>
              </a:rPr>
              <a:t>La </a:t>
            </a:r>
            <a:r>
              <a:rPr lang="es-MX" altLang="es-ES" sz="3800" dirty="0" smtClean="0">
                <a:solidFill>
                  <a:srgbClr val="FF0000"/>
                </a:solidFill>
                <a:latin typeface="Arial" panose="020B0604020202020204" pitchFamily="34" charset="0"/>
                <a:cs typeface="Arial" panose="020B0604020202020204" pitchFamily="34" charset="0"/>
              </a:rPr>
              <a:t>cámara </a:t>
            </a:r>
            <a:r>
              <a:rPr lang="es-MX" altLang="es-ES" sz="3800" dirty="0">
                <a:solidFill>
                  <a:srgbClr val="FF0000"/>
                </a:solidFill>
                <a:latin typeface="Arial" panose="020B0604020202020204" pitchFamily="34" charset="0"/>
                <a:cs typeface="Arial" panose="020B0604020202020204" pitchFamily="34" charset="0"/>
              </a:rPr>
              <a:t>de </a:t>
            </a:r>
            <a:r>
              <a:rPr lang="es-MX" altLang="es-ES" sz="3800" dirty="0" smtClean="0">
                <a:solidFill>
                  <a:srgbClr val="FF0000"/>
                </a:solidFill>
                <a:latin typeface="Arial" panose="020B0604020202020204" pitchFamily="34" charset="0"/>
                <a:cs typeface="Arial" panose="020B0604020202020204" pitchFamily="34" charset="0"/>
              </a:rPr>
              <a:t>origen </a:t>
            </a:r>
            <a:r>
              <a:rPr lang="es-MX" altLang="es-ES" sz="3800" dirty="0" smtClean="0">
                <a:latin typeface="Arial" panose="020B0604020202020204" pitchFamily="34" charset="0"/>
                <a:cs typeface="Arial" panose="020B0604020202020204" pitchFamily="34" charset="0"/>
              </a:rPr>
              <a:t>puede:</a:t>
            </a:r>
            <a:endParaRPr lang="es-MX" altLang="es-ES" sz="3800" dirty="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Rechazar</a:t>
            </a:r>
            <a:r>
              <a:rPr lang="es-MX" altLang="es-ES" sz="3800" dirty="0">
                <a:latin typeface="Arial" panose="020B0604020202020204" pitchFamily="34" charset="0"/>
                <a:cs typeface="Arial" panose="020B0604020202020204" pitchFamily="34" charset="0"/>
              </a:rPr>
              <a:t>: no puede renovarse el proyecto hasta después de un año. </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Aprobar</a:t>
            </a:r>
            <a:r>
              <a:rPr lang="es-MX" altLang="es-ES" sz="3800" dirty="0">
                <a:latin typeface="Arial" panose="020B0604020202020204" pitchFamily="34" charset="0"/>
                <a:cs typeface="Arial" panose="020B0604020202020204" pitchFamily="34" charset="0"/>
              </a:rPr>
              <a:t>: pasa a la Cámara revisora. </a:t>
            </a:r>
          </a:p>
          <a:p>
            <a:pPr>
              <a:buNone/>
            </a:pPr>
            <a:r>
              <a:rPr lang="es-MX" altLang="es-ES" sz="3800" dirty="0" smtClean="0">
                <a:latin typeface="Arial" panose="020B0604020202020204" pitchFamily="34" charset="0"/>
                <a:cs typeface="Arial" panose="020B0604020202020204" pitchFamily="34" charset="0"/>
              </a:rPr>
              <a:t>3.     La </a:t>
            </a:r>
            <a:r>
              <a:rPr lang="es-MX" altLang="es-ES" sz="3800" dirty="0" smtClean="0">
                <a:solidFill>
                  <a:srgbClr val="FF0000"/>
                </a:solidFill>
                <a:latin typeface="Arial" panose="020B0604020202020204" pitchFamily="34" charset="0"/>
                <a:cs typeface="Arial" panose="020B0604020202020204" pitchFamily="34" charset="0"/>
              </a:rPr>
              <a:t>cámara revisora </a:t>
            </a:r>
            <a:r>
              <a:rPr lang="es-MX" altLang="es-ES" sz="3800" dirty="0" smtClean="0">
                <a:latin typeface="Arial" panose="020B0604020202020204" pitchFamily="34" charset="0"/>
                <a:cs typeface="Arial" panose="020B0604020202020204" pitchFamily="34" charset="0"/>
              </a:rPr>
              <a:t>puede: </a:t>
            </a:r>
            <a:endParaRPr lang="es-MX" sz="3800" dirty="0" smtClean="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Desechar </a:t>
            </a:r>
            <a:r>
              <a:rPr lang="es-MX" altLang="es-ES" sz="3800" dirty="0">
                <a:latin typeface="Arial" panose="020B0604020202020204" pitchFamily="34" charset="0"/>
                <a:cs typeface="Arial" panose="020B0604020202020204" pitchFamily="34" charset="0"/>
              </a:rPr>
              <a:t>el proyecto en su </a:t>
            </a:r>
            <a:r>
              <a:rPr lang="es-MX" altLang="es-ES" sz="3800" dirty="0" smtClean="0">
                <a:latin typeface="Arial" panose="020B0604020202020204" pitchFamily="34" charset="0"/>
                <a:cs typeface="Arial" panose="020B0604020202020204" pitchFamily="34" charset="0"/>
              </a:rPr>
              <a:t>totalidad.</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Enmendar </a:t>
            </a:r>
            <a:r>
              <a:rPr lang="es-MX" altLang="es-ES" sz="3800" smtClean="0">
                <a:latin typeface="Arial" panose="020B0604020202020204" pitchFamily="34" charset="0"/>
                <a:cs typeface="Arial" panose="020B0604020202020204" pitchFamily="34" charset="0"/>
              </a:rPr>
              <a:t>el proyecto.</a:t>
            </a:r>
            <a:endParaRPr lang="es-MX" altLang="es-ES" sz="3800" dirty="0" smtClean="0">
              <a:latin typeface="Arial" panose="020B0604020202020204" pitchFamily="34" charset="0"/>
              <a:cs typeface="Arial" panose="020B0604020202020204" pitchFamily="34" charset="0"/>
            </a:endParaRPr>
          </a:p>
          <a:p>
            <a:pPr>
              <a:buNone/>
            </a:pPr>
            <a:r>
              <a:rPr lang="es-MX" altLang="es-ES" sz="3800" dirty="0" smtClean="0">
                <a:latin typeface="Arial" panose="020B0604020202020204" pitchFamily="34" charset="0"/>
                <a:cs typeface="Arial" panose="020B0604020202020204" pitchFamily="34" charset="0"/>
              </a:rPr>
              <a:t> </a:t>
            </a: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Aprobar el proyecto. </a:t>
            </a:r>
          </a:p>
          <a:p>
            <a:pPr marL="0" indent="0">
              <a:buNone/>
            </a:pPr>
            <a:r>
              <a:rPr lang="es-MX" sz="3800" dirty="0" smtClean="0">
                <a:latin typeface="Arial" panose="020B0604020202020204" pitchFamily="34" charset="0"/>
                <a:cs typeface="Arial" panose="020B0604020202020204" pitchFamily="34" charset="0"/>
              </a:rPr>
              <a:t>4.     Existen materias que son de iniciativa exclusiva del Pdte. De la República. Incisos 4° y 5° CPR.</a:t>
            </a:r>
          </a:p>
          <a:p>
            <a:pPr marL="0" indent="0">
              <a:buNone/>
            </a:pPr>
            <a:endParaRPr lang="es-MX" sz="3000" dirty="0" smtClean="0">
              <a:latin typeface="Arial" panose="020B0604020202020204" pitchFamily="34" charset="0"/>
              <a:cs typeface="Arial" panose="020B0604020202020204" pitchFamily="34" charset="0"/>
            </a:endParaRPr>
          </a:p>
          <a:p>
            <a:pPr marL="0" indent="0" algn="just">
              <a:buNone/>
            </a:pPr>
            <a:r>
              <a:rPr lang="es-MX" sz="3800" dirty="0" smtClean="0">
                <a:latin typeface="Arial" panose="020B0604020202020204" pitchFamily="34" charset="0"/>
                <a:cs typeface="Arial" panose="020B0604020202020204" pitchFamily="34" charset="0"/>
              </a:rPr>
              <a:t>5.     Existen países con iniciativa popular de ley: </a:t>
            </a:r>
          </a:p>
          <a:p>
            <a:pPr marL="0" indent="0" algn="just">
              <a:buNone/>
            </a:pPr>
            <a:r>
              <a:rPr lang="es-MX" sz="3800" dirty="0" smtClean="0">
                <a:latin typeface="Arial" panose="020B0604020202020204" pitchFamily="34" charset="0"/>
                <a:cs typeface="Arial" panose="020B0604020202020204" pitchFamily="34" charset="0"/>
              </a:rPr>
              <a:t>        Ejemplo:  España: Artículo 87.3 de su constitución.</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514350" indent="-514350">
              <a:buFont typeface="+mj-lt"/>
              <a:buAutoNum type="arabicPeriod"/>
            </a:pPr>
            <a:endParaRPr lang="es-MX" dirty="0"/>
          </a:p>
          <a:p>
            <a:pPr marL="514350" indent="-514350">
              <a:buFont typeface="+mj-lt"/>
              <a:buAutoNum type="arabicPeriod"/>
            </a:pPr>
            <a:endParaRPr lang="es-MX" dirty="0" smtClean="0"/>
          </a:p>
          <a:p>
            <a:endParaRPr lang="es-MX" dirty="0"/>
          </a:p>
        </p:txBody>
      </p:sp>
      <p:sp>
        <p:nvSpPr>
          <p:cNvPr id="9" name="Rectángulo 8"/>
          <p:cNvSpPr/>
          <p:nvPr/>
        </p:nvSpPr>
        <p:spPr>
          <a:xfrm>
            <a:off x="1446663" y="5461314"/>
            <a:ext cx="9907170" cy="1200329"/>
          </a:xfrm>
          <a:prstGeom prst="rect">
            <a:avLst/>
          </a:prstGeom>
        </p:spPr>
        <p:txBody>
          <a:bodyPr wrap="square">
            <a:spAutoFit/>
          </a:bodyPr>
          <a:lstStyle/>
          <a:p>
            <a:pPr algn="just"/>
            <a:r>
              <a:rPr lang="es-MX" i="1" dirty="0" smtClean="0">
                <a:latin typeface="Arial" panose="020B0604020202020204" pitchFamily="34" charset="0"/>
                <a:cs typeface="Arial" panose="020B0604020202020204" pitchFamily="34" charset="0"/>
              </a:rPr>
              <a:t>“3</a:t>
            </a:r>
            <a:r>
              <a:rPr lang="es-MX" i="1" dirty="0">
                <a:latin typeface="Arial" panose="020B0604020202020204" pitchFamily="34" charset="0"/>
                <a:cs typeface="Arial" panose="020B0604020202020204" pitchFamily="34" charset="0"/>
              </a:rPr>
              <a:t>. 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a:t>
            </a:r>
            <a:r>
              <a:rPr lang="es-MX" i="1" dirty="0" smtClean="0">
                <a:latin typeface="Arial" panose="020B0604020202020204" pitchFamily="34" charset="0"/>
                <a:cs typeface="Arial" panose="020B0604020202020204" pitchFamily="34" charset="0"/>
              </a:rPr>
              <a:t>gracia”.</a:t>
            </a:r>
            <a:endParaRPr lang="en-US"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8478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436098879"/>
              </p:ext>
            </p:extLst>
          </p:nvPr>
        </p:nvGraphicFramePr>
        <p:xfrm>
          <a:off x="646059" y="624797"/>
          <a:ext cx="1154594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03368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3035251961"/>
              </p:ext>
            </p:extLst>
          </p:nvPr>
        </p:nvGraphicFramePr>
        <p:xfrm>
          <a:off x="78442" y="-235683"/>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5757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2486400978"/>
              </p:ext>
            </p:extLst>
          </p:nvPr>
        </p:nvGraphicFramePr>
        <p:xfrm>
          <a:off x="296806" y="259307"/>
          <a:ext cx="11732526" cy="6455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44056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3517662467"/>
              </p:ext>
            </p:extLst>
          </p:nvPr>
        </p:nvGraphicFramePr>
        <p:xfrm>
          <a:off x="150125" y="218363"/>
          <a:ext cx="12041875" cy="6305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5355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5" name="Título 4"/>
          <p:cNvSpPr>
            <a:spLocks noGrp="1"/>
          </p:cNvSpPr>
          <p:nvPr>
            <p:ph type="title"/>
          </p:nvPr>
        </p:nvSpPr>
        <p:spPr>
          <a:xfrm>
            <a:off x="2153133" y="319882"/>
            <a:ext cx="9025213" cy="1018330"/>
          </a:xfrm>
        </p:spPr>
        <p:txBody>
          <a:bodyPr>
            <a:normAutofit/>
          </a:bodyPr>
          <a:lstStyle/>
          <a:p>
            <a:pPr algn="ctr"/>
            <a:r>
              <a:rPr lang="es-MX" sz="3200" dirty="0" smtClean="0">
                <a:latin typeface="Arial" panose="020B0604020202020204" pitchFamily="34" charset="0"/>
                <a:cs typeface="Arial" panose="020B0604020202020204" pitchFamily="34" charset="0"/>
              </a:rPr>
              <a:t>Algunos artículos que se refieren a la costumbre </a:t>
            </a:r>
            <a:br>
              <a:rPr lang="es-MX" sz="3200" dirty="0" smtClean="0">
                <a:latin typeface="Arial" panose="020B0604020202020204" pitchFamily="34" charset="0"/>
                <a:cs typeface="Arial" panose="020B0604020202020204" pitchFamily="34" charset="0"/>
              </a:rPr>
            </a:br>
            <a:r>
              <a:rPr lang="es-MX" sz="2000" dirty="0" smtClean="0">
                <a:latin typeface="Arial" panose="020B0604020202020204" pitchFamily="34" charset="0"/>
                <a:cs typeface="Arial" panose="020B0604020202020204" pitchFamily="34" charset="0"/>
              </a:rPr>
              <a:t>(Código Civil y Código de Comercio)</a:t>
            </a:r>
            <a:endParaRPr lang="en-US" sz="2000" dirty="0">
              <a:latin typeface="Arial" panose="020B0604020202020204" pitchFamily="34" charset="0"/>
              <a:cs typeface="Arial" panose="020B0604020202020204" pitchFamily="34" charset="0"/>
            </a:endParaRPr>
          </a:p>
        </p:txBody>
      </p:sp>
      <p:sp>
        <p:nvSpPr>
          <p:cNvPr id="7" name="Rectángulo 6"/>
          <p:cNvSpPr/>
          <p:nvPr/>
        </p:nvSpPr>
        <p:spPr>
          <a:xfrm>
            <a:off x="1402080" y="2004209"/>
            <a:ext cx="10527322" cy="707886"/>
          </a:xfrm>
          <a:prstGeom prst="rect">
            <a:avLst/>
          </a:prstGeom>
          <a:solidFill>
            <a:schemeClr val="bg1"/>
          </a:solidFill>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2º.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a:t>
            </a:r>
            <a:r>
              <a:rPr lang="es-MX" sz="2000" dirty="0">
                <a:solidFill>
                  <a:srgbClr val="FF0000"/>
                </a:solidFill>
                <a:latin typeface="Arial" panose="020B0604020202020204" pitchFamily="34" charset="0"/>
                <a:cs typeface="Arial" panose="020B0604020202020204" pitchFamily="34" charset="0"/>
              </a:rPr>
              <a:t>no</a:t>
            </a:r>
            <a:r>
              <a:rPr lang="es-MX" sz="2000" dirty="0">
                <a:solidFill>
                  <a:srgbClr val="000000"/>
                </a:solidFill>
                <a:latin typeface="Arial" panose="020B0604020202020204" pitchFamily="34" charset="0"/>
                <a:cs typeface="Arial" panose="020B0604020202020204" pitchFamily="34" charset="0"/>
              </a:rPr>
              <a:t> constituye derecho sino en los casos en que la ley se remite a ella.</a:t>
            </a:r>
            <a:r>
              <a:rPr lang="es-MX" sz="2000" dirty="0">
                <a:latin typeface="Arial" panose="020B0604020202020204" pitchFamily="34" charset="0"/>
                <a:cs typeface="Arial" panose="020B0604020202020204" pitchFamily="34" charset="0"/>
              </a:rPr>
              <a:t/>
            </a:r>
            <a:br>
              <a:rPr lang="es-MX"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8" name="Rectángulo 7"/>
          <p:cNvSpPr/>
          <p:nvPr/>
        </p:nvSpPr>
        <p:spPr>
          <a:xfrm>
            <a:off x="1402079" y="3038782"/>
            <a:ext cx="10527323" cy="1015663"/>
          </a:xfrm>
          <a:prstGeom prst="rect">
            <a:avLst/>
          </a:prstGeom>
          <a:solidFill>
            <a:schemeClr val="bg1"/>
          </a:solidFill>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a:t>
            </a:r>
            <a:r>
              <a:rPr lang="es-MX" sz="2000" dirty="0">
                <a:latin typeface="Arial" panose="020B0604020202020204" pitchFamily="34" charset="0"/>
                <a:cs typeface="Arial" panose="020B0604020202020204" pitchFamily="34" charset="0"/>
              </a:rPr>
              <a:t>1546</a:t>
            </a:r>
            <a:r>
              <a:rPr lang="es-MX" sz="2000" dirty="0">
                <a:solidFill>
                  <a:srgbClr val="000000"/>
                </a:solidFill>
                <a:latin typeface="Arial" panose="020B0604020202020204" pitchFamily="34" charset="0"/>
                <a:cs typeface="Arial" panose="020B0604020202020204" pitchFamily="34" charset="0"/>
              </a:rPr>
              <a:t>. Los contratos deben ejecutarse de buena fe, y por consiguiente obligan no sólo a lo que en ellos se expresa, sino a todas las cosas que emanan precisamente de la naturaleza de la obligación, o que por la ley o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pertenecen a ella.</a:t>
            </a:r>
            <a:endParaRPr lang="en-US" sz="2000" dirty="0">
              <a:latin typeface="Arial" panose="020B0604020202020204" pitchFamily="34" charset="0"/>
              <a:cs typeface="Arial" panose="020B0604020202020204" pitchFamily="34" charset="0"/>
            </a:endParaRPr>
          </a:p>
        </p:txBody>
      </p:sp>
      <p:sp>
        <p:nvSpPr>
          <p:cNvPr id="9" name="Rectángulo 8"/>
          <p:cNvSpPr/>
          <p:nvPr/>
        </p:nvSpPr>
        <p:spPr>
          <a:xfrm>
            <a:off x="1402080" y="4328721"/>
            <a:ext cx="10527322" cy="1323439"/>
          </a:xfrm>
          <a:prstGeom prst="rect">
            <a:avLst/>
          </a:prstGeom>
          <a:solidFill>
            <a:schemeClr val="bg1"/>
          </a:solidFill>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4°. Las costumbres mercantiles suplen el silencio de la ley, cuando los hechos que las constituyen son uniformes, públicos, generalmente ejecutados en la República o en una determinada localidad, y reiterados por un largo espacio de tiempo, que se apreciará prudencialmente por los juzgados de comercio.</a:t>
            </a:r>
            <a:endParaRPr lang="en-US" sz="2000" dirty="0">
              <a:latin typeface="Arial" panose="020B0604020202020204" pitchFamily="34" charset="0"/>
              <a:cs typeface="Arial" panose="020B0604020202020204" pitchFamily="34" charset="0"/>
            </a:endParaRPr>
          </a:p>
        </p:txBody>
      </p:sp>
      <p:pic>
        <p:nvPicPr>
          <p:cNvPr id="2050" name="Picture 2" descr="https://librero.cl/wp-content/uploads/2023/01/Codigo-civil-2019-estudiante-309x4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3445" y="2009577"/>
            <a:ext cx="1021542" cy="140503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www.editorialmetropolitana.cl/wp-content/uploads/2019/03/codigo-de-comercio-2019-estudiante-e1553113021487-309x42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318" y="4328721"/>
            <a:ext cx="981669" cy="1323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9829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115845810"/>
              </p:ext>
            </p:extLst>
          </p:nvPr>
        </p:nvGraphicFramePr>
        <p:xfrm>
          <a:off x="1114852" y="440089"/>
          <a:ext cx="11425516" cy="5838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9474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3809043106"/>
              </p:ext>
            </p:extLst>
          </p:nvPr>
        </p:nvGraphicFramePr>
        <p:xfrm>
          <a:off x="78442" y="-235683"/>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5786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7" name="Diagrama 6"/>
          <p:cNvGraphicFramePr/>
          <p:nvPr>
            <p:extLst>
              <p:ext uri="{D42A27DB-BD31-4B8C-83A1-F6EECF244321}">
                <p14:modId xmlns:p14="http://schemas.microsoft.com/office/powerpoint/2010/main" val="1676814411"/>
              </p:ext>
            </p:extLst>
          </p:nvPr>
        </p:nvGraphicFramePr>
        <p:xfrm>
          <a:off x="163773" y="354842"/>
          <a:ext cx="11716950" cy="6639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53980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820510" y="417380"/>
            <a:ext cx="10515600" cy="699396"/>
          </a:xfrm>
        </p:spPr>
        <p:txBody>
          <a:bodyPr>
            <a:normAutofit fontScale="90000"/>
          </a:bodyPr>
          <a:lstStyle/>
          <a:p>
            <a:pPr algn="ctr"/>
            <a:r>
              <a:rPr lang="es-MX" sz="3200" dirty="0" smtClean="0">
                <a:latin typeface="Arial" panose="020B0604020202020204" pitchFamily="34" charset="0"/>
                <a:cs typeface="Arial" panose="020B0604020202020204" pitchFamily="34" charset="0"/>
              </a:rPr>
              <a:t>EJEMPLO N°1 ACTO JURÍDICO BILATERAL</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 compraventa inmueble (casa) </a:t>
            </a:r>
            <a:endParaRPr lang="en-US" sz="3200" dirty="0">
              <a:latin typeface="Arial" panose="020B0604020202020204" pitchFamily="34" charset="0"/>
              <a:cs typeface="Arial" panose="020B0604020202020204" pitchFamily="34" charset="0"/>
            </a:endParaRPr>
          </a:p>
        </p:txBody>
      </p:sp>
      <p:sp>
        <p:nvSpPr>
          <p:cNvPr id="33" name="AutoShape 6" descr="Cuáles son las ventajas de las casas ecológic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Cuáles son las ventajas de las casas ecológica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2" t="1" r="1" b="563"/>
          <a:stretch/>
        </p:blipFill>
        <p:spPr bwMode="auto">
          <a:xfrm>
            <a:off x="3999300" y="1973664"/>
            <a:ext cx="3315905" cy="202010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Los primeros pasos como gerent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1095" r="1"/>
          <a:stretch/>
        </p:blipFill>
        <p:spPr bwMode="auto">
          <a:xfrm>
            <a:off x="307975" y="4819103"/>
            <a:ext cx="1545433" cy="170910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as habilidades que definen a un gerente joven | Noticias elempleo.co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8063" r="931"/>
          <a:stretch/>
        </p:blipFill>
        <p:spPr bwMode="auto">
          <a:xfrm>
            <a:off x="10089652" y="2208034"/>
            <a:ext cx="1455787" cy="1903677"/>
          </a:xfrm>
          <a:prstGeom prst="rect">
            <a:avLst/>
          </a:prstGeom>
          <a:noFill/>
          <a:extLst>
            <a:ext uri="{909E8E84-426E-40DD-AFC4-6F175D3DCCD1}">
              <a14:hiddenFill xmlns:a14="http://schemas.microsoft.com/office/drawing/2010/main">
                <a:solidFill>
                  <a:srgbClr val="FFFFFF"/>
                </a:solidFill>
              </a14:hiddenFill>
            </a:ext>
          </a:extLst>
        </p:spPr>
      </p:pic>
      <p:sp>
        <p:nvSpPr>
          <p:cNvPr id="37" name="CuadroTexto 36"/>
          <p:cNvSpPr txBox="1"/>
          <p:nvPr/>
        </p:nvSpPr>
        <p:spPr>
          <a:xfrm>
            <a:off x="307975" y="4449771"/>
            <a:ext cx="1599267" cy="276999"/>
          </a:xfrm>
          <a:prstGeom prst="rect">
            <a:avLst/>
          </a:prstGeom>
          <a:noFill/>
          <a:ln>
            <a:solidFill>
              <a:schemeClr val="tx1"/>
            </a:solidFill>
          </a:ln>
        </p:spPr>
        <p:txBody>
          <a:bodyPr wrap="square" rtlCol="0">
            <a:spAutoFit/>
          </a:bodyPr>
          <a:lstStyle/>
          <a:p>
            <a:r>
              <a:rPr lang="es-MX" sz="1200" dirty="0" smtClean="0">
                <a:latin typeface="Arial" panose="020B0604020202020204" pitchFamily="34" charset="0"/>
                <a:cs typeface="Arial" panose="020B0604020202020204" pitchFamily="34" charset="0"/>
              </a:rPr>
              <a:t>  </a:t>
            </a:r>
            <a:r>
              <a:rPr lang="es-MX" sz="1200" b="1" dirty="0" smtClean="0">
                <a:latin typeface="Arial" panose="020B0604020202020204" pitchFamily="34" charset="0"/>
                <a:cs typeface="Arial" panose="020B0604020202020204" pitchFamily="34" charset="0"/>
              </a:rPr>
              <a:t>Dueño y vendedor</a:t>
            </a:r>
            <a:endParaRPr lang="en-US" sz="1200" b="1" dirty="0">
              <a:latin typeface="Arial" panose="020B0604020202020204" pitchFamily="34" charset="0"/>
              <a:cs typeface="Arial" panose="020B0604020202020204" pitchFamily="34" charset="0"/>
            </a:endParaRPr>
          </a:p>
        </p:txBody>
      </p:sp>
      <p:sp>
        <p:nvSpPr>
          <p:cNvPr id="43" name="CuadroTexto 42"/>
          <p:cNvSpPr txBox="1"/>
          <p:nvPr/>
        </p:nvSpPr>
        <p:spPr>
          <a:xfrm>
            <a:off x="10089653" y="1858104"/>
            <a:ext cx="1455787" cy="307777"/>
          </a:xfrm>
          <a:prstGeom prst="rect">
            <a:avLst/>
          </a:prstGeom>
          <a:noFill/>
          <a:ln>
            <a:solidFill>
              <a:schemeClr val="tx1"/>
            </a:solidFill>
          </a:ln>
        </p:spPr>
        <p:txBody>
          <a:bodyPr wrap="square" rtlCol="0">
            <a:spAutoFit/>
          </a:bodyPr>
          <a:lstStyle/>
          <a:p>
            <a:pPr algn="ctr"/>
            <a:r>
              <a:rPr lang="es-MX" sz="1400" dirty="0" smtClean="0">
                <a:latin typeface="Arial" panose="020B0604020202020204" pitchFamily="34" charset="0"/>
                <a:cs typeface="Arial" panose="020B0604020202020204" pitchFamily="34" charset="0"/>
              </a:rPr>
              <a:t>Compradora</a:t>
            </a:r>
            <a:endParaRPr lang="en-US" sz="1200" dirty="0">
              <a:latin typeface="Arial" panose="020B0604020202020204" pitchFamily="34" charset="0"/>
              <a:cs typeface="Arial" panose="020B0604020202020204" pitchFamily="34" charset="0"/>
            </a:endParaRPr>
          </a:p>
        </p:txBody>
      </p:sp>
      <p:pic>
        <p:nvPicPr>
          <p:cNvPr id="1040" name="Picture 16" descr="Dinero en efectivo en icono de la mano. ilustración de dibujos animados de dinero en efectivo en el icono de la mano de vectores para la web - 669879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29471" y="4745736"/>
            <a:ext cx="1215338" cy="1215338"/>
          </a:xfrm>
          <a:prstGeom prst="rect">
            <a:avLst/>
          </a:prstGeom>
          <a:noFill/>
          <a:extLst>
            <a:ext uri="{909E8E84-426E-40DD-AFC4-6F175D3DCCD1}">
              <a14:hiddenFill xmlns:a14="http://schemas.microsoft.com/office/drawing/2010/main">
                <a:solidFill>
                  <a:srgbClr val="FFFFFF"/>
                </a:solidFill>
              </a14:hiddenFill>
            </a:ext>
          </a:extLst>
        </p:spPr>
      </p:pic>
      <p:sp>
        <p:nvSpPr>
          <p:cNvPr id="38" name="CuadroTexto 37"/>
          <p:cNvSpPr txBox="1"/>
          <p:nvPr/>
        </p:nvSpPr>
        <p:spPr>
          <a:xfrm>
            <a:off x="7857799" y="4388215"/>
            <a:ext cx="1748000" cy="400110"/>
          </a:xfrm>
          <a:prstGeom prst="rect">
            <a:avLst/>
          </a:prstGeom>
          <a:noFill/>
        </p:spPr>
        <p:txBody>
          <a:bodyPr wrap="square" rtlCol="0">
            <a:spAutoFit/>
          </a:bodyPr>
          <a:lstStyle/>
          <a:p>
            <a:r>
              <a:rPr lang="es-MX" sz="2000" b="1" dirty="0" smtClean="0">
                <a:solidFill>
                  <a:srgbClr val="FF0000"/>
                </a:solidFill>
                <a:latin typeface="Arial" panose="020B0604020202020204" pitchFamily="34" charset="0"/>
                <a:cs typeface="Arial" panose="020B0604020202020204" pitchFamily="34" charset="0"/>
              </a:rPr>
              <a:t>$350.000.000</a:t>
            </a:r>
            <a:endParaRPr lang="en-US" sz="2000" b="1" dirty="0">
              <a:solidFill>
                <a:srgbClr val="FF0000"/>
              </a:solidFill>
              <a:latin typeface="Arial" panose="020B0604020202020204" pitchFamily="34" charset="0"/>
              <a:cs typeface="Arial" panose="020B0604020202020204" pitchFamily="34" charset="0"/>
            </a:endParaRPr>
          </a:p>
        </p:txBody>
      </p:sp>
      <p:sp>
        <p:nvSpPr>
          <p:cNvPr id="39" name="Rectángulo 38"/>
          <p:cNvSpPr/>
          <p:nvPr/>
        </p:nvSpPr>
        <p:spPr>
          <a:xfrm>
            <a:off x="7857799" y="5943434"/>
            <a:ext cx="1758682" cy="584775"/>
          </a:xfrm>
          <a:prstGeom prst="rect">
            <a:avLst/>
          </a:prstGeom>
          <a:noFill/>
        </p:spPr>
        <p:txBody>
          <a:bodyPr wrap="square" lIns="91440" tIns="45720" rIns="91440" bIns="45720">
            <a:spAutoFit/>
          </a:bodyPr>
          <a:lstStyle/>
          <a:p>
            <a:pPr algn="ctr"/>
            <a:r>
              <a:rPr lang="es-ES" sz="32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Precio</a:t>
            </a:r>
            <a:endParaRPr lang="es-ES"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sp>
        <p:nvSpPr>
          <p:cNvPr id="47" name="Rectángulo 46"/>
          <p:cNvSpPr/>
          <p:nvPr/>
        </p:nvSpPr>
        <p:spPr>
          <a:xfrm>
            <a:off x="4680319" y="3993769"/>
            <a:ext cx="2241853" cy="646331"/>
          </a:xfrm>
          <a:prstGeom prst="rect">
            <a:avLst/>
          </a:prstGeom>
          <a:noFill/>
        </p:spPr>
        <p:txBody>
          <a:bodyPr wrap="square" lIns="91440" tIns="45720" rIns="91440" bIns="45720">
            <a:spAutoFit/>
          </a:bodyPr>
          <a:lstStyle/>
          <a:p>
            <a:pPr algn="ctr"/>
            <a:r>
              <a:rPr lang="es-ES" sz="36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Objeto</a:t>
            </a:r>
            <a:endParaRPr lang="es-E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cxnSp>
        <p:nvCxnSpPr>
          <p:cNvPr id="45" name="Conector angular 44"/>
          <p:cNvCxnSpPr>
            <a:stCxn id="37" idx="0"/>
          </p:cNvCxnSpPr>
          <p:nvPr/>
        </p:nvCxnSpPr>
        <p:spPr>
          <a:xfrm rot="5400000" flipH="1" flipV="1">
            <a:off x="1594032" y="2295012"/>
            <a:ext cx="1668337" cy="2641182"/>
          </a:xfrm>
          <a:prstGeom prst="bentConnector2">
            <a:avLst/>
          </a:prstGeom>
          <a:ln w="4762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0" name="CuadroTexto 49"/>
          <p:cNvSpPr txBox="1"/>
          <p:nvPr/>
        </p:nvSpPr>
        <p:spPr>
          <a:xfrm>
            <a:off x="1107609" y="2357302"/>
            <a:ext cx="2528625" cy="307777"/>
          </a:xfrm>
          <a:prstGeom prst="rect">
            <a:avLst/>
          </a:prstGeom>
          <a:solidFill>
            <a:schemeClr val="lt1">
              <a:hueOff val="0"/>
              <a:satOff val="0"/>
              <a:lumOff val="0"/>
            </a:schemeClr>
          </a:solidFill>
        </p:spPr>
        <p:txBody>
          <a:bodyPr wrap="square" rtlCol="0">
            <a:spAutoFit/>
          </a:bodyPr>
          <a:lstStyle/>
          <a:p>
            <a:pPr algn="ctr"/>
            <a:r>
              <a:rPr lang="es-MX" sz="1400" dirty="0" smtClean="0">
                <a:latin typeface="Arial" panose="020B0604020202020204" pitchFamily="34" charset="0"/>
                <a:cs typeface="Arial" panose="020B0604020202020204" pitchFamily="34" charset="0"/>
              </a:rPr>
              <a:t>Se obliga a dar la casa</a:t>
            </a:r>
            <a:endParaRPr lang="en-US" sz="1400" dirty="0">
              <a:latin typeface="Arial" panose="020B0604020202020204" pitchFamily="34" charset="0"/>
              <a:cs typeface="Arial" panose="020B0604020202020204" pitchFamily="34" charset="0"/>
            </a:endParaRPr>
          </a:p>
        </p:txBody>
      </p:sp>
      <p:cxnSp>
        <p:nvCxnSpPr>
          <p:cNvPr id="52" name="Conector angular 51"/>
          <p:cNvCxnSpPr>
            <a:stCxn id="1038" idx="1"/>
            <a:endCxn id="38" idx="1"/>
          </p:cNvCxnSpPr>
          <p:nvPr/>
        </p:nvCxnSpPr>
        <p:spPr>
          <a:xfrm rot="10800000" flipV="1">
            <a:off x="7857800" y="3159872"/>
            <a:ext cx="2231853" cy="1428397"/>
          </a:xfrm>
          <a:prstGeom prst="bentConnector3">
            <a:avLst>
              <a:gd name="adj1" fmla="val 110243"/>
            </a:avLst>
          </a:prstGeom>
          <a:ln w="539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9" name="CuadroTexto 58"/>
          <p:cNvSpPr txBox="1"/>
          <p:nvPr/>
        </p:nvSpPr>
        <p:spPr>
          <a:xfrm>
            <a:off x="7565713" y="2665079"/>
            <a:ext cx="2508943" cy="307777"/>
          </a:xfrm>
          <a:prstGeom prst="rect">
            <a:avLst/>
          </a:prstGeom>
          <a:solidFill>
            <a:schemeClr val="lt1">
              <a:hueOff val="0"/>
              <a:satOff val="0"/>
              <a:lumOff val="0"/>
            </a:schemeClr>
          </a:solidFill>
        </p:spPr>
        <p:txBody>
          <a:bodyPr wrap="square" rtlCol="0">
            <a:spAutoFit/>
          </a:bodyPr>
          <a:lstStyle/>
          <a:p>
            <a:pPr algn="ctr"/>
            <a:r>
              <a:rPr lang="es-MX" sz="1400" dirty="0" smtClean="0">
                <a:latin typeface="Arial" panose="020B0604020202020204" pitchFamily="34" charset="0"/>
                <a:cs typeface="Arial" panose="020B0604020202020204" pitchFamily="34" charset="0"/>
              </a:rPr>
              <a:t>Se obliga a pagar un precio</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01477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765175" y="52734"/>
            <a:ext cx="10515600" cy="1177148"/>
          </a:xfrm>
        </p:spPr>
        <p:txBody>
          <a:bodyPr>
            <a:normAutofit fontScale="90000"/>
          </a:bodyPr>
          <a:lstStyle/>
          <a:p>
            <a:pPr algn="ctr"/>
            <a:r>
              <a:rPr lang="es-MX" sz="3200" dirty="0" smtClean="0">
                <a:latin typeface="Arial" panose="020B0604020202020204" pitchFamily="34" charset="0"/>
                <a:cs typeface="Arial" panose="020B0604020202020204" pitchFamily="34" charset="0"/>
              </a:rPr>
              <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EJEMPLO N°2 ACTO JURÍDICO UNILATERAL</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Reconocimiento de un hijo </a:t>
            </a:r>
            <a:br>
              <a:rPr lang="es-MX" sz="3200" dirty="0" smtClean="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33" name="AutoShape 6" descr="Cuáles son las ventajas de las casas ecológic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2" descr="Problemas que los hombres normalizan y no deben, según los urólogos |  CuidatePlus"/>
          <p:cNvSpPr>
            <a:spLocks noChangeAspect="1" noChangeArrowheads="1"/>
          </p:cNvSpPr>
          <p:nvPr/>
        </p:nvSpPr>
        <p:spPr bwMode="auto">
          <a:xfrm>
            <a:off x="900818" y="37834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Hombre con gesto de preocupación y despiste"/>
          <p:cNvSpPr>
            <a:spLocks noChangeAspect="1" noChangeArrowheads="1"/>
          </p:cNvSpPr>
          <p:nvPr/>
        </p:nvSpPr>
        <p:spPr bwMode="auto">
          <a:xfrm>
            <a:off x="1053218" y="39358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Hombre con gesto de preocupación y despiste"/>
          <p:cNvSpPr>
            <a:spLocks noChangeAspect="1" noChangeArrowheads="1"/>
          </p:cNvSpPr>
          <p:nvPr/>
        </p:nvSpPr>
        <p:spPr bwMode="auto">
          <a:xfrm>
            <a:off x="1205618" y="40882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8" descr="Fotos de Hombre Adulto, +80.000 Fotos de stock gratuitas de gran ca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35" y="5451958"/>
            <a:ext cx="1446283" cy="1232020"/>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p:cNvSpPr txBox="1"/>
          <p:nvPr/>
        </p:nvSpPr>
        <p:spPr>
          <a:xfrm>
            <a:off x="64135" y="5082626"/>
            <a:ext cx="1446283" cy="369332"/>
          </a:xfrm>
          <a:prstGeom prst="rect">
            <a:avLst/>
          </a:prstGeom>
          <a:solidFill>
            <a:schemeClr val="bg1"/>
          </a:solidFill>
        </p:spPr>
        <p:txBody>
          <a:bodyPr wrap="square" rtlCol="0">
            <a:spAutoFit/>
          </a:bodyPr>
          <a:lstStyle/>
          <a:p>
            <a:pPr algn="ctr"/>
            <a:r>
              <a:rPr lang="es-MX" dirty="0" smtClean="0">
                <a:latin typeface="Arial" panose="020B0604020202020204" pitchFamily="34" charset="0"/>
                <a:cs typeface="Arial" panose="020B0604020202020204" pitchFamily="34" charset="0"/>
              </a:rPr>
              <a:t>PADRE</a:t>
            </a:r>
            <a:endParaRPr lang="en-US" dirty="0">
              <a:latin typeface="Arial" panose="020B0604020202020204" pitchFamily="34" charset="0"/>
              <a:cs typeface="Arial" panose="020B0604020202020204" pitchFamily="34" charset="0"/>
            </a:endParaRPr>
          </a:p>
        </p:txBody>
      </p:sp>
      <p:sp>
        <p:nvSpPr>
          <p:cNvPr id="15" name="AutoShape 10" descr="Recién nacid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AutoShape 12" descr="Recién nacid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8" name="Picture 14" descr="La razón por la que los bebés sonríen mientras duerm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7310" y="1787040"/>
            <a:ext cx="1927810" cy="1927810"/>
          </a:xfrm>
          <a:prstGeom prst="rect">
            <a:avLst/>
          </a:prstGeom>
          <a:noFill/>
          <a:extLst>
            <a:ext uri="{909E8E84-426E-40DD-AFC4-6F175D3DCCD1}">
              <a14:hiddenFill xmlns:a14="http://schemas.microsoft.com/office/drawing/2010/main">
                <a:solidFill>
                  <a:srgbClr val="FFFFFF"/>
                </a:solidFill>
              </a14:hiddenFill>
            </a:ext>
          </a:extLst>
        </p:spPr>
      </p:pic>
      <p:sp>
        <p:nvSpPr>
          <p:cNvPr id="37" name="CuadroTexto 36"/>
          <p:cNvSpPr txBox="1"/>
          <p:nvPr/>
        </p:nvSpPr>
        <p:spPr>
          <a:xfrm>
            <a:off x="1662818" y="5451958"/>
            <a:ext cx="3960059" cy="338554"/>
          </a:xfrm>
          <a:prstGeom prst="rect">
            <a:avLst/>
          </a:prstGeom>
          <a:solidFill>
            <a:schemeClr val="bg1"/>
          </a:solidFill>
        </p:spPr>
        <p:txBody>
          <a:bodyPr wrap="square" rtlCol="0">
            <a:spAutoFit/>
          </a:bodyPr>
          <a:lstStyle/>
          <a:p>
            <a:pPr algn="ctr"/>
            <a:r>
              <a:rPr lang="es-MX" sz="1600" dirty="0" smtClean="0">
                <a:latin typeface="Arial" panose="020B0604020202020204" pitchFamily="34" charset="0"/>
                <a:cs typeface="Arial" panose="020B0604020202020204" pitchFamily="34" charset="0"/>
              </a:rPr>
              <a:t>Acto jurídico unilateral</a:t>
            </a:r>
            <a:endParaRPr lang="en-US" sz="1600" dirty="0">
              <a:latin typeface="Arial" panose="020B0604020202020204" pitchFamily="34" charset="0"/>
              <a:cs typeface="Arial" panose="020B0604020202020204" pitchFamily="34" charset="0"/>
            </a:endParaRPr>
          </a:p>
        </p:txBody>
      </p:sp>
      <p:cxnSp>
        <p:nvCxnSpPr>
          <p:cNvPr id="44" name="Conector angular 43"/>
          <p:cNvCxnSpPr>
            <a:stCxn id="10" idx="3"/>
            <a:endCxn id="1038" idx="1"/>
          </p:cNvCxnSpPr>
          <p:nvPr/>
        </p:nvCxnSpPr>
        <p:spPr>
          <a:xfrm flipV="1">
            <a:off x="1510418" y="2750945"/>
            <a:ext cx="8406892" cy="3317023"/>
          </a:xfrm>
          <a:prstGeom prst="bentConnector3">
            <a:avLst/>
          </a:prstGeom>
          <a:ln w="381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48" name="CuadroTexto 47"/>
          <p:cNvSpPr txBox="1"/>
          <p:nvPr/>
        </p:nvSpPr>
        <p:spPr>
          <a:xfrm>
            <a:off x="9917310" y="1405179"/>
            <a:ext cx="1927810" cy="369332"/>
          </a:xfrm>
          <a:prstGeom prst="rect">
            <a:avLst/>
          </a:prstGeom>
          <a:solidFill>
            <a:schemeClr val="bg1"/>
          </a:solidFill>
        </p:spPr>
        <p:txBody>
          <a:bodyPr wrap="square" rtlCol="0">
            <a:spAutoFit/>
          </a:bodyPr>
          <a:lstStyle/>
          <a:p>
            <a:pPr algn="ctr"/>
            <a:r>
              <a:rPr lang="es-MX" dirty="0" smtClean="0">
                <a:latin typeface="Arial" panose="020B0604020202020204" pitchFamily="34" charset="0"/>
                <a:cs typeface="Arial" panose="020B0604020202020204" pitchFamily="34" charset="0"/>
              </a:rPr>
              <a:t>HIJO</a:t>
            </a:r>
            <a:endParaRPr lang="en-US" dirty="0">
              <a:latin typeface="Arial" panose="020B0604020202020204" pitchFamily="34" charset="0"/>
              <a:cs typeface="Arial" panose="020B0604020202020204" pitchFamily="34" charset="0"/>
            </a:endParaRPr>
          </a:p>
        </p:txBody>
      </p:sp>
      <p:sp>
        <p:nvSpPr>
          <p:cNvPr id="47" name="CuadroTexto 46"/>
          <p:cNvSpPr txBox="1"/>
          <p:nvPr/>
        </p:nvSpPr>
        <p:spPr>
          <a:xfrm>
            <a:off x="9917310" y="3824680"/>
            <a:ext cx="1927810" cy="1169551"/>
          </a:xfrm>
          <a:prstGeom prst="rect">
            <a:avLst/>
          </a:prstGeom>
          <a:solidFill>
            <a:schemeClr val="bg1"/>
          </a:solidFill>
        </p:spPr>
        <p:txBody>
          <a:bodyPr wrap="square" rtlCol="0">
            <a:spAutoFit/>
          </a:bodyPr>
          <a:lstStyle/>
          <a:p>
            <a:pPr marL="342900" indent="-342900">
              <a:buFont typeface="+mj-lt"/>
              <a:buAutoNum type="arabicPeriod"/>
            </a:pPr>
            <a:r>
              <a:rPr lang="es-MX" sz="1400" dirty="0" smtClean="0">
                <a:latin typeface="Arial" panose="020B0604020202020204" pitchFamily="34" charset="0"/>
                <a:cs typeface="Arial" panose="020B0604020202020204" pitchFamily="34" charset="0"/>
              </a:rPr>
              <a:t>Determina la filiación del hijo.</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Irrevocable.</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Voluntario.</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Extrajudicial.</a:t>
            </a:r>
          </a:p>
        </p:txBody>
      </p:sp>
    </p:spTree>
    <p:extLst>
      <p:ext uri="{BB962C8B-B14F-4D97-AF65-F5344CB8AC3E}">
        <p14:creationId xmlns:p14="http://schemas.microsoft.com/office/powerpoint/2010/main" val="3345630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6280</TotalTime>
  <Words>958</Words>
  <Application>Microsoft Office PowerPoint</Application>
  <PresentationFormat>Panorámica</PresentationFormat>
  <Paragraphs>142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vt:lpstr>
      <vt:lpstr>Calibri Light</vt:lpstr>
      <vt:lpstr>18_Tema de Office</vt:lpstr>
      <vt:lpstr>Presentación de PowerPoint</vt:lpstr>
      <vt:lpstr>INICIATIVA</vt:lpstr>
      <vt:lpstr>Presentación de PowerPoint</vt:lpstr>
      <vt:lpstr>Presentación de PowerPoint</vt:lpstr>
      <vt:lpstr>Presentación de PowerPoint</vt:lpstr>
      <vt:lpstr>Presentación de PowerPoint</vt:lpstr>
      <vt:lpstr>Algunos artículos que se refieren a la costumbre  (Código Civil y Código de Comercio)</vt:lpstr>
      <vt:lpstr>Presentación de PowerPoint</vt:lpstr>
      <vt:lpstr>Presentación de PowerPoint</vt:lpstr>
      <vt:lpstr>Presentación de PowerPoint</vt:lpstr>
      <vt:lpstr>EJEMPLO N°1 ACTO JURÍDICO BILATERAL  compraventa inmueble (casa) </vt:lpstr>
      <vt:lpstr> EJEMPLO N°2 ACTO JURÍDICO UNILATERAL Reconocimiento de un hijo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1818</cp:revision>
  <cp:lastPrinted>2023-03-21T12:47:00Z</cp:lastPrinted>
  <dcterms:created xsi:type="dcterms:W3CDTF">2015-03-04T13:15:00Z</dcterms:created>
  <dcterms:modified xsi:type="dcterms:W3CDTF">2023-07-31T04:15:20Z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