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756" r:id="rId2"/>
    <p:sldId id="3384" r:id="rId3"/>
    <p:sldId id="3385" r:id="rId4"/>
    <p:sldId id="3389" r:id="rId5"/>
    <p:sldId id="3403" r:id="rId6"/>
    <p:sldId id="3404" r:id="rId7"/>
    <p:sldId id="3386" r:id="rId8"/>
    <p:sldId id="3401" r:id="rId9"/>
    <p:sldId id="3405" r:id="rId10"/>
    <p:sldId id="3400" r:id="rId11"/>
    <p:sldId id="3402" r:id="rId12"/>
    <p:sldId id="3406" r:id="rId13"/>
    <p:sldId id="3387" r:id="rId14"/>
    <p:sldId id="3393" r:id="rId15"/>
    <p:sldId id="3392" r:id="rId16"/>
    <p:sldId id="3390" r:id="rId17"/>
    <p:sldId id="3391" r:id="rId18"/>
    <p:sldId id="3394" r:id="rId19"/>
    <p:sldId id="3395" r:id="rId20"/>
    <p:sldId id="3396" r:id="rId21"/>
    <p:sldId id="3397" r:id="rId22"/>
    <p:sldId id="3398" r:id="rId23"/>
    <p:sldId id="3399" r:id="rId24"/>
  </p:sldIdLst>
  <p:sldSz cx="12192000" cy="6858000"/>
  <p:notesSz cx="6858000" cy="9144000"/>
  <p:defaultTextStyle>
    <a:defPPr>
      <a:defRPr lang="es-E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2E2E"/>
    <a:srgbClr val="FFC100"/>
    <a:srgbClr val="002060"/>
    <a:srgbClr val="215968"/>
    <a:srgbClr val="4E81BD"/>
    <a:srgbClr val="9CBB59"/>
    <a:srgbClr val="FFFFFF"/>
    <a:srgbClr val="AFABAB"/>
    <a:srgbClr val="002078"/>
    <a:srgbClr val="00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EE1CEB-BD8D-410B-8F0A-87EE4ABBBDBC}" v="22" dt="2026-05-05T03:37:02.8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Estilo claro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92" autoAdjust="0"/>
    <p:restoredTop sz="95037" autoAdjust="0"/>
  </p:normalViewPr>
  <p:slideViewPr>
    <p:cSldViewPr snapToGrid="0" snapToObjects="1">
      <p:cViewPr varScale="1">
        <p:scale>
          <a:sx n="59" d="100"/>
          <a:sy n="59" d="100"/>
        </p:scale>
        <p:origin x="1064" y="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10" d="100"/>
        <a:sy n="110" d="100"/>
      </p:scale>
      <p:origin x="0" y="0"/>
    </p:cViewPr>
  </p:notesTextViewPr>
  <p:notesViewPr>
    <p:cSldViewPr snapToGrid="0" snapToObjects="1">
      <p:cViewPr varScale="1">
        <p:scale>
          <a:sx n="82" d="100"/>
          <a:sy n="82" d="100"/>
        </p:scale>
        <p:origin x="3352" y="17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icente Cavada" userId="ded81961db635505" providerId="LiveId" clId="{09DD2529-E476-439B-8AB2-28E8A3216BC8}"/>
    <pc:docChg chg="custSel addSld delSld modSld sldOrd">
      <pc:chgData name="Vicente Cavada" userId="ded81961db635505" providerId="LiveId" clId="{09DD2529-E476-439B-8AB2-28E8A3216BC8}" dt="2026-05-05T03:37:16.557" v="346" actId="20577"/>
      <pc:docMkLst>
        <pc:docMk/>
      </pc:docMkLst>
      <pc:sldChg chg="addSp modSp mod ord">
        <pc:chgData name="Vicente Cavada" userId="ded81961db635505" providerId="LiveId" clId="{09DD2529-E476-439B-8AB2-28E8A3216BC8}" dt="2026-05-05T01:33:23.172" v="84" actId="1076"/>
        <pc:sldMkLst>
          <pc:docMk/>
          <pc:sldMk cId="3531877507" sldId="3386"/>
        </pc:sldMkLst>
        <pc:spChg chg="add mod">
          <ac:chgData name="Vicente Cavada" userId="ded81961db635505" providerId="LiveId" clId="{09DD2529-E476-439B-8AB2-28E8A3216BC8}" dt="2026-05-05T01:33:23.172" v="84" actId="1076"/>
          <ac:spMkLst>
            <pc:docMk/>
            <pc:sldMk cId="3531877507" sldId="3386"/>
            <ac:spMk id="2" creationId="{F2C5BFAA-5388-708B-4C89-2EE443E56A38}"/>
          </ac:spMkLst>
        </pc:spChg>
      </pc:sldChg>
      <pc:sldChg chg="addSp modSp mod">
        <pc:chgData name="Vicente Cavada" userId="ded81961db635505" providerId="LiveId" clId="{09DD2529-E476-439B-8AB2-28E8A3216BC8}" dt="2026-05-05T01:20:04.223" v="28" actId="1076"/>
        <pc:sldMkLst>
          <pc:docMk/>
          <pc:sldMk cId="953280828" sldId="3387"/>
        </pc:sldMkLst>
        <pc:spChg chg="mod">
          <ac:chgData name="Vicente Cavada" userId="ded81961db635505" providerId="LiveId" clId="{09DD2529-E476-439B-8AB2-28E8A3216BC8}" dt="2026-05-05T01:04:52.183" v="15" actId="1076"/>
          <ac:spMkLst>
            <pc:docMk/>
            <pc:sldMk cId="953280828" sldId="3387"/>
            <ac:spMk id="2" creationId="{EC39BF6D-ED60-4C05-8236-6C7DCC143F9E}"/>
          </ac:spMkLst>
        </pc:spChg>
        <pc:picChg chg="add mod">
          <ac:chgData name="Vicente Cavada" userId="ded81961db635505" providerId="LiveId" clId="{09DD2529-E476-439B-8AB2-28E8A3216BC8}" dt="2026-05-05T01:20:04.223" v="28" actId="1076"/>
          <ac:picMkLst>
            <pc:docMk/>
            <pc:sldMk cId="953280828" sldId="3387"/>
            <ac:picMk id="4" creationId="{C04EDA9D-450A-11F7-1AFC-71D822A34F0F}"/>
          </ac:picMkLst>
        </pc:picChg>
        <pc:picChg chg="add mod">
          <ac:chgData name="Vicente Cavada" userId="ded81961db635505" providerId="LiveId" clId="{09DD2529-E476-439B-8AB2-28E8A3216BC8}" dt="2026-05-05T01:11:38.903" v="24" actId="1076"/>
          <ac:picMkLst>
            <pc:docMk/>
            <pc:sldMk cId="953280828" sldId="3387"/>
            <ac:picMk id="6" creationId="{B81D53AF-D640-1D02-477B-57961767A505}"/>
          </ac:picMkLst>
        </pc:picChg>
      </pc:sldChg>
      <pc:sldChg chg="addSp modSp mod ord">
        <pc:chgData name="Vicente Cavada" userId="ded81961db635505" providerId="LiveId" clId="{09DD2529-E476-439B-8AB2-28E8A3216BC8}" dt="2026-05-05T03:37:16.557" v="346" actId="20577"/>
        <pc:sldMkLst>
          <pc:docMk/>
          <pc:sldMk cId="181701624" sldId="3389"/>
        </pc:sldMkLst>
        <pc:spChg chg="add mod">
          <ac:chgData name="Vicente Cavada" userId="ded81961db635505" providerId="LiveId" clId="{09DD2529-E476-439B-8AB2-28E8A3216BC8}" dt="2026-05-05T03:33:12.976" v="254" actId="1076"/>
          <ac:spMkLst>
            <pc:docMk/>
            <pc:sldMk cId="181701624" sldId="3389"/>
            <ac:spMk id="6" creationId="{6CD3429B-0F9C-CD14-E423-F77C9EC139B1}"/>
          </ac:spMkLst>
        </pc:spChg>
        <pc:spChg chg="add mod">
          <ac:chgData name="Vicente Cavada" userId="ded81961db635505" providerId="LiveId" clId="{09DD2529-E476-439B-8AB2-28E8A3216BC8}" dt="2026-05-05T03:35:30.858" v="281" actId="1035"/>
          <ac:spMkLst>
            <pc:docMk/>
            <pc:sldMk cId="181701624" sldId="3389"/>
            <ac:spMk id="9" creationId="{FA6A280F-42AC-F456-93BB-608064097001}"/>
          </ac:spMkLst>
        </pc:spChg>
        <pc:spChg chg="add mod">
          <ac:chgData name="Vicente Cavada" userId="ded81961db635505" providerId="LiveId" clId="{09DD2529-E476-439B-8AB2-28E8A3216BC8}" dt="2026-05-05T03:37:16.557" v="346" actId="20577"/>
          <ac:spMkLst>
            <pc:docMk/>
            <pc:sldMk cId="181701624" sldId="3389"/>
            <ac:spMk id="13" creationId="{B24B5F6C-3E73-FD45-B8B0-63BE8EC11127}"/>
          </ac:spMkLst>
        </pc:spChg>
        <pc:graphicFrameChg chg="add mod modGraphic">
          <ac:chgData name="Vicente Cavada" userId="ded81961db635505" providerId="LiveId" clId="{09DD2529-E476-439B-8AB2-28E8A3216BC8}" dt="2026-05-05T03:36:37.073" v="290"/>
          <ac:graphicFrameMkLst>
            <pc:docMk/>
            <pc:sldMk cId="181701624" sldId="3389"/>
            <ac:graphicFrameMk id="2" creationId="{7021D86F-4B24-1464-31E0-6CE58EBD38D5}"/>
          </ac:graphicFrameMkLst>
        </pc:graphicFrameChg>
        <pc:picChg chg="add mod">
          <ac:chgData name="Vicente Cavada" userId="ded81961db635505" providerId="LiveId" clId="{09DD2529-E476-439B-8AB2-28E8A3216BC8}" dt="2026-05-05T03:32:50.165" v="249" actId="208"/>
          <ac:picMkLst>
            <pc:docMk/>
            <pc:sldMk cId="181701624" sldId="3389"/>
            <ac:picMk id="4" creationId="{1FFC07A0-21A6-64E9-48B9-318382AD7A84}"/>
          </ac:picMkLst>
        </pc:picChg>
        <pc:picChg chg="add mod">
          <ac:chgData name="Vicente Cavada" userId="ded81961db635505" providerId="LiveId" clId="{09DD2529-E476-439B-8AB2-28E8A3216BC8}" dt="2026-05-05T03:35:24.070" v="275" actId="14100"/>
          <ac:picMkLst>
            <pc:docMk/>
            <pc:sldMk cId="181701624" sldId="3389"/>
            <ac:picMk id="8" creationId="{8B411B79-BF0E-B44A-7194-1A282FFD934A}"/>
          </ac:picMkLst>
        </pc:picChg>
        <pc:picChg chg="add mod">
          <ac:chgData name="Vicente Cavada" userId="ded81961db635505" providerId="LiveId" clId="{09DD2529-E476-439B-8AB2-28E8A3216BC8}" dt="2026-05-05T03:36:31.031" v="289" actId="14100"/>
          <ac:picMkLst>
            <pc:docMk/>
            <pc:sldMk cId="181701624" sldId="3389"/>
            <ac:picMk id="11" creationId="{F2840B9D-208D-7EC0-3502-0003963B15E2}"/>
          </ac:picMkLst>
        </pc:picChg>
      </pc:sldChg>
      <pc:sldChg chg="ord">
        <pc:chgData name="Vicente Cavada" userId="ded81961db635505" providerId="LiveId" clId="{09DD2529-E476-439B-8AB2-28E8A3216BC8}" dt="2026-05-05T03:17:57.826" v="126"/>
        <pc:sldMkLst>
          <pc:docMk/>
          <pc:sldMk cId="3519011279" sldId="3392"/>
        </pc:sldMkLst>
      </pc:sldChg>
      <pc:sldChg chg="ord">
        <pc:chgData name="Vicente Cavada" userId="ded81961db635505" providerId="LiveId" clId="{09DD2529-E476-439B-8AB2-28E8A3216BC8}" dt="2026-05-05T03:18:01.296" v="130"/>
        <pc:sldMkLst>
          <pc:docMk/>
          <pc:sldMk cId="1084380878" sldId="3393"/>
        </pc:sldMkLst>
      </pc:sldChg>
      <pc:sldChg chg="modSp mod ord">
        <pc:chgData name="Vicente Cavada" userId="ded81961db635505" providerId="LiveId" clId="{09DD2529-E476-439B-8AB2-28E8A3216BC8}" dt="2026-05-05T01:32:31.579" v="80"/>
        <pc:sldMkLst>
          <pc:docMk/>
          <pc:sldMk cId="3124860029" sldId="3400"/>
        </pc:sldMkLst>
        <pc:spChg chg="mod">
          <ac:chgData name="Vicente Cavada" userId="ded81961db635505" providerId="LiveId" clId="{09DD2529-E476-439B-8AB2-28E8A3216BC8}" dt="2026-05-05T01:01:51.852" v="3" actId="207"/>
          <ac:spMkLst>
            <pc:docMk/>
            <pc:sldMk cId="3124860029" sldId="3400"/>
            <ac:spMk id="13" creationId="{D1E211B9-2632-4A32-9C48-B4575231E423}"/>
          </ac:spMkLst>
        </pc:spChg>
      </pc:sldChg>
      <pc:sldChg chg="modSp mod">
        <pc:chgData name="Vicente Cavada" userId="ded81961db635505" providerId="LiveId" clId="{09DD2529-E476-439B-8AB2-28E8A3216BC8}" dt="2026-05-05T01:27:15.103" v="29" actId="207"/>
        <pc:sldMkLst>
          <pc:docMk/>
          <pc:sldMk cId="1812893720" sldId="3401"/>
        </pc:sldMkLst>
        <pc:spChg chg="mod">
          <ac:chgData name="Vicente Cavada" userId="ded81961db635505" providerId="LiveId" clId="{09DD2529-E476-439B-8AB2-28E8A3216BC8}" dt="2026-05-05T01:27:15.103" v="29" actId="207"/>
          <ac:spMkLst>
            <pc:docMk/>
            <pc:sldMk cId="1812893720" sldId="3401"/>
            <ac:spMk id="13" creationId="{188FDF2F-638D-4FC3-833C-6C5B8DCD2A65}"/>
          </ac:spMkLst>
        </pc:spChg>
        <pc:spChg chg="mod">
          <ac:chgData name="Vicente Cavada" userId="ded81961db635505" providerId="LiveId" clId="{09DD2529-E476-439B-8AB2-28E8A3216BC8}" dt="2026-05-05T01:02:00.490" v="4" actId="1076"/>
          <ac:spMkLst>
            <pc:docMk/>
            <pc:sldMk cId="1812893720" sldId="3401"/>
            <ac:spMk id="20" creationId="{D8D8CF6D-723D-41A3-8E16-C6D5E8EF864F}"/>
          </ac:spMkLst>
        </pc:spChg>
      </pc:sldChg>
      <pc:sldChg chg="delSp modSp mod">
        <pc:chgData name="Vicente Cavada" userId="ded81961db635505" providerId="LiveId" clId="{09DD2529-E476-439B-8AB2-28E8A3216BC8}" dt="2026-05-05T03:12:04.080" v="124" actId="1076"/>
        <pc:sldMkLst>
          <pc:docMk/>
          <pc:sldMk cId="716528366" sldId="3402"/>
        </pc:sldMkLst>
        <pc:spChg chg="mod">
          <ac:chgData name="Vicente Cavada" userId="ded81961db635505" providerId="LiveId" clId="{09DD2529-E476-439B-8AB2-28E8A3216BC8}" dt="2026-05-05T01:27:24.472" v="30" actId="207"/>
          <ac:spMkLst>
            <pc:docMk/>
            <pc:sldMk cId="716528366" sldId="3402"/>
            <ac:spMk id="13" creationId="{6A5D789C-C15B-4219-8771-FEAE32D99099}"/>
          </ac:spMkLst>
        </pc:spChg>
        <pc:spChg chg="del mod">
          <ac:chgData name="Vicente Cavada" userId="ded81961db635505" providerId="LiveId" clId="{09DD2529-E476-439B-8AB2-28E8A3216BC8}" dt="2026-05-05T01:32:46.821" v="81" actId="478"/>
          <ac:spMkLst>
            <pc:docMk/>
            <pc:sldMk cId="716528366" sldId="3402"/>
            <ac:spMk id="18" creationId="{487FE581-753A-46E0-A7B9-D8888DED8840}"/>
          </ac:spMkLst>
        </pc:spChg>
        <pc:picChg chg="mod">
          <ac:chgData name="Vicente Cavada" userId="ded81961db635505" providerId="LiveId" clId="{09DD2529-E476-439B-8AB2-28E8A3216BC8}" dt="2026-05-05T03:12:04.080" v="124" actId="1076"/>
          <ac:picMkLst>
            <pc:docMk/>
            <pc:sldMk cId="716528366" sldId="3402"/>
            <ac:picMk id="5" creationId="{EDC2FBAF-0543-4700-8CE4-8361D47C975D}"/>
          </ac:picMkLst>
        </pc:picChg>
      </pc:sldChg>
      <pc:sldChg chg="modSp mod">
        <pc:chgData name="Vicente Cavada" userId="ded81961db635505" providerId="LiveId" clId="{09DD2529-E476-439B-8AB2-28E8A3216BC8}" dt="2026-05-05T01:01:26.512" v="2" actId="1076"/>
        <pc:sldMkLst>
          <pc:docMk/>
          <pc:sldMk cId="34621919" sldId="3403"/>
        </pc:sldMkLst>
        <pc:spChg chg="mod">
          <ac:chgData name="Vicente Cavada" userId="ded81961db635505" providerId="LiveId" clId="{09DD2529-E476-439B-8AB2-28E8A3216BC8}" dt="2026-05-05T01:01:09.489" v="0" actId="207"/>
          <ac:spMkLst>
            <pc:docMk/>
            <pc:sldMk cId="34621919" sldId="3403"/>
            <ac:spMk id="2" creationId="{EC39BF6D-ED60-4C05-8236-6C7DCC143F9E}"/>
          </ac:spMkLst>
        </pc:spChg>
        <pc:picChg chg="mod">
          <ac:chgData name="Vicente Cavada" userId="ded81961db635505" providerId="LiveId" clId="{09DD2529-E476-439B-8AB2-28E8A3216BC8}" dt="2026-05-05T01:01:26.512" v="2" actId="1076"/>
          <ac:picMkLst>
            <pc:docMk/>
            <pc:sldMk cId="34621919" sldId="3403"/>
            <ac:picMk id="4" creationId="{60DEA676-9EF3-4578-A378-94A0A05F2554}"/>
          </ac:picMkLst>
        </pc:picChg>
      </pc:sldChg>
      <pc:sldChg chg="add del">
        <pc:chgData name="Vicente Cavada" userId="ded81961db635505" providerId="LiveId" clId="{09DD2529-E476-439B-8AB2-28E8A3216BC8}" dt="2026-05-05T01:30:12.855" v="35"/>
        <pc:sldMkLst>
          <pc:docMk/>
          <pc:sldMk cId="1844458419" sldId="3405"/>
        </pc:sldMkLst>
      </pc:sldChg>
      <pc:sldChg chg="addSp modSp add mod">
        <pc:chgData name="Vicente Cavada" userId="ded81961db635505" providerId="LiveId" clId="{09DD2529-E476-439B-8AB2-28E8A3216BC8}" dt="2026-05-05T01:33:17.042" v="83" actId="1076"/>
        <pc:sldMkLst>
          <pc:docMk/>
          <pc:sldMk cId="2800735360" sldId="3405"/>
        </pc:sldMkLst>
        <pc:spChg chg="add mod">
          <ac:chgData name="Vicente Cavada" userId="ded81961db635505" providerId="LiveId" clId="{09DD2529-E476-439B-8AB2-28E8A3216BC8}" dt="2026-05-05T01:33:17.042" v="83" actId="1076"/>
          <ac:spMkLst>
            <pc:docMk/>
            <pc:sldMk cId="2800735360" sldId="3405"/>
            <ac:spMk id="2" creationId="{6267B203-731E-C1EC-1AD2-59F2A78BBF3A}"/>
          </ac:spMkLst>
        </pc:spChg>
      </pc:sldChg>
      <pc:sldChg chg="addSp modSp add mod ord">
        <pc:chgData name="Vicente Cavada" userId="ded81961db635505" providerId="LiveId" clId="{09DD2529-E476-439B-8AB2-28E8A3216BC8}" dt="2026-05-05T03:10:35.485" v="123" actId="14100"/>
        <pc:sldMkLst>
          <pc:docMk/>
          <pc:sldMk cId="2233031667" sldId="3406"/>
        </pc:sldMkLst>
        <pc:spChg chg="add mod">
          <ac:chgData name="Vicente Cavada" userId="ded81961db635505" providerId="LiveId" clId="{09DD2529-E476-439B-8AB2-28E8A3216BC8}" dt="2026-05-05T03:10:26.980" v="119" actId="1076"/>
          <ac:spMkLst>
            <pc:docMk/>
            <pc:sldMk cId="2233031667" sldId="3406"/>
            <ac:spMk id="2" creationId="{C3FBE2A3-10D1-E29A-9519-C65255EF6349}"/>
          </ac:spMkLst>
        </pc:spChg>
        <pc:picChg chg="add mod">
          <ac:chgData name="Vicente Cavada" userId="ded81961db635505" providerId="LiveId" clId="{09DD2529-E476-439B-8AB2-28E8A3216BC8}" dt="2026-05-05T03:10:28.424" v="120" actId="1076"/>
          <ac:picMkLst>
            <pc:docMk/>
            <pc:sldMk cId="2233031667" sldId="3406"/>
            <ac:picMk id="4" creationId="{F7FC2478-C95F-B151-CAC5-3BC453E948FB}"/>
          </ac:picMkLst>
        </pc:picChg>
        <pc:picChg chg="add mod">
          <ac:chgData name="Vicente Cavada" userId="ded81961db635505" providerId="LiveId" clId="{09DD2529-E476-439B-8AB2-28E8A3216BC8}" dt="2026-05-05T03:10:30.902" v="121" actId="1076"/>
          <ac:picMkLst>
            <pc:docMk/>
            <pc:sldMk cId="2233031667" sldId="3406"/>
            <ac:picMk id="6" creationId="{E70BAA3B-4306-52D8-DC15-989131F70082}"/>
          </ac:picMkLst>
        </pc:picChg>
        <pc:picChg chg="add mod">
          <ac:chgData name="Vicente Cavada" userId="ded81961db635505" providerId="LiveId" clId="{09DD2529-E476-439B-8AB2-28E8A3216BC8}" dt="2026-05-05T03:10:35.485" v="123" actId="14100"/>
          <ac:picMkLst>
            <pc:docMk/>
            <pc:sldMk cId="2233031667" sldId="3406"/>
            <ac:picMk id="8" creationId="{ED13B0B4-3AB9-AB35-52A7-071051F9B537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211748-3F64-474F-8144-43C578649497}" type="doc">
      <dgm:prSet loTypeId="urn:microsoft.com/office/officeart/2005/8/layout/orgChart1" loCatId="hierarchy" qsTypeId="urn:microsoft.com/office/officeart/2005/8/quickstyle/3d2" qsCatId="3D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534D18E4-6C5A-402F-9368-A0575F7D449A}">
      <dgm:prSet phldrT="[Texto]" phldr="0"/>
      <dgm:spPr/>
      <dgm:t>
        <a:bodyPr/>
        <a:lstStyle/>
        <a:p>
          <a:r>
            <a:rPr lang="es-CL" b="1" dirty="0">
              <a:solidFill>
                <a:schemeClr val="tx1"/>
              </a:solidFill>
            </a:rPr>
            <a:t>UXV</a:t>
          </a:r>
        </a:p>
        <a:p>
          <a:r>
            <a:rPr lang="es-CL" dirty="0">
              <a:solidFill>
                <a:schemeClr val="tx1"/>
              </a:solidFill>
            </a:rPr>
            <a:t>(</a:t>
          </a:r>
          <a:r>
            <a:rPr lang="es-CL" dirty="0" err="1">
              <a:solidFill>
                <a:schemeClr val="tx1"/>
              </a:solidFill>
            </a:rPr>
            <a:t>Unmanned</a:t>
          </a:r>
          <a:r>
            <a:rPr lang="es-CL" dirty="0">
              <a:solidFill>
                <a:schemeClr val="tx1"/>
              </a:solidFill>
            </a:rPr>
            <a:t> x </a:t>
          </a:r>
          <a:r>
            <a:rPr lang="es-CL" dirty="0" err="1">
              <a:solidFill>
                <a:schemeClr val="tx1"/>
              </a:solidFill>
            </a:rPr>
            <a:t>vehicle</a:t>
          </a:r>
          <a:r>
            <a:rPr lang="es-CL" dirty="0">
              <a:solidFill>
                <a:schemeClr val="tx1"/>
              </a:solidFill>
            </a:rPr>
            <a:t>)</a:t>
          </a:r>
        </a:p>
      </dgm:t>
    </dgm:pt>
    <dgm:pt modelId="{B255A78F-C290-4927-AD4A-A2B7F3996D71}" type="parTrans" cxnId="{B859339D-CA8A-4AD4-AEAA-3681EF873851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634EABD0-4341-4D60-9F69-5556DC0E12A0}" type="sibTrans" cxnId="{B859339D-CA8A-4AD4-AEAA-3681EF873851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DDD2B996-AF01-43E3-BEF7-8E79F7271870}">
      <dgm:prSet phldrT="[Texto]" phldr="0"/>
      <dgm:spPr/>
      <dgm:t>
        <a:bodyPr/>
        <a:lstStyle/>
        <a:p>
          <a:r>
            <a:rPr lang="es-CL" b="1" dirty="0">
              <a:solidFill>
                <a:schemeClr val="tx1"/>
              </a:solidFill>
            </a:rPr>
            <a:t>UAV</a:t>
          </a:r>
        </a:p>
        <a:p>
          <a:r>
            <a:rPr lang="es-CL" dirty="0">
              <a:solidFill>
                <a:schemeClr val="tx1"/>
              </a:solidFill>
            </a:rPr>
            <a:t>(</a:t>
          </a:r>
          <a:r>
            <a:rPr lang="es-CL" dirty="0" err="1">
              <a:solidFill>
                <a:schemeClr val="tx1"/>
              </a:solidFill>
            </a:rPr>
            <a:t>Unmanned</a:t>
          </a:r>
          <a:r>
            <a:rPr lang="es-CL" dirty="0">
              <a:solidFill>
                <a:schemeClr val="tx1"/>
              </a:solidFill>
            </a:rPr>
            <a:t> </a:t>
          </a:r>
          <a:r>
            <a:rPr lang="es-CL" dirty="0" err="1">
              <a:solidFill>
                <a:schemeClr val="tx1"/>
              </a:solidFill>
            </a:rPr>
            <a:t>aerial</a:t>
          </a:r>
          <a:r>
            <a:rPr lang="es-CL" dirty="0">
              <a:solidFill>
                <a:schemeClr val="tx1"/>
              </a:solidFill>
            </a:rPr>
            <a:t> </a:t>
          </a:r>
          <a:r>
            <a:rPr lang="es-CL" dirty="0" err="1">
              <a:solidFill>
                <a:schemeClr val="tx1"/>
              </a:solidFill>
            </a:rPr>
            <a:t>vehicle</a:t>
          </a:r>
          <a:r>
            <a:rPr lang="es-CL" dirty="0">
              <a:solidFill>
                <a:schemeClr val="tx1"/>
              </a:solidFill>
            </a:rPr>
            <a:t>)</a:t>
          </a:r>
        </a:p>
      </dgm:t>
    </dgm:pt>
    <dgm:pt modelId="{F0C1F3FC-C6F8-4B22-AB13-68096406CFBB}" type="parTrans" cxnId="{42B5B7E5-CA0E-4663-8C4F-C1BECBFA78A2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ACEA928-A054-4FC2-ABB7-775C5B1843FF}" type="sibTrans" cxnId="{42B5B7E5-CA0E-4663-8C4F-C1BECBFA78A2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2B8E366-5D3E-458A-8FC3-54C371815155}">
      <dgm:prSet phldrT="[Texto]" phldr="0"/>
      <dgm:spPr/>
      <dgm:t>
        <a:bodyPr/>
        <a:lstStyle/>
        <a:p>
          <a:r>
            <a:rPr lang="es-CL" b="1" dirty="0">
              <a:solidFill>
                <a:schemeClr val="tx1"/>
              </a:solidFill>
            </a:rPr>
            <a:t>USV</a:t>
          </a:r>
        </a:p>
        <a:p>
          <a:r>
            <a:rPr lang="es-CL" dirty="0">
              <a:solidFill>
                <a:schemeClr val="tx1"/>
              </a:solidFill>
            </a:rPr>
            <a:t>(</a:t>
          </a:r>
          <a:r>
            <a:rPr lang="es-CL" dirty="0" err="1">
              <a:solidFill>
                <a:schemeClr val="tx1"/>
              </a:solidFill>
            </a:rPr>
            <a:t>Unmanned</a:t>
          </a:r>
          <a:r>
            <a:rPr lang="es-CL" dirty="0">
              <a:solidFill>
                <a:schemeClr val="tx1"/>
              </a:solidFill>
            </a:rPr>
            <a:t> </a:t>
          </a:r>
          <a:r>
            <a:rPr lang="es-CL" dirty="0" err="1">
              <a:solidFill>
                <a:schemeClr val="tx1"/>
              </a:solidFill>
            </a:rPr>
            <a:t>surface</a:t>
          </a:r>
          <a:r>
            <a:rPr lang="es-CL" dirty="0">
              <a:solidFill>
                <a:schemeClr val="tx1"/>
              </a:solidFill>
            </a:rPr>
            <a:t> </a:t>
          </a:r>
          <a:r>
            <a:rPr lang="es-CL" dirty="0" err="1">
              <a:solidFill>
                <a:schemeClr val="tx1"/>
              </a:solidFill>
            </a:rPr>
            <a:t>vehicle</a:t>
          </a:r>
          <a:r>
            <a:rPr lang="es-CL" dirty="0">
              <a:solidFill>
                <a:schemeClr val="tx1"/>
              </a:solidFill>
            </a:rPr>
            <a:t>)</a:t>
          </a:r>
        </a:p>
      </dgm:t>
    </dgm:pt>
    <dgm:pt modelId="{D04D20F4-54BB-4423-8056-E46EAFE89CBD}" type="parTrans" cxnId="{5BD0C641-287F-449C-8F4F-1906FD626DCA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A080CC58-B557-4B2E-98B0-0D7C89EE5078}" type="sibTrans" cxnId="{5BD0C641-287F-449C-8F4F-1906FD626DCA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9A2978B2-F9DC-441F-A51A-791E026CB69A}">
      <dgm:prSet phldrT="[Texto]" phldr="0"/>
      <dgm:spPr/>
      <dgm:t>
        <a:bodyPr/>
        <a:lstStyle/>
        <a:p>
          <a:r>
            <a:rPr lang="es-CL" b="1" dirty="0">
              <a:solidFill>
                <a:schemeClr val="tx1"/>
              </a:solidFill>
            </a:rPr>
            <a:t>UUV</a:t>
          </a:r>
        </a:p>
        <a:p>
          <a:r>
            <a:rPr lang="es-CL" dirty="0">
              <a:solidFill>
                <a:schemeClr val="tx1"/>
              </a:solidFill>
            </a:rPr>
            <a:t>(</a:t>
          </a:r>
          <a:r>
            <a:rPr lang="es-CL" dirty="0" err="1">
              <a:solidFill>
                <a:schemeClr val="tx1"/>
              </a:solidFill>
            </a:rPr>
            <a:t>Unmanned</a:t>
          </a:r>
          <a:r>
            <a:rPr lang="es-CL" dirty="0">
              <a:solidFill>
                <a:schemeClr val="tx1"/>
              </a:solidFill>
            </a:rPr>
            <a:t> </a:t>
          </a:r>
          <a:r>
            <a:rPr lang="es-CL" dirty="0" err="1">
              <a:solidFill>
                <a:schemeClr val="tx1"/>
              </a:solidFill>
            </a:rPr>
            <a:t>underwater</a:t>
          </a:r>
          <a:r>
            <a:rPr lang="es-CL" dirty="0">
              <a:solidFill>
                <a:schemeClr val="tx1"/>
              </a:solidFill>
            </a:rPr>
            <a:t> </a:t>
          </a:r>
          <a:r>
            <a:rPr lang="es-CL" dirty="0" err="1">
              <a:solidFill>
                <a:schemeClr val="tx1"/>
              </a:solidFill>
            </a:rPr>
            <a:t>vehicle</a:t>
          </a:r>
          <a:r>
            <a:rPr lang="es-CL" dirty="0">
              <a:solidFill>
                <a:schemeClr val="tx1"/>
              </a:solidFill>
            </a:rPr>
            <a:t>)</a:t>
          </a:r>
        </a:p>
      </dgm:t>
    </dgm:pt>
    <dgm:pt modelId="{B0E3C3D5-9811-4BC1-8BFC-D98B8BF34B73}" type="parTrans" cxnId="{236A0076-A728-4E74-AEE6-73460E38C8D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90D51479-CA1E-4FF9-BD75-D330C82D71F1}" type="sibTrans" cxnId="{236A0076-A728-4E74-AEE6-73460E38C8D6}">
      <dgm:prSet/>
      <dgm:spPr/>
      <dgm:t>
        <a:bodyPr/>
        <a:lstStyle/>
        <a:p>
          <a:endParaRPr lang="es-CL">
            <a:solidFill>
              <a:schemeClr val="tx1"/>
            </a:solidFill>
          </a:endParaRPr>
        </a:p>
      </dgm:t>
    </dgm:pt>
    <dgm:pt modelId="{86EAA7B8-939C-418D-B94C-9E0AFA3A7723}" type="pres">
      <dgm:prSet presAssocID="{F8211748-3F64-474F-8144-43C57864949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89E28D49-47B6-4A94-B46E-05B7E318843D}" type="pres">
      <dgm:prSet presAssocID="{534D18E4-6C5A-402F-9368-A0575F7D449A}" presName="hierRoot1" presStyleCnt="0">
        <dgm:presLayoutVars>
          <dgm:hierBranch val="init"/>
        </dgm:presLayoutVars>
      </dgm:prSet>
      <dgm:spPr/>
    </dgm:pt>
    <dgm:pt modelId="{F222DAF2-BCB4-4DF3-A427-0AFB62740236}" type="pres">
      <dgm:prSet presAssocID="{534D18E4-6C5A-402F-9368-A0575F7D449A}" presName="rootComposite1" presStyleCnt="0"/>
      <dgm:spPr/>
    </dgm:pt>
    <dgm:pt modelId="{84FC1425-2001-41E1-A380-4AFDF55A599B}" type="pres">
      <dgm:prSet presAssocID="{534D18E4-6C5A-402F-9368-A0575F7D449A}" presName="rootText1" presStyleLbl="node0" presStyleIdx="0" presStyleCnt="1" custScaleX="138823">
        <dgm:presLayoutVars>
          <dgm:chPref val="3"/>
        </dgm:presLayoutVars>
      </dgm:prSet>
      <dgm:spPr/>
    </dgm:pt>
    <dgm:pt modelId="{9F919E59-5A99-408E-B273-67B8A23C792A}" type="pres">
      <dgm:prSet presAssocID="{534D18E4-6C5A-402F-9368-A0575F7D449A}" presName="rootConnector1" presStyleLbl="node1" presStyleIdx="0" presStyleCnt="0"/>
      <dgm:spPr/>
    </dgm:pt>
    <dgm:pt modelId="{1C4F11AC-8C65-48C9-AD96-9D80A315C191}" type="pres">
      <dgm:prSet presAssocID="{534D18E4-6C5A-402F-9368-A0575F7D449A}" presName="hierChild2" presStyleCnt="0"/>
      <dgm:spPr/>
    </dgm:pt>
    <dgm:pt modelId="{1E76E88F-ED6E-46FA-9C56-979A558A4BE2}" type="pres">
      <dgm:prSet presAssocID="{F0C1F3FC-C6F8-4B22-AB13-68096406CFBB}" presName="Name37" presStyleLbl="parChTrans1D2" presStyleIdx="0" presStyleCnt="3"/>
      <dgm:spPr/>
    </dgm:pt>
    <dgm:pt modelId="{6D15E706-D2F3-444B-A318-6E936427E932}" type="pres">
      <dgm:prSet presAssocID="{DDD2B996-AF01-43E3-BEF7-8E79F7271870}" presName="hierRoot2" presStyleCnt="0">
        <dgm:presLayoutVars>
          <dgm:hierBranch val="init"/>
        </dgm:presLayoutVars>
      </dgm:prSet>
      <dgm:spPr/>
    </dgm:pt>
    <dgm:pt modelId="{125491FC-FBD7-4DE4-924B-097C867A39BB}" type="pres">
      <dgm:prSet presAssocID="{DDD2B996-AF01-43E3-BEF7-8E79F7271870}" presName="rootComposite" presStyleCnt="0"/>
      <dgm:spPr/>
    </dgm:pt>
    <dgm:pt modelId="{81B9493B-0BF6-4A5B-A1BF-E51114A5AFA2}" type="pres">
      <dgm:prSet presAssocID="{DDD2B996-AF01-43E3-BEF7-8E79F7271870}" presName="rootText" presStyleLbl="node2" presStyleIdx="0" presStyleCnt="3">
        <dgm:presLayoutVars>
          <dgm:chPref val="3"/>
        </dgm:presLayoutVars>
      </dgm:prSet>
      <dgm:spPr/>
    </dgm:pt>
    <dgm:pt modelId="{0E439EE9-EBF1-40A3-876C-3AC1F3A3BA56}" type="pres">
      <dgm:prSet presAssocID="{DDD2B996-AF01-43E3-BEF7-8E79F7271870}" presName="rootConnector" presStyleLbl="node2" presStyleIdx="0" presStyleCnt="3"/>
      <dgm:spPr/>
    </dgm:pt>
    <dgm:pt modelId="{1C411242-3C2B-47DE-952C-6F66E7423357}" type="pres">
      <dgm:prSet presAssocID="{DDD2B996-AF01-43E3-BEF7-8E79F7271870}" presName="hierChild4" presStyleCnt="0"/>
      <dgm:spPr/>
    </dgm:pt>
    <dgm:pt modelId="{4915C106-10EC-4CC0-9FED-7424B58CEF5D}" type="pres">
      <dgm:prSet presAssocID="{DDD2B996-AF01-43E3-BEF7-8E79F7271870}" presName="hierChild5" presStyleCnt="0"/>
      <dgm:spPr/>
    </dgm:pt>
    <dgm:pt modelId="{DAA1CDAD-EB3D-4721-B9A3-E08E595B5E03}" type="pres">
      <dgm:prSet presAssocID="{D04D20F4-54BB-4423-8056-E46EAFE89CBD}" presName="Name37" presStyleLbl="parChTrans1D2" presStyleIdx="1" presStyleCnt="3"/>
      <dgm:spPr/>
    </dgm:pt>
    <dgm:pt modelId="{362269B2-E038-4B0B-9A98-51FBA93DF2F8}" type="pres">
      <dgm:prSet presAssocID="{82B8E366-5D3E-458A-8FC3-54C371815155}" presName="hierRoot2" presStyleCnt="0">
        <dgm:presLayoutVars>
          <dgm:hierBranch val="init"/>
        </dgm:presLayoutVars>
      </dgm:prSet>
      <dgm:spPr/>
    </dgm:pt>
    <dgm:pt modelId="{BF07550D-86C8-4BA8-BAAB-52243ED9EFC6}" type="pres">
      <dgm:prSet presAssocID="{82B8E366-5D3E-458A-8FC3-54C371815155}" presName="rootComposite" presStyleCnt="0"/>
      <dgm:spPr/>
    </dgm:pt>
    <dgm:pt modelId="{37D211C0-9536-42F7-A7EC-B3EDFC9DE375}" type="pres">
      <dgm:prSet presAssocID="{82B8E366-5D3E-458A-8FC3-54C371815155}" presName="rootText" presStyleLbl="node2" presStyleIdx="1" presStyleCnt="3">
        <dgm:presLayoutVars>
          <dgm:chPref val="3"/>
        </dgm:presLayoutVars>
      </dgm:prSet>
      <dgm:spPr/>
    </dgm:pt>
    <dgm:pt modelId="{80509A3E-00D6-4B5F-9799-D2E4FEE1A190}" type="pres">
      <dgm:prSet presAssocID="{82B8E366-5D3E-458A-8FC3-54C371815155}" presName="rootConnector" presStyleLbl="node2" presStyleIdx="1" presStyleCnt="3"/>
      <dgm:spPr/>
    </dgm:pt>
    <dgm:pt modelId="{D75D446C-EE63-4197-8A6B-0C01F9FED244}" type="pres">
      <dgm:prSet presAssocID="{82B8E366-5D3E-458A-8FC3-54C371815155}" presName="hierChild4" presStyleCnt="0"/>
      <dgm:spPr/>
    </dgm:pt>
    <dgm:pt modelId="{392AF1D6-61E8-4DD9-A64D-F055A1C6197E}" type="pres">
      <dgm:prSet presAssocID="{82B8E366-5D3E-458A-8FC3-54C371815155}" presName="hierChild5" presStyleCnt="0"/>
      <dgm:spPr/>
    </dgm:pt>
    <dgm:pt modelId="{6F30EE22-CD35-43E4-8008-3AC4579F2B74}" type="pres">
      <dgm:prSet presAssocID="{B0E3C3D5-9811-4BC1-8BFC-D98B8BF34B73}" presName="Name37" presStyleLbl="parChTrans1D2" presStyleIdx="2" presStyleCnt="3"/>
      <dgm:spPr/>
    </dgm:pt>
    <dgm:pt modelId="{BAD88AA7-49C3-4660-AC37-E1847EA9018B}" type="pres">
      <dgm:prSet presAssocID="{9A2978B2-F9DC-441F-A51A-791E026CB69A}" presName="hierRoot2" presStyleCnt="0">
        <dgm:presLayoutVars>
          <dgm:hierBranch val="init"/>
        </dgm:presLayoutVars>
      </dgm:prSet>
      <dgm:spPr/>
    </dgm:pt>
    <dgm:pt modelId="{AED81EB6-CE50-44F3-84CA-1C6C74C46B9F}" type="pres">
      <dgm:prSet presAssocID="{9A2978B2-F9DC-441F-A51A-791E026CB69A}" presName="rootComposite" presStyleCnt="0"/>
      <dgm:spPr/>
    </dgm:pt>
    <dgm:pt modelId="{A67B657C-D44D-4DE9-B684-5D7963B8FE13}" type="pres">
      <dgm:prSet presAssocID="{9A2978B2-F9DC-441F-A51A-791E026CB69A}" presName="rootText" presStyleLbl="node2" presStyleIdx="2" presStyleCnt="3">
        <dgm:presLayoutVars>
          <dgm:chPref val="3"/>
        </dgm:presLayoutVars>
      </dgm:prSet>
      <dgm:spPr/>
    </dgm:pt>
    <dgm:pt modelId="{E3273FCF-DBFD-4CBD-B4E9-A62296475D53}" type="pres">
      <dgm:prSet presAssocID="{9A2978B2-F9DC-441F-A51A-791E026CB69A}" presName="rootConnector" presStyleLbl="node2" presStyleIdx="2" presStyleCnt="3"/>
      <dgm:spPr/>
    </dgm:pt>
    <dgm:pt modelId="{12DF29C3-4943-4864-91C9-1E6683921C8D}" type="pres">
      <dgm:prSet presAssocID="{9A2978B2-F9DC-441F-A51A-791E026CB69A}" presName="hierChild4" presStyleCnt="0"/>
      <dgm:spPr/>
    </dgm:pt>
    <dgm:pt modelId="{66490C90-C638-487C-9F13-4F9F79C50196}" type="pres">
      <dgm:prSet presAssocID="{9A2978B2-F9DC-441F-A51A-791E026CB69A}" presName="hierChild5" presStyleCnt="0"/>
      <dgm:spPr/>
    </dgm:pt>
    <dgm:pt modelId="{EC8B6FA6-2F42-4A38-80A7-C701360D757E}" type="pres">
      <dgm:prSet presAssocID="{534D18E4-6C5A-402F-9368-A0575F7D449A}" presName="hierChild3" presStyleCnt="0"/>
      <dgm:spPr/>
    </dgm:pt>
  </dgm:ptLst>
  <dgm:cxnLst>
    <dgm:cxn modelId="{188C3922-0FD7-462F-B62D-951BB6827063}" type="presOf" srcId="{534D18E4-6C5A-402F-9368-A0575F7D449A}" destId="{84FC1425-2001-41E1-A380-4AFDF55A599B}" srcOrd="0" destOrd="0" presId="urn:microsoft.com/office/officeart/2005/8/layout/orgChart1"/>
    <dgm:cxn modelId="{F7BEDA2E-0EAE-44A1-BE0A-54FB06D9FE11}" type="presOf" srcId="{F0C1F3FC-C6F8-4B22-AB13-68096406CFBB}" destId="{1E76E88F-ED6E-46FA-9C56-979A558A4BE2}" srcOrd="0" destOrd="0" presId="urn:microsoft.com/office/officeart/2005/8/layout/orgChart1"/>
    <dgm:cxn modelId="{87C15837-1D96-4DE7-8A3F-5030A51AD51F}" type="presOf" srcId="{DDD2B996-AF01-43E3-BEF7-8E79F7271870}" destId="{81B9493B-0BF6-4A5B-A1BF-E51114A5AFA2}" srcOrd="0" destOrd="0" presId="urn:microsoft.com/office/officeart/2005/8/layout/orgChart1"/>
    <dgm:cxn modelId="{38365C60-8EDA-405E-A7C7-CF112BFD0893}" type="presOf" srcId="{F8211748-3F64-474F-8144-43C578649497}" destId="{86EAA7B8-939C-418D-B94C-9E0AFA3A7723}" srcOrd="0" destOrd="0" presId="urn:microsoft.com/office/officeart/2005/8/layout/orgChart1"/>
    <dgm:cxn modelId="{5BD0C641-287F-449C-8F4F-1906FD626DCA}" srcId="{534D18E4-6C5A-402F-9368-A0575F7D449A}" destId="{82B8E366-5D3E-458A-8FC3-54C371815155}" srcOrd="1" destOrd="0" parTransId="{D04D20F4-54BB-4423-8056-E46EAFE89CBD}" sibTransId="{A080CC58-B557-4B2E-98B0-0D7C89EE5078}"/>
    <dgm:cxn modelId="{762B9444-6AE8-4289-824C-1572262D633D}" type="presOf" srcId="{DDD2B996-AF01-43E3-BEF7-8E79F7271870}" destId="{0E439EE9-EBF1-40A3-876C-3AC1F3A3BA56}" srcOrd="1" destOrd="0" presId="urn:microsoft.com/office/officeart/2005/8/layout/orgChart1"/>
    <dgm:cxn modelId="{532EC44F-93C2-4CB7-80FC-EC6865A082C8}" type="presOf" srcId="{D04D20F4-54BB-4423-8056-E46EAFE89CBD}" destId="{DAA1CDAD-EB3D-4721-B9A3-E08E595B5E03}" srcOrd="0" destOrd="0" presId="urn:microsoft.com/office/officeart/2005/8/layout/orgChart1"/>
    <dgm:cxn modelId="{9C3B3955-1201-4AAA-94E8-8C58C8774603}" type="presOf" srcId="{9A2978B2-F9DC-441F-A51A-791E026CB69A}" destId="{E3273FCF-DBFD-4CBD-B4E9-A62296475D53}" srcOrd="1" destOrd="0" presId="urn:microsoft.com/office/officeart/2005/8/layout/orgChart1"/>
    <dgm:cxn modelId="{203A4055-A5D7-40DD-ACFB-46FBC090F33B}" type="presOf" srcId="{82B8E366-5D3E-458A-8FC3-54C371815155}" destId="{80509A3E-00D6-4B5F-9799-D2E4FEE1A190}" srcOrd="1" destOrd="0" presId="urn:microsoft.com/office/officeart/2005/8/layout/orgChart1"/>
    <dgm:cxn modelId="{236A0076-A728-4E74-AEE6-73460E38C8D6}" srcId="{534D18E4-6C5A-402F-9368-A0575F7D449A}" destId="{9A2978B2-F9DC-441F-A51A-791E026CB69A}" srcOrd="2" destOrd="0" parTransId="{B0E3C3D5-9811-4BC1-8BFC-D98B8BF34B73}" sibTransId="{90D51479-CA1E-4FF9-BD75-D330C82D71F1}"/>
    <dgm:cxn modelId="{37FF9D8B-AA18-4286-9D45-6C4EBD57CF25}" type="presOf" srcId="{B0E3C3D5-9811-4BC1-8BFC-D98B8BF34B73}" destId="{6F30EE22-CD35-43E4-8008-3AC4579F2B74}" srcOrd="0" destOrd="0" presId="urn:microsoft.com/office/officeart/2005/8/layout/orgChart1"/>
    <dgm:cxn modelId="{B859339D-CA8A-4AD4-AEAA-3681EF873851}" srcId="{F8211748-3F64-474F-8144-43C578649497}" destId="{534D18E4-6C5A-402F-9368-A0575F7D449A}" srcOrd="0" destOrd="0" parTransId="{B255A78F-C290-4927-AD4A-A2B7F3996D71}" sibTransId="{634EABD0-4341-4D60-9F69-5556DC0E12A0}"/>
    <dgm:cxn modelId="{C51AA0D8-2652-45B3-8A13-7DC727DBDC7D}" type="presOf" srcId="{534D18E4-6C5A-402F-9368-A0575F7D449A}" destId="{9F919E59-5A99-408E-B273-67B8A23C792A}" srcOrd="1" destOrd="0" presId="urn:microsoft.com/office/officeart/2005/8/layout/orgChart1"/>
    <dgm:cxn modelId="{42B5B7E5-CA0E-4663-8C4F-C1BECBFA78A2}" srcId="{534D18E4-6C5A-402F-9368-A0575F7D449A}" destId="{DDD2B996-AF01-43E3-BEF7-8E79F7271870}" srcOrd="0" destOrd="0" parTransId="{F0C1F3FC-C6F8-4B22-AB13-68096406CFBB}" sibTransId="{8ACEA928-A054-4FC2-ABB7-775C5B1843FF}"/>
    <dgm:cxn modelId="{A8AE40F4-6626-4645-98CE-EBE344C10E0C}" type="presOf" srcId="{9A2978B2-F9DC-441F-A51A-791E026CB69A}" destId="{A67B657C-D44D-4DE9-B684-5D7963B8FE13}" srcOrd="0" destOrd="0" presId="urn:microsoft.com/office/officeart/2005/8/layout/orgChart1"/>
    <dgm:cxn modelId="{A0CB5AFF-9BFA-4052-A0B1-4018DBDD0851}" type="presOf" srcId="{82B8E366-5D3E-458A-8FC3-54C371815155}" destId="{37D211C0-9536-42F7-A7EC-B3EDFC9DE375}" srcOrd="0" destOrd="0" presId="urn:microsoft.com/office/officeart/2005/8/layout/orgChart1"/>
    <dgm:cxn modelId="{4C0F7A80-D664-427F-AF10-9E52D5148F42}" type="presParOf" srcId="{86EAA7B8-939C-418D-B94C-9E0AFA3A7723}" destId="{89E28D49-47B6-4A94-B46E-05B7E318843D}" srcOrd="0" destOrd="0" presId="urn:microsoft.com/office/officeart/2005/8/layout/orgChart1"/>
    <dgm:cxn modelId="{E33C2956-51FB-4441-AE43-B8F5634A146D}" type="presParOf" srcId="{89E28D49-47B6-4A94-B46E-05B7E318843D}" destId="{F222DAF2-BCB4-4DF3-A427-0AFB62740236}" srcOrd="0" destOrd="0" presId="urn:microsoft.com/office/officeart/2005/8/layout/orgChart1"/>
    <dgm:cxn modelId="{83C3333C-0464-442E-A1DC-14E2D860B151}" type="presParOf" srcId="{F222DAF2-BCB4-4DF3-A427-0AFB62740236}" destId="{84FC1425-2001-41E1-A380-4AFDF55A599B}" srcOrd="0" destOrd="0" presId="urn:microsoft.com/office/officeart/2005/8/layout/orgChart1"/>
    <dgm:cxn modelId="{74B5970F-F26E-49A5-A068-ED9C5E47C13A}" type="presParOf" srcId="{F222DAF2-BCB4-4DF3-A427-0AFB62740236}" destId="{9F919E59-5A99-408E-B273-67B8A23C792A}" srcOrd="1" destOrd="0" presId="urn:microsoft.com/office/officeart/2005/8/layout/orgChart1"/>
    <dgm:cxn modelId="{EE50B282-6258-4550-91F0-495796003824}" type="presParOf" srcId="{89E28D49-47B6-4A94-B46E-05B7E318843D}" destId="{1C4F11AC-8C65-48C9-AD96-9D80A315C191}" srcOrd="1" destOrd="0" presId="urn:microsoft.com/office/officeart/2005/8/layout/orgChart1"/>
    <dgm:cxn modelId="{202DFE8C-6005-4B4A-AD63-0EC253A5E130}" type="presParOf" srcId="{1C4F11AC-8C65-48C9-AD96-9D80A315C191}" destId="{1E76E88F-ED6E-46FA-9C56-979A558A4BE2}" srcOrd="0" destOrd="0" presId="urn:microsoft.com/office/officeart/2005/8/layout/orgChart1"/>
    <dgm:cxn modelId="{DEE47144-A6E8-41AE-BE07-9C0AB2EDC14B}" type="presParOf" srcId="{1C4F11AC-8C65-48C9-AD96-9D80A315C191}" destId="{6D15E706-D2F3-444B-A318-6E936427E932}" srcOrd="1" destOrd="0" presId="urn:microsoft.com/office/officeart/2005/8/layout/orgChart1"/>
    <dgm:cxn modelId="{29710961-D584-442F-8C19-0D1378D7AE1C}" type="presParOf" srcId="{6D15E706-D2F3-444B-A318-6E936427E932}" destId="{125491FC-FBD7-4DE4-924B-097C867A39BB}" srcOrd="0" destOrd="0" presId="urn:microsoft.com/office/officeart/2005/8/layout/orgChart1"/>
    <dgm:cxn modelId="{F2416B9A-8D83-45AA-B515-4EC56F23E58B}" type="presParOf" srcId="{125491FC-FBD7-4DE4-924B-097C867A39BB}" destId="{81B9493B-0BF6-4A5B-A1BF-E51114A5AFA2}" srcOrd="0" destOrd="0" presId="urn:microsoft.com/office/officeart/2005/8/layout/orgChart1"/>
    <dgm:cxn modelId="{D6ADF440-E401-44ED-AEE1-972A6A1E9B20}" type="presParOf" srcId="{125491FC-FBD7-4DE4-924B-097C867A39BB}" destId="{0E439EE9-EBF1-40A3-876C-3AC1F3A3BA56}" srcOrd="1" destOrd="0" presId="urn:microsoft.com/office/officeart/2005/8/layout/orgChart1"/>
    <dgm:cxn modelId="{D728B910-5963-4F3C-8A2A-5EE6ED930584}" type="presParOf" srcId="{6D15E706-D2F3-444B-A318-6E936427E932}" destId="{1C411242-3C2B-47DE-952C-6F66E7423357}" srcOrd="1" destOrd="0" presId="urn:microsoft.com/office/officeart/2005/8/layout/orgChart1"/>
    <dgm:cxn modelId="{4B8DC4B3-682D-4BFC-9F9F-87EA5A0C1C8B}" type="presParOf" srcId="{6D15E706-D2F3-444B-A318-6E936427E932}" destId="{4915C106-10EC-4CC0-9FED-7424B58CEF5D}" srcOrd="2" destOrd="0" presId="urn:microsoft.com/office/officeart/2005/8/layout/orgChart1"/>
    <dgm:cxn modelId="{F177CE07-D88B-44D7-97A8-948E63672A28}" type="presParOf" srcId="{1C4F11AC-8C65-48C9-AD96-9D80A315C191}" destId="{DAA1CDAD-EB3D-4721-B9A3-E08E595B5E03}" srcOrd="2" destOrd="0" presId="urn:microsoft.com/office/officeart/2005/8/layout/orgChart1"/>
    <dgm:cxn modelId="{7FC93EA8-F71C-4DA0-A808-DFD2A045D03E}" type="presParOf" srcId="{1C4F11AC-8C65-48C9-AD96-9D80A315C191}" destId="{362269B2-E038-4B0B-9A98-51FBA93DF2F8}" srcOrd="3" destOrd="0" presId="urn:microsoft.com/office/officeart/2005/8/layout/orgChart1"/>
    <dgm:cxn modelId="{3421FD78-B1C3-4E0C-9311-F22072349985}" type="presParOf" srcId="{362269B2-E038-4B0B-9A98-51FBA93DF2F8}" destId="{BF07550D-86C8-4BA8-BAAB-52243ED9EFC6}" srcOrd="0" destOrd="0" presId="urn:microsoft.com/office/officeart/2005/8/layout/orgChart1"/>
    <dgm:cxn modelId="{E31A9869-F19A-4B56-885A-D0EB1C4B94A7}" type="presParOf" srcId="{BF07550D-86C8-4BA8-BAAB-52243ED9EFC6}" destId="{37D211C0-9536-42F7-A7EC-B3EDFC9DE375}" srcOrd="0" destOrd="0" presId="urn:microsoft.com/office/officeart/2005/8/layout/orgChart1"/>
    <dgm:cxn modelId="{CDA89D8F-089B-4651-B642-0FEACA56DBC7}" type="presParOf" srcId="{BF07550D-86C8-4BA8-BAAB-52243ED9EFC6}" destId="{80509A3E-00D6-4B5F-9799-D2E4FEE1A190}" srcOrd="1" destOrd="0" presId="urn:microsoft.com/office/officeart/2005/8/layout/orgChart1"/>
    <dgm:cxn modelId="{7FE3E7A0-5313-4012-8FCE-B97E39459A82}" type="presParOf" srcId="{362269B2-E038-4B0B-9A98-51FBA93DF2F8}" destId="{D75D446C-EE63-4197-8A6B-0C01F9FED244}" srcOrd="1" destOrd="0" presId="urn:microsoft.com/office/officeart/2005/8/layout/orgChart1"/>
    <dgm:cxn modelId="{17236F95-3143-4D73-9777-D18A904EF103}" type="presParOf" srcId="{362269B2-E038-4B0B-9A98-51FBA93DF2F8}" destId="{392AF1D6-61E8-4DD9-A64D-F055A1C6197E}" srcOrd="2" destOrd="0" presId="urn:microsoft.com/office/officeart/2005/8/layout/orgChart1"/>
    <dgm:cxn modelId="{0192A8E1-6C10-45BE-A5DD-7CADEF39DC90}" type="presParOf" srcId="{1C4F11AC-8C65-48C9-AD96-9D80A315C191}" destId="{6F30EE22-CD35-43E4-8008-3AC4579F2B74}" srcOrd="4" destOrd="0" presId="urn:microsoft.com/office/officeart/2005/8/layout/orgChart1"/>
    <dgm:cxn modelId="{31D463E0-AAAC-49B3-9389-441FD951E6B9}" type="presParOf" srcId="{1C4F11AC-8C65-48C9-AD96-9D80A315C191}" destId="{BAD88AA7-49C3-4660-AC37-E1847EA9018B}" srcOrd="5" destOrd="0" presId="urn:microsoft.com/office/officeart/2005/8/layout/orgChart1"/>
    <dgm:cxn modelId="{D4B46759-FD53-4BDF-B232-6D6B10F24770}" type="presParOf" srcId="{BAD88AA7-49C3-4660-AC37-E1847EA9018B}" destId="{AED81EB6-CE50-44F3-84CA-1C6C74C46B9F}" srcOrd="0" destOrd="0" presId="urn:microsoft.com/office/officeart/2005/8/layout/orgChart1"/>
    <dgm:cxn modelId="{1EB9BAFF-9E4F-4576-9CF8-229A1444119E}" type="presParOf" srcId="{AED81EB6-CE50-44F3-84CA-1C6C74C46B9F}" destId="{A67B657C-D44D-4DE9-B684-5D7963B8FE13}" srcOrd="0" destOrd="0" presId="urn:microsoft.com/office/officeart/2005/8/layout/orgChart1"/>
    <dgm:cxn modelId="{190A3D29-80E1-4656-95D9-4C6A0022C414}" type="presParOf" srcId="{AED81EB6-CE50-44F3-84CA-1C6C74C46B9F}" destId="{E3273FCF-DBFD-4CBD-B4E9-A62296475D53}" srcOrd="1" destOrd="0" presId="urn:microsoft.com/office/officeart/2005/8/layout/orgChart1"/>
    <dgm:cxn modelId="{A6BFB953-ED0D-40C5-A0C1-195DED551F32}" type="presParOf" srcId="{BAD88AA7-49C3-4660-AC37-E1847EA9018B}" destId="{12DF29C3-4943-4864-91C9-1E6683921C8D}" srcOrd="1" destOrd="0" presId="urn:microsoft.com/office/officeart/2005/8/layout/orgChart1"/>
    <dgm:cxn modelId="{20264EBC-8A2A-45BB-AC3F-D77720634C93}" type="presParOf" srcId="{BAD88AA7-49C3-4660-AC37-E1847EA9018B}" destId="{66490C90-C638-487C-9F13-4F9F79C50196}" srcOrd="2" destOrd="0" presId="urn:microsoft.com/office/officeart/2005/8/layout/orgChart1"/>
    <dgm:cxn modelId="{6DADDDFF-2EF1-46BD-BFE4-EB56EC905F94}" type="presParOf" srcId="{89E28D49-47B6-4A94-B46E-05B7E318843D}" destId="{EC8B6FA6-2F42-4A38-80A7-C701360D757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30EE22-CD35-43E4-8008-3AC4579F2B74}">
      <dsp:nvSpPr>
        <dsp:cNvPr id="0" name=""/>
        <dsp:cNvSpPr/>
      </dsp:nvSpPr>
      <dsp:spPr>
        <a:xfrm>
          <a:off x="4064000" y="2459823"/>
          <a:ext cx="2875309" cy="4990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9510"/>
              </a:lnTo>
              <a:lnTo>
                <a:pt x="2875309" y="249510"/>
              </a:lnTo>
              <a:lnTo>
                <a:pt x="2875309" y="49902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A1CDAD-EB3D-4721-B9A3-E08E595B5E03}">
      <dsp:nvSpPr>
        <dsp:cNvPr id="0" name=""/>
        <dsp:cNvSpPr/>
      </dsp:nvSpPr>
      <dsp:spPr>
        <a:xfrm>
          <a:off x="4018280" y="2459823"/>
          <a:ext cx="91440" cy="4990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9902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76E88F-ED6E-46FA-9C56-979A558A4BE2}">
      <dsp:nvSpPr>
        <dsp:cNvPr id="0" name=""/>
        <dsp:cNvSpPr/>
      </dsp:nvSpPr>
      <dsp:spPr>
        <a:xfrm>
          <a:off x="1188690" y="2459823"/>
          <a:ext cx="2875309" cy="499020"/>
        </a:xfrm>
        <a:custGeom>
          <a:avLst/>
          <a:gdLst/>
          <a:ahLst/>
          <a:cxnLst/>
          <a:rect l="0" t="0" r="0" b="0"/>
          <a:pathLst>
            <a:path>
              <a:moveTo>
                <a:pt x="2875309" y="0"/>
              </a:moveTo>
              <a:lnTo>
                <a:pt x="2875309" y="249510"/>
              </a:lnTo>
              <a:lnTo>
                <a:pt x="0" y="249510"/>
              </a:lnTo>
              <a:lnTo>
                <a:pt x="0" y="49902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FC1425-2001-41E1-A380-4AFDF55A599B}">
      <dsp:nvSpPr>
        <dsp:cNvPr id="0" name=""/>
        <dsp:cNvSpPr/>
      </dsp:nvSpPr>
      <dsp:spPr>
        <a:xfrm>
          <a:off x="2414582" y="1271678"/>
          <a:ext cx="3298835" cy="1188144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b="1" kern="1200" dirty="0">
              <a:solidFill>
                <a:schemeClr val="tx1"/>
              </a:solidFill>
            </a:rPr>
            <a:t>UXV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 dirty="0">
              <a:solidFill>
                <a:schemeClr val="tx1"/>
              </a:solidFill>
            </a:rPr>
            <a:t>(</a:t>
          </a:r>
          <a:r>
            <a:rPr lang="es-CL" sz="2200" kern="1200" dirty="0" err="1">
              <a:solidFill>
                <a:schemeClr val="tx1"/>
              </a:solidFill>
            </a:rPr>
            <a:t>Unmanned</a:t>
          </a:r>
          <a:r>
            <a:rPr lang="es-CL" sz="2200" kern="1200" dirty="0">
              <a:solidFill>
                <a:schemeClr val="tx1"/>
              </a:solidFill>
            </a:rPr>
            <a:t> x </a:t>
          </a:r>
          <a:r>
            <a:rPr lang="es-CL" sz="2200" kern="1200" dirty="0" err="1">
              <a:solidFill>
                <a:schemeClr val="tx1"/>
              </a:solidFill>
            </a:rPr>
            <a:t>vehicle</a:t>
          </a:r>
          <a:r>
            <a:rPr lang="es-CL" sz="2200" kern="1200" dirty="0">
              <a:solidFill>
                <a:schemeClr val="tx1"/>
              </a:solidFill>
            </a:rPr>
            <a:t>)</a:t>
          </a:r>
        </a:p>
      </dsp:txBody>
      <dsp:txXfrm>
        <a:off x="2414582" y="1271678"/>
        <a:ext cx="3298835" cy="1188144"/>
      </dsp:txXfrm>
    </dsp:sp>
    <dsp:sp modelId="{81B9493B-0BF6-4A5B-A1BF-E51114A5AFA2}">
      <dsp:nvSpPr>
        <dsp:cNvPr id="0" name=""/>
        <dsp:cNvSpPr/>
      </dsp:nvSpPr>
      <dsp:spPr>
        <a:xfrm>
          <a:off x="545" y="2958843"/>
          <a:ext cx="2376289" cy="118814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b="1" kern="1200" dirty="0">
              <a:solidFill>
                <a:schemeClr val="tx1"/>
              </a:solidFill>
            </a:rPr>
            <a:t>UAV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 dirty="0">
              <a:solidFill>
                <a:schemeClr val="tx1"/>
              </a:solidFill>
            </a:rPr>
            <a:t>(</a:t>
          </a:r>
          <a:r>
            <a:rPr lang="es-CL" sz="2200" kern="1200" dirty="0" err="1">
              <a:solidFill>
                <a:schemeClr val="tx1"/>
              </a:solidFill>
            </a:rPr>
            <a:t>Unmanned</a:t>
          </a:r>
          <a:r>
            <a:rPr lang="es-CL" sz="2200" kern="1200" dirty="0">
              <a:solidFill>
                <a:schemeClr val="tx1"/>
              </a:solidFill>
            </a:rPr>
            <a:t> </a:t>
          </a:r>
          <a:r>
            <a:rPr lang="es-CL" sz="2200" kern="1200" dirty="0" err="1">
              <a:solidFill>
                <a:schemeClr val="tx1"/>
              </a:solidFill>
            </a:rPr>
            <a:t>aerial</a:t>
          </a:r>
          <a:r>
            <a:rPr lang="es-CL" sz="2200" kern="1200" dirty="0">
              <a:solidFill>
                <a:schemeClr val="tx1"/>
              </a:solidFill>
            </a:rPr>
            <a:t> </a:t>
          </a:r>
          <a:r>
            <a:rPr lang="es-CL" sz="2200" kern="1200" dirty="0" err="1">
              <a:solidFill>
                <a:schemeClr val="tx1"/>
              </a:solidFill>
            </a:rPr>
            <a:t>vehicle</a:t>
          </a:r>
          <a:r>
            <a:rPr lang="es-CL" sz="2200" kern="1200" dirty="0">
              <a:solidFill>
                <a:schemeClr val="tx1"/>
              </a:solidFill>
            </a:rPr>
            <a:t>)</a:t>
          </a:r>
        </a:p>
      </dsp:txBody>
      <dsp:txXfrm>
        <a:off x="545" y="2958843"/>
        <a:ext cx="2376289" cy="1188144"/>
      </dsp:txXfrm>
    </dsp:sp>
    <dsp:sp modelId="{37D211C0-9536-42F7-A7EC-B3EDFC9DE375}">
      <dsp:nvSpPr>
        <dsp:cNvPr id="0" name=""/>
        <dsp:cNvSpPr/>
      </dsp:nvSpPr>
      <dsp:spPr>
        <a:xfrm>
          <a:off x="2875855" y="2958843"/>
          <a:ext cx="2376289" cy="118814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b="1" kern="1200" dirty="0">
              <a:solidFill>
                <a:schemeClr val="tx1"/>
              </a:solidFill>
            </a:rPr>
            <a:t>USV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 dirty="0">
              <a:solidFill>
                <a:schemeClr val="tx1"/>
              </a:solidFill>
            </a:rPr>
            <a:t>(</a:t>
          </a:r>
          <a:r>
            <a:rPr lang="es-CL" sz="2200" kern="1200" dirty="0" err="1">
              <a:solidFill>
                <a:schemeClr val="tx1"/>
              </a:solidFill>
            </a:rPr>
            <a:t>Unmanned</a:t>
          </a:r>
          <a:r>
            <a:rPr lang="es-CL" sz="2200" kern="1200" dirty="0">
              <a:solidFill>
                <a:schemeClr val="tx1"/>
              </a:solidFill>
            </a:rPr>
            <a:t> </a:t>
          </a:r>
          <a:r>
            <a:rPr lang="es-CL" sz="2200" kern="1200" dirty="0" err="1">
              <a:solidFill>
                <a:schemeClr val="tx1"/>
              </a:solidFill>
            </a:rPr>
            <a:t>surface</a:t>
          </a:r>
          <a:r>
            <a:rPr lang="es-CL" sz="2200" kern="1200" dirty="0">
              <a:solidFill>
                <a:schemeClr val="tx1"/>
              </a:solidFill>
            </a:rPr>
            <a:t> </a:t>
          </a:r>
          <a:r>
            <a:rPr lang="es-CL" sz="2200" kern="1200" dirty="0" err="1">
              <a:solidFill>
                <a:schemeClr val="tx1"/>
              </a:solidFill>
            </a:rPr>
            <a:t>vehicle</a:t>
          </a:r>
          <a:r>
            <a:rPr lang="es-CL" sz="2200" kern="1200" dirty="0">
              <a:solidFill>
                <a:schemeClr val="tx1"/>
              </a:solidFill>
            </a:rPr>
            <a:t>)</a:t>
          </a:r>
        </a:p>
      </dsp:txBody>
      <dsp:txXfrm>
        <a:off x="2875855" y="2958843"/>
        <a:ext cx="2376289" cy="1188144"/>
      </dsp:txXfrm>
    </dsp:sp>
    <dsp:sp modelId="{A67B657C-D44D-4DE9-B684-5D7963B8FE13}">
      <dsp:nvSpPr>
        <dsp:cNvPr id="0" name=""/>
        <dsp:cNvSpPr/>
      </dsp:nvSpPr>
      <dsp:spPr>
        <a:xfrm>
          <a:off x="5751165" y="2958843"/>
          <a:ext cx="2376289" cy="118814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b="1" kern="1200" dirty="0">
              <a:solidFill>
                <a:schemeClr val="tx1"/>
              </a:solidFill>
            </a:rPr>
            <a:t>UUV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 dirty="0">
              <a:solidFill>
                <a:schemeClr val="tx1"/>
              </a:solidFill>
            </a:rPr>
            <a:t>(</a:t>
          </a:r>
          <a:r>
            <a:rPr lang="es-CL" sz="2200" kern="1200" dirty="0" err="1">
              <a:solidFill>
                <a:schemeClr val="tx1"/>
              </a:solidFill>
            </a:rPr>
            <a:t>Unmanned</a:t>
          </a:r>
          <a:r>
            <a:rPr lang="es-CL" sz="2200" kern="1200" dirty="0">
              <a:solidFill>
                <a:schemeClr val="tx1"/>
              </a:solidFill>
            </a:rPr>
            <a:t> </a:t>
          </a:r>
          <a:r>
            <a:rPr lang="es-CL" sz="2200" kern="1200" dirty="0" err="1">
              <a:solidFill>
                <a:schemeClr val="tx1"/>
              </a:solidFill>
            </a:rPr>
            <a:t>underwater</a:t>
          </a:r>
          <a:r>
            <a:rPr lang="es-CL" sz="2200" kern="1200" dirty="0">
              <a:solidFill>
                <a:schemeClr val="tx1"/>
              </a:solidFill>
            </a:rPr>
            <a:t> </a:t>
          </a:r>
          <a:r>
            <a:rPr lang="es-CL" sz="2200" kern="1200" dirty="0" err="1">
              <a:solidFill>
                <a:schemeClr val="tx1"/>
              </a:solidFill>
            </a:rPr>
            <a:t>vehicle</a:t>
          </a:r>
          <a:r>
            <a:rPr lang="es-CL" sz="2200" kern="1200" dirty="0">
              <a:solidFill>
                <a:schemeClr val="tx1"/>
              </a:solidFill>
            </a:rPr>
            <a:t>)</a:t>
          </a:r>
        </a:p>
      </dsp:txBody>
      <dsp:txXfrm>
        <a:off x="5751165" y="2958843"/>
        <a:ext cx="2376289" cy="11881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179A159-BA9A-48B5-AC2E-460017DB24AD}" type="datetimeFigureOut">
              <a:rPr lang="es-ES"/>
              <a:pPr>
                <a:defRPr/>
              </a:pPr>
              <a:t>04/05/2026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noProof="0"/>
              <a:t>Haga clic para modificar el estilo de texto del patrón</a:t>
            </a:r>
          </a:p>
          <a:p>
            <a:pPr lvl="1"/>
            <a:r>
              <a:rPr lang="es-ES_tradnl" noProof="0"/>
              <a:t>Segundo nivel</a:t>
            </a:r>
          </a:p>
          <a:p>
            <a:pPr lvl="2"/>
            <a:r>
              <a:rPr lang="es-ES_tradnl" noProof="0"/>
              <a:t>Tercer nivel</a:t>
            </a:r>
          </a:p>
          <a:p>
            <a:pPr lvl="3"/>
            <a:r>
              <a:rPr lang="es-ES_tradnl" noProof="0"/>
              <a:t>Cuarto nivel</a:t>
            </a:r>
          </a:p>
          <a:p>
            <a:pPr lvl="4"/>
            <a:r>
              <a:rPr lang="es-ES_tradnl" noProof="0"/>
              <a:t>Quinto nivel</a:t>
            </a:r>
            <a:endParaRPr lang="es-ES" noProof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B86447F0-09F3-45AA-9699-8BF2A610A54D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070379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7826021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8490507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1418046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3101922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040184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3295939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364114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5907135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72967C-FB29-3C9C-9845-81F208AA40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>
            <a:extLst>
              <a:ext uri="{FF2B5EF4-FFF2-40B4-BE49-F238E27FC236}">
                <a16:creationId xmlns:a16="http://schemas.microsoft.com/office/drawing/2014/main" id="{A5EF552F-61EC-0D9D-791D-A4D95EC0CE6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>
            <a:extLst>
              <a:ext uri="{FF2B5EF4-FFF2-40B4-BE49-F238E27FC236}">
                <a16:creationId xmlns:a16="http://schemas.microsoft.com/office/drawing/2014/main" id="{3F39BEE7-28A1-88C8-3918-26B27CC6E0B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9949430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9059184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9359738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67A6D6-9CB9-5FCC-FFA4-D7E838996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>
            <a:extLst>
              <a:ext uri="{FF2B5EF4-FFF2-40B4-BE49-F238E27FC236}">
                <a16:creationId xmlns:a16="http://schemas.microsoft.com/office/drawing/2014/main" id="{7064998D-E78A-C391-C6D6-63BC3586CD00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>
            <a:extLst>
              <a:ext uri="{FF2B5EF4-FFF2-40B4-BE49-F238E27FC236}">
                <a16:creationId xmlns:a16="http://schemas.microsoft.com/office/drawing/2014/main" id="{F985B292-92A0-D217-44CB-1EB6B2882D0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9537774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3853541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7388092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763204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1911195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29736831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5678189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0193368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34645954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335413200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6928084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Marcador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CL" dirty="0"/>
          </a:p>
        </p:txBody>
      </p:sp>
    </p:spTree>
    <p:extLst>
      <p:ext uri="{BB962C8B-B14F-4D97-AF65-F5344CB8AC3E}">
        <p14:creationId xmlns:p14="http://schemas.microsoft.com/office/powerpoint/2010/main" val="1877274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38"/>
            <a:ext cx="10363200" cy="1470025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61981A-3DE3-40C1-BFD9-EA3A7D790B72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86920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1398C-3AAB-4FB5-B2DA-E926FF0C4AAA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7807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13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B82BE6-31FE-4FCF-AAD5-9C9631E9A076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69988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EA8CA8-FC99-433A-928D-D8689185D99C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470627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337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37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7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3C289A-BC89-4C4A-9E02-34DA74D497EE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03215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366201-70DD-4989-A14C-C61A47DC73B4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61284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ED337C-5D0E-40AE-B76F-5F09D71928E7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67994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6733" y="27306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65B0A-95ED-43DA-936C-A7FEBDEADBC1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38611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6B5899-CFF4-4AC9-B7F1-C72DEAB70FC3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95279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DB9659-C58F-4846-9A68-9B18165EE7F4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34752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51"/>
            <a:ext cx="27432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51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91914-5446-4359-AF20-0E54BEE3F61B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75617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9521344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Marcador de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MX"/>
              <a:t>Clic para editar título</a:t>
            </a:r>
            <a:endParaRPr lang="es-ES" altLang="es-MX"/>
          </a:p>
        </p:txBody>
      </p:sp>
      <p:sp>
        <p:nvSpPr>
          <p:cNvPr id="1027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MX"/>
              <a:t>Haga clic para modificar el estilo de texto del patrón</a:t>
            </a:r>
          </a:p>
          <a:p>
            <a:pPr lvl="1"/>
            <a:r>
              <a:rPr lang="es-ES_tradnl" altLang="es-MX"/>
              <a:t>Segundo nivel</a:t>
            </a:r>
          </a:p>
          <a:p>
            <a:pPr lvl="2"/>
            <a:r>
              <a:rPr lang="es-ES_tradnl" altLang="es-MX"/>
              <a:t>Tercer nivel</a:t>
            </a:r>
          </a:p>
          <a:p>
            <a:pPr lvl="3"/>
            <a:r>
              <a:rPr lang="es-ES_tradnl" altLang="es-MX"/>
              <a:t>Cuarto nivel</a:t>
            </a:r>
          </a:p>
          <a:p>
            <a:pPr lvl="4"/>
            <a:r>
              <a:rPr lang="es-ES_tradnl" altLang="es-MX"/>
              <a:t>Quinto nivel</a:t>
            </a:r>
            <a:endParaRPr lang="es-ES" alt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09600" y="635636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165600" y="635636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737600" y="635636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86838D75-6AC1-4C79-986A-2D885A8DC7DF}" type="slidenum">
              <a:rPr lang="es-ES" altLang="es-MX"/>
              <a:pPr/>
              <a:t>‹Nº›</a:t>
            </a:fld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hf sldNum="0" hdr="0" ftr="0" dt="0"/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eg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1.xml"/><Relationship Id="rId11" Type="http://schemas.openxmlformats.org/officeDocument/2006/relationships/image" Target="../media/image5.png"/><Relationship Id="rId5" Type="http://schemas.openxmlformats.org/officeDocument/2006/relationships/diagramData" Target="../diagrams/data1.xml"/><Relationship Id="rId10" Type="http://schemas.openxmlformats.org/officeDocument/2006/relationships/image" Target="../media/image4.png"/><Relationship Id="rId4" Type="http://schemas.openxmlformats.org/officeDocument/2006/relationships/image" Target="../media/image2.tiff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.tif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2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2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2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5.png"/><Relationship Id="rId4" Type="http://schemas.openxmlformats.org/officeDocument/2006/relationships/image" Target="../media/image2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25242" y="879116"/>
            <a:ext cx="115415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latinLnBrk="1" hangingPunct="1"/>
            <a:r>
              <a:rPr lang="es-CL" altLang="ko-KR" sz="3200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TÁCTICO DRONES</a:t>
            </a:r>
            <a:endParaRPr lang="en-US" altLang="ko-KR" sz="32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Subtitle 4">
            <a:extLst>
              <a:ext uri="{FF2B5EF4-FFF2-40B4-BE49-F238E27FC236}">
                <a16:creationId xmlns:a16="http://schemas.microsoft.com/office/drawing/2014/main" id="{75506BC2-93E9-4B92-BE59-AC81BC2CEDD3}"/>
              </a:ext>
            </a:extLst>
          </p:cNvPr>
          <p:cNvSpPr txBox="1">
            <a:spLocks/>
          </p:cNvSpPr>
          <p:nvPr/>
        </p:nvSpPr>
        <p:spPr>
          <a:xfrm>
            <a:off x="7618548" y="5658771"/>
            <a:ext cx="4698744" cy="1034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>
            <a:spAutoFit/>
          </a:bodyPr>
          <a:lstStyle>
            <a:lvl1pPr indent="-342900">
              <a:spcBef>
                <a:spcPct val="20000"/>
              </a:spcBef>
              <a:buFont typeface="Arial"/>
              <a:buChar char="•"/>
              <a:defRPr sz="3000" b="1">
                <a:solidFill>
                  <a:schemeClr val="accent5">
                    <a:lumMod val="50000"/>
                  </a:schemeClr>
                </a:solidFill>
                <a:latin typeface="Corbel Light" panose="020B0303020204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400"/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000"/>
            </a:lvl3pPr>
            <a:lvl4pPr marL="1600200" indent="-228600">
              <a:spcBef>
                <a:spcPct val="20000"/>
              </a:spcBef>
              <a:buFont typeface="Arial"/>
              <a:buChar char="–"/>
            </a:lvl4pPr>
            <a:lvl5pPr marL="2057400" indent="-228600">
              <a:spcBef>
                <a:spcPct val="20000"/>
              </a:spcBef>
              <a:buFont typeface="Arial"/>
              <a:buChar char="»"/>
            </a:lvl5pPr>
            <a:lvl6pPr marL="2514600" indent="-228600">
              <a:spcBef>
                <a:spcPct val="20000"/>
              </a:spcBef>
              <a:buFont typeface="Arial"/>
              <a:buChar char="•"/>
            </a:lvl6pPr>
            <a:lvl7pPr marL="2971800" indent="-228600">
              <a:spcBef>
                <a:spcPct val="20000"/>
              </a:spcBef>
              <a:buFont typeface="Arial"/>
              <a:buChar char="•"/>
            </a:lvl7pPr>
            <a:lvl8pPr marL="3429000" indent="-228600">
              <a:spcBef>
                <a:spcPct val="20000"/>
              </a:spcBef>
              <a:buFont typeface="Arial"/>
              <a:buChar char="•"/>
            </a:lvl8pPr>
            <a:lvl9pPr marL="3886200" indent="-228600">
              <a:spcBef>
                <a:spcPct val="20000"/>
              </a:spcBef>
              <a:buFont typeface="Arial"/>
              <a:buChar char="•"/>
            </a:lvl9pPr>
          </a:lstStyle>
          <a:p>
            <a:pPr indent="0" algn="ctr">
              <a:buNone/>
            </a:pPr>
            <a:r>
              <a:rPr lang="es-CL" sz="1800" b="0" dirty="0">
                <a:solidFill>
                  <a:schemeClr val="tx1"/>
                </a:solidFill>
                <a:latin typeface="Century Gothic" panose="020B0502020202020204" pitchFamily="34" charset="0"/>
              </a:rPr>
              <a:t>VICENTE CAVADA PEREDO</a:t>
            </a:r>
            <a:endParaRPr lang="en-GB" sz="1800" dirty="0"/>
          </a:p>
          <a:p>
            <a:pPr indent="0" algn="ctr">
              <a:buNone/>
            </a:pPr>
            <a:r>
              <a:rPr lang="en-GB" sz="1800" b="0" dirty="0">
                <a:solidFill>
                  <a:schemeClr val="tx1"/>
                </a:solidFill>
                <a:latin typeface="Century Gothic" panose="020B0502020202020204" pitchFamily="34" charset="0"/>
              </a:rPr>
              <a:t>Teniente Primero</a:t>
            </a:r>
          </a:p>
          <a:p>
            <a:pPr indent="0" algn="ctr">
              <a:buNone/>
            </a:pPr>
            <a:r>
              <a:rPr lang="en-GB" sz="1800" b="0" dirty="0">
                <a:solidFill>
                  <a:schemeClr val="tx1"/>
                </a:solidFill>
                <a:latin typeface="Century Gothic" panose="020B0502020202020204" pitchFamily="34" charset="0"/>
              </a:rPr>
              <a:t>PWO (A)</a:t>
            </a:r>
            <a:endParaRPr lang="es-CL" sz="1800" b="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Subtitle 4">
            <a:extLst>
              <a:ext uri="{FF2B5EF4-FFF2-40B4-BE49-F238E27FC236}">
                <a16:creationId xmlns:a16="http://schemas.microsoft.com/office/drawing/2014/main" id="{75506BC2-93E9-4B92-BE59-AC81BC2CEDD3}"/>
              </a:ext>
            </a:extLst>
          </p:cNvPr>
          <p:cNvSpPr txBox="1">
            <a:spLocks/>
          </p:cNvSpPr>
          <p:nvPr/>
        </p:nvSpPr>
        <p:spPr>
          <a:xfrm>
            <a:off x="-651381" y="6342034"/>
            <a:ext cx="4698744" cy="70173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>
            <a:spAutoFit/>
          </a:bodyPr>
          <a:lstStyle>
            <a:lvl1pPr indent="-342900">
              <a:spcBef>
                <a:spcPct val="20000"/>
              </a:spcBef>
              <a:buFont typeface="Arial"/>
              <a:buChar char="•"/>
              <a:defRPr sz="3000" b="1">
                <a:solidFill>
                  <a:schemeClr val="accent5">
                    <a:lumMod val="50000"/>
                  </a:schemeClr>
                </a:solidFill>
                <a:latin typeface="Corbel Light" panose="020B0303020204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/>
              <a:buChar char="–"/>
              <a:defRPr sz="2400"/>
            </a:lvl2pPr>
            <a:lvl3pPr marL="1143000" indent="-228600">
              <a:spcBef>
                <a:spcPct val="20000"/>
              </a:spcBef>
              <a:buFont typeface="Arial"/>
              <a:buChar char="•"/>
              <a:defRPr sz="2000"/>
            </a:lvl3pPr>
            <a:lvl4pPr marL="1600200" indent="-228600">
              <a:spcBef>
                <a:spcPct val="20000"/>
              </a:spcBef>
              <a:buFont typeface="Arial"/>
              <a:buChar char="–"/>
            </a:lvl4pPr>
            <a:lvl5pPr marL="2057400" indent="-228600">
              <a:spcBef>
                <a:spcPct val="20000"/>
              </a:spcBef>
              <a:buFont typeface="Arial"/>
              <a:buChar char="»"/>
            </a:lvl5pPr>
            <a:lvl6pPr marL="2514600" indent="-228600">
              <a:spcBef>
                <a:spcPct val="20000"/>
              </a:spcBef>
              <a:buFont typeface="Arial"/>
              <a:buChar char="•"/>
            </a:lvl6pPr>
            <a:lvl7pPr marL="2971800" indent="-228600">
              <a:spcBef>
                <a:spcPct val="20000"/>
              </a:spcBef>
              <a:buFont typeface="Arial"/>
              <a:buChar char="•"/>
            </a:lvl7pPr>
            <a:lvl8pPr marL="3429000" indent="-228600">
              <a:spcBef>
                <a:spcPct val="20000"/>
              </a:spcBef>
              <a:buFont typeface="Arial"/>
              <a:buChar char="•"/>
            </a:lvl8pPr>
            <a:lvl9pPr marL="3886200" indent="-228600">
              <a:spcBef>
                <a:spcPct val="20000"/>
              </a:spcBef>
              <a:buFont typeface="Arial"/>
              <a:buChar char="•"/>
            </a:lvl9pPr>
          </a:lstStyle>
          <a:p>
            <a:pPr indent="0" algn="ctr">
              <a:buNone/>
            </a:pPr>
            <a:r>
              <a:rPr lang="es-CL" sz="1800" b="0" dirty="0">
                <a:solidFill>
                  <a:schemeClr val="tx1"/>
                </a:solidFill>
                <a:latin typeface="Century Gothic" panose="020B0502020202020204" pitchFamily="34" charset="0"/>
              </a:rPr>
              <a:t>6 de MAYO de 2026</a:t>
            </a:r>
          </a:p>
          <a:p>
            <a:pPr indent="0">
              <a:buNone/>
            </a:pPr>
            <a:endParaRPr lang="en-GB" sz="1800" dirty="0"/>
          </a:p>
        </p:txBody>
      </p: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pic>
        <p:nvPicPr>
          <p:cNvPr id="21" name="06C8531A-84A7-4118-8692-F9A447EDDA2D" descr="IMG_6473.jpg">
            <a:extLst>
              <a:ext uri="{FF2B5EF4-FFF2-40B4-BE49-F238E27FC236}">
                <a16:creationId xmlns:a16="http://schemas.microsoft.com/office/drawing/2014/main" id="{0F62563B-FA9B-441B-B28F-0F1624189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692" y="1769559"/>
            <a:ext cx="3634317" cy="3796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4905743"/>
      </p:ext>
    </p:extLst>
  </p:cSld>
  <p:clrMapOvr>
    <a:masterClrMapping/>
  </p:clrMapOvr>
  <p:transition spd="med"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95093" y="1128366"/>
            <a:ext cx="1154151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28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DRONES 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</a:p>
          <a:p>
            <a:pPr eaLnBrk="1" latinLnBrk="1" hangingPunct="1"/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algn="ctr" eaLnBrk="1" latinLnBrk="1" hangingPunct="1"/>
            <a:endParaRPr lang="en-US" altLang="ko-KR" sz="20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1628129304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95093" y="1128366"/>
            <a:ext cx="1154151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28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DRONES 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</a:p>
          <a:p>
            <a:pPr eaLnBrk="1" latinLnBrk="1" hangingPunct="1"/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algn="ctr" eaLnBrk="1" latinLnBrk="1" hangingPunct="1"/>
            <a:endParaRPr lang="en-US" altLang="ko-KR" sz="20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811987378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7021D86F-4B24-1464-31E0-6CE58EBD38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0754025"/>
              </p:ext>
            </p:extLst>
          </p:nvPr>
        </p:nvGraphicFramePr>
        <p:xfrm>
          <a:off x="2056494" y="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4" name="Imagen 3">
            <a:extLst>
              <a:ext uri="{FF2B5EF4-FFF2-40B4-BE49-F238E27FC236}">
                <a16:creationId xmlns:a16="http://schemas.microsoft.com/office/drawing/2014/main" id="{1FFC07A0-21A6-64E9-48B9-318382AD7A8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39693" y="4321695"/>
            <a:ext cx="2732307" cy="178273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CD3429B-0F9C-CD14-E423-F77C9EC139B1}"/>
              </a:ext>
            </a:extLst>
          </p:cNvPr>
          <p:cNvSpPr txBox="1"/>
          <p:nvPr/>
        </p:nvSpPr>
        <p:spPr>
          <a:xfrm>
            <a:off x="2373999" y="6145164"/>
            <a:ext cx="16636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MQ-9 Reaper</a:t>
            </a:r>
            <a:endParaRPr lang="es-C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8B411B79-BF0E-B44A-7194-1A282FFD934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83826" y="4321695"/>
            <a:ext cx="2473335" cy="182346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FA6A280F-42AC-F456-93BB-608064097001}"/>
              </a:ext>
            </a:extLst>
          </p:cNvPr>
          <p:cNvSpPr txBox="1"/>
          <p:nvPr/>
        </p:nvSpPr>
        <p:spPr>
          <a:xfrm>
            <a:off x="5288646" y="6138378"/>
            <a:ext cx="16636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Sea </a:t>
            </a:r>
            <a:r>
              <a:rPr lang="es-CL" b="0" i="0" dirty="0" err="1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bay</a:t>
            </a:r>
            <a:endParaRPr lang="es-CL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F2840B9D-208D-7EC0-3502-0003963B15E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803607" y="4298206"/>
            <a:ext cx="2597687" cy="184017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B24B5F6C-3E73-FD45-B8B0-63BE8EC11127}"/>
              </a:ext>
            </a:extLst>
          </p:cNvPr>
          <p:cNvSpPr txBox="1"/>
          <p:nvPr/>
        </p:nvSpPr>
        <p:spPr>
          <a:xfrm>
            <a:off x="8304227" y="6138378"/>
            <a:ext cx="166369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dirty="0" err="1">
                <a:solidFill>
                  <a:srgbClr val="202122"/>
                </a:solidFill>
              </a:rPr>
              <a:t>Cetus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1701624"/>
      </p:ext>
    </p:extLst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0DEA676-9EF3-4578-A378-94A0A05F255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660"/>
          <a:stretch/>
        </p:blipFill>
        <p:spPr>
          <a:xfrm>
            <a:off x="5273608" y="1492199"/>
            <a:ext cx="6135835" cy="437146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EC39BF6D-ED60-4C05-8236-6C7DCC143F9E}"/>
              </a:ext>
            </a:extLst>
          </p:cNvPr>
          <p:cNvSpPr/>
          <p:nvPr/>
        </p:nvSpPr>
        <p:spPr>
          <a:xfrm>
            <a:off x="633497" y="1424532"/>
            <a:ext cx="3274361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AVANCE DE DRONES EN LA GUERRA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9406129-6D90-45C1-8EBC-10AAADF49D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2294269"/>
            <a:ext cx="5220818" cy="3845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1919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113C7722-4493-4C89-BE00-11D0B1EDDB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742" y="1541362"/>
            <a:ext cx="5861351" cy="405150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0F9CE7F-FA80-473B-81D4-FF57D28AE9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8518" y="1675207"/>
            <a:ext cx="3839948" cy="214561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D37032AD-F3E1-4C53-9D3E-F7852B287569}"/>
              </a:ext>
            </a:extLst>
          </p:cNvPr>
          <p:cNvSpPr/>
          <p:nvPr/>
        </p:nvSpPr>
        <p:spPr>
          <a:xfrm>
            <a:off x="7170341" y="4109987"/>
            <a:ext cx="3244194" cy="1645920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AUMENTO MASIVO DE EMPLEO DE DRONES</a:t>
            </a:r>
          </a:p>
          <a:p>
            <a:pPr algn="ctr"/>
            <a:r>
              <a:rPr lang="es-CL" dirty="0"/>
              <a:t>BENEFICIO V/S COSTO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447256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F2C5BFAA-5388-708B-4C89-2EE443E56A38}"/>
              </a:ext>
            </a:extLst>
          </p:cNvPr>
          <p:cNvSpPr/>
          <p:nvPr/>
        </p:nvSpPr>
        <p:spPr>
          <a:xfrm>
            <a:off x="3194050" y="2432957"/>
            <a:ext cx="5803900" cy="199208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dirty="0">
                <a:solidFill>
                  <a:sysClr val="windowText" lastClr="000000"/>
                </a:solidFill>
              </a:rPr>
              <a:t>MODELO CENTRALIZADO</a:t>
            </a:r>
          </a:p>
        </p:txBody>
      </p:sp>
    </p:spTree>
    <p:extLst>
      <p:ext uri="{BB962C8B-B14F-4D97-AF65-F5344CB8AC3E}">
        <p14:creationId xmlns:p14="http://schemas.microsoft.com/office/powerpoint/2010/main" val="3531877507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188FDF2F-638D-4FC3-833C-6C5B8DCD2A65}"/>
              </a:ext>
            </a:extLst>
          </p:cNvPr>
          <p:cNvSpPr/>
          <p:nvPr/>
        </p:nvSpPr>
        <p:spPr>
          <a:xfrm>
            <a:off x="1589623" y="1003749"/>
            <a:ext cx="3274361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CASOS CHINA, UKRANIA, USA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5FDA1CE-37AE-4547-BB33-84731C7FD3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1596" y="4018565"/>
            <a:ext cx="3729930" cy="227164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3DD7A40-9F77-4782-B079-707C46FF60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1596" y="1638666"/>
            <a:ext cx="3729930" cy="232249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436E771-D4CA-4BE4-9491-D2EA9CF879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188" y="1638666"/>
            <a:ext cx="3200564" cy="461668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Rectángulo: esquinas redondeadas 19">
            <a:extLst>
              <a:ext uri="{FF2B5EF4-FFF2-40B4-BE49-F238E27FC236}">
                <a16:creationId xmlns:a16="http://schemas.microsoft.com/office/drawing/2014/main" id="{D8D8CF6D-723D-41A3-8E16-C6D5E8EF864F}"/>
              </a:ext>
            </a:extLst>
          </p:cNvPr>
          <p:cNvSpPr/>
          <p:nvPr/>
        </p:nvSpPr>
        <p:spPr>
          <a:xfrm>
            <a:off x="8515884" y="1638666"/>
            <a:ext cx="3504133" cy="247635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BUQUE ANFIBIO TIPO 076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EMPLEO DE DRONES DE MANERA CENTRALIZADA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USV JARI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893720"/>
      </p:ext>
    </p:extLst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84607-F42D-8086-6072-23482FAF1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BD007BCB-4FB6-1F49-42CA-683465A56EEC}"/>
              </a:ext>
            </a:extLst>
          </p:cNvPr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>
            <a:extLst>
              <a:ext uri="{FF2B5EF4-FFF2-40B4-BE49-F238E27FC236}">
                <a16:creationId xmlns:a16="http://schemas.microsoft.com/office/drawing/2014/main" id="{DD2E57A2-45BE-3CBA-10BD-FAAA4C62E877}"/>
              </a:ext>
            </a:extLst>
          </p:cNvPr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>
              <a:extLst>
                <a:ext uri="{FF2B5EF4-FFF2-40B4-BE49-F238E27FC236}">
                  <a16:creationId xmlns:a16="http://schemas.microsoft.com/office/drawing/2014/main" id="{C467A967-0B34-0A47-4AAD-0EEDDCAF182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>
                <a:extLst>
                  <a:ext uri="{FF2B5EF4-FFF2-40B4-BE49-F238E27FC236}">
                    <a16:creationId xmlns:a16="http://schemas.microsoft.com/office/drawing/2014/main" id="{3BFE3290-475A-4866-FB2B-93859A4CB5AE}"/>
                  </a:ext>
                </a:extLst>
              </p:cNvPr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>
                <a:extLst>
                  <a:ext uri="{FF2B5EF4-FFF2-40B4-BE49-F238E27FC236}">
                    <a16:creationId xmlns:a16="http://schemas.microsoft.com/office/drawing/2014/main" id="{D8AEE86B-6EA4-1892-DEF8-0B530CA31135}"/>
                  </a:ext>
                </a:extLst>
              </p:cNvPr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>
                <a:extLst>
                  <a:ext uri="{FF2B5EF4-FFF2-40B4-BE49-F238E27FC236}">
                    <a16:creationId xmlns:a16="http://schemas.microsoft.com/office/drawing/2014/main" id="{7FEA41D4-1E5D-3163-2F0C-A9D7DE999C64}"/>
                  </a:ext>
                </a:extLst>
              </p:cNvPr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>
              <a:extLst>
                <a:ext uri="{FF2B5EF4-FFF2-40B4-BE49-F238E27FC236}">
                  <a16:creationId xmlns:a16="http://schemas.microsoft.com/office/drawing/2014/main" id="{6848FF23-B51E-5A2A-CCEC-0A99C8182A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>
              <a:extLst>
                <a:ext uri="{FF2B5EF4-FFF2-40B4-BE49-F238E27FC236}">
                  <a16:creationId xmlns:a16="http://schemas.microsoft.com/office/drawing/2014/main" id="{6E7D0C4A-A5DE-E990-7966-1C3CD7FD93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42CF98-3D88-DDFB-166E-152F03E4FD3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4145EF77-9869-EFF4-5AA1-20005B02C4AF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6267B203-731E-C1EC-1AD2-59F2A78BBF3A}"/>
              </a:ext>
            </a:extLst>
          </p:cNvPr>
          <p:cNvSpPr/>
          <p:nvPr/>
        </p:nvSpPr>
        <p:spPr>
          <a:xfrm>
            <a:off x="3163570" y="2237014"/>
            <a:ext cx="5803900" cy="199208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dirty="0">
                <a:solidFill>
                  <a:sysClr val="windowText" lastClr="000000"/>
                </a:solidFill>
              </a:rPr>
              <a:t>MODELO DESCENTRALIZADO</a:t>
            </a:r>
          </a:p>
        </p:txBody>
      </p:sp>
    </p:spTree>
    <p:extLst>
      <p:ext uri="{BB962C8B-B14F-4D97-AF65-F5344CB8AC3E}">
        <p14:creationId xmlns:p14="http://schemas.microsoft.com/office/powerpoint/2010/main" val="2800735360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D1E211B9-2632-4A32-9C48-B4575231E423}"/>
              </a:ext>
            </a:extLst>
          </p:cNvPr>
          <p:cNvSpPr/>
          <p:nvPr/>
        </p:nvSpPr>
        <p:spPr>
          <a:xfrm>
            <a:off x="1654590" y="967895"/>
            <a:ext cx="3274361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EMPLEO FRAGATAS TIPO 26 Y ATLANTIC BASTION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412EABD2-C2BD-4B4A-85DE-F3D4CA09A1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5420" y="1774617"/>
            <a:ext cx="4142041" cy="20365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3A6A5316-E017-4235-8B2F-CEC288DEE39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3088"/>
          <a:stretch/>
        </p:blipFill>
        <p:spPr>
          <a:xfrm>
            <a:off x="4975950" y="1771146"/>
            <a:ext cx="2379801" cy="297675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F899039-7602-49B5-A383-A9DC316396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5420" y="4020870"/>
            <a:ext cx="4142041" cy="243867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D6C107D-1BE8-45B2-81B8-C59EA8A97B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749" y="1771146"/>
            <a:ext cx="3973623" cy="225333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1" name="Rectángulo: esquinas redondeadas 20">
            <a:extLst>
              <a:ext uri="{FF2B5EF4-FFF2-40B4-BE49-F238E27FC236}">
                <a16:creationId xmlns:a16="http://schemas.microsoft.com/office/drawing/2014/main" id="{F8BD26F5-E3BC-4C6D-B06E-0329EB6C6AD9}"/>
              </a:ext>
            </a:extLst>
          </p:cNvPr>
          <p:cNvSpPr/>
          <p:nvPr/>
        </p:nvSpPr>
        <p:spPr>
          <a:xfrm>
            <a:off x="492495" y="4716044"/>
            <a:ext cx="4332666" cy="1680093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FRACASO EN CONSTRUCCIÓN FRAGATAS TIPO 32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FRAGATAS TIPO 26 PARA EMPLEO DE DRONES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ATLANTIC BASTION: CETUS-PROTEUS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860029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6A5D789C-C15B-4219-8771-FEAE32D99099}"/>
              </a:ext>
            </a:extLst>
          </p:cNvPr>
          <p:cNvSpPr/>
          <p:nvPr/>
        </p:nvSpPr>
        <p:spPr>
          <a:xfrm>
            <a:off x="1499770" y="1229424"/>
            <a:ext cx="3274361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UCRANIA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EA52088-CB3A-4825-BFDA-12A12BFB3C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0690" y="2152889"/>
            <a:ext cx="6490034" cy="308625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5" name="Text 12">
            <a:extLst>
              <a:ext uri="{FF2B5EF4-FFF2-40B4-BE49-F238E27FC236}">
                <a16:creationId xmlns:a16="http://schemas.microsoft.com/office/drawing/2014/main" id="{13EBEBA9-C60D-400C-8FBD-EF64BEF8F07D}"/>
              </a:ext>
            </a:extLst>
          </p:cNvPr>
          <p:cNvSpPr/>
          <p:nvPr/>
        </p:nvSpPr>
        <p:spPr>
          <a:xfrm>
            <a:off x="1244357" y="4341840"/>
            <a:ext cx="3337560" cy="11155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Sin nodriza formal, los USV distribuidos con control humano en el lazo (MAGURA, Sea Baby) neutralizaron la flota rusa en el Mar Negro. Costo: asimétrico y favorable.</a:t>
            </a:r>
            <a:endParaRPr lang="en-US" sz="1050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686E97AD-2783-4E22-A1DB-3231CB0D37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445" y="2134744"/>
            <a:ext cx="3979506" cy="219716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DC2FBAF-0543-4700-8CE4-8361D47C97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6721" y="5025919"/>
            <a:ext cx="4683099" cy="1189164"/>
          </a:xfrm>
          <a:prstGeom prst="rect">
            <a:avLst/>
          </a:prstGeom>
          <a:ln>
            <a:solidFill>
              <a:schemeClr val="tx1"/>
            </a:solidFill>
          </a:ln>
        </p:spPr>
      </p:pic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3A4136EF-9B55-4269-BFA6-03C20F3D17C4}"/>
              </a:ext>
            </a:extLst>
          </p:cNvPr>
          <p:cNvCxnSpPr>
            <a:cxnSpLocks/>
          </p:cNvCxnSpPr>
          <p:nvPr/>
        </p:nvCxnSpPr>
        <p:spPr>
          <a:xfrm>
            <a:off x="6047873" y="2877954"/>
            <a:ext cx="550244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69DB2E8A-7405-45AC-918D-67E3A9EB6389}"/>
              </a:ext>
            </a:extLst>
          </p:cNvPr>
          <p:cNvCxnSpPr>
            <a:cxnSpLocks/>
          </p:cNvCxnSpPr>
          <p:nvPr/>
        </p:nvCxnSpPr>
        <p:spPr>
          <a:xfrm>
            <a:off x="6017393" y="3261359"/>
            <a:ext cx="489765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65283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7AD9FF-BCF7-9BF8-F1EF-DEFE14183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6650A50D-987D-A0D6-904B-9961B53BD923}"/>
              </a:ext>
            </a:extLst>
          </p:cNvPr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>
            <a:extLst>
              <a:ext uri="{FF2B5EF4-FFF2-40B4-BE49-F238E27FC236}">
                <a16:creationId xmlns:a16="http://schemas.microsoft.com/office/drawing/2014/main" id="{BEB8D3BF-5876-39E0-8603-AB88261604BF}"/>
              </a:ext>
            </a:extLst>
          </p:cNvPr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>
              <a:extLst>
                <a:ext uri="{FF2B5EF4-FFF2-40B4-BE49-F238E27FC236}">
                  <a16:creationId xmlns:a16="http://schemas.microsoft.com/office/drawing/2014/main" id="{D2C2EEE5-FCA4-D999-E81E-C68FDAA9920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>
                <a:extLst>
                  <a:ext uri="{FF2B5EF4-FFF2-40B4-BE49-F238E27FC236}">
                    <a16:creationId xmlns:a16="http://schemas.microsoft.com/office/drawing/2014/main" id="{339A939C-568F-ED85-50F9-32FCB87B945D}"/>
                  </a:ext>
                </a:extLst>
              </p:cNvPr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>
                <a:extLst>
                  <a:ext uri="{FF2B5EF4-FFF2-40B4-BE49-F238E27FC236}">
                    <a16:creationId xmlns:a16="http://schemas.microsoft.com/office/drawing/2014/main" id="{CD4A26CA-4B1F-BA84-A3DA-66052759F462}"/>
                  </a:ext>
                </a:extLst>
              </p:cNvPr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>
                <a:extLst>
                  <a:ext uri="{FF2B5EF4-FFF2-40B4-BE49-F238E27FC236}">
                    <a16:creationId xmlns:a16="http://schemas.microsoft.com/office/drawing/2014/main" id="{5BFB8AF0-9634-28B8-A21D-3C0BCAC1B2B6}"/>
                  </a:ext>
                </a:extLst>
              </p:cNvPr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>
              <a:extLst>
                <a:ext uri="{FF2B5EF4-FFF2-40B4-BE49-F238E27FC236}">
                  <a16:creationId xmlns:a16="http://schemas.microsoft.com/office/drawing/2014/main" id="{463E0A7D-124D-07C2-788E-84A5C37A585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>
              <a:extLst>
                <a:ext uri="{FF2B5EF4-FFF2-40B4-BE49-F238E27FC236}">
                  <a16:creationId xmlns:a16="http://schemas.microsoft.com/office/drawing/2014/main" id="{46EBA748-EF3D-4BAA-2A9E-1ED63F163A9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99AB8753-70F6-6AEA-6DD7-DDF14F1CE99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10DFFDA0-53BF-849C-177E-45CE158E7CC2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C3FBE2A3-10D1-E29A-9519-C65255EF6349}"/>
              </a:ext>
            </a:extLst>
          </p:cNvPr>
          <p:cNvSpPr/>
          <p:nvPr/>
        </p:nvSpPr>
        <p:spPr>
          <a:xfrm>
            <a:off x="1589623" y="933931"/>
            <a:ext cx="3274361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IRÁN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7FC2478-C95F-B151-CAC5-3BC453E948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852" y="1638394"/>
            <a:ext cx="6191719" cy="436531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70BAA3B-4306-52D8-DC15-989131F700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70341" y="1668100"/>
            <a:ext cx="3867690" cy="21529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ED13B0B4-3AB9-AB35-52A7-071051F9B5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2415" y="3980056"/>
            <a:ext cx="3905616" cy="24196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3031667"/>
      </p:ext>
    </p:extLst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EC39BF6D-ED60-4C05-8236-6C7DCC143F9E}"/>
              </a:ext>
            </a:extLst>
          </p:cNvPr>
          <p:cNvSpPr/>
          <p:nvPr/>
        </p:nvSpPr>
        <p:spPr>
          <a:xfrm>
            <a:off x="1659474" y="940666"/>
            <a:ext cx="4506377" cy="577515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tx1"/>
                </a:solidFill>
              </a:rPr>
              <a:t>DD.RR. Y PLAN DE CONSTRUCCIÓN NAVAL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04EDA9D-450A-11F7-1AFC-71D822A34F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0124" y="1776006"/>
            <a:ext cx="4362119" cy="44793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B81D53AF-D640-1D02-477B-57961767A5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418" y="1787770"/>
            <a:ext cx="3850286" cy="44793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53280828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EMPLEO DE DRONES</a:t>
            </a:r>
          </a:p>
        </p:txBody>
      </p:sp>
      <p:sp>
        <p:nvSpPr>
          <p:cNvPr id="13" name="Shape 3">
            <a:extLst>
              <a:ext uri="{FF2B5EF4-FFF2-40B4-BE49-F238E27FC236}">
                <a16:creationId xmlns:a16="http://schemas.microsoft.com/office/drawing/2014/main" id="{4CB96131-7BF4-48CC-BC41-8304B566DC67}"/>
              </a:ext>
            </a:extLst>
          </p:cNvPr>
          <p:cNvSpPr/>
          <p:nvPr/>
        </p:nvSpPr>
        <p:spPr>
          <a:xfrm>
            <a:off x="365760" y="1325880"/>
            <a:ext cx="5236144" cy="4781396"/>
          </a:xfrm>
          <a:prstGeom prst="rect">
            <a:avLst/>
          </a:prstGeom>
          <a:solidFill>
            <a:srgbClr val="FFFFFF"/>
          </a:solidFill>
          <a:ln w="12700">
            <a:solidFill>
              <a:srgbClr val="D4E0EC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14" name="Text 4">
            <a:extLst>
              <a:ext uri="{FF2B5EF4-FFF2-40B4-BE49-F238E27FC236}">
                <a16:creationId xmlns:a16="http://schemas.microsoft.com/office/drawing/2014/main" id="{A97E2DC4-6D6E-473E-B2CA-1B79E9688F07}"/>
              </a:ext>
            </a:extLst>
          </p:cNvPr>
          <p:cNvSpPr/>
          <p:nvPr/>
        </p:nvSpPr>
        <p:spPr>
          <a:xfrm>
            <a:off x="502920" y="1417320"/>
            <a:ext cx="4846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ASW SPEARHEAD</a:t>
            </a:r>
            <a:endParaRPr lang="en-US" sz="1300" dirty="0"/>
          </a:p>
        </p:txBody>
      </p:sp>
      <p:sp>
        <p:nvSpPr>
          <p:cNvPr id="16" name="Text 6">
            <a:extLst>
              <a:ext uri="{FF2B5EF4-FFF2-40B4-BE49-F238E27FC236}">
                <a16:creationId xmlns:a16="http://schemas.microsoft.com/office/drawing/2014/main" id="{FBC4614B-D6E4-4AFD-9973-D296EAE8B957}"/>
              </a:ext>
            </a:extLst>
          </p:cNvPr>
          <p:cNvSpPr/>
          <p:nvPr/>
        </p:nvSpPr>
        <p:spPr>
          <a:xfrm>
            <a:off x="685800" y="1920240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E5F8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CETUS (XV Excalibur)</a:t>
            </a:r>
            <a:endParaRPr lang="en-US" sz="1200" dirty="0"/>
          </a:p>
        </p:txBody>
      </p:sp>
      <p:sp>
        <p:nvSpPr>
          <p:cNvPr id="18" name="Text 7">
            <a:extLst>
              <a:ext uri="{FF2B5EF4-FFF2-40B4-BE49-F238E27FC236}">
                <a16:creationId xmlns:a16="http://schemas.microsoft.com/office/drawing/2014/main" id="{DF5C715E-F4AA-450C-9145-AE23D00CDC4B}"/>
              </a:ext>
            </a:extLst>
          </p:cNvPr>
          <p:cNvSpPr/>
          <p:nvPr/>
        </p:nvSpPr>
        <p:spPr>
          <a:xfrm>
            <a:off x="685800" y="2194560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[XLUUV]  12 m, 20-25 t — Mayor AUV de la Royal Navy. Ensayos Feb 2025. Bautizado May 2025 en Devonport. ASW, inteligencia, operaciones de fondo marino.</a:t>
            </a:r>
            <a:endParaRPr lang="en-US" sz="1050" dirty="0"/>
          </a:p>
        </p:txBody>
      </p:sp>
      <p:sp>
        <p:nvSpPr>
          <p:cNvPr id="21" name="Text 9">
            <a:extLst>
              <a:ext uri="{FF2B5EF4-FFF2-40B4-BE49-F238E27FC236}">
                <a16:creationId xmlns:a16="http://schemas.microsoft.com/office/drawing/2014/main" id="{FF00B62B-EC8B-4C96-B957-8A05667A1095}"/>
              </a:ext>
            </a:extLst>
          </p:cNvPr>
          <p:cNvSpPr/>
          <p:nvPr/>
        </p:nvSpPr>
        <p:spPr>
          <a:xfrm>
            <a:off x="685800" y="2871216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1A7A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SCYLLA</a:t>
            </a:r>
            <a:endParaRPr lang="en-US" sz="1200" dirty="0"/>
          </a:p>
        </p:txBody>
      </p:sp>
      <p:sp>
        <p:nvSpPr>
          <p:cNvPr id="25" name="Text 10">
            <a:extLst>
              <a:ext uri="{FF2B5EF4-FFF2-40B4-BE49-F238E27FC236}">
                <a16:creationId xmlns:a16="http://schemas.microsoft.com/office/drawing/2014/main" id="{F30153AA-5BC5-404A-A661-EE48C2A1BBCA}"/>
              </a:ext>
            </a:extLst>
          </p:cNvPr>
          <p:cNvSpPr/>
          <p:nvPr/>
        </p:nvSpPr>
        <p:spPr>
          <a:xfrm>
            <a:off x="685800" y="3145536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[UUV desde torpedo]  Lanzable desde tubo torpedo Clase Astute. Recuperación autónoma. IOC 2026-27. Soporta objetivos AUKUS Pilar 2 de guerra de fondo marino.</a:t>
            </a:r>
            <a:endParaRPr lang="en-US" sz="1050" dirty="0"/>
          </a:p>
        </p:txBody>
      </p:sp>
      <p:sp>
        <p:nvSpPr>
          <p:cNvPr id="27" name="Text 12">
            <a:extLst>
              <a:ext uri="{FF2B5EF4-FFF2-40B4-BE49-F238E27FC236}">
                <a16:creationId xmlns:a16="http://schemas.microsoft.com/office/drawing/2014/main" id="{857786D0-431D-4167-83CD-9E829CDD3E02}"/>
              </a:ext>
            </a:extLst>
          </p:cNvPr>
          <p:cNvSpPr/>
          <p:nvPr/>
        </p:nvSpPr>
        <p:spPr>
          <a:xfrm>
            <a:off x="685800" y="3822192"/>
            <a:ext cx="4663440" cy="27432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PROTEUS (Leonardo)</a:t>
            </a:r>
            <a:endParaRPr lang="en-US" sz="1200" dirty="0"/>
          </a:p>
        </p:txBody>
      </p:sp>
      <p:sp>
        <p:nvSpPr>
          <p:cNvPr id="28" name="Text 13">
            <a:extLst>
              <a:ext uri="{FF2B5EF4-FFF2-40B4-BE49-F238E27FC236}">
                <a16:creationId xmlns:a16="http://schemas.microsoft.com/office/drawing/2014/main" id="{74CCC94E-359A-447A-9158-8863770EDF45}"/>
              </a:ext>
            </a:extLst>
          </p:cNvPr>
          <p:cNvSpPr/>
          <p:nvPr/>
        </p:nvSpPr>
        <p:spPr>
          <a:xfrm>
            <a:off x="685800" y="4096512"/>
            <a:ext cx="4663440" cy="5669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50" dirty="0">
                <a:solidFill>
                  <a:srgbClr val="0D1B2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[UAS Rotativo 3t]  Plataforma autónoma aérea £60M. Primer vuelo Ene 2026 (Cornwall). Despliega sonoboyas, relé comms, vigilancia marítima ASW.</a:t>
            </a:r>
            <a:endParaRPr lang="en-US" sz="1050" dirty="0"/>
          </a:p>
        </p:txBody>
      </p:sp>
      <p:sp>
        <p:nvSpPr>
          <p:cNvPr id="29" name="Shape 14">
            <a:extLst>
              <a:ext uri="{FF2B5EF4-FFF2-40B4-BE49-F238E27FC236}">
                <a16:creationId xmlns:a16="http://schemas.microsoft.com/office/drawing/2014/main" id="{80A7A30A-48ED-4069-BCD8-AF207F700FBE}"/>
              </a:ext>
            </a:extLst>
          </p:cNvPr>
          <p:cNvSpPr/>
          <p:nvPr/>
        </p:nvSpPr>
        <p:spPr>
          <a:xfrm>
            <a:off x="5717406" y="1325880"/>
            <a:ext cx="4475748" cy="4781396"/>
          </a:xfrm>
          <a:prstGeom prst="rect">
            <a:avLst/>
          </a:prstGeom>
          <a:solidFill>
            <a:srgbClr val="0D1B2A"/>
          </a:solidFill>
          <a:ln w="12700">
            <a:solidFill>
              <a:srgbClr val="4A90C4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0" name="Text 15">
            <a:extLst>
              <a:ext uri="{FF2B5EF4-FFF2-40B4-BE49-F238E27FC236}">
                <a16:creationId xmlns:a16="http://schemas.microsoft.com/office/drawing/2014/main" id="{02178503-C9AA-469C-88CF-D21FC269BF4E}"/>
              </a:ext>
            </a:extLst>
          </p:cNvPr>
          <p:cNvSpPr/>
          <p:nvPr/>
        </p:nvSpPr>
        <p:spPr>
          <a:xfrm>
            <a:off x="5808846" y="1417320"/>
            <a:ext cx="292608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ATLANTIC BASTION</a:t>
            </a:r>
            <a:endParaRPr lang="en-US" sz="1300" dirty="0"/>
          </a:p>
        </p:txBody>
      </p:sp>
      <p:sp>
        <p:nvSpPr>
          <p:cNvPr id="31" name="Text 16">
            <a:extLst>
              <a:ext uri="{FF2B5EF4-FFF2-40B4-BE49-F238E27FC236}">
                <a16:creationId xmlns:a16="http://schemas.microsoft.com/office/drawing/2014/main" id="{AF8195B0-627E-46A0-B868-35DC456CCDFD}"/>
              </a:ext>
            </a:extLst>
          </p:cNvPr>
          <p:cNvSpPr/>
          <p:nvPr/>
        </p:nvSpPr>
        <p:spPr>
          <a:xfrm>
            <a:off x="5808846" y="1764792"/>
            <a:ext cx="292608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Fase 2 de PROYECTO CABOT</a:t>
            </a:r>
            <a:endParaRPr lang="en-US" sz="1000" dirty="0"/>
          </a:p>
        </p:txBody>
      </p:sp>
      <p:sp>
        <p:nvSpPr>
          <p:cNvPr id="32" name="Text 17">
            <a:extLst>
              <a:ext uri="{FF2B5EF4-FFF2-40B4-BE49-F238E27FC236}">
                <a16:creationId xmlns:a16="http://schemas.microsoft.com/office/drawing/2014/main" id="{D060B0CB-E16E-4242-B065-DFD86404E341}"/>
              </a:ext>
            </a:extLst>
          </p:cNvPr>
          <p:cNvSpPr/>
          <p:nvPr/>
        </p:nvSpPr>
        <p:spPr>
          <a:xfrm>
            <a:off x="5808845" y="2103120"/>
            <a:ext cx="4124425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FF Tipo 26 como nodos C2 distribuidos en el Atlántico Norte</a:t>
            </a:r>
            <a:endParaRPr lang="en-US" sz="1000" dirty="0"/>
          </a:p>
        </p:txBody>
      </p:sp>
      <p:sp>
        <p:nvSpPr>
          <p:cNvPr id="33" name="Text 18">
            <a:extLst>
              <a:ext uri="{FF2B5EF4-FFF2-40B4-BE49-F238E27FC236}">
                <a16:creationId xmlns:a16="http://schemas.microsoft.com/office/drawing/2014/main" id="{0A218A43-509F-4E0B-A71E-3F7D0EA03835}"/>
              </a:ext>
            </a:extLst>
          </p:cNvPr>
          <p:cNvSpPr/>
          <p:nvPr/>
        </p:nvSpPr>
        <p:spPr>
          <a:xfrm>
            <a:off x="5808846" y="2523744"/>
            <a:ext cx="4037798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Mission bay flexible: opera USV + UUV de forma orgánica</a:t>
            </a:r>
            <a:endParaRPr lang="en-US" sz="1000" dirty="0"/>
          </a:p>
        </p:txBody>
      </p:sp>
      <p:sp>
        <p:nvSpPr>
          <p:cNvPr id="34" name="Text 19">
            <a:extLst>
              <a:ext uri="{FF2B5EF4-FFF2-40B4-BE49-F238E27FC236}">
                <a16:creationId xmlns:a16="http://schemas.microsoft.com/office/drawing/2014/main" id="{EDB5297C-55C4-47DE-A39A-3F2D4E0FB0A7}"/>
              </a:ext>
            </a:extLst>
          </p:cNvPr>
          <p:cNvSpPr/>
          <p:nvPr/>
        </p:nvSpPr>
        <p:spPr>
          <a:xfrm>
            <a:off x="5808846" y="2944368"/>
            <a:ext cx="4037798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 acústica integrada multi-dominio vs amenaza submarina rusa</a:t>
            </a:r>
            <a:endParaRPr lang="en-US" sz="1000" dirty="0"/>
          </a:p>
        </p:txBody>
      </p:sp>
      <p:sp>
        <p:nvSpPr>
          <p:cNvPr id="35" name="Text 20">
            <a:extLst>
              <a:ext uri="{FF2B5EF4-FFF2-40B4-BE49-F238E27FC236}">
                <a16:creationId xmlns:a16="http://schemas.microsoft.com/office/drawing/2014/main" id="{81C67028-6E0C-432B-B28B-D52DF1CD22C0}"/>
              </a:ext>
            </a:extLst>
          </p:cNvPr>
          <p:cNvSpPr/>
          <p:nvPr/>
        </p:nvSpPr>
        <p:spPr>
          <a:xfrm>
            <a:off x="5808846" y="3364992"/>
            <a:ext cx="4278428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Enlaza Tipo 26, aeronaves, sensores autónomos en panorama único</a:t>
            </a:r>
            <a:endParaRPr lang="en-US" sz="1000" dirty="0"/>
          </a:p>
        </p:txBody>
      </p:sp>
      <p:sp>
        <p:nvSpPr>
          <p:cNvPr id="36" name="Text 21">
            <a:extLst>
              <a:ext uri="{FF2B5EF4-FFF2-40B4-BE49-F238E27FC236}">
                <a16:creationId xmlns:a16="http://schemas.microsoft.com/office/drawing/2014/main" id="{BA0D3318-55AA-475B-9EDE-419F209CD4FA}"/>
              </a:ext>
            </a:extLst>
          </p:cNvPr>
          <p:cNvSpPr/>
          <p:nvPr/>
        </p:nvSpPr>
        <p:spPr>
          <a:xfrm>
            <a:off x="5808845" y="3785616"/>
            <a:ext cx="4278429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CABOT Fase 1 (COCONO): USV autónomos operados por contratista en gap GIUK</a:t>
            </a:r>
            <a:endParaRPr lang="en-US" sz="1000" dirty="0"/>
          </a:p>
        </p:txBody>
      </p:sp>
      <p:sp>
        <p:nvSpPr>
          <p:cNvPr id="37" name="Text 22">
            <a:extLst>
              <a:ext uri="{FF2B5EF4-FFF2-40B4-BE49-F238E27FC236}">
                <a16:creationId xmlns:a16="http://schemas.microsoft.com/office/drawing/2014/main" id="{8C5B983F-1504-4933-8DAA-DF12C3D634D3}"/>
              </a:ext>
            </a:extLst>
          </p:cNvPr>
          <p:cNvSpPr/>
          <p:nvPr/>
        </p:nvSpPr>
        <p:spPr>
          <a:xfrm>
            <a:off x="5808846" y="4206240"/>
            <a:ext cx="4207200" cy="4023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0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◆  </a:t>
            </a:r>
            <a:r>
              <a:rPr lang="en-US" sz="10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Transición a GOGO (Gov Owned, Gov Operated) en Fase 2</a:t>
            </a:r>
            <a:endParaRPr lang="en-US" sz="1000" dirty="0"/>
          </a:p>
        </p:txBody>
      </p:sp>
      <p:sp>
        <p:nvSpPr>
          <p:cNvPr id="38" name="Text 23">
            <a:extLst>
              <a:ext uri="{FF2B5EF4-FFF2-40B4-BE49-F238E27FC236}">
                <a16:creationId xmlns:a16="http://schemas.microsoft.com/office/drawing/2014/main" id="{A5890583-D2FC-498A-9AD7-7619A0E7B4DD}"/>
              </a:ext>
            </a:extLst>
          </p:cNvPr>
          <p:cNvSpPr/>
          <p:nvPr/>
        </p:nvSpPr>
        <p:spPr>
          <a:xfrm>
            <a:off x="1732548" y="6116320"/>
            <a:ext cx="84124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8A9BB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Fuente: GOV.UK, NavalNews, RUSI Dec 2025, Armada International</a:t>
            </a:r>
            <a:endParaRPr lang="en-US" sz="900" dirty="0"/>
          </a:p>
        </p:txBody>
      </p:sp>
      <p:pic>
        <p:nvPicPr>
          <p:cNvPr id="39" name="Imagen 38">
            <a:extLst>
              <a:ext uri="{FF2B5EF4-FFF2-40B4-BE49-F238E27FC236}">
                <a16:creationId xmlns:a16="http://schemas.microsoft.com/office/drawing/2014/main" id="{1DE7AA7C-8BF2-49FE-8128-AB359B051D0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3088"/>
          <a:stretch/>
        </p:blipFill>
        <p:spPr>
          <a:xfrm>
            <a:off x="10308656" y="1312873"/>
            <a:ext cx="1750459" cy="2189547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84380878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EMPLEO DE DRONES</a:t>
            </a:r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id="{4065A09B-5742-4759-8BA2-56D96F728682}"/>
              </a:ext>
            </a:extLst>
          </p:cNvPr>
          <p:cNvSpPr/>
          <p:nvPr/>
        </p:nvSpPr>
        <p:spPr>
          <a:xfrm>
            <a:off x="1370555" y="765999"/>
            <a:ext cx="8229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8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Plataforma Nodriza Dedicada</a:t>
            </a:r>
            <a:endParaRPr lang="en-US" sz="2800" dirty="0"/>
          </a:p>
        </p:txBody>
      </p:sp>
      <p:sp>
        <p:nvSpPr>
          <p:cNvPr id="14" name="Shape 3">
            <a:extLst>
              <a:ext uri="{FF2B5EF4-FFF2-40B4-BE49-F238E27FC236}">
                <a16:creationId xmlns:a16="http://schemas.microsoft.com/office/drawing/2014/main" id="{4240FFC4-76E5-45F5-AFCF-9D90F5AD9D39}"/>
              </a:ext>
            </a:extLst>
          </p:cNvPr>
          <p:cNvSpPr/>
          <p:nvPr/>
        </p:nvSpPr>
        <p:spPr>
          <a:xfrm>
            <a:off x="580325" y="1321917"/>
            <a:ext cx="3384326" cy="4738464"/>
          </a:xfrm>
          <a:prstGeom prst="rect">
            <a:avLst/>
          </a:prstGeom>
          <a:solidFill>
            <a:srgbClr val="1B3A5C"/>
          </a:solidFill>
          <a:ln w="25400">
            <a:solidFill>
              <a:srgbClr val="C0392B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15" name="Shape 4">
            <a:extLst>
              <a:ext uri="{FF2B5EF4-FFF2-40B4-BE49-F238E27FC236}">
                <a16:creationId xmlns:a16="http://schemas.microsoft.com/office/drawing/2014/main" id="{F4611DB0-FA5F-4D0C-935B-69C2B2999A53}"/>
              </a:ext>
            </a:extLst>
          </p:cNvPr>
          <p:cNvSpPr/>
          <p:nvPr/>
        </p:nvSpPr>
        <p:spPr>
          <a:xfrm>
            <a:off x="590928" y="1340865"/>
            <a:ext cx="2743200" cy="384048"/>
          </a:xfrm>
          <a:prstGeom prst="rect">
            <a:avLst/>
          </a:prstGeom>
          <a:solidFill>
            <a:srgbClr val="C0392B"/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16" name="Text 5">
            <a:extLst>
              <a:ext uri="{FF2B5EF4-FFF2-40B4-BE49-F238E27FC236}">
                <a16:creationId xmlns:a16="http://schemas.microsoft.com/office/drawing/2014/main" id="{F998275F-D3A2-44DB-9493-B94E6FEA5712}"/>
              </a:ext>
            </a:extLst>
          </p:cNvPr>
          <p:cNvSpPr/>
          <p:nvPr/>
        </p:nvSpPr>
        <p:spPr>
          <a:xfrm>
            <a:off x="554854" y="1312102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JARI USV</a:t>
            </a:r>
            <a:endParaRPr lang="en-US" sz="1400" dirty="0"/>
          </a:p>
        </p:txBody>
      </p:sp>
      <p:sp>
        <p:nvSpPr>
          <p:cNvPr id="18" name="Text 6">
            <a:extLst>
              <a:ext uri="{FF2B5EF4-FFF2-40B4-BE49-F238E27FC236}">
                <a16:creationId xmlns:a16="http://schemas.microsoft.com/office/drawing/2014/main" id="{0A75377E-F465-4722-BA7A-B9833063A008}"/>
              </a:ext>
            </a:extLst>
          </p:cNvPr>
          <p:cNvSpPr/>
          <p:nvPr/>
        </p:nvSpPr>
        <p:spPr>
          <a:xfrm>
            <a:off x="597101" y="1713858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Buque de Superficie No Tripulado</a:t>
            </a:r>
            <a:endParaRPr lang="en-US" sz="1000" dirty="0"/>
          </a:p>
        </p:txBody>
      </p:sp>
      <p:sp>
        <p:nvSpPr>
          <p:cNvPr id="20" name="Text 7">
            <a:extLst>
              <a:ext uri="{FF2B5EF4-FFF2-40B4-BE49-F238E27FC236}">
                <a16:creationId xmlns:a16="http://schemas.microsoft.com/office/drawing/2014/main" id="{0BC3AC14-EFE2-45CB-9C5F-F25FF3EC285D}"/>
              </a:ext>
            </a:extLst>
          </p:cNvPr>
          <p:cNvSpPr/>
          <p:nvPr/>
        </p:nvSpPr>
        <p:spPr>
          <a:xfrm>
            <a:off x="728461" y="2036065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15–60 m eslora (Jari-A: 300 t)</a:t>
            </a:r>
            <a:endParaRPr lang="en-US" sz="1100" dirty="0"/>
          </a:p>
        </p:txBody>
      </p:sp>
      <p:sp>
        <p:nvSpPr>
          <p:cNvPr id="21" name="Text 8">
            <a:extLst>
              <a:ext uri="{FF2B5EF4-FFF2-40B4-BE49-F238E27FC236}">
                <a16:creationId xmlns:a16="http://schemas.microsoft.com/office/drawing/2014/main" id="{632FB72B-584F-4283-8188-29A34835DF26}"/>
              </a:ext>
            </a:extLst>
          </p:cNvPr>
          <p:cNvSpPr/>
          <p:nvPr/>
        </p:nvSpPr>
        <p:spPr>
          <a:xfrm>
            <a:off x="728461" y="2438621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4× celdas VLS + radar AESA</a:t>
            </a:r>
            <a:endParaRPr lang="en-US" sz="1100" dirty="0"/>
          </a:p>
        </p:txBody>
      </p:sp>
      <p:sp>
        <p:nvSpPr>
          <p:cNvPr id="25" name="Text 9">
            <a:extLst>
              <a:ext uri="{FF2B5EF4-FFF2-40B4-BE49-F238E27FC236}">
                <a16:creationId xmlns:a16="http://schemas.microsoft.com/office/drawing/2014/main" id="{2C1BD2FA-4FEE-47AA-8F65-3F9ABB545FFB}"/>
              </a:ext>
            </a:extLst>
          </p:cNvPr>
          <p:cNvSpPr/>
          <p:nvPr/>
        </p:nvSpPr>
        <p:spPr>
          <a:xfrm>
            <a:off x="728461" y="2877533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Misiones AAW, ASUW, ASW</a:t>
            </a:r>
            <a:endParaRPr lang="en-US" sz="1100" dirty="0"/>
          </a:p>
        </p:txBody>
      </p:sp>
      <p:sp>
        <p:nvSpPr>
          <p:cNvPr id="26" name="Text 10">
            <a:extLst>
              <a:ext uri="{FF2B5EF4-FFF2-40B4-BE49-F238E27FC236}">
                <a16:creationId xmlns:a16="http://schemas.microsoft.com/office/drawing/2014/main" id="{EA096A14-B96A-44BC-8B5E-6D4846E18E37}"/>
              </a:ext>
            </a:extLst>
          </p:cNvPr>
          <p:cNvSpPr/>
          <p:nvPr/>
        </p:nvSpPr>
        <p:spPr>
          <a:xfrm>
            <a:off x="728461" y="3310361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Operable desde portaviones o vía IA autónoma</a:t>
            </a:r>
            <a:endParaRPr lang="en-US" sz="1100" dirty="0"/>
          </a:p>
        </p:txBody>
      </p:sp>
      <p:sp>
        <p:nvSpPr>
          <p:cNvPr id="27" name="Shape 11">
            <a:extLst>
              <a:ext uri="{FF2B5EF4-FFF2-40B4-BE49-F238E27FC236}">
                <a16:creationId xmlns:a16="http://schemas.microsoft.com/office/drawing/2014/main" id="{8E0C5478-13F8-4D77-8B30-C31304A6F511}"/>
              </a:ext>
            </a:extLst>
          </p:cNvPr>
          <p:cNvSpPr/>
          <p:nvPr/>
        </p:nvSpPr>
        <p:spPr>
          <a:xfrm>
            <a:off x="4065608" y="1321917"/>
            <a:ext cx="3287593" cy="4738464"/>
          </a:xfrm>
          <a:prstGeom prst="rect">
            <a:avLst/>
          </a:prstGeom>
          <a:solidFill>
            <a:srgbClr val="1B3A5C"/>
          </a:solidFill>
          <a:ln w="25400">
            <a:solidFill>
              <a:srgbClr val="E87722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28" name="Shape 12">
            <a:extLst>
              <a:ext uri="{FF2B5EF4-FFF2-40B4-BE49-F238E27FC236}">
                <a16:creationId xmlns:a16="http://schemas.microsoft.com/office/drawing/2014/main" id="{2EF13506-C0C7-4ADA-9CE9-D7FC188A664D}"/>
              </a:ext>
            </a:extLst>
          </p:cNvPr>
          <p:cNvSpPr/>
          <p:nvPr/>
        </p:nvSpPr>
        <p:spPr>
          <a:xfrm>
            <a:off x="4080098" y="1342430"/>
            <a:ext cx="2743200" cy="384048"/>
          </a:xfrm>
          <a:prstGeom prst="rect">
            <a:avLst/>
          </a:prstGeom>
          <a:solidFill>
            <a:srgbClr val="E87722"/>
          </a:solidFill>
          <a:ln w="12700">
            <a:solidFill>
              <a:srgbClr val="E87722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29" name="Text 13">
            <a:extLst>
              <a:ext uri="{FF2B5EF4-FFF2-40B4-BE49-F238E27FC236}">
                <a16:creationId xmlns:a16="http://schemas.microsoft.com/office/drawing/2014/main" id="{FE2F226F-6664-4026-85F8-7910CACDED2E}"/>
              </a:ext>
            </a:extLst>
          </p:cNvPr>
          <p:cNvSpPr/>
          <p:nvPr/>
        </p:nvSpPr>
        <p:spPr>
          <a:xfrm>
            <a:off x="4050666" y="1283475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Jiutian (SS-UAV)</a:t>
            </a:r>
            <a:endParaRPr lang="en-US" sz="1400" dirty="0"/>
          </a:p>
        </p:txBody>
      </p:sp>
      <p:sp>
        <p:nvSpPr>
          <p:cNvPr id="30" name="Text 14">
            <a:extLst>
              <a:ext uri="{FF2B5EF4-FFF2-40B4-BE49-F238E27FC236}">
                <a16:creationId xmlns:a16="http://schemas.microsoft.com/office/drawing/2014/main" id="{C7EC6EBA-9A40-457F-A480-66E25B404A73}"/>
              </a:ext>
            </a:extLst>
          </p:cNvPr>
          <p:cNvSpPr/>
          <p:nvPr/>
        </p:nvSpPr>
        <p:spPr>
          <a:xfrm>
            <a:off x="4057409" y="1713858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Nodriza Aérea de Drones</a:t>
            </a:r>
            <a:endParaRPr lang="en-US" sz="1000" dirty="0"/>
          </a:p>
        </p:txBody>
      </p:sp>
      <p:sp>
        <p:nvSpPr>
          <p:cNvPr id="31" name="Text 15">
            <a:extLst>
              <a:ext uri="{FF2B5EF4-FFF2-40B4-BE49-F238E27FC236}">
                <a16:creationId xmlns:a16="http://schemas.microsoft.com/office/drawing/2014/main" id="{517C7F48-627F-493B-8818-339C227BB39B}"/>
              </a:ext>
            </a:extLst>
          </p:cNvPr>
          <p:cNvSpPr/>
          <p:nvPr/>
        </p:nvSpPr>
        <p:spPr>
          <a:xfrm>
            <a:off x="4223483" y="1991466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 t MTOW, 25 m envergadura</a:t>
            </a:r>
            <a:endParaRPr lang="en-US" sz="1100" dirty="0"/>
          </a:p>
        </p:txBody>
      </p:sp>
      <p:sp>
        <p:nvSpPr>
          <p:cNvPr id="32" name="Text 16">
            <a:extLst>
              <a:ext uri="{FF2B5EF4-FFF2-40B4-BE49-F238E27FC236}">
                <a16:creationId xmlns:a16="http://schemas.microsoft.com/office/drawing/2014/main" id="{E15A052C-5F97-4021-90B7-22588FB6C0C6}"/>
              </a:ext>
            </a:extLst>
          </p:cNvPr>
          <p:cNvSpPr/>
          <p:nvPr/>
        </p:nvSpPr>
        <p:spPr>
          <a:xfrm>
            <a:off x="4223483" y="2466954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Vuelo primer: Dic 2025 (Shaanxi)</a:t>
            </a:r>
            <a:endParaRPr lang="en-US" sz="1100" dirty="0"/>
          </a:p>
        </p:txBody>
      </p:sp>
      <p:sp>
        <p:nvSpPr>
          <p:cNvPr id="33" name="Text 17">
            <a:extLst>
              <a:ext uri="{FF2B5EF4-FFF2-40B4-BE49-F238E27FC236}">
                <a16:creationId xmlns:a16="http://schemas.microsoft.com/office/drawing/2014/main" id="{2B2E8BCE-CA54-462F-8160-5773331B23E9}"/>
              </a:ext>
            </a:extLst>
          </p:cNvPr>
          <p:cNvSpPr/>
          <p:nvPr/>
        </p:nvSpPr>
        <p:spPr>
          <a:xfrm>
            <a:off x="4223483" y="2942442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Lanza 100+ drones menores en vuelo</a:t>
            </a:r>
            <a:endParaRPr lang="en-US" sz="1100" dirty="0"/>
          </a:p>
        </p:txBody>
      </p:sp>
      <p:sp>
        <p:nvSpPr>
          <p:cNvPr id="34" name="Text 18">
            <a:extLst>
              <a:ext uri="{FF2B5EF4-FFF2-40B4-BE49-F238E27FC236}">
                <a16:creationId xmlns:a16="http://schemas.microsoft.com/office/drawing/2014/main" id="{5AE98D08-1126-4949-9C5C-8641D23D0C1B}"/>
              </a:ext>
            </a:extLst>
          </p:cNvPr>
          <p:cNvSpPr/>
          <p:nvPr/>
        </p:nvSpPr>
        <p:spPr>
          <a:xfrm>
            <a:off x="4223483" y="3417930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Rango ~7.000 km, 12 h endurance</a:t>
            </a:r>
            <a:endParaRPr lang="en-US" sz="1100" dirty="0"/>
          </a:p>
        </p:txBody>
      </p:sp>
      <p:sp>
        <p:nvSpPr>
          <p:cNvPr id="35" name="Shape 19">
            <a:extLst>
              <a:ext uri="{FF2B5EF4-FFF2-40B4-BE49-F238E27FC236}">
                <a16:creationId xmlns:a16="http://schemas.microsoft.com/office/drawing/2014/main" id="{1E1D92FA-A36F-41C3-BB82-CF5D50A52DC4}"/>
              </a:ext>
            </a:extLst>
          </p:cNvPr>
          <p:cNvSpPr/>
          <p:nvPr/>
        </p:nvSpPr>
        <p:spPr>
          <a:xfrm>
            <a:off x="7412283" y="1336211"/>
            <a:ext cx="3528705" cy="4729421"/>
          </a:xfrm>
          <a:prstGeom prst="rect">
            <a:avLst/>
          </a:prstGeom>
          <a:solidFill>
            <a:srgbClr val="1B3A5C"/>
          </a:solidFill>
          <a:ln w="25400">
            <a:solidFill>
              <a:srgbClr val="4A90C4"/>
            </a:solidFill>
            <a:prstDash val="solid"/>
          </a:ln>
          <a:effectLst>
            <a:outerShdw blurRad="101600" dist="38100" dir="8100000" algn="bl" rotWithShape="0">
              <a:srgbClr val="000000">
                <a:alpha val="18000"/>
              </a:srgbClr>
            </a:outerShdw>
          </a:effectLst>
        </p:spPr>
        <p:txBody>
          <a:bodyPr/>
          <a:lstStyle/>
          <a:p>
            <a:endParaRPr lang="es-CL"/>
          </a:p>
        </p:txBody>
      </p:sp>
      <p:sp>
        <p:nvSpPr>
          <p:cNvPr id="36" name="Shape 20">
            <a:extLst>
              <a:ext uri="{FF2B5EF4-FFF2-40B4-BE49-F238E27FC236}">
                <a16:creationId xmlns:a16="http://schemas.microsoft.com/office/drawing/2014/main" id="{08A52A42-AC7C-4038-92B3-6286F6C86582}"/>
              </a:ext>
            </a:extLst>
          </p:cNvPr>
          <p:cNvSpPr/>
          <p:nvPr/>
        </p:nvSpPr>
        <p:spPr>
          <a:xfrm>
            <a:off x="7419945" y="1348154"/>
            <a:ext cx="2743200" cy="384048"/>
          </a:xfrm>
          <a:prstGeom prst="rect">
            <a:avLst/>
          </a:prstGeom>
          <a:solidFill>
            <a:srgbClr val="4A90C4"/>
          </a:solidFill>
          <a:ln w="12700">
            <a:solidFill>
              <a:srgbClr val="4A90C4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37" name="Text 21">
            <a:extLst>
              <a:ext uri="{FF2B5EF4-FFF2-40B4-BE49-F238E27FC236}">
                <a16:creationId xmlns:a16="http://schemas.microsoft.com/office/drawing/2014/main" id="{3FF9A93A-7A12-4C05-802C-CD96644EB255}"/>
              </a:ext>
            </a:extLst>
          </p:cNvPr>
          <p:cNvSpPr/>
          <p:nvPr/>
        </p:nvSpPr>
        <p:spPr>
          <a:xfrm>
            <a:off x="7360863" y="1303673"/>
            <a:ext cx="2560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Tipo 076 'Sichuan'</a:t>
            </a:r>
            <a:endParaRPr lang="en-US" sz="1400" dirty="0"/>
          </a:p>
        </p:txBody>
      </p:sp>
      <p:sp>
        <p:nvSpPr>
          <p:cNvPr id="38" name="Text 22">
            <a:extLst>
              <a:ext uri="{FF2B5EF4-FFF2-40B4-BE49-F238E27FC236}">
                <a16:creationId xmlns:a16="http://schemas.microsoft.com/office/drawing/2014/main" id="{DD1652F6-FC54-434C-8A12-1C056FB8D7C9}"/>
              </a:ext>
            </a:extLst>
          </p:cNvPr>
          <p:cNvSpPr/>
          <p:nvPr/>
        </p:nvSpPr>
        <p:spPr>
          <a:xfrm>
            <a:off x="7432513" y="1678969"/>
            <a:ext cx="25603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000" i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Buque Anfibio c/ Catapulta EMALS</a:t>
            </a:r>
            <a:endParaRPr lang="en-US" sz="1000" dirty="0"/>
          </a:p>
        </p:txBody>
      </p:sp>
      <p:sp>
        <p:nvSpPr>
          <p:cNvPr id="39" name="Text 23">
            <a:extLst>
              <a:ext uri="{FF2B5EF4-FFF2-40B4-BE49-F238E27FC236}">
                <a16:creationId xmlns:a16="http://schemas.microsoft.com/office/drawing/2014/main" id="{6D228915-BE48-4623-892E-FE24B988FDA6}"/>
              </a:ext>
            </a:extLst>
          </p:cNvPr>
          <p:cNvSpPr/>
          <p:nvPr/>
        </p:nvSpPr>
        <p:spPr>
          <a:xfrm>
            <a:off x="7707829" y="1972216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40.000-50.000 t desplazamiento</a:t>
            </a:r>
            <a:endParaRPr lang="en-US" sz="1100" dirty="0"/>
          </a:p>
        </p:txBody>
      </p:sp>
      <p:sp>
        <p:nvSpPr>
          <p:cNvPr id="40" name="Text 24">
            <a:extLst>
              <a:ext uri="{FF2B5EF4-FFF2-40B4-BE49-F238E27FC236}">
                <a16:creationId xmlns:a16="http://schemas.microsoft.com/office/drawing/2014/main" id="{3BCD720E-8ACD-42EE-A616-01BD7D74BF82}"/>
              </a:ext>
            </a:extLst>
          </p:cNvPr>
          <p:cNvSpPr/>
          <p:nvPr/>
        </p:nvSpPr>
        <p:spPr>
          <a:xfrm>
            <a:off x="7707829" y="2447704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Lanzado Dic 2024 — en pruebas 2025</a:t>
            </a:r>
            <a:endParaRPr lang="en-US" sz="1100" dirty="0"/>
          </a:p>
        </p:txBody>
      </p:sp>
      <p:sp>
        <p:nvSpPr>
          <p:cNvPr id="41" name="Text 25">
            <a:extLst>
              <a:ext uri="{FF2B5EF4-FFF2-40B4-BE49-F238E27FC236}">
                <a16:creationId xmlns:a16="http://schemas.microsoft.com/office/drawing/2014/main" id="{A654D8F2-37FF-444F-8977-01059E4364A6}"/>
              </a:ext>
            </a:extLst>
          </p:cNvPr>
          <p:cNvSpPr/>
          <p:nvPr/>
        </p:nvSpPr>
        <p:spPr>
          <a:xfrm>
            <a:off x="7707829" y="2923192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 GJ-11 UAV furtivo + enjambres</a:t>
            </a:r>
            <a:endParaRPr lang="en-US" sz="1100" dirty="0"/>
          </a:p>
        </p:txBody>
      </p:sp>
      <p:sp>
        <p:nvSpPr>
          <p:cNvPr id="42" name="Text 26">
            <a:extLst>
              <a:ext uri="{FF2B5EF4-FFF2-40B4-BE49-F238E27FC236}">
                <a16:creationId xmlns:a16="http://schemas.microsoft.com/office/drawing/2014/main" id="{33F2DB8D-EA85-4E67-BA4B-50A4200137C1}"/>
              </a:ext>
            </a:extLst>
          </p:cNvPr>
          <p:cNvSpPr/>
          <p:nvPr/>
        </p:nvSpPr>
        <p:spPr>
          <a:xfrm>
            <a:off x="7707829" y="3398680"/>
            <a:ext cx="2523744" cy="43891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00" b="1" dirty="0">
                <a:solidFill>
                  <a:srgbClr val="4A90C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▸  </a:t>
            </a:r>
            <a:r>
              <a:rPr lang="en-US" sz="1100" dirty="0">
                <a:solidFill>
                  <a:srgbClr val="F0F4F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Primera plataforma naval de drones con catapulta del mundo</a:t>
            </a:r>
            <a:endParaRPr lang="en-US" sz="1100" dirty="0"/>
          </a:p>
        </p:txBody>
      </p:sp>
      <p:sp>
        <p:nvSpPr>
          <p:cNvPr id="43" name="Shape 27">
            <a:extLst>
              <a:ext uri="{FF2B5EF4-FFF2-40B4-BE49-F238E27FC236}">
                <a16:creationId xmlns:a16="http://schemas.microsoft.com/office/drawing/2014/main" id="{C294BB9C-36A8-4B93-AC19-2DD09136CBD3}"/>
              </a:ext>
            </a:extLst>
          </p:cNvPr>
          <p:cNvSpPr/>
          <p:nvPr/>
        </p:nvSpPr>
        <p:spPr>
          <a:xfrm>
            <a:off x="1913891" y="6100973"/>
            <a:ext cx="8503920" cy="320040"/>
          </a:xfrm>
          <a:prstGeom prst="rect">
            <a:avLst/>
          </a:prstGeom>
          <a:solidFill>
            <a:srgbClr val="C0392B">
              <a:alpha val="40000"/>
            </a:srgbClr>
          </a:solidFill>
          <a:ln w="12700">
            <a:solidFill>
              <a:srgbClr val="C0392B"/>
            </a:solidFill>
            <a:prstDash val="solid"/>
          </a:ln>
        </p:spPr>
        <p:txBody>
          <a:bodyPr/>
          <a:lstStyle/>
          <a:p>
            <a:endParaRPr lang="es-CL"/>
          </a:p>
        </p:txBody>
      </p:sp>
      <p:sp>
        <p:nvSpPr>
          <p:cNvPr id="44" name="Text 28">
            <a:extLst>
              <a:ext uri="{FF2B5EF4-FFF2-40B4-BE49-F238E27FC236}">
                <a16:creationId xmlns:a16="http://schemas.microsoft.com/office/drawing/2014/main" id="{22DD9108-E29F-49A8-94EB-F0D2BD983285}"/>
              </a:ext>
            </a:extLst>
          </p:cNvPr>
          <p:cNvSpPr/>
          <p:nvPr/>
        </p:nvSpPr>
        <p:spPr>
          <a:xfrm>
            <a:off x="1913891" y="6091929"/>
            <a:ext cx="85039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i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Doctrina: Massed effect — concentración de drones bajo nodo de mando único, análogo a doctrina de portaviones. Fuente: DSIAC 2025 / NavalNews 2024</a:t>
            </a:r>
            <a:endParaRPr lang="en-US" sz="950" dirty="0"/>
          </a:p>
        </p:txBody>
      </p:sp>
    </p:spTree>
    <p:extLst>
      <p:ext uri="{BB962C8B-B14F-4D97-AF65-F5344CB8AC3E}">
        <p14:creationId xmlns:p14="http://schemas.microsoft.com/office/powerpoint/2010/main" val="3519011279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95093" y="1128366"/>
            <a:ext cx="1154151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28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DRONES 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</a:p>
          <a:p>
            <a:pPr eaLnBrk="1" latinLnBrk="1" hangingPunct="1"/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algn="ctr" eaLnBrk="1" latinLnBrk="1" hangingPunct="1"/>
            <a:endParaRPr lang="en-US" altLang="ko-KR" sz="20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950636017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EMPLEO DE DRONES</a:t>
            </a:r>
          </a:p>
        </p:txBody>
      </p:sp>
    </p:spTree>
    <p:extLst>
      <p:ext uri="{BB962C8B-B14F-4D97-AF65-F5344CB8AC3E}">
        <p14:creationId xmlns:p14="http://schemas.microsoft.com/office/powerpoint/2010/main" val="3346607135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EMPLEO DE DRONES</a:t>
            </a:r>
          </a:p>
        </p:txBody>
      </p:sp>
    </p:spTree>
    <p:extLst>
      <p:ext uri="{BB962C8B-B14F-4D97-AF65-F5344CB8AC3E}">
        <p14:creationId xmlns:p14="http://schemas.microsoft.com/office/powerpoint/2010/main" val="1601737362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95093" y="1128366"/>
            <a:ext cx="1154151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28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DRONES 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</a:p>
          <a:p>
            <a:pPr eaLnBrk="1" latinLnBrk="1" hangingPunct="1"/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algn="ctr" eaLnBrk="1" latinLnBrk="1" hangingPunct="1"/>
            <a:endParaRPr lang="en-US" altLang="ko-KR" sz="20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1825154709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EJERCICIO</a:t>
            </a:r>
          </a:p>
        </p:txBody>
      </p:sp>
    </p:spTree>
    <p:extLst>
      <p:ext uri="{BB962C8B-B14F-4D97-AF65-F5344CB8AC3E}">
        <p14:creationId xmlns:p14="http://schemas.microsoft.com/office/powerpoint/2010/main" val="795731925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EJERCICIO</a:t>
            </a:r>
          </a:p>
        </p:txBody>
      </p:sp>
    </p:spTree>
    <p:extLst>
      <p:ext uri="{BB962C8B-B14F-4D97-AF65-F5344CB8AC3E}">
        <p14:creationId xmlns:p14="http://schemas.microsoft.com/office/powerpoint/2010/main" val="3749490710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EJERCICIO</a:t>
            </a:r>
          </a:p>
        </p:txBody>
      </p:sp>
    </p:spTree>
    <p:extLst>
      <p:ext uri="{BB962C8B-B14F-4D97-AF65-F5344CB8AC3E}">
        <p14:creationId xmlns:p14="http://schemas.microsoft.com/office/powerpoint/2010/main" val="3469372557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395093" y="1128366"/>
            <a:ext cx="11541515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latinLnBrk="1" hangingPunct="1"/>
            <a:endParaRPr lang="es-CL" altLang="ko-KR" sz="2800" b="1" dirty="0">
              <a:solidFill>
                <a:srgbClr val="C00000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INTRODUCCIÓN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EMPLEO DRONES 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rgbClr val="203864"/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EJERCICIO</a:t>
            </a:r>
          </a:p>
          <a:p>
            <a:pPr marL="742950" indent="-742950" eaLnBrk="1" latinLnBrk="1" hangingPunct="1">
              <a:buFont typeface="+mj-lt"/>
              <a:buAutoNum type="arabicPeriod"/>
            </a:pPr>
            <a:r>
              <a:rPr lang="es-CL" altLang="ko-KR" sz="2800" b="1" dirty="0">
                <a:solidFill>
                  <a:schemeClr val="accent6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Candara"/>
              </a:rPr>
              <a:t>COMENTARIOS FINALES</a:t>
            </a:r>
          </a:p>
          <a:p>
            <a:pPr eaLnBrk="1" latinLnBrk="1" hangingPunct="1"/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marL="742950" indent="-742950" eaLnBrk="1" latinLnBrk="1" hangingPunct="1">
              <a:buFont typeface="+mj-lt"/>
              <a:buAutoNum type="arabicPeriod"/>
            </a:pPr>
            <a:endParaRPr lang="es-CL" altLang="ko-KR" sz="2800" b="1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  <a:p>
            <a:pPr algn="ctr" eaLnBrk="1" latinLnBrk="1" hangingPunct="1"/>
            <a:endParaRPr lang="en-US" altLang="ko-KR" sz="2000" dirty="0">
              <a:solidFill>
                <a:srgbClr val="203864"/>
              </a:solidFill>
              <a:latin typeface="Century Gothic" panose="020B0502020202020204" pitchFamily="34" charset="0"/>
              <a:ea typeface="MS PGothic" panose="020B0600070205080204" pitchFamily="34" charset="-128"/>
              <a:cs typeface="Candara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2063751" y="6527800"/>
            <a:ext cx="8204200" cy="330200"/>
          </a:xfrm>
          <a:prstGeom prst="rect">
            <a:avLst/>
          </a:prstGeom>
          <a:noFill/>
          <a:ln>
            <a:noFill/>
          </a:ln>
        </p:spPr>
        <p:txBody>
          <a:bodyPr lIns="113320" tIns="56661" rIns="113320" bIns="56661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en-US" sz="1400" i="1" dirty="0">
                <a:solidFill>
                  <a:srgbClr val="031547"/>
                </a:solidFill>
                <a:latin typeface="Candara"/>
                <a:cs typeface="Candara"/>
              </a:rPr>
              <a:t>LA CLASIFICACIÓN GENERAL DE ESTE BRIEFING ES </a:t>
            </a:r>
            <a:r>
              <a:rPr lang="en-US" altLang="en-US" sz="1400" b="1" i="1" dirty="0">
                <a:solidFill>
                  <a:schemeClr val="accent6">
                    <a:lumMod val="75000"/>
                  </a:schemeClr>
                </a:solidFill>
                <a:latin typeface="Candara"/>
                <a:cs typeface="Candara"/>
              </a:rPr>
              <a:t>RESERVADO</a:t>
            </a:r>
          </a:p>
        </p:txBody>
      </p:sp>
      <p:grpSp>
        <p:nvGrpSpPr>
          <p:cNvPr id="3077" name="Grupo 12"/>
          <p:cNvGrpSpPr>
            <a:grpSpLocks/>
          </p:cNvGrpSpPr>
          <p:nvPr/>
        </p:nvGrpSpPr>
        <p:grpSpPr bwMode="auto">
          <a:xfrm>
            <a:off x="482607" y="160348"/>
            <a:ext cx="9485024" cy="1152525"/>
            <a:chOff x="-1080218" y="271944"/>
            <a:chExt cx="9485199" cy="1164059"/>
          </a:xfrm>
        </p:grpSpPr>
        <p:grpSp>
          <p:nvGrpSpPr>
            <p:cNvPr id="3078" name="Grupo 13"/>
            <p:cNvGrpSpPr>
              <a:grpSpLocks/>
            </p:cNvGrpSpPr>
            <p:nvPr/>
          </p:nvGrpSpPr>
          <p:grpSpPr bwMode="auto">
            <a:xfrm>
              <a:off x="570614" y="712767"/>
              <a:ext cx="7834367" cy="251987"/>
              <a:chOff x="1470047" y="627226"/>
              <a:chExt cx="7834367" cy="251987"/>
            </a:xfrm>
          </p:grpSpPr>
          <p:sp>
            <p:nvSpPr>
              <p:cNvPr id="22" name="10 Forma libre"/>
              <p:cNvSpPr/>
              <p:nvPr/>
            </p:nvSpPr>
            <p:spPr bwMode="auto">
              <a:xfrm>
                <a:off x="1470245" y="627334"/>
                <a:ext cx="5804007" cy="251732"/>
              </a:xfrm>
              <a:custGeom>
                <a:avLst/>
                <a:gdLst>
                  <a:gd name="connsiteX0" fmla="*/ 4763 w 4695825"/>
                  <a:gd name="connsiteY0" fmla="*/ 4762 h 233362"/>
                  <a:gd name="connsiteX1" fmla="*/ 0 w 4695825"/>
                  <a:gd name="connsiteY1" fmla="*/ 233362 h 233362"/>
                  <a:gd name="connsiteX2" fmla="*/ 4538663 w 4695825"/>
                  <a:gd name="connsiteY2" fmla="*/ 233362 h 233362"/>
                  <a:gd name="connsiteX3" fmla="*/ 4695825 w 4695825"/>
                  <a:gd name="connsiteY3" fmla="*/ 0 h 233362"/>
                  <a:gd name="connsiteX4" fmla="*/ 4763 w 4695825"/>
                  <a:gd name="connsiteY4" fmla="*/ 4762 h 233362"/>
                  <a:gd name="connsiteX0" fmla="*/ 4763 w 5339894"/>
                  <a:gd name="connsiteY0" fmla="*/ 4762 h 242327"/>
                  <a:gd name="connsiteX1" fmla="*/ 0 w 5339894"/>
                  <a:gd name="connsiteY1" fmla="*/ 233362 h 242327"/>
                  <a:gd name="connsiteX2" fmla="*/ 5339894 w 5339894"/>
                  <a:gd name="connsiteY2" fmla="*/ 242327 h 242327"/>
                  <a:gd name="connsiteX3" fmla="*/ 4695825 w 5339894"/>
                  <a:gd name="connsiteY3" fmla="*/ 0 h 242327"/>
                  <a:gd name="connsiteX4" fmla="*/ 4763 w 5339894"/>
                  <a:gd name="connsiteY4" fmla="*/ 4762 h 242327"/>
                  <a:gd name="connsiteX0" fmla="*/ 4763 w 5462220"/>
                  <a:gd name="connsiteY0" fmla="*/ 4762 h 242327"/>
                  <a:gd name="connsiteX1" fmla="*/ 0 w 5462220"/>
                  <a:gd name="connsiteY1" fmla="*/ 233362 h 242327"/>
                  <a:gd name="connsiteX2" fmla="*/ 5339894 w 5462220"/>
                  <a:gd name="connsiteY2" fmla="*/ 242327 h 242327"/>
                  <a:gd name="connsiteX3" fmla="*/ 5462220 w 5462220"/>
                  <a:gd name="connsiteY3" fmla="*/ 0 h 242327"/>
                  <a:gd name="connsiteX4" fmla="*/ 4763 w 5462220"/>
                  <a:gd name="connsiteY4" fmla="*/ 4762 h 242327"/>
                  <a:gd name="connsiteX0" fmla="*/ 4763 w 5482126"/>
                  <a:gd name="connsiteY0" fmla="*/ 22691 h 260256"/>
                  <a:gd name="connsiteX1" fmla="*/ 0 w 5482126"/>
                  <a:gd name="connsiteY1" fmla="*/ 251291 h 260256"/>
                  <a:gd name="connsiteX2" fmla="*/ 5339894 w 5482126"/>
                  <a:gd name="connsiteY2" fmla="*/ 260256 h 260256"/>
                  <a:gd name="connsiteX3" fmla="*/ 5482126 w 5482126"/>
                  <a:gd name="connsiteY3" fmla="*/ 0 h 260256"/>
                  <a:gd name="connsiteX4" fmla="*/ 4763 w 5482126"/>
                  <a:gd name="connsiteY4" fmla="*/ 22691 h 260256"/>
                  <a:gd name="connsiteX0" fmla="*/ 4763 w 5492079"/>
                  <a:gd name="connsiteY0" fmla="*/ 0 h 237565"/>
                  <a:gd name="connsiteX1" fmla="*/ 0 w 5492079"/>
                  <a:gd name="connsiteY1" fmla="*/ 228600 h 237565"/>
                  <a:gd name="connsiteX2" fmla="*/ 5339894 w 5492079"/>
                  <a:gd name="connsiteY2" fmla="*/ 237565 h 237565"/>
                  <a:gd name="connsiteX3" fmla="*/ 5492079 w 5492079"/>
                  <a:gd name="connsiteY3" fmla="*/ 13168 h 237565"/>
                  <a:gd name="connsiteX4" fmla="*/ 4763 w 5492079"/>
                  <a:gd name="connsiteY4" fmla="*/ 0 h 237565"/>
                  <a:gd name="connsiteX0" fmla="*/ 4763 w 5513471"/>
                  <a:gd name="connsiteY0" fmla="*/ 25366 h 262931"/>
                  <a:gd name="connsiteX1" fmla="*/ 0 w 5513471"/>
                  <a:gd name="connsiteY1" fmla="*/ 253966 h 262931"/>
                  <a:gd name="connsiteX2" fmla="*/ 5339894 w 5513471"/>
                  <a:gd name="connsiteY2" fmla="*/ 262931 h 262931"/>
                  <a:gd name="connsiteX3" fmla="*/ 5513471 w 5513471"/>
                  <a:gd name="connsiteY3" fmla="*/ 0 h 262931"/>
                  <a:gd name="connsiteX4" fmla="*/ 4763 w 5513471"/>
                  <a:gd name="connsiteY4" fmla="*/ 25366 h 262931"/>
                  <a:gd name="connsiteX0" fmla="*/ 4763 w 5513471"/>
                  <a:gd name="connsiteY0" fmla="*/ 25366 h 253966"/>
                  <a:gd name="connsiteX1" fmla="*/ 0 w 5513471"/>
                  <a:gd name="connsiteY1" fmla="*/ 253966 h 253966"/>
                  <a:gd name="connsiteX2" fmla="*/ 5393373 w 5513471"/>
                  <a:gd name="connsiteY2" fmla="*/ 250086 h 253966"/>
                  <a:gd name="connsiteX3" fmla="*/ 5513471 w 5513471"/>
                  <a:gd name="connsiteY3" fmla="*/ 0 h 253966"/>
                  <a:gd name="connsiteX4" fmla="*/ 4763 w 5513471"/>
                  <a:gd name="connsiteY4" fmla="*/ 25366 h 253966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393373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1297"/>
                  <a:gd name="connsiteY0" fmla="*/ 0 h 228600"/>
                  <a:gd name="connsiteX1" fmla="*/ 0 w 5531297"/>
                  <a:gd name="connsiteY1" fmla="*/ 228600 h 228600"/>
                  <a:gd name="connsiteX2" fmla="*/ 5407635 w 5531297"/>
                  <a:gd name="connsiteY2" fmla="*/ 224720 h 228600"/>
                  <a:gd name="connsiteX3" fmla="*/ 5531297 w 5531297"/>
                  <a:gd name="connsiteY3" fmla="*/ 323 h 228600"/>
                  <a:gd name="connsiteX4" fmla="*/ 4763 w 5531297"/>
                  <a:gd name="connsiteY4" fmla="*/ 0 h 228600"/>
                  <a:gd name="connsiteX0" fmla="*/ 4763 w 5534862"/>
                  <a:gd name="connsiteY0" fmla="*/ 6100 h 234700"/>
                  <a:gd name="connsiteX1" fmla="*/ 0 w 5534862"/>
                  <a:gd name="connsiteY1" fmla="*/ 234700 h 234700"/>
                  <a:gd name="connsiteX2" fmla="*/ 5407635 w 5534862"/>
                  <a:gd name="connsiteY2" fmla="*/ 230820 h 234700"/>
                  <a:gd name="connsiteX3" fmla="*/ 5534862 w 5534862"/>
                  <a:gd name="connsiteY3" fmla="*/ 0 h 234700"/>
                  <a:gd name="connsiteX4" fmla="*/ 4763 w 5534862"/>
                  <a:gd name="connsiteY4" fmla="*/ 6100 h 234700"/>
                  <a:gd name="connsiteX0" fmla="*/ 4763 w 5632656"/>
                  <a:gd name="connsiteY0" fmla="*/ 6100 h 234700"/>
                  <a:gd name="connsiteX1" fmla="*/ 0 w 5632656"/>
                  <a:gd name="connsiteY1" fmla="*/ 234700 h 234700"/>
                  <a:gd name="connsiteX2" fmla="*/ 5407635 w 5632656"/>
                  <a:gd name="connsiteY2" fmla="*/ 230820 h 234700"/>
                  <a:gd name="connsiteX3" fmla="*/ 5632656 w 5632656"/>
                  <a:gd name="connsiteY3" fmla="*/ 0 h 234700"/>
                  <a:gd name="connsiteX4" fmla="*/ 4763 w 5632656"/>
                  <a:gd name="connsiteY4" fmla="*/ 6100 h 234700"/>
                  <a:gd name="connsiteX0" fmla="*/ 804044 w 5632656"/>
                  <a:gd name="connsiteY0" fmla="*/ 0 h 237163"/>
                  <a:gd name="connsiteX1" fmla="*/ 0 w 5632656"/>
                  <a:gd name="connsiteY1" fmla="*/ 237163 h 237163"/>
                  <a:gd name="connsiteX2" fmla="*/ 5407635 w 5632656"/>
                  <a:gd name="connsiteY2" fmla="*/ 233283 h 237163"/>
                  <a:gd name="connsiteX3" fmla="*/ 5632656 w 5632656"/>
                  <a:gd name="connsiteY3" fmla="*/ 2463 h 237163"/>
                  <a:gd name="connsiteX4" fmla="*/ 804044 w 5632656"/>
                  <a:gd name="connsiteY4" fmla="*/ 0 h 237163"/>
                  <a:gd name="connsiteX0" fmla="*/ 4762 w 4833374"/>
                  <a:gd name="connsiteY0" fmla="*/ 0 h 237163"/>
                  <a:gd name="connsiteX1" fmla="*/ 0 w 4833374"/>
                  <a:gd name="connsiteY1" fmla="*/ 237163 h 237163"/>
                  <a:gd name="connsiteX2" fmla="*/ 4608353 w 4833374"/>
                  <a:gd name="connsiteY2" fmla="*/ 233283 h 237163"/>
                  <a:gd name="connsiteX3" fmla="*/ 4833374 w 4833374"/>
                  <a:gd name="connsiteY3" fmla="*/ 2463 h 237163"/>
                  <a:gd name="connsiteX4" fmla="*/ 4762 w 4833374"/>
                  <a:gd name="connsiteY4" fmla="*/ 0 h 237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33374" h="237163">
                    <a:moveTo>
                      <a:pt x="4762" y="0"/>
                    </a:moveTo>
                    <a:cubicBezTo>
                      <a:pt x="3174" y="76200"/>
                      <a:pt x="1588" y="160963"/>
                      <a:pt x="0" y="237163"/>
                    </a:cubicBezTo>
                    <a:lnTo>
                      <a:pt x="4608353" y="233283"/>
                    </a:lnTo>
                    <a:lnTo>
                      <a:pt x="4833374" y="2463"/>
                    </a:lnTo>
                    <a:lnTo>
                      <a:pt x="4762" y="0"/>
                    </a:lnTo>
                    <a:close/>
                  </a:path>
                </a:pathLst>
              </a:custGeom>
              <a:solidFill>
                <a:srgbClr val="00217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3" name="11 Paralelogramo"/>
              <p:cNvSpPr/>
              <p:nvPr/>
            </p:nvSpPr>
            <p:spPr bwMode="auto">
              <a:xfrm>
                <a:off x="7082162" y="632145"/>
                <a:ext cx="1192234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C22138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 dirty="0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4" name="11 Paralelogramo"/>
              <p:cNvSpPr/>
              <p:nvPr/>
            </p:nvSpPr>
            <p:spPr bwMode="auto">
              <a:xfrm>
                <a:off x="8112468" y="632145"/>
                <a:ext cx="1192235" cy="246922"/>
              </a:xfrm>
              <a:custGeom>
                <a:avLst/>
                <a:gdLst>
                  <a:gd name="connsiteX0" fmla="*/ 0 w 1125326"/>
                  <a:gd name="connsiteY0" fmla="*/ 247948 h 247948"/>
                  <a:gd name="connsiteX1" fmla="*/ 238613 w 1125326"/>
                  <a:gd name="connsiteY1" fmla="*/ 0 h 247948"/>
                  <a:gd name="connsiteX2" fmla="*/ 1125326 w 1125326"/>
                  <a:gd name="connsiteY2" fmla="*/ 0 h 247948"/>
                  <a:gd name="connsiteX3" fmla="*/ 886713 w 1125326"/>
                  <a:gd name="connsiteY3" fmla="*/ 247948 h 247948"/>
                  <a:gd name="connsiteX4" fmla="*/ 0 w 1125326"/>
                  <a:gd name="connsiteY4" fmla="*/ 247948 h 247948"/>
                  <a:gd name="connsiteX0" fmla="*/ 0 w 1154289"/>
                  <a:gd name="connsiteY0" fmla="*/ 243810 h 247948"/>
                  <a:gd name="connsiteX1" fmla="*/ 267576 w 1154289"/>
                  <a:gd name="connsiteY1" fmla="*/ 0 h 247948"/>
                  <a:gd name="connsiteX2" fmla="*/ 1154289 w 1154289"/>
                  <a:gd name="connsiteY2" fmla="*/ 0 h 247948"/>
                  <a:gd name="connsiteX3" fmla="*/ 915676 w 1154289"/>
                  <a:gd name="connsiteY3" fmla="*/ 247948 h 247948"/>
                  <a:gd name="connsiteX4" fmla="*/ 0 w 1154289"/>
                  <a:gd name="connsiteY4" fmla="*/ 243810 h 247948"/>
                  <a:gd name="connsiteX0" fmla="*/ 0 w 1191721"/>
                  <a:gd name="connsiteY0" fmla="*/ 243810 h 247948"/>
                  <a:gd name="connsiteX1" fmla="*/ 267576 w 1191721"/>
                  <a:gd name="connsiteY1" fmla="*/ 0 h 247948"/>
                  <a:gd name="connsiteX2" fmla="*/ 1191721 w 1191721"/>
                  <a:gd name="connsiteY2" fmla="*/ 5347 h 247948"/>
                  <a:gd name="connsiteX3" fmla="*/ 915676 w 1191721"/>
                  <a:gd name="connsiteY3" fmla="*/ 247948 h 247948"/>
                  <a:gd name="connsiteX4" fmla="*/ 0 w 1191721"/>
                  <a:gd name="connsiteY4" fmla="*/ 243810 h 2479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91721" h="247948">
                    <a:moveTo>
                      <a:pt x="0" y="243810"/>
                    </a:moveTo>
                    <a:lnTo>
                      <a:pt x="267576" y="0"/>
                    </a:lnTo>
                    <a:lnTo>
                      <a:pt x="1191721" y="5347"/>
                    </a:lnTo>
                    <a:lnTo>
                      <a:pt x="915676" y="247948"/>
                    </a:lnTo>
                    <a:lnTo>
                      <a:pt x="0" y="243810"/>
                    </a:lnTo>
                    <a:close/>
                  </a:path>
                </a:pathLst>
              </a:custGeom>
              <a:solidFill>
                <a:srgbClr val="FFC90E"/>
              </a:solidFill>
              <a:ln>
                <a:solidFill>
                  <a:schemeClr val="bg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s-CL">
                  <a:solidFill>
                    <a:srgbClr val="EEECE1">
                      <a:lumMod val="50000"/>
                    </a:srgbClr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3079" name="2 CuadroTexto"/>
            <p:cNvSpPr txBox="1">
              <a:spLocks noChangeArrowheads="1"/>
            </p:cNvSpPr>
            <p:nvPr/>
          </p:nvSpPr>
          <p:spPr bwMode="auto">
            <a:xfrm>
              <a:off x="1124777" y="706788"/>
              <a:ext cx="4482863" cy="248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457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PATRIOTISMO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HONOR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 LEALTAD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VALENTÍA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INTEGRIDAD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Segoe UI Symbol" panose="020B0502040204020203" pitchFamily="34" charset="0"/>
                  <a:cs typeface="Candara"/>
                  <a:sym typeface="Wingdings" panose="05000000000000000000" pitchFamily="2" charset="2"/>
                </a:rPr>
                <a:t>⚓  </a:t>
              </a:r>
              <a:r>
                <a:rPr lang="es-CL" altLang="es-MX" sz="1000">
                  <a:solidFill>
                    <a:srgbClr val="DDD9C3"/>
                  </a:solidFill>
                  <a:latin typeface="Candara"/>
                  <a:ea typeface="Candara" panose="020E0502030303020204" pitchFamily="34" charset="0"/>
                  <a:cs typeface="Candara"/>
                </a:rPr>
                <a:t>DEBER</a:t>
              </a:r>
            </a:p>
          </p:txBody>
        </p:sp>
        <p:pic>
          <p:nvPicPr>
            <p:cNvPr id="3081" name="Imagen 20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904"/>
            <a:stretch>
              <a:fillRect/>
            </a:stretch>
          </p:blipFill>
          <p:spPr bwMode="auto">
            <a:xfrm>
              <a:off x="-1080218" y="271944"/>
              <a:ext cx="1017182" cy="116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" descr="Imagen">
            <a:extLst>
              <a:ext uri="{FF2B5EF4-FFF2-40B4-BE49-F238E27FC236}">
                <a16:creationId xmlns:a16="http://schemas.microsoft.com/office/drawing/2014/main" id="{E273626D-1D08-411E-9431-913E23077DF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664666" y="243795"/>
            <a:ext cx="729353" cy="985629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16 CuadroTexto">
            <a:extLst>
              <a:ext uri="{FF2B5EF4-FFF2-40B4-BE49-F238E27FC236}">
                <a16:creationId xmlns:a16="http://schemas.microsoft.com/office/drawing/2014/main" id="{E2EC99BE-8ACE-4314-817A-D1A81D3D85D1}"/>
              </a:ext>
            </a:extLst>
          </p:cNvPr>
          <p:cNvSpPr txBox="1"/>
          <p:nvPr/>
        </p:nvSpPr>
        <p:spPr>
          <a:xfrm>
            <a:off x="4065608" y="56992"/>
            <a:ext cx="3999825" cy="516709"/>
          </a:xfrm>
          <a:prstGeom prst="rect">
            <a:avLst/>
          </a:prstGeom>
          <a:noFill/>
        </p:spPr>
        <p:txBody>
          <a:bodyPr wrap="square" lIns="84990" tIns="42496" rIns="84990" bIns="42496" rtlCol="0">
            <a:spAutoFit/>
          </a:bodyPr>
          <a:lstStyle/>
          <a:p>
            <a:pPr algn="ctr">
              <a:defRPr/>
            </a:pPr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Century Gothic" panose="020B0502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3935924928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23130</TotalTime>
  <Words>1001</Words>
  <Application>Microsoft Office PowerPoint</Application>
  <PresentationFormat>Panorámica</PresentationFormat>
  <Paragraphs>182</Paragraphs>
  <Slides>23</Slides>
  <Notes>23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28" baseType="lpstr">
      <vt:lpstr>Arial</vt:lpstr>
      <vt:lpstr>Calibri</vt:lpstr>
      <vt:lpstr>Candara</vt:lpstr>
      <vt:lpstr>Century Gothic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NORAMBUENA</dc:creator>
  <cp:lastModifiedBy>Vicente Cavada</cp:lastModifiedBy>
  <cp:revision>1125</cp:revision>
  <dcterms:created xsi:type="dcterms:W3CDTF">2020-08-24T08:16:27Z</dcterms:created>
  <dcterms:modified xsi:type="dcterms:W3CDTF">2026-05-05T03:37:22Z</dcterms:modified>
</cp:coreProperties>
</file>