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1" r:id="rId3"/>
    <p:sldId id="258" r:id="rId4"/>
    <p:sldId id="260" r:id="rId5"/>
    <p:sldId id="262" r:id="rId6"/>
    <p:sldId id="264" r:id="rId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D3FD58-D36C-4402-B845-C79979AC697F}" type="doc">
      <dgm:prSet loTypeId="urn:microsoft.com/office/officeart/2017/3/layout/DropPinTimeline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9925D38-12B9-4799-9BD0-98C9660BE9A7}">
      <dgm:prSet/>
      <dgm:spPr/>
      <dgm:t>
        <a:bodyPr/>
        <a:lstStyle/>
        <a:p>
          <a:pPr>
            <a:defRPr b="1"/>
          </a:pPr>
          <a:r>
            <a:rPr lang="en-US" dirty="0"/>
            <a:t>Mi 08 </a:t>
          </a:r>
          <a:r>
            <a:rPr lang="en-US" dirty="0" err="1"/>
            <a:t>abr</a:t>
          </a:r>
          <a:endParaRPr lang="en-US" dirty="0"/>
        </a:p>
      </dgm:t>
    </dgm:pt>
    <dgm:pt modelId="{11A42508-97EF-4372-A600-15E6A6A0DDFA}" type="parTrans" cxnId="{B7EB0A56-792F-41AF-8E8C-D83ABC4AB4A1}">
      <dgm:prSet/>
      <dgm:spPr/>
      <dgm:t>
        <a:bodyPr/>
        <a:lstStyle/>
        <a:p>
          <a:endParaRPr lang="en-US"/>
        </a:p>
      </dgm:t>
    </dgm:pt>
    <dgm:pt modelId="{5F8809B9-37F7-44A8-A6A4-3D313BACA15F}" type="sibTrans" cxnId="{B7EB0A56-792F-41AF-8E8C-D83ABC4AB4A1}">
      <dgm:prSet/>
      <dgm:spPr/>
      <dgm:t>
        <a:bodyPr/>
        <a:lstStyle/>
        <a:p>
          <a:endParaRPr lang="en-US"/>
        </a:p>
      </dgm:t>
    </dgm:pt>
    <dgm:pt modelId="{191346AA-7592-4086-B607-0177AC5108D4}">
      <dgm:prSet/>
      <dgm:spPr/>
      <dgm:t>
        <a:bodyPr/>
        <a:lstStyle/>
        <a:p>
          <a:r>
            <a:rPr lang="en-US"/>
            <a:t>(1ra y 2da hora)</a:t>
          </a:r>
        </a:p>
      </dgm:t>
    </dgm:pt>
    <dgm:pt modelId="{4824ED7F-D288-48EB-A578-5E1D304470D9}" type="parTrans" cxnId="{B2EF84CC-89E8-48E9-9590-4CEF27A23F24}">
      <dgm:prSet/>
      <dgm:spPr/>
      <dgm:t>
        <a:bodyPr/>
        <a:lstStyle/>
        <a:p>
          <a:endParaRPr lang="en-US"/>
        </a:p>
      </dgm:t>
    </dgm:pt>
    <dgm:pt modelId="{6D22FA47-D508-4115-B41E-EBE275007754}" type="sibTrans" cxnId="{B2EF84CC-89E8-48E9-9590-4CEF27A23F24}">
      <dgm:prSet/>
      <dgm:spPr/>
      <dgm:t>
        <a:bodyPr/>
        <a:lstStyle/>
        <a:p>
          <a:endParaRPr lang="en-US"/>
        </a:p>
      </dgm:t>
    </dgm:pt>
    <dgm:pt modelId="{8E4B7B8E-ED43-454F-A68B-6F8A367A1B07}">
      <dgm:prSet/>
      <dgm:spPr/>
      <dgm:t>
        <a:bodyPr/>
        <a:lstStyle/>
        <a:p>
          <a:pPr>
            <a:defRPr b="1"/>
          </a:pPr>
          <a:r>
            <a:rPr lang="en-US" dirty="0"/>
            <a:t>Mi 13 May.</a:t>
          </a:r>
        </a:p>
      </dgm:t>
    </dgm:pt>
    <dgm:pt modelId="{B34D4911-051F-434C-9E27-2E043A4A4876}" type="parTrans" cxnId="{94BE937B-B62A-46E3-AE7A-611E5D8CFDC8}">
      <dgm:prSet/>
      <dgm:spPr/>
      <dgm:t>
        <a:bodyPr/>
        <a:lstStyle/>
        <a:p>
          <a:endParaRPr lang="en-US"/>
        </a:p>
      </dgm:t>
    </dgm:pt>
    <dgm:pt modelId="{4FADF98F-DD7B-43A2-BFD8-FDDABE71125E}" type="sibTrans" cxnId="{94BE937B-B62A-46E3-AE7A-611E5D8CFDC8}">
      <dgm:prSet/>
      <dgm:spPr/>
      <dgm:t>
        <a:bodyPr/>
        <a:lstStyle/>
        <a:p>
          <a:endParaRPr lang="en-US"/>
        </a:p>
      </dgm:t>
    </dgm:pt>
    <dgm:pt modelId="{2D337CA5-65BE-43F4-9377-8ED236BC8EFF}">
      <dgm:prSet/>
      <dgm:spPr/>
      <dgm:t>
        <a:bodyPr/>
        <a:lstStyle/>
        <a:p>
          <a:r>
            <a:rPr lang="en-US" dirty="0"/>
            <a:t>(1ra y 2ta hora)</a:t>
          </a:r>
        </a:p>
      </dgm:t>
    </dgm:pt>
    <dgm:pt modelId="{BE21B276-E9CF-4445-AA29-37D82A6CC95F}" type="parTrans" cxnId="{2966587B-87B7-4841-904A-8815A121D9EF}">
      <dgm:prSet/>
      <dgm:spPr/>
      <dgm:t>
        <a:bodyPr/>
        <a:lstStyle/>
        <a:p>
          <a:endParaRPr lang="en-US"/>
        </a:p>
      </dgm:t>
    </dgm:pt>
    <dgm:pt modelId="{86E6322C-B9D2-4376-91B2-634E83548C9C}" type="sibTrans" cxnId="{2966587B-87B7-4841-904A-8815A121D9EF}">
      <dgm:prSet/>
      <dgm:spPr/>
      <dgm:t>
        <a:bodyPr/>
        <a:lstStyle/>
        <a:p>
          <a:endParaRPr lang="en-US"/>
        </a:p>
      </dgm:t>
    </dgm:pt>
    <dgm:pt modelId="{B32D4657-E272-4265-9D0B-88A6F3735350}">
      <dgm:prSet/>
      <dgm:spPr/>
      <dgm:t>
        <a:bodyPr/>
        <a:lstStyle/>
        <a:p>
          <a:pPr>
            <a:defRPr b="1"/>
          </a:pPr>
          <a:r>
            <a:rPr lang="en-US" dirty="0"/>
            <a:t>Lu 01 Jun.</a:t>
          </a:r>
        </a:p>
      </dgm:t>
    </dgm:pt>
    <dgm:pt modelId="{F80F7B2D-B987-4843-AD65-1DB407222710}" type="parTrans" cxnId="{BD122E75-ED39-42CF-80BD-6D4ACFFADE86}">
      <dgm:prSet/>
      <dgm:spPr/>
      <dgm:t>
        <a:bodyPr/>
        <a:lstStyle/>
        <a:p>
          <a:endParaRPr lang="en-US"/>
        </a:p>
      </dgm:t>
    </dgm:pt>
    <dgm:pt modelId="{99856FE5-9C28-48FB-8BB1-0D2606E26C90}" type="sibTrans" cxnId="{BD122E75-ED39-42CF-80BD-6D4ACFFADE86}">
      <dgm:prSet/>
      <dgm:spPr/>
      <dgm:t>
        <a:bodyPr/>
        <a:lstStyle/>
        <a:p>
          <a:endParaRPr lang="en-US"/>
        </a:p>
      </dgm:t>
    </dgm:pt>
    <dgm:pt modelId="{D35EED44-0A24-42D2-80E2-27EE917A62DF}">
      <dgm:prSet/>
      <dgm:spPr/>
      <dgm:t>
        <a:bodyPr/>
        <a:lstStyle/>
        <a:p>
          <a:r>
            <a:rPr lang="en-US" dirty="0"/>
            <a:t>(1ra y 2da hora)</a:t>
          </a:r>
        </a:p>
      </dgm:t>
    </dgm:pt>
    <dgm:pt modelId="{8816B9F8-27CE-494C-B5DD-3AB3218C6E9B}" type="parTrans" cxnId="{7FFE117D-A00D-4254-AC84-39C324432F3F}">
      <dgm:prSet/>
      <dgm:spPr/>
      <dgm:t>
        <a:bodyPr/>
        <a:lstStyle/>
        <a:p>
          <a:endParaRPr lang="en-US"/>
        </a:p>
      </dgm:t>
    </dgm:pt>
    <dgm:pt modelId="{91F55B84-4A89-4FB0-AE33-053D7B43B026}" type="sibTrans" cxnId="{7FFE117D-A00D-4254-AC84-39C324432F3F}">
      <dgm:prSet/>
      <dgm:spPr/>
      <dgm:t>
        <a:bodyPr/>
        <a:lstStyle/>
        <a:p>
          <a:endParaRPr lang="en-US"/>
        </a:p>
      </dgm:t>
    </dgm:pt>
    <dgm:pt modelId="{6F11162C-6C9C-47FF-9B78-79EB2C43E1E6}">
      <dgm:prSet/>
      <dgm:spPr/>
      <dgm:t>
        <a:bodyPr/>
        <a:lstStyle/>
        <a:p>
          <a:pPr>
            <a:defRPr b="1"/>
          </a:pPr>
          <a:r>
            <a:rPr lang="es-CL" dirty="0"/>
            <a:t>Lu 09 Jun. </a:t>
          </a:r>
          <a:r>
            <a:rPr lang="es-CL" b="0" dirty="0"/>
            <a:t>(</a:t>
          </a:r>
          <a:r>
            <a:rPr lang="es-CL" b="0" dirty="0" err="1"/>
            <a:t>Prom</a:t>
          </a:r>
          <a:r>
            <a:rPr lang="es-CL" b="0" dirty="0"/>
            <a:t> </a:t>
          </a:r>
          <a:r>
            <a:rPr lang="es-CL" b="0" dirty="0" err="1"/>
            <a:t>Cuc</a:t>
          </a:r>
          <a:r>
            <a:rPr lang="es-CL" b="0" dirty="0"/>
            <a:t>)</a:t>
          </a:r>
        </a:p>
      </dgm:t>
    </dgm:pt>
    <dgm:pt modelId="{A987E6D0-E4EE-42AA-ABB9-3BC3955767E8}" type="parTrans" cxnId="{BEB87AE1-B4EB-485E-80DF-210114312AE3}">
      <dgm:prSet/>
      <dgm:spPr/>
      <dgm:t>
        <a:bodyPr/>
        <a:lstStyle/>
        <a:p>
          <a:endParaRPr lang="es-CL"/>
        </a:p>
      </dgm:t>
    </dgm:pt>
    <dgm:pt modelId="{0F6BF021-2759-4EBB-9C19-6E70A4CB5E8F}" type="sibTrans" cxnId="{BEB87AE1-B4EB-485E-80DF-210114312AE3}">
      <dgm:prSet/>
      <dgm:spPr/>
      <dgm:t>
        <a:bodyPr/>
        <a:lstStyle/>
        <a:p>
          <a:endParaRPr lang="es-CL"/>
        </a:p>
      </dgm:t>
    </dgm:pt>
    <dgm:pt modelId="{6BA1D54D-D391-4C20-84AA-27A27637823F}" type="pres">
      <dgm:prSet presAssocID="{DDD3FD58-D36C-4402-B845-C79979AC697F}" presName="root" presStyleCnt="0">
        <dgm:presLayoutVars>
          <dgm:chMax/>
          <dgm:chPref/>
          <dgm:animLvl val="lvl"/>
        </dgm:presLayoutVars>
      </dgm:prSet>
      <dgm:spPr/>
    </dgm:pt>
    <dgm:pt modelId="{A9F0E22F-8DC4-493F-91FA-108E8C498B77}" type="pres">
      <dgm:prSet presAssocID="{DDD3FD58-D36C-4402-B845-C79979AC697F}" presName="divider" presStyleLbl="fgAcc1" presStyleIdx="0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D1F09D49-3835-4462-ADA8-1644425C34B2}" type="pres">
      <dgm:prSet presAssocID="{DDD3FD58-D36C-4402-B845-C79979AC697F}" presName="nodes" presStyleCnt="0">
        <dgm:presLayoutVars>
          <dgm:chMax/>
          <dgm:chPref/>
          <dgm:animLvl val="lvl"/>
        </dgm:presLayoutVars>
      </dgm:prSet>
      <dgm:spPr/>
    </dgm:pt>
    <dgm:pt modelId="{3A969814-ACF1-4E80-82EF-7521663DBB5D}" type="pres">
      <dgm:prSet presAssocID="{F9925D38-12B9-4799-9BD0-98C9660BE9A7}" presName="composite" presStyleCnt="0"/>
      <dgm:spPr/>
    </dgm:pt>
    <dgm:pt modelId="{21B3D6A6-BB58-451A-A8F1-AD51466BF962}" type="pres">
      <dgm:prSet presAssocID="{F9925D38-12B9-4799-9BD0-98C9660BE9A7}" presName="ConnectorPoint" presStyleLbl="lnNode1" presStyleIdx="0" presStyleCnt="4"/>
      <dgm:spPr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E90E7127-AD38-4665-91D9-5B23701FC47A}" type="pres">
      <dgm:prSet presAssocID="{F9925D38-12B9-4799-9BD0-98C9660BE9A7}" presName="DropPinPlaceHolder" presStyleCnt="0"/>
      <dgm:spPr/>
    </dgm:pt>
    <dgm:pt modelId="{202459C5-9356-46D1-88B5-1F84BB1DB87F}" type="pres">
      <dgm:prSet presAssocID="{F9925D38-12B9-4799-9BD0-98C9660BE9A7}" presName="DropPin" presStyleLbl="alignNode1" presStyleIdx="0" presStyleCnt="4"/>
      <dgm:spPr/>
    </dgm:pt>
    <dgm:pt modelId="{FD283BE8-E787-47EA-9CB9-C37227B3261B}" type="pres">
      <dgm:prSet presAssocID="{F9925D38-12B9-4799-9BD0-98C9660BE9A7}" presName="Ellipse" presStyleLbl="fgAcc1" presStyleIdx="1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0B70734-C0A9-4946-A935-B1DAFEA4F22E}" type="pres">
      <dgm:prSet presAssocID="{F9925D38-12B9-4799-9BD0-98C9660BE9A7}" presName="L2TextContainer" presStyleLbl="revTx" presStyleIdx="0" presStyleCnt="8">
        <dgm:presLayoutVars>
          <dgm:bulletEnabled val="1"/>
        </dgm:presLayoutVars>
      </dgm:prSet>
      <dgm:spPr/>
    </dgm:pt>
    <dgm:pt modelId="{8EA1EFEC-72D1-4734-B4F9-B9AD71440126}" type="pres">
      <dgm:prSet presAssocID="{F9925D38-12B9-4799-9BD0-98C9660BE9A7}" presName="L1TextContainer" presStyleLbl="revTx" presStyleIdx="1" presStyleCnt="8">
        <dgm:presLayoutVars>
          <dgm:chMax val="1"/>
          <dgm:chPref val="1"/>
          <dgm:bulletEnabled val="1"/>
        </dgm:presLayoutVars>
      </dgm:prSet>
      <dgm:spPr/>
    </dgm:pt>
    <dgm:pt modelId="{3C65C65A-D943-4D69-BEF4-1CA6D68866F4}" type="pres">
      <dgm:prSet presAssocID="{F9925D38-12B9-4799-9BD0-98C9660BE9A7}" presName="ConnectLine" presStyleLbl="sibTrans1D1" presStyleIdx="0" presStyleCnt="4"/>
      <dgm:spPr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E81CCABB-D4CE-42B1-ACE6-345F1450ABFD}" type="pres">
      <dgm:prSet presAssocID="{F9925D38-12B9-4799-9BD0-98C9660BE9A7}" presName="EmptyPlaceHolder" presStyleCnt="0"/>
      <dgm:spPr/>
    </dgm:pt>
    <dgm:pt modelId="{4E794C77-33E3-478C-A8E9-F6CB506A383C}" type="pres">
      <dgm:prSet presAssocID="{5F8809B9-37F7-44A8-A6A4-3D313BACA15F}" presName="spaceBetweenRectangles" presStyleCnt="0"/>
      <dgm:spPr/>
    </dgm:pt>
    <dgm:pt modelId="{2BADCB1A-4EBB-4615-B0B4-6A377A57BF4E}" type="pres">
      <dgm:prSet presAssocID="{8E4B7B8E-ED43-454F-A68B-6F8A367A1B07}" presName="composite" presStyleCnt="0"/>
      <dgm:spPr/>
    </dgm:pt>
    <dgm:pt modelId="{628B9066-369C-4A82-BE3F-45937F6F0B02}" type="pres">
      <dgm:prSet presAssocID="{8E4B7B8E-ED43-454F-A68B-6F8A367A1B07}" presName="ConnectorPoint" presStyleLbl="lnNode1" presStyleIdx="1" presStyleCnt="4"/>
      <dgm:spPr>
        <a:solidFill>
          <a:schemeClr val="accent5">
            <a:hueOff val="-1689636"/>
            <a:satOff val="-4355"/>
            <a:lumOff val="-2941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87C3FCE8-CEC5-4099-A450-ED398C006B7A}" type="pres">
      <dgm:prSet presAssocID="{8E4B7B8E-ED43-454F-A68B-6F8A367A1B07}" presName="DropPinPlaceHolder" presStyleCnt="0"/>
      <dgm:spPr/>
    </dgm:pt>
    <dgm:pt modelId="{50367EDE-826A-404F-B296-283713B115E8}" type="pres">
      <dgm:prSet presAssocID="{8E4B7B8E-ED43-454F-A68B-6F8A367A1B07}" presName="DropPin" presStyleLbl="alignNode1" presStyleIdx="1" presStyleCnt="4"/>
      <dgm:spPr/>
    </dgm:pt>
    <dgm:pt modelId="{36081F7C-F1A3-4720-85AB-406194853D5A}" type="pres">
      <dgm:prSet presAssocID="{8E4B7B8E-ED43-454F-A68B-6F8A367A1B07}" presName="Ellipse" presStyleLbl="fgAcc1" presStyleIdx="2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88F671A-C178-4865-B9CA-F0F6F619AA26}" type="pres">
      <dgm:prSet presAssocID="{8E4B7B8E-ED43-454F-A68B-6F8A367A1B07}" presName="L2TextContainer" presStyleLbl="revTx" presStyleIdx="2" presStyleCnt="8">
        <dgm:presLayoutVars>
          <dgm:bulletEnabled val="1"/>
        </dgm:presLayoutVars>
      </dgm:prSet>
      <dgm:spPr/>
    </dgm:pt>
    <dgm:pt modelId="{F5960AFB-5C4F-43F3-9D91-F484A2017BE2}" type="pres">
      <dgm:prSet presAssocID="{8E4B7B8E-ED43-454F-A68B-6F8A367A1B07}" presName="L1TextContainer" presStyleLbl="revTx" presStyleIdx="3" presStyleCnt="8">
        <dgm:presLayoutVars>
          <dgm:chMax val="1"/>
          <dgm:chPref val="1"/>
          <dgm:bulletEnabled val="1"/>
        </dgm:presLayoutVars>
      </dgm:prSet>
      <dgm:spPr/>
    </dgm:pt>
    <dgm:pt modelId="{3386AC51-EB1F-42AB-8497-52A67420BE6C}" type="pres">
      <dgm:prSet presAssocID="{8E4B7B8E-ED43-454F-A68B-6F8A367A1B07}" presName="ConnectLine" presStyleLbl="sibTrans1D1" presStyleIdx="1" presStyleCnt="4"/>
      <dgm:spPr>
        <a:noFill/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dash"/>
          <a:miter lim="800000"/>
        </a:ln>
        <a:effectLst/>
      </dgm:spPr>
    </dgm:pt>
    <dgm:pt modelId="{BB58712B-7A14-4140-BD94-9D5EFCD52482}" type="pres">
      <dgm:prSet presAssocID="{8E4B7B8E-ED43-454F-A68B-6F8A367A1B07}" presName="EmptyPlaceHolder" presStyleCnt="0"/>
      <dgm:spPr/>
    </dgm:pt>
    <dgm:pt modelId="{FCD39BA2-E22C-4A45-9D40-6F98012B0903}" type="pres">
      <dgm:prSet presAssocID="{4FADF98F-DD7B-43A2-BFD8-FDDABE71125E}" presName="spaceBetweenRectangles" presStyleCnt="0"/>
      <dgm:spPr/>
    </dgm:pt>
    <dgm:pt modelId="{5FE66A75-65F6-4637-9CB7-5D1B3CBA252D}" type="pres">
      <dgm:prSet presAssocID="{B32D4657-E272-4265-9D0B-88A6F3735350}" presName="composite" presStyleCnt="0"/>
      <dgm:spPr/>
    </dgm:pt>
    <dgm:pt modelId="{FEFE49D0-1848-4874-A8FA-A581BB5F9E83}" type="pres">
      <dgm:prSet presAssocID="{B32D4657-E272-4265-9D0B-88A6F3735350}" presName="ConnectorPoint" presStyleLbl="lnNode1" presStyleIdx="2" presStyleCnt="4"/>
      <dgm:spPr>
        <a:solidFill>
          <a:schemeClr val="accent5">
            <a:hueOff val="-3379271"/>
            <a:satOff val="-8710"/>
            <a:lumOff val="-588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F31FFF44-96F3-42A8-BD9F-39D8E20FD548}" type="pres">
      <dgm:prSet presAssocID="{B32D4657-E272-4265-9D0B-88A6F3735350}" presName="DropPinPlaceHolder" presStyleCnt="0"/>
      <dgm:spPr/>
    </dgm:pt>
    <dgm:pt modelId="{618EE1CB-7B76-47E1-B715-6BF4A3CA1811}" type="pres">
      <dgm:prSet presAssocID="{B32D4657-E272-4265-9D0B-88A6F3735350}" presName="DropPin" presStyleLbl="alignNode1" presStyleIdx="2" presStyleCnt="4"/>
      <dgm:spPr/>
    </dgm:pt>
    <dgm:pt modelId="{8059095C-E460-4C6E-8AE8-5D26D49C99F7}" type="pres">
      <dgm:prSet presAssocID="{B32D4657-E272-4265-9D0B-88A6F3735350}" presName="Ellipse" presStyleLbl="fgAcc1" presStyleIdx="3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265B3636-D36A-4BF7-9DE3-BC44E92465C4}" type="pres">
      <dgm:prSet presAssocID="{B32D4657-E272-4265-9D0B-88A6F3735350}" presName="L2TextContainer" presStyleLbl="revTx" presStyleIdx="4" presStyleCnt="8">
        <dgm:presLayoutVars>
          <dgm:bulletEnabled val="1"/>
        </dgm:presLayoutVars>
      </dgm:prSet>
      <dgm:spPr/>
    </dgm:pt>
    <dgm:pt modelId="{BFE0BD5C-ABFA-491B-98B0-9DD5EA056FBF}" type="pres">
      <dgm:prSet presAssocID="{B32D4657-E272-4265-9D0B-88A6F3735350}" presName="L1TextContainer" presStyleLbl="revTx" presStyleIdx="5" presStyleCnt="8">
        <dgm:presLayoutVars>
          <dgm:chMax val="1"/>
          <dgm:chPref val="1"/>
          <dgm:bulletEnabled val="1"/>
        </dgm:presLayoutVars>
      </dgm:prSet>
      <dgm:spPr/>
    </dgm:pt>
    <dgm:pt modelId="{99215D12-06CC-4F12-9375-8581F15C49BD}" type="pres">
      <dgm:prSet presAssocID="{B32D4657-E272-4265-9D0B-88A6F3735350}" presName="ConnectLine" presStyleLbl="sibTrans1D1" presStyleIdx="2" presStyleCnt="4"/>
      <dgm:spPr>
        <a:noFill/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dash"/>
          <a:miter lim="800000"/>
        </a:ln>
        <a:effectLst/>
      </dgm:spPr>
    </dgm:pt>
    <dgm:pt modelId="{7E093DD2-F064-400F-9A76-383DCB93A2F5}" type="pres">
      <dgm:prSet presAssocID="{B32D4657-E272-4265-9D0B-88A6F3735350}" presName="EmptyPlaceHolder" presStyleCnt="0"/>
      <dgm:spPr/>
    </dgm:pt>
    <dgm:pt modelId="{8CAEB58A-BD9C-4563-9441-88078956555B}" type="pres">
      <dgm:prSet presAssocID="{99856FE5-9C28-48FB-8BB1-0D2606E26C90}" presName="spaceBetweenRectangles" presStyleCnt="0"/>
      <dgm:spPr/>
    </dgm:pt>
    <dgm:pt modelId="{5DB14E69-005A-4A59-82B8-8CC7A8AF68B4}" type="pres">
      <dgm:prSet presAssocID="{6F11162C-6C9C-47FF-9B78-79EB2C43E1E6}" presName="composite" presStyleCnt="0"/>
      <dgm:spPr/>
    </dgm:pt>
    <dgm:pt modelId="{9894A3A6-067D-418A-8EE1-63618FA2818E}" type="pres">
      <dgm:prSet presAssocID="{6F11162C-6C9C-47FF-9B78-79EB2C43E1E6}" presName="ConnectorPoint" presStyleLbl="lnNode1" presStyleIdx="3" presStyleCnt="4"/>
      <dgm:spPr>
        <a:solidFill>
          <a:schemeClr val="accent5">
            <a:hueOff val="-5068907"/>
            <a:satOff val="-13064"/>
            <a:lumOff val="-8824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EE9CFF02-F958-493D-BAAF-BD7EFB21F04B}" type="pres">
      <dgm:prSet presAssocID="{6F11162C-6C9C-47FF-9B78-79EB2C43E1E6}" presName="DropPinPlaceHolder" presStyleCnt="0"/>
      <dgm:spPr/>
    </dgm:pt>
    <dgm:pt modelId="{80E99C1B-BE1B-4061-B919-A8C8E16A4F8C}" type="pres">
      <dgm:prSet presAssocID="{6F11162C-6C9C-47FF-9B78-79EB2C43E1E6}" presName="DropPin" presStyleLbl="alignNode1" presStyleIdx="3" presStyleCnt="4"/>
      <dgm:spPr/>
    </dgm:pt>
    <dgm:pt modelId="{4077554E-C098-4ECA-8771-E4B212C0C649}" type="pres">
      <dgm:prSet presAssocID="{6F11162C-6C9C-47FF-9B78-79EB2C43E1E6}" presName="Ellipse" presStyleLbl="fgAcc1" presStyleIdx="4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C2838970-26E1-403A-A609-D71319975533}" type="pres">
      <dgm:prSet presAssocID="{6F11162C-6C9C-47FF-9B78-79EB2C43E1E6}" presName="L2TextContainer" presStyleLbl="revTx" presStyleIdx="6" presStyleCnt="8">
        <dgm:presLayoutVars>
          <dgm:bulletEnabled val="1"/>
        </dgm:presLayoutVars>
      </dgm:prSet>
      <dgm:spPr/>
    </dgm:pt>
    <dgm:pt modelId="{CC8B9CF4-312F-47C3-BFD3-6AA5DF99F74D}" type="pres">
      <dgm:prSet presAssocID="{6F11162C-6C9C-47FF-9B78-79EB2C43E1E6}" presName="L1TextContainer" presStyleLbl="revTx" presStyleIdx="7" presStyleCnt="8">
        <dgm:presLayoutVars>
          <dgm:chMax val="1"/>
          <dgm:chPref val="1"/>
          <dgm:bulletEnabled val="1"/>
        </dgm:presLayoutVars>
      </dgm:prSet>
      <dgm:spPr/>
    </dgm:pt>
    <dgm:pt modelId="{4791A338-2D9D-4D2A-B2C0-057D7B24CC8A}" type="pres">
      <dgm:prSet presAssocID="{6F11162C-6C9C-47FF-9B78-79EB2C43E1E6}" presName="ConnectLine" presStyleLbl="sibTrans1D1" presStyleIdx="3" presStyleCnt="4"/>
      <dgm:spPr>
        <a:noFill/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dash"/>
          <a:miter lim="800000"/>
        </a:ln>
        <a:effectLst/>
      </dgm:spPr>
    </dgm:pt>
    <dgm:pt modelId="{CA24CEF9-4BC6-47EA-84EC-C05A0BE45F1C}" type="pres">
      <dgm:prSet presAssocID="{6F11162C-6C9C-47FF-9B78-79EB2C43E1E6}" presName="EmptyPlaceHolder" presStyleCnt="0"/>
      <dgm:spPr/>
    </dgm:pt>
  </dgm:ptLst>
  <dgm:cxnLst>
    <dgm:cxn modelId="{D128F71C-426C-49A7-85CC-1DAFA7E78A9D}" type="presOf" srcId="{6F11162C-6C9C-47FF-9B78-79EB2C43E1E6}" destId="{CC8B9CF4-312F-47C3-BFD3-6AA5DF99F74D}" srcOrd="0" destOrd="0" presId="urn:microsoft.com/office/officeart/2017/3/layout/DropPinTimeline"/>
    <dgm:cxn modelId="{F152C03B-DB58-4035-AAB8-7AB0CE43CB1C}" type="presOf" srcId="{2D337CA5-65BE-43F4-9377-8ED236BC8EFF}" destId="{388F671A-C178-4865-B9CA-F0F6F619AA26}" srcOrd="0" destOrd="0" presId="urn:microsoft.com/office/officeart/2017/3/layout/DropPinTimeline"/>
    <dgm:cxn modelId="{BD122E75-ED39-42CF-80BD-6D4ACFFADE86}" srcId="{DDD3FD58-D36C-4402-B845-C79979AC697F}" destId="{B32D4657-E272-4265-9D0B-88A6F3735350}" srcOrd="2" destOrd="0" parTransId="{F80F7B2D-B987-4843-AD65-1DB407222710}" sibTransId="{99856FE5-9C28-48FB-8BB1-0D2606E26C90}"/>
    <dgm:cxn modelId="{B7EB0A56-792F-41AF-8E8C-D83ABC4AB4A1}" srcId="{DDD3FD58-D36C-4402-B845-C79979AC697F}" destId="{F9925D38-12B9-4799-9BD0-98C9660BE9A7}" srcOrd="0" destOrd="0" parTransId="{11A42508-97EF-4372-A600-15E6A6A0DDFA}" sibTransId="{5F8809B9-37F7-44A8-A6A4-3D313BACA15F}"/>
    <dgm:cxn modelId="{2966587B-87B7-4841-904A-8815A121D9EF}" srcId="{8E4B7B8E-ED43-454F-A68B-6F8A367A1B07}" destId="{2D337CA5-65BE-43F4-9377-8ED236BC8EFF}" srcOrd="0" destOrd="0" parTransId="{BE21B276-E9CF-4445-AA29-37D82A6CC95F}" sibTransId="{86E6322C-B9D2-4376-91B2-634E83548C9C}"/>
    <dgm:cxn modelId="{94BE937B-B62A-46E3-AE7A-611E5D8CFDC8}" srcId="{DDD3FD58-D36C-4402-B845-C79979AC697F}" destId="{8E4B7B8E-ED43-454F-A68B-6F8A367A1B07}" srcOrd="1" destOrd="0" parTransId="{B34D4911-051F-434C-9E27-2E043A4A4876}" sibTransId="{4FADF98F-DD7B-43A2-BFD8-FDDABE71125E}"/>
    <dgm:cxn modelId="{7FFE117D-A00D-4254-AC84-39C324432F3F}" srcId="{B32D4657-E272-4265-9D0B-88A6F3735350}" destId="{D35EED44-0A24-42D2-80E2-27EE917A62DF}" srcOrd="0" destOrd="0" parTransId="{8816B9F8-27CE-494C-B5DD-3AB3218C6E9B}" sibTransId="{91F55B84-4A89-4FB0-AE33-053D7B43B026}"/>
    <dgm:cxn modelId="{D102F285-E1AF-4EB5-B665-5C3B41673518}" type="presOf" srcId="{F9925D38-12B9-4799-9BD0-98C9660BE9A7}" destId="{8EA1EFEC-72D1-4734-B4F9-B9AD71440126}" srcOrd="0" destOrd="0" presId="urn:microsoft.com/office/officeart/2017/3/layout/DropPinTimeline"/>
    <dgm:cxn modelId="{E33D46B5-2280-4E20-A5EC-32027664D369}" type="presOf" srcId="{8E4B7B8E-ED43-454F-A68B-6F8A367A1B07}" destId="{F5960AFB-5C4F-43F3-9D91-F484A2017BE2}" srcOrd="0" destOrd="0" presId="urn:microsoft.com/office/officeart/2017/3/layout/DropPinTimeline"/>
    <dgm:cxn modelId="{1EAC79B8-24E9-4A28-88D8-5FA0C7556268}" type="presOf" srcId="{B32D4657-E272-4265-9D0B-88A6F3735350}" destId="{BFE0BD5C-ABFA-491B-98B0-9DD5EA056FBF}" srcOrd="0" destOrd="0" presId="urn:microsoft.com/office/officeart/2017/3/layout/DropPinTimeline"/>
    <dgm:cxn modelId="{B2EF84CC-89E8-48E9-9590-4CEF27A23F24}" srcId="{F9925D38-12B9-4799-9BD0-98C9660BE9A7}" destId="{191346AA-7592-4086-B607-0177AC5108D4}" srcOrd="0" destOrd="0" parTransId="{4824ED7F-D288-48EB-A578-5E1D304470D9}" sibTransId="{6D22FA47-D508-4115-B41E-EBE275007754}"/>
    <dgm:cxn modelId="{546504D7-EDF2-42B3-BEA2-96372A02DB6B}" type="presOf" srcId="{D35EED44-0A24-42D2-80E2-27EE917A62DF}" destId="{265B3636-D36A-4BF7-9DE3-BC44E92465C4}" srcOrd="0" destOrd="0" presId="urn:microsoft.com/office/officeart/2017/3/layout/DropPinTimeline"/>
    <dgm:cxn modelId="{BEB87AE1-B4EB-485E-80DF-210114312AE3}" srcId="{DDD3FD58-D36C-4402-B845-C79979AC697F}" destId="{6F11162C-6C9C-47FF-9B78-79EB2C43E1E6}" srcOrd="3" destOrd="0" parTransId="{A987E6D0-E4EE-42AA-ABB9-3BC3955767E8}" sibTransId="{0F6BF021-2759-4EBB-9C19-6E70A4CB5E8F}"/>
    <dgm:cxn modelId="{B716EEE8-8A01-444F-85AA-4141132AF675}" type="presOf" srcId="{DDD3FD58-D36C-4402-B845-C79979AC697F}" destId="{6BA1D54D-D391-4C20-84AA-27A27637823F}" srcOrd="0" destOrd="0" presId="urn:microsoft.com/office/officeart/2017/3/layout/DropPinTimeline"/>
    <dgm:cxn modelId="{57B045FA-A0AA-42D3-A6C1-24A3749E99DA}" type="presOf" srcId="{191346AA-7592-4086-B607-0177AC5108D4}" destId="{30B70734-C0A9-4946-A935-B1DAFEA4F22E}" srcOrd="0" destOrd="0" presId="urn:microsoft.com/office/officeart/2017/3/layout/DropPinTimeline"/>
    <dgm:cxn modelId="{12B00F33-AD5B-4440-9C32-C78A6520F17C}" type="presParOf" srcId="{6BA1D54D-D391-4C20-84AA-27A27637823F}" destId="{A9F0E22F-8DC4-493F-91FA-108E8C498B77}" srcOrd="0" destOrd="0" presId="urn:microsoft.com/office/officeart/2017/3/layout/DropPinTimeline"/>
    <dgm:cxn modelId="{E8A24B5E-8DE5-4D7B-9566-02C6511B377B}" type="presParOf" srcId="{6BA1D54D-D391-4C20-84AA-27A27637823F}" destId="{D1F09D49-3835-4462-ADA8-1644425C34B2}" srcOrd="1" destOrd="0" presId="urn:microsoft.com/office/officeart/2017/3/layout/DropPinTimeline"/>
    <dgm:cxn modelId="{78F603CC-5491-4FA4-8980-5A2B0DF6AB47}" type="presParOf" srcId="{D1F09D49-3835-4462-ADA8-1644425C34B2}" destId="{3A969814-ACF1-4E80-82EF-7521663DBB5D}" srcOrd="0" destOrd="0" presId="urn:microsoft.com/office/officeart/2017/3/layout/DropPinTimeline"/>
    <dgm:cxn modelId="{A54EED6E-F063-4C0D-B5A4-77512CB4B913}" type="presParOf" srcId="{3A969814-ACF1-4E80-82EF-7521663DBB5D}" destId="{21B3D6A6-BB58-451A-A8F1-AD51466BF962}" srcOrd="0" destOrd="0" presId="urn:microsoft.com/office/officeart/2017/3/layout/DropPinTimeline"/>
    <dgm:cxn modelId="{34C457CF-7CA5-4AF4-9E06-3084E87A66D7}" type="presParOf" srcId="{3A969814-ACF1-4E80-82EF-7521663DBB5D}" destId="{E90E7127-AD38-4665-91D9-5B23701FC47A}" srcOrd="1" destOrd="0" presId="urn:microsoft.com/office/officeart/2017/3/layout/DropPinTimeline"/>
    <dgm:cxn modelId="{4B09EF80-AED0-45FB-852C-3B58AAF0A3AF}" type="presParOf" srcId="{E90E7127-AD38-4665-91D9-5B23701FC47A}" destId="{202459C5-9356-46D1-88B5-1F84BB1DB87F}" srcOrd="0" destOrd="0" presId="urn:microsoft.com/office/officeart/2017/3/layout/DropPinTimeline"/>
    <dgm:cxn modelId="{F19A15AB-3D1D-492B-915B-2F609E1A7CE6}" type="presParOf" srcId="{E90E7127-AD38-4665-91D9-5B23701FC47A}" destId="{FD283BE8-E787-47EA-9CB9-C37227B3261B}" srcOrd="1" destOrd="0" presId="urn:microsoft.com/office/officeart/2017/3/layout/DropPinTimeline"/>
    <dgm:cxn modelId="{71F8EAF4-6987-4203-B64D-74644BE45252}" type="presParOf" srcId="{3A969814-ACF1-4E80-82EF-7521663DBB5D}" destId="{30B70734-C0A9-4946-A935-B1DAFEA4F22E}" srcOrd="2" destOrd="0" presId="urn:microsoft.com/office/officeart/2017/3/layout/DropPinTimeline"/>
    <dgm:cxn modelId="{8B464D6B-164A-4450-882B-E967931C0557}" type="presParOf" srcId="{3A969814-ACF1-4E80-82EF-7521663DBB5D}" destId="{8EA1EFEC-72D1-4734-B4F9-B9AD71440126}" srcOrd="3" destOrd="0" presId="urn:microsoft.com/office/officeart/2017/3/layout/DropPinTimeline"/>
    <dgm:cxn modelId="{D7490F34-A73A-42D5-ABE4-387FAF2E9EF6}" type="presParOf" srcId="{3A969814-ACF1-4E80-82EF-7521663DBB5D}" destId="{3C65C65A-D943-4D69-BEF4-1CA6D68866F4}" srcOrd="4" destOrd="0" presId="urn:microsoft.com/office/officeart/2017/3/layout/DropPinTimeline"/>
    <dgm:cxn modelId="{D4555715-B114-42B0-BC7D-001685DBAE84}" type="presParOf" srcId="{3A969814-ACF1-4E80-82EF-7521663DBB5D}" destId="{E81CCABB-D4CE-42B1-ACE6-345F1450ABFD}" srcOrd="5" destOrd="0" presId="urn:microsoft.com/office/officeart/2017/3/layout/DropPinTimeline"/>
    <dgm:cxn modelId="{54EA8518-E482-4F83-8DCC-59130A4FE87F}" type="presParOf" srcId="{D1F09D49-3835-4462-ADA8-1644425C34B2}" destId="{4E794C77-33E3-478C-A8E9-F6CB506A383C}" srcOrd="1" destOrd="0" presId="urn:microsoft.com/office/officeart/2017/3/layout/DropPinTimeline"/>
    <dgm:cxn modelId="{6B2A2F9A-C8D0-4C79-8216-981ED36F8692}" type="presParOf" srcId="{D1F09D49-3835-4462-ADA8-1644425C34B2}" destId="{2BADCB1A-4EBB-4615-B0B4-6A377A57BF4E}" srcOrd="2" destOrd="0" presId="urn:microsoft.com/office/officeart/2017/3/layout/DropPinTimeline"/>
    <dgm:cxn modelId="{9ABE2917-FF0F-4328-9900-1AE2FB453E09}" type="presParOf" srcId="{2BADCB1A-4EBB-4615-B0B4-6A377A57BF4E}" destId="{628B9066-369C-4A82-BE3F-45937F6F0B02}" srcOrd="0" destOrd="0" presId="urn:microsoft.com/office/officeart/2017/3/layout/DropPinTimeline"/>
    <dgm:cxn modelId="{4658C8D6-B457-43F0-A671-7CEAA06DC330}" type="presParOf" srcId="{2BADCB1A-4EBB-4615-B0B4-6A377A57BF4E}" destId="{87C3FCE8-CEC5-4099-A450-ED398C006B7A}" srcOrd="1" destOrd="0" presId="urn:microsoft.com/office/officeart/2017/3/layout/DropPinTimeline"/>
    <dgm:cxn modelId="{3318114F-C356-4876-97D0-7D3BA0D5EA01}" type="presParOf" srcId="{87C3FCE8-CEC5-4099-A450-ED398C006B7A}" destId="{50367EDE-826A-404F-B296-283713B115E8}" srcOrd="0" destOrd="0" presId="urn:microsoft.com/office/officeart/2017/3/layout/DropPinTimeline"/>
    <dgm:cxn modelId="{6B1CC397-80BB-4BE0-96E1-2A1CEBBF7E8D}" type="presParOf" srcId="{87C3FCE8-CEC5-4099-A450-ED398C006B7A}" destId="{36081F7C-F1A3-4720-85AB-406194853D5A}" srcOrd="1" destOrd="0" presId="urn:microsoft.com/office/officeart/2017/3/layout/DropPinTimeline"/>
    <dgm:cxn modelId="{9AD0FB9D-6671-4B28-9927-252DE9033C16}" type="presParOf" srcId="{2BADCB1A-4EBB-4615-B0B4-6A377A57BF4E}" destId="{388F671A-C178-4865-B9CA-F0F6F619AA26}" srcOrd="2" destOrd="0" presId="urn:microsoft.com/office/officeart/2017/3/layout/DropPinTimeline"/>
    <dgm:cxn modelId="{FE8A7237-1DB2-41D4-A8C6-C9C345B52A41}" type="presParOf" srcId="{2BADCB1A-4EBB-4615-B0B4-6A377A57BF4E}" destId="{F5960AFB-5C4F-43F3-9D91-F484A2017BE2}" srcOrd="3" destOrd="0" presId="urn:microsoft.com/office/officeart/2017/3/layout/DropPinTimeline"/>
    <dgm:cxn modelId="{C8B74C58-99F6-4921-AAE5-5BA00698D2FE}" type="presParOf" srcId="{2BADCB1A-4EBB-4615-B0B4-6A377A57BF4E}" destId="{3386AC51-EB1F-42AB-8497-52A67420BE6C}" srcOrd="4" destOrd="0" presId="urn:microsoft.com/office/officeart/2017/3/layout/DropPinTimeline"/>
    <dgm:cxn modelId="{C6C54BC9-E460-486A-83ED-5D2B0194DD8B}" type="presParOf" srcId="{2BADCB1A-4EBB-4615-B0B4-6A377A57BF4E}" destId="{BB58712B-7A14-4140-BD94-9D5EFCD52482}" srcOrd="5" destOrd="0" presId="urn:microsoft.com/office/officeart/2017/3/layout/DropPinTimeline"/>
    <dgm:cxn modelId="{4564527E-CF6E-4F48-8A68-8CC7102EA4DF}" type="presParOf" srcId="{D1F09D49-3835-4462-ADA8-1644425C34B2}" destId="{FCD39BA2-E22C-4A45-9D40-6F98012B0903}" srcOrd="3" destOrd="0" presId="urn:microsoft.com/office/officeart/2017/3/layout/DropPinTimeline"/>
    <dgm:cxn modelId="{273B5B61-D60E-49CA-9DFD-16377B293B6C}" type="presParOf" srcId="{D1F09D49-3835-4462-ADA8-1644425C34B2}" destId="{5FE66A75-65F6-4637-9CB7-5D1B3CBA252D}" srcOrd="4" destOrd="0" presId="urn:microsoft.com/office/officeart/2017/3/layout/DropPinTimeline"/>
    <dgm:cxn modelId="{B39EB25A-7A7D-4CFA-A77C-555980570170}" type="presParOf" srcId="{5FE66A75-65F6-4637-9CB7-5D1B3CBA252D}" destId="{FEFE49D0-1848-4874-A8FA-A581BB5F9E83}" srcOrd="0" destOrd="0" presId="urn:microsoft.com/office/officeart/2017/3/layout/DropPinTimeline"/>
    <dgm:cxn modelId="{4375D531-C77F-4A09-90E3-AA09D82C4063}" type="presParOf" srcId="{5FE66A75-65F6-4637-9CB7-5D1B3CBA252D}" destId="{F31FFF44-96F3-42A8-BD9F-39D8E20FD548}" srcOrd="1" destOrd="0" presId="urn:microsoft.com/office/officeart/2017/3/layout/DropPinTimeline"/>
    <dgm:cxn modelId="{8FCDE14F-FB46-45AB-87ED-D841F6BB1980}" type="presParOf" srcId="{F31FFF44-96F3-42A8-BD9F-39D8E20FD548}" destId="{618EE1CB-7B76-47E1-B715-6BF4A3CA1811}" srcOrd="0" destOrd="0" presId="urn:microsoft.com/office/officeart/2017/3/layout/DropPinTimeline"/>
    <dgm:cxn modelId="{CADDB9F4-479D-43AF-B872-46390A7AAF61}" type="presParOf" srcId="{F31FFF44-96F3-42A8-BD9F-39D8E20FD548}" destId="{8059095C-E460-4C6E-8AE8-5D26D49C99F7}" srcOrd="1" destOrd="0" presId="urn:microsoft.com/office/officeart/2017/3/layout/DropPinTimeline"/>
    <dgm:cxn modelId="{AC7D3F28-0F64-43D8-B526-E84D183F3DCF}" type="presParOf" srcId="{5FE66A75-65F6-4637-9CB7-5D1B3CBA252D}" destId="{265B3636-D36A-4BF7-9DE3-BC44E92465C4}" srcOrd="2" destOrd="0" presId="urn:microsoft.com/office/officeart/2017/3/layout/DropPinTimeline"/>
    <dgm:cxn modelId="{F8125F53-8D78-4951-8BB2-75966DA92443}" type="presParOf" srcId="{5FE66A75-65F6-4637-9CB7-5D1B3CBA252D}" destId="{BFE0BD5C-ABFA-491B-98B0-9DD5EA056FBF}" srcOrd="3" destOrd="0" presId="urn:microsoft.com/office/officeart/2017/3/layout/DropPinTimeline"/>
    <dgm:cxn modelId="{A270A763-FA19-47BD-B0E2-4294EC3DB637}" type="presParOf" srcId="{5FE66A75-65F6-4637-9CB7-5D1B3CBA252D}" destId="{99215D12-06CC-4F12-9375-8581F15C49BD}" srcOrd="4" destOrd="0" presId="urn:microsoft.com/office/officeart/2017/3/layout/DropPinTimeline"/>
    <dgm:cxn modelId="{220DC5D6-F4CD-4A90-92B1-2822E281F55F}" type="presParOf" srcId="{5FE66A75-65F6-4637-9CB7-5D1B3CBA252D}" destId="{7E093DD2-F064-400F-9A76-383DCB93A2F5}" srcOrd="5" destOrd="0" presId="urn:microsoft.com/office/officeart/2017/3/layout/DropPinTimeline"/>
    <dgm:cxn modelId="{8D885C31-88ED-46FA-8EBC-067B64E3388F}" type="presParOf" srcId="{D1F09D49-3835-4462-ADA8-1644425C34B2}" destId="{8CAEB58A-BD9C-4563-9441-88078956555B}" srcOrd="5" destOrd="0" presId="urn:microsoft.com/office/officeart/2017/3/layout/DropPinTimeline"/>
    <dgm:cxn modelId="{CA43FA96-9478-4863-8055-A117E43133A2}" type="presParOf" srcId="{D1F09D49-3835-4462-ADA8-1644425C34B2}" destId="{5DB14E69-005A-4A59-82B8-8CC7A8AF68B4}" srcOrd="6" destOrd="0" presId="urn:microsoft.com/office/officeart/2017/3/layout/DropPinTimeline"/>
    <dgm:cxn modelId="{3556D6A5-E64A-4D09-A9A9-3DA5D9CD5CAA}" type="presParOf" srcId="{5DB14E69-005A-4A59-82B8-8CC7A8AF68B4}" destId="{9894A3A6-067D-418A-8EE1-63618FA2818E}" srcOrd="0" destOrd="0" presId="urn:microsoft.com/office/officeart/2017/3/layout/DropPinTimeline"/>
    <dgm:cxn modelId="{64A66B2C-6542-45C5-A036-4F1F7A99D66C}" type="presParOf" srcId="{5DB14E69-005A-4A59-82B8-8CC7A8AF68B4}" destId="{EE9CFF02-F958-493D-BAAF-BD7EFB21F04B}" srcOrd="1" destOrd="0" presId="urn:microsoft.com/office/officeart/2017/3/layout/DropPinTimeline"/>
    <dgm:cxn modelId="{5A4CB8D8-04CE-4EA7-BFAF-C4B4E8BF4BC6}" type="presParOf" srcId="{EE9CFF02-F958-493D-BAAF-BD7EFB21F04B}" destId="{80E99C1B-BE1B-4061-B919-A8C8E16A4F8C}" srcOrd="0" destOrd="0" presId="urn:microsoft.com/office/officeart/2017/3/layout/DropPinTimeline"/>
    <dgm:cxn modelId="{E2AF5B37-AA30-4B25-80B9-2B6F959E606E}" type="presParOf" srcId="{EE9CFF02-F958-493D-BAAF-BD7EFB21F04B}" destId="{4077554E-C098-4ECA-8771-E4B212C0C649}" srcOrd="1" destOrd="0" presId="urn:microsoft.com/office/officeart/2017/3/layout/DropPinTimeline"/>
    <dgm:cxn modelId="{AB5899B0-7393-4E31-B923-867D6D9DA356}" type="presParOf" srcId="{5DB14E69-005A-4A59-82B8-8CC7A8AF68B4}" destId="{C2838970-26E1-403A-A609-D71319975533}" srcOrd="2" destOrd="0" presId="urn:microsoft.com/office/officeart/2017/3/layout/DropPinTimeline"/>
    <dgm:cxn modelId="{5548734D-FD83-41D9-AC78-4D0AD5215185}" type="presParOf" srcId="{5DB14E69-005A-4A59-82B8-8CC7A8AF68B4}" destId="{CC8B9CF4-312F-47C3-BFD3-6AA5DF99F74D}" srcOrd="3" destOrd="0" presId="urn:microsoft.com/office/officeart/2017/3/layout/DropPinTimeline"/>
    <dgm:cxn modelId="{7E0B9CF9-D1C4-4762-9DA3-F846CF451A82}" type="presParOf" srcId="{5DB14E69-005A-4A59-82B8-8CC7A8AF68B4}" destId="{4791A338-2D9D-4D2A-B2C0-057D7B24CC8A}" srcOrd="4" destOrd="0" presId="urn:microsoft.com/office/officeart/2017/3/layout/DropPinTimeline"/>
    <dgm:cxn modelId="{B26EADC9-1969-423F-A81A-A33FFF5CF473}" type="presParOf" srcId="{5DB14E69-005A-4A59-82B8-8CC7A8AF68B4}" destId="{CA24CEF9-4BC6-47EA-84EC-C05A0BE45F1C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F0E22F-8DC4-493F-91FA-108E8C498B77}">
      <dsp:nvSpPr>
        <dsp:cNvPr id="0" name=""/>
        <dsp:cNvSpPr/>
      </dsp:nvSpPr>
      <dsp:spPr>
        <a:xfrm>
          <a:off x="0" y="2059586"/>
          <a:ext cx="6713552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2459C5-9356-46D1-88B5-1F84BB1DB87F}">
      <dsp:nvSpPr>
        <dsp:cNvPr id="0" name=""/>
        <dsp:cNvSpPr/>
      </dsp:nvSpPr>
      <dsp:spPr>
        <a:xfrm rot="8100000">
          <a:off x="65795" y="474654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83BE8-E787-47EA-9CB9-C37227B3261B}">
      <dsp:nvSpPr>
        <dsp:cNvPr id="0" name=""/>
        <dsp:cNvSpPr/>
      </dsp:nvSpPr>
      <dsp:spPr>
        <a:xfrm>
          <a:off x="99447" y="508305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B70734-C0A9-4946-A935-B1DAFEA4F22E}">
      <dsp:nvSpPr>
        <dsp:cNvPr id="0" name=""/>
        <dsp:cNvSpPr/>
      </dsp:nvSpPr>
      <dsp:spPr>
        <a:xfrm>
          <a:off x="431452" y="840311"/>
          <a:ext cx="223456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8900" rIns="88900" bIns="13335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(1ra y 2da hora)</a:t>
          </a:r>
        </a:p>
      </dsp:txBody>
      <dsp:txXfrm>
        <a:off x="431452" y="840311"/>
        <a:ext cx="2234567" cy="1219274"/>
      </dsp:txXfrm>
    </dsp:sp>
    <dsp:sp modelId="{8EA1EFEC-72D1-4734-B4F9-B9AD71440126}">
      <dsp:nvSpPr>
        <dsp:cNvPr id="0" name=""/>
        <dsp:cNvSpPr/>
      </dsp:nvSpPr>
      <dsp:spPr>
        <a:xfrm>
          <a:off x="431452" y="411917"/>
          <a:ext cx="223456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 dirty="0"/>
            <a:t>Mi 08 </a:t>
          </a:r>
          <a:r>
            <a:rPr lang="en-US" sz="1800" kern="1200" dirty="0" err="1"/>
            <a:t>abr</a:t>
          </a:r>
          <a:endParaRPr lang="en-US" sz="1800" kern="1200" dirty="0"/>
        </a:p>
      </dsp:txBody>
      <dsp:txXfrm>
        <a:off x="431452" y="411917"/>
        <a:ext cx="2234567" cy="428393"/>
      </dsp:txXfrm>
    </dsp:sp>
    <dsp:sp modelId="{3C65C65A-D943-4D69-BEF4-1CA6D68866F4}">
      <dsp:nvSpPr>
        <dsp:cNvPr id="0" name=""/>
        <dsp:cNvSpPr/>
      </dsp:nvSpPr>
      <dsp:spPr>
        <a:xfrm>
          <a:off x="217255" y="840311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B3D6A6-BB58-451A-A8F1-AD51466BF962}">
      <dsp:nvSpPr>
        <dsp:cNvPr id="0" name=""/>
        <dsp:cNvSpPr/>
      </dsp:nvSpPr>
      <dsp:spPr>
        <a:xfrm>
          <a:off x="178700" y="2021030"/>
          <a:ext cx="77110" cy="7711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367EDE-826A-404F-B296-283713B115E8}">
      <dsp:nvSpPr>
        <dsp:cNvPr id="0" name=""/>
        <dsp:cNvSpPr/>
      </dsp:nvSpPr>
      <dsp:spPr>
        <a:xfrm rot="18900000">
          <a:off x="1404190" y="3341597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81F7C-F1A3-4720-85AB-406194853D5A}">
      <dsp:nvSpPr>
        <dsp:cNvPr id="0" name=""/>
        <dsp:cNvSpPr/>
      </dsp:nvSpPr>
      <dsp:spPr>
        <a:xfrm>
          <a:off x="1437842" y="3375249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8F671A-C178-4865-B9CA-F0F6F619AA26}">
      <dsp:nvSpPr>
        <dsp:cNvPr id="0" name=""/>
        <dsp:cNvSpPr/>
      </dsp:nvSpPr>
      <dsp:spPr>
        <a:xfrm>
          <a:off x="1769847" y="2059586"/>
          <a:ext cx="223456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33350" rIns="0" bIns="88900" numCol="1" spcCol="1270" anchor="b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(1ra y 2ta hora)</a:t>
          </a:r>
        </a:p>
      </dsp:txBody>
      <dsp:txXfrm>
        <a:off x="1769847" y="2059586"/>
        <a:ext cx="2234567" cy="1219274"/>
      </dsp:txXfrm>
    </dsp:sp>
    <dsp:sp modelId="{F5960AFB-5C4F-43F3-9D91-F484A2017BE2}">
      <dsp:nvSpPr>
        <dsp:cNvPr id="0" name=""/>
        <dsp:cNvSpPr/>
      </dsp:nvSpPr>
      <dsp:spPr>
        <a:xfrm>
          <a:off x="1769847" y="3278860"/>
          <a:ext cx="223456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 dirty="0"/>
            <a:t>Mi 13 May.</a:t>
          </a:r>
        </a:p>
      </dsp:txBody>
      <dsp:txXfrm>
        <a:off x="1769847" y="3278860"/>
        <a:ext cx="2234567" cy="428393"/>
      </dsp:txXfrm>
    </dsp:sp>
    <dsp:sp modelId="{3386AC51-EB1F-42AB-8497-52A67420BE6C}">
      <dsp:nvSpPr>
        <dsp:cNvPr id="0" name=""/>
        <dsp:cNvSpPr/>
      </dsp:nvSpPr>
      <dsp:spPr>
        <a:xfrm>
          <a:off x="1555650" y="2059586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8B9066-369C-4A82-BE3F-45937F6F0B02}">
      <dsp:nvSpPr>
        <dsp:cNvPr id="0" name=""/>
        <dsp:cNvSpPr/>
      </dsp:nvSpPr>
      <dsp:spPr>
        <a:xfrm>
          <a:off x="1517094" y="2021030"/>
          <a:ext cx="77110" cy="77110"/>
        </a:xfrm>
        <a:prstGeom prst="ellipse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8EE1CB-7B76-47E1-B715-6BF4A3CA1811}">
      <dsp:nvSpPr>
        <dsp:cNvPr id="0" name=""/>
        <dsp:cNvSpPr/>
      </dsp:nvSpPr>
      <dsp:spPr>
        <a:xfrm rot="8100000">
          <a:off x="2742584" y="474654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59095C-E460-4C6E-8AE8-5D26D49C99F7}">
      <dsp:nvSpPr>
        <dsp:cNvPr id="0" name=""/>
        <dsp:cNvSpPr/>
      </dsp:nvSpPr>
      <dsp:spPr>
        <a:xfrm>
          <a:off x="2776236" y="508305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5B3636-D36A-4BF7-9DE3-BC44E92465C4}">
      <dsp:nvSpPr>
        <dsp:cNvPr id="0" name=""/>
        <dsp:cNvSpPr/>
      </dsp:nvSpPr>
      <dsp:spPr>
        <a:xfrm>
          <a:off x="3108241" y="840311"/>
          <a:ext cx="223456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8900" rIns="88900" bIns="13335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(1ra y 2da hora)</a:t>
          </a:r>
        </a:p>
      </dsp:txBody>
      <dsp:txXfrm>
        <a:off x="3108241" y="840311"/>
        <a:ext cx="2234567" cy="1219274"/>
      </dsp:txXfrm>
    </dsp:sp>
    <dsp:sp modelId="{BFE0BD5C-ABFA-491B-98B0-9DD5EA056FBF}">
      <dsp:nvSpPr>
        <dsp:cNvPr id="0" name=""/>
        <dsp:cNvSpPr/>
      </dsp:nvSpPr>
      <dsp:spPr>
        <a:xfrm>
          <a:off x="3108241" y="411917"/>
          <a:ext cx="223456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 dirty="0"/>
            <a:t>Lu 01 Jun.</a:t>
          </a:r>
        </a:p>
      </dsp:txBody>
      <dsp:txXfrm>
        <a:off x="3108241" y="411917"/>
        <a:ext cx="2234567" cy="428393"/>
      </dsp:txXfrm>
    </dsp:sp>
    <dsp:sp modelId="{99215D12-06CC-4F12-9375-8581F15C49BD}">
      <dsp:nvSpPr>
        <dsp:cNvPr id="0" name=""/>
        <dsp:cNvSpPr/>
      </dsp:nvSpPr>
      <dsp:spPr>
        <a:xfrm>
          <a:off x="2894044" y="840311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E49D0-1848-4874-A8FA-A581BB5F9E83}">
      <dsp:nvSpPr>
        <dsp:cNvPr id="0" name=""/>
        <dsp:cNvSpPr/>
      </dsp:nvSpPr>
      <dsp:spPr>
        <a:xfrm>
          <a:off x="2855489" y="2021030"/>
          <a:ext cx="77110" cy="77110"/>
        </a:xfrm>
        <a:prstGeom prst="ellips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99C1B-BE1B-4061-B919-A8C8E16A4F8C}">
      <dsp:nvSpPr>
        <dsp:cNvPr id="0" name=""/>
        <dsp:cNvSpPr/>
      </dsp:nvSpPr>
      <dsp:spPr>
        <a:xfrm rot="18900000">
          <a:off x="4080979" y="3341597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77554E-C098-4ECA-8771-E4B212C0C649}">
      <dsp:nvSpPr>
        <dsp:cNvPr id="0" name=""/>
        <dsp:cNvSpPr/>
      </dsp:nvSpPr>
      <dsp:spPr>
        <a:xfrm>
          <a:off x="4114631" y="3375249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838970-26E1-403A-A609-D71319975533}">
      <dsp:nvSpPr>
        <dsp:cNvPr id="0" name=""/>
        <dsp:cNvSpPr/>
      </dsp:nvSpPr>
      <dsp:spPr>
        <a:xfrm>
          <a:off x="4446636" y="2059586"/>
          <a:ext cx="223456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8B9CF4-312F-47C3-BFD3-6AA5DF99F74D}">
      <dsp:nvSpPr>
        <dsp:cNvPr id="0" name=""/>
        <dsp:cNvSpPr/>
      </dsp:nvSpPr>
      <dsp:spPr>
        <a:xfrm>
          <a:off x="4446636" y="3278860"/>
          <a:ext cx="223456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s-CL" sz="1800" kern="1200" dirty="0"/>
            <a:t>Lu 09 Jun. </a:t>
          </a:r>
          <a:r>
            <a:rPr lang="es-CL" sz="1800" b="0" kern="1200" dirty="0"/>
            <a:t>(</a:t>
          </a:r>
          <a:r>
            <a:rPr lang="es-CL" sz="1800" b="0" kern="1200" dirty="0" err="1"/>
            <a:t>Prom</a:t>
          </a:r>
          <a:r>
            <a:rPr lang="es-CL" sz="1800" b="0" kern="1200" dirty="0"/>
            <a:t> </a:t>
          </a:r>
          <a:r>
            <a:rPr lang="es-CL" sz="1800" b="0" kern="1200" dirty="0" err="1"/>
            <a:t>Cuc</a:t>
          </a:r>
          <a:r>
            <a:rPr lang="es-CL" sz="1800" b="0" kern="1200" dirty="0"/>
            <a:t>)</a:t>
          </a:r>
        </a:p>
      </dsp:txBody>
      <dsp:txXfrm>
        <a:off x="4446636" y="3278860"/>
        <a:ext cx="2234567" cy="428393"/>
      </dsp:txXfrm>
    </dsp:sp>
    <dsp:sp modelId="{4791A338-2D9D-4D2A-B2C0-057D7B24CC8A}">
      <dsp:nvSpPr>
        <dsp:cNvPr id="0" name=""/>
        <dsp:cNvSpPr/>
      </dsp:nvSpPr>
      <dsp:spPr>
        <a:xfrm>
          <a:off x="4232439" y="2059586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4A3A6-067D-418A-8EE1-63618FA2818E}">
      <dsp:nvSpPr>
        <dsp:cNvPr id="0" name=""/>
        <dsp:cNvSpPr/>
      </dsp:nvSpPr>
      <dsp:spPr>
        <a:xfrm>
          <a:off x="4192660" y="2021030"/>
          <a:ext cx="77110" cy="77110"/>
        </a:xfrm>
        <a:prstGeom prst="ellipse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F4E92-EE79-4E05-BBC2-5A6DEE9DAB40}" type="datetimeFigureOut">
              <a:rPr lang="es-CL" smtClean="0"/>
              <a:t>09-02-2026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405662-61E5-4D5C-A815-B982BAB4547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1434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2D92C-7B95-47AA-BB69-FCDCA5F9158B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0062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21B8EE-E0EA-6E28-5304-5894F83059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7DECDC5-68F9-E6D4-96B5-FEC5D0BCAD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213D51-8C9B-8C7C-91E1-8139ADEE0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DF8C5-87B6-40C3-8998-58A505370B13}" type="datetime1">
              <a:rPr lang="es-CL" smtClean="0"/>
              <a:t>10-02-2026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87BAF7-BE58-C53A-1333-9D9D117A5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FB1A55-0685-A982-9E6D-C174C50B4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6357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06A913-0491-3521-7564-C9A0FC9D6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EEC60A-1E17-11AD-D4FF-119BCAE57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CC3E2A-F15D-80FC-184C-F3AB7BD60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127ED-3EB3-436A-A312-A082D8A85A0A}" type="datetime1">
              <a:rPr lang="es-CL" smtClean="0"/>
              <a:t>10-02-2026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FD5BF4-39D3-6B5B-BFCA-ECC180132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3FD4BC-12CC-7DE7-F32E-C137B07A5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4691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E2881F-CBEF-E211-BD2F-FDDDDA89B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DCACE86-AC24-061D-CA17-37D69E296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BA0371-1390-9C1E-3886-B5AA7BB5D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8FB8-65B2-42F0-9B45-C859154317D4}" type="datetime1">
              <a:rPr lang="es-CL" smtClean="0"/>
              <a:t>10-02-2026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B0E60F-FBA8-C901-7BA4-E41FAAA2E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A855E3-7C2B-A436-862B-6024F599A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3882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1E5243-1433-E96F-553A-D599CB554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6BD80C-07DD-D0FF-8D8B-46112051D6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066B616-3593-475B-E730-8134F0F4F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C41775-A6E3-A62F-6CE0-95150D139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89972-81BC-487D-8739-55E2B5FB4317}" type="datetime1">
              <a:rPr lang="es-CL" smtClean="0"/>
              <a:t>10-02-2026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3CEFB6D-8BB1-025D-431A-042A8B78E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0E4F86-4E2A-39D5-2B99-5D6791A8C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8729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8B467F-CB05-A0A2-2BDB-217C499E1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788414-3E5F-288E-9030-4E9584CD8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85BDAD-EE38-0E89-294D-76946B4C99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8EED84E-516E-4CA7-55E8-EBF6BE9180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02ED8E2-D8D9-A518-9A86-284259EA57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3C99745-778A-DECD-EE8B-F7AA4B8EC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B670-08AB-47EC-879F-6AA9D1EFED79}" type="datetime1">
              <a:rPr lang="es-CL" smtClean="0"/>
              <a:t>10-02-2026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114BAE-C10C-DD9D-B853-F7B906870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E74D81C-77BA-3ABD-6C4D-641FD025E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3692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F369E3-5ABC-CEBA-CAC4-B39690C90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4AB0117-06D6-0AC9-722C-2B7577034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147CA-FCB5-4492-B108-ED6264E68FB0}" type="datetime1">
              <a:rPr lang="es-CL" smtClean="0"/>
              <a:t>10-02-2026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313E97-B61E-5DFA-55E0-708EDC3AC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ACFF1A8-F136-8F95-8E64-BE5A2E611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0526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991AEB4-E17A-9C0F-2422-63049E289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D193-8C4D-4BF7-B568-C72F6D22E6FD}" type="datetime1">
              <a:rPr lang="es-CL" smtClean="0"/>
              <a:t>10-02-2026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F3D90FD-43D9-12A3-491D-02486E83D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8F5D7D1-5D66-5A34-2C94-A0F886A2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5617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05D44A-28F1-0AD0-4738-30B84A33C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5DE3CB-813B-FE79-D6C1-7E1483037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6F2688D-DB1C-DC27-57E8-8AE2B0C59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A3ED68-254D-8CE8-AB9D-52D6A1B47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14F2A-39E1-4845-8976-639A978479A5}" type="datetime1">
              <a:rPr lang="es-CL" smtClean="0"/>
              <a:t>10-02-2026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0010D0-1C1B-E320-0392-53254DFA1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938CF4-6A15-B648-D75E-D1B82059C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278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64756D-72C4-9196-32D6-E8953D79B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A03D8E0-AD19-261E-7CC1-4F1F7B4A3C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A092F78-20E1-89FF-BDA8-788C44ED99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DE47A4-9BEC-49B6-3B57-FF41A167E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1EF84-A561-4AE6-8E6F-6025922805CB}" type="datetime1">
              <a:rPr lang="es-CL" smtClean="0"/>
              <a:t>10-02-2026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58F47D2-C697-E3E2-06AA-C4DD3DA1F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C44D515-0FFE-7105-BDE3-7FA925073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9742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3412AE-39ED-B7F1-25C9-DB448FDDF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A05E90-84D3-36D7-5B93-AEB42301F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49CF9C-28D0-9148-4B0B-A668F45AB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D6288-C036-4600-8F25-8CE1282C50F8}" type="datetime1">
              <a:rPr lang="es-CL" smtClean="0"/>
              <a:t>10-02-2026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A5C5A5-0577-7830-6184-0F25D7BBD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03D3DD-BDE6-56B8-724D-435F6C2C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453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5B96558-D9A8-F8AF-C1F8-B4B4E34B9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74DFDA1-AF72-656E-631B-6DD135BF0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B4AE4B-0B4F-23CB-795D-6BB5573B2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C2174-922E-46E6-9624-9602B32D21E0}" type="datetime1">
              <a:rPr lang="es-CL" smtClean="0"/>
              <a:t>10-02-2026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259774-7631-53E6-3BB2-76ED0E7E9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363ACC-C19F-2BEF-E941-A800B63A3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82743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7E2D41E-DA44-A407-3B88-9D00211A7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056CC85-FD8C-4371-7430-B3BF5C95F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BFDDC7-CD64-A4EC-C85B-25D489AFAE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A960E-06A6-438B-96DD-5E3CB200AE97}" type="datetime1">
              <a:rPr lang="es-CL" smtClean="0"/>
              <a:t>10-02-2026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884AC8-4E89-81FC-BC03-E0FAAE360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47989A-371B-1BD8-E2E1-9A7ECBFD32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1475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gmail.com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iopos.es/temario-de-ayudante-de-biblioteca-de-la-administracion-general-del-estado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s://cursosdefilosofia.wordpress.com/category/evaluaciones/page/6/" TargetMode="External"/><Relationship Id="rId7" Type="http://schemas.openxmlformats.org/officeDocument/2006/relationships/diagramColors" Target="../diagrams/colors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momeorganizo.com/2012/01/bibliografia-recomendada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ápices y libros coloridos">
            <a:extLst>
              <a:ext uri="{FF2B5EF4-FFF2-40B4-BE49-F238E27FC236}">
                <a16:creationId xmlns:a16="http://schemas.microsoft.com/office/drawing/2014/main" id="{72801FC3-BC5C-397F-EF7C-5DF1E51A5F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194" r="7346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B978D02-CC3A-1743-BDB1-9FDB9E25D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/>
          </a:bodyPr>
          <a:lstStyle/>
          <a:p>
            <a:r>
              <a:rPr lang="es-CL" dirty="0"/>
              <a:t>Fundamentos de Estabilidad</a:t>
            </a:r>
            <a:br>
              <a:rPr lang="es-CL" dirty="0"/>
            </a:b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68DF09-BF44-DF12-C596-5D177FAD1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5383" y="4394895"/>
            <a:ext cx="4857857" cy="141662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s-CL" sz="1700" dirty="0"/>
              <a:t>Catedra del Litoral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Profesor: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PC Alberto García Covacevich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Tercero Año Litoral - Prime semestre 2026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B3BD4-D814-E25F-D982-C4F6DD10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95B3FB26-ED76-4874-8C2D-D6E3CA215D60}" type="datetime1">
              <a:rPr lang="es-CL" smtClean="0">
                <a:solidFill>
                  <a:srgbClr val="FFFFFF"/>
                </a:solidFill>
              </a:rPr>
              <a:t>10-02-2026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E3FF6B-B06F-B50C-741F-62E09566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s-CL" noProof="0" dirty="0"/>
              <a:t>Estabilidad y Estiba - Introducción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770AA0-5F23-9834-F57E-B7BAFFC8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1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A0051273-FF59-56F2-4F6D-B8E72ABEC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lnSpc>
                <a:spcPct val="90000"/>
              </a:lnSpc>
            </a:pPr>
            <a:r>
              <a:rPr lang="es-CL" sz="4000" dirty="0"/>
              <a:t>PROFESOR</a:t>
            </a:r>
            <a:br>
              <a:rPr lang="es-CL" sz="4000" dirty="0"/>
            </a:br>
            <a:r>
              <a:rPr lang="es-ES" sz="4000" dirty="0"/>
              <a:t>Prof. Alberto García Covacevich</a:t>
            </a:r>
            <a:br>
              <a:rPr lang="es-ES" sz="6000" dirty="0"/>
            </a:br>
            <a:r>
              <a:rPr lang="es-ES" sz="2400" dirty="0"/>
              <a:t>Contacto</a:t>
            </a:r>
            <a:br>
              <a:rPr lang="es-ES" sz="2400" dirty="0"/>
            </a:br>
            <a:r>
              <a:rPr lang="es-ES" sz="2000" dirty="0"/>
              <a:t>Oficina:		ESNAVAL Jefe Catedra Sistemas de Ingeniería</a:t>
            </a:r>
            <a:br>
              <a:rPr lang="es-ES" sz="2000" dirty="0"/>
            </a:br>
            <a:r>
              <a:rPr lang="es-ES" sz="2000" dirty="0"/>
              <a:t>		Profesor Asesor del 3L</a:t>
            </a:r>
            <a:br>
              <a:rPr lang="es-ES" sz="2000" dirty="0"/>
            </a:br>
            <a:r>
              <a:rPr lang="es-ES" sz="2000" dirty="0"/>
              <a:t>Celular:		+56 9 9732 8537</a:t>
            </a:r>
            <a:br>
              <a:rPr lang="es-ES" sz="2000" dirty="0"/>
            </a:b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</a:t>
            </a:r>
            <a:br>
              <a:rPr lang="es-ES" sz="2000" dirty="0"/>
            </a:br>
            <a:r>
              <a:rPr lang="es-ES" sz="2000" dirty="0"/>
              <a:t>		</a:t>
            </a:r>
            <a:r>
              <a:rPr lang="es-ES" sz="2000" dirty="0">
                <a:hlinkClick r:id="rId3"/>
              </a:rPr>
              <a:t>garcov04@gmail.com</a:t>
            </a:r>
            <a:r>
              <a:rPr lang="es-ES" sz="2000" dirty="0"/>
              <a:t> </a:t>
            </a:r>
            <a:endParaRPr lang="es-CL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146228B-95A0-95A0-0E7A-4533A14D8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HORARIO CLASES:</a:t>
            </a:r>
          </a:p>
          <a:p>
            <a:pPr>
              <a:spcBef>
                <a:spcPts val="0"/>
              </a:spcBef>
            </a:pPr>
            <a:r>
              <a:rPr lang="es-CL" dirty="0"/>
              <a:t>Jueves 11:30 a 13:00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6D569B9-5931-C0E8-B958-87A47EBE5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1619-F030-4BD7-BD16-48D8092FA77B}" type="datetime1">
              <a:rPr lang="es-CL" smtClean="0"/>
              <a:t>10-02-2026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F5FB6C3-C819-2D8B-86A5-5A8743ED3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C99EEE6-BD3E-C726-44B9-C70A2E12B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1806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A63BA7-B88A-EBB1-0085-6462172C4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INTRODUCCIÓN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85E5B6-CE98-123F-4D39-793243C1A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s-CL" dirty="0"/>
              <a:t>La asignatura “Estabilidad y Estiba” pasará a llamarse “Fundamentos de Estabilidad” y entrega los principios básicos que rigen el comportamiento del buque en el mar a los futuros Oficiales de Marina.</a:t>
            </a:r>
          </a:p>
          <a:p>
            <a:pPr lvl="1"/>
            <a:r>
              <a:rPr lang="es-CL" dirty="0"/>
              <a:t>Reconocer variaciones de estabilidad en su unidad.</a:t>
            </a:r>
          </a:p>
          <a:p>
            <a:pPr lvl="1"/>
            <a:r>
              <a:rPr lang="es-CL" dirty="0"/>
              <a:t>Comprender los efectos de variaciones de carga.</a:t>
            </a:r>
          </a:p>
          <a:p>
            <a:pPr lvl="1"/>
            <a:r>
              <a:rPr lang="es-CL" dirty="0"/>
              <a:t>Enfrentar siniestros que afecten la integridad estanca.</a:t>
            </a:r>
          </a:p>
          <a:p>
            <a:pPr lvl="1"/>
            <a:r>
              <a:rPr lang="es-CL" dirty="0"/>
              <a:t>Recuperar el estado de equilibrio inicial de su buque.</a:t>
            </a:r>
          </a:p>
          <a:p>
            <a:r>
              <a:rPr lang="es-CL" dirty="0"/>
              <a:t>Aplica los principios básicos de equilibrio y la estabilidad del buque en el mar, tanto en condiciones intactas como dañadas y en varadas programadas y accidentales.</a:t>
            </a:r>
          </a:p>
          <a:p>
            <a:r>
              <a:rPr lang="es-CL" dirty="0"/>
              <a:t>Asignatura de carácter teórico.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C8D443-D1A6-8EA5-3D54-6EFE690D5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8568B-FED9-4B0E-B21B-68A0FDBDE17D}" type="datetime1">
              <a:rPr lang="es-CL" smtClean="0"/>
              <a:t>10-02-2026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532C8A-A8D6-559F-0BA7-DAAE23575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5A67BD-32F4-08BB-7A79-87E03B68A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3474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1C8A784-654A-E9AA-8F2E-F78E58FF7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CL" sz="5400" dirty="0"/>
              <a:t>UNIDADES TEMÁTICAS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50465E-B666-064D-CA08-381E1A5F2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2" y="2071316"/>
            <a:ext cx="7345381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s-CL" sz="2400" dirty="0"/>
              <a:t>UT 1 – FUNDAMENTOS DE ESTABILIDAD</a:t>
            </a:r>
          </a:p>
          <a:p>
            <a:pPr marL="0" indent="0">
              <a:buNone/>
            </a:pPr>
            <a:r>
              <a:rPr lang="es-CL" sz="2400" dirty="0"/>
              <a:t>UT 2 - </a:t>
            </a:r>
            <a:r>
              <a:rPr lang="es-MX" sz="2400" dirty="0"/>
              <a:t>ESTABILIDAD INICIAL Y GENERAL DEL BUQUE</a:t>
            </a:r>
          </a:p>
          <a:p>
            <a:pPr marL="0" indent="0">
              <a:buNone/>
            </a:pPr>
            <a:r>
              <a:rPr lang="es-MX" sz="2400" dirty="0"/>
              <a:t>UT 3 - ESTABILIDAD LONGITUDINAL, AVERÍAS Y VARADA.</a:t>
            </a:r>
            <a:endParaRPr lang="es-CL" sz="2400" dirty="0"/>
          </a:p>
        </p:txBody>
      </p:sp>
      <p:pic>
        <p:nvPicPr>
          <p:cNvPr id="5" name="Imagen 4" descr="Diagrama&#10;&#10;Descripción generada automáticamente">
            <a:extLst>
              <a:ext uri="{FF2B5EF4-FFF2-40B4-BE49-F238E27FC236}">
                <a16:creationId xmlns:a16="http://schemas.microsoft.com/office/drawing/2014/main" id="{ECEB5F6D-2D33-4074-4E5C-90FEF8D371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657" r="1986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8E30F3E-2364-0BB7-68DF-A205D2C4B71D}"/>
              </a:ext>
            </a:extLst>
          </p:cNvPr>
          <p:cNvSpPr txBox="1"/>
          <p:nvPr/>
        </p:nvSpPr>
        <p:spPr>
          <a:xfrm>
            <a:off x="9130144" y="5990433"/>
            <a:ext cx="24865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CL" sz="700">
                <a:solidFill>
                  <a:srgbClr val="FFFFFF"/>
                </a:solidFill>
                <a:hlinkClick r:id="rId3" tooltip="https://www.bibliopos.es/temario-de-ayudante-de-biblioteca-de-la-administracion-general-del-estado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CL" sz="700">
                <a:solidFill>
                  <a:srgbClr val="FFFFFF"/>
                </a:solidFill>
              </a:rPr>
              <a:t> de Autor desconocido está bajo licencia </a:t>
            </a:r>
            <a:r>
              <a:rPr lang="es-CL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s-CL" sz="700">
              <a:solidFill>
                <a:srgbClr val="FFFFFF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CDDFE08-4616-61A0-5893-CC6E60ED9BB8}"/>
              </a:ext>
            </a:extLst>
          </p:cNvPr>
          <p:cNvSpPr txBox="1"/>
          <p:nvPr/>
        </p:nvSpPr>
        <p:spPr>
          <a:xfrm>
            <a:off x="675860" y="1911493"/>
            <a:ext cx="6713552" cy="45704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Física aplicada a la estabilidad (Repaso de conceptos).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Masa, peso, volumen y densidad.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Centros geométricos.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Centro de gravedad.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Torque, momento y cupla.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Principio de Arquímedes.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Propiedades </a:t>
            </a: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 los cuerpos flotantes.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buque y sus dimensiones.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Representación de la forma del casco en planos de referencia y su relación con la estabilidad del buque.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Eslora, cuaderna maestra, puntal, manga, calado y francobordo.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Plano de flotación y centro de flotación.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Definición de Centroides KB, KG y KM.</a:t>
            </a:r>
            <a:endParaRPr lang="es-CL" sz="1400" dirty="0">
              <a:latin typeface="Arial" panose="020B0604020202020204" pitchFamily="34" charset="0"/>
            </a:endParaRPr>
          </a:p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Flotación: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Volumen sumergido 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Desplazamiento en agua dulce y salada.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Reserva de flotabilidad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Toneladas por centímetro de inmersión.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Curvas de forma.</a:t>
            </a:r>
            <a:endParaRPr lang="es-CL" sz="1200" dirty="0">
              <a:latin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DCBFBF4-F446-1FE4-AEE7-A93BCF3D6BCC}"/>
              </a:ext>
            </a:extLst>
          </p:cNvPr>
          <p:cNvSpPr txBox="1"/>
          <p:nvPr/>
        </p:nvSpPr>
        <p:spPr>
          <a:xfrm>
            <a:off x="647780" y="2019214"/>
            <a:ext cx="6094268" cy="435503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Incrementos y movimientos de pesos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Distribución de pesos y Centro de Gravedad.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Agregar, quitar o mover pesos de a bordo.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Mover peso con una grúa propia (equipo de a bordo).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Efecto de superficie libre. 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Experimento de inclinación.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Estabilidad inicial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Variación de la geometría del volumen sumergido y efecto en el centro de boyantéz, radio metacéntrico y metacentro.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Plano de flotación y efecto en radio metacéntrico.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Altura metacéntrica y su efecto en la estabilidad (GM positivo, neutro y negativo)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Período de balance y su relación con GM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 </a:t>
            </a:r>
            <a:r>
              <a:rPr lang="es-ES" sz="1400" dirty="0">
                <a:latin typeface="Arial" panose="020B0604020202020204" pitchFamily="34" charset="0"/>
              </a:rPr>
              <a:t>Curvas de estabilidad a grandes ángulos de escora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Curvas cruzadas.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Curvas KN, construcción de la curva para grandes ángulos de escora.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 de estabilidad, brazo de adrizamiento y rangos de estabilidad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Estabilidad dinámica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3A696A7-593A-F0C7-F0F9-52A4B16BA16B}"/>
              </a:ext>
            </a:extLst>
          </p:cNvPr>
          <p:cNvSpPr txBox="1"/>
          <p:nvPr/>
        </p:nvSpPr>
        <p:spPr>
          <a:xfrm>
            <a:off x="661892" y="1992336"/>
            <a:ext cx="6616796" cy="39241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Estabilidad Longitudinal.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Definición de asiento y diferencias de calado, consideraciones de operación.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Centro de gravedad longitudinal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Momento de asiento unitario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Variaciones de asiento debido a agregar, quitar o mover pesos a bordo.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Ajustes de asiento.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Efecto de superficie libre y pérdida de boyantéz.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Efecto de superficie libres generada por la extinción de un incendio a bordo.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Pérdida de Boyantéz por avería en el caso.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Permeabilidad de un departamento.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Criterios generales de diseño para estabilidad dañada.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Pérdida de estabilidad debido a otros factores.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Entrada a dique, estabilidad durante la varada.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Varada accidental, incluyendo efecto </a:t>
            </a:r>
            <a:r>
              <a:rPr lang="es-CL" sz="1400" dirty="0" err="1">
                <a:latin typeface="Arial" panose="020B0604020202020204" pitchFamily="34" charset="0"/>
              </a:rPr>
              <a:t>Squat</a:t>
            </a:r>
            <a:r>
              <a:rPr lang="es-CL" sz="1400" dirty="0">
                <a:latin typeface="Arial" panose="020B0604020202020204" pitchFamily="34" charset="0"/>
              </a:rPr>
              <a:t>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Resonancia paramétrica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Virajes a alta velocidad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B135D7-F76A-73A8-75E0-1AA648A9E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99C8-886D-470E-B82B-CD02A9909ED6}" type="datetime1">
              <a:rPr lang="es-CL" smtClean="0"/>
              <a:t>10-02-2026</a:t>
            </a:fld>
            <a:endParaRPr lang="es-CL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54D50949-ACB1-9C10-F3DF-EB938CD35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6452644-3A8D-2E19-8692-C72D81CD9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4278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043408C-F16D-BDBD-8942-C921C888F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EVALUACIONES TERCER AÑO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Marcador de contenido 5" descr="Una captura de pantalla de un celular&#10;&#10;Descripción generada automáticamente con confianza media">
            <a:extLst>
              <a:ext uri="{FF2B5EF4-FFF2-40B4-BE49-F238E27FC236}">
                <a16:creationId xmlns:a16="http://schemas.microsoft.com/office/drawing/2014/main" id="{EFAEF70B-9E2B-200E-7192-CA47FE42A6C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944" r="30035" b="-1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graphicFrame>
        <p:nvGraphicFramePr>
          <p:cNvPr id="10" name="Marcador de contenido 3">
            <a:extLst>
              <a:ext uri="{FF2B5EF4-FFF2-40B4-BE49-F238E27FC236}">
                <a16:creationId xmlns:a16="http://schemas.microsoft.com/office/drawing/2014/main" id="{FBC06CC8-6A4E-27D9-FEC5-8E3328437C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9744175"/>
              </p:ext>
            </p:extLst>
          </p:nvPr>
        </p:nvGraphicFramePr>
        <p:xfrm>
          <a:off x="572493" y="2071316"/>
          <a:ext cx="6713552" cy="4119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A499E20-6601-5074-6C2C-87945C38B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E3D6F-5E2D-4CE0-A7DE-B6D2844312BC}" type="datetime1">
              <a:rPr lang="es-CL" smtClean="0"/>
              <a:t>10-02-2026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53D6A88-24A3-2D9B-B580-2D7D3759D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A41187F-3BEC-A2F9-140A-F4246B323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0410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E057F66-094D-C542-012A-7820E9ADF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BIBLIOGRAFÍA</a:t>
            </a:r>
          </a:p>
        </p:txBody>
      </p:sp>
      <p:pic>
        <p:nvPicPr>
          <p:cNvPr id="11" name="Marcador de contenido 10" descr="Imagen que contiene estacionaria&#10;&#10;Descripción generada automáticamente">
            <a:extLst>
              <a:ext uri="{FF2B5EF4-FFF2-40B4-BE49-F238E27FC236}">
                <a16:creationId xmlns:a16="http://schemas.microsoft.com/office/drawing/2014/main" id="{0093577E-5960-DDB6-8480-597E90E4836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856" r="22233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9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98A58DE-2F01-9460-D6AE-02DCC6F57D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s-CL" sz="2200" dirty="0"/>
              <a:t>Aula Virtual:</a:t>
            </a:r>
          </a:p>
          <a:p>
            <a:pPr lvl="1"/>
            <a:r>
              <a:rPr lang="es-CL" sz="1800" dirty="0"/>
              <a:t>Diapositivas de clases.</a:t>
            </a:r>
          </a:p>
          <a:p>
            <a:pPr lvl="1"/>
            <a:r>
              <a:rPr lang="es-CL" sz="1800" dirty="0"/>
              <a:t>Material de consulta publicado. </a:t>
            </a:r>
          </a:p>
          <a:p>
            <a:pPr lvl="2"/>
            <a:r>
              <a:rPr lang="es-MX" sz="1400" dirty="0"/>
              <a:t>Cap. 1 - Fundamentos de Estabilidad.</a:t>
            </a:r>
          </a:p>
          <a:p>
            <a:pPr lvl="2"/>
            <a:r>
              <a:rPr lang="es-MX" sz="1400" dirty="0"/>
              <a:t>Cap. 2 - Casco, Forma y Geometría.</a:t>
            </a:r>
          </a:p>
          <a:p>
            <a:pPr lvl="2"/>
            <a:r>
              <a:rPr lang="es-MX" sz="1400" dirty="0"/>
              <a:t>Cap. 3 - Hidrostática</a:t>
            </a:r>
          </a:p>
          <a:p>
            <a:pPr lvl="2"/>
            <a:r>
              <a:rPr lang="es-MX" sz="1400" dirty="0" err="1"/>
              <a:t>Cap</a:t>
            </a:r>
            <a:r>
              <a:rPr lang="es-MX" sz="1400" dirty="0"/>
              <a:t> 4 - Estabilidad</a:t>
            </a:r>
            <a:endParaRPr lang="es-CL" sz="1800" dirty="0"/>
          </a:p>
          <a:p>
            <a:r>
              <a:rPr lang="es-CL" sz="2200" dirty="0"/>
              <a:t>Clases:</a:t>
            </a:r>
          </a:p>
          <a:p>
            <a:pPr lvl="1"/>
            <a:r>
              <a:rPr lang="es-CL" sz="1800" dirty="0"/>
              <a:t>Apuntes de clases.</a:t>
            </a:r>
          </a:p>
          <a:p>
            <a:r>
              <a:rPr lang="es-CL" sz="2200" dirty="0"/>
              <a:t>Biblioteca</a:t>
            </a:r>
          </a:p>
          <a:p>
            <a:pPr lvl="1"/>
            <a:r>
              <a:rPr lang="en-GB" sz="1800" dirty="0"/>
              <a:t>Ship Stability for Masters and Mates – Capt. D.R. </a:t>
            </a:r>
            <a:r>
              <a:rPr lang="en-GB" sz="1800" dirty="0" err="1"/>
              <a:t>Derret</a:t>
            </a:r>
            <a:r>
              <a:rPr lang="en-GB" sz="1800" dirty="0"/>
              <a:t> </a:t>
            </a:r>
          </a:p>
          <a:p>
            <a:pPr lvl="1"/>
            <a:r>
              <a:rPr lang="es-MX" sz="1800" dirty="0"/>
              <a:t>Estiba y Estabilidad en las Naves Mercantes - Arce, E. -</a:t>
            </a:r>
          </a:p>
          <a:p>
            <a:pPr lvl="1"/>
            <a:endParaRPr lang="es-CL" sz="18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90304A4-8F51-14EA-3B47-6B7160E513D6}"/>
              </a:ext>
            </a:extLst>
          </p:cNvPr>
          <p:cNvSpPr txBox="1"/>
          <p:nvPr/>
        </p:nvSpPr>
        <p:spPr>
          <a:xfrm>
            <a:off x="9857707" y="6657945"/>
            <a:ext cx="233429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CL" sz="700">
                <a:solidFill>
                  <a:srgbClr val="FFFFFF"/>
                </a:solidFill>
                <a:hlinkClick r:id="rId3" tooltip="http://www.comomeorganizo.com/2012/01/bibliografia-recomendada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CL" sz="700">
                <a:solidFill>
                  <a:srgbClr val="FFFFFF"/>
                </a:solidFill>
              </a:rPr>
              <a:t> de Autor desconocido está bajo licencia </a:t>
            </a:r>
            <a:r>
              <a:rPr lang="es-CL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CL" sz="700">
              <a:solidFill>
                <a:srgbClr val="FFFFFF"/>
              </a:solidFill>
            </a:endParaRP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4760C76-1AFE-DCD9-6E2F-100C62A59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FCC01-7FE4-4617-8939-0C42CB7EAD35}" type="datetime1">
              <a:rPr lang="es-CL" smtClean="0"/>
              <a:t>10-02-2026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5230A3-7791-E918-540F-3B8136A25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y Estiba - Introducción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FAD714-2337-391C-2EC2-D777AE35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22833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10274</TotalTime>
  <Words>763</Words>
  <Application>Microsoft Office PowerPoint</Application>
  <PresentationFormat>Panorámica</PresentationFormat>
  <Paragraphs>112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Tema de Office</vt:lpstr>
      <vt:lpstr>Fundamentos de Estabilidad </vt:lpstr>
      <vt:lpstr>PROFESOR Prof. Alberto García Covacevich Contacto Oficina:  ESNAVAL Jefe Catedra Sistemas de Ingeniería   Profesor Asesor del 3L Celular:  +56 9 9732 8537 E-mail:  agarcia@armada.cl     garcov04@gmail.com </vt:lpstr>
      <vt:lpstr>INTRODUCCIÓN</vt:lpstr>
      <vt:lpstr>UNIDADES TEMÁTICAS</vt:lpstr>
      <vt:lpstr>EVALUACIONES TERCER AÑO</vt:lpstr>
      <vt:lpstr>BIBLIOGRAFÍA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de Estabilidad</dc:title>
  <dc:creator>3068</dc:creator>
  <cp:lastModifiedBy>3068</cp:lastModifiedBy>
  <cp:revision>11</cp:revision>
  <dcterms:created xsi:type="dcterms:W3CDTF">2024-02-14T15:17:45Z</dcterms:created>
  <dcterms:modified xsi:type="dcterms:W3CDTF">2026-02-10T21:48:39Z</dcterms:modified>
</cp:coreProperties>
</file>