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100" d="100"/>
          <a:sy n="100" d="100"/>
        </p:scale>
        <p:origin x="-504" y="60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C650CCAE-138C-4396-94FA-C4938BE658F2}" type="datetimeFigureOut">
              <a:rPr lang="es-CL" smtClean="0"/>
              <a:pPr/>
              <a:t>31-05-2023</a:t>
            </a:fld>
            <a:endParaRPr lang="es-CL"/>
          </a:p>
        </p:txBody>
      </p:sp>
      <p:sp>
        <p:nvSpPr>
          <p:cNvPr id="19" name="18 Marcador de pie de página"/>
          <p:cNvSpPr>
            <a:spLocks noGrp="1"/>
          </p:cNvSpPr>
          <p:nvPr>
            <p:ph type="ftr" sz="quarter" idx="11"/>
          </p:nvPr>
        </p:nvSpPr>
        <p:spPr/>
        <p:txBody>
          <a:bodyPr/>
          <a:lstStyle/>
          <a:p>
            <a:endParaRPr lang="es-CL"/>
          </a:p>
        </p:txBody>
      </p:sp>
      <p:sp>
        <p:nvSpPr>
          <p:cNvPr id="27" name="26 Marcador de número de diapositiva"/>
          <p:cNvSpPr>
            <a:spLocks noGrp="1"/>
          </p:cNvSpPr>
          <p:nvPr>
            <p:ph type="sldNum" sz="quarter" idx="12"/>
          </p:nvPr>
        </p:nvSpPr>
        <p:spPr/>
        <p:txBody>
          <a:bodyPr/>
          <a:lstStyle/>
          <a:p>
            <a:fld id="{42588F8F-70C0-4A08-821F-23E3B7B90D6D}" type="slidenum">
              <a:rPr lang="es-CL" smtClean="0"/>
              <a:pPr/>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C650CCAE-138C-4396-94FA-C4938BE658F2}" type="datetimeFigureOut">
              <a:rPr lang="es-CL" smtClean="0"/>
              <a:pPr/>
              <a:t>31-05-2023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42588F8F-70C0-4A08-821F-23E3B7B90D6D}"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C650CCAE-138C-4396-94FA-C4938BE658F2}" type="datetimeFigureOut">
              <a:rPr lang="es-CL" smtClean="0"/>
              <a:pPr/>
              <a:t>31-05-2023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42588F8F-70C0-4A08-821F-23E3B7B90D6D}" type="slidenum">
              <a:rPr lang="es-CL" smtClean="0"/>
              <a:pPr/>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C650CCAE-138C-4396-94FA-C4938BE658F2}" type="datetimeFigureOut">
              <a:rPr lang="es-CL" smtClean="0"/>
              <a:pPr/>
              <a:t>31-05-2023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42588F8F-70C0-4A08-821F-23E3B7B90D6D}"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tIns="45720" anchor="b"/>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C650CCAE-138C-4396-94FA-C4938BE658F2}" type="datetimeFigureOut">
              <a:rPr lang="es-CL" smtClean="0"/>
              <a:pPr/>
              <a:t>31-05-2023</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42588F8F-70C0-4A08-821F-23E3B7B90D6D}"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650CCAE-138C-4396-94FA-C4938BE658F2}" type="datetimeFigureOut">
              <a:rPr lang="es-CL" smtClean="0"/>
              <a:pPr/>
              <a:t>31-05-2023</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42588F8F-70C0-4A08-821F-23E3B7B90D6D}" type="slidenum">
              <a:rPr lang="es-CL" smtClean="0"/>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650CCAE-138C-4396-94FA-C4938BE658F2}" type="datetimeFigureOut">
              <a:rPr lang="es-CL" smtClean="0"/>
              <a:pPr/>
              <a:t>31-05-2023</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42588F8F-70C0-4A08-821F-23E3B7B90D6D}"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C650CCAE-138C-4396-94FA-C4938BE658F2}" type="datetimeFigureOut">
              <a:rPr lang="es-CL" smtClean="0"/>
              <a:pPr/>
              <a:t>31-05-2023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42588F8F-70C0-4A08-821F-23E3B7B90D6D}"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Recortar y redondear rectángulo de esquina sencilla"/>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Triángulo rectángulo"/>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Título"/>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C650CCAE-138C-4396-94FA-C4938BE658F2}" type="datetimeFigureOut">
              <a:rPr lang="es-CL" smtClean="0"/>
              <a:pPr/>
              <a:t>31-05-2023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8077200" y="6356350"/>
            <a:ext cx="609600" cy="365125"/>
          </a:xfrm>
        </p:spPr>
        <p:txBody>
          <a:bodyPr/>
          <a:lstStyle/>
          <a:p>
            <a:fld id="{42588F8F-70C0-4A08-821F-23E3B7B90D6D}" type="slidenum">
              <a:rPr lang="es-CL" smtClean="0"/>
              <a:pPr/>
              <a:t>‹Nº›</a:t>
            </a:fld>
            <a:endParaRPr lang="es-CL"/>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smtClean="0"/>
              <a:t>Haga clic en el icono para agregar una imagen</a:t>
            </a:r>
            <a:endParaRPr kumimoji="0" lang="en-US" dirty="0"/>
          </a:p>
        </p:txBody>
      </p:sp>
      <p:sp>
        <p:nvSpPr>
          <p:cNvPr id="10" name="9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C650CCAE-138C-4396-94FA-C4938BE658F2}" type="datetimeFigureOut">
              <a:rPr lang="es-CL" smtClean="0"/>
              <a:pPr/>
              <a:t>31-05-2023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42588F8F-70C0-4A08-821F-23E3B7B90D6D}"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C650CCAE-138C-4396-94FA-C4938BE658F2}" type="datetimeFigureOut">
              <a:rPr lang="es-CL" smtClean="0"/>
              <a:pPr/>
              <a:t>31-05-2023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42588F8F-70C0-4A08-821F-23E3B7B90D6D}"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Forma libre"/>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Marcador de título"/>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C650CCAE-138C-4396-94FA-C4938BE658F2}" type="datetimeFigureOut">
              <a:rPr lang="es-CL" smtClean="0"/>
              <a:pPr/>
              <a:t>31-05-2023</a:t>
            </a:fld>
            <a:endParaRPr lang="es-CL"/>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CL"/>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2588F8F-70C0-4A08-821F-23E3B7B90D6D}" type="slidenum">
              <a:rPr lang="es-CL" smtClean="0"/>
              <a:pPr/>
              <a:t>‹Nº›</a:t>
            </a:fld>
            <a:endParaRPr lang="es-CL"/>
          </a:p>
        </p:txBody>
      </p:sp>
      <p:grpSp>
        <p:nvGrpSpPr>
          <p:cNvPr id="2" name="1 Grupo"/>
          <p:cNvGrpSpPr/>
          <p:nvPr/>
        </p:nvGrpSpPr>
        <p:grpSpPr>
          <a:xfrm>
            <a:off x="-19017" y="202408"/>
            <a:ext cx="9180548" cy="649224"/>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MX" dirty="0" smtClean="0"/>
              <a:t>Yo en la Escuela </a:t>
            </a:r>
            <a:r>
              <a:rPr lang="es-MX" dirty="0"/>
              <a:t>N</a:t>
            </a:r>
            <a:r>
              <a:rPr lang="es-MX" dirty="0" smtClean="0"/>
              <a:t>aval</a:t>
            </a:r>
            <a:endParaRPr lang="es-CL" dirty="0"/>
          </a:p>
        </p:txBody>
      </p:sp>
      <p:sp>
        <p:nvSpPr>
          <p:cNvPr id="3" name="2 Subtítulo"/>
          <p:cNvSpPr>
            <a:spLocks noGrp="1"/>
          </p:cNvSpPr>
          <p:nvPr>
            <p:ph type="subTitle" idx="1"/>
          </p:nvPr>
        </p:nvSpPr>
        <p:spPr/>
        <p:txBody>
          <a:bodyPr/>
          <a:lstStyle/>
          <a:p>
            <a:pPr algn="l"/>
            <a:r>
              <a:rPr lang="es-MX" dirty="0" smtClean="0"/>
              <a:t>Alumno: Joaquín Gutiérrez</a:t>
            </a:r>
          </a:p>
          <a:p>
            <a:pPr algn="l"/>
            <a:r>
              <a:rPr lang="es-MX" dirty="0" smtClean="0"/>
              <a:t>Curso: 1°C</a:t>
            </a:r>
          </a:p>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L" dirty="0"/>
          </a:p>
        </p:txBody>
      </p:sp>
      <p:sp>
        <p:nvSpPr>
          <p:cNvPr id="3" name="2 Marcador de contenido"/>
          <p:cNvSpPr>
            <a:spLocks noGrp="1"/>
          </p:cNvSpPr>
          <p:nvPr>
            <p:ph idx="1"/>
          </p:nvPr>
        </p:nvSpPr>
        <p:spPr/>
        <p:txBody>
          <a:bodyPr/>
          <a:lstStyle/>
          <a:p>
            <a:r>
              <a:rPr lang="es-MX" sz="2000" dirty="0" smtClean="0"/>
              <a:t>Vengo de </a:t>
            </a:r>
            <a:r>
              <a:rPr lang="es-MX" sz="2000" dirty="0" err="1" smtClean="0"/>
              <a:t>Purranque</a:t>
            </a:r>
            <a:r>
              <a:rPr lang="es-MX" sz="2000" dirty="0" smtClean="0"/>
              <a:t> y mi interés siempre estuvo puesto en la escuela naval, tanto así que estuve dispuesto a postular 3 veces para entrar, llegué a la escuela este 2023 y las sensaciones tanto del periodo de recluta como de cadete han sido excelentes.</a:t>
            </a:r>
          </a:p>
          <a:p>
            <a:r>
              <a:rPr lang="es-MX" sz="2000" dirty="0" smtClean="0"/>
              <a:t>Uno de los aspectos que más destaco de mi estancia en la escuela es el seleccionado de esgrima, seleccionado en el que he avanzado muchísimo tanto en el aspecto de superación personal como en el deporte mismo, teniendo como disciplina en el deporte la espada.</a:t>
            </a:r>
            <a:r>
              <a:rPr lang="es-MX" dirty="0" smtClean="0"/>
              <a:t>                                                                                </a:t>
            </a:r>
            <a:endParaRPr lang="es-CL"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L" dirty="0"/>
          </a:p>
        </p:txBody>
      </p:sp>
      <p:sp>
        <p:nvSpPr>
          <p:cNvPr id="5" name="4 Marcador de contenido"/>
          <p:cNvSpPr>
            <a:spLocks noGrp="1"/>
          </p:cNvSpPr>
          <p:nvPr>
            <p:ph idx="1"/>
          </p:nvPr>
        </p:nvSpPr>
        <p:spPr/>
        <p:txBody>
          <a:bodyPr/>
          <a:lstStyle/>
          <a:p>
            <a:r>
              <a:rPr lang="es-MX" sz="2000" dirty="0" smtClean="0"/>
              <a:t>Foto de los primeros días como recluta</a:t>
            </a:r>
          </a:p>
          <a:p>
            <a:endParaRPr lang="es-MX" dirty="0" smtClean="0"/>
          </a:p>
          <a:p>
            <a:endParaRPr lang="es-MX" dirty="0" smtClean="0"/>
          </a:p>
          <a:p>
            <a:endParaRPr lang="es-MX" dirty="0" smtClean="0"/>
          </a:p>
          <a:p>
            <a:endParaRPr lang="es-MX" dirty="0" smtClean="0"/>
          </a:p>
          <a:p>
            <a:endParaRPr lang="es-MX" dirty="0" smtClean="0"/>
          </a:p>
          <a:p>
            <a:endParaRPr lang="es-CL" dirty="0"/>
          </a:p>
        </p:txBody>
      </p:sp>
      <p:pic>
        <p:nvPicPr>
          <p:cNvPr id="6" name="Picture 2" descr="C:\Users\Lab_Ingles04\Downloads\52847236442_a7fbaf1b81_c.jpg"/>
          <p:cNvPicPr>
            <a:picLocks noChangeAspect="1" noChangeArrowheads="1"/>
          </p:cNvPicPr>
          <p:nvPr/>
        </p:nvPicPr>
        <p:blipFill>
          <a:blip r:embed="rId2"/>
          <a:srcRect/>
          <a:stretch>
            <a:fillRect/>
          </a:stretch>
        </p:blipFill>
        <p:spPr bwMode="auto">
          <a:xfrm>
            <a:off x="928662" y="2643182"/>
            <a:ext cx="3643338" cy="2571768"/>
          </a:xfrm>
          <a:prstGeom prst="rect">
            <a:avLst/>
          </a:prstGeom>
          <a:noFill/>
        </p:spPr>
      </p:pic>
      <p:pic>
        <p:nvPicPr>
          <p:cNvPr id="2051" name="Picture 3" descr="C:\Users\Lab_Ingles04\Desktop\COS_1268.jpg"/>
          <p:cNvPicPr>
            <a:picLocks noChangeAspect="1" noChangeArrowheads="1"/>
          </p:cNvPicPr>
          <p:nvPr/>
        </p:nvPicPr>
        <p:blipFill>
          <a:blip r:embed="rId3" cstate="print"/>
          <a:srcRect/>
          <a:stretch>
            <a:fillRect/>
          </a:stretch>
        </p:blipFill>
        <p:spPr bwMode="auto">
          <a:xfrm>
            <a:off x="5214942" y="2500306"/>
            <a:ext cx="2311411" cy="284319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fade">
                                      <p:cBhvr>
                                        <p:cTn id="13" dur="2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dirty="0" smtClean="0"/>
              <a:t>Viaje a la isla </a:t>
            </a:r>
            <a:r>
              <a:rPr lang="es-MX" dirty="0" err="1" smtClean="0"/>
              <a:t>Quiriquina</a:t>
            </a:r>
            <a:endParaRPr lang="es-CL" dirty="0"/>
          </a:p>
        </p:txBody>
      </p:sp>
      <p:sp>
        <p:nvSpPr>
          <p:cNvPr id="5" name="4 Marcador de contenido"/>
          <p:cNvSpPr>
            <a:spLocks noGrp="1"/>
          </p:cNvSpPr>
          <p:nvPr>
            <p:ph idx="1"/>
          </p:nvPr>
        </p:nvSpPr>
        <p:spPr/>
        <p:txBody>
          <a:bodyPr>
            <a:normAutofit/>
          </a:bodyPr>
          <a:lstStyle/>
          <a:p>
            <a:pPr algn="ctr"/>
            <a:r>
              <a:rPr lang="es-MX" sz="2000" dirty="0" smtClean="0"/>
              <a:t>Posterior a nuestro ingreso como reclutas, tuvimos nuestra primera campaña náutica, la cual fue en la isla </a:t>
            </a:r>
            <a:r>
              <a:rPr lang="es-MX" sz="2000" dirty="0" err="1" smtClean="0"/>
              <a:t>Q</a:t>
            </a:r>
            <a:r>
              <a:rPr lang="es-MX" sz="2000" dirty="0" err="1" smtClean="0"/>
              <a:t>uiriquina</a:t>
            </a:r>
            <a:r>
              <a:rPr lang="es-MX" sz="2000" dirty="0" smtClean="0"/>
              <a:t>, donde </a:t>
            </a:r>
            <a:r>
              <a:rPr lang="es-MX" sz="2000" dirty="0" smtClean="0"/>
              <a:t>se encuentra la Escuela de Grumetes, una instancia de suma importancia la cual nos dio las bases para ser cadetes navales.</a:t>
            </a:r>
            <a:endParaRPr lang="es-CL" sz="2000" dirty="0"/>
          </a:p>
        </p:txBody>
      </p:sp>
      <p:pic>
        <p:nvPicPr>
          <p:cNvPr id="6" name="Picture 4" descr="C:\Users\Lab_Ingles04\Desktop\COS_8289.jpg"/>
          <p:cNvPicPr>
            <a:picLocks noChangeAspect="1" noChangeArrowheads="1"/>
          </p:cNvPicPr>
          <p:nvPr/>
        </p:nvPicPr>
        <p:blipFill>
          <a:blip r:embed="rId2" cstate="print"/>
          <a:srcRect/>
          <a:stretch>
            <a:fillRect/>
          </a:stretch>
        </p:blipFill>
        <p:spPr bwMode="auto">
          <a:xfrm>
            <a:off x="1214414" y="3214686"/>
            <a:ext cx="5643602" cy="21431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42</TotalTime>
  <Words>164</Words>
  <Application>Microsoft Office PowerPoint</Application>
  <PresentationFormat>Presentación en pantalla (4:3)</PresentationFormat>
  <Paragraphs>12</Paragraphs>
  <Slides>4</Slides>
  <Notes>0</Notes>
  <HiddenSlides>0</HiddenSlides>
  <MMClips>0</MMClips>
  <ScaleCrop>false</ScaleCrop>
  <HeadingPairs>
    <vt:vector size="4" baseType="variant">
      <vt:variant>
        <vt:lpstr>Tema</vt:lpstr>
      </vt:variant>
      <vt:variant>
        <vt:i4>1</vt:i4>
      </vt:variant>
      <vt:variant>
        <vt:lpstr>Títulos de diapositiva</vt:lpstr>
      </vt:variant>
      <vt:variant>
        <vt:i4>4</vt:i4>
      </vt:variant>
    </vt:vector>
  </HeadingPairs>
  <TitlesOfParts>
    <vt:vector size="5" baseType="lpstr">
      <vt:lpstr>Flujo</vt:lpstr>
      <vt:lpstr>Yo en la Escuela Naval</vt:lpstr>
      <vt:lpstr>Diapositiva 2</vt:lpstr>
      <vt:lpstr>Diapositiva 3</vt:lpstr>
      <vt:lpstr>Viaje a la isla Quiriquina</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 en la Escuela Naval</dc:title>
  <dc:creator>Administrador</dc:creator>
  <cp:lastModifiedBy>Administrador</cp:lastModifiedBy>
  <cp:revision>7</cp:revision>
  <dcterms:created xsi:type="dcterms:W3CDTF">2023-05-31T14:47:23Z</dcterms:created>
  <dcterms:modified xsi:type="dcterms:W3CDTF">2023-05-31T15:34:45Z</dcterms:modified>
</cp:coreProperties>
</file>