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6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7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8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9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10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notesSlides/notesSlide11.xml" ContentType="application/vnd.openxmlformats-officedocument.presentationml.notesSlide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notesSlides/notesSlide12.xml" ContentType="application/vnd.openxmlformats-officedocument.presentationml.notesSlide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93815" r:id="rId2"/>
  </p:sldMasterIdLst>
  <p:notesMasterIdLst>
    <p:notesMasterId r:id="rId27"/>
  </p:notesMasterIdLst>
  <p:handoutMasterIdLst>
    <p:handoutMasterId r:id="rId28"/>
  </p:handoutMasterIdLst>
  <p:sldIdLst>
    <p:sldId id="686" r:id="rId3"/>
    <p:sldId id="740" r:id="rId4"/>
    <p:sldId id="713" r:id="rId5"/>
    <p:sldId id="741" r:id="rId6"/>
    <p:sldId id="716" r:id="rId7"/>
    <p:sldId id="717" r:id="rId8"/>
    <p:sldId id="718" r:id="rId9"/>
    <p:sldId id="719" r:id="rId10"/>
    <p:sldId id="720" r:id="rId11"/>
    <p:sldId id="721" r:id="rId12"/>
    <p:sldId id="722" r:id="rId13"/>
    <p:sldId id="723" r:id="rId14"/>
    <p:sldId id="742" r:id="rId15"/>
    <p:sldId id="724" r:id="rId16"/>
    <p:sldId id="743" r:id="rId17"/>
    <p:sldId id="726" r:id="rId18"/>
    <p:sldId id="746" r:id="rId19"/>
    <p:sldId id="747" r:id="rId20"/>
    <p:sldId id="748" r:id="rId21"/>
    <p:sldId id="749" r:id="rId22"/>
    <p:sldId id="750" r:id="rId23"/>
    <p:sldId id="751" r:id="rId24"/>
    <p:sldId id="745" r:id="rId25"/>
    <p:sldId id="744" r:id="rId26"/>
  </p:sldIdLst>
  <p:sldSz cx="9144000" cy="6858000" type="screen4x3"/>
  <p:notesSz cx="6954838" cy="9309100"/>
  <p:defaultTextStyle>
    <a:defPPr>
      <a:defRPr lang="es-ES"/>
    </a:defPPr>
    <a:lvl1pPr algn="ctr" rtl="0" fontAlgn="base">
      <a:spcBef>
        <a:spcPct val="0"/>
      </a:spcBef>
      <a:spcAft>
        <a:spcPct val="0"/>
      </a:spcAft>
      <a:defRPr sz="2800" kern="1200">
        <a:solidFill>
          <a:schemeClr val="bg1"/>
        </a:solidFill>
        <a:latin typeface="Arial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2800" kern="1200">
        <a:solidFill>
          <a:schemeClr val="bg1"/>
        </a:solidFill>
        <a:latin typeface="Arial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2800" kern="1200">
        <a:solidFill>
          <a:schemeClr val="bg1"/>
        </a:solidFill>
        <a:latin typeface="Arial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2800" kern="1200">
        <a:solidFill>
          <a:schemeClr val="bg1"/>
        </a:solidFill>
        <a:latin typeface="Arial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2800" kern="1200">
        <a:solidFill>
          <a:schemeClr val="bg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bg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bg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bg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bg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614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07 Oficial Secretario T1 Sebastián Appelgren Ruckoldt" initials="AOSTSAR" lastIdx="1" clrIdx="0">
    <p:extLst>
      <p:ext uri="{19B8F6BF-5375-455C-9EA6-DF929625EA0E}">
        <p15:presenceInfo xmlns:p15="http://schemas.microsoft.com/office/powerpoint/2012/main" userId="S-1-5-21-729249599-2391584881-1744581193-1522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000"/>
    <a:srgbClr val="FFCC00"/>
    <a:srgbClr val="FFFFFF"/>
    <a:srgbClr val="EAEAEA"/>
    <a:srgbClr val="FF7C80"/>
    <a:srgbClr val="37383C"/>
    <a:srgbClr val="002060"/>
    <a:srgbClr val="009900"/>
    <a:srgbClr val="C00000"/>
    <a:srgbClr val="66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22C1785-F4DE-44C2-852E-B573B51A2C66}" v="2" dt="2021-11-24T00:57:46.78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647" autoAdjust="0"/>
    <p:restoredTop sz="84112" autoAdjust="0"/>
  </p:normalViewPr>
  <p:slideViewPr>
    <p:cSldViewPr>
      <p:cViewPr>
        <p:scale>
          <a:sx n="60" d="100"/>
          <a:sy n="60" d="100"/>
        </p:scale>
        <p:origin x="1644" y="60"/>
      </p:cViewPr>
      <p:guideLst>
        <p:guide orient="horz" pos="2614"/>
        <p:guide pos="2880"/>
      </p:guideLst>
    </p:cSldViewPr>
  </p:slideViewPr>
  <p:outlineViewPr>
    <p:cViewPr>
      <p:scale>
        <a:sx n="33" d="100"/>
        <a:sy n="33" d="100"/>
      </p:scale>
      <p:origin x="0" y="3210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microsoft.com/office/2016/11/relationships/changesInfo" Target="changesInfos/changesInfo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commentAuthors" Target="comment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notesMaster" Target="notesMasters/notesMaster1.xml"/><Relationship Id="rId30" Type="http://schemas.openxmlformats.org/officeDocument/2006/relationships/presProps" Target="presProps.xml"/><Relationship Id="rId35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FEDERICO SAELZER" userId="e4621d1475a35531" providerId="LiveId" clId="{922C1785-F4DE-44C2-852E-B573B51A2C66}"/>
    <pc:docChg chg="custSel modSld">
      <pc:chgData name="FEDERICO SAELZER" userId="e4621d1475a35531" providerId="LiveId" clId="{922C1785-F4DE-44C2-852E-B573B51A2C66}" dt="2021-11-24T00:58:15.616" v="37" actId="1036"/>
      <pc:docMkLst>
        <pc:docMk/>
      </pc:docMkLst>
      <pc:sldChg chg="delSp modSp mod">
        <pc:chgData name="FEDERICO SAELZER" userId="e4621d1475a35531" providerId="LiveId" clId="{922C1785-F4DE-44C2-852E-B573B51A2C66}" dt="2021-11-24T00:58:15.616" v="37" actId="1036"/>
        <pc:sldMkLst>
          <pc:docMk/>
          <pc:sldMk cId="0" sldId="305"/>
        </pc:sldMkLst>
        <pc:spChg chg="del mod">
          <ac:chgData name="FEDERICO SAELZER" userId="e4621d1475a35531" providerId="LiveId" clId="{922C1785-F4DE-44C2-852E-B573B51A2C66}" dt="2021-11-24T00:58:01.984" v="23" actId="478"/>
          <ac:spMkLst>
            <pc:docMk/>
            <pc:sldMk cId="0" sldId="305"/>
            <ac:spMk id="10" creationId="{00000000-0000-0000-0000-000000000000}"/>
          </ac:spMkLst>
        </pc:spChg>
        <pc:spChg chg="mod">
          <ac:chgData name="FEDERICO SAELZER" userId="e4621d1475a35531" providerId="LiveId" clId="{922C1785-F4DE-44C2-852E-B573B51A2C66}" dt="2021-11-24T00:58:15.616" v="37" actId="1036"/>
          <ac:spMkLst>
            <pc:docMk/>
            <pc:sldMk cId="0" sldId="305"/>
            <ac:spMk id="23" creationId="{00000000-0000-0000-0000-000000000000}"/>
          </ac:spMkLst>
        </pc:spChg>
        <pc:spChg chg="mod">
          <ac:chgData name="FEDERICO SAELZER" userId="e4621d1475a35531" providerId="LiveId" clId="{922C1785-F4DE-44C2-852E-B573B51A2C66}" dt="2021-11-24T00:58:15.616" v="37" actId="1036"/>
          <ac:spMkLst>
            <pc:docMk/>
            <pc:sldMk cId="0" sldId="305"/>
            <ac:spMk id="24" creationId="{00000000-0000-0000-0000-000000000000}"/>
          </ac:spMkLst>
        </pc:spChg>
        <pc:spChg chg="mod">
          <ac:chgData name="FEDERICO SAELZER" userId="e4621d1475a35531" providerId="LiveId" clId="{922C1785-F4DE-44C2-852E-B573B51A2C66}" dt="2021-11-24T00:58:15.616" v="37" actId="1036"/>
          <ac:spMkLst>
            <pc:docMk/>
            <pc:sldMk cId="0" sldId="305"/>
            <ac:spMk id="25" creationId="{00000000-0000-0000-0000-000000000000}"/>
          </ac:spMkLst>
        </pc:spChg>
        <pc:spChg chg="mod">
          <ac:chgData name="FEDERICO SAELZER" userId="e4621d1475a35531" providerId="LiveId" clId="{922C1785-F4DE-44C2-852E-B573B51A2C66}" dt="2021-11-24T00:58:15.616" v="37" actId="1036"/>
          <ac:spMkLst>
            <pc:docMk/>
            <pc:sldMk cId="0" sldId="305"/>
            <ac:spMk id="26" creationId="{00000000-0000-0000-0000-000000000000}"/>
          </ac:spMkLst>
        </pc:spChg>
        <pc:grpChg chg="mod">
          <ac:chgData name="FEDERICO SAELZER" userId="e4621d1475a35531" providerId="LiveId" clId="{922C1785-F4DE-44C2-852E-B573B51A2C66}" dt="2021-11-24T00:58:15.616" v="37" actId="1036"/>
          <ac:grpSpMkLst>
            <pc:docMk/>
            <pc:sldMk cId="0" sldId="305"/>
            <ac:grpSpMk id="15" creationId="{00000000-0000-0000-0000-000000000000}"/>
          </ac:grpSpMkLst>
        </pc:grpChg>
        <pc:grpChg chg="mod">
          <ac:chgData name="FEDERICO SAELZER" userId="e4621d1475a35531" providerId="LiveId" clId="{922C1785-F4DE-44C2-852E-B573B51A2C66}" dt="2021-11-24T00:58:15.616" v="37" actId="1036"/>
          <ac:grpSpMkLst>
            <pc:docMk/>
            <pc:sldMk cId="0" sldId="305"/>
            <ac:grpSpMk id="16" creationId="{00000000-0000-0000-0000-000000000000}"/>
          </ac:grpSpMkLst>
        </pc:grpChg>
        <pc:grpChg chg="mod">
          <ac:chgData name="FEDERICO SAELZER" userId="e4621d1475a35531" providerId="LiveId" clId="{922C1785-F4DE-44C2-852E-B573B51A2C66}" dt="2021-11-24T00:58:15.616" v="37" actId="1036"/>
          <ac:grpSpMkLst>
            <pc:docMk/>
            <pc:sldMk cId="0" sldId="305"/>
            <ac:grpSpMk id="17" creationId="{00000000-0000-0000-0000-000000000000}"/>
          </ac:grpSpMkLst>
        </pc:grpChg>
        <pc:grpChg chg="mod">
          <ac:chgData name="FEDERICO SAELZER" userId="e4621d1475a35531" providerId="LiveId" clId="{922C1785-F4DE-44C2-852E-B573B51A2C66}" dt="2021-11-24T00:58:15.616" v="37" actId="1036"/>
          <ac:grpSpMkLst>
            <pc:docMk/>
            <pc:sldMk cId="0" sldId="305"/>
            <ac:grpSpMk id="20" creationId="{00000000-0000-0000-0000-000000000000}"/>
          </ac:grpSpMkLst>
        </pc:grpChg>
        <pc:picChg chg="mod">
          <ac:chgData name="FEDERICO SAELZER" userId="e4621d1475a35531" providerId="LiveId" clId="{922C1785-F4DE-44C2-852E-B573B51A2C66}" dt="2021-11-24T00:58:15.616" v="37" actId="1036"/>
          <ac:picMkLst>
            <pc:docMk/>
            <pc:sldMk cId="0" sldId="305"/>
            <ac:picMk id="9" creationId="{00000000-0000-0000-0000-000000000000}"/>
          </ac:picMkLst>
        </pc:picChg>
        <pc:picChg chg="mod">
          <ac:chgData name="FEDERICO SAELZER" userId="e4621d1475a35531" providerId="LiveId" clId="{922C1785-F4DE-44C2-852E-B573B51A2C66}" dt="2021-11-24T00:58:15.616" v="37" actId="1036"/>
          <ac:picMkLst>
            <pc:docMk/>
            <pc:sldMk cId="0" sldId="305"/>
            <ac:picMk id="115723" creationId="{00000000-0000-0000-0000-000000000000}"/>
          </ac:picMkLst>
        </pc:picChg>
      </pc:sldChg>
      <pc:sldChg chg="modSp mod">
        <pc:chgData name="FEDERICO SAELZER" userId="e4621d1475a35531" providerId="LiveId" clId="{922C1785-F4DE-44C2-852E-B573B51A2C66}" dt="2021-11-24T00:49:14.432" v="4" actId="255"/>
        <pc:sldMkLst>
          <pc:docMk/>
          <pc:sldMk cId="0" sldId="551"/>
        </pc:sldMkLst>
        <pc:spChg chg="mod">
          <ac:chgData name="FEDERICO SAELZER" userId="e4621d1475a35531" providerId="LiveId" clId="{922C1785-F4DE-44C2-852E-B573B51A2C66}" dt="2021-11-24T00:49:14.432" v="4" actId="255"/>
          <ac:spMkLst>
            <pc:docMk/>
            <pc:sldMk cId="0" sldId="551"/>
            <ac:spMk id="183306" creationId="{00000000-0000-0000-0000-000000000000}"/>
          </ac:spMkLst>
        </pc:spChg>
      </pc:sldChg>
      <pc:sldChg chg="modSp mod">
        <pc:chgData name="FEDERICO SAELZER" userId="e4621d1475a35531" providerId="LiveId" clId="{922C1785-F4DE-44C2-852E-B573B51A2C66}" dt="2021-11-24T00:50:03.064" v="21" actId="1037"/>
        <pc:sldMkLst>
          <pc:docMk/>
          <pc:sldMk cId="0" sldId="577"/>
        </pc:sldMkLst>
        <pc:spChg chg="mod">
          <ac:chgData name="FEDERICO SAELZER" userId="e4621d1475a35531" providerId="LiveId" clId="{922C1785-F4DE-44C2-852E-B573B51A2C66}" dt="2021-11-24T00:50:03.064" v="21" actId="1037"/>
          <ac:spMkLst>
            <pc:docMk/>
            <pc:sldMk cId="0" sldId="577"/>
            <ac:spMk id="71686" creationId="{00000000-0000-0000-0000-000000000000}"/>
          </ac:spMkLst>
        </pc:sp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F742E95-46B4-48A6-9F9E-D0C82BBE8AC8}" type="doc">
      <dgm:prSet loTypeId="urn:microsoft.com/office/officeart/2005/8/layout/lProcess3" loCatId="process" qsTypeId="urn:microsoft.com/office/officeart/2005/8/quickstyle/simple2" qsCatId="simple" csTypeId="urn:microsoft.com/office/officeart/2005/8/colors/accent6_2" csCatId="accent6" phldr="1"/>
      <dgm:spPr/>
      <dgm:t>
        <a:bodyPr/>
        <a:lstStyle/>
        <a:p>
          <a:endParaRPr lang="es-ES"/>
        </a:p>
      </dgm:t>
    </dgm:pt>
    <dgm:pt modelId="{025BA3E9-9C33-43E4-8A2F-CF47BEBE44DB}">
      <dgm:prSet phldrT="[Texto]" custT="1"/>
      <dgm:spPr/>
      <dgm:t>
        <a:bodyPr/>
        <a:lstStyle/>
        <a:p>
          <a:r>
            <a:rPr lang="es-ES" sz="1100" dirty="0">
              <a:latin typeface="+mj-lt"/>
            </a:rPr>
            <a:t>2008</a:t>
          </a:r>
        </a:p>
      </dgm:t>
    </dgm:pt>
    <dgm:pt modelId="{1BAEF510-DCA8-4EE7-BFC4-E2AAC08671D1}" type="parTrans" cxnId="{5A30C0CD-BFBC-4AAD-8A24-28303891CAB8}">
      <dgm:prSet/>
      <dgm:spPr/>
      <dgm:t>
        <a:bodyPr/>
        <a:lstStyle/>
        <a:p>
          <a:endParaRPr lang="es-ES"/>
        </a:p>
      </dgm:t>
    </dgm:pt>
    <dgm:pt modelId="{A81384CF-70FC-4C49-BA13-99D22907F04C}" type="sibTrans" cxnId="{5A30C0CD-BFBC-4AAD-8A24-28303891CAB8}">
      <dgm:prSet/>
      <dgm:spPr/>
      <dgm:t>
        <a:bodyPr/>
        <a:lstStyle/>
        <a:p>
          <a:endParaRPr lang="es-ES"/>
        </a:p>
      </dgm:t>
    </dgm:pt>
    <dgm:pt modelId="{2A81566E-3F53-49F0-828E-F104A10EB219}">
      <dgm:prSet phldrT="[Texto]" custT="1"/>
      <dgm:spPr/>
      <dgm:t>
        <a:bodyPr/>
        <a:lstStyle/>
        <a:p>
          <a:r>
            <a:rPr lang="es-ES" sz="1200" dirty="0"/>
            <a:t>DOCENCIA DE PREGRADO</a:t>
          </a:r>
          <a:br>
            <a:rPr lang="es-ES" sz="1200" dirty="0"/>
          </a:br>
          <a:r>
            <a:rPr lang="es-ES" sz="1200" dirty="0"/>
            <a:t> </a:t>
          </a:r>
        </a:p>
        <a:p>
          <a:r>
            <a:rPr lang="es-ES" sz="1200" dirty="0"/>
            <a:t>GESTIÓN INSTITUCIONAL</a:t>
          </a:r>
        </a:p>
      </dgm:t>
    </dgm:pt>
    <dgm:pt modelId="{C200E521-A8BB-4272-984F-CF049C754FDA}" type="parTrans" cxnId="{F917B6E6-7D97-499C-A898-95AF6F233257}">
      <dgm:prSet/>
      <dgm:spPr/>
      <dgm:t>
        <a:bodyPr/>
        <a:lstStyle/>
        <a:p>
          <a:endParaRPr lang="es-ES"/>
        </a:p>
      </dgm:t>
    </dgm:pt>
    <dgm:pt modelId="{CCFF6CFD-EF13-438E-987D-A361BB3FB584}" type="sibTrans" cxnId="{F917B6E6-7D97-499C-A898-95AF6F233257}">
      <dgm:prSet/>
      <dgm:spPr/>
      <dgm:t>
        <a:bodyPr/>
        <a:lstStyle/>
        <a:p>
          <a:endParaRPr lang="es-ES"/>
        </a:p>
      </dgm:t>
    </dgm:pt>
    <dgm:pt modelId="{B5785DA0-CF30-4B84-8D53-ADE165A7D33F}">
      <dgm:prSet phldrT="[Texto]" custT="1"/>
      <dgm:spPr/>
      <dgm:t>
        <a:bodyPr/>
        <a:lstStyle/>
        <a:p>
          <a:r>
            <a:rPr lang="es-ES" sz="2400" dirty="0"/>
            <a:t>5 AÑOS</a:t>
          </a:r>
        </a:p>
      </dgm:t>
    </dgm:pt>
    <dgm:pt modelId="{37541BEC-DAD3-4330-BD1A-4F14F5DBB911}" type="parTrans" cxnId="{405A7AF1-544A-44C0-8E6F-F3BDC0F60AF7}">
      <dgm:prSet/>
      <dgm:spPr/>
      <dgm:t>
        <a:bodyPr/>
        <a:lstStyle/>
        <a:p>
          <a:endParaRPr lang="es-ES"/>
        </a:p>
      </dgm:t>
    </dgm:pt>
    <dgm:pt modelId="{F77EBC48-66F2-4F81-9BE5-E75E6918A043}" type="sibTrans" cxnId="{405A7AF1-544A-44C0-8E6F-F3BDC0F60AF7}">
      <dgm:prSet/>
      <dgm:spPr/>
      <dgm:t>
        <a:bodyPr/>
        <a:lstStyle/>
        <a:p>
          <a:endParaRPr lang="es-ES"/>
        </a:p>
      </dgm:t>
    </dgm:pt>
    <dgm:pt modelId="{C9D83CB2-B6B5-41FA-9979-52E0D16FC958}">
      <dgm:prSet phldrT="[Texto]" custT="1"/>
      <dgm:spPr/>
      <dgm:t>
        <a:bodyPr/>
        <a:lstStyle/>
        <a:p>
          <a:r>
            <a:rPr lang="es-ES" sz="1100" dirty="0">
              <a:latin typeface="+mj-lt"/>
            </a:rPr>
            <a:t>2013</a:t>
          </a:r>
        </a:p>
      </dgm:t>
    </dgm:pt>
    <dgm:pt modelId="{0574487B-638D-4A60-BFED-9044A228A088}" type="parTrans" cxnId="{F647A01F-217B-4F13-B441-54B9594AAE90}">
      <dgm:prSet/>
      <dgm:spPr/>
      <dgm:t>
        <a:bodyPr/>
        <a:lstStyle/>
        <a:p>
          <a:endParaRPr lang="es-ES"/>
        </a:p>
      </dgm:t>
    </dgm:pt>
    <dgm:pt modelId="{E70FA319-AC9D-4E35-9218-7DEBC3C42F09}" type="sibTrans" cxnId="{F647A01F-217B-4F13-B441-54B9594AAE90}">
      <dgm:prSet/>
      <dgm:spPr/>
      <dgm:t>
        <a:bodyPr/>
        <a:lstStyle/>
        <a:p>
          <a:endParaRPr lang="es-ES"/>
        </a:p>
      </dgm:t>
    </dgm:pt>
    <dgm:pt modelId="{7E2561BF-94DB-43DC-96FF-F145FCE18BA3}">
      <dgm:prSet phldrT="[Texto]" custT="1"/>
      <dgm:spPr/>
      <dgm:t>
        <a:bodyPr/>
        <a:lstStyle/>
        <a:p>
          <a:r>
            <a:rPr lang="es-ES" sz="1200" dirty="0"/>
            <a:t>DOCENCIA DE PREGRADO</a:t>
          </a:r>
          <a:br>
            <a:rPr lang="es-ES" sz="1200" dirty="0"/>
          </a:br>
          <a:r>
            <a:rPr lang="es-ES" sz="1200" dirty="0"/>
            <a:t> </a:t>
          </a:r>
        </a:p>
        <a:p>
          <a:r>
            <a:rPr lang="es-ES" sz="1200" dirty="0"/>
            <a:t>GESTIÓN INSTITUCIONAL</a:t>
          </a:r>
        </a:p>
      </dgm:t>
    </dgm:pt>
    <dgm:pt modelId="{53219C33-C23C-45EF-912C-E8A92547B577}" type="parTrans" cxnId="{0F8E0B3B-0DB3-4F08-8159-96DA4948E402}">
      <dgm:prSet/>
      <dgm:spPr/>
      <dgm:t>
        <a:bodyPr/>
        <a:lstStyle/>
        <a:p>
          <a:endParaRPr lang="es-ES"/>
        </a:p>
      </dgm:t>
    </dgm:pt>
    <dgm:pt modelId="{D7D54964-55B6-4364-B854-6B425DC06667}" type="sibTrans" cxnId="{0F8E0B3B-0DB3-4F08-8159-96DA4948E402}">
      <dgm:prSet/>
      <dgm:spPr/>
      <dgm:t>
        <a:bodyPr/>
        <a:lstStyle/>
        <a:p>
          <a:endParaRPr lang="es-ES"/>
        </a:p>
      </dgm:t>
    </dgm:pt>
    <dgm:pt modelId="{6C53CDFD-3A92-4B98-B6A0-78FE0D3AFCFC}">
      <dgm:prSet phldrT="[Texto]" custT="1"/>
      <dgm:spPr/>
      <dgm:t>
        <a:bodyPr/>
        <a:lstStyle/>
        <a:p>
          <a:r>
            <a:rPr lang="es-ES" sz="2400" dirty="0"/>
            <a:t>5 AÑOS</a:t>
          </a:r>
        </a:p>
      </dgm:t>
    </dgm:pt>
    <dgm:pt modelId="{3B191B48-545D-4508-A8FC-E8441B666F2E}" type="parTrans" cxnId="{49A9FFB8-D42E-48C1-9D03-2F825A729FEE}">
      <dgm:prSet/>
      <dgm:spPr/>
      <dgm:t>
        <a:bodyPr/>
        <a:lstStyle/>
        <a:p>
          <a:endParaRPr lang="es-ES"/>
        </a:p>
      </dgm:t>
    </dgm:pt>
    <dgm:pt modelId="{493BFA92-DFA8-4896-BD5D-90CCC3FA5485}" type="sibTrans" cxnId="{49A9FFB8-D42E-48C1-9D03-2F825A729FEE}">
      <dgm:prSet/>
      <dgm:spPr/>
      <dgm:t>
        <a:bodyPr/>
        <a:lstStyle/>
        <a:p>
          <a:endParaRPr lang="es-ES"/>
        </a:p>
      </dgm:t>
    </dgm:pt>
    <dgm:pt modelId="{463F46D2-D03A-4691-9E56-7014349D213A}">
      <dgm:prSet phldrT="[Texto]" custT="1"/>
      <dgm:spPr/>
      <dgm:t>
        <a:bodyPr/>
        <a:lstStyle/>
        <a:p>
          <a:r>
            <a:rPr lang="es-ES" sz="1100" dirty="0">
              <a:latin typeface="+mj-lt"/>
            </a:rPr>
            <a:t>2018</a:t>
          </a:r>
        </a:p>
      </dgm:t>
    </dgm:pt>
    <dgm:pt modelId="{6E1865F2-A645-4886-B0CB-DEA1D0D1189D}" type="parTrans" cxnId="{0C549533-52E2-4246-BA04-1E7ED76041D6}">
      <dgm:prSet/>
      <dgm:spPr/>
      <dgm:t>
        <a:bodyPr/>
        <a:lstStyle/>
        <a:p>
          <a:endParaRPr lang="es-ES"/>
        </a:p>
      </dgm:t>
    </dgm:pt>
    <dgm:pt modelId="{39F33A3D-5BC4-416C-9C81-6B38C5C93E6E}" type="sibTrans" cxnId="{0C549533-52E2-4246-BA04-1E7ED76041D6}">
      <dgm:prSet/>
      <dgm:spPr/>
      <dgm:t>
        <a:bodyPr/>
        <a:lstStyle/>
        <a:p>
          <a:endParaRPr lang="es-ES"/>
        </a:p>
      </dgm:t>
    </dgm:pt>
    <dgm:pt modelId="{50576689-EF95-4336-A094-A2018B1A9891}">
      <dgm:prSet phldrT="[Texto]" custT="1"/>
      <dgm:spPr/>
      <dgm:t>
        <a:bodyPr/>
        <a:lstStyle/>
        <a:p>
          <a:r>
            <a:rPr lang="es-ES" sz="2400" dirty="0"/>
            <a:t>6 AÑOS</a:t>
          </a:r>
        </a:p>
      </dgm:t>
    </dgm:pt>
    <dgm:pt modelId="{A568EC86-A43D-4310-88C1-5BFBE7BCE80D}" type="parTrans" cxnId="{E81BD43F-E136-45A8-A880-949882814E87}">
      <dgm:prSet/>
      <dgm:spPr/>
      <dgm:t>
        <a:bodyPr/>
        <a:lstStyle/>
        <a:p>
          <a:endParaRPr lang="es-ES"/>
        </a:p>
      </dgm:t>
    </dgm:pt>
    <dgm:pt modelId="{77A690A9-1AD7-4967-90FB-4F6DC09812A9}" type="sibTrans" cxnId="{E81BD43F-E136-45A8-A880-949882814E87}">
      <dgm:prSet/>
      <dgm:spPr/>
      <dgm:t>
        <a:bodyPr/>
        <a:lstStyle/>
        <a:p>
          <a:endParaRPr lang="es-ES"/>
        </a:p>
      </dgm:t>
    </dgm:pt>
    <dgm:pt modelId="{92154A14-B8B3-4EAD-8156-651C4204D1E2}">
      <dgm:prSet custT="1"/>
      <dgm:spPr/>
      <dgm:t>
        <a:bodyPr/>
        <a:lstStyle/>
        <a:p>
          <a:r>
            <a:rPr lang="es-ES" sz="1200" dirty="0"/>
            <a:t>DOCENCIA DE PREGRADO</a:t>
          </a:r>
          <a:br>
            <a:rPr lang="es-ES" sz="1200" dirty="0"/>
          </a:br>
          <a:r>
            <a:rPr lang="es-ES" sz="1200" dirty="0"/>
            <a:t> </a:t>
          </a:r>
        </a:p>
        <a:p>
          <a:r>
            <a:rPr lang="es-ES" sz="1200" dirty="0"/>
            <a:t>GESTIÓN INSTITUCIONAL</a:t>
          </a:r>
          <a:br>
            <a:rPr lang="es-ES" sz="1200" dirty="0"/>
          </a:br>
          <a:r>
            <a:rPr lang="es-ES" sz="1200" dirty="0"/>
            <a:t> </a:t>
          </a:r>
        </a:p>
        <a:p>
          <a:r>
            <a:rPr lang="es-ES" sz="1200" dirty="0"/>
            <a:t>VINCULACIÓN CON EL MEDIO</a:t>
          </a:r>
        </a:p>
      </dgm:t>
    </dgm:pt>
    <dgm:pt modelId="{62BC7426-761A-44F4-9F1A-323625883B8B}" type="parTrans" cxnId="{6385B4CB-7F1C-461B-92E0-33A2B8CBCB96}">
      <dgm:prSet/>
      <dgm:spPr/>
      <dgm:t>
        <a:bodyPr/>
        <a:lstStyle/>
        <a:p>
          <a:endParaRPr lang="es-ES"/>
        </a:p>
      </dgm:t>
    </dgm:pt>
    <dgm:pt modelId="{7085222A-CFF1-4BB5-AFB6-1EDA706C03EC}" type="sibTrans" cxnId="{6385B4CB-7F1C-461B-92E0-33A2B8CBCB96}">
      <dgm:prSet/>
      <dgm:spPr/>
      <dgm:t>
        <a:bodyPr/>
        <a:lstStyle/>
        <a:p>
          <a:endParaRPr lang="es-ES"/>
        </a:p>
      </dgm:t>
    </dgm:pt>
    <dgm:pt modelId="{36C12A0F-285D-4A05-A452-9991CAEB830A}">
      <dgm:prSet phldrT="[Texto]" custT="1"/>
      <dgm:spPr/>
      <dgm:t>
        <a:bodyPr/>
        <a:lstStyle/>
        <a:p>
          <a:r>
            <a:rPr lang="es-ES" sz="1100" dirty="0">
              <a:latin typeface="+mj-lt"/>
            </a:rPr>
            <a:t>2025</a:t>
          </a:r>
          <a:endParaRPr lang="es-ES" sz="1100" dirty="0"/>
        </a:p>
      </dgm:t>
    </dgm:pt>
    <dgm:pt modelId="{CC715719-608B-469C-B52B-B15A56815A24}" type="parTrans" cxnId="{E094982D-0AFD-4447-B2AC-E926C5023FF4}">
      <dgm:prSet/>
      <dgm:spPr/>
      <dgm:t>
        <a:bodyPr/>
        <a:lstStyle/>
        <a:p>
          <a:endParaRPr lang="es-ES"/>
        </a:p>
      </dgm:t>
    </dgm:pt>
    <dgm:pt modelId="{7F515E93-43B8-42FA-9B05-8A60B43A3514}" type="sibTrans" cxnId="{E094982D-0AFD-4447-B2AC-E926C5023FF4}">
      <dgm:prSet/>
      <dgm:spPr/>
      <dgm:t>
        <a:bodyPr/>
        <a:lstStyle/>
        <a:p>
          <a:endParaRPr lang="es-ES"/>
        </a:p>
      </dgm:t>
    </dgm:pt>
    <dgm:pt modelId="{CA1099D9-A87C-4CC5-B7A7-838631A1D04E}">
      <dgm:prSet custT="1"/>
      <dgm:spPr/>
      <dgm:t>
        <a:bodyPr/>
        <a:lstStyle/>
        <a:p>
          <a:r>
            <a:rPr lang="es-MX" sz="1000" b="0" dirty="0"/>
            <a:t>DOCENCIA Y RESULTADOS DEL PROCESO DE FORMACIÓN</a:t>
          </a:r>
          <a:br>
            <a:rPr lang="es-MX" sz="1000" b="0" dirty="0"/>
          </a:br>
          <a:br>
            <a:rPr lang="es-MX" sz="1000" b="0" dirty="0"/>
          </a:br>
          <a:r>
            <a:rPr lang="es-MX" sz="1000" b="0" dirty="0"/>
            <a:t>GESTIÓN ESTRATÉGICA Y RECURSOS INSTITUCIONALES</a:t>
          </a:r>
          <a:br>
            <a:rPr lang="es-MX" sz="1000" b="0" dirty="0"/>
          </a:br>
          <a:br>
            <a:rPr lang="es-MX" sz="1000" b="0" dirty="0"/>
          </a:br>
          <a:r>
            <a:rPr lang="es-MX" sz="1000" b="0" dirty="0"/>
            <a:t>ASEGURAMIENTO INTERNO DE LA CALIDAD</a:t>
          </a:r>
          <a:br>
            <a:rPr lang="es-MX" sz="1000" b="0" dirty="0"/>
          </a:br>
          <a:br>
            <a:rPr lang="es-MX" sz="1000" b="0" dirty="0"/>
          </a:br>
          <a:r>
            <a:rPr lang="es-ES" sz="1000" b="0" dirty="0"/>
            <a:t>VINCULACIÓN CON EL MEDIO</a:t>
          </a:r>
          <a:br>
            <a:rPr lang="es-ES" sz="1000" b="0" dirty="0"/>
          </a:br>
          <a:br>
            <a:rPr lang="es-ES" sz="1000" b="0" dirty="0"/>
          </a:br>
          <a:r>
            <a:rPr lang="es-ES" sz="1000" b="0" dirty="0"/>
            <a:t>INVESTIGACIÓN, CREACIÓN Y/O INNOVACIÓN</a:t>
          </a:r>
        </a:p>
      </dgm:t>
    </dgm:pt>
    <dgm:pt modelId="{C87CEB66-4479-471F-B923-633226E6F2F6}" type="parTrans" cxnId="{7F9E2894-2060-46A1-9E16-166170C94FEA}">
      <dgm:prSet/>
      <dgm:spPr/>
      <dgm:t>
        <a:bodyPr/>
        <a:lstStyle/>
        <a:p>
          <a:endParaRPr lang="es-ES"/>
        </a:p>
      </dgm:t>
    </dgm:pt>
    <dgm:pt modelId="{37933A12-07C4-4C06-8A77-B0483B534CDD}" type="sibTrans" cxnId="{7F9E2894-2060-46A1-9E16-166170C94FEA}">
      <dgm:prSet/>
      <dgm:spPr/>
      <dgm:t>
        <a:bodyPr/>
        <a:lstStyle/>
        <a:p>
          <a:endParaRPr lang="es-ES"/>
        </a:p>
      </dgm:t>
    </dgm:pt>
    <dgm:pt modelId="{852F7945-D819-4733-B066-A991E468EAC9}">
      <dgm:prSet custT="1"/>
      <dgm:spPr>
        <a:solidFill>
          <a:srgbClr val="FFCC00">
            <a:alpha val="90000"/>
          </a:srgbClr>
        </a:solidFill>
      </dgm:spPr>
      <dgm:t>
        <a:bodyPr/>
        <a:lstStyle/>
        <a:p>
          <a:r>
            <a:rPr lang="es-ES" sz="1800" dirty="0"/>
            <a:t>EXCELENCIA </a:t>
          </a:r>
          <a:br>
            <a:rPr lang="es-ES" sz="2000" dirty="0"/>
          </a:br>
          <a:r>
            <a:rPr lang="es-ES" sz="2000" dirty="0"/>
            <a:t>6 AÑOS</a:t>
          </a:r>
        </a:p>
      </dgm:t>
    </dgm:pt>
    <dgm:pt modelId="{35BB094A-484C-4851-BF59-BED856EF64BE}" type="parTrans" cxnId="{F0C08E7D-C428-4556-B675-6CAD62F8605C}">
      <dgm:prSet/>
      <dgm:spPr/>
      <dgm:t>
        <a:bodyPr/>
        <a:lstStyle/>
        <a:p>
          <a:endParaRPr lang="es-ES"/>
        </a:p>
      </dgm:t>
    </dgm:pt>
    <dgm:pt modelId="{91918221-5F03-4411-9EE8-1381CF253154}" type="sibTrans" cxnId="{F0C08E7D-C428-4556-B675-6CAD62F8605C}">
      <dgm:prSet/>
      <dgm:spPr/>
      <dgm:t>
        <a:bodyPr/>
        <a:lstStyle/>
        <a:p>
          <a:endParaRPr lang="es-ES"/>
        </a:p>
      </dgm:t>
    </dgm:pt>
    <dgm:pt modelId="{CEA76F98-93E7-41B6-AB64-B3C95C32CCB2}" type="pres">
      <dgm:prSet presAssocID="{CF742E95-46B4-48A6-9F9E-D0C82BBE8AC8}" presName="Name0" presStyleCnt="0">
        <dgm:presLayoutVars>
          <dgm:chPref val="3"/>
          <dgm:dir/>
          <dgm:animLvl val="lvl"/>
          <dgm:resizeHandles/>
        </dgm:presLayoutVars>
      </dgm:prSet>
      <dgm:spPr/>
    </dgm:pt>
    <dgm:pt modelId="{11A838E2-193F-459F-A69D-D8EAADD31667}" type="pres">
      <dgm:prSet presAssocID="{025BA3E9-9C33-43E4-8A2F-CF47BEBE44DB}" presName="horFlow" presStyleCnt="0"/>
      <dgm:spPr/>
    </dgm:pt>
    <dgm:pt modelId="{80DDF683-834B-4578-9251-31BD290E2D3A}" type="pres">
      <dgm:prSet presAssocID="{025BA3E9-9C33-43E4-8A2F-CF47BEBE44DB}" presName="bigChev" presStyleLbl="node1" presStyleIdx="0" presStyleCnt="4" custScaleX="59750" custScaleY="84217"/>
      <dgm:spPr>
        <a:prstGeom prst="homePlate">
          <a:avLst/>
        </a:prstGeom>
      </dgm:spPr>
    </dgm:pt>
    <dgm:pt modelId="{05B11128-2735-4241-A989-100F5731652C}" type="pres">
      <dgm:prSet presAssocID="{C200E521-A8BB-4272-984F-CF049C754FDA}" presName="parTrans" presStyleCnt="0"/>
      <dgm:spPr/>
    </dgm:pt>
    <dgm:pt modelId="{B69B942F-5555-47A8-8ED5-DFA2F36B3CF7}" type="pres">
      <dgm:prSet presAssocID="{2A81566E-3F53-49F0-828E-F104A10EB219}" presName="node" presStyleLbl="alignAccFollowNode1" presStyleIdx="0" presStyleCnt="8" custScaleX="199234" custLinFactNeighborX="13134">
        <dgm:presLayoutVars>
          <dgm:bulletEnabled val="1"/>
        </dgm:presLayoutVars>
      </dgm:prSet>
      <dgm:spPr/>
    </dgm:pt>
    <dgm:pt modelId="{9A172CC6-9810-4C2A-A428-F1480323AC05}" type="pres">
      <dgm:prSet presAssocID="{CCFF6CFD-EF13-438E-987D-A361BB3FB584}" presName="sibTrans" presStyleCnt="0"/>
      <dgm:spPr/>
    </dgm:pt>
    <dgm:pt modelId="{88D3894B-CF20-4B45-B73F-1BE929FD8C0B}" type="pres">
      <dgm:prSet presAssocID="{B5785DA0-CF30-4B84-8D53-ADE165A7D33F}" presName="node" presStyleLbl="alignAccFollowNode1" presStyleIdx="1" presStyleCnt="8" custScaleX="105863" custLinFactNeighborX="8693">
        <dgm:presLayoutVars>
          <dgm:bulletEnabled val="1"/>
        </dgm:presLayoutVars>
      </dgm:prSet>
      <dgm:spPr/>
    </dgm:pt>
    <dgm:pt modelId="{1D9BC7E0-A267-4B69-8EA0-AB8B22C53E46}" type="pres">
      <dgm:prSet presAssocID="{025BA3E9-9C33-43E4-8A2F-CF47BEBE44DB}" presName="vSp" presStyleCnt="0"/>
      <dgm:spPr/>
    </dgm:pt>
    <dgm:pt modelId="{EA98D446-50DB-4169-8CB9-ABCC044A0050}" type="pres">
      <dgm:prSet presAssocID="{C9D83CB2-B6B5-41FA-9979-52E0D16FC958}" presName="horFlow" presStyleCnt="0"/>
      <dgm:spPr/>
    </dgm:pt>
    <dgm:pt modelId="{FCB7F071-885F-4C8E-AA5C-3C616698763E}" type="pres">
      <dgm:prSet presAssocID="{C9D83CB2-B6B5-41FA-9979-52E0D16FC958}" presName="bigChev" presStyleLbl="node1" presStyleIdx="1" presStyleCnt="4" custScaleX="57736" custScaleY="91405" custLinFactNeighborX="-305" custLinFactNeighborY="-500"/>
      <dgm:spPr>
        <a:prstGeom prst="homePlate">
          <a:avLst/>
        </a:prstGeom>
      </dgm:spPr>
    </dgm:pt>
    <dgm:pt modelId="{F3A5C275-99F3-46EF-A629-6A8B733E98F0}" type="pres">
      <dgm:prSet presAssocID="{53219C33-C23C-45EF-912C-E8A92547B577}" presName="parTrans" presStyleCnt="0"/>
      <dgm:spPr/>
    </dgm:pt>
    <dgm:pt modelId="{0C2827C4-916E-4C3C-9DB8-E7A2DB5BE4ED}" type="pres">
      <dgm:prSet presAssocID="{7E2561BF-94DB-43DC-96FF-F145FCE18BA3}" presName="node" presStyleLbl="alignAccFollowNode1" presStyleIdx="2" presStyleCnt="8" custScaleX="198335" custLinFactNeighborX="16011">
        <dgm:presLayoutVars>
          <dgm:bulletEnabled val="1"/>
        </dgm:presLayoutVars>
      </dgm:prSet>
      <dgm:spPr/>
    </dgm:pt>
    <dgm:pt modelId="{E21D41CB-BAC5-4BA9-AE27-B9624890530F}" type="pres">
      <dgm:prSet presAssocID="{D7D54964-55B6-4364-B854-6B425DC06667}" presName="sibTrans" presStyleCnt="0"/>
      <dgm:spPr/>
    </dgm:pt>
    <dgm:pt modelId="{D1AC2D78-93AD-42F0-B090-EC9A01E7961E}" type="pres">
      <dgm:prSet presAssocID="{6C53CDFD-3A92-4B98-B6A0-78FE0D3AFCFC}" presName="node" presStyleLbl="alignAccFollowNode1" presStyleIdx="3" presStyleCnt="8" custScaleX="110257" custLinFactNeighborX="17386">
        <dgm:presLayoutVars>
          <dgm:bulletEnabled val="1"/>
        </dgm:presLayoutVars>
      </dgm:prSet>
      <dgm:spPr/>
    </dgm:pt>
    <dgm:pt modelId="{478E80C2-359F-4294-B051-352D2B320032}" type="pres">
      <dgm:prSet presAssocID="{C9D83CB2-B6B5-41FA-9979-52E0D16FC958}" presName="vSp" presStyleCnt="0"/>
      <dgm:spPr/>
    </dgm:pt>
    <dgm:pt modelId="{9B85BF3D-8437-40AD-8A18-6E1A819247F4}" type="pres">
      <dgm:prSet presAssocID="{463F46D2-D03A-4691-9E56-7014349D213A}" presName="horFlow" presStyleCnt="0"/>
      <dgm:spPr/>
    </dgm:pt>
    <dgm:pt modelId="{F08A6448-DA2A-42EA-900A-B3FD068170E4}" type="pres">
      <dgm:prSet presAssocID="{463F46D2-D03A-4691-9E56-7014349D213A}" presName="bigChev" presStyleLbl="node1" presStyleIdx="2" presStyleCnt="4" custScaleX="59284" custScaleY="79946" custLinFactNeighborX="6431" custLinFactNeighborY="-518"/>
      <dgm:spPr>
        <a:prstGeom prst="homePlate">
          <a:avLst/>
        </a:prstGeom>
      </dgm:spPr>
    </dgm:pt>
    <dgm:pt modelId="{D642BA30-9B27-467A-86D3-3420D738E747}" type="pres">
      <dgm:prSet presAssocID="{62BC7426-761A-44F4-9F1A-323625883B8B}" presName="parTrans" presStyleCnt="0"/>
      <dgm:spPr/>
    </dgm:pt>
    <dgm:pt modelId="{D6015DE6-2F59-4252-AAE6-4FAE270F3547}" type="pres">
      <dgm:prSet presAssocID="{92154A14-B8B3-4EAD-8156-651C4204D1E2}" presName="node" presStyleLbl="alignAccFollowNode1" presStyleIdx="4" presStyleCnt="8" custScaleX="196398" custLinFactNeighborX="16525">
        <dgm:presLayoutVars>
          <dgm:bulletEnabled val="1"/>
        </dgm:presLayoutVars>
      </dgm:prSet>
      <dgm:spPr/>
    </dgm:pt>
    <dgm:pt modelId="{95223AFA-D05E-44F1-B7CC-E76D9CE60EF5}" type="pres">
      <dgm:prSet presAssocID="{7085222A-CFF1-4BB5-AFB6-1EDA706C03EC}" presName="sibTrans" presStyleCnt="0"/>
      <dgm:spPr/>
    </dgm:pt>
    <dgm:pt modelId="{74544A26-29E3-4B9F-B878-07C54DBE8572}" type="pres">
      <dgm:prSet presAssocID="{50576689-EF95-4336-A094-A2018B1A9891}" presName="node" presStyleLbl="alignAccFollowNode1" presStyleIdx="5" presStyleCnt="8" custScaleX="110942" custLinFactNeighborX="13007" custLinFactNeighborY="246">
        <dgm:presLayoutVars>
          <dgm:bulletEnabled val="1"/>
        </dgm:presLayoutVars>
      </dgm:prSet>
      <dgm:spPr/>
    </dgm:pt>
    <dgm:pt modelId="{B1BF0772-CFAD-41E9-9F34-38C6991DB453}" type="pres">
      <dgm:prSet presAssocID="{463F46D2-D03A-4691-9E56-7014349D213A}" presName="vSp" presStyleCnt="0"/>
      <dgm:spPr/>
    </dgm:pt>
    <dgm:pt modelId="{EA9DD27C-8E60-4282-8632-8336F81D61CA}" type="pres">
      <dgm:prSet presAssocID="{36C12A0F-285D-4A05-A452-9991CAEB830A}" presName="horFlow" presStyleCnt="0"/>
      <dgm:spPr/>
    </dgm:pt>
    <dgm:pt modelId="{69513C4F-6B5E-4EC8-933C-31A54464FF64}" type="pres">
      <dgm:prSet presAssocID="{36C12A0F-285D-4A05-A452-9991CAEB830A}" presName="bigChev" presStyleLbl="node1" presStyleIdx="3" presStyleCnt="4" custScaleX="59284" custScaleY="99355"/>
      <dgm:spPr>
        <a:prstGeom prst="homePlate">
          <a:avLst/>
        </a:prstGeom>
      </dgm:spPr>
    </dgm:pt>
    <dgm:pt modelId="{8292287E-A316-4D01-940C-20335A62C0A8}" type="pres">
      <dgm:prSet presAssocID="{C87CEB66-4479-471F-B923-633226E6F2F6}" presName="parTrans" presStyleCnt="0"/>
      <dgm:spPr/>
    </dgm:pt>
    <dgm:pt modelId="{3752AD2B-86B7-40A0-98BB-5B5420FC9096}" type="pres">
      <dgm:prSet presAssocID="{CA1099D9-A87C-4CC5-B7A7-838631A1D04E}" presName="node" presStyleLbl="alignAccFollowNode1" presStyleIdx="6" presStyleCnt="8" custScaleX="203432" custScaleY="124278" custLinFactNeighborX="-28907" custLinFactNeighborY="202">
        <dgm:presLayoutVars>
          <dgm:bulletEnabled val="1"/>
        </dgm:presLayoutVars>
      </dgm:prSet>
      <dgm:spPr/>
    </dgm:pt>
    <dgm:pt modelId="{66938246-35C6-4C00-9020-2764E4517835}" type="pres">
      <dgm:prSet presAssocID="{37933A12-07C4-4C06-8A77-B0483B534CDD}" presName="sibTrans" presStyleCnt="0"/>
      <dgm:spPr/>
    </dgm:pt>
    <dgm:pt modelId="{271AAB15-62CE-4C3C-B6E4-1DD29217971C}" type="pres">
      <dgm:prSet presAssocID="{852F7945-D819-4733-B066-A991E468EAC9}" presName="node" presStyleLbl="alignAccFollowNode1" presStyleIdx="7" presStyleCnt="8" custScaleX="116623" custScaleY="124278" custLinFactNeighborX="-40951">
        <dgm:presLayoutVars>
          <dgm:bulletEnabled val="1"/>
        </dgm:presLayoutVars>
      </dgm:prSet>
      <dgm:spPr/>
    </dgm:pt>
  </dgm:ptLst>
  <dgm:cxnLst>
    <dgm:cxn modelId="{779FE90A-299D-41E6-8BF9-C7E748E1887E}" type="presOf" srcId="{B5785DA0-CF30-4B84-8D53-ADE165A7D33F}" destId="{88D3894B-CF20-4B45-B73F-1BE929FD8C0B}" srcOrd="0" destOrd="0" presId="urn:microsoft.com/office/officeart/2005/8/layout/lProcess3"/>
    <dgm:cxn modelId="{F647A01F-217B-4F13-B441-54B9594AAE90}" srcId="{CF742E95-46B4-48A6-9F9E-D0C82BBE8AC8}" destId="{C9D83CB2-B6B5-41FA-9979-52E0D16FC958}" srcOrd="1" destOrd="0" parTransId="{0574487B-638D-4A60-BFED-9044A228A088}" sibTransId="{E70FA319-AC9D-4E35-9218-7DEBC3C42F09}"/>
    <dgm:cxn modelId="{E094982D-0AFD-4447-B2AC-E926C5023FF4}" srcId="{CF742E95-46B4-48A6-9F9E-D0C82BBE8AC8}" destId="{36C12A0F-285D-4A05-A452-9991CAEB830A}" srcOrd="3" destOrd="0" parTransId="{CC715719-608B-469C-B52B-B15A56815A24}" sibTransId="{7F515E93-43B8-42FA-9B05-8A60B43A3514}"/>
    <dgm:cxn modelId="{0C549533-52E2-4246-BA04-1E7ED76041D6}" srcId="{CF742E95-46B4-48A6-9F9E-D0C82BBE8AC8}" destId="{463F46D2-D03A-4691-9E56-7014349D213A}" srcOrd="2" destOrd="0" parTransId="{6E1865F2-A645-4886-B0CB-DEA1D0D1189D}" sibTransId="{39F33A3D-5BC4-416C-9C81-6B38C5C93E6E}"/>
    <dgm:cxn modelId="{3D1A2838-8F59-47A8-AFBE-F885330C6A8F}" type="presOf" srcId="{92154A14-B8B3-4EAD-8156-651C4204D1E2}" destId="{D6015DE6-2F59-4252-AAE6-4FAE270F3547}" srcOrd="0" destOrd="0" presId="urn:microsoft.com/office/officeart/2005/8/layout/lProcess3"/>
    <dgm:cxn modelId="{0F8E0B3B-0DB3-4F08-8159-96DA4948E402}" srcId="{C9D83CB2-B6B5-41FA-9979-52E0D16FC958}" destId="{7E2561BF-94DB-43DC-96FF-F145FCE18BA3}" srcOrd="0" destOrd="0" parTransId="{53219C33-C23C-45EF-912C-E8A92547B577}" sibTransId="{D7D54964-55B6-4364-B854-6B425DC06667}"/>
    <dgm:cxn modelId="{E81BD43F-E136-45A8-A880-949882814E87}" srcId="{463F46D2-D03A-4691-9E56-7014349D213A}" destId="{50576689-EF95-4336-A094-A2018B1A9891}" srcOrd="1" destOrd="0" parTransId="{A568EC86-A43D-4310-88C1-5BFBE7BCE80D}" sibTransId="{77A690A9-1AD7-4967-90FB-4F6DC09812A9}"/>
    <dgm:cxn modelId="{A835615D-5077-47B3-A2D4-BA3E2985301A}" type="presOf" srcId="{36C12A0F-285D-4A05-A452-9991CAEB830A}" destId="{69513C4F-6B5E-4EC8-933C-31A54464FF64}" srcOrd="0" destOrd="0" presId="urn:microsoft.com/office/officeart/2005/8/layout/lProcess3"/>
    <dgm:cxn modelId="{612E7E6A-66F7-4B2C-8CD9-3B5C351E4568}" type="presOf" srcId="{2A81566E-3F53-49F0-828E-F104A10EB219}" destId="{B69B942F-5555-47A8-8ED5-DFA2F36B3CF7}" srcOrd="0" destOrd="0" presId="urn:microsoft.com/office/officeart/2005/8/layout/lProcess3"/>
    <dgm:cxn modelId="{B20FA250-2853-41DE-A17D-F2E67E983A4E}" type="presOf" srcId="{7E2561BF-94DB-43DC-96FF-F145FCE18BA3}" destId="{0C2827C4-916E-4C3C-9DB8-E7A2DB5BE4ED}" srcOrd="0" destOrd="0" presId="urn:microsoft.com/office/officeart/2005/8/layout/lProcess3"/>
    <dgm:cxn modelId="{1C1D4151-EBFA-4841-8E87-8686BE64AE4E}" type="presOf" srcId="{852F7945-D819-4733-B066-A991E468EAC9}" destId="{271AAB15-62CE-4C3C-B6E4-1DD29217971C}" srcOrd="0" destOrd="0" presId="urn:microsoft.com/office/officeart/2005/8/layout/lProcess3"/>
    <dgm:cxn modelId="{4E863373-D61E-41D3-8B7C-310BDA0BE99F}" type="presOf" srcId="{463F46D2-D03A-4691-9E56-7014349D213A}" destId="{F08A6448-DA2A-42EA-900A-B3FD068170E4}" srcOrd="0" destOrd="0" presId="urn:microsoft.com/office/officeart/2005/8/layout/lProcess3"/>
    <dgm:cxn modelId="{F0C08E7D-C428-4556-B675-6CAD62F8605C}" srcId="{36C12A0F-285D-4A05-A452-9991CAEB830A}" destId="{852F7945-D819-4733-B066-A991E468EAC9}" srcOrd="1" destOrd="0" parTransId="{35BB094A-484C-4851-BF59-BED856EF64BE}" sibTransId="{91918221-5F03-4411-9EE8-1381CF253154}"/>
    <dgm:cxn modelId="{F28B6E80-3100-449C-98F5-6A8BFAD13D06}" type="presOf" srcId="{50576689-EF95-4336-A094-A2018B1A9891}" destId="{74544A26-29E3-4B9F-B878-07C54DBE8572}" srcOrd="0" destOrd="0" presId="urn:microsoft.com/office/officeart/2005/8/layout/lProcess3"/>
    <dgm:cxn modelId="{7F9E2894-2060-46A1-9E16-166170C94FEA}" srcId="{36C12A0F-285D-4A05-A452-9991CAEB830A}" destId="{CA1099D9-A87C-4CC5-B7A7-838631A1D04E}" srcOrd="0" destOrd="0" parTransId="{C87CEB66-4479-471F-B923-633226E6F2F6}" sibTransId="{37933A12-07C4-4C06-8A77-B0483B534CDD}"/>
    <dgm:cxn modelId="{49A9FFB8-D42E-48C1-9D03-2F825A729FEE}" srcId="{C9D83CB2-B6B5-41FA-9979-52E0D16FC958}" destId="{6C53CDFD-3A92-4B98-B6A0-78FE0D3AFCFC}" srcOrd="1" destOrd="0" parTransId="{3B191B48-545D-4508-A8FC-E8441B666F2E}" sibTransId="{493BFA92-DFA8-4896-BD5D-90CCC3FA5485}"/>
    <dgm:cxn modelId="{6385B4CB-7F1C-461B-92E0-33A2B8CBCB96}" srcId="{463F46D2-D03A-4691-9E56-7014349D213A}" destId="{92154A14-B8B3-4EAD-8156-651C4204D1E2}" srcOrd="0" destOrd="0" parTransId="{62BC7426-761A-44F4-9F1A-323625883B8B}" sibTransId="{7085222A-CFF1-4BB5-AFB6-1EDA706C03EC}"/>
    <dgm:cxn modelId="{5A30C0CD-BFBC-4AAD-8A24-28303891CAB8}" srcId="{CF742E95-46B4-48A6-9F9E-D0C82BBE8AC8}" destId="{025BA3E9-9C33-43E4-8A2F-CF47BEBE44DB}" srcOrd="0" destOrd="0" parTransId="{1BAEF510-DCA8-4EE7-BFC4-E2AAC08671D1}" sibTransId="{A81384CF-70FC-4C49-BA13-99D22907F04C}"/>
    <dgm:cxn modelId="{3291EDE0-6C25-4D1A-9BFA-15A15132A2BD}" type="presOf" srcId="{025BA3E9-9C33-43E4-8A2F-CF47BEBE44DB}" destId="{80DDF683-834B-4578-9251-31BD290E2D3A}" srcOrd="0" destOrd="0" presId="urn:microsoft.com/office/officeart/2005/8/layout/lProcess3"/>
    <dgm:cxn modelId="{E999CDE5-9BCD-4CC8-AEFB-CF1A18504435}" type="presOf" srcId="{CA1099D9-A87C-4CC5-B7A7-838631A1D04E}" destId="{3752AD2B-86B7-40A0-98BB-5B5420FC9096}" srcOrd="0" destOrd="0" presId="urn:microsoft.com/office/officeart/2005/8/layout/lProcess3"/>
    <dgm:cxn modelId="{F917B6E6-7D97-499C-A898-95AF6F233257}" srcId="{025BA3E9-9C33-43E4-8A2F-CF47BEBE44DB}" destId="{2A81566E-3F53-49F0-828E-F104A10EB219}" srcOrd="0" destOrd="0" parTransId="{C200E521-A8BB-4272-984F-CF049C754FDA}" sibTransId="{CCFF6CFD-EF13-438E-987D-A361BB3FB584}"/>
    <dgm:cxn modelId="{5037CDE7-0257-4797-A630-253EBB44EA59}" type="presOf" srcId="{C9D83CB2-B6B5-41FA-9979-52E0D16FC958}" destId="{FCB7F071-885F-4C8E-AA5C-3C616698763E}" srcOrd="0" destOrd="0" presId="urn:microsoft.com/office/officeart/2005/8/layout/lProcess3"/>
    <dgm:cxn modelId="{F7C339ED-1159-4E46-B0B9-EE93745AFBF3}" type="presOf" srcId="{6C53CDFD-3A92-4B98-B6A0-78FE0D3AFCFC}" destId="{D1AC2D78-93AD-42F0-B090-EC9A01E7961E}" srcOrd="0" destOrd="0" presId="urn:microsoft.com/office/officeart/2005/8/layout/lProcess3"/>
    <dgm:cxn modelId="{405A7AF1-544A-44C0-8E6F-F3BDC0F60AF7}" srcId="{025BA3E9-9C33-43E4-8A2F-CF47BEBE44DB}" destId="{B5785DA0-CF30-4B84-8D53-ADE165A7D33F}" srcOrd="1" destOrd="0" parTransId="{37541BEC-DAD3-4330-BD1A-4F14F5DBB911}" sibTransId="{F77EBC48-66F2-4F81-9BE5-E75E6918A043}"/>
    <dgm:cxn modelId="{ED5788FB-424A-484E-A8C1-5A5CA94A51B1}" type="presOf" srcId="{CF742E95-46B4-48A6-9F9E-D0C82BBE8AC8}" destId="{CEA76F98-93E7-41B6-AB64-B3C95C32CCB2}" srcOrd="0" destOrd="0" presId="urn:microsoft.com/office/officeart/2005/8/layout/lProcess3"/>
    <dgm:cxn modelId="{79CED196-B9EB-4FA1-9A56-A1C7E72745DD}" type="presParOf" srcId="{CEA76F98-93E7-41B6-AB64-B3C95C32CCB2}" destId="{11A838E2-193F-459F-A69D-D8EAADD31667}" srcOrd="0" destOrd="0" presId="urn:microsoft.com/office/officeart/2005/8/layout/lProcess3"/>
    <dgm:cxn modelId="{1CC8D8A3-8C3D-4A27-B4B2-467BE316A678}" type="presParOf" srcId="{11A838E2-193F-459F-A69D-D8EAADD31667}" destId="{80DDF683-834B-4578-9251-31BD290E2D3A}" srcOrd="0" destOrd="0" presId="urn:microsoft.com/office/officeart/2005/8/layout/lProcess3"/>
    <dgm:cxn modelId="{CCA725EA-223E-4950-8500-9593A77BF810}" type="presParOf" srcId="{11A838E2-193F-459F-A69D-D8EAADD31667}" destId="{05B11128-2735-4241-A989-100F5731652C}" srcOrd="1" destOrd="0" presId="urn:microsoft.com/office/officeart/2005/8/layout/lProcess3"/>
    <dgm:cxn modelId="{7FB4C191-20D8-41FE-829A-869840390B5A}" type="presParOf" srcId="{11A838E2-193F-459F-A69D-D8EAADD31667}" destId="{B69B942F-5555-47A8-8ED5-DFA2F36B3CF7}" srcOrd="2" destOrd="0" presId="urn:microsoft.com/office/officeart/2005/8/layout/lProcess3"/>
    <dgm:cxn modelId="{6EABA812-4ADD-43DB-BC25-AFFF37DC50A0}" type="presParOf" srcId="{11A838E2-193F-459F-A69D-D8EAADD31667}" destId="{9A172CC6-9810-4C2A-A428-F1480323AC05}" srcOrd="3" destOrd="0" presId="urn:microsoft.com/office/officeart/2005/8/layout/lProcess3"/>
    <dgm:cxn modelId="{FB898198-222C-483B-8A1D-1DE6E4CA3010}" type="presParOf" srcId="{11A838E2-193F-459F-A69D-D8EAADD31667}" destId="{88D3894B-CF20-4B45-B73F-1BE929FD8C0B}" srcOrd="4" destOrd="0" presId="urn:microsoft.com/office/officeart/2005/8/layout/lProcess3"/>
    <dgm:cxn modelId="{10C56D42-AE2C-4E83-BA26-0B3A1B442643}" type="presParOf" srcId="{CEA76F98-93E7-41B6-AB64-B3C95C32CCB2}" destId="{1D9BC7E0-A267-4B69-8EA0-AB8B22C53E46}" srcOrd="1" destOrd="0" presId="urn:microsoft.com/office/officeart/2005/8/layout/lProcess3"/>
    <dgm:cxn modelId="{9F55D3A6-ACD4-425D-9436-30A01F655BCF}" type="presParOf" srcId="{CEA76F98-93E7-41B6-AB64-B3C95C32CCB2}" destId="{EA98D446-50DB-4169-8CB9-ABCC044A0050}" srcOrd="2" destOrd="0" presId="urn:microsoft.com/office/officeart/2005/8/layout/lProcess3"/>
    <dgm:cxn modelId="{CE01C49D-D017-457E-BAE4-EFD0ECD785CC}" type="presParOf" srcId="{EA98D446-50DB-4169-8CB9-ABCC044A0050}" destId="{FCB7F071-885F-4C8E-AA5C-3C616698763E}" srcOrd="0" destOrd="0" presId="urn:microsoft.com/office/officeart/2005/8/layout/lProcess3"/>
    <dgm:cxn modelId="{667102F1-76BB-4F97-86A4-FDA28CCFC97E}" type="presParOf" srcId="{EA98D446-50DB-4169-8CB9-ABCC044A0050}" destId="{F3A5C275-99F3-46EF-A629-6A8B733E98F0}" srcOrd="1" destOrd="0" presId="urn:microsoft.com/office/officeart/2005/8/layout/lProcess3"/>
    <dgm:cxn modelId="{71146C27-DAB2-4392-96C8-28966B98EC55}" type="presParOf" srcId="{EA98D446-50DB-4169-8CB9-ABCC044A0050}" destId="{0C2827C4-916E-4C3C-9DB8-E7A2DB5BE4ED}" srcOrd="2" destOrd="0" presId="urn:microsoft.com/office/officeart/2005/8/layout/lProcess3"/>
    <dgm:cxn modelId="{776D543D-2BA0-4418-9F5E-1FF575D11F7D}" type="presParOf" srcId="{EA98D446-50DB-4169-8CB9-ABCC044A0050}" destId="{E21D41CB-BAC5-4BA9-AE27-B9624890530F}" srcOrd="3" destOrd="0" presId="urn:microsoft.com/office/officeart/2005/8/layout/lProcess3"/>
    <dgm:cxn modelId="{83BD6171-B03E-4686-B60E-B62861A532F7}" type="presParOf" srcId="{EA98D446-50DB-4169-8CB9-ABCC044A0050}" destId="{D1AC2D78-93AD-42F0-B090-EC9A01E7961E}" srcOrd="4" destOrd="0" presId="urn:microsoft.com/office/officeart/2005/8/layout/lProcess3"/>
    <dgm:cxn modelId="{86870057-5375-4EBA-B0A9-A225DBB30DC2}" type="presParOf" srcId="{CEA76F98-93E7-41B6-AB64-B3C95C32CCB2}" destId="{478E80C2-359F-4294-B051-352D2B320032}" srcOrd="3" destOrd="0" presId="urn:microsoft.com/office/officeart/2005/8/layout/lProcess3"/>
    <dgm:cxn modelId="{55FAD6FF-3AE9-457A-9B16-39C7075FBE77}" type="presParOf" srcId="{CEA76F98-93E7-41B6-AB64-B3C95C32CCB2}" destId="{9B85BF3D-8437-40AD-8A18-6E1A819247F4}" srcOrd="4" destOrd="0" presId="urn:microsoft.com/office/officeart/2005/8/layout/lProcess3"/>
    <dgm:cxn modelId="{D52CA927-DDE1-4435-B585-47F2440C19E9}" type="presParOf" srcId="{9B85BF3D-8437-40AD-8A18-6E1A819247F4}" destId="{F08A6448-DA2A-42EA-900A-B3FD068170E4}" srcOrd="0" destOrd="0" presId="urn:microsoft.com/office/officeart/2005/8/layout/lProcess3"/>
    <dgm:cxn modelId="{80AF0A3D-9877-4DE2-88E1-0EB45CEA8045}" type="presParOf" srcId="{9B85BF3D-8437-40AD-8A18-6E1A819247F4}" destId="{D642BA30-9B27-467A-86D3-3420D738E747}" srcOrd="1" destOrd="0" presId="urn:microsoft.com/office/officeart/2005/8/layout/lProcess3"/>
    <dgm:cxn modelId="{AD3981A1-91B8-4D41-BCAE-E0115E217674}" type="presParOf" srcId="{9B85BF3D-8437-40AD-8A18-6E1A819247F4}" destId="{D6015DE6-2F59-4252-AAE6-4FAE270F3547}" srcOrd="2" destOrd="0" presId="urn:microsoft.com/office/officeart/2005/8/layout/lProcess3"/>
    <dgm:cxn modelId="{9F0505BA-C280-49ED-922F-457323973A1A}" type="presParOf" srcId="{9B85BF3D-8437-40AD-8A18-6E1A819247F4}" destId="{95223AFA-D05E-44F1-B7CC-E76D9CE60EF5}" srcOrd="3" destOrd="0" presId="urn:microsoft.com/office/officeart/2005/8/layout/lProcess3"/>
    <dgm:cxn modelId="{7B1A7724-8BAB-42F4-BAE5-6867498C29F4}" type="presParOf" srcId="{9B85BF3D-8437-40AD-8A18-6E1A819247F4}" destId="{74544A26-29E3-4B9F-B878-07C54DBE8572}" srcOrd="4" destOrd="0" presId="urn:microsoft.com/office/officeart/2005/8/layout/lProcess3"/>
    <dgm:cxn modelId="{EEFA0B80-A7BF-40C3-9DFA-31C0F95FFD67}" type="presParOf" srcId="{CEA76F98-93E7-41B6-AB64-B3C95C32CCB2}" destId="{B1BF0772-CFAD-41E9-9F34-38C6991DB453}" srcOrd="5" destOrd="0" presId="urn:microsoft.com/office/officeart/2005/8/layout/lProcess3"/>
    <dgm:cxn modelId="{75A18945-CCEA-4638-9139-823E0ACF27F1}" type="presParOf" srcId="{CEA76F98-93E7-41B6-AB64-B3C95C32CCB2}" destId="{EA9DD27C-8E60-4282-8632-8336F81D61CA}" srcOrd="6" destOrd="0" presId="urn:microsoft.com/office/officeart/2005/8/layout/lProcess3"/>
    <dgm:cxn modelId="{7A2D43AC-D4D5-4D1B-8099-78223D9C8124}" type="presParOf" srcId="{EA9DD27C-8E60-4282-8632-8336F81D61CA}" destId="{69513C4F-6B5E-4EC8-933C-31A54464FF64}" srcOrd="0" destOrd="0" presId="urn:microsoft.com/office/officeart/2005/8/layout/lProcess3"/>
    <dgm:cxn modelId="{7C408C06-43E7-4ABD-A3EC-D12634C09829}" type="presParOf" srcId="{EA9DD27C-8E60-4282-8632-8336F81D61CA}" destId="{8292287E-A316-4D01-940C-20335A62C0A8}" srcOrd="1" destOrd="0" presId="urn:microsoft.com/office/officeart/2005/8/layout/lProcess3"/>
    <dgm:cxn modelId="{C6862A5B-8802-401B-824E-BC29907A9FA7}" type="presParOf" srcId="{EA9DD27C-8E60-4282-8632-8336F81D61CA}" destId="{3752AD2B-86B7-40A0-98BB-5B5420FC9096}" srcOrd="2" destOrd="0" presId="urn:microsoft.com/office/officeart/2005/8/layout/lProcess3"/>
    <dgm:cxn modelId="{A6A1AC35-80BB-4417-BED6-BFAF0616FFA7}" type="presParOf" srcId="{EA9DD27C-8E60-4282-8632-8336F81D61CA}" destId="{66938246-35C6-4C00-9020-2764E4517835}" srcOrd="3" destOrd="0" presId="urn:microsoft.com/office/officeart/2005/8/layout/lProcess3"/>
    <dgm:cxn modelId="{B868AB70-6ED1-441B-A3F4-3B404522A347}" type="presParOf" srcId="{EA9DD27C-8E60-4282-8632-8336F81D61CA}" destId="{271AAB15-62CE-4C3C-B6E4-1DD29217971C}" srcOrd="4" destOrd="0" presId="urn:microsoft.com/office/officeart/2005/8/layout/lProcess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4377113-CB19-4862-8063-51764F15BF34}" type="doc">
      <dgm:prSet loTypeId="urn:microsoft.com/office/officeart/2005/8/layout/chevron1" loCatId="process" qsTypeId="urn:microsoft.com/office/officeart/2005/8/quickstyle/simple1" qsCatId="simple" csTypeId="urn:microsoft.com/office/officeart/2005/8/colors/accent2_2" csCatId="accent2" phldr="1"/>
      <dgm:spPr/>
    </dgm:pt>
    <dgm:pt modelId="{A5F9F720-CBFD-47F6-8EC9-CD2D0852D913}">
      <dgm:prSet phldrT="[Texto]" custT="1"/>
      <dgm:spPr>
        <a:solidFill>
          <a:srgbClr val="FFCC00"/>
        </a:solidFill>
      </dgm:spPr>
      <dgm:t>
        <a:bodyPr/>
        <a:lstStyle/>
        <a:p>
          <a:r>
            <a:rPr lang="es-ES" sz="1100" dirty="0">
              <a:solidFill>
                <a:schemeClr val="accent2">
                  <a:lumMod val="75000"/>
                </a:schemeClr>
              </a:solidFill>
            </a:rPr>
            <a:t>2018</a:t>
          </a:r>
        </a:p>
      </dgm:t>
    </dgm:pt>
    <dgm:pt modelId="{7B5C70DE-AF03-4C11-8A46-2EE200D6C217}" type="parTrans" cxnId="{09559FC8-D2FC-47C2-9FB4-4E719C86EDF6}">
      <dgm:prSet/>
      <dgm:spPr/>
      <dgm:t>
        <a:bodyPr/>
        <a:lstStyle/>
        <a:p>
          <a:endParaRPr lang="es-ES" sz="1100"/>
        </a:p>
      </dgm:t>
    </dgm:pt>
    <dgm:pt modelId="{DC174848-31A1-4051-A3D2-CF0FAAC9176F}" type="sibTrans" cxnId="{09559FC8-D2FC-47C2-9FB4-4E719C86EDF6}">
      <dgm:prSet/>
      <dgm:spPr/>
      <dgm:t>
        <a:bodyPr/>
        <a:lstStyle/>
        <a:p>
          <a:endParaRPr lang="es-ES" sz="1100"/>
        </a:p>
      </dgm:t>
    </dgm:pt>
    <dgm:pt modelId="{932C9328-0D70-4B39-B167-8751C5050595}">
      <dgm:prSet phldrT="[Texto]" custT="1"/>
      <dgm:spPr/>
      <dgm:t>
        <a:bodyPr/>
        <a:lstStyle/>
        <a:p>
          <a:r>
            <a:rPr lang="es-ES" sz="1100" dirty="0"/>
            <a:t>2019</a:t>
          </a:r>
        </a:p>
      </dgm:t>
    </dgm:pt>
    <dgm:pt modelId="{DED8890D-1158-45DA-AA62-A9C18E10211F}" type="parTrans" cxnId="{FF74E3DF-280A-4AEE-8DDE-FBDCC46054F0}">
      <dgm:prSet/>
      <dgm:spPr/>
      <dgm:t>
        <a:bodyPr/>
        <a:lstStyle/>
        <a:p>
          <a:endParaRPr lang="es-ES" sz="1100"/>
        </a:p>
      </dgm:t>
    </dgm:pt>
    <dgm:pt modelId="{5C04A29D-3484-44DE-9D1F-9B793A0B2CA8}" type="sibTrans" cxnId="{FF74E3DF-280A-4AEE-8DDE-FBDCC46054F0}">
      <dgm:prSet/>
      <dgm:spPr/>
      <dgm:t>
        <a:bodyPr/>
        <a:lstStyle/>
        <a:p>
          <a:endParaRPr lang="es-ES" sz="1100"/>
        </a:p>
      </dgm:t>
    </dgm:pt>
    <dgm:pt modelId="{7C9BC866-2AA4-4C99-8E03-ED698E84D7F7}">
      <dgm:prSet phldrT="[Texto]" custT="1"/>
      <dgm:spPr/>
      <dgm:t>
        <a:bodyPr/>
        <a:lstStyle/>
        <a:p>
          <a:r>
            <a:rPr lang="es-ES" sz="1100" dirty="0"/>
            <a:t>2020</a:t>
          </a:r>
        </a:p>
      </dgm:t>
    </dgm:pt>
    <dgm:pt modelId="{8FC0FEB3-4037-4180-9474-748CE7399020}" type="parTrans" cxnId="{88D8BBEF-3EE0-4FDA-B62C-40265D23F6D7}">
      <dgm:prSet/>
      <dgm:spPr/>
      <dgm:t>
        <a:bodyPr/>
        <a:lstStyle/>
        <a:p>
          <a:endParaRPr lang="es-ES" sz="1100"/>
        </a:p>
      </dgm:t>
    </dgm:pt>
    <dgm:pt modelId="{1C12E53B-D286-423C-AD29-FDE3650B2EDA}" type="sibTrans" cxnId="{88D8BBEF-3EE0-4FDA-B62C-40265D23F6D7}">
      <dgm:prSet/>
      <dgm:spPr/>
      <dgm:t>
        <a:bodyPr/>
        <a:lstStyle/>
        <a:p>
          <a:endParaRPr lang="es-ES" sz="1100"/>
        </a:p>
      </dgm:t>
    </dgm:pt>
    <dgm:pt modelId="{33DDC04D-5829-4D9A-B02B-9EBC58D7548C}">
      <dgm:prSet phldrT="[Texto]" custT="1"/>
      <dgm:spPr/>
      <dgm:t>
        <a:bodyPr/>
        <a:lstStyle/>
        <a:p>
          <a:r>
            <a:rPr lang="es-ES" sz="1100" dirty="0"/>
            <a:t>2021</a:t>
          </a:r>
        </a:p>
      </dgm:t>
    </dgm:pt>
    <dgm:pt modelId="{EFB64823-5624-4AB4-809D-DBAACF6C4425}" type="parTrans" cxnId="{7E70477F-5BBD-4B43-B806-B086F7FD8349}">
      <dgm:prSet/>
      <dgm:spPr/>
      <dgm:t>
        <a:bodyPr/>
        <a:lstStyle/>
        <a:p>
          <a:endParaRPr lang="es-ES" sz="1100"/>
        </a:p>
      </dgm:t>
    </dgm:pt>
    <dgm:pt modelId="{7220AA4C-0441-475B-8671-3DA2459E1C6C}" type="sibTrans" cxnId="{7E70477F-5BBD-4B43-B806-B086F7FD8349}">
      <dgm:prSet/>
      <dgm:spPr/>
      <dgm:t>
        <a:bodyPr/>
        <a:lstStyle/>
        <a:p>
          <a:endParaRPr lang="es-ES" sz="1100"/>
        </a:p>
      </dgm:t>
    </dgm:pt>
    <dgm:pt modelId="{A9C19FAB-E4E8-41EB-AEB9-E217A8C20314}">
      <dgm:prSet phldrT="[Texto]" custT="1"/>
      <dgm:spPr/>
      <dgm:t>
        <a:bodyPr/>
        <a:lstStyle/>
        <a:p>
          <a:r>
            <a:rPr lang="es-ES" sz="1100" dirty="0"/>
            <a:t>2022</a:t>
          </a:r>
        </a:p>
      </dgm:t>
    </dgm:pt>
    <dgm:pt modelId="{9661D47D-146B-4A97-967D-C19E5FFFFF98}" type="parTrans" cxnId="{1B1E387A-4C7D-4BFF-90D2-9113D233D029}">
      <dgm:prSet/>
      <dgm:spPr/>
      <dgm:t>
        <a:bodyPr/>
        <a:lstStyle/>
        <a:p>
          <a:endParaRPr lang="es-ES" sz="1100"/>
        </a:p>
      </dgm:t>
    </dgm:pt>
    <dgm:pt modelId="{29E30DBF-018A-45A5-8C63-3AD3255C633E}" type="sibTrans" cxnId="{1B1E387A-4C7D-4BFF-90D2-9113D233D029}">
      <dgm:prSet/>
      <dgm:spPr/>
      <dgm:t>
        <a:bodyPr/>
        <a:lstStyle/>
        <a:p>
          <a:endParaRPr lang="es-ES" sz="1100"/>
        </a:p>
      </dgm:t>
    </dgm:pt>
    <dgm:pt modelId="{AA043F90-D863-4098-8F1F-D6B81188F894}">
      <dgm:prSet phldrT="[Texto]" custT="1"/>
      <dgm:spPr/>
      <dgm:t>
        <a:bodyPr/>
        <a:lstStyle/>
        <a:p>
          <a:r>
            <a:rPr lang="es-ES" sz="1100" dirty="0"/>
            <a:t>2023</a:t>
          </a:r>
        </a:p>
      </dgm:t>
    </dgm:pt>
    <dgm:pt modelId="{90873B5C-8BDE-4226-82B5-6846124E8C90}" type="parTrans" cxnId="{CF1FF55B-5BE4-4EBF-8DE5-93AE33073AA8}">
      <dgm:prSet/>
      <dgm:spPr/>
      <dgm:t>
        <a:bodyPr/>
        <a:lstStyle/>
        <a:p>
          <a:endParaRPr lang="es-ES" sz="1100"/>
        </a:p>
      </dgm:t>
    </dgm:pt>
    <dgm:pt modelId="{1D303948-6CBF-43E1-857A-5F0E8B5E521E}" type="sibTrans" cxnId="{CF1FF55B-5BE4-4EBF-8DE5-93AE33073AA8}">
      <dgm:prSet/>
      <dgm:spPr/>
      <dgm:t>
        <a:bodyPr/>
        <a:lstStyle/>
        <a:p>
          <a:endParaRPr lang="es-ES" sz="1100"/>
        </a:p>
      </dgm:t>
    </dgm:pt>
    <dgm:pt modelId="{24F935C0-4AD2-4721-84C7-F2C51F92FD69}">
      <dgm:prSet phldrT="[Texto]" custT="1"/>
      <dgm:spPr/>
      <dgm:t>
        <a:bodyPr/>
        <a:lstStyle/>
        <a:p>
          <a:r>
            <a:rPr lang="es-ES" sz="1100" dirty="0"/>
            <a:t>2024</a:t>
          </a:r>
        </a:p>
      </dgm:t>
    </dgm:pt>
    <dgm:pt modelId="{EA4262F0-205E-4553-936F-9B8EC345786D}" type="parTrans" cxnId="{0487E70F-65D7-42C6-9AFF-974AFA7A1BAE}">
      <dgm:prSet/>
      <dgm:spPr/>
      <dgm:t>
        <a:bodyPr/>
        <a:lstStyle/>
        <a:p>
          <a:endParaRPr lang="es-ES" sz="1100"/>
        </a:p>
      </dgm:t>
    </dgm:pt>
    <dgm:pt modelId="{7B472505-11FD-4909-B660-E39EEF7B24A8}" type="sibTrans" cxnId="{0487E70F-65D7-42C6-9AFF-974AFA7A1BAE}">
      <dgm:prSet/>
      <dgm:spPr/>
      <dgm:t>
        <a:bodyPr/>
        <a:lstStyle/>
        <a:p>
          <a:endParaRPr lang="es-ES" sz="1100"/>
        </a:p>
      </dgm:t>
    </dgm:pt>
    <dgm:pt modelId="{A059E453-E89A-4364-97B3-E11B71CE29A1}">
      <dgm:prSet phldrT="[Texto]" custT="1"/>
      <dgm:spPr/>
      <dgm:t>
        <a:bodyPr/>
        <a:lstStyle/>
        <a:p>
          <a:r>
            <a:rPr lang="es-ES" sz="1100" dirty="0"/>
            <a:t>2025</a:t>
          </a:r>
        </a:p>
      </dgm:t>
    </dgm:pt>
    <dgm:pt modelId="{B9C2FA02-3A5F-4DE9-BF74-36815E3E12BC}" type="parTrans" cxnId="{5746741F-C2D3-40B0-8665-E58338ED2881}">
      <dgm:prSet/>
      <dgm:spPr/>
      <dgm:t>
        <a:bodyPr/>
        <a:lstStyle/>
        <a:p>
          <a:endParaRPr lang="es-ES" sz="1100"/>
        </a:p>
      </dgm:t>
    </dgm:pt>
    <dgm:pt modelId="{186A8E5B-55F4-4159-9916-5D4D60182203}" type="sibTrans" cxnId="{5746741F-C2D3-40B0-8665-E58338ED2881}">
      <dgm:prSet/>
      <dgm:spPr/>
      <dgm:t>
        <a:bodyPr/>
        <a:lstStyle/>
        <a:p>
          <a:endParaRPr lang="es-ES" sz="1100"/>
        </a:p>
      </dgm:t>
    </dgm:pt>
    <dgm:pt modelId="{1C3D81C0-34E2-40E5-BC14-E07841AA7105}" type="pres">
      <dgm:prSet presAssocID="{A4377113-CB19-4862-8063-51764F15BF34}" presName="Name0" presStyleCnt="0">
        <dgm:presLayoutVars>
          <dgm:dir/>
          <dgm:animLvl val="lvl"/>
          <dgm:resizeHandles val="exact"/>
        </dgm:presLayoutVars>
      </dgm:prSet>
      <dgm:spPr/>
    </dgm:pt>
    <dgm:pt modelId="{FAC6C00A-9031-416B-B52E-294EF40C1A14}" type="pres">
      <dgm:prSet presAssocID="{A5F9F720-CBFD-47F6-8EC9-CD2D0852D913}" presName="parTxOnly" presStyleLbl="node1" presStyleIdx="0" presStyleCnt="8">
        <dgm:presLayoutVars>
          <dgm:chMax val="0"/>
          <dgm:chPref val="0"/>
          <dgm:bulletEnabled val="1"/>
        </dgm:presLayoutVars>
      </dgm:prSet>
      <dgm:spPr/>
    </dgm:pt>
    <dgm:pt modelId="{83632CAE-DBA8-4810-828E-9B041DA6E156}" type="pres">
      <dgm:prSet presAssocID="{DC174848-31A1-4051-A3D2-CF0FAAC9176F}" presName="parTxOnlySpace" presStyleCnt="0"/>
      <dgm:spPr/>
    </dgm:pt>
    <dgm:pt modelId="{F6371E95-1306-46A0-948B-CA6455AB4B1A}" type="pres">
      <dgm:prSet presAssocID="{932C9328-0D70-4B39-B167-8751C5050595}" presName="parTxOnly" presStyleLbl="node1" presStyleIdx="1" presStyleCnt="8">
        <dgm:presLayoutVars>
          <dgm:chMax val="0"/>
          <dgm:chPref val="0"/>
          <dgm:bulletEnabled val="1"/>
        </dgm:presLayoutVars>
      </dgm:prSet>
      <dgm:spPr/>
    </dgm:pt>
    <dgm:pt modelId="{5018BA90-3589-4D0A-9252-082D7D64820F}" type="pres">
      <dgm:prSet presAssocID="{5C04A29D-3484-44DE-9D1F-9B793A0B2CA8}" presName="parTxOnlySpace" presStyleCnt="0"/>
      <dgm:spPr/>
    </dgm:pt>
    <dgm:pt modelId="{2259E70D-F2A0-40EA-9129-F7011F97BDAF}" type="pres">
      <dgm:prSet presAssocID="{7C9BC866-2AA4-4C99-8E03-ED698E84D7F7}" presName="parTxOnly" presStyleLbl="node1" presStyleIdx="2" presStyleCnt="8">
        <dgm:presLayoutVars>
          <dgm:chMax val="0"/>
          <dgm:chPref val="0"/>
          <dgm:bulletEnabled val="1"/>
        </dgm:presLayoutVars>
      </dgm:prSet>
      <dgm:spPr/>
    </dgm:pt>
    <dgm:pt modelId="{2C710E14-80B4-4174-82D4-1A55DF584332}" type="pres">
      <dgm:prSet presAssocID="{1C12E53B-D286-423C-AD29-FDE3650B2EDA}" presName="parTxOnlySpace" presStyleCnt="0"/>
      <dgm:spPr/>
    </dgm:pt>
    <dgm:pt modelId="{EE6F775E-E9FF-4FF9-8C4C-6DB384E9780F}" type="pres">
      <dgm:prSet presAssocID="{33DDC04D-5829-4D9A-B02B-9EBC58D7548C}" presName="parTxOnly" presStyleLbl="node1" presStyleIdx="3" presStyleCnt="8">
        <dgm:presLayoutVars>
          <dgm:chMax val="0"/>
          <dgm:chPref val="0"/>
          <dgm:bulletEnabled val="1"/>
        </dgm:presLayoutVars>
      </dgm:prSet>
      <dgm:spPr/>
    </dgm:pt>
    <dgm:pt modelId="{2EAEBA04-CAF0-498F-AB88-07119B91C9DC}" type="pres">
      <dgm:prSet presAssocID="{7220AA4C-0441-475B-8671-3DA2459E1C6C}" presName="parTxOnlySpace" presStyleCnt="0"/>
      <dgm:spPr/>
    </dgm:pt>
    <dgm:pt modelId="{282BF3EE-8F30-41A1-9212-E24EDB59ED8F}" type="pres">
      <dgm:prSet presAssocID="{A9C19FAB-E4E8-41EB-AEB9-E217A8C20314}" presName="parTxOnly" presStyleLbl="node1" presStyleIdx="4" presStyleCnt="8">
        <dgm:presLayoutVars>
          <dgm:chMax val="0"/>
          <dgm:chPref val="0"/>
          <dgm:bulletEnabled val="1"/>
        </dgm:presLayoutVars>
      </dgm:prSet>
      <dgm:spPr/>
    </dgm:pt>
    <dgm:pt modelId="{6E3981DF-8A12-4ED9-89EB-98360C3BC4E3}" type="pres">
      <dgm:prSet presAssocID="{29E30DBF-018A-45A5-8C63-3AD3255C633E}" presName="parTxOnlySpace" presStyleCnt="0"/>
      <dgm:spPr/>
    </dgm:pt>
    <dgm:pt modelId="{8EF10FE6-DF49-4EEE-B05D-208B01CF1F1C}" type="pres">
      <dgm:prSet presAssocID="{AA043F90-D863-4098-8F1F-D6B81188F894}" presName="parTxOnly" presStyleLbl="node1" presStyleIdx="5" presStyleCnt="8">
        <dgm:presLayoutVars>
          <dgm:chMax val="0"/>
          <dgm:chPref val="0"/>
          <dgm:bulletEnabled val="1"/>
        </dgm:presLayoutVars>
      </dgm:prSet>
      <dgm:spPr/>
    </dgm:pt>
    <dgm:pt modelId="{81947BF4-6C96-4D31-A528-DE899C9DBF86}" type="pres">
      <dgm:prSet presAssocID="{1D303948-6CBF-43E1-857A-5F0E8B5E521E}" presName="parTxOnlySpace" presStyleCnt="0"/>
      <dgm:spPr/>
    </dgm:pt>
    <dgm:pt modelId="{F6575625-DECC-403F-981E-68C8F28EB28B}" type="pres">
      <dgm:prSet presAssocID="{24F935C0-4AD2-4721-84C7-F2C51F92FD69}" presName="parTxOnly" presStyleLbl="node1" presStyleIdx="6" presStyleCnt="8">
        <dgm:presLayoutVars>
          <dgm:chMax val="0"/>
          <dgm:chPref val="0"/>
          <dgm:bulletEnabled val="1"/>
        </dgm:presLayoutVars>
      </dgm:prSet>
      <dgm:spPr/>
    </dgm:pt>
    <dgm:pt modelId="{D017EBED-7B91-4681-BC78-D8852C20181E}" type="pres">
      <dgm:prSet presAssocID="{7B472505-11FD-4909-B660-E39EEF7B24A8}" presName="parTxOnlySpace" presStyleCnt="0"/>
      <dgm:spPr/>
    </dgm:pt>
    <dgm:pt modelId="{ED3BE81F-160A-45B8-B889-59AEB2982371}" type="pres">
      <dgm:prSet presAssocID="{A059E453-E89A-4364-97B3-E11B71CE29A1}" presName="parTxOnly" presStyleLbl="node1" presStyleIdx="7" presStyleCnt="8">
        <dgm:presLayoutVars>
          <dgm:chMax val="0"/>
          <dgm:chPref val="0"/>
          <dgm:bulletEnabled val="1"/>
        </dgm:presLayoutVars>
      </dgm:prSet>
      <dgm:spPr/>
    </dgm:pt>
  </dgm:ptLst>
  <dgm:cxnLst>
    <dgm:cxn modelId="{0487E70F-65D7-42C6-9AFF-974AFA7A1BAE}" srcId="{A4377113-CB19-4862-8063-51764F15BF34}" destId="{24F935C0-4AD2-4721-84C7-F2C51F92FD69}" srcOrd="6" destOrd="0" parTransId="{EA4262F0-205E-4553-936F-9B8EC345786D}" sibTransId="{7B472505-11FD-4909-B660-E39EEF7B24A8}"/>
    <dgm:cxn modelId="{5746741F-C2D3-40B0-8665-E58338ED2881}" srcId="{A4377113-CB19-4862-8063-51764F15BF34}" destId="{A059E453-E89A-4364-97B3-E11B71CE29A1}" srcOrd="7" destOrd="0" parTransId="{B9C2FA02-3A5F-4DE9-BF74-36815E3E12BC}" sibTransId="{186A8E5B-55F4-4159-9916-5D4D60182203}"/>
    <dgm:cxn modelId="{CF1FF55B-5BE4-4EBF-8DE5-93AE33073AA8}" srcId="{A4377113-CB19-4862-8063-51764F15BF34}" destId="{AA043F90-D863-4098-8F1F-D6B81188F894}" srcOrd="5" destOrd="0" parTransId="{90873B5C-8BDE-4226-82B5-6846124E8C90}" sibTransId="{1D303948-6CBF-43E1-857A-5F0E8B5E521E}"/>
    <dgm:cxn modelId="{C94C075E-323B-470B-86F9-A0ED407C1415}" type="presOf" srcId="{24F935C0-4AD2-4721-84C7-F2C51F92FD69}" destId="{F6575625-DECC-403F-981E-68C8F28EB28B}" srcOrd="0" destOrd="0" presId="urn:microsoft.com/office/officeart/2005/8/layout/chevron1"/>
    <dgm:cxn modelId="{7886556F-159B-4388-A522-A1329A00A41A}" type="presOf" srcId="{A5F9F720-CBFD-47F6-8EC9-CD2D0852D913}" destId="{FAC6C00A-9031-416B-B52E-294EF40C1A14}" srcOrd="0" destOrd="0" presId="urn:microsoft.com/office/officeart/2005/8/layout/chevron1"/>
    <dgm:cxn modelId="{FB710856-8FD8-4D93-9AD4-68C8E0C5CAA4}" type="presOf" srcId="{A4377113-CB19-4862-8063-51764F15BF34}" destId="{1C3D81C0-34E2-40E5-BC14-E07841AA7105}" srcOrd="0" destOrd="0" presId="urn:microsoft.com/office/officeart/2005/8/layout/chevron1"/>
    <dgm:cxn modelId="{1B1E387A-4C7D-4BFF-90D2-9113D233D029}" srcId="{A4377113-CB19-4862-8063-51764F15BF34}" destId="{A9C19FAB-E4E8-41EB-AEB9-E217A8C20314}" srcOrd="4" destOrd="0" parTransId="{9661D47D-146B-4A97-967D-C19E5FFFFF98}" sibTransId="{29E30DBF-018A-45A5-8C63-3AD3255C633E}"/>
    <dgm:cxn modelId="{7E70477F-5BBD-4B43-B806-B086F7FD8349}" srcId="{A4377113-CB19-4862-8063-51764F15BF34}" destId="{33DDC04D-5829-4D9A-B02B-9EBC58D7548C}" srcOrd="3" destOrd="0" parTransId="{EFB64823-5624-4AB4-809D-DBAACF6C4425}" sibTransId="{7220AA4C-0441-475B-8671-3DA2459E1C6C}"/>
    <dgm:cxn modelId="{F518BC87-D728-4723-8C95-096B1DDA9429}" type="presOf" srcId="{A9C19FAB-E4E8-41EB-AEB9-E217A8C20314}" destId="{282BF3EE-8F30-41A1-9212-E24EDB59ED8F}" srcOrd="0" destOrd="0" presId="urn:microsoft.com/office/officeart/2005/8/layout/chevron1"/>
    <dgm:cxn modelId="{060C79A2-AFAE-46B7-8122-97E34B2A338C}" type="presOf" srcId="{7C9BC866-2AA4-4C99-8E03-ED698E84D7F7}" destId="{2259E70D-F2A0-40EA-9129-F7011F97BDAF}" srcOrd="0" destOrd="0" presId="urn:microsoft.com/office/officeart/2005/8/layout/chevron1"/>
    <dgm:cxn modelId="{09559FC8-D2FC-47C2-9FB4-4E719C86EDF6}" srcId="{A4377113-CB19-4862-8063-51764F15BF34}" destId="{A5F9F720-CBFD-47F6-8EC9-CD2D0852D913}" srcOrd="0" destOrd="0" parTransId="{7B5C70DE-AF03-4C11-8A46-2EE200D6C217}" sibTransId="{DC174848-31A1-4051-A3D2-CF0FAAC9176F}"/>
    <dgm:cxn modelId="{996CFDD8-00F7-4088-9CF7-B555089C9F8B}" type="presOf" srcId="{AA043F90-D863-4098-8F1F-D6B81188F894}" destId="{8EF10FE6-DF49-4EEE-B05D-208B01CF1F1C}" srcOrd="0" destOrd="0" presId="urn:microsoft.com/office/officeart/2005/8/layout/chevron1"/>
    <dgm:cxn modelId="{B42644DF-EBC2-4820-8C29-8736D26AD8F5}" type="presOf" srcId="{33DDC04D-5829-4D9A-B02B-9EBC58D7548C}" destId="{EE6F775E-E9FF-4FF9-8C4C-6DB384E9780F}" srcOrd="0" destOrd="0" presId="urn:microsoft.com/office/officeart/2005/8/layout/chevron1"/>
    <dgm:cxn modelId="{FF74E3DF-280A-4AEE-8DDE-FBDCC46054F0}" srcId="{A4377113-CB19-4862-8063-51764F15BF34}" destId="{932C9328-0D70-4B39-B167-8751C5050595}" srcOrd="1" destOrd="0" parTransId="{DED8890D-1158-45DA-AA62-A9C18E10211F}" sibTransId="{5C04A29D-3484-44DE-9D1F-9B793A0B2CA8}"/>
    <dgm:cxn modelId="{AB2467EC-CFA4-4E08-B5BD-A24826C3F22E}" type="presOf" srcId="{932C9328-0D70-4B39-B167-8751C5050595}" destId="{F6371E95-1306-46A0-948B-CA6455AB4B1A}" srcOrd="0" destOrd="0" presId="urn:microsoft.com/office/officeart/2005/8/layout/chevron1"/>
    <dgm:cxn modelId="{88D8BBEF-3EE0-4FDA-B62C-40265D23F6D7}" srcId="{A4377113-CB19-4862-8063-51764F15BF34}" destId="{7C9BC866-2AA4-4C99-8E03-ED698E84D7F7}" srcOrd="2" destOrd="0" parTransId="{8FC0FEB3-4037-4180-9474-748CE7399020}" sibTransId="{1C12E53B-D286-423C-AD29-FDE3650B2EDA}"/>
    <dgm:cxn modelId="{12A12BF4-DD0B-4336-8920-9A9BCF4390C0}" type="presOf" srcId="{A059E453-E89A-4364-97B3-E11B71CE29A1}" destId="{ED3BE81F-160A-45B8-B889-59AEB2982371}" srcOrd="0" destOrd="0" presId="urn:microsoft.com/office/officeart/2005/8/layout/chevron1"/>
    <dgm:cxn modelId="{2DAACAE0-150B-4E68-98DD-131FF83326A3}" type="presParOf" srcId="{1C3D81C0-34E2-40E5-BC14-E07841AA7105}" destId="{FAC6C00A-9031-416B-B52E-294EF40C1A14}" srcOrd="0" destOrd="0" presId="urn:microsoft.com/office/officeart/2005/8/layout/chevron1"/>
    <dgm:cxn modelId="{59AD954A-DB1C-437F-A51A-9AA587101EF7}" type="presParOf" srcId="{1C3D81C0-34E2-40E5-BC14-E07841AA7105}" destId="{83632CAE-DBA8-4810-828E-9B041DA6E156}" srcOrd="1" destOrd="0" presId="urn:microsoft.com/office/officeart/2005/8/layout/chevron1"/>
    <dgm:cxn modelId="{6163E78C-EAA2-4667-9354-8E5C6E2AD0E6}" type="presParOf" srcId="{1C3D81C0-34E2-40E5-BC14-E07841AA7105}" destId="{F6371E95-1306-46A0-948B-CA6455AB4B1A}" srcOrd="2" destOrd="0" presId="urn:microsoft.com/office/officeart/2005/8/layout/chevron1"/>
    <dgm:cxn modelId="{59D0EC96-A4A2-4E11-95D9-30141751CFEF}" type="presParOf" srcId="{1C3D81C0-34E2-40E5-BC14-E07841AA7105}" destId="{5018BA90-3589-4D0A-9252-082D7D64820F}" srcOrd="3" destOrd="0" presId="urn:microsoft.com/office/officeart/2005/8/layout/chevron1"/>
    <dgm:cxn modelId="{46E98C7D-5EA4-4537-9F43-3273BE7D63C5}" type="presParOf" srcId="{1C3D81C0-34E2-40E5-BC14-E07841AA7105}" destId="{2259E70D-F2A0-40EA-9129-F7011F97BDAF}" srcOrd="4" destOrd="0" presId="urn:microsoft.com/office/officeart/2005/8/layout/chevron1"/>
    <dgm:cxn modelId="{6ABCB93B-61E8-4E4D-85A4-6D4C24DA5F3B}" type="presParOf" srcId="{1C3D81C0-34E2-40E5-BC14-E07841AA7105}" destId="{2C710E14-80B4-4174-82D4-1A55DF584332}" srcOrd="5" destOrd="0" presId="urn:microsoft.com/office/officeart/2005/8/layout/chevron1"/>
    <dgm:cxn modelId="{31736E4A-49ED-48D3-B149-F158214A8901}" type="presParOf" srcId="{1C3D81C0-34E2-40E5-BC14-E07841AA7105}" destId="{EE6F775E-E9FF-4FF9-8C4C-6DB384E9780F}" srcOrd="6" destOrd="0" presId="urn:microsoft.com/office/officeart/2005/8/layout/chevron1"/>
    <dgm:cxn modelId="{E0899F51-2B75-40F1-A325-A7BC60857941}" type="presParOf" srcId="{1C3D81C0-34E2-40E5-BC14-E07841AA7105}" destId="{2EAEBA04-CAF0-498F-AB88-07119B91C9DC}" srcOrd="7" destOrd="0" presId="urn:microsoft.com/office/officeart/2005/8/layout/chevron1"/>
    <dgm:cxn modelId="{E8267F01-DD92-4B76-91E8-4CFF81C44958}" type="presParOf" srcId="{1C3D81C0-34E2-40E5-BC14-E07841AA7105}" destId="{282BF3EE-8F30-41A1-9212-E24EDB59ED8F}" srcOrd="8" destOrd="0" presId="urn:microsoft.com/office/officeart/2005/8/layout/chevron1"/>
    <dgm:cxn modelId="{563AB58C-22C9-42AE-8D26-A3B33B74EE3B}" type="presParOf" srcId="{1C3D81C0-34E2-40E5-BC14-E07841AA7105}" destId="{6E3981DF-8A12-4ED9-89EB-98360C3BC4E3}" srcOrd="9" destOrd="0" presId="urn:microsoft.com/office/officeart/2005/8/layout/chevron1"/>
    <dgm:cxn modelId="{21280AA3-E688-4BBB-BEB3-CF20819A5D6A}" type="presParOf" srcId="{1C3D81C0-34E2-40E5-BC14-E07841AA7105}" destId="{8EF10FE6-DF49-4EEE-B05D-208B01CF1F1C}" srcOrd="10" destOrd="0" presId="urn:microsoft.com/office/officeart/2005/8/layout/chevron1"/>
    <dgm:cxn modelId="{AE0D32B3-8ABA-4403-92D3-86027E61171B}" type="presParOf" srcId="{1C3D81C0-34E2-40E5-BC14-E07841AA7105}" destId="{81947BF4-6C96-4D31-A528-DE899C9DBF86}" srcOrd="11" destOrd="0" presId="urn:microsoft.com/office/officeart/2005/8/layout/chevron1"/>
    <dgm:cxn modelId="{CADBB9A8-6682-4DAF-971A-4D4927F0CBA3}" type="presParOf" srcId="{1C3D81C0-34E2-40E5-BC14-E07841AA7105}" destId="{F6575625-DECC-403F-981E-68C8F28EB28B}" srcOrd="12" destOrd="0" presId="urn:microsoft.com/office/officeart/2005/8/layout/chevron1"/>
    <dgm:cxn modelId="{3D498AEA-190B-4C1C-B93C-9BB52EC53608}" type="presParOf" srcId="{1C3D81C0-34E2-40E5-BC14-E07841AA7105}" destId="{D017EBED-7B91-4681-BC78-D8852C20181E}" srcOrd="13" destOrd="0" presId="urn:microsoft.com/office/officeart/2005/8/layout/chevron1"/>
    <dgm:cxn modelId="{1B66E1D6-9D3F-48EF-80CD-4CC9CFD52CEA}" type="presParOf" srcId="{1C3D81C0-34E2-40E5-BC14-E07841AA7105}" destId="{ED3BE81F-160A-45B8-B889-59AEB2982371}" srcOrd="14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A4377113-CB19-4862-8063-51764F15BF34}" type="doc">
      <dgm:prSet loTypeId="urn:microsoft.com/office/officeart/2005/8/layout/chevron1" loCatId="process" qsTypeId="urn:microsoft.com/office/officeart/2005/8/quickstyle/simple1" qsCatId="simple" csTypeId="urn:microsoft.com/office/officeart/2005/8/colors/accent2_2" csCatId="accent2" phldr="1"/>
      <dgm:spPr/>
    </dgm:pt>
    <dgm:pt modelId="{A5F9F720-CBFD-47F6-8EC9-CD2D0852D913}">
      <dgm:prSet phldrT="[Texto]" custT="1"/>
      <dgm:spPr/>
      <dgm:t>
        <a:bodyPr/>
        <a:lstStyle/>
        <a:p>
          <a:r>
            <a:rPr lang="es-ES" sz="1100" dirty="0"/>
            <a:t>2018</a:t>
          </a:r>
        </a:p>
      </dgm:t>
    </dgm:pt>
    <dgm:pt modelId="{7B5C70DE-AF03-4C11-8A46-2EE200D6C217}" type="parTrans" cxnId="{09559FC8-D2FC-47C2-9FB4-4E719C86EDF6}">
      <dgm:prSet/>
      <dgm:spPr/>
      <dgm:t>
        <a:bodyPr/>
        <a:lstStyle/>
        <a:p>
          <a:endParaRPr lang="es-ES" sz="1100"/>
        </a:p>
      </dgm:t>
    </dgm:pt>
    <dgm:pt modelId="{DC174848-31A1-4051-A3D2-CF0FAAC9176F}" type="sibTrans" cxnId="{09559FC8-D2FC-47C2-9FB4-4E719C86EDF6}">
      <dgm:prSet/>
      <dgm:spPr/>
      <dgm:t>
        <a:bodyPr/>
        <a:lstStyle/>
        <a:p>
          <a:endParaRPr lang="es-ES" sz="1100"/>
        </a:p>
      </dgm:t>
    </dgm:pt>
    <dgm:pt modelId="{932C9328-0D70-4B39-B167-8751C5050595}">
      <dgm:prSet phldrT="[Texto]" custT="1"/>
      <dgm:spPr>
        <a:solidFill>
          <a:srgbClr val="FFCC00"/>
        </a:solidFill>
      </dgm:spPr>
      <dgm:t>
        <a:bodyPr/>
        <a:lstStyle/>
        <a:p>
          <a:r>
            <a:rPr lang="es-ES" sz="1100" dirty="0">
              <a:solidFill>
                <a:schemeClr val="accent2">
                  <a:lumMod val="75000"/>
                </a:schemeClr>
              </a:solidFill>
            </a:rPr>
            <a:t>2019</a:t>
          </a:r>
        </a:p>
      </dgm:t>
    </dgm:pt>
    <dgm:pt modelId="{DED8890D-1158-45DA-AA62-A9C18E10211F}" type="parTrans" cxnId="{FF74E3DF-280A-4AEE-8DDE-FBDCC46054F0}">
      <dgm:prSet/>
      <dgm:spPr/>
      <dgm:t>
        <a:bodyPr/>
        <a:lstStyle/>
        <a:p>
          <a:endParaRPr lang="es-ES" sz="1100"/>
        </a:p>
      </dgm:t>
    </dgm:pt>
    <dgm:pt modelId="{5C04A29D-3484-44DE-9D1F-9B793A0B2CA8}" type="sibTrans" cxnId="{FF74E3DF-280A-4AEE-8DDE-FBDCC46054F0}">
      <dgm:prSet/>
      <dgm:spPr/>
      <dgm:t>
        <a:bodyPr/>
        <a:lstStyle/>
        <a:p>
          <a:endParaRPr lang="es-ES" sz="1100"/>
        </a:p>
      </dgm:t>
    </dgm:pt>
    <dgm:pt modelId="{7C9BC866-2AA4-4C99-8E03-ED698E84D7F7}">
      <dgm:prSet phldrT="[Texto]" custT="1"/>
      <dgm:spPr/>
      <dgm:t>
        <a:bodyPr/>
        <a:lstStyle/>
        <a:p>
          <a:r>
            <a:rPr lang="es-ES" sz="1100" dirty="0"/>
            <a:t>2020</a:t>
          </a:r>
        </a:p>
      </dgm:t>
    </dgm:pt>
    <dgm:pt modelId="{8FC0FEB3-4037-4180-9474-748CE7399020}" type="parTrans" cxnId="{88D8BBEF-3EE0-4FDA-B62C-40265D23F6D7}">
      <dgm:prSet/>
      <dgm:spPr/>
      <dgm:t>
        <a:bodyPr/>
        <a:lstStyle/>
        <a:p>
          <a:endParaRPr lang="es-ES" sz="1100"/>
        </a:p>
      </dgm:t>
    </dgm:pt>
    <dgm:pt modelId="{1C12E53B-D286-423C-AD29-FDE3650B2EDA}" type="sibTrans" cxnId="{88D8BBEF-3EE0-4FDA-B62C-40265D23F6D7}">
      <dgm:prSet/>
      <dgm:spPr/>
      <dgm:t>
        <a:bodyPr/>
        <a:lstStyle/>
        <a:p>
          <a:endParaRPr lang="es-ES" sz="1100"/>
        </a:p>
      </dgm:t>
    </dgm:pt>
    <dgm:pt modelId="{33DDC04D-5829-4D9A-B02B-9EBC58D7548C}">
      <dgm:prSet phldrT="[Texto]" custT="1"/>
      <dgm:spPr/>
      <dgm:t>
        <a:bodyPr/>
        <a:lstStyle/>
        <a:p>
          <a:r>
            <a:rPr lang="es-ES" sz="1100" dirty="0"/>
            <a:t>2021</a:t>
          </a:r>
        </a:p>
      </dgm:t>
    </dgm:pt>
    <dgm:pt modelId="{EFB64823-5624-4AB4-809D-DBAACF6C4425}" type="parTrans" cxnId="{7E70477F-5BBD-4B43-B806-B086F7FD8349}">
      <dgm:prSet/>
      <dgm:spPr/>
      <dgm:t>
        <a:bodyPr/>
        <a:lstStyle/>
        <a:p>
          <a:endParaRPr lang="es-ES" sz="1100"/>
        </a:p>
      </dgm:t>
    </dgm:pt>
    <dgm:pt modelId="{7220AA4C-0441-475B-8671-3DA2459E1C6C}" type="sibTrans" cxnId="{7E70477F-5BBD-4B43-B806-B086F7FD8349}">
      <dgm:prSet/>
      <dgm:spPr/>
      <dgm:t>
        <a:bodyPr/>
        <a:lstStyle/>
        <a:p>
          <a:endParaRPr lang="es-ES" sz="1100"/>
        </a:p>
      </dgm:t>
    </dgm:pt>
    <dgm:pt modelId="{A9C19FAB-E4E8-41EB-AEB9-E217A8C20314}">
      <dgm:prSet phldrT="[Texto]" custT="1"/>
      <dgm:spPr/>
      <dgm:t>
        <a:bodyPr/>
        <a:lstStyle/>
        <a:p>
          <a:r>
            <a:rPr lang="es-ES" sz="1100" dirty="0"/>
            <a:t>2022</a:t>
          </a:r>
        </a:p>
      </dgm:t>
    </dgm:pt>
    <dgm:pt modelId="{9661D47D-146B-4A97-967D-C19E5FFFFF98}" type="parTrans" cxnId="{1B1E387A-4C7D-4BFF-90D2-9113D233D029}">
      <dgm:prSet/>
      <dgm:spPr/>
      <dgm:t>
        <a:bodyPr/>
        <a:lstStyle/>
        <a:p>
          <a:endParaRPr lang="es-ES" sz="1100"/>
        </a:p>
      </dgm:t>
    </dgm:pt>
    <dgm:pt modelId="{29E30DBF-018A-45A5-8C63-3AD3255C633E}" type="sibTrans" cxnId="{1B1E387A-4C7D-4BFF-90D2-9113D233D029}">
      <dgm:prSet/>
      <dgm:spPr/>
      <dgm:t>
        <a:bodyPr/>
        <a:lstStyle/>
        <a:p>
          <a:endParaRPr lang="es-ES" sz="1100"/>
        </a:p>
      </dgm:t>
    </dgm:pt>
    <dgm:pt modelId="{AA043F90-D863-4098-8F1F-D6B81188F894}">
      <dgm:prSet phldrT="[Texto]" custT="1"/>
      <dgm:spPr/>
      <dgm:t>
        <a:bodyPr/>
        <a:lstStyle/>
        <a:p>
          <a:r>
            <a:rPr lang="es-ES" sz="1100" dirty="0"/>
            <a:t>2023</a:t>
          </a:r>
        </a:p>
      </dgm:t>
    </dgm:pt>
    <dgm:pt modelId="{90873B5C-8BDE-4226-82B5-6846124E8C90}" type="parTrans" cxnId="{CF1FF55B-5BE4-4EBF-8DE5-93AE33073AA8}">
      <dgm:prSet/>
      <dgm:spPr/>
      <dgm:t>
        <a:bodyPr/>
        <a:lstStyle/>
        <a:p>
          <a:endParaRPr lang="es-ES" sz="1100"/>
        </a:p>
      </dgm:t>
    </dgm:pt>
    <dgm:pt modelId="{1D303948-6CBF-43E1-857A-5F0E8B5E521E}" type="sibTrans" cxnId="{CF1FF55B-5BE4-4EBF-8DE5-93AE33073AA8}">
      <dgm:prSet/>
      <dgm:spPr/>
      <dgm:t>
        <a:bodyPr/>
        <a:lstStyle/>
        <a:p>
          <a:endParaRPr lang="es-ES" sz="1100"/>
        </a:p>
      </dgm:t>
    </dgm:pt>
    <dgm:pt modelId="{24F935C0-4AD2-4721-84C7-F2C51F92FD69}">
      <dgm:prSet phldrT="[Texto]" custT="1"/>
      <dgm:spPr/>
      <dgm:t>
        <a:bodyPr/>
        <a:lstStyle/>
        <a:p>
          <a:r>
            <a:rPr lang="es-ES" sz="1100" dirty="0"/>
            <a:t>2024</a:t>
          </a:r>
        </a:p>
      </dgm:t>
    </dgm:pt>
    <dgm:pt modelId="{EA4262F0-205E-4553-936F-9B8EC345786D}" type="parTrans" cxnId="{0487E70F-65D7-42C6-9AFF-974AFA7A1BAE}">
      <dgm:prSet/>
      <dgm:spPr/>
      <dgm:t>
        <a:bodyPr/>
        <a:lstStyle/>
        <a:p>
          <a:endParaRPr lang="es-ES" sz="1100"/>
        </a:p>
      </dgm:t>
    </dgm:pt>
    <dgm:pt modelId="{7B472505-11FD-4909-B660-E39EEF7B24A8}" type="sibTrans" cxnId="{0487E70F-65D7-42C6-9AFF-974AFA7A1BAE}">
      <dgm:prSet/>
      <dgm:spPr/>
      <dgm:t>
        <a:bodyPr/>
        <a:lstStyle/>
        <a:p>
          <a:endParaRPr lang="es-ES" sz="1100"/>
        </a:p>
      </dgm:t>
    </dgm:pt>
    <dgm:pt modelId="{A059E453-E89A-4364-97B3-E11B71CE29A1}">
      <dgm:prSet phldrT="[Texto]" custT="1"/>
      <dgm:spPr/>
      <dgm:t>
        <a:bodyPr/>
        <a:lstStyle/>
        <a:p>
          <a:r>
            <a:rPr lang="es-ES" sz="1100" dirty="0"/>
            <a:t>2025</a:t>
          </a:r>
        </a:p>
      </dgm:t>
    </dgm:pt>
    <dgm:pt modelId="{B9C2FA02-3A5F-4DE9-BF74-36815E3E12BC}" type="parTrans" cxnId="{5746741F-C2D3-40B0-8665-E58338ED2881}">
      <dgm:prSet/>
      <dgm:spPr/>
      <dgm:t>
        <a:bodyPr/>
        <a:lstStyle/>
        <a:p>
          <a:endParaRPr lang="es-ES" sz="1100"/>
        </a:p>
      </dgm:t>
    </dgm:pt>
    <dgm:pt modelId="{186A8E5B-55F4-4159-9916-5D4D60182203}" type="sibTrans" cxnId="{5746741F-C2D3-40B0-8665-E58338ED2881}">
      <dgm:prSet/>
      <dgm:spPr/>
      <dgm:t>
        <a:bodyPr/>
        <a:lstStyle/>
        <a:p>
          <a:endParaRPr lang="es-ES" sz="1100"/>
        </a:p>
      </dgm:t>
    </dgm:pt>
    <dgm:pt modelId="{1C3D81C0-34E2-40E5-BC14-E07841AA7105}" type="pres">
      <dgm:prSet presAssocID="{A4377113-CB19-4862-8063-51764F15BF34}" presName="Name0" presStyleCnt="0">
        <dgm:presLayoutVars>
          <dgm:dir/>
          <dgm:animLvl val="lvl"/>
          <dgm:resizeHandles val="exact"/>
        </dgm:presLayoutVars>
      </dgm:prSet>
      <dgm:spPr/>
    </dgm:pt>
    <dgm:pt modelId="{FAC6C00A-9031-416B-B52E-294EF40C1A14}" type="pres">
      <dgm:prSet presAssocID="{A5F9F720-CBFD-47F6-8EC9-CD2D0852D913}" presName="parTxOnly" presStyleLbl="node1" presStyleIdx="0" presStyleCnt="8">
        <dgm:presLayoutVars>
          <dgm:chMax val="0"/>
          <dgm:chPref val="0"/>
          <dgm:bulletEnabled val="1"/>
        </dgm:presLayoutVars>
      </dgm:prSet>
      <dgm:spPr/>
    </dgm:pt>
    <dgm:pt modelId="{83632CAE-DBA8-4810-828E-9B041DA6E156}" type="pres">
      <dgm:prSet presAssocID="{DC174848-31A1-4051-A3D2-CF0FAAC9176F}" presName="parTxOnlySpace" presStyleCnt="0"/>
      <dgm:spPr/>
    </dgm:pt>
    <dgm:pt modelId="{F6371E95-1306-46A0-948B-CA6455AB4B1A}" type="pres">
      <dgm:prSet presAssocID="{932C9328-0D70-4B39-B167-8751C5050595}" presName="parTxOnly" presStyleLbl="node1" presStyleIdx="1" presStyleCnt="8">
        <dgm:presLayoutVars>
          <dgm:chMax val="0"/>
          <dgm:chPref val="0"/>
          <dgm:bulletEnabled val="1"/>
        </dgm:presLayoutVars>
      </dgm:prSet>
      <dgm:spPr/>
    </dgm:pt>
    <dgm:pt modelId="{5018BA90-3589-4D0A-9252-082D7D64820F}" type="pres">
      <dgm:prSet presAssocID="{5C04A29D-3484-44DE-9D1F-9B793A0B2CA8}" presName="parTxOnlySpace" presStyleCnt="0"/>
      <dgm:spPr/>
    </dgm:pt>
    <dgm:pt modelId="{2259E70D-F2A0-40EA-9129-F7011F97BDAF}" type="pres">
      <dgm:prSet presAssocID="{7C9BC866-2AA4-4C99-8E03-ED698E84D7F7}" presName="parTxOnly" presStyleLbl="node1" presStyleIdx="2" presStyleCnt="8">
        <dgm:presLayoutVars>
          <dgm:chMax val="0"/>
          <dgm:chPref val="0"/>
          <dgm:bulletEnabled val="1"/>
        </dgm:presLayoutVars>
      </dgm:prSet>
      <dgm:spPr/>
    </dgm:pt>
    <dgm:pt modelId="{2C710E14-80B4-4174-82D4-1A55DF584332}" type="pres">
      <dgm:prSet presAssocID="{1C12E53B-D286-423C-AD29-FDE3650B2EDA}" presName="parTxOnlySpace" presStyleCnt="0"/>
      <dgm:spPr/>
    </dgm:pt>
    <dgm:pt modelId="{EE6F775E-E9FF-4FF9-8C4C-6DB384E9780F}" type="pres">
      <dgm:prSet presAssocID="{33DDC04D-5829-4D9A-B02B-9EBC58D7548C}" presName="parTxOnly" presStyleLbl="node1" presStyleIdx="3" presStyleCnt="8">
        <dgm:presLayoutVars>
          <dgm:chMax val="0"/>
          <dgm:chPref val="0"/>
          <dgm:bulletEnabled val="1"/>
        </dgm:presLayoutVars>
      </dgm:prSet>
      <dgm:spPr/>
    </dgm:pt>
    <dgm:pt modelId="{2EAEBA04-CAF0-498F-AB88-07119B91C9DC}" type="pres">
      <dgm:prSet presAssocID="{7220AA4C-0441-475B-8671-3DA2459E1C6C}" presName="parTxOnlySpace" presStyleCnt="0"/>
      <dgm:spPr/>
    </dgm:pt>
    <dgm:pt modelId="{282BF3EE-8F30-41A1-9212-E24EDB59ED8F}" type="pres">
      <dgm:prSet presAssocID="{A9C19FAB-E4E8-41EB-AEB9-E217A8C20314}" presName="parTxOnly" presStyleLbl="node1" presStyleIdx="4" presStyleCnt="8">
        <dgm:presLayoutVars>
          <dgm:chMax val="0"/>
          <dgm:chPref val="0"/>
          <dgm:bulletEnabled val="1"/>
        </dgm:presLayoutVars>
      </dgm:prSet>
      <dgm:spPr/>
    </dgm:pt>
    <dgm:pt modelId="{6E3981DF-8A12-4ED9-89EB-98360C3BC4E3}" type="pres">
      <dgm:prSet presAssocID="{29E30DBF-018A-45A5-8C63-3AD3255C633E}" presName="parTxOnlySpace" presStyleCnt="0"/>
      <dgm:spPr/>
    </dgm:pt>
    <dgm:pt modelId="{8EF10FE6-DF49-4EEE-B05D-208B01CF1F1C}" type="pres">
      <dgm:prSet presAssocID="{AA043F90-D863-4098-8F1F-D6B81188F894}" presName="parTxOnly" presStyleLbl="node1" presStyleIdx="5" presStyleCnt="8">
        <dgm:presLayoutVars>
          <dgm:chMax val="0"/>
          <dgm:chPref val="0"/>
          <dgm:bulletEnabled val="1"/>
        </dgm:presLayoutVars>
      </dgm:prSet>
      <dgm:spPr/>
    </dgm:pt>
    <dgm:pt modelId="{81947BF4-6C96-4D31-A528-DE899C9DBF86}" type="pres">
      <dgm:prSet presAssocID="{1D303948-6CBF-43E1-857A-5F0E8B5E521E}" presName="parTxOnlySpace" presStyleCnt="0"/>
      <dgm:spPr/>
    </dgm:pt>
    <dgm:pt modelId="{F6575625-DECC-403F-981E-68C8F28EB28B}" type="pres">
      <dgm:prSet presAssocID="{24F935C0-4AD2-4721-84C7-F2C51F92FD69}" presName="parTxOnly" presStyleLbl="node1" presStyleIdx="6" presStyleCnt="8">
        <dgm:presLayoutVars>
          <dgm:chMax val="0"/>
          <dgm:chPref val="0"/>
          <dgm:bulletEnabled val="1"/>
        </dgm:presLayoutVars>
      </dgm:prSet>
      <dgm:spPr/>
    </dgm:pt>
    <dgm:pt modelId="{D017EBED-7B91-4681-BC78-D8852C20181E}" type="pres">
      <dgm:prSet presAssocID="{7B472505-11FD-4909-B660-E39EEF7B24A8}" presName="parTxOnlySpace" presStyleCnt="0"/>
      <dgm:spPr/>
    </dgm:pt>
    <dgm:pt modelId="{ED3BE81F-160A-45B8-B889-59AEB2982371}" type="pres">
      <dgm:prSet presAssocID="{A059E453-E89A-4364-97B3-E11B71CE29A1}" presName="parTxOnly" presStyleLbl="node1" presStyleIdx="7" presStyleCnt="8">
        <dgm:presLayoutVars>
          <dgm:chMax val="0"/>
          <dgm:chPref val="0"/>
          <dgm:bulletEnabled val="1"/>
        </dgm:presLayoutVars>
      </dgm:prSet>
      <dgm:spPr/>
    </dgm:pt>
  </dgm:ptLst>
  <dgm:cxnLst>
    <dgm:cxn modelId="{0487E70F-65D7-42C6-9AFF-974AFA7A1BAE}" srcId="{A4377113-CB19-4862-8063-51764F15BF34}" destId="{24F935C0-4AD2-4721-84C7-F2C51F92FD69}" srcOrd="6" destOrd="0" parTransId="{EA4262F0-205E-4553-936F-9B8EC345786D}" sibTransId="{7B472505-11FD-4909-B660-E39EEF7B24A8}"/>
    <dgm:cxn modelId="{5746741F-C2D3-40B0-8665-E58338ED2881}" srcId="{A4377113-CB19-4862-8063-51764F15BF34}" destId="{A059E453-E89A-4364-97B3-E11B71CE29A1}" srcOrd="7" destOrd="0" parTransId="{B9C2FA02-3A5F-4DE9-BF74-36815E3E12BC}" sibTransId="{186A8E5B-55F4-4159-9916-5D4D60182203}"/>
    <dgm:cxn modelId="{CF1FF55B-5BE4-4EBF-8DE5-93AE33073AA8}" srcId="{A4377113-CB19-4862-8063-51764F15BF34}" destId="{AA043F90-D863-4098-8F1F-D6B81188F894}" srcOrd="5" destOrd="0" parTransId="{90873B5C-8BDE-4226-82B5-6846124E8C90}" sibTransId="{1D303948-6CBF-43E1-857A-5F0E8B5E521E}"/>
    <dgm:cxn modelId="{C94C075E-323B-470B-86F9-A0ED407C1415}" type="presOf" srcId="{24F935C0-4AD2-4721-84C7-F2C51F92FD69}" destId="{F6575625-DECC-403F-981E-68C8F28EB28B}" srcOrd="0" destOrd="0" presId="urn:microsoft.com/office/officeart/2005/8/layout/chevron1"/>
    <dgm:cxn modelId="{7886556F-159B-4388-A522-A1329A00A41A}" type="presOf" srcId="{A5F9F720-CBFD-47F6-8EC9-CD2D0852D913}" destId="{FAC6C00A-9031-416B-B52E-294EF40C1A14}" srcOrd="0" destOrd="0" presId="urn:microsoft.com/office/officeart/2005/8/layout/chevron1"/>
    <dgm:cxn modelId="{FB710856-8FD8-4D93-9AD4-68C8E0C5CAA4}" type="presOf" srcId="{A4377113-CB19-4862-8063-51764F15BF34}" destId="{1C3D81C0-34E2-40E5-BC14-E07841AA7105}" srcOrd="0" destOrd="0" presId="urn:microsoft.com/office/officeart/2005/8/layout/chevron1"/>
    <dgm:cxn modelId="{1B1E387A-4C7D-4BFF-90D2-9113D233D029}" srcId="{A4377113-CB19-4862-8063-51764F15BF34}" destId="{A9C19FAB-E4E8-41EB-AEB9-E217A8C20314}" srcOrd="4" destOrd="0" parTransId="{9661D47D-146B-4A97-967D-C19E5FFFFF98}" sibTransId="{29E30DBF-018A-45A5-8C63-3AD3255C633E}"/>
    <dgm:cxn modelId="{7E70477F-5BBD-4B43-B806-B086F7FD8349}" srcId="{A4377113-CB19-4862-8063-51764F15BF34}" destId="{33DDC04D-5829-4D9A-B02B-9EBC58D7548C}" srcOrd="3" destOrd="0" parTransId="{EFB64823-5624-4AB4-809D-DBAACF6C4425}" sibTransId="{7220AA4C-0441-475B-8671-3DA2459E1C6C}"/>
    <dgm:cxn modelId="{F518BC87-D728-4723-8C95-096B1DDA9429}" type="presOf" srcId="{A9C19FAB-E4E8-41EB-AEB9-E217A8C20314}" destId="{282BF3EE-8F30-41A1-9212-E24EDB59ED8F}" srcOrd="0" destOrd="0" presId="urn:microsoft.com/office/officeart/2005/8/layout/chevron1"/>
    <dgm:cxn modelId="{060C79A2-AFAE-46B7-8122-97E34B2A338C}" type="presOf" srcId="{7C9BC866-2AA4-4C99-8E03-ED698E84D7F7}" destId="{2259E70D-F2A0-40EA-9129-F7011F97BDAF}" srcOrd="0" destOrd="0" presId="urn:microsoft.com/office/officeart/2005/8/layout/chevron1"/>
    <dgm:cxn modelId="{09559FC8-D2FC-47C2-9FB4-4E719C86EDF6}" srcId="{A4377113-CB19-4862-8063-51764F15BF34}" destId="{A5F9F720-CBFD-47F6-8EC9-CD2D0852D913}" srcOrd="0" destOrd="0" parTransId="{7B5C70DE-AF03-4C11-8A46-2EE200D6C217}" sibTransId="{DC174848-31A1-4051-A3D2-CF0FAAC9176F}"/>
    <dgm:cxn modelId="{996CFDD8-00F7-4088-9CF7-B555089C9F8B}" type="presOf" srcId="{AA043F90-D863-4098-8F1F-D6B81188F894}" destId="{8EF10FE6-DF49-4EEE-B05D-208B01CF1F1C}" srcOrd="0" destOrd="0" presId="urn:microsoft.com/office/officeart/2005/8/layout/chevron1"/>
    <dgm:cxn modelId="{B42644DF-EBC2-4820-8C29-8736D26AD8F5}" type="presOf" srcId="{33DDC04D-5829-4D9A-B02B-9EBC58D7548C}" destId="{EE6F775E-E9FF-4FF9-8C4C-6DB384E9780F}" srcOrd="0" destOrd="0" presId="urn:microsoft.com/office/officeart/2005/8/layout/chevron1"/>
    <dgm:cxn modelId="{FF74E3DF-280A-4AEE-8DDE-FBDCC46054F0}" srcId="{A4377113-CB19-4862-8063-51764F15BF34}" destId="{932C9328-0D70-4B39-B167-8751C5050595}" srcOrd="1" destOrd="0" parTransId="{DED8890D-1158-45DA-AA62-A9C18E10211F}" sibTransId="{5C04A29D-3484-44DE-9D1F-9B793A0B2CA8}"/>
    <dgm:cxn modelId="{AB2467EC-CFA4-4E08-B5BD-A24826C3F22E}" type="presOf" srcId="{932C9328-0D70-4B39-B167-8751C5050595}" destId="{F6371E95-1306-46A0-948B-CA6455AB4B1A}" srcOrd="0" destOrd="0" presId="urn:microsoft.com/office/officeart/2005/8/layout/chevron1"/>
    <dgm:cxn modelId="{88D8BBEF-3EE0-4FDA-B62C-40265D23F6D7}" srcId="{A4377113-CB19-4862-8063-51764F15BF34}" destId="{7C9BC866-2AA4-4C99-8E03-ED698E84D7F7}" srcOrd="2" destOrd="0" parTransId="{8FC0FEB3-4037-4180-9474-748CE7399020}" sibTransId="{1C12E53B-D286-423C-AD29-FDE3650B2EDA}"/>
    <dgm:cxn modelId="{12A12BF4-DD0B-4336-8920-9A9BCF4390C0}" type="presOf" srcId="{A059E453-E89A-4364-97B3-E11B71CE29A1}" destId="{ED3BE81F-160A-45B8-B889-59AEB2982371}" srcOrd="0" destOrd="0" presId="urn:microsoft.com/office/officeart/2005/8/layout/chevron1"/>
    <dgm:cxn modelId="{2DAACAE0-150B-4E68-98DD-131FF83326A3}" type="presParOf" srcId="{1C3D81C0-34E2-40E5-BC14-E07841AA7105}" destId="{FAC6C00A-9031-416B-B52E-294EF40C1A14}" srcOrd="0" destOrd="0" presId="urn:microsoft.com/office/officeart/2005/8/layout/chevron1"/>
    <dgm:cxn modelId="{59AD954A-DB1C-437F-A51A-9AA587101EF7}" type="presParOf" srcId="{1C3D81C0-34E2-40E5-BC14-E07841AA7105}" destId="{83632CAE-DBA8-4810-828E-9B041DA6E156}" srcOrd="1" destOrd="0" presId="urn:microsoft.com/office/officeart/2005/8/layout/chevron1"/>
    <dgm:cxn modelId="{6163E78C-EAA2-4667-9354-8E5C6E2AD0E6}" type="presParOf" srcId="{1C3D81C0-34E2-40E5-BC14-E07841AA7105}" destId="{F6371E95-1306-46A0-948B-CA6455AB4B1A}" srcOrd="2" destOrd="0" presId="urn:microsoft.com/office/officeart/2005/8/layout/chevron1"/>
    <dgm:cxn modelId="{59D0EC96-A4A2-4E11-95D9-30141751CFEF}" type="presParOf" srcId="{1C3D81C0-34E2-40E5-BC14-E07841AA7105}" destId="{5018BA90-3589-4D0A-9252-082D7D64820F}" srcOrd="3" destOrd="0" presId="urn:microsoft.com/office/officeart/2005/8/layout/chevron1"/>
    <dgm:cxn modelId="{46E98C7D-5EA4-4537-9F43-3273BE7D63C5}" type="presParOf" srcId="{1C3D81C0-34E2-40E5-BC14-E07841AA7105}" destId="{2259E70D-F2A0-40EA-9129-F7011F97BDAF}" srcOrd="4" destOrd="0" presId="urn:microsoft.com/office/officeart/2005/8/layout/chevron1"/>
    <dgm:cxn modelId="{6ABCB93B-61E8-4E4D-85A4-6D4C24DA5F3B}" type="presParOf" srcId="{1C3D81C0-34E2-40E5-BC14-E07841AA7105}" destId="{2C710E14-80B4-4174-82D4-1A55DF584332}" srcOrd="5" destOrd="0" presId="urn:microsoft.com/office/officeart/2005/8/layout/chevron1"/>
    <dgm:cxn modelId="{31736E4A-49ED-48D3-B149-F158214A8901}" type="presParOf" srcId="{1C3D81C0-34E2-40E5-BC14-E07841AA7105}" destId="{EE6F775E-E9FF-4FF9-8C4C-6DB384E9780F}" srcOrd="6" destOrd="0" presId="urn:microsoft.com/office/officeart/2005/8/layout/chevron1"/>
    <dgm:cxn modelId="{E0899F51-2B75-40F1-A325-A7BC60857941}" type="presParOf" srcId="{1C3D81C0-34E2-40E5-BC14-E07841AA7105}" destId="{2EAEBA04-CAF0-498F-AB88-07119B91C9DC}" srcOrd="7" destOrd="0" presId="urn:microsoft.com/office/officeart/2005/8/layout/chevron1"/>
    <dgm:cxn modelId="{E8267F01-DD92-4B76-91E8-4CFF81C44958}" type="presParOf" srcId="{1C3D81C0-34E2-40E5-BC14-E07841AA7105}" destId="{282BF3EE-8F30-41A1-9212-E24EDB59ED8F}" srcOrd="8" destOrd="0" presId="urn:microsoft.com/office/officeart/2005/8/layout/chevron1"/>
    <dgm:cxn modelId="{563AB58C-22C9-42AE-8D26-A3B33B74EE3B}" type="presParOf" srcId="{1C3D81C0-34E2-40E5-BC14-E07841AA7105}" destId="{6E3981DF-8A12-4ED9-89EB-98360C3BC4E3}" srcOrd="9" destOrd="0" presId="urn:microsoft.com/office/officeart/2005/8/layout/chevron1"/>
    <dgm:cxn modelId="{21280AA3-E688-4BBB-BEB3-CF20819A5D6A}" type="presParOf" srcId="{1C3D81C0-34E2-40E5-BC14-E07841AA7105}" destId="{8EF10FE6-DF49-4EEE-B05D-208B01CF1F1C}" srcOrd="10" destOrd="0" presId="urn:microsoft.com/office/officeart/2005/8/layout/chevron1"/>
    <dgm:cxn modelId="{AE0D32B3-8ABA-4403-92D3-86027E61171B}" type="presParOf" srcId="{1C3D81C0-34E2-40E5-BC14-E07841AA7105}" destId="{81947BF4-6C96-4D31-A528-DE899C9DBF86}" srcOrd="11" destOrd="0" presId="urn:microsoft.com/office/officeart/2005/8/layout/chevron1"/>
    <dgm:cxn modelId="{CADBB9A8-6682-4DAF-971A-4D4927F0CBA3}" type="presParOf" srcId="{1C3D81C0-34E2-40E5-BC14-E07841AA7105}" destId="{F6575625-DECC-403F-981E-68C8F28EB28B}" srcOrd="12" destOrd="0" presId="urn:microsoft.com/office/officeart/2005/8/layout/chevron1"/>
    <dgm:cxn modelId="{3D498AEA-190B-4C1C-B93C-9BB52EC53608}" type="presParOf" srcId="{1C3D81C0-34E2-40E5-BC14-E07841AA7105}" destId="{D017EBED-7B91-4681-BC78-D8852C20181E}" srcOrd="13" destOrd="0" presId="urn:microsoft.com/office/officeart/2005/8/layout/chevron1"/>
    <dgm:cxn modelId="{1B66E1D6-9D3F-48EF-80CD-4CC9CFD52CEA}" type="presParOf" srcId="{1C3D81C0-34E2-40E5-BC14-E07841AA7105}" destId="{ED3BE81F-160A-45B8-B889-59AEB2982371}" srcOrd="14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A4377113-CB19-4862-8063-51764F15BF34}" type="doc">
      <dgm:prSet loTypeId="urn:microsoft.com/office/officeart/2005/8/layout/chevron1" loCatId="process" qsTypeId="urn:microsoft.com/office/officeart/2005/8/quickstyle/simple1" qsCatId="simple" csTypeId="urn:microsoft.com/office/officeart/2005/8/colors/accent2_2" csCatId="accent2" phldr="1"/>
      <dgm:spPr/>
    </dgm:pt>
    <dgm:pt modelId="{A5F9F720-CBFD-47F6-8EC9-CD2D0852D913}">
      <dgm:prSet phldrT="[Texto]" custT="1"/>
      <dgm:spPr/>
      <dgm:t>
        <a:bodyPr/>
        <a:lstStyle/>
        <a:p>
          <a:r>
            <a:rPr lang="es-ES" sz="1100" dirty="0"/>
            <a:t>2018</a:t>
          </a:r>
        </a:p>
      </dgm:t>
    </dgm:pt>
    <dgm:pt modelId="{7B5C70DE-AF03-4C11-8A46-2EE200D6C217}" type="parTrans" cxnId="{09559FC8-D2FC-47C2-9FB4-4E719C86EDF6}">
      <dgm:prSet/>
      <dgm:spPr/>
      <dgm:t>
        <a:bodyPr/>
        <a:lstStyle/>
        <a:p>
          <a:endParaRPr lang="es-ES" sz="1100"/>
        </a:p>
      </dgm:t>
    </dgm:pt>
    <dgm:pt modelId="{DC174848-31A1-4051-A3D2-CF0FAAC9176F}" type="sibTrans" cxnId="{09559FC8-D2FC-47C2-9FB4-4E719C86EDF6}">
      <dgm:prSet/>
      <dgm:spPr/>
      <dgm:t>
        <a:bodyPr/>
        <a:lstStyle/>
        <a:p>
          <a:endParaRPr lang="es-ES" sz="1100"/>
        </a:p>
      </dgm:t>
    </dgm:pt>
    <dgm:pt modelId="{932C9328-0D70-4B39-B167-8751C5050595}">
      <dgm:prSet phldrT="[Texto]" custT="1"/>
      <dgm:spPr/>
      <dgm:t>
        <a:bodyPr/>
        <a:lstStyle/>
        <a:p>
          <a:r>
            <a:rPr lang="es-ES" sz="1100" dirty="0"/>
            <a:t>2019</a:t>
          </a:r>
        </a:p>
      </dgm:t>
    </dgm:pt>
    <dgm:pt modelId="{DED8890D-1158-45DA-AA62-A9C18E10211F}" type="parTrans" cxnId="{FF74E3DF-280A-4AEE-8DDE-FBDCC46054F0}">
      <dgm:prSet/>
      <dgm:spPr/>
      <dgm:t>
        <a:bodyPr/>
        <a:lstStyle/>
        <a:p>
          <a:endParaRPr lang="es-ES" sz="1100"/>
        </a:p>
      </dgm:t>
    </dgm:pt>
    <dgm:pt modelId="{5C04A29D-3484-44DE-9D1F-9B793A0B2CA8}" type="sibTrans" cxnId="{FF74E3DF-280A-4AEE-8DDE-FBDCC46054F0}">
      <dgm:prSet/>
      <dgm:spPr/>
      <dgm:t>
        <a:bodyPr/>
        <a:lstStyle/>
        <a:p>
          <a:endParaRPr lang="es-ES" sz="1100"/>
        </a:p>
      </dgm:t>
    </dgm:pt>
    <dgm:pt modelId="{7C9BC866-2AA4-4C99-8E03-ED698E84D7F7}">
      <dgm:prSet phldrT="[Texto]" custT="1"/>
      <dgm:spPr>
        <a:solidFill>
          <a:srgbClr val="FFCC00"/>
        </a:solidFill>
      </dgm:spPr>
      <dgm:t>
        <a:bodyPr/>
        <a:lstStyle/>
        <a:p>
          <a:r>
            <a:rPr lang="es-ES" sz="1100" dirty="0">
              <a:solidFill>
                <a:schemeClr val="accent2">
                  <a:lumMod val="75000"/>
                </a:schemeClr>
              </a:solidFill>
            </a:rPr>
            <a:t>2020</a:t>
          </a:r>
        </a:p>
      </dgm:t>
    </dgm:pt>
    <dgm:pt modelId="{8FC0FEB3-4037-4180-9474-748CE7399020}" type="parTrans" cxnId="{88D8BBEF-3EE0-4FDA-B62C-40265D23F6D7}">
      <dgm:prSet/>
      <dgm:spPr/>
      <dgm:t>
        <a:bodyPr/>
        <a:lstStyle/>
        <a:p>
          <a:endParaRPr lang="es-ES" sz="1100"/>
        </a:p>
      </dgm:t>
    </dgm:pt>
    <dgm:pt modelId="{1C12E53B-D286-423C-AD29-FDE3650B2EDA}" type="sibTrans" cxnId="{88D8BBEF-3EE0-4FDA-B62C-40265D23F6D7}">
      <dgm:prSet/>
      <dgm:spPr/>
      <dgm:t>
        <a:bodyPr/>
        <a:lstStyle/>
        <a:p>
          <a:endParaRPr lang="es-ES" sz="1100"/>
        </a:p>
      </dgm:t>
    </dgm:pt>
    <dgm:pt modelId="{33DDC04D-5829-4D9A-B02B-9EBC58D7548C}">
      <dgm:prSet phldrT="[Texto]" custT="1"/>
      <dgm:spPr/>
      <dgm:t>
        <a:bodyPr/>
        <a:lstStyle/>
        <a:p>
          <a:r>
            <a:rPr lang="es-ES" sz="1100" dirty="0"/>
            <a:t>2021</a:t>
          </a:r>
        </a:p>
      </dgm:t>
    </dgm:pt>
    <dgm:pt modelId="{EFB64823-5624-4AB4-809D-DBAACF6C4425}" type="parTrans" cxnId="{7E70477F-5BBD-4B43-B806-B086F7FD8349}">
      <dgm:prSet/>
      <dgm:spPr/>
      <dgm:t>
        <a:bodyPr/>
        <a:lstStyle/>
        <a:p>
          <a:endParaRPr lang="es-ES" sz="1100"/>
        </a:p>
      </dgm:t>
    </dgm:pt>
    <dgm:pt modelId="{7220AA4C-0441-475B-8671-3DA2459E1C6C}" type="sibTrans" cxnId="{7E70477F-5BBD-4B43-B806-B086F7FD8349}">
      <dgm:prSet/>
      <dgm:spPr/>
      <dgm:t>
        <a:bodyPr/>
        <a:lstStyle/>
        <a:p>
          <a:endParaRPr lang="es-ES" sz="1100"/>
        </a:p>
      </dgm:t>
    </dgm:pt>
    <dgm:pt modelId="{A9C19FAB-E4E8-41EB-AEB9-E217A8C20314}">
      <dgm:prSet phldrT="[Texto]" custT="1"/>
      <dgm:spPr/>
      <dgm:t>
        <a:bodyPr/>
        <a:lstStyle/>
        <a:p>
          <a:r>
            <a:rPr lang="es-ES" sz="1100" dirty="0"/>
            <a:t>2022</a:t>
          </a:r>
        </a:p>
      </dgm:t>
    </dgm:pt>
    <dgm:pt modelId="{9661D47D-146B-4A97-967D-C19E5FFFFF98}" type="parTrans" cxnId="{1B1E387A-4C7D-4BFF-90D2-9113D233D029}">
      <dgm:prSet/>
      <dgm:spPr/>
      <dgm:t>
        <a:bodyPr/>
        <a:lstStyle/>
        <a:p>
          <a:endParaRPr lang="es-ES" sz="1100"/>
        </a:p>
      </dgm:t>
    </dgm:pt>
    <dgm:pt modelId="{29E30DBF-018A-45A5-8C63-3AD3255C633E}" type="sibTrans" cxnId="{1B1E387A-4C7D-4BFF-90D2-9113D233D029}">
      <dgm:prSet/>
      <dgm:spPr/>
      <dgm:t>
        <a:bodyPr/>
        <a:lstStyle/>
        <a:p>
          <a:endParaRPr lang="es-ES" sz="1100"/>
        </a:p>
      </dgm:t>
    </dgm:pt>
    <dgm:pt modelId="{AA043F90-D863-4098-8F1F-D6B81188F894}">
      <dgm:prSet phldrT="[Texto]" custT="1"/>
      <dgm:spPr/>
      <dgm:t>
        <a:bodyPr/>
        <a:lstStyle/>
        <a:p>
          <a:r>
            <a:rPr lang="es-ES" sz="1100" dirty="0"/>
            <a:t>2023</a:t>
          </a:r>
        </a:p>
      </dgm:t>
    </dgm:pt>
    <dgm:pt modelId="{90873B5C-8BDE-4226-82B5-6846124E8C90}" type="parTrans" cxnId="{CF1FF55B-5BE4-4EBF-8DE5-93AE33073AA8}">
      <dgm:prSet/>
      <dgm:spPr/>
      <dgm:t>
        <a:bodyPr/>
        <a:lstStyle/>
        <a:p>
          <a:endParaRPr lang="es-ES" sz="1100"/>
        </a:p>
      </dgm:t>
    </dgm:pt>
    <dgm:pt modelId="{1D303948-6CBF-43E1-857A-5F0E8B5E521E}" type="sibTrans" cxnId="{CF1FF55B-5BE4-4EBF-8DE5-93AE33073AA8}">
      <dgm:prSet/>
      <dgm:spPr/>
      <dgm:t>
        <a:bodyPr/>
        <a:lstStyle/>
        <a:p>
          <a:endParaRPr lang="es-ES" sz="1100"/>
        </a:p>
      </dgm:t>
    </dgm:pt>
    <dgm:pt modelId="{24F935C0-4AD2-4721-84C7-F2C51F92FD69}">
      <dgm:prSet phldrT="[Texto]" custT="1"/>
      <dgm:spPr/>
      <dgm:t>
        <a:bodyPr/>
        <a:lstStyle/>
        <a:p>
          <a:r>
            <a:rPr lang="es-ES" sz="1100" dirty="0"/>
            <a:t>2024</a:t>
          </a:r>
        </a:p>
      </dgm:t>
    </dgm:pt>
    <dgm:pt modelId="{EA4262F0-205E-4553-936F-9B8EC345786D}" type="parTrans" cxnId="{0487E70F-65D7-42C6-9AFF-974AFA7A1BAE}">
      <dgm:prSet/>
      <dgm:spPr/>
      <dgm:t>
        <a:bodyPr/>
        <a:lstStyle/>
        <a:p>
          <a:endParaRPr lang="es-ES" sz="1100"/>
        </a:p>
      </dgm:t>
    </dgm:pt>
    <dgm:pt modelId="{7B472505-11FD-4909-B660-E39EEF7B24A8}" type="sibTrans" cxnId="{0487E70F-65D7-42C6-9AFF-974AFA7A1BAE}">
      <dgm:prSet/>
      <dgm:spPr/>
      <dgm:t>
        <a:bodyPr/>
        <a:lstStyle/>
        <a:p>
          <a:endParaRPr lang="es-ES" sz="1100"/>
        </a:p>
      </dgm:t>
    </dgm:pt>
    <dgm:pt modelId="{A059E453-E89A-4364-97B3-E11B71CE29A1}">
      <dgm:prSet phldrT="[Texto]" custT="1"/>
      <dgm:spPr/>
      <dgm:t>
        <a:bodyPr/>
        <a:lstStyle/>
        <a:p>
          <a:r>
            <a:rPr lang="es-ES" sz="1100" dirty="0"/>
            <a:t>2025</a:t>
          </a:r>
        </a:p>
      </dgm:t>
    </dgm:pt>
    <dgm:pt modelId="{B9C2FA02-3A5F-4DE9-BF74-36815E3E12BC}" type="parTrans" cxnId="{5746741F-C2D3-40B0-8665-E58338ED2881}">
      <dgm:prSet/>
      <dgm:spPr/>
      <dgm:t>
        <a:bodyPr/>
        <a:lstStyle/>
        <a:p>
          <a:endParaRPr lang="es-ES" sz="1100"/>
        </a:p>
      </dgm:t>
    </dgm:pt>
    <dgm:pt modelId="{186A8E5B-55F4-4159-9916-5D4D60182203}" type="sibTrans" cxnId="{5746741F-C2D3-40B0-8665-E58338ED2881}">
      <dgm:prSet/>
      <dgm:spPr/>
      <dgm:t>
        <a:bodyPr/>
        <a:lstStyle/>
        <a:p>
          <a:endParaRPr lang="es-ES" sz="1100"/>
        </a:p>
      </dgm:t>
    </dgm:pt>
    <dgm:pt modelId="{1C3D81C0-34E2-40E5-BC14-E07841AA7105}" type="pres">
      <dgm:prSet presAssocID="{A4377113-CB19-4862-8063-51764F15BF34}" presName="Name0" presStyleCnt="0">
        <dgm:presLayoutVars>
          <dgm:dir/>
          <dgm:animLvl val="lvl"/>
          <dgm:resizeHandles val="exact"/>
        </dgm:presLayoutVars>
      </dgm:prSet>
      <dgm:spPr/>
    </dgm:pt>
    <dgm:pt modelId="{FAC6C00A-9031-416B-B52E-294EF40C1A14}" type="pres">
      <dgm:prSet presAssocID="{A5F9F720-CBFD-47F6-8EC9-CD2D0852D913}" presName="parTxOnly" presStyleLbl="node1" presStyleIdx="0" presStyleCnt="8">
        <dgm:presLayoutVars>
          <dgm:chMax val="0"/>
          <dgm:chPref val="0"/>
          <dgm:bulletEnabled val="1"/>
        </dgm:presLayoutVars>
      </dgm:prSet>
      <dgm:spPr/>
    </dgm:pt>
    <dgm:pt modelId="{83632CAE-DBA8-4810-828E-9B041DA6E156}" type="pres">
      <dgm:prSet presAssocID="{DC174848-31A1-4051-A3D2-CF0FAAC9176F}" presName="parTxOnlySpace" presStyleCnt="0"/>
      <dgm:spPr/>
    </dgm:pt>
    <dgm:pt modelId="{F6371E95-1306-46A0-948B-CA6455AB4B1A}" type="pres">
      <dgm:prSet presAssocID="{932C9328-0D70-4B39-B167-8751C5050595}" presName="parTxOnly" presStyleLbl="node1" presStyleIdx="1" presStyleCnt="8">
        <dgm:presLayoutVars>
          <dgm:chMax val="0"/>
          <dgm:chPref val="0"/>
          <dgm:bulletEnabled val="1"/>
        </dgm:presLayoutVars>
      </dgm:prSet>
      <dgm:spPr/>
    </dgm:pt>
    <dgm:pt modelId="{5018BA90-3589-4D0A-9252-082D7D64820F}" type="pres">
      <dgm:prSet presAssocID="{5C04A29D-3484-44DE-9D1F-9B793A0B2CA8}" presName="parTxOnlySpace" presStyleCnt="0"/>
      <dgm:spPr/>
    </dgm:pt>
    <dgm:pt modelId="{2259E70D-F2A0-40EA-9129-F7011F97BDAF}" type="pres">
      <dgm:prSet presAssocID="{7C9BC866-2AA4-4C99-8E03-ED698E84D7F7}" presName="parTxOnly" presStyleLbl="node1" presStyleIdx="2" presStyleCnt="8">
        <dgm:presLayoutVars>
          <dgm:chMax val="0"/>
          <dgm:chPref val="0"/>
          <dgm:bulletEnabled val="1"/>
        </dgm:presLayoutVars>
      </dgm:prSet>
      <dgm:spPr/>
    </dgm:pt>
    <dgm:pt modelId="{2C710E14-80B4-4174-82D4-1A55DF584332}" type="pres">
      <dgm:prSet presAssocID="{1C12E53B-D286-423C-AD29-FDE3650B2EDA}" presName="parTxOnlySpace" presStyleCnt="0"/>
      <dgm:spPr/>
    </dgm:pt>
    <dgm:pt modelId="{EE6F775E-E9FF-4FF9-8C4C-6DB384E9780F}" type="pres">
      <dgm:prSet presAssocID="{33DDC04D-5829-4D9A-B02B-9EBC58D7548C}" presName="parTxOnly" presStyleLbl="node1" presStyleIdx="3" presStyleCnt="8">
        <dgm:presLayoutVars>
          <dgm:chMax val="0"/>
          <dgm:chPref val="0"/>
          <dgm:bulletEnabled val="1"/>
        </dgm:presLayoutVars>
      </dgm:prSet>
      <dgm:spPr/>
    </dgm:pt>
    <dgm:pt modelId="{2EAEBA04-CAF0-498F-AB88-07119B91C9DC}" type="pres">
      <dgm:prSet presAssocID="{7220AA4C-0441-475B-8671-3DA2459E1C6C}" presName="parTxOnlySpace" presStyleCnt="0"/>
      <dgm:spPr/>
    </dgm:pt>
    <dgm:pt modelId="{282BF3EE-8F30-41A1-9212-E24EDB59ED8F}" type="pres">
      <dgm:prSet presAssocID="{A9C19FAB-E4E8-41EB-AEB9-E217A8C20314}" presName="parTxOnly" presStyleLbl="node1" presStyleIdx="4" presStyleCnt="8">
        <dgm:presLayoutVars>
          <dgm:chMax val="0"/>
          <dgm:chPref val="0"/>
          <dgm:bulletEnabled val="1"/>
        </dgm:presLayoutVars>
      </dgm:prSet>
      <dgm:spPr/>
    </dgm:pt>
    <dgm:pt modelId="{6E3981DF-8A12-4ED9-89EB-98360C3BC4E3}" type="pres">
      <dgm:prSet presAssocID="{29E30DBF-018A-45A5-8C63-3AD3255C633E}" presName="parTxOnlySpace" presStyleCnt="0"/>
      <dgm:spPr/>
    </dgm:pt>
    <dgm:pt modelId="{8EF10FE6-DF49-4EEE-B05D-208B01CF1F1C}" type="pres">
      <dgm:prSet presAssocID="{AA043F90-D863-4098-8F1F-D6B81188F894}" presName="parTxOnly" presStyleLbl="node1" presStyleIdx="5" presStyleCnt="8">
        <dgm:presLayoutVars>
          <dgm:chMax val="0"/>
          <dgm:chPref val="0"/>
          <dgm:bulletEnabled val="1"/>
        </dgm:presLayoutVars>
      </dgm:prSet>
      <dgm:spPr/>
    </dgm:pt>
    <dgm:pt modelId="{81947BF4-6C96-4D31-A528-DE899C9DBF86}" type="pres">
      <dgm:prSet presAssocID="{1D303948-6CBF-43E1-857A-5F0E8B5E521E}" presName="parTxOnlySpace" presStyleCnt="0"/>
      <dgm:spPr/>
    </dgm:pt>
    <dgm:pt modelId="{F6575625-DECC-403F-981E-68C8F28EB28B}" type="pres">
      <dgm:prSet presAssocID="{24F935C0-4AD2-4721-84C7-F2C51F92FD69}" presName="parTxOnly" presStyleLbl="node1" presStyleIdx="6" presStyleCnt="8">
        <dgm:presLayoutVars>
          <dgm:chMax val="0"/>
          <dgm:chPref val="0"/>
          <dgm:bulletEnabled val="1"/>
        </dgm:presLayoutVars>
      </dgm:prSet>
      <dgm:spPr/>
    </dgm:pt>
    <dgm:pt modelId="{D017EBED-7B91-4681-BC78-D8852C20181E}" type="pres">
      <dgm:prSet presAssocID="{7B472505-11FD-4909-B660-E39EEF7B24A8}" presName="parTxOnlySpace" presStyleCnt="0"/>
      <dgm:spPr/>
    </dgm:pt>
    <dgm:pt modelId="{ED3BE81F-160A-45B8-B889-59AEB2982371}" type="pres">
      <dgm:prSet presAssocID="{A059E453-E89A-4364-97B3-E11B71CE29A1}" presName="parTxOnly" presStyleLbl="node1" presStyleIdx="7" presStyleCnt="8">
        <dgm:presLayoutVars>
          <dgm:chMax val="0"/>
          <dgm:chPref val="0"/>
          <dgm:bulletEnabled val="1"/>
        </dgm:presLayoutVars>
      </dgm:prSet>
      <dgm:spPr/>
    </dgm:pt>
  </dgm:ptLst>
  <dgm:cxnLst>
    <dgm:cxn modelId="{0487E70F-65D7-42C6-9AFF-974AFA7A1BAE}" srcId="{A4377113-CB19-4862-8063-51764F15BF34}" destId="{24F935C0-4AD2-4721-84C7-F2C51F92FD69}" srcOrd="6" destOrd="0" parTransId="{EA4262F0-205E-4553-936F-9B8EC345786D}" sibTransId="{7B472505-11FD-4909-B660-E39EEF7B24A8}"/>
    <dgm:cxn modelId="{5746741F-C2D3-40B0-8665-E58338ED2881}" srcId="{A4377113-CB19-4862-8063-51764F15BF34}" destId="{A059E453-E89A-4364-97B3-E11B71CE29A1}" srcOrd="7" destOrd="0" parTransId="{B9C2FA02-3A5F-4DE9-BF74-36815E3E12BC}" sibTransId="{186A8E5B-55F4-4159-9916-5D4D60182203}"/>
    <dgm:cxn modelId="{CF1FF55B-5BE4-4EBF-8DE5-93AE33073AA8}" srcId="{A4377113-CB19-4862-8063-51764F15BF34}" destId="{AA043F90-D863-4098-8F1F-D6B81188F894}" srcOrd="5" destOrd="0" parTransId="{90873B5C-8BDE-4226-82B5-6846124E8C90}" sibTransId="{1D303948-6CBF-43E1-857A-5F0E8B5E521E}"/>
    <dgm:cxn modelId="{C94C075E-323B-470B-86F9-A0ED407C1415}" type="presOf" srcId="{24F935C0-4AD2-4721-84C7-F2C51F92FD69}" destId="{F6575625-DECC-403F-981E-68C8F28EB28B}" srcOrd="0" destOrd="0" presId="urn:microsoft.com/office/officeart/2005/8/layout/chevron1"/>
    <dgm:cxn modelId="{7886556F-159B-4388-A522-A1329A00A41A}" type="presOf" srcId="{A5F9F720-CBFD-47F6-8EC9-CD2D0852D913}" destId="{FAC6C00A-9031-416B-B52E-294EF40C1A14}" srcOrd="0" destOrd="0" presId="urn:microsoft.com/office/officeart/2005/8/layout/chevron1"/>
    <dgm:cxn modelId="{FB710856-8FD8-4D93-9AD4-68C8E0C5CAA4}" type="presOf" srcId="{A4377113-CB19-4862-8063-51764F15BF34}" destId="{1C3D81C0-34E2-40E5-BC14-E07841AA7105}" srcOrd="0" destOrd="0" presId="urn:microsoft.com/office/officeart/2005/8/layout/chevron1"/>
    <dgm:cxn modelId="{1B1E387A-4C7D-4BFF-90D2-9113D233D029}" srcId="{A4377113-CB19-4862-8063-51764F15BF34}" destId="{A9C19FAB-E4E8-41EB-AEB9-E217A8C20314}" srcOrd="4" destOrd="0" parTransId="{9661D47D-146B-4A97-967D-C19E5FFFFF98}" sibTransId="{29E30DBF-018A-45A5-8C63-3AD3255C633E}"/>
    <dgm:cxn modelId="{7E70477F-5BBD-4B43-B806-B086F7FD8349}" srcId="{A4377113-CB19-4862-8063-51764F15BF34}" destId="{33DDC04D-5829-4D9A-B02B-9EBC58D7548C}" srcOrd="3" destOrd="0" parTransId="{EFB64823-5624-4AB4-809D-DBAACF6C4425}" sibTransId="{7220AA4C-0441-475B-8671-3DA2459E1C6C}"/>
    <dgm:cxn modelId="{F518BC87-D728-4723-8C95-096B1DDA9429}" type="presOf" srcId="{A9C19FAB-E4E8-41EB-AEB9-E217A8C20314}" destId="{282BF3EE-8F30-41A1-9212-E24EDB59ED8F}" srcOrd="0" destOrd="0" presId="urn:microsoft.com/office/officeart/2005/8/layout/chevron1"/>
    <dgm:cxn modelId="{060C79A2-AFAE-46B7-8122-97E34B2A338C}" type="presOf" srcId="{7C9BC866-2AA4-4C99-8E03-ED698E84D7F7}" destId="{2259E70D-F2A0-40EA-9129-F7011F97BDAF}" srcOrd="0" destOrd="0" presId="urn:microsoft.com/office/officeart/2005/8/layout/chevron1"/>
    <dgm:cxn modelId="{09559FC8-D2FC-47C2-9FB4-4E719C86EDF6}" srcId="{A4377113-CB19-4862-8063-51764F15BF34}" destId="{A5F9F720-CBFD-47F6-8EC9-CD2D0852D913}" srcOrd="0" destOrd="0" parTransId="{7B5C70DE-AF03-4C11-8A46-2EE200D6C217}" sibTransId="{DC174848-31A1-4051-A3D2-CF0FAAC9176F}"/>
    <dgm:cxn modelId="{996CFDD8-00F7-4088-9CF7-B555089C9F8B}" type="presOf" srcId="{AA043F90-D863-4098-8F1F-D6B81188F894}" destId="{8EF10FE6-DF49-4EEE-B05D-208B01CF1F1C}" srcOrd="0" destOrd="0" presId="urn:microsoft.com/office/officeart/2005/8/layout/chevron1"/>
    <dgm:cxn modelId="{B42644DF-EBC2-4820-8C29-8736D26AD8F5}" type="presOf" srcId="{33DDC04D-5829-4D9A-B02B-9EBC58D7548C}" destId="{EE6F775E-E9FF-4FF9-8C4C-6DB384E9780F}" srcOrd="0" destOrd="0" presId="urn:microsoft.com/office/officeart/2005/8/layout/chevron1"/>
    <dgm:cxn modelId="{FF74E3DF-280A-4AEE-8DDE-FBDCC46054F0}" srcId="{A4377113-CB19-4862-8063-51764F15BF34}" destId="{932C9328-0D70-4B39-B167-8751C5050595}" srcOrd="1" destOrd="0" parTransId="{DED8890D-1158-45DA-AA62-A9C18E10211F}" sibTransId="{5C04A29D-3484-44DE-9D1F-9B793A0B2CA8}"/>
    <dgm:cxn modelId="{AB2467EC-CFA4-4E08-B5BD-A24826C3F22E}" type="presOf" srcId="{932C9328-0D70-4B39-B167-8751C5050595}" destId="{F6371E95-1306-46A0-948B-CA6455AB4B1A}" srcOrd="0" destOrd="0" presId="urn:microsoft.com/office/officeart/2005/8/layout/chevron1"/>
    <dgm:cxn modelId="{88D8BBEF-3EE0-4FDA-B62C-40265D23F6D7}" srcId="{A4377113-CB19-4862-8063-51764F15BF34}" destId="{7C9BC866-2AA4-4C99-8E03-ED698E84D7F7}" srcOrd="2" destOrd="0" parTransId="{8FC0FEB3-4037-4180-9474-748CE7399020}" sibTransId="{1C12E53B-D286-423C-AD29-FDE3650B2EDA}"/>
    <dgm:cxn modelId="{12A12BF4-DD0B-4336-8920-9A9BCF4390C0}" type="presOf" srcId="{A059E453-E89A-4364-97B3-E11B71CE29A1}" destId="{ED3BE81F-160A-45B8-B889-59AEB2982371}" srcOrd="0" destOrd="0" presId="urn:microsoft.com/office/officeart/2005/8/layout/chevron1"/>
    <dgm:cxn modelId="{2DAACAE0-150B-4E68-98DD-131FF83326A3}" type="presParOf" srcId="{1C3D81C0-34E2-40E5-BC14-E07841AA7105}" destId="{FAC6C00A-9031-416B-B52E-294EF40C1A14}" srcOrd="0" destOrd="0" presId="urn:microsoft.com/office/officeart/2005/8/layout/chevron1"/>
    <dgm:cxn modelId="{59AD954A-DB1C-437F-A51A-9AA587101EF7}" type="presParOf" srcId="{1C3D81C0-34E2-40E5-BC14-E07841AA7105}" destId="{83632CAE-DBA8-4810-828E-9B041DA6E156}" srcOrd="1" destOrd="0" presId="urn:microsoft.com/office/officeart/2005/8/layout/chevron1"/>
    <dgm:cxn modelId="{6163E78C-EAA2-4667-9354-8E5C6E2AD0E6}" type="presParOf" srcId="{1C3D81C0-34E2-40E5-BC14-E07841AA7105}" destId="{F6371E95-1306-46A0-948B-CA6455AB4B1A}" srcOrd="2" destOrd="0" presId="urn:microsoft.com/office/officeart/2005/8/layout/chevron1"/>
    <dgm:cxn modelId="{59D0EC96-A4A2-4E11-95D9-30141751CFEF}" type="presParOf" srcId="{1C3D81C0-34E2-40E5-BC14-E07841AA7105}" destId="{5018BA90-3589-4D0A-9252-082D7D64820F}" srcOrd="3" destOrd="0" presId="urn:microsoft.com/office/officeart/2005/8/layout/chevron1"/>
    <dgm:cxn modelId="{46E98C7D-5EA4-4537-9F43-3273BE7D63C5}" type="presParOf" srcId="{1C3D81C0-34E2-40E5-BC14-E07841AA7105}" destId="{2259E70D-F2A0-40EA-9129-F7011F97BDAF}" srcOrd="4" destOrd="0" presId="urn:microsoft.com/office/officeart/2005/8/layout/chevron1"/>
    <dgm:cxn modelId="{6ABCB93B-61E8-4E4D-85A4-6D4C24DA5F3B}" type="presParOf" srcId="{1C3D81C0-34E2-40E5-BC14-E07841AA7105}" destId="{2C710E14-80B4-4174-82D4-1A55DF584332}" srcOrd="5" destOrd="0" presId="urn:microsoft.com/office/officeart/2005/8/layout/chevron1"/>
    <dgm:cxn modelId="{31736E4A-49ED-48D3-B149-F158214A8901}" type="presParOf" srcId="{1C3D81C0-34E2-40E5-BC14-E07841AA7105}" destId="{EE6F775E-E9FF-4FF9-8C4C-6DB384E9780F}" srcOrd="6" destOrd="0" presId="urn:microsoft.com/office/officeart/2005/8/layout/chevron1"/>
    <dgm:cxn modelId="{E0899F51-2B75-40F1-A325-A7BC60857941}" type="presParOf" srcId="{1C3D81C0-34E2-40E5-BC14-E07841AA7105}" destId="{2EAEBA04-CAF0-498F-AB88-07119B91C9DC}" srcOrd="7" destOrd="0" presId="urn:microsoft.com/office/officeart/2005/8/layout/chevron1"/>
    <dgm:cxn modelId="{E8267F01-DD92-4B76-91E8-4CFF81C44958}" type="presParOf" srcId="{1C3D81C0-34E2-40E5-BC14-E07841AA7105}" destId="{282BF3EE-8F30-41A1-9212-E24EDB59ED8F}" srcOrd="8" destOrd="0" presId="urn:microsoft.com/office/officeart/2005/8/layout/chevron1"/>
    <dgm:cxn modelId="{563AB58C-22C9-42AE-8D26-A3B33B74EE3B}" type="presParOf" srcId="{1C3D81C0-34E2-40E5-BC14-E07841AA7105}" destId="{6E3981DF-8A12-4ED9-89EB-98360C3BC4E3}" srcOrd="9" destOrd="0" presId="urn:microsoft.com/office/officeart/2005/8/layout/chevron1"/>
    <dgm:cxn modelId="{21280AA3-E688-4BBB-BEB3-CF20819A5D6A}" type="presParOf" srcId="{1C3D81C0-34E2-40E5-BC14-E07841AA7105}" destId="{8EF10FE6-DF49-4EEE-B05D-208B01CF1F1C}" srcOrd="10" destOrd="0" presId="urn:microsoft.com/office/officeart/2005/8/layout/chevron1"/>
    <dgm:cxn modelId="{AE0D32B3-8ABA-4403-92D3-86027E61171B}" type="presParOf" srcId="{1C3D81C0-34E2-40E5-BC14-E07841AA7105}" destId="{81947BF4-6C96-4D31-A528-DE899C9DBF86}" srcOrd="11" destOrd="0" presId="urn:microsoft.com/office/officeart/2005/8/layout/chevron1"/>
    <dgm:cxn modelId="{CADBB9A8-6682-4DAF-971A-4D4927F0CBA3}" type="presParOf" srcId="{1C3D81C0-34E2-40E5-BC14-E07841AA7105}" destId="{F6575625-DECC-403F-981E-68C8F28EB28B}" srcOrd="12" destOrd="0" presId="urn:microsoft.com/office/officeart/2005/8/layout/chevron1"/>
    <dgm:cxn modelId="{3D498AEA-190B-4C1C-B93C-9BB52EC53608}" type="presParOf" srcId="{1C3D81C0-34E2-40E5-BC14-E07841AA7105}" destId="{D017EBED-7B91-4681-BC78-D8852C20181E}" srcOrd="13" destOrd="0" presId="urn:microsoft.com/office/officeart/2005/8/layout/chevron1"/>
    <dgm:cxn modelId="{1B66E1D6-9D3F-48EF-80CD-4CC9CFD52CEA}" type="presParOf" srcId="{1C3D81C0-34E2-40E5-BC14-E07841AA7105}" destId="{ED3BE81F-160A-45B8-B889-59AEB2982371}" srcOrd="14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A4377113-CB19-4862-8063-51764F15BF34}" type="doc">
      <dgm:prSet loTypeId="urn:microsoft.com/office/officeart/2005/8/layout/chevron1" loCatId="process" qsTypeId="urn:microsoft.com/office/officeart/2005/8/quickstyle/simple1" qsCatId="simple" csTypeId="urn:microsoft.com/office/officeart/2005/8/colors/accent2_2" csCatId="accent2" phldr="1"/>
      <dgm:spPr/>
    </dgm:pt>
    <dgm:pt modelId="{A5F9F720-CBFD-47F6-8EC9-CD2D0852D913}">
      <dgm:prSet phldrT="[Texto]" custT="1"/>
      <dgm:spPr/>
      <dgm:t>
        <a:bodyPr/>
        <a:lstStyle/>
        <a:p>
          <a:r>
            <a:rPr lang="es-ES" sz="1100" dirty="0"/>
            <a:t>2018</a:t>
          </a:r>
        </a:p>
      </dgm:t>
    </dgm:pt>
    <dgm:pt modelId="{7B5C70DE-AF03-4C11-8A46-2EE200D6C217}" type="parTrans" cxnId="{09559FC8-D2FC-47C2-9FB4-4E719C86EDF6}">
      <dgm:prSet/>
      <dgm:spPr/>
      <dgm:t>
        <a:bodyPr/>
        <a:lstStyle/>
        <a:p>
          <a:endParaRPr lang="es-ES" sz="1100"/>
        </a:p>
      </dgm:t>
    </dgm:pt>
    <dgm:pt modelId="{DC174848-31A1-4051-A3D2-CF0FAAC9176F}" type="sibTrans" cxnId="{09559FC8-D2FC-47C2-9FB4-4E719C86EDF6}">
      <dgm:prSet/>
      <dgm:spPr/>
      <dgm:t>
        <a:bodyPr/>
        <a:lstStyle/>
        <a:p>
          <a:endParaRPr lang="es-ES" sz="1100"/>
        </a:p>
      </dgm:t>
    </dgm:pt>
    <dgm:pt modelId="{932C9328-0D70-4B39-B167-8751C5050595}">
      <dgm:prSet phldrT="[Texto]" custT="1"/>
      <dgm:spPr/>
      <dgm:t>
        <a:bodyPr/>
        <a:lstStyle/>
        <a:p>
          <a:r>
            <a:rPr lang="es-ES" sz="1100" dirty="0"/>
            <a:t>2019</a:t>
          </a:r>
        </a:p>
      </dgm:t>
    </dgm:pt>
    <dgm:pt modelId="{DED8890D-1158-45DA-AA62-A9C18E10211F}" type="parTrans" cxnId="{FF74E3DF-280A-4AEE-8DDE-FBDCC46054F0}">
      <dgm:prSet/>
      <dgm:spPr/>
      <dgm:t>
        <a:bodyPr/>
        <a:lstStyle/>
        <a:p>
          <a:endParaRPr lang="es-ES" sz="1100"/>
        </a:p>
      </dgm:t>
    </dgm:pt>
    <dgm:pt modelId="{5C04A29D-3484-44DE-9D1F-9B793A0B2CA8}" type="sibTrans" cxnId="{FF74E3DF-280A-4AEE-8DDE-FBDCC46054F0}">
      <dgm:prSet/>
      <dgm:spPr/>
      <dgm:t>
        <a:bodyPr/>
        <a:lstStyle/>
        <a:p>
          <a:endParaRPr lang="es-ES" sz="1100"/>
        </a:p>
      </dgm:t>
    </dgm:pt>
    <dgm:pt modelId="{7C9BC866-2AA4-4C99-8E03-ED698E84D7F7}">
      <dgm:prSet phldrT="[Texto]" custT="1"/>
      <dgm:spPr/>
      <dgm:t>
        <a:bodyPr/>
        <a:lstStyle/>
        <a:p>
          <a:r>
            <a:rPr lang="es-ES" sz="1100" dirty="0"/>
            <a:t>2020</a:t>
          </a:r>
        </a:p>
      </dgm:t>
    </dgm:pt>
    <dgm:pt modelId="{8FC0FEB3-4037-4180-9474-748CE7399020}" type="parTrans" cxnId="{88D8BBEF-3EE0-4FDA-B62C-40265D23F6D7}">
      <dgm:prSet/>
      <dgm:spPr/>
      <dgm:t>
        <a:bodyPr/>
        <a:lstStyle/>
        <a:p>
          <a:endParaRPr lang="es-ES" sz="1100"/>
        </a:p>
      </dgm:t>
    </dgm:pt>
    <dgm:pt modelId="{1C12E53B-D286-423C-AD29-FDE3650B2EDA}" type="sibTrans" cxnId="{88D8BBEF-3EE0-4FDA-B62C-40265D23F6D7}">
      <dgm:prSet/>
      <dgm:spPr/>
      <dgm:t>
        <a:bodyPr/>
        <a:lstStyle/>
        <a:p>
          <a:endParaRPr lang="es-ES" sz="1100"/>
        </a:p>
      </dgm:t>
    </dgm:pt>
    <dgm:pt modelId="{33DDC04D-5829-4D9A-B02B-9EBC58D7548C}">
      <dgm:prSet phldrT="[Texto]" custT="1"/>
      <dgm:spPr>
        <a:solidFill>
          <a:srgbClr val="FFCC00"/>
        </a:solidFill>
      </dgm:spPr>
      <dgm:t>
        <a:bodyPr/>
        <a:lstStyle/>
        <a:p>
          <a:r>
            <a:rPr lang="es-ES" sz="1100" dirty="0">
              <a:solidFill>
                <a:schemeClr val="accent2">
                  <a:lumMod val="75000"/>
                </a:schemeClr>
              </a:solidFill>
            </a:rPr>
            <a:t>2021</a:t>
          </a:r>
        </a:p>
      </dgm:t>
    </dgm:pt>
    <dgm:pt modelId="{EFB64823-5624-4AB4-809D-DBAACF6C4425}" type="parTrans" cxnId="{7E70477F-5BBD-4B43-B806-B086F7FD8349}">
      <dgm:prSet/>
      <dgm:spPr/>
      <dgm:t>
        <a:bodyPr/>
        <a:lstStyle/>
        <a:p>
          <a:endParaRPr lang="es-ES" sz="1100"/>
        </a:p>
      </dgm:t>
    </dgm:pt>
    <dgm:pt modelId="{7220AA4C-0441-475B-8671-3DA2459E1C6C}" type="sibTrans" cxnId="{7E70477F-5BBD-4B43-B806-B086F7FD8349}">
      <dgm:prSet/>
      <dgm:spPr/>
      <dgm:t>
        <a:bodyPr/>
        <a:lstStyle/>
        <a:p>
          <a:endParaRPr lang="es-ES" sz="1100"/>
        </a:p>
      </dgm:t>
    </dgm:pt>
    <dgm:pt modelId="{A9C19FAB-E4E8-41EB-AEB9-E217A8C20314}">
      <dgm:prSet phldrT="[Texto]" custT="1"/>
      <dgm:spPr/>
      <dgm:t>
        <a:bodyPr/>
        <a:lstStyle/>
        <a:p>
          <a:r>
            <a:rPr lang="es-ES" sz="1100" dirty="0"/>
            <a:t>2022</a:t>
          </a:r>
        </a:p>
      </dgm:t>
    </dgm:pt>
    <dgm:pt modelId="{9661D47D-146B-4A97-967D-C19E5FFFFF98}" type="parTrans" cxnId="{1B1E387A-4C7D-4BFF-90D2-9113D233D029}">
      <dgm:prSet/>
      <dgm:spPr/>
      <dgm:t>
        <a:bodyPr/>
        <a:lstStyle/>
        <a:p>
          <a:endParaRPr lang="es-ES" sz="1100"/>
        </a:p>
      </dgm:t>
    </dgm:pt>
    <dgm:pt modelId="{29E30DBF-018A-45A5-8C63-3AD3255C633E}" type="sibTrans" cxnId="{1B1E387A-4C7D-4BFF-90D2-9113D233D029}">
      <dgm:prSet/>
      <dgm:spPr/>
      <dgm:t>
        <a:bodyPr/>
        <a:lstStyle/>
        <a:p>
          <a:endParaRPr lang="es-ES" sz="1100"/>
        </a:p>
      </dgm:t>
    </dgm:pt>
    <dgm:pt modelId="{AA043F90-D863-4098-8F1F-D6B81188F894}">
      <dgm:prSet phldrT="[Texto]" custT="1"/>
      <dgm:spPr/>
      <dgm:t>
        <a:bodyPr/>
        <a:lstStyle/>
        <a:p>
          <a:r>
            <a:rPr lang="es-ES" sz="1100" dirty="0"/>
            <a:t>2023</a:t>
          </a:r>
        </a:p>
      </dgm:t>
    </dgm:pt>
    <dgm:pt modelId="{90873B5C-8BDE-4226-82B5-6846124E8C90}" type="parTrans" cxnId="{CF1FF55B-5BE4-4EBF-8DE5-93AE33073AA8}">
      <dgm:prSet/>
      <dgm:spPr/>
      <dgm:t>
        <a:bodyPr/>
        <a:lstStyle/>
        <a:p>
          <a:endParaRPr lang="es-ES" sz="1100"/>
        </a:p>
      </dgm:t>
    </dgm:pt>
    <dgm:pt modelId="{1D303948-6CBF-43E1-857A-5F0E8B5E521E}" type="sibTrans" cxnId="{CF1FF55B-5BE4-4EBF-8DE5-93AE33073AA8}">
      <dgm:prSet/>
      <dgm:spPr/>
      <dgm:t>
        <a:bodyPr/>
        <a:lstStyle/>
        <a:p>
          <a:endParaRPr lang="es-ES" sz="1100"/>
        </a:p>
      </dgm:t>
    </dgm:pt>
    <dgm:pt modelId="{24F935C0-4AD2-4721-84C7-F2C51F92FD69}">
      <dgm:prSet phldrT="[Texto]" custT="1"/>
      <dgm:spPr/>
      <dgm:t>
        <a:bodyPr/>
        <a:lstStyle/>
        <a:p>
          <a:r>
            <a:rPr lang="es-ES" sz="1100" dirty="0"/>
            <a:t>2024</a:t>
          </a:r>
        </a:p>
      </dgm:t>
    </dgm:pt>
    <dgm:pt modelId="{EA4262F0-205E-4553-936F-9B8EC345786D}" type="parTrans" cxnId="{0487E70F-65D7-42C6-9AFF-974AFA7A1BAE}">
      <dgm:prSet/>
      <dgm:spPr/>
      <dgm:t>
        <a:bodyPr/>
        <a:lstStyle/>
        <a:p>
          <a:endParaRPr lang="es-ES" sz="1100"/>
        </a:p>
      </dgm:t>
    </dgm:pt>
    <dgm:pt modelId="{7B472505-11FD-4909-B660-E39EEF7B24A8}" type="sibTrans" cxnId="{0487E70F-65D7-42C6-9AFF-974AFA7A1BAE}">
      <dgm:prSet/>
      <dgm:spPr/>
      <dgm:t>
        <a:bodyPr/>
        <a:lstStyle/>
        <a:p>
          <a:endParaRPr lang="es-ES" sz="1100"/>
        </a:p>
      </dgm:t>
    </dgm:pt>
    <dgm:pt modelId="{A059E453-E89A-4364-97B3-E11B71CE29A1}">
      <dgm:prSet phldrT="[Texto]" custT="1"/>
      <dgm:spPr/>
      <dgm:t>
        <a:bodyPr/>
        <a:lstStyle/>
        <a:p>
          <a:r>
            <a:rPr lang="es-ES" sz="1100" dirty="0"/>
            <a:t>2025</a:t>
          </a:r>
        </a:p>
      </dgm:t>
    </dgm:pt>
    <dgm:pt modelId="{B9C2FA02-3A5F-4DE9-BF74-36815E3E12BC}" type="parTrans" cxnId="{5746741F-C2D3-40B0-8665-E58338ED2881}">
      <dgm:prSet/>
      <dgm:spPr/>
      <dgm:t>
        <a:bodyPr/>
        <a:lstStyle/>
        <a:p>
          <a:endParaRPr lang="es-ES" sz="1100"/>
        </a:p>
      </dgm:t>
    </dgm:pt>
    <dgm:pt modelId="{186A8E5B-55F4-4159-9916-5D4D60182203}" type="sibTrans" cxnId="{5746741F-C2D3-40B0-8665-E58338ED2881}">
      <dgm:prSet/>
      <dgm:spPr/>
      <dgm:t>
        <a:bodyPr/>
        <a:lstStyle/>
        <a:p>
          <a:endParaRPr lang="es-ES" sz="1100"/>
        </a:p>
      </dgm:t>
    </dgm:pt>
    <dgm:pt modelId="{1C3D81C0-34E2-40E5-BC14-E07841AA7105}" type="pres">
      <dgm:prSet presAssocID="{A4377113-CB19-4862-8063-51764F15BF34}" presName="Name0" presStyleCnt="0">
        <dgm:presLayoutVars>
          <dgm:dir/>
          <dgm:animLvl val="lvl"/>
          <dgm:resizeHandles val="exact"/>
        </dgm:presLayoutVars>
      </dgm:prSet>
      <dgm:spPr/>
    </dgm:pt>
    <dgm:pt modelId="{FAC6C00A-9031-416B-B52E-294EF40C1A14}" type="pres">
      <dgm:prSet presAssocID="{A5F9F720-CBFD-47F6-8EC9-CD2D0852D913}" presName="parTxOnly" presStyleLbl="node1" presStyleIdx="0" presStyleCnt="8">
        <dgm:presLayoutVars>
          <dgm:chMax val="0"/>
          <dgm:chPref val="0"/>
          <dgm:bulletEnabled val="1"/>
        </dgm:presLayoutVars>
      </dgm:prSet>
      <dgm:spPr/>
    </dgm:pt>
    <dgm:pt modelId="{83632CAE-DBA8-4810-828E-9B041DA6E156}" type="pres">
      <dgm:prSet presAssocID="{DC174848-31A1-4051-A3D2-CF0FAAC9176F}" presName="parTxOnlySpace" presStyleCnt="0"/>
      <dgm:spPr/>
    </dgm:pt>
    <dgm:pt modelId="{F6371E95-1306-46A0-948B-CA6455AB4B1A}" type="pres">
      <dgm:prSet presAssocID="{932C9328-0D70-4B39-B167-8751C5050595}" presName="parTxOnly" presStyleLbl="node1" presStyleIdx="1" presStyleCnt="8">
        <dgm:presLayoutVars>
          <dgm:chMax val="0"/>
          <dgm:chPref val="0"/>
          <dgm:bulletEnabled val="1"/>
        </dgm:presLayoutVars>
      </dgm:prSet>
      <dgm:spPr/>
    </dgm:pt>
    <dgm:pt modelId="{5018BA90-3589-4D0A-9252-082D7D64820F}" type="pres">
      <dgm:prSet presAssocID="{5C04A29D-3484-44DE-9D1F-9B793A0B2CA8}" presName="parTxOnlySpace" presStyleCnt="0"/>
      <dgm:spPr/>
    </dgm:pt>
    <dgm:pt modelId="{2259E70D-F2A0-40EA-9129-F7011F97BDAF}" type="pres">
      <dgm:prSet presAssocID="{7C9BC866-2AA4-4C99-8E03-ED698E84D7F7}" presName="parTxOnly" presStyleLbl="node1" presStyleIdx="2" presStyleCnt="8">
        <dgm:presLayoutVars>
          <dgm:chMax val="0"/>
          <dgm:chPref val="0"/>
          <dgm:bulletEnabled val="1"/>
        </dgm:presLayoutVars>
      </dgm:prSet>
      <dgm:spPr/>
    </dgm:pt>
    <dgm:pt modelId="{2C710E14-80B4-4174-82D4-1A55DF584332}" type="pres">
      <dgm:prSet presAssocID="{1C12E53B-D286-423C-AD29-FDE3650B2EDA}" presName="parTxOnlySpace" presStyleCnt="0"/>
      <dgm:spPr/>
    </dgm:pt>
    <dgm:pt modelId="{EE6F775E-E9FF-4FF9-8C4C-6DB384E9780F}" type="pres">
      <dgm:prSet presAssocID="{33DDC04D-5829-4D9A-B02B-9EBC58D7548C}" presName="parTxOnly" presStyleLbl="node1" presStyleIdx="3" presStyleCnt="8">
        <dgm:presLayoutVars>
          <dgm:chMax val="0"/>
          <dgm:chPref val="0"/>
          <dgm:bulletEnabled val="1"/>
        </dgm:presLayoutVars>
      </dgm:prSet>
      <dgm:spPr/>
    </dgm:pt>
    <dgm:pt modelId="{2EAEBA04-CAF0-498F-AB88-07119B91C9DC}" type="pres">
      <dgm:prSet presAssocID="{7220AA4C-0441-475B-8671-3DA2459E1C6C}" presName="parTxOnlySpace" presStyleCnt="0"/>
      <dgm:spPr/>
    </dgm:pt>
    <dgm:pt modelId="{282BF3EE-8F30-41A1-9212-E24EDB59ED8F}" type="pres">
      <dgm:prSet presAssocID="{A9C19FAB-E4E8-41EB-AEB9-E217A8C20314}" presName="parTxOnly" presStyleLbl="node1" presStyleIdx="4" presStyleCnt="8">
        <dgm:presLayoutVars>
          <dgm:chMax val="0"/>
          <dgm:chPref val="0"/>
          <dgm:bulletEnabled val="1"/>
        </dgm:presLayoutVars>
      </dgm:prSet>
      <dgm:spPr/>
    </dgm:pt>
    <dgm:pt modelId="{6E3981DF-8A12-4ED9-89EB-98360C3BC4E3}" type="pres">
      <dgm:prSet presAssocID="{29E30DBF-018A-45A5-8C63-3AD3255C633E}" presName="parTxOnlySpace" presStyleCnt="0"/>
      <dgm:spPr/>
    </dgm:pt>
    <dgm:pt modelId="{8EF10FE6-DF49-4EEE-B05D-208B01CF1F1C}" type="pres">
      <dgm:prSet presAssocID="{AA043F90-D863-4098-8F1F-D6B81188F894}" presName="parTxOnly" presStyleLbl="node1" presStyleIdx="5" presStyleCnt="8">
        <dgm:presLayoutVars>
          <dgm:chMax val="0"/>
          <dgm:chPref val="0"/>
          <dgm:bulletEnabled val="1"/>
        </dgm:presLayoutVars>
      </dgm:prSet>
      <dgm:spPr/>
    </dgm:pt>
    <dgm:pt modelId="{81947BF4-6C96-4D31-A528-DE899C9DBF86}" type="pres">
      <dgm:prSet presAssocID="{1D303948-6CBF-43E1-857A-5F0E8B5E521E}" presName="parTxOnlySpace" presStyleCnt="0"/>
      <dgm:spPr/>
    </dgm:pt>
    <dgm:pt modelId="{F6575625-DECC-403F-981E-68C8F28EB28B}" type="pres">
      <dgm:prSet presAssocID="{24F935C0-4AD2-4721-84C7-F2C51F92FD69}" presName="parTxOnly" presStyleLbl="node1" presStyleIdx="6" presStyleCnt="8">
        <dgm:presLayoutVars>
          <dgm:chMax val="0"/>
          <dgm:chPref val="0"/>
          <dgm:bulletEnabled val="1"/>
        </dgm:presLayoutVars>
      </dgm:prSet>
      <dgm:spPr/>
    </dgm:pt>
    <dgm:pt modelId="{D017EBED-7B91-4681-BC78-D8852C20181E}" type="pres">
      <dgm:prSet presAssocID="{7B472505-11FD-4909-B660-E39EEF7B24A8}" presName="parTxOnlySpace" presStyleCnt="0"/>
      <dgm:spPr/>
    </dgm:pt>
    <dgm:pt modelId="{ED3BE81F-160A-45B8-B889-59AEB2982371}" type="pres">
      <dgm:prSet presAssocID="{A059E453-E89A-4364-97B3-E11B71CE29A1}" presName="parTxOnly" presStyleLbl="node1" presStyleIdx="7" presStyleCnt="8">
        <dgm:presLayoutVars>
          <dgm:chMax val="0"/>
          <dgm:chPref val="0"/>
          <dgm:bulletEnabled val="1"/>
        </dgm:presLayoutVars>
      </dgm:prSet>
      <dgm:spPr/>
    </dgm:pt>
  </dgm:ptLst>
  <dgm:cxnLst>
    <dgm:cxn modelId="{0487E70F-65D7-42C6-9AFF-974AFA7A1BAE}" srcId="{A4377113-CB19-4862-8063-51764F15BF34}" destId="{24F935C0-4AD2-4721-84C7-F2C51F92FD69}" srcOrd="6" destOrd="0" parTransId="{EA4262F0-205E-4553-936F-9B8EC345786D}" sibTransId="{7B472505-11FD-4909-B660-E39EEF7B24A8}"/>
    <dgm:cxn modelId="{5746741F-C2D3-40B0-8665-E58338ED2881}" srcId="{A4377113-CB19-4862-8063-51764F15BF34}" destId="{A059E453-E89A-4364-97B3-E11B71CE29A1}" srcOrd="7" destOrd="0" parTransId="{B9C2FA02-3A5F-4DE9-BF74-36815E3E12BC}" sibTransId="{186A8E5B-55F4-4159-9916-5D4D60182203}"/>
    <dgm:cxn modelId="{CF1FF55B-5BE4-4EBF-8DE5-93AE33073AA8}" srcId="{A4377113-CB19-4862-8063-51764F15BF34}" destId="{AA043F90-D863-4098-8F1F-D6B81188F894}" srcOrd="5" destOrd="0" parTransId="{90873B5C-8BDE-4226-82B5-6846124E8C90}" sibTransId="{1D303948-6CBF-43E1-857A-5F0E8B5E521E}"/>
    <dgm:cxn modelId="{C94C075E-323B-470B-86F9-A0ED407C1415}" type="presOf" srcId="{24F935C0-4AD2-4721-84C7-F2C51F92FD69}" destId="{F6575625-DECC-403F-981E-68C8F28EB28B}" srcOrd="0" destOrd="0" presId="urn:microsoft.com/office/officeart/2005/8/layout/chevron1"/>
    <dgm:cxn modelId="{7886556F-159B-4388-A522-A1329A00A41A}" type="presOf" srcId="{A5F9F720-CBFD-47F6-8EC9-CD2D0852D913}" destId="{FAC6C00A-9031-416B-B52E-294EF40C1A14}" srcOrd="0" destOrd="0" presId="urn:microsoft.com/office/officeart/2005/8/layout/chevron1"/>
    <dgm:cxn modelId="{FB710856-8FD8-4D93-9AD4-68C8E0C5CAA4}" type="presOf" srcId="{A4377113-CB19-4862-8063-51764F15BF34}" destId="{1C3D81C0-34E2-40E5-BC14-E07841AA7105}" srcOrd="0" destOrd="0" presId="urn:microsoft.com/office/officeart/2005/8/layout/chevron1"/>
    <dgm:cxn modelId="{1B1E387A-4C7D-4BFF-90D2-9113D233D029}" srcId="{A4377113-CB19-4862-8063-51764F15BF34}" destId="{A9C19FAB-E4E8-41EB-AEB9-E217A8C20314}" srcOrd="4" destOrd="0" parTransId="{9661D47D-146B-4A97-967D-C19E5FFFFF98}" sibTransId="{29E30DBF-018A-45A5-8C63-3AD3255C633E}"/>
    <dgm:cxn modelId="{7E70477F-5BBD-4B43-B806-B086F7FD8349}" srcId="{A4377113-CB19-4862-8063-51764F15BF34}" destId="{33DDC04D-5829-4D9A-B02B-9EBC58D7548C}" srcOrd="3" destOrd="0" parTransId="{EFB64823-5624-4AB4-809D-DBAACF6C4425}" sibTransId="{7220AA4C-0441-475B-8671-3DA2459E1C6C}"/>
    <dgm:cxn modelId="{F518BC87-D728-4723-8C95-096B1DDA9429}" type="presOf" srcId="{A9C19FAB-E4E8-41EB-AEB9-E217A8C20314}" destId="{282BF3EE-8F30-41A1-9212-E24EDB59ED8F}" srcOrd="0" destOrd="0" presId="urn:microsoft.com/office/officeart/2005/8/layout/chevron1"/>
    <dgm:cxn modelId="{060C79A2-AFAE-46B7-8122-97E34B2A338C}" type="presOf" srcId="{7C9BC866-2AA4-4C99-8E03-ED698E84D7F7}" destId="{2259E70D-F2A0-40EA-9129-F7011F97BDAF}" srcOrd="0" destOrd="0" presId="urn:microsoft.com/office/officeart/2005/8/layout/chevron1"/>
    <dgm:cxn modelId="{09559FC8-D2FC-47C2-9FB4-4E719C86EDF6}" srcId="{A4377113-CB19-4862-8063-51764F15BF34}" destId="{A5F9F720-CBFD-47F6-8EC9-CD2D0852D913}" srcOrd="0" destOrd="0" parTransId="{7B5C70DE-AF03-4C11-8A46-2EE200D6C217}" sibTransId="{DC174848-31A1-4051-A3D2-CF0FAAC9176F}"/>
    <dgm:cxn modelId="{996CFDD8-00F7-4088-9CF7-B555089C9F8B}" type="presOf" srcId="{AA043F90-D863-4098-8F1F-D6B81188F894}" destId="{8EF10FE6-DF49-4EEE-B05D-208B01CF1F1C}" srcOrd="0" destOrd="0" presId="urn:microsoft.com/office/officeart/2005/8/layout/chevron1"/>
    <dgm:cxn modelId="{B42644DF-EBC2-4820-8C29-8736D26AD8F5}" type="presOf" srcId="{33DDC04D-5829-4D9A-B02B-9EBC58D7548C}" destId="{EE6F775E-E9FF-4FF9-8C4C-6DB384E9780F}" srcOrd="0" destOrd="0" presId="urn:microsoft.com/office/officeart/2005/8/layout/chevron1"/>
    <dgm:cxn modelId="{FF74E3DF-280A-4AEE-8DDE-FBDCC46054F0}" srcId="{A4377113-CB19-4862-8063-51764F15BF34}" destId="{932C9328-0D70-4B39-B167-8751C5050595}" srcOrd="1" destOrd="0" parTransId="{DED8890D-1158-45DA-AA62-A9C18E10211F}" sibTransId="{5C04A29D-3484-44DE-9D1F-9B793A0B2CA8}"/>
    <dgm:cxn modelId="{AB2467EC-CFA4-4E08-B5BD-A24826C3F22E}" type="presOf" srcId="{932C9328-0D70-4B39-B167-8751C5050595}" destId="{F6371E95-1306-46A0-948B-CA6455AB4B1A}" srcOrd="0" destOrd="0" presId="urn:microsoft.com/office/officeart/2005/8/layout/chevron1"/>
    <dgm:cxn modelId="{88D8BBEF-3EE0-4FDA-B62C-40265D23F6D7}" srcId="{A4377113-CB19-4862-8063-51764F15BF34}" destId="{7C9BC866-2AA4-4C99-8E03-ED698E84D7F7}" srcOrd="2" destOrd="0" parTransId="{8FC0FEB3-4037-4180-9474-748CE7399020}" sibTransId="{1C12E53B-D286-423C-AD29-FDE3650B2EDA}"/>
    <dgm:cxn modelId="{12A12BF4-DD0B-4336-8920-9A9BCF4390C0}" type="presOf" srcId="{A059E453-E89A-4364-97B3-E11B71CE29A1}" destId="{ED3BE81F-160A-45B8-B889-59AEB2982371}" srcOrd="0" destOrd="0" presId="urn:microsoft.com/office/officeart/2005/8/layout/chevron1"/>
    <dgm:cxn modelId="{2DAACAE0-150B-4E68-98DD-131FF83326A3}" type="presParOf" srcId="{1C3D81C0-34E2-40E5-BC14-E07841AA7105}" destId="{FAC6C00A-9031-416B-B52E-294EF40C1A14}" srcOrd="0" destOrd="0" presId="urn:microsoft.com/office/officeart/2005/8/layout/chevron1"/>
    <dgm:cxn modelId="{59AD954A-DB1C-437F-A51A-9AA587101EF7}" type="presParOf" srcId="{1C3D81C0-34E2-40E5-BC14-E07841AA7105}" destId="{83632CAE-DBA8-4810-828E-9B041DA6E156}" srcOrd="1" destOrd="0" presId="urn:microsoft.com/office/officeart/2005/8/layout/chevron1"/>
    <dgm:cxn modelId="{6163E78C-EAA2-4667-9354-8E5C6E2AD0E6}" type="presParOf" srcId="{1C3D81C0-34E2-40E5-BC14-E07841AA7105}" destId="{F6371E95-1306-46A0-948B-CA6455AB4B1A}" srcOrd="2" destOrd="0" presId="urn:microsoft.com/office/officeart/2005/8/layout/chevron1"/>
    <dgm:cxn modelId="{59D0EC96-A4A2-4E11-95D9-30141751CFEF}" type="presParOf" srcId="{1C3D81C0-34E2-40E5-BC14-E07841AA7105}" destId="{5018BA90-3589-4D0A-9252-082D7D64820F}" srcOrd="3" destOrd="0" presId="urn:microsoft.com/office/officeart/2005/8/layout/chevron1"/>
    <dgm:cxn modelId="{46E98C7D-5EA4-4537-9F43-3273BE7D63C5}" type="presParOf" srcId="{1C3D81C0-34E2-40E5-BC14-E07841AA7105}" destId="{2259E70D-F2A0-40EA-9129-F7011F97BDAF}" srcOrd="4" destOrd="0" presId="urn:microsoft.com/office/officeart/2005/8/layout/chevron1"/>
    <dgm:cxn modelId="{6ABCB93B-61E8-4E4D-85A4-6D4C24DA5F3B}" type="presParOf" srcId="{1C3D81C0-34E2-40E5-BC14-E07841AA7105}" destId="{2C710E14-80B4-4174-82D4-1A55DF584332}" srcOrd="5" destOrd="0" presId="urn:microsoft.com/office/officeart/2005/8/layout/chevron1"/>
    <dgm:cxn modelId="{31736E4A-49ED-48D3-B149-F158214A8901}" type="presParOf" srcId="{1C3D81C0-34E2-40E5-BC14-E07841AA7105}" destId="{EE6F775E-E9FF-4FF9-8C4C-6DB384E9780F}" srcOrd="6" destOrd="0" presId="urn:microsoft.com/office/officeart/2005/8/layout/chevron1"/>
    <dgm:cxn modelId="{E0899F51-2B75-40F1-A325-A7BC60857941}" type="presParOf" srcId="{1C3D81C0-34E2-40E5-BC14-E07841AA7105}" destId="{2EAEBA04-CAF0-498F-AB88-07119B91C9DC}" srcOrd="7" destOrd="0" presId="urn:microsoft.com/office/officeart/2005/8/layout/chevron1"/>
    <dgm:cxn modelId="{E8267F01-DD92-4B76-91E8-4CFF81C44958}" type="presParOf" srcId="{1C3D81C0-34E2-40E5-BC14-E07841AA7105}" destId="{282BF3EE-8F30-41A1-9212-E24EDB59ED8F}" srcOrd="8" destOrd="0" presId="urn:microsoft.com/office/officeart/2005/8/layout/chevron1"/>
    <dgm:cxn modelId="{563AB58C-22C9-42AE-8D26-A3B33B74EE3B}" type="presParOf" srcId="{1C3D81C0-34E2-40E5-BC14-E07841AA7105}" destId="{6E3981DF-8A12-4ED9-89EB-98360C3BC4E3}" srcOrd="9" destOrd="0" presId="urn:microsoft.com/office/officeart/2005/8/layout/chevron1"/>
    <dgm:cxn modelId="{21280AA3-E688-4BBB-BEB3-CF20819A5D6A}" type="presParOf" srcId="{1C3D81C0-34E2-40E5-BC14-E07841AA7105}" destId="{8EF10FE6-DF49-4EEE-B05D-208B01CF1F1C}" srcOrd="10" destOrd="0" presId="urn:microsoft.com/office/officeart/2005/8/layout/chevron1"/>
    <dgm:cxn modelId="{AE0D32B3-8ABA-4403-92D3-86027E61171B}" type="presParOf" srcId="{1C3D81C0-34E2-40E5-BC14-E07841AA7105}" destId="{81947BF4-6C96-4D31-A528-DE899C9DBF86}" srcOrd="11" destOrd="0" presId="urn:microsoft.com/office/officeart/2005/8/layout/chevron1"/>
    <dgm:cxn modelId="{CADBB9A8-6682-4DAF-971A-4D4927F0CBA3}" type="presParOf" srcId="{1C3D81C0-34E2-40E5-BC14-E07841AA7105}" destId="{F6575625-DECC-403F-981E-68C8F28EB28B}" srcOrd="12" destOrd="0" presId="urn:microsoft.com/office/officeart/2005/8/layout/chevron1"/>
    <dgm:cxn modelId="{3D498AEA-190B-4C1C-B93C-9BB52EC53608}" type="presParOf" srcId="{1C3D81C0-34E2-40E5-BC14-E07841AA7105}" destId="{D017EBED-7B91-4681-BC78-D8852C20181E}" srcOrd="13" destOrd="0" presId="urn:microsoft.com/office/officeart/2005/8/layout/chevron1"/>
    <dgm:cxn modelId="{1B66E1D6-9D3F-48EF-80CD-4CC9CFD52CEA}" type="presParOf" srcId="{1C3D81C0-34E2-40E5-BC14-E07841AA7105}" destId="{ED3BE81F-160A-45B8-B889-59AEB2982371}" srcOrd="14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A4377113-CB19-4862-8063-51764F15BF34}" type="doc">
      <dgm:prSet loTypeId="urn:microsoft.com/office/officeart/2005/8/layout/chevron1" loCatId="process" qsTypeId="urn:microsoft.com/office/officeart/2005/8/quickstyle/simple1" qsCatId="simple" csTypeId="urn:microsoft.com/office/officeart/2005/8/colors/accent2_2" csCatId="accent2" phldr="1"/>
      <dgm:spPr/>
    </dgm:pt>
    <dgm:pt modelId="{A5F9F720-CBFD-47F6-8EC9-CD2D0852D913}">
      <dgm:prSet phldrT="[Texto]" custT="1"/>
      <dgm:spPr/>
      <dgm:t>
        <a:bodyPr/>
        <a:lstStyle/>
        <a:p>
          <a:r>
            <a:rPr lang="es-ES" sz="1100" dirty="0"/>
            <a:t>2018</a:t>
          </a:r>
        </a:p>
      </dgm:t>
    </dgm:pt>
    <dgm:pt modelId="{7B5C70DE-AF03-4C11-8A46-2EE200D6C217}" type="parTrans" cxnId="{09559FC8-D2FC-47C2-9FB4-4E719C86EDF6}">
      <dgm:prSet/>
      <dgm:spPr/>
      <dgm:t>
        <a:bodyPr/>
        <a:lstStyle/>
        <a:p>
          <a:endParaRPr lang="es-ES" sz="1100"/>
        </a:p>
      </dgm:t>
    </dgm:pt>
    <dgm:pt modelId="{DC174848-31A1-4051-A3D2-CF0FAAC9176F}" type="sibTrans" cxnId="{09559FC8-D2FC-47C2-9FB4-4E719C86EDF6}">
      <dgm:prSet/>
      <dgm:spPr/>
      <dgm:t>
        <a:bodyPr/>
        <a:lstStyle/>
        <a:p>
          <a:endParaRPr lang="es-ES" sz="1100"/>
        </a:p>
      </dgm:t>
    </dgm:pt>
    <dgm:pt modelId="{932C9328-0D70-4B39-B167-8751C5050595}">
      <dgm:prSet phldrT="[Texto]" custT="1"/>
      <dgm:spPr/>
      <dgm:t>
        <a:bodyPr/>
        <a:lstStyle/>
        <a:p>
          <a:r>
            <a:rPr lang="es-ES" sz="1100" dirty="0"/>
            <a:t>2019</a:t>
          </a:r>
        </a:p>
      </dgm:t>
    </dgm:pt>
    <dgm:pt modelId="{DED8890D-1158-45DA-AA62-A9C18E10211F}" type="parTrans" cxnId="{FF74E3DF-280A-4AEE-8DDE-FBDCC46054F0}">
      <dgm:prSet/>
      <dgm:spPr/>
      <dgm:t>
        <a:bodyPr/>
        <a:lstStyle/>
        <a:p>
          <a:endParaRPr lang="es-ES" sz="1100"/>
        </a:p>
      </dgm:t>
    </dgm:pt>
    <dgm:pt modelId="{5C04A29D-3484-44DE-9D1F-9B793A0B2CA8}" type="sibTrans" cxnId="{FF74E3DF-280A-4AEE-8DDE-FBDCC46054F0}">
      <dgm:prSet/>
      <dgm:spPr/>
      <dgm:t>
        <a:bodyPr/>
        <a:lstStyle/>
        <a:p>
          <a:endParaRPr lang="es-ES" sz="1100"/>
        </a:p>
      </dgm:t>
    </dgm:pt>
    <dgm:pt modelId="{7C9BC866-2AA4-4C99-8E03-ED698E84D7F7}">
      <dgm:prSet phldrT="[Texto]" custT="1"/>
      <dgm:spPr/>
      <dgm:t>
        <a:bodyPr/>
        <a:lstStyle/>
        <a:p>
          <a:r>
            <a:rPr lang="es-ES" sz="1100" dirty="0"/>
            <a:t>2020</a:t>
          </a:r>
        </a:p>
      </dgm:t>
    </dgm:pt>
    <dgm:pt modelId="{8FC0FEB3-4037-4180-9474-748CE7399020}" type="parTrans" cxnId="{88D8BBEF-3EE0-4FDA-B62C-40265D23F6D7}">
      <dgm:prSet/>
      <dgm:spPr/>
      <dgm:t>
        <a:bodyPr/>
        <a:lstStyle/>
        <a:p>
          <a:endParaRPr lang="es-ES" sz="1100"/>
        </a:p>
      </dgm:t>
    </dgm:pt>
    <dgm:pt modelId="{1C12E53B-D286-423C-AD29-FDE3650B2EDA}" type="sibTrans" cxnId="{88D8BBEF-3EE0-4FDA-B62C-40265D23F6D7}">
      <dgm:prSet/>
      <dgm:spPr/>
      <dgm:t>
        <a:bodyPr/>
        <a:lstStyle/>
        <a:p>
          <a:endParaRPr lang="es-ES" sz="1100"/>
        </a:p>
      </dgm:t>
    </dgm:pt>
    <dgm:pt modelId="{33DDC04D-5829-4D9A-B02B-9EBC58D7548C}">
      <dgm:prSet phldrT="[Texto]" custT="1"/>
      <dgm:spPr/>
      <dgm:t>
        <a:bodyPr/>
        <a:lstStyle/>
        <a:p>
          <a:r>
            <a:rPr lang="es-ES" sz="1100" dirty="0"/>
            <a:t>2021</a:t>
          </a:r>
        </a:p>
      </dgm:t>
    </dgm:pt>
    <dgm:pt modelId="{EFB64823-5624-4AB4-809D-DBAACF6C4425}" type="parTrans" cxnId="{7E70477F-5BBD-4B43-B806-B086F7FD8349}">
      <dgm:prSet/>
      <dgm:spPr/>
      <dgm:t>
        <a:bodyPr/>
        <a:lstStyle/>
        <a:p>
          <a:endParaRPr lang="es-ES" sz="1100"/>
        </a:p>
      </dgm:t>
    </dgm:pt>
    <dgm:pt modelId="{7220AA4C-0441-475B-8671-3DA2459E1C6C}" type="sibTrans" cxnId="{7E70477F-5BBD-4B43-B806-B086F7FD8349}">
      <dgm:prSet/>
      <dgm:spPr/>
      <dgm:t>
        <a:bodyPr/>
        <a:lstStyle/>
        <a:p>
          <a:endParaRPr lang="es-ES" sz="1100"/>
        </a:p>
      </dgm:t>
    </dgm:pt>
    <dgm:pt modelId="{A9C19FAB-E4E8-41EB-AEB9-E217A8C20314}">
      <dgm:prSet phldrT="[Texto]" custT="1"/>
      <dgm:spPr>
        <a:solidFill>
          <a:srgbClr val="FFCC00"/>
        </a:solidFill>
      </dgm:spPr>
      <dgm:t>
        <a:bodyPr/>
        <a:lstStyle/>
        <a:p>
          <a:r>
            <a:rPr lang="es-ES" sz="1100" dirty="0">
              <a:solidFill>
                <a:schemeClr val="accent2">
                  <a:lumMod val="75000"/>
                </a:schemeClr>
              </a:solidFill>
            </a:rPr>
            <a:t>2022</a:t>
          </a:r>
        </a:p>
      </dgm:t>
    </dgm:pt>
    <dgm:pt modelId="{9661D47D-146B-4A97-967D-C19E5FFFFF98}" type="parTrans" cxnId="{1B1E387A-4C7D-4BFF-90D2-9113D233D029}">
      <dgm:prSet/>
      <dgm:spPr/>
      <dgm:t>
        <a:bodyPr/>
        <a:lstStyle/>
        <a:p>
          <a:endParaRPr lang="es-ES" sz="1100"/>
        </a:p>
      </dgm:t>
    </dgm:pt>
    <dgm:pt modelId="{29E30DBF-018A-45A5-8C63-3AD3255C633E}" type="sibTrans" cxnId="{1B1E387A-4C7D-4BFF-90D2-9113D233D029}">
      <dgm:prSet/>
      <dgm:spPr/>
      <dgm:t>
        <a:bodyPr/>
        <a:lstStyle/>
        <a:p>
          <a:endParaRPr lang="es-ES" sz="1100"/>
        </a:p>
      </dgm:t>
    </dgm:pt>
    <dgm:pt modelId="{AA043F90-D863-4098-8F1F-D6B81188F894}">
      <dgm:prSet phldrT="[Texto]" custT="1"/>
      <dgm:spPr/>
      <dgm:t>
        <a:bodyPr/>
        <a:lstStyle/>
        <a:p>
          <a:r>
            <a:rPr lang="es-ES" sz="1100" dirty="0"/>
            <a:t>2023</a:t>
          </a:r>
        </a:p>
      </dgm:t>
    </dgm:pt>
    <dgm:pt modelId="{90873B5C-8BDE-4226-82B5-6846124E8C90}" type="parTrans" cxnId="{CF1FF55B-5BE4-4EBF-8DE5-93AE33073AA8}">
      <dgm:prSet/>
      <dgm:spPr/>
      <dgm:t>
        <a:bodyPr/>
        <a:lstStyle/>
        <a:p>
          <a:endParaRPr lang="es-ES" sz="1100"/>
        </a:p>
      </dgm:t>
    </dgm:pt>
    <dgm:pt modelId="{1D303948-6CBF-43E1-857A-5F0E8B5E521E}" type="sibTrans" cxnId="{CF1FF55B-5BE4-4EBF-8DE5-93AE33073AA8}">
      <dgm:prSet/>
      <dgm:spPr/>
      <dgm:t>
        <a:bodyPr/>
        <a:lstStyle/>
        <a:p>
          <a:endParaRPr lang="es-ES" sz="1100"/>
        </a:p>
      </dgm:t>
    </dgm:pt>
    <dgm:pt modelId="{24F935C0-4AD2-4721-84C7-F2C51F92FD69}">
      <dgm:prSet phldrT="[Texto]" custT="1"/>
      <dgm:spPr/>
      <dgm:t>
        <a:bodyPr/>
        <a:lstStyle/>
        <a:p>
          <a:r>
            <a:rPr lang="es-ES" sz="1100" dirty="0"/>
            <a:t>2024</a:t>
          </a:r>
        </a:p>
      </dgm:t>
    </dgm:pt>
    <dgm:pt modelId="{EA4262F0-205E-4553-936F-9B8EC345786D}" type="parTrans" cxnId="{0487E70F-65D7-42C6-9AFF-974AFA7A1BAE}">
      <dgm:prSet/>
      <dgm:spPr/>
      <dgm:t>
        <a:bodyPr/>
        <a:lstStyle/>
        <a:p>
          <a:endParaRPr lang="es-ES" sz="1100"/>
        </a:p>
      </dgm:t>
    </dgm:pt>
    <dgm:pt modelId="{7B472505-11FD-4909-B660-E39EEF7B24A8}" type="sibTrans" cxnId="{0487E70F-65D7-42C6-9AFF-974AFA7A1BAE}">
      <dgm:prSet/>
      <dgm:spPr/>
      <dgm:t>
        <a:bodyPr/>
        <a:lstStyle/>
        <a:p>
          <a:endParaRPr lang="es-ES" sz="1100"/>
        </a:p>
      </dgm:t>
    </dgm:pt>
    <dgm:pt modelId="{A059E453-E89A-4364-97B3-E11B71CE29A1}">
      <dgm:prSet phldrT="[Texto]" custT="1"/>
      <dgm:spPr/>
      <dgm:t>
        <a:bodyPr/>
        <a:lstStyle/>
        <a:p>
          <a:r>
            <a:rPr lang="es-ES" sz="1100" dirty="0"/>
            <a:t>2025</a:t>
          </a:r>
        </a:p>
      </dgm:t>
    </dgm:pt>
    <dgm:pt modelId="{B9C2FA02-3A5F-4DE9-BF74-36815E3E12BC}" type="parTrans" cxnId="{5746741F-C2D3-40B0-8665-E58338ED2881}">
      <dgm:prSet/>
      <dgm:spPr/>
      <dgm:t>
        <a:bodyPr/>
        <a:lstStyle/>
        <a:p>
          <a:endParaRPr lang="es-ES" sz="1100"/>
        </a:p>
      </dgm:t>
    </dgm:pt>
    <dgm:pt modelId="{186A8E5B-55F4-4159-9916-5D4D60182203}" type="sibTrans" cxnId="{5746741F-C2D3-40B0-8665-E58338ED2881}">
      <dgm:prSet/>
      <dgm:spPr/>
      <dgm:t>
        <a:bodyPr/>
        <a:lstStyle/>
        <a:p>
          <a:endParaRPr lang="es-ES" sz="1100"/>
        </a:p>
      </dgm:t>
    </dgm:pt>
    <dgm:pt modelId="{1C3D81C0-34E2-40E5-BC14-E07841AA7105}" type="pres">
      <dgm:prSet presAssocID="{A4377113-CB19-4862-8063-51764F15BF34}" presName="Name0" presStyleCnt="0">
        <dgm:presLayoutVars>
          <dgm:dir/>
          <dgm:animLvl val="lvl"/>
          <dgm:resizeHandles val="exact"/>
        </dgm:presLayoutVars>
      </dgm:prSet>
      <dgm:spPr/>
    </dgm:pt>
    <dgm:pt modelId="{FAC6C00A-9031-416B-B52E-294EF40C1A14}" type="pres">
      <dgm:prSet presAssocID="{A5F9F720-CBFD-47F6-8EC9-CD2D0852D913}" presName="parTxOnly" presStyleLbl="node1" presStyleIdx="0" presStyleCnt="8">
        <dgm:presLayoutVars>
          <dgm:chMax val="0"/>
          <dgm:chPref val="0"/>
          <dgm:bulletEnabled val="1"/>
        </dgm:presLayoutVars>
      </dgm:prSet>
      <dgm:spPr/>
    </dgm:pt>
    <dgm:pt modelId="{83632CAE-DBA8-4810-828E-9B041DA6E156}" type="pres">
      <dgm:prSet presAssocID="{DC174848-31A1-4051-A3D2-CF0FAAC9176F}" presName="parTxOnlySpace" presStyleCnt="0"/>
      <dgm:spPr/>
    </dgm:pt>
    <dgm:pt modelId="{F6371E95-1306-46A0-948B-CA6455AB4B1A}" type="pres">
      <dgm:prSet presAssocID="{932C9328-0D70-4B39-B167-8751C5050595}" presName="parTxOnly" presStyleLbl="node1" presStyleIdx="1" presStyleCnt="8">
        <dgm:presLayoutVars>
          <dgm:chMax val="0"/>
          <dgm:chPref val="0"/>
          <dgm:bulletEnabled val="1"/>
        </dgm:presLayoutVars>
      </dgm:prSet>
      <dgm:spPr/>
    </dgm:pt>
    <dgm:pt modelId="{5018BA90-3589-4D0A-9252-082D7D64820F}" type="pres">
      <dgm:prSet presAssocID="{5C04A29D-3484-44DE-9D1F-9B793A0B2CA8}" presName="parTxOnlySpace" presStyleCnt="0"/>
      <dgm:spPr/>
    </dgm:pt>
    <dgm:pt modelId="{2259E70D-F2A0-40EA-9129-F7011F97BDAF}" type="pres">
      <dgm:prSet presAssocID="{7C9BC866-2AA4-4C99-8E03-ED698E84D7F7}" presName="parTxOnly" presStyleLbl="node1" presStyleIdx="2" presStyleCnt="8">
        <dgm:presLayoutVars>
          <dgm:chMax val="0"/>
          <dgm:chPref val="0"/>
          <dgm:bulletEnabled val="1"/>
        </dgm:presLayoutVars>
      </dgm:prSet>
      <dgm:spPr/>
    </dgm:pt>
    <dgm:pt modelId="{2C710E14-80B4-4174-82D4-1A55DF584332}" type="pres">
      <dgm:prSet presAssocID="{1C12E53B-D286-423C-AD29-FDE3650B2EDA}" presName="parTxOnlySpace" presStyleCnt="0"/>
      <dgm:spPr/>
    </dgm:pt>
    <dgm:pt modelId="{EE6F775E-E9FF-4FF9-8C4C-6DB384E9780F}" type="pres">
      <dgm:prSet presAssocID="{33DDC04D-5829-4D9A-B02B-9EBC58D7548C}" presName="parTxOnly" presStyleLbl="node1" presStyleIdx="3" presStyleCnt="8">
        <dgm:presLayoutVars>
          <dgm:chMax val="0"/>
          <dgm:chPref val="0"/>
          <dgm:bulletEnabled val="1"/>
        </dgm:presLayoutVars>
      </dgm:prSet>
      <dgm:spPr/>
    </dgm:pt>
    <dgm:pt modelId="{2EAEBA04-CAF0-498F-AB88-07119B91C9DC}" type="pres">
      <dgm:prSet presAssocID="{7220AA4C-0441-475B-8671-3DA2459E1C6C}" presName="parTxOnlySpace" presStyleCnt="0"/>
      <dgm:spPr/>
    </dgm:pt>
    <dgm:pt modelId="{282BF3EE-8F30-41A1-9212-E24EDB59ED8F}" type="pres">
      <dgm:prSet presAssocID="{A9C19FAB-E4E8-41EB-AEB9-E217A8C20314}" presName="parTxOnly" presStyleLbl="node1" presStyleIdx="4" presStyleCnt="8">
        <dgm:presLayoutVars>
          <dgm:chMax val="0"/>
          <dgm:chPref val="0"/>
          <dgm:bulletEnabled val="1"/>
        </dgm:presLayoutVars>
      </dgm:prSet>
      <dgm:spPr/>
    </dgm:pt>
    <dgm:pt modelId="{6E3981DF-8A12-4ED9-89EB-98360C3BC4E3}" type="pres">
      <dgm:prSet presAssocID="{29E30DBF-018A-45A5-8C63-3AD3255C633E}" presName="parTxOnlySpace" presStyleCnt="0"/>
      <dgm:spPr/>
    </dgm:pt>
    <dgm:pt modelId="{8EF10FE6-DF49-4EEE-B05D-208B01CF1F1C}" type="pres">
      <dgm:prSet presAssocID="{AA043F90-D863-4098-8F1F-D6B81188F894}" presName="parTxOnly" presStyleLbl="node1" presStyleIdx="5" presStyleCnt="8">
        <dgm:presLayoutVars>
          <dgm:chMax val="0"/>
          <dgm:chPref val="0"/>
          <dgm:bulletEnabled val="1"/>
        </dgm:presLayoutVars>
      </dgm:prSet>
      <dgm:spPr/>
    </dgm:pt>
    <dgm:pt modelId="{81947BF4-6C96-4D31-A528-DE899C9DBF86}" type="pres">
      <dgm:prSet presAssocID="{1D303948-6CBF-43E1-857A-5F0E8B5E521E}" presName="parTxOnlySpace" presStyleCnt="0"/>
      <dgm:spPr/>
    </dgm:pt>
    <dgm:pt modelId="{F6575625-DECC-403F-981E-68C8F28EB28B}" type="pres">
      <dgm:prSet presAssocID="{24F935C0-4AD2-4721-84C7-F2C51F92FD69}" presName="parTxOnly" presStyleLbl="node1" presStyleIdx="6" presStyleCnt="8">
        <dgm:presLayoutVars>
          <dgm:chMax val="0"/>
          <dgm:chPref val="0"/>
          <dgm:bulletEnabled val="1"/>
        </dgm:presLayoutVars>
      </dgm:prSet>
      <dgm:spPr/>
    </dgm:pt>
    <dgm:pt modelId="{D017EBED-7B91-4681-BC78-D8852C20181E}" type="pres">
      <dgm:prSet presAssocID="{7B472505-11FD-4909-B660-E39EEF7B24A8}" presName="parTxOnlySpace" presStyleCnt="0"/>
      <dgm:spPr/>
    </dgm:pt>
    <dgm:pt modelId="{ED3BE81F-160A-45B8-B889-59AEB2982371}" type="pres">
      <dgm:prSet presAssocID="{A059E453-E89A-4364-97B3-E11B71CE29A1}" presName="parTxOnly" presStyleLbl="node1" presStyleIdx="7" presStyleCnt="8">
        <dgm:presLayoutVars>
          <dgm:chMax val="0"/>
          <dgm:chPref val="0"/>
          <dgm:bulletEnabled val="1"/>
        </dgm:presLayoutVars>
      </dgm:prSet>
      <dgm:spPr/>
    </dgm:pt>
  </dgm:ptLst>
  <dgm:cxnLst>
    <dgm:cxn modelId="{0487E70F-65D7-42C6-9AFF-974AFA7A1BAE}" srcId="{A4377113-CB19-4862-8063-51764F15BF34}" destId="{24F935C0-4AD2-4721-84C7-F2C51F92FD69}" srcOrd="6" destOrd="0" parTransId="{EA4262F0-205E-4553-936F-9B8EC345786D}" sibTransId="{7B472505-11FD-4909-B660-E39EEF7B24A8}"/>
    <dgm:cxn modelId="{5746741F-C2D3-40B0-8665-E58338ED2881}" srcId="{A4377113-CB19-4862-8063-51764F15BF34}" destId="{A059E453-E89A-4364-97B3-E11B71CE29A1}" srcOrd="7" destOrd="0" parTransId="{B9C2FA02-3A5F-4DE9-BF74-36815E3E12BC}" sibTransId="{186A8E5B-55F4-4159-9916-5D4D60182203}"/>
    <dgm:cxn modelId="{CF1FF55B-5BE4-4EBF-8DE5-93AE33073AA8}" srcId="{A4377113-CB19-4862-8063-51764F15BF34}" destId="{AA043F90-D863-4098-8F1F-D6B81188F894}" srcOrd="5" destOrd="0" parTransId="{90873B5C-8BDE-4226-82B5-6846124E8C90}" sibTransId="{1D303948-6CBF-43E1-857A-5F0E8B5E521E}"/>
    <dgm:cxn modelId="{C94C075E-323B-470B-86F9-A0ED407C1415}" type="presOf" srcId="{24F935C0-4AD2-4721-84C7-F2C51F92FD69}" destId="{F6575625-DECC-403F-981E-68C8F28EB28B}" srcOrd="0" destOrd="0" presId="urn:microsoft.com/office/officeart/2005/8/layout/chevron1"/>
    <dgm:cxn modelId="{7886556F-159B-4388-A522-A1329A00A41A}" type="presOf" srcId="{A5F9F720-CBFD-47F6-8EC9-CD2D0852D913}" destId="{FAC6C00A-9031-416B-B52E-294EF40C1A14}" srcOrd="0" destOrd="0" presId="urn:microsoft.com/office/officeart/2005/8/layout/chevron1"/>
    <dgm:cxn modelId="{FB710856-8FD8-4D93-9AD4-68C8E0C5CAA4}" type="presOf" srcId="{A4377113-CB19-4862-8063-51764F15BF34}" destId="{1C3D81C0-34E2-40E5-BC14-E07841AA7105}" srcOrd="0" destOrd="0" presId="urn:microsoft.com/office/officeart/2005/8/layout/chevron1"/>
    <dgm:cxn modelId="{1B1E387A-4C7D-4BFF-90D2-9113D233D029}" srcId="{A4377113-CB19-4862-8063-51764F15BF34}" destId="{A9C19FAB-E4E8-41EB-AEB9-E217A8C20314}" srcOrd="4" destOrd="0" parTransId="{9661D47D-146B-4A97-967D-C19E5FFFFF98}" sibTransId="{29E30DBF-018A-45A5-8C63-3AD3255C633E}"/>
    <dgm:cxn modelId="{7E70477F-5BBD-4B43-B806-B086F7FD8349}" srcId="{A4377113-CB19-4862-8063-51764F15BF34}" destId="{33DDC04D-5829-4D9A-B02B-9EBC58D7548C}" srcOrd="3" destOrd="0" parTransId="{EFB64823-5624-4AB4-809D-DBAACF6C4425}" sibTransId="{7220AA4C-0441-475B-8671-3DA2459E1C6C}"/>
    <dgm:cxn modelId="{F518BC87-D728-4723-8C95-096B1DDA9429}" type="presOf" srcId="{A9C19FAB-E4E8-41EB-AEB9-E217A8C20314}" destId="{282BF3EE-8F30-41A1-9212-E24EDB59ED8F}" srcOrd="0" destOrd="0" presId="urn:microsoft.com/office/officeart/2005/8/layout/chevron1"/>
    <dgm:cxn modelId="{060C79A2-AFAE-46B7-8122-97E34B2A338C}" type="presOf" srcId="{7C9BC866-2AA4-4C99-8E03-ED698E84D7F7}" destId="{2259E70D-F2A0-40EA-9129-F7011F97BDAF}" srcOrd="0" destOrd="0" presId="urn:microsoft.com/office/officeart/2005/8/layout/chevron1"/>
    <dgm:cxn modelId="{09559FC8-D2FC-47C2-9FB4-4E719C86EDF6}" srcId="{A4377113-CB19-4862-8063-51764F15BF34}" destId="{A5F9F720-CBFD-47F6-8EC9-CD2D0852D913}" srcOrd="0" destOrd="0" parTransId="{7B5C70DE-AF03-4C11-8A46-2EE200D6C217}" sibTransId="{DC174848-31A1-4051-A3D2-CF0FAAC9176F}"/>
    <dgm:cxn modelId="{996CFDD8-00F7-4088-9CF7-B555089C9F8B}" type="presOf" srcId="{AA043F90-D863-4098-8F1F-D6B81188F894}" destId="{8EF10FE6-DF49-4EEE-B05D-208B01CF1F1C}" srcOrd="0" destOrd="0" presId="urn:microsoft.com/office/officeart/2005/8/layout/chevron1"/>
    <dgm:cxn modelId="{B42644DF-EBC2-4820-8C29-8736D26AD8F5}" type="presOf" srcId="{33DDC04D-5829-4D9A-B02B-9EBC58D7548C}" destId="{EE6F775E-E9FF-4FF9-8C4C-6DB384E9780F}" srcOrd="0" destOrd="0" presId="urn:microsoft.com/office/officeart/2005/8/layout/chevron1"/>
    <dgm:cxn modelId="{FF74E3DF-280A-4AEE-8DDE-FBDCC46054F0}" srcId="{A4377113-CB19-4862-8063-51764F15BF34}" destId="{932C9328-0D70-4B39-B167-8751C5050595}" srcOrd="1" destOrd="0" parTransId="{DED8890D-1158-45DA-AA62-A9C18E10211F}" sibTransId="{5C04A29D-3484-44DE-9D1F-9B793A0B2CA8}"/>
    <dgm:cxn modelId="{AB2467EC-CFA4-4E08-B5BD-A24826C3F22E}" type="presOf" srcId="{932C9328-0D70-4B39-B167-8751C5050595}" destId="{F6371E95-1306-46A0-948B-CA6455AB4B1A}" srcOrd="0" destOrd="0" presId="urn:microsoft.com/office/officeart/2005/8/layout/chevron1"/>
    <dgm:cxn modelId="{88D8BBEF-3EE0-4FDA-B62C-40265D23F6D7}" srcId="{A4377113-CB19-4862-8063-51764F15BF34}" destId="{7C9BC866-2AA4-4C99-8E03-ED698E84D7F7}" srcOrd="2" destOrd="0" parTransId="{8FC0FEB3-4037-4180-9474-748CE7399020}" sibTransId="{1C12E53B-D286-423C-AD29-FDE3650B2EDA}"/>
    <dgm:cxn modelId="{12A12BF4-DD0B-4336-8920-9A9BCF4390C0}" type="presOf" srcId="{A059E453-E89A-4364-97B3-E11B71CE29A1}" destId="{ED3BE81F-160A-45B8-B889-59AEB2982371}" srcOrd="0" destOrd="0" presId="urn:microsoft.com/office/officeart/2005/8/layout/chevron1"/>
    <dgm:cxn modelId="{2DAACAE0-150B-4E68-98DD-131FF83326A3}" type="presParOf" srcId="{1C3D81C0-34E2-40E5-BC14-E07841AA7105}" destId="{FAC6C00A-9031-416B-B52E-294EF40C1A14}" srcOrd="0" destOrd="0" presId="urn:microsoft.com/office/officeart/2005/8/layout/chevron1"/>
    <dgm:cxn modelId="{59AD954A-DB1C-437F-A51A-9AA587101EF7}" type="presParOf" srcId="{1C3D81C0-34E2-40E5-BC14-E07841AA7105}" destId="{83632CAE-DBA8-4810-828E-9B041DA6E156}" srcOrd="1" destOrd="0" presId="urn:microsoft.com/office/officeart/2005/8/layout/chevron1"/>
    <dgm:cxn modelId="{6163E78C-EAA2-4667-9354-8E5C6E2AD0E6}" type="presParOf" srcId="{1C3D81C0-34E2-40E5-BC14-E07841AA7105}" destId="{F6371E95-1306-46A0-948B-CA6455AB4B1A}" srcOrd="2" destOrd="0" presId="urn:microsoft.com/office/officeart/2005/8/layout/chevron1"/>
    <dgm:cxn modelId="{59D0EC96-A4A2-4E11-95D9-30141751CFEF}" type="presParOf" srcId="{1C3D81C0-34E2-40E5-BC14-E07841AA7105}" destId="{5018BA90-3589-4D0A-9252-082D7D64820F}" srcOrd="3" destOrd="0" presId="urn:microsoft.com/office/officeart/2005/8/layout/chevron1"/>
    <dgm:cxn modelId="{46E98C7D-5EA4-4537-9F43-3273BE7D63C5}" type="presParOf" srcId="{1C3D81C0-34E2-40E5-BC14-E07841AA7105}" destId="{2259E70D-F2A0-40EA-9129-F7011F97BDAF}" srcOrd="4" destOrd="0" presId="urn:microsoft.com/office/officeart/2005/8/layout/chevron1"/>
    <dgm:cxn modelId="{6ABCB93B-61E8-4E4D-85A4-6D4C24DA5F3B}" type="presParOf" srcId="{1C3D81C0-34E2-40E5-BC14-E07841AA7105}" destId="{2C710E14-80B4-4174-82D4-1A55DF584332}" srcOrd="5" destOrd="0" presId="urn:microsoft.com/office/officeart/2005/8/layout/chevron1"/>
    <dgm:cxn modelId="{31736E4A-49ED-48D3-B149-F158214A8901}" type="presParOf" srcId="{1C3D81C0-34E2-40E5-BC14-E07841AA7105}" destId="{EE6F775E-E9FF-4FF9-8C4C-6DB384E9780F}" srcOrd="6" destOrd="0" presId="urn:microsoft.com/office/officeart/2005/8/layout/chevron1"/>
    <dgm:cxn modelId="{E0899F51-2B75-40F1-A325-A7BC60857941}" type="presParOf" srcId="{1C3D81C0-34E2-40E5-BC14-E07841AA7105}" destId="{2EAEBA04-CAF0-498F-AB88-07119B91C9DC}" srcOrd="7" destOrd="0" presId="urn:microsoft.com/office/officeart/2005/8/layout/chevron1"/>
    <dgm:cxn modelId="{E8267F01-DD92-4B76-91E8-4CFF81C44958}" type="presParOf" srcId="{1C3D81C0-34E2-40E5-BC14-E07841AA7105}" destId="{282BF3EE-8F30-41A1-9212-E24EDB59ED8F}" srcOrd="8" destOrd="0" presId="urn:microsoft.com/office/officeart/2005/8/layout/chevron1"/>
    <dgm:cxn modelId="{563AB58C-22C9-42AE-8D26-A3B33B74EE3B}" type="presParOf" srcId="{1C3D81C0-34E2-40E5-BC14-E07841AA7105}" destId="{6E3981DF-8A12-4ED9-89EB-98360C3BC4E3}" srcOrd="9" destOrd="0" presId="urn:microsoft.com/office/officeart/2005/8/layout/chevron1"/>
    <dgm:cxn modelId="{21280AA3-E688-4BBB-BEB3-CF20819A5D6A}" type="presParOf" srcId="{1C3D81C0-34E2-40E5-BC14-E07841AA7105}" destId="{8EF10FE6-DF49-4EEE-B05D-208B01CF1F1C}" srcOrd="10" destOrd="0" presId="urn:microsoft.com/office/officeart/2005/8/layout/chevron1"/>
    <dgm:cxn modelId="{AE0D32B3-8ABA-4403-92D3-86027E61171B}" type="presParOf" srcId="{1C3D81C0-34E2-40E5-BC14-E07841AA7105}" destId="{81947BF4-6C96-4D31-A528-DE899C9DBF86}" srcOrd="11" destOrd="0" presId="urn:microsoft.com/office/officeart/2005/8/layout/chevron1"/>
    <dgm:cxn modelId="{CADBB9A8-6682-4DAF-971A-4D4927F0CBA3}" type="presParOf" srcId="{1C3D81C0-34E2-40E5-BC14-E07841AA7105}" destId="{F6575625-DECC-403F-981E-68C8F28EB28B}" srcOrd="12" destOrd="0" presId="urn:microsoft.com/office/officeart/2005/8/layout/chevron1"/>
    <dgm:cxn modelId="{3D498AEA-190B-4C1C-B93C-9BB52EC53608}" type="presParOf" srcId="{1C3D81C0-34E2-40E5-BC14-E07841AA7105}" destId="{D017EBED-7B91-4681-BC78-D8852C20181E}" srcOrd="13" destOrd="0" presId="urn:microsoft.com/office/officeart/2005/8/layout/chevron1"/>
    <dgm:cxn modelId="{1B66E1D6-9D3F-48EF-80CD-4CC9CFD52CEA}" type="presParOf" srcId="{1C3D81C0-34E2-40E5-BC14-E07841AA7105}" destId="{ED3BE81F-160A-45B8-B889-59AEB2982371}" srcOrd="14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A4377113-CB19-4862-8063-51764F15BF34}" type="doc">
      <dgm:prSet loTypeId="urn:microsoft.com/office/officeart/2005/8/layout/chevron1" loCatId="process" qsTypeId="urn:microsoft.com/office/officeart/2005/8/quickstyle/simple1" qsCatId="simple" csTypeId="urn:microsoft.com/office/officeart/2005/8/colors/accent2_2" csCatId="accent2" phldr="1"/>
      <dgm:spPr/>
    </dgm:pt>
    <dgm:pt modelId="{A5F9F720-CBFD-47F6-8EC9-CD2D0852D913}">
      <dgm:prSet phldrT="[Texto]" custT="1"/>
      <dgm:spPr/>
      <dgm:t>
        <a:bodyPr/>
        <a:lstStyle/>
        <a:p>
          <a:r>
            <a:rPr lang="es-ES" sz="1100" dirty="0"/>
            <a:t>2018</a:t>
          </a:r>
        </a:p>
      </dgm:t>
    </dgm:pt>
    <dgm:pt modelId="{7B5C70DE-AF03-4C11-8A46-2EE200D6C217}" type="parTrans" cxnId="{09559FC8-D2FC-47C2-9FB4-4E719C86EDF6}">
      <dgm:prSet/>
      <dgm:spPr/>
      <dgm:t>
        <a:bodyPr/>
        <a:lstStyle/>
        <a:p>
          <a:endParaRPr lang="es-ES" sz="1100"/>
        </a:p>
      </dgm:t>
    </dgm:pt>
    <dgm:pt modelId="{DC174848-31A1-4051-A3D2-CF0FAAC9176F}" type="sibTrans" cxnId="{09559FC8-D2FC-47C2-9FB4-4E719C86EDF6}">
      <dgm:prSet/>
      <dgm:spPr/>
      <dgm:t>
        <a:bodyPr/>
        <a:lstStyle/>
        <a:p>
          <a:endParaRPr lang="es-ES" sz="1100"/>
        </a:p>
      </dgm:t>
    </dgm:pt>
    <dgm:pt modelId="{932C9328-0D70-4B39-B167-8751C5050595}">
      <dgm:prSet phldrT="[Texto]" custT="1"/>
      <dgm:spPr/>
      <dgm:t>
        <a:bodyPr/>
        <a:lstStyle/>
        <a:p>
          <a:r>
            <a:rPr lang="es-ES" sz="1100" dirty="0"/>
            <a:t>2019</a:t>
          </a:r>
        </a:p>
      </dgm:t>
    </dgm:pt>
    <dgm:pt modelId="{DED8890D-1158-45DA-AA62-A9C18E10211F}" type="parTrans" cxnId="{FF74E3DF-280A-4AEE-8DDE-FBDCC46054F0}">
      <dgm:prSet/>
      <dgm:spPr/>
      <dgm:t>
        <a:bodyPr/>
        <a:lstStyle/>
        <a:p>
          <a:endParaRPr lang="es-ES" sz="1100"/>
        </a:p>
      </dgm:t>
    </dgm:pt>
    <dgm:pt modelId="{5C04A29D-3484-44DE-9D1F-9B793A0B2CA8}" type="sibTrans" cxnId="{FF74E3DF-280A-4AEE-8DDE-FBDCC46054F0}">
      <dgm:prSet/>
      <dgm:spPr/>
      <dgm:t>
        <a:bodyPr/>
        <a:lstStyle/>
        <a:p>
          <a:endParaRPr lang="es-ES" sz="1100"/>
        </a:p>
      </dgm:t>
    </dgm:pt>
    <dgm:pt modelId="{7C9BC866-2AA4-4C99-8E03-ED698E84D7F7}">
      <dgm:prSet phldrT="[Texto]" custT="1"/>
      <dgm:spPr/>
      <dgm:t>
        <a:bodyPr/>
        <a:lstStyle/>
        <a:p>
          <a:r>
            <a:rPr lang="es-ES" sz="1100" dirty="0"/>
            <a:t>2020</a:t>
          </a:r>
        </a:p>
      </dgm:t>
    </dgm:pt>
    <dgm:pt modelId="{8FC0FEB3-4037-4180-9474-748CE7399020}" type="parTrans" cxnId="{88D8BBEF-3EE0-4FDA-B62C-40265D23F6D7}">
      <dgm:prSet/>
      <dgm:spPr/>
      <dgm:t>
        <a:bodyPr/>
        <a:lstStyle/>
        <a:p>
          <a:endParaRPr lang="es-ES" sz="1100"/>
        </a:p>
      </dgm:t>
    </dgm:pt>
    <dgm:pt modelId="{1C12E53B-D286-423C-AD29-FDE3650B2EDA}" type="sibTrans" cxnId="{88D8BBEF-3EE0-4FDA-B62C-40265D23F6D7}">
      <dgm:prSet/>
      <dgm:spPr/>
      <dgm:t>
        <a:bodyPr/>
        <a:lstStyle/>
        <a:p>
          <a:endParaRPr lang="es-ES" sz="1100"/>
        </a:p>
      </dgm:t>
    </dgm:pt>
    <dgm:pt modelId="{33DDC04D-5829-4D9A-B02B-9EBC58D7548C}">
      <dgm:prSet phldrT="[Texto]" custT="1"/>
      <dgm:spPr/>
      <dgm:t>
        <a:bodyPr/>
        <a:lstStyle/>
        <a:p>
          <a:r>
            <a:rPr lang="es-ES" sz="1100" dirty="0"/>
            <a:t>2021</a:t>
          </a:r>
        </a:p>
      </dgm:t>
    </dgm:pt>
    <dgm:pt modelId="{EFB64823-5624-4AB4-809D-DBAACF6C4425}" type="parTrans" cxnId="{7E70477F-5BBD-4B43-B806-B086F7FD8349}">
      <dgm:prSet/>
      <dgm:spPr/>
      <dgm:t>
        <a:bodyPr/>
        <a:lstStyle/>
        <a:p>
          <a:endParaRPr lang="es-ES" sz="1100"/>
        </a:p>
      </dgm:t>
    </dgm:pt>
    <dgm:pt modelId="{7220AA4C-0441-475B-8671-3DA2459E1C6C}" type="sibTrans" cxnId="{7E70477F-5BBD-4B43-B806-B086F7FD8349}">
      <dgm:prSet/>
      <dgm:spPr/>
      <dgm:t>
        <a:bodyPr/>
        <a:lstStyle/>
        <a:p>
          <a:endParaRPr lang="es-ES" sz="1100"/>
        </a:p>
      </dgm:t>
    </dgm:pt>
    <dgm:pt modelId="{A9C19FAB-E4E8-41EB-AEB9-E217A8C20314}">
      <dgm:prSet phldrT="[Texto]" custT="1"/>
      <dgm:spPr/>
      <dgm:t>
        <a:bodyPr/>
        <a:lstStyle/>
        <a:p>
          <a:r>
            <a:rPr lang="es-ES" sz="1100" dirty="0"/>
            <a:t>2022</a:t>
          </a:r>
        </a:p>
      </dgm:t>
    </dgm:pt>
    <dgm:pt modelId="{9661D47D-146B-4A97-967D-C19E5FFFFF98}" type="parTrans" cxnId="{1B1E387A-4C7D-4BFF-90D2-9113D233D029}">
      <dgm:prSet/>
      <dgm:spPr/>
      <dgm:t>
        <a:bodyPr/>
        <a:lstStyle/>
        <a:p>
          <a:endParaRPr lang="es-ES" sz="1100"/>
        </a:p>
      </dgm:t>
    </dgm:pt>
    <dgm:pt modelId="{29E30DBF-018A-45A5-8C63-3AD3255C633E}" type="sibTrans" cxnId="{1B1E387A-4C7D-4BFF-90D2-9113D233D029}">
      <dgm:prSet/>
      <dgm:spPr/>
      <dgm:t>
        <a:bodyPr/>
        <a:lstStyle/>
        <a:p>
          <a:endParaRPr lang="es-ES" sz="1100"/>
        </a:p>
      </dgm:t>
    </dgm:pt>
    <dgm:pt modelId="{AA043F90-D863-4098-8F1F-D6B81188F894}">
      <dgm:prSet phldrT="[Texto]" custT="1"/>
      <dgm:spPr>
        <a:solidFill>
          <a:srgbClr val="FFCC00"/>
        </a:solidFill>
      </dgm:spPr>
      <dgm:t>
        <a:bodyPr/>
        <a:lstStyle/>
        <a:p>
          <a:r>
            <a:rPr lang="es-ES" sz="1100" dirty="0">
              <a:solidFill>
                <a:schemeClr val="accent2">
                  <a:lumMod val="75000"/>
                </a:schemeClr>
              </a:solidFill>
            </a:rPr>
            <a:t>2023</a:t>
          </a:r>
        </a:p>
      </dgm:t>
    </dgm:pt>
    <dgm:pt modelId="{90873B5C-8BDE-4226-82B5-6846124E8C90}" type="parTrans" cxnId="{CF1FF55B-5BE4-4EBF-8DE5-93AE33073AA8}">
      <dgm:prSet/>
      <dgm:spPr/>
      <dgm:t>
        <a:bodyPr/>
        <a:lstStyle/>
        <a:p>
          <a:endParaRPr lang="es-ES" sz="1100"/>
        </a:p>
      </dgm:t>
    </dgm:pt>
    <dgm:pt modelId="{1D303948-6CBF-43E1-857A-5F0E8B5E521E}" type="sibTrans" cxnId="{CF1FF55B-5BE4-4EBF-8DE5-93AE33073AA8}">
      <dgm:prSet/>
      <dgm:spPr/>
      <dgm:t>
        <a:bodyPr/>
        <a:lstStyle/>
        <a:p>
          <a:endParaRPr lang="es-ES" sz="1100"/>
        </a:p>
      </dgm:t>
    </dgm:pt>
    <dgm:pt modelId="{24F935C0-4AD2-4721-84C7-F2C51F92FD69}">
      <dgm:prSet phldrT="[Texto]" custT="1"/>
      <dgm:spPr/>
      <dgm:t>
        <a:bodyPr/>
        <a:lstStyle/>
        <a:p>
          <a:r>
            <a:rPr lang="es-ES" sz="1100" dirty="0"/>
            <a:t>2024</a:t>
          </a:r>
        </a:p>
      </dgm:t>
    </dgm:pt>
    <dgm:pt modelId="{EA4262F0-205E-4553-936F-9B8EC345786D}" type="parTrans" cxnId="{0487E70F-65D7-42C6-9AFF-974AFA7A1BAE}">
      <dgm:prSet/>
      <dgm:spPr/>
      <dgm:t>
        <a:bodyPr/>
        <a:lstStyle/>
        <a:p>
          <a:endParaRPr lang="es-ES" sz="1100"/>
        </a:p>
      </dgm:t>
    </dgm:pt>
    <dgm:pt modelId="{7B472505-11FD-4909-B660-E39EEF7B24A8}" type="sibTrans" cxnId="{0487E70F-65D7-42C6-9AFF-974AFA7A1BAE}">
      <dgm:prSet/>
      <dgm:spPr/>
      <dgm:t>
        <a:bodyPr/>
        <a:lstStyle/>
        <a:p>
          <a:endParaRPr lang="es-ES" sz="1100"/>
        </a:p>
      </dgm:t>
    </dgm:pt>
    <dgm:pt modelId="{A059E453-E89A-4364-97B3-E11B71CE29A1}">
      <dgm:prSet phldrT="[Texto]" custT="1"/>
      <dgm:spPr/>
      <dgm:t>
        <a:bodyPr/>
        <a:lstStyle/>
        <a:p>
          <a:r>
            <a:rPr lang="es-ES" sz="1100" dirty="0"/>
            <a:t>2025</a:t>
          </a:r>
        </a:p>
      </dgm:t>
    </dgm:pt>
    <dgm:pt modelId="{B9C2FA02-3A5F-4DE9-BF74-36815E3E12BC}" type="parTrans" cxnId="{5746741F-C2D3-40B0-8665-E58338ED2881}">
      <dgm:prSet/>
      <dgm:spPr/>
      <dgm:t>
        <a:bodyPr/>
        <a:lstStyle/>
        <a:p>
          <a:endParaRPr lang="es-ES" sz="1100"/>
        </a:p>
      </dgm:t>
    </dgm:pt>
    <dgm:pt modelId="{186A8E5B-55F4-4159-9916-5D4D60182203}" type="sibTrans" cxnId="{5746741F-C2D3-40B0-8665-E58338ED2881}">
      <dgm:prSet/>
      <dgm:spPr/>
      <dgm:t>
        <a:bodyPr/>
        <a:lstStyle/>
        <a:p>
          <a:endParaRPr lang="es-ES" sz="1100"/>
        </a:p>
      </dgm:t>
    </dgm:pt>
    <dgm:pt modelId="{1C3D81C0-34E2-40E5-BC14-E07841AA7105}" type="pres">
      <dgm:prSet presAssocID="{A4377113-CB19-4862-8063-51764F15BF34}" presName="Name0" presStyleCnt="0">
        <dgm:presLayoutVars>
          <dgm:dir/>
          <dgm:animLvl val="lvl"/>
          <dgm:resizeHandles val="exact"/>
        </dgm:presLayoutVars>
      </dgm:prSet>
      <dgm:spPr/>
    </dgm:pt>
    <dgm:pt modelId="{FAC6C00A-9031-416B-B52E-294EF40C1A14}" type="pres">
      <dgm:prSet presAssocID="{A5F9F720-CBFD-47F6-8EC9-CD2D0852D913}" presName="parTxOnly" presStyleLbl="node1" presStyleIdx="0" presStyleCnt="8">
        <dgm:presLayoutVars>
          <dgm:chMax val="0"/>
          <dgm:chPref val="0"/>
          <dgm:bulletEnabled val="1"/>
        </dgm:presLayoutVars>
      </dgm:prSet>
      <dgm:spPr/>
    </dgm:pt>
    <dgm:pt modelId="{83632CAE-DBA8-4810-828E-9B041DA6E156}" type="pres">
      <dgm:prSet presAssocID="{DC174848-31A1-4051-A3D2-CF0FAAC9176F}" presName="parTxOnlySpace" presStyleCnt="0"/>
      <dgm:spPr/>
    </dgm:pt>
    <dgm:pt modelId="{F6371E95-1306-46A0-948B-CA6455AB4B1A}" type="pres">
      <dgm:prSet presAssocID="{932C9328-0D70-4B39-B167-8751C5050595}" presName="parTxOnly" presStyleLbl="node1" presStyleIdx="1" presStyleCnt="8">
        <dgm:presLayoutVars>
          <dgm:chMax val="0"/>
          <dgm:chPref val="0"/>
          <dgm:bulletEnabled val="1"/>
        </dgm:presLayoutVars>
      </dgm:prSet>
      <dgm:spPr/>
    </dgm:pt>
    <dgm:pt modelId="{5018BA90-3589-4D0A-9252-082D7D64820F}" type="pres">
      <dgm:prSet presAssocID="{5C04A29D-3484-44DE-9D1F-9B793A0B2CA8}" presName="parTxOnlySpace" presStyleCnt="0"/>
      <dgm:spPr/>
    </dgm:pt>
    <dgm:pt modelId="{2259E70D-F2A0-40EA-9129-F7011F97BDAF}" type="pres">
      <dgm:prSet presAssocID="{7C9BC866-2AA4-4C99-8E03-ED698E84D7F7}" presName="parTxOnly" presStyleLbl="node1" presStyleIdx="2" presStyleCnt="8">
        <dgm:presLayoutVars>
          <dgm:chMax val="0"/>
          <dgm:chPref val="0"/>
          <dgm:bulletEnabled val="1"/>
        </dgm:presLayoutVars>
      </dgm:prSet>
      <dgm:spPr/>
    </dgm:pt>
    <dgm:pt modelId="{2C710E14-80B4-4174-82D4-1A55DF584332}" type="pres">
      <dgm:prSet presAssocID="{1C12E53B-D286-423C-AD29-FDE3650B2EDA}" presName="parTxOnlySpace" presStyleCnt="0"/>
      <dgm:spPr/>
    </dgm:pt>
    <dgm:pt modelId="{EE6F775E-E9FF-4FF9-8C4C-6DB384E9780F}" type="pres">
      <dgm:prSet presAssocID="{33DDC04D-5829-4D9A-B02B-9EBC58D7548C}" presName="parTxOnly" presStyleLbl="node1" presStyleIdx="3" presStyleCnt="8">
        <dgm:presLayoutVars>
          <dgm:chMax val="0"/>
          <dgm:chPref val="0"/>
          <dgm:bulletEnabled val="1"/>
        </dgm:presLayoutVars>
      </dgm:prSet>
      <dgm:spPr/>
    </dgm:pt>
    <dgm:pt modelId="{2EAEBA04-CAF0-498F-AB88-07119B91C9DC}" type="pres">
      <dgm:prSet presAssocID="{7220AA4C-0441-475B-8671-3DA2459E1C6C}" presName="parTxOnlySpace" presStyleCnt="0"/>
      <dgm:spPr/>
    </dgm:pt>
    <dgm:pt modelId="{282BF3EE-8F30-41A1-9212-E24EDB59ED8F}" type="pres">
      <dgm:prSet presAssocID="{A9C19FAB-E4E8-41EB-AEB9-E217A8C20314}" presName="parTxOnly" presStyleLbl="node1" presStyleIdx="4" presStyleCnt="8">
        <dgm:presLayoutVars>
          <dgm:chMax val="0"/>
          <dgm:chPref val="0"/>
          <dgm:bulletEnabled val="1"/>
        </dgm:presLayoutVars>
      </dgm:prSet>
      <dgm:spPr/>
    </dgm:pt>
    <dgm:pt modelId="{6E3981DF-8A12-4ED9-89EB-98360C3BC4E3}" type="pres">
      <dgm:prSet presAssocID="{29E30DBF-018A-45A5-8C63-3AD3255C633E}" presName="parTxOnlySpace" presStyleCnt="0"/>
      <dgm:spPr/>
    </dgm:pt>
    <dgm:pt modelId="{8EF10FE6-DF49-4EEE-B05D-208B01CF1F1C}" type="pres">
      <dgm:prSet presAssocID="{AA043F90-D863-4098-8F1F-D6B81188F894}" presName="parTxOnly" presStyleLbl="node1" presStyleIdx="5" presStyleCnt="8">
        <dgm:presLayoutVars>
          <dgm:chMax val="0"/>
          <dgm:chPref val="0"/>
          <dgm:bulletEnabled val="1"/>
        </dgm:presLayoutVars>
      </dgm:prSet>
      <dgm:spPr/>
    </dgm:pt>
    <dgm:pt modelId="{81947BF4-6C96-4D31-A528-DE899C9DBF86}" type="pres">
      <dgm:prSet presAssocID="{1D303948-6CBF-43E1-857A-5F0E8B5E521E}" presName="parTxOnlySpace" presStyleCnt="0"/>
      <dgm:spPr/>
    </dgm:pt>
    <dgm:pt modelId="{F6575625-DECC-403F-981E-68C8F28EB28B}" type="pres">
      <dgm:prSet presAssocID="{24F935C0-4AD2-4721-84C7-F2C51F92FD69}" presName="parTxOnly" presStyleLbl="node1" presStyleIdx="6" presStyleCnt="8">
        <dgm:presLayoutVars>
          <dgm:chMax val="0"/>
          <dgm:chPref val="0"/>
          <dgm:bulletEnabled val="1"/>
        </dgm:presLayoutVars>
      </dgm:prSet>
      <dgm:spPr/>
    </dgm:pt>
    <dgm:pt modelId="{D017EBED-7B91-4681-BC78-D8852C20181E}" type="pres">
      <dgm:prSet presAssocID="{7B472505-11FD-4909-B660-E39EEF7B24A8}" presName="parTxOnlySpace" presStyleCnt="0"/>
      <dgm:spPr/>
    </dgm:pt>
    <dgm:pt modelId="{ED3BE81F-160A-45B8-B889-59AEB2982371}" type="pres">
      <dgm:prSet presAssocID="{A059E453-E89A-4364-97B3-E11B71CE29A1}" presName="parTxOnly" presStyleLbl="node1" presStyleIdx="7" presStyleCnt="8">
        <dgm:presLayoutVars>
          <dgm:chMax val="0"/>
          <dgm:chPref val="0"/>
          <dgm:bulletEnabled val="1"/>
        </dgm:presLayoutVars>
      </dgm:prSet>
      <dgm:spPr/>
    </dgm:pt>
  </dgm:ptLst>
  <dgm:cxnLst>
    <dgm:cxn modelId="{0487E70F-65D7-42C6-9AFF-974AFA7A1BAE}" srcId="{A4377113-CB19-4862-8063-51764F15BF34}" destId="{24F935C0-4AD2-4721-84C7-F2C51F92FD69}" srcOrd="6" destOrd="0" parTransId="{EA4262F0-205E-4553-936F-9B8EC345786D}" sibTransId="{7B472505-11FD-4909-B660-E39EEF7B24A8}"/>
    <dgm:cxn modelId="{5746741F-C2D3-40B0-8665-E58338ED2881}" srcId="{A4377113-CB19-4862-8063-51764F15BF34}" destId="{A059E453-E89A-4364-97B3-E11B71CE29A1}" srcOrd="7" destOrd="0" parTransId="{B9C2FA02-3A5F-4DE9-BF74-36815E3E12BC}" sibTransId="{186A8E5B-55F4-4159-9916-5D4D60182203}"/>
    <dgm:cxn modelId="{CF1FF55B-5BE4-4EBF-8DE5-93AE33073AA8}" srcId="{A4377113-CB19-4862-8063-51764F15BF34}" destId="{AA043F90-D863-4098-8F1F-D6B81188F894}" srcOrd="5" destOrd="0" parTransId="{90873B5C-8BDE-4226-82B5-6846124E8C90}" sibTransId="{1D303948-6CBF-43E1-857A-5F0E8B5E521E}"/>
    <dgm:cxn modelId="{C94C075E-323B-470B-86F9-A0ED407C1415}" type="presOf" srcId="{24F935C0-4AD2-4721-84C7-F2C51F92FD69}" destId="{F6575625-DECC-403F-981E-68C8F28EB28B}" srcOrd="0" destOrd="0" presId="urn:microsoft.com/office/officeart/2005/8/layout/chevron1"/>
    <dgm:cxn modelId="{7886556F-159B-4388-A522-A1329A00A41A}" type="presOf" srcId="{A5F9F720-CBFD-47F6-8EC9-CD2D0852D913}" destId="{FAC6C00A-9031-416B-B52E-294EF40C1A14}" srcOrd="0" destOrd="0" presId="urn:microsoft.com/office/officeart/2005/8/layout/chevron1"/>
    <dgm:cxn modelId="{FB710856-8FD8-4D93-9AD4-68C8E0C5CAA4}" type="presOf" srcId="{A4377113-CB19-4862-8063-51764F15BF34}" destId="{1C3D81C0-34E2-40E5-BC14-E07841AA7105}" srcOrd="0" destOrd="0" presId="urn:microsoft.com/office/officeart/2005/8/layout/chevron1"/>
    <dgm:cxn modelId="{1B1E387A-4C7D-4BFF-90D2-9113D233D029}" srcId="{A4377113-CB19-4862-8063-51764F15BF34}" destId="{A9C19FAB-E4E8-41EB-AEB9-E217A8C20314}" srcOrd="4" destOrd="0" parTransId="{9661D47D-146B-4A97-967D-C19E5FFFFF98}" sibTransId="{29E30DBF-018A-45A5-8C63-3AD3255C633E}"/>
    <dgm:cxn modelId="{7E70477F-5BBD-4B43-B806-B086F7FD8349}" srcId="{A4377113-CB19-4862-8063-51764F15BF34}" destId="{33DDC04D-5829-4D9A-B02B-9EBC58D7548C}" srcOrd="3" destOrd="0" parTransId="{EFB64823-5624-4AB4-809D-DBAACF6C4425}" sibTransId="{7220AA4C-0441-475B-8671-3DA2459E1C6C}"/>
    <dgm:cxn modelId="{F518BC87-D728-4723-8C95-096B1DDA9429}" type="presOf" srcId="{A9C19FAB-E4E8-41EB-AEB9-E217A8C20314}" destId="{282BF3EE-8F30-41A1-9212-E24EDB59ED8F}" srcOrd="0" destOrd="0" presId="urn:microsoft.com/office/officeart/2005/8/layout/chevron1"/>
    <dgm:cxn modelId="{060C79A2-AFAE-46B7-8122-97E34B2A338C}" type="presOf" srcId="{7C9BC866-2AA4-4C99-8E03-ED698E84D7F7}" destId="{2259E70D-F2A0-40EA-9129-F7011F97BDAF}" srcOrd="0" destOrd="0" presId="urn:microsoft.com/office/officeart/2005/8/layout/chevron1"/>
    <dgm:cxn modelId="{09559FC8-D2FC-47C2-9FB4-4E719C86EDF6}" srcId="{A4377113-CB19-4862-8063-51764F15BF34}" destId="{A5F9F720-CBFD-47F6-8EC9-CD2D0852D913}" srcOrd="0" destOrd="0" parTransId="{7B5C70DE-AF03-4C11-8A46-2EE200D6C217}" sibTransId="{DC174848-31A1-4051-A3D2-CF0FAAC9176F}"/>
    <dgm:cxn modelId="{996CFDD8-00F7-4088-9CF7-B555089C9F8B}" type="presOf" srcId="{AA043F90-D863-4098-8F1F-D6B81188F894}" destId="{8EF10FE6-DF49-4EEE-B05D-208B01CF1F1C}" srcOrd="0" destOrd="0" presId="urn:microsoft.com/office/officeart/2005/8/layout/chevron1"/>
    <dgm:cxn modelId="{B42644DF-EBC2-4820-8C29-8736D26AD8F5}" type="presOf" srcId="{33DDC04D-5829-4D9A-B02B-9EBC58D7548C}" destId="{EE6F775E-E9FF-4FF9-8C4C-6DB384E9780F}" srcOrd="0" destOrd="0" presId="urn:microsoft.com/office/officeart/2005/8/layout/chevron1"/>
    <dgm:cxn modelId="{FF74E3DF-280A-4AEE-8DDE-FBDCC46054F0}" srcId="{A4377113-CB19-4862-8063-51764F15BF34}" destId="{932C9328-0D70-4B39-B167-8751C5050595}" srcOrd="1" destOrd="0" parTransId="{DED8890D-1158-45DA-AA62-A9C18E10211F}" sibTransId="{5C04A29D-3484-44DE-9D1F-9B793A0B2CA8}"/>
    <dgm:cxn modelId="{AB2467EC-CFA4-4E08-B5BD-A24826C3F22E}" type="presOf" srcId="{932C9328-0D70-4B39-B167-8751C5050595}" destId="{F6371E95-1306-46A0-948B-CA6455AB4B1A}" srcOrd="0" destOrd="0" presId="urn:microsoft.com/office/officeart/2005/8/layout/chevron1"/>
    <dgm:cxn modelId="{88D8BBEF-3EE0-4FDA-B62C-40265D23F6D7}" srcId="{A4377113-CB19-4862-8063-51764F15BF34}" destId="{7C9BC866-2AA4-4C99-8E03-ED698E84D7F7}" srcOrd="2" destOrd="0" parTransId="{8FC0FEB3-4037-4180-9474-748CE7399020}" sibTransId="{1C12E53B-D286-423C-AD29-FDE3650B2EDA}"/>
    <dgm:cxn modelId="{12A12BF4-DD0B-4336-8920-9A9BCF4390C0}" type="presOf" srcId="{A059E453-E89A-4364-97B3-E11B71CE29A1}" destId="{ED3BE81F-160A-45B8-B889-59AEB2982371}" srcOrd="0" destOrd="0" presId="urn:microsoft.com/office/officeart/2005/8/layout/chevron1"/>
    <dgm:cxn modelId="{2DAACAE0-150B-4E68-98DD-131FF83326A3}" type="presParOf" srcId="{1C3D81C0-34E2-40E5-BC14-E07841AA7105}" destId="{FAC6C00A-9031-416B-B52E-294EF40C1A14}" srcOrd="0" destOrd="0" presId="urn:microsoft.com/office/officeart/2005/8/layout/chevron1"/>
    <dgm:cxn modelId="{59AD954A-DB1C-437F-A51A-9AA587101EF7}" type="presParOf" srcId="{1C3D81C0-34E2-40E5-BC14-E07841AA7105}" destId="{83632CAE-DBA8-4810-828E-9B041DA6E156}" srcOrd="1" destOrd="0" presId="urn:microsoft.com/office/officeart/2005/8/layout/chevron1"/>
    <dgm:cxn modelId="{6163E78C-EAA2-4667-9354-8E5C6E2AD0E6}" type="presParOf" srcId="{1C3D81C0-34E2-40E5-BC14-E07841AA7105}" destId="{F6371E95-1306-46A0-948B-CA6455AB4B1A}" srcOrd="2" destOrd="0" presId="urn:microsoft.com/office/officeart/2005/8/layout/chevron1"/>
    <dgm:cxn modelId="{59D0EC96-A4A2-4E11-95D9-30141751CFEF}" type="presParOf" srcId="{1C3D81C0-34E2-40E5-BC14-E07841AA7105}" destId="{5018BA90-3589-4D0A-9252-082D7D64820F}" srcOrd="3" destOrd="0" presId="urn:microsoft.com/office/officeart/2005/8/layout/chevron1"/>
    <dgm:cxn modelId="{46E98C7D-5EA4-4537-9F43-3273BE7D63C5}" type="presParOf" srcId="{1C3D81C0-34E2-40E5-BC14-E07841AA7105}" destId="{2259E70D-F2A0-40EA-9129-F7011F97BDAF}" srcOrd="4" destOrd="0" presId="urn:microsoft.com/office/officeart/2005/8/layout/chevron1"/>
    <dgm:cxn modelId="{6ABCB93B-61E8-4E4D-85A4-6D4C24DA5F3B}" type="presParOf" srcId="{1C3D81C0-34E2-40E5-BC14-E07841AA7105}" destId="{2C710E14-80B4-4174-82D4-1A55DF584332}" srcOrd="5" destOrd="0" presId="urn:microsoft.com/office/officeart/2005/8/layout/chevron1"/>
    <dgm:cxn modelId="{31736E4A-49ED-48D3-B149-F158214A8901}" type="presParOf" srcId="{1C3D81C0-34E2-40E5-BC14-E07841AA7105}" destId="{EE6F775E-E9FF-4FF9-8C4C-6DB384E9780F}" srcOrd="6" destOrd="0" presId="urn:microsoft.com/office/officeart/2005/8/layout/chevron1"/>
    <dgm:cxn modelId="{E0899F51-2B75-40F1-A325-A7BC60857941}" type="presParOf" srcId="{1C3D81C0-34E2-40E5-BC14-E07841AA7105}" destId="{2EAEBA04-CAF0-498F-AB88-07119B91C9DC}" srcOrd="7" destOrd="0" presId="urn:microsoft.com/office/officeart/2005/8/layout/chevron1"/>
    <dgm:cxn modelId="{E8267F01-DD92-4B76-91E8-4CFF81C44958}" type="presParOf" srcId="{1C3D81C0-34E2-40E5-BC14-E07841AA7105}" destId="{282BF3EE-8F30-41A1-9212-E24EDB59ED8F}" srcOrd="8" destOrd="0" presId="urn:microsoft.com/office/officeart/2005/8/layout/chevron1"/>
    <dgm:cxn modelId="{563AB58C-22C9-42AE-8D26-A3B33B74EE3B}" type="presParOf" srcId="{1C3D81C0-34E2-40E5-BC14-E07841AA7105}" destId="{6E3981DF-8A12-4ED9-89EB-98360C3BC4E3}" srcOrd="9" destOrd="0" presId="urn:microsoft.com/office/officeart/2005/8/layout/chevron1"/>
    <dgm:cxn modelId="{21280AA3-E688-4BBB-BEB3-CF20819A5D6A}" type="presParOf" srcId="{1C3D81C0-34E2-40E5-BC14-E07841AA7105}" destId="{8EF10FE6-DF49-4EEE-B05D-208B01CF1F1C}" srcOrd="10" destOrd="0" presId="urn:microsoft.com/office/officeart/2005/8/layout/chevron1"/>
    <dgm:cxn modelId="{AE0D32B3-8ABA-4403-92D3-86027E61171B}" type="presParOf" srcId="{1C3D81C0-34E2-40E5-BC14-E07841AA7105}" destId="{81947BF4-6C96-4D31-A528-DE899C9DBF86}" srcOrd="11" destOrd="0" presId="urn:microsoft.com/office/officeart/2005/8/layout/chevron1"/>
    <dgm:cxn modelId="{CADBB9A8-6682-4DAF-971A-4D4927F0CBA3}" type="presParOf" srcId="{1C3D81C0-34E2-40E5-BC14-E07841AA7105}" destId="{F6575625-DECC-403F-981E-68C8F28EB28B}" srcOrd="12" destOrd="0" presId="urn:microsoft.com/office/officeart/2005/8/layout/chevron1"/>
    <dgm:cxn modelId="{3D498AEA-190B-4C1C-B93C-9BB52EC53608}" type="presParOf" srcId="{1C3D81C0-34E2-40E5-BC14-E07841AA7105}" destId="{D017EBED-7B91-4681-BC78-D8852C20181E}" srcOrd="13" destOrd="0" presId="urn:microsoft.com/office/officeart/2005/8/layout/chevron1"/>
    <dgm:cxn modelId="{1B66E1D6-9D3F-48EF-80CD-4CC9CFD52CEA}" type="presParOf" srcId="{1C3D81C0-34E2-40E5-BC14-E07841AA7105}" destId="{ED3BE81F-160A-45B8-B889-59AEB2982371}" srcOrd="14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A4377113-CB19-4862-8063-51764F15BF34}" type="doc">
      <dgm:prSet loTypeId="urn:microsoft.com/office/officeart/2005/8/layout/chevron1" loCatId="process" qsTypeId="urn:microsoft.com/office/officeart/2005/8/quickstyle/simple1" qsCatId="simple" csTypeId="urn:microsoft.com/office/officeart/2005/8/colors/accent2_2" csCatId="accent2" phldr="1"/>
      <dgm:spPr/>
    </dgm:pt>
    <dgm:pt modelId="{A5F9F720-CBFD-47F6-8EC9-CD2D0852D913}">
      <dgm:prSet phldrT="[Texto]" custT="1"/>
      <dgm:spPr/>
      <dgm:t>
        <a:bodyPr/>
        <a:lstStyle/>
        <a:p>
          <a:r>
            <a:rPr lang="es-ES" sz="1100" dirty="0"/>
            <a:t>2018</a:t>
          </a:r>
        </a:p>
      </dgm:t>
    </dgm:pt>
    <dgm:pt modelId="{7B5C70DE-AF03-4C11-8A46-2EE200D6C217}" type="parTrans" cxnId="{09559FC8-D2FC-47C2-9FB4-4E719C86EDF6}">
      <dgm:prSet/>
      <dgm:spPr/>
      <dgm:t>
        <a:bodyPr/>
        <a:lstStyle/>
        <a:p>
          <a:endParaRPr lang="es-ES" sz="1100"/>
        </a:p>
      </dgm:t>
    </dgm:pt>
    <dgm:pt modelId="{DC174848-31A1-4051-A3D2-CF0FAAC9176F}" type="sibTrans" cxnId="{09559FC8-D2FC-47C2-9FB4-4E719C86EDF6}">
      <dgm:prSet/>
      <dgm:spPr/>
      <dgm:t>
        <a:bodyPr/>
        <a:lstStyle/>
        <a:p>
          <a:endParaRPr lang="es-ES" sz="1100"/>
        </a:p>
      </dgm:t>
    </dgm:pt>
    <dgm:pt modelId="{932C9328-0D70-4B39-B167-8751C5050595}">
      <dgm:prSet phldrT="[Texto]" custT="1"/>
      <dgm:spPr/>
      <dgm:t>
        <a:bodyPr/>
        <a:lstStyle/>
        <a:p>
          <a:r>
            <a:rPr lang="es-ES" sz="1100" dirty="0"/>
            <a:t>2019</a:t>
          </a:r>
        </a:p>
      </dgm:t>
    </dgm:pt>
    <dgm:pt modelId="{DED8890D-1158-45DA-AA62-A9C18E10211F}" type="parTrans" cxnId="{FF74E3DF-280A-4AEE-8DDE-FBDCC46054F0}">
      <dgm:prSet/>
      <dgm:spPr/>
      <dgm:t>
        <a:bodyPr/>
        <a:lstStyle/>
        <a:p>
          <a:endParaRPr lang="es-ES" sz="1100"/>
        </a:p>
      </dgm:t>
    </dgm:pt>
    <dgm:pt modelId="{5C04A29D-3484-44DE-9D1F-9B793A0B2CA8}" type="sibTrans" cxnId="{FF74E3DF-280A-4AEE-8DDE-FBDCC46054F0}">
      <dgm:prSet/>
      <dgm:spPr/>
      <dgm:t>
        <a:bodyPr/>
        <a:lstStyle/>
        <a:p>
          <a:endParaRPr lang="es-ES" sz="1100"/>
        </a:p>
      </dgm:t>
    </dgm:pt>
    <dgm:pt modelId="{7C9BC866-2AA4-4C99-8E03-ED698E84D7F7}">
      <dgm:prSet phldrT="[Texto]" custT="1"/>
      <dgm:spPr/>
      <dgm:t>
        <a:bodyPr/>
        <a:lstStyle/>
        <a:p>
          <a:r>
            <a:rPr lang="es-ES" sz="1100" dirty="0"/>
            <a:t>2020</a:t>
          </a:r>
        </a:p>
      </dgm:t>
    </dgm:pt>
    <dgm:pt modelId="{8FC0FEB3-4037-4180-9474-748CE7399020}" type="parTrans" cxnId="{88D8BBEF-3EE0-4FDA-B62C-40265D23F6D7}">
      <dgm:prSet/>
      <dgm:spPr/>
      <dgm:t>
        <a:bodyPr/>
        <a:lstStyle/>
        <a:p>
          <a:endParaRPr lang="es-ES" sz="1100"/>
        </a:p>
      </dgm:t>
    </dgm:pt>
    <dgm:pt modelId="{1C12E53B-D286-423C-AD29-FDE3650B2EDA}" type="sibTrans" cxnId="{88D8BBEF-3EE0-4FDA-B62C-40265D23F6D7}">
      <dgm:prSet/>
      <dgm:spPr/>
      <dgm:t>
        <a:bodyPr/>
        <a:lstStyle/>
        <a:p>
          <a:endParaRPr lang="es-ES" sz="1100"/>
        </a:p>
      </dgm:t>
    </dgm:pt>
    <dgm:pt modelId="{33DDC04D-5829-4D9A-B02B-9EBC58D7548C}">
      <dgm:prSet phldrT="[Texto]" custT="1"/>
      <dgm:spPr/>
      <dgm:t>
        <a:bodyPr/>
        <a:lstStyle/>
        <a:p>
          <a:r>
            <a:rPr lang="es-ES" sz="1100" dirty="0"/>
            <a:t>2021</a:t>
          </a:r>
        </a:p>
      </dgm:t>
    </dgm:pt>
    <dgm:pt modelId="{EFB64823-5624-4AB4-809D-DBAACF6C4425}" type="parTrans" cxnId="{7E70477F-5BBD-4B43-B806-B086F7FD8349}">
      <dgm:prSet/>
      <dgm:spPr/>
      <dgm:t>
        <a:bodyPr/>
        <a:lstStyle/>
        <a:p>
          <a:endParaRPr lang="es-ES" sz="1100"/>
        </a:p>
      </dgm:t>
    </dgm:pt>
    <dgm:pt modelId="{7220AA4C-0441-475B-8671-3DA2459E1C6C}" type="sibTrans" cxnId="{7E70477F-5BBD-4B43-B806-B086F7FD8349}">
      <dgm:prSet/>
      <dgm:spPr/>
      <dgm:t>
        <a:bodyPr/>
        <a:lstStyle/>
        <a:p>
          <a:endParaRPr lang="es-ES" sz="1100"/>
        </a:p>
      </dgm:t>
    </dgm:pt>
    <dgm:pt modelId="{A9C19FAB-E4E8-41EB-AEB9-E217A8C20314}">
      <dgm:prSet phldrT="[Texto]" custT="1"/>
      <dgm:spPr/>
      <dgm:t>
        <a:bodyPr/>
        <a:lstStyle/>
        <a:p>
          <a:r>
            <a:rPr lang="es-ES" sz="1100" dirty="0"/>
            <a:t>2022</a:t>
          </a:r>
        </a:p>
      </dgm:t>
    </dgm:pt>
    <dgm:pt modelId="{9661D47D-146B-4A97-967D-C19E5FFFFF98}" type="parTrans" cxnId="{1B1E387A-4C7D-4BFF-90D2-9113D233D029}">
      <dgm:prSet/>
      <dgm:spPr/>
      <dgm:t>
        <a:bodyPr/>
        <a:lstStyle/>
        <a:p>
          <a:endParaRPr lang="es-ES" sz="1100"/>
        </a:p>
      </dgm:t>
    </dgm:pt>
    <dgm:pt modelId="{29E30DBF-018A-45A5-8C63-3AD3255C633E}" type="sibTrans" cxnId="{1B1E387A-4C7D-4BFF-90D2-9113D233D029}">
      <dgm:prSet/>
      <dgm:spPr/>
      <dgm:t>
        <a:bodyPr/>
        <a:lstStyle/>
        <a:p>
          <a:endParaRPr lang="es-ES" sz="1100"/>
        </a:p>
      </dgm:t>
    </dgm:pt>
    <dgm:pt modelId="{AA043F90-D863-4098-8F1F-D6B81188F894}">
      <dgm:prSet phldrT="[Texto]" custT="1"/>
      <dgm:spPr/>
      <dgm:t>
        <a:bodyPr/>
        <a:lstStyle/>
        <a:p>
          <a:r>
            <a:rPr lang="es-ES" sz="1100" dirty="0"/>
            <a:t>2023</a:t>
          </a:r>
        </a:p>
      </dgm:t>
    </dgm:pt>
    <dgm:pt modelId="{90873B5C-8BDE-4226-82B5-6846124E8C90}" type="parTrans" cxnId="{CF1FF55B-5BE4-4EBF-8DE5-93AE33073AA8}">
      <dgm:prSet/>
      <dgm:spPr/>
      <dgm:t>
        <a:bodyPr/>
        <a:lstStyle/>
        <a:p>
          <a:endParaRPr lang="es-ES" sz="1100"/>
        </a:p>
      </dgm:t>
    </dgm:pt>
    <dgm:pt modelId="{1D303948-6CBF-43E1-857A-5F0E8B5E521E}" type="sibTrans" cxnId="{CF1FF55B-5BE4-4EBF-8DE5-93AE33073AA8}">
      <dgm:prSet/>
      <dgm:spPr/>
      <dgm:t>
        <a:bodyPr/>
        <a:lstStyle/>
        <a:p>
          <a:endParaRPr lang="es-ES" sz="1100"/>
        </a:p>
      </dgm:t>
    </dgm:pt>
    <dgm:pt modelId="{24F935C0-4AD2-4721-84C7-F2C51F92FD69}">
      <dgm:prSet phldrT="[Texto]" custT="1"/>
      <dgm:spPr>
        <a:solidFill>
          <a:srgbClr val="FFCC00"/>
        </a:solidFill>
      </dgm:spPr>
      <dgm:t>
        <a:bodyPr/>
        <a:lstStyle/>
        <a:p>
          <a:r>
            <a:rPr lang="es-ES" sz="1100" dirty="0">
              <a:solidFill>
                <a:schemeClr val="accent2">
                  <a:lumMod val="75000"/>
                </a:schemeClr>
              </a:solidFill>
            </a:rPr>
            <a:t>2024</a:t>
          </a:r>
        </a:p>
      </dgm:t>
    </dgm:pt>
    <dgm:pt modelId="{EA4262F0-205E-4553-936F-9B8EC345786D}" type="parTrans" cxnId="{0487E70F-65D7-42C6-9AFF-974AFA7A1BAE}">
      <dgm:prSet/>
      <dgm:spPr/>
      <dgm:t>
        <a:bodyPr/>
        <a:lstStyle/>
        <a:p>
          <a:endParaRPr lang="es-ES" sz="1100"/>
        </a:p>
      </dgm:t>
    </dgm:pt>
    <dgm:pt modelId="{7B472505-11FD-4909-B660-E39EEF7B24A8}" type="sibTrans" cxnId="{0487E70F-65D7-42C6-9AFF-974AFA7A1BAE}">
      <dgm:prSet/>
      <dgm:spPr/>
      <dgm:t>
        <a:bodyPr/>
        <a:lstStyle/>
        <a:p>
          <a:endParaRPr lang="es-ES" sz="1100"/>
        </a:p>
      </dgm:t>
    </dgm:pt>
    <dgm:pt modelId="{A059E453-E89A-4364-97B3-E11B71CE29A1}">
      <dgm:prSet phldrT="[Texto]" custT="1"/>
      <dgm:spPr/>
      <dgm:t>
        <a:bodyPr/>
        <a:lstStyle/>
        <a:p>
          <a:r>
            <a:rPr lang="es-ES" sz="1100" dirty="0"/>
            <a:t>2025</a:t>
          </a:r>
        </a:p>
      </dgm:t>
    </dgm:pt>
    <dgm:pt modelId="{B9C2FA02-3A5F-4DE9-BF74-36815E3E12BC}" type="parTrans" cxnId="{5746741F-C2D3-40B0-8665-E58338ED2881}">
      <dgm:prSet/>
      <dgm:spPr/>
      <dgm:t>
        <a:bodyPr/>
        <a:lstStyle/>
        <a:p>
          <a:endParaRPr lang="es-ES" sz="1100"/>
        </a:p>
      </dgm:t>
    </dgm:pt>
    <dgm:pt modelId="{186A8E5B-55F4-4159-9916-5D4D60182203}" type="sibTrans" cxnId="{5746741F-C2D3-40B0-8665-E58338ED2881}">
      <dgm:prSet/>
      <dgm:spPr/>
      <dgm:t>
        <a:bodyPr/>
        <a:lstStyle/>
        <a:p>
          <a:endParaRPr lang="es-ES" sz="1100"/>
        </a:p>
      </dgm:t>
    </dgm:pt>
    <dgm:pt modelId="{1C3D81C0-34E2-40E5-BC14-E07841AA7105}" type="pres">
      <dgm:prSet presAssocID="{A4377113-CB19-4862-8063-51764F15BF34}" presName="Name0" presStyleCnt="0">
        <dgm:presLayoutVars>
          <dgm:dir/>
          <dgm:animLvl val="lvl"/>
          <dgm:resizeHandles val="exact"/>
        </dgm:presLayoutVars>
      </dgm:prSet>
      <dgm:spPr/>
    </dgm:pt>
    <dgm:pt modelId="{FAC6C00A-9031-416B-B52E-294EF40C1A14}" type="pres">
      <dgm:prSet presAssocID="{A5F9F720-CBFD-47F6-8EC9-CD2D0852D913}" presName="parTxOnly" presStyleLbl="node1" presStyleIdx="0" presStyleCnt="8">
        <dgm:presLayoutVars>
          <dgm:chMax val="0"/>
          <dgm:chPref val="0"/>
          <dgm:bulletEnabled val="1"/>
        </dgm:presLayoutVars>
      </dgm:prSet>
      <dgm:spPr/>
    </dgm:pt>
    <dgm:pt modelId="{83632CAE-DBA8-4810-828E-9B041DA6E156}" type="pres">
      <dgm:prSet presAssocID="{DC174848-31A1-4051-A3D2-CF0FAAC9176F}" presName="parTxOnlySpace" presStyleCnt="0"/>
      <dgm:spPr/>
    </dgm:pt>
    <dgm:pt modelId="{F6371E95-1306-46A0-948B-CA6455AB4B1A}" type="pres">
      <dgm:prSet presAssocID="{932C9328-0D70-4B39-B167-8751C5050595}" presName="parTxOnly" presStyleLbl="node1" presStyleIdx="1" presStyleCnt="8">
        <dgm:presLayoutVars>
          <dgm:chMax val="0"/>
          <dgm:chPref val="0"/>
          <dgm:bulletEnabled val="1"/>
        </dgm:presLayoutVars>
      </dgm:prSet>
      <dgm:spPr/>
    </dgm:pt>
    <dgm:pt modelId="{5018BA90-3589-4D0A-9252-082D7D64820F}" type="pres">
      <dgm:prSet presAssocID="{5C04A29D-3484-44DE-9D1F-9B793A0B2CA8}" presName="parTxOnlySpace" presStyleCnt="0"/>
      <dgm:spPr/>
    </dgm:pt>
    <dgm:pt modelId="{2259E70D-F2A0-40EA-9129-F7011F97BDAF}" type="pres">
      <dgm:prSet presAssocID="{7C9BC866-2AA4-4C99-8E03-ED698E84D7F7}" presName="parTxOnly" presStyleLbl="node1" presStyleIdx="2" presStyleCnt="8">
        <dgm:presLayoutVars>
          <dgm:chMax val="0"/>
          <dgm:chPref val="0"/>
          <dgm:bulletEnabled val="1"/>
        </dgm:presLayoutVars>
      </dgm:prSet>
      <dgm:spPr/>
    </dgm:pt>
    <dgm:pt modelId="{2C710E14-80B4-4174-82D4-1A55DF584332}" type="pres">
      <dgm:prSet presAssocID="{1C12E53B-D286-423C-AD29-FDE3650B2EDA}" presName="parTxOnlySpace" presStyleCnt="0"/>
      <dgm:spPr/>
    </dgm:pt>
    <dgm:pt modelId="{EE6F775E-E9FF-4FF9-8C4C-6DB384E9780F}" type="pres">
      <dgm:prSet presAssocID="{33DDC04D-5829-4D9A-B02B-9EBC58D7548C}" presName="parTxOnly" presStyleLbl="node1" presStyleIdx="3" presStyleCnt="8">
        <dgm:presLayoutVars>
          <dgm:chMax val="0"/>
          <dgm:chPref val="0"/>
          <dgm:bulletEnabled val="1"/>
        </dgm:presLayoutVars>
      </dgm:prSet>
      <dgm:spPr/>
    </dgm:pt>
    <dgm:pt modelId="{2EAEBA04-CAF0-498F-AB88-07119B91C9DC}" type="pres">
      <dgm:prSet presAssocID="{7220AA4C-0441-475B-8671-3DA2459E1C6C}" presName="parTxOnlySpace" presStyleCnt="0"/>
      <dgm:spPr/>
    </dgm:pt>
    <dgm:pt modelId="{282BF3EE-8F30-41A1-9212-E24EDB59ED8F}" type="pres">
      <dgm:prSet presAssocID="{A9C19FAB-E4E8-41EB-AEB9-E217A8C20314}" presName="parTxOnly" presStyleLbl="node1" presStyleIdx="4" presStyleCnt="8">
        <dgm:presLayoutVars>
          <dgm:chMax val="0"/>
          <dgm:chPref val="0"/>
          <dgm:bulletEnabled val="1"/>
        </dgm:presLayoutVars>
      </dgm:prSet>
      <dgm:spPr/>
    </dgm:pt>
    <dgm:pt modelId="{6E3981DF-8A12-4ED9-89EB-98360C3BC4E3}" type="pres">
      <dgm:prSet presAssocID="{29E30DBF-018A-45A5-8C63-3AD3255C633E}" presName="parTxOnlySpace" presStyleCnt="0"/>
      <dgm:spPr/>
    </dgm:pt>
    <dgm:pt modelId="{8EF10FE6-DF49-4EEE-B05D-208B01CF1F1C}" type="pres">
      <dgm:prSet presAssocID="{AA043F90-D863-4098-8F1F-D6B81188F894}" presName="parTxOnly" presStyleLbl="node1" presStyleIdx="5" presStyleCnt="8">
        <dgm:presLayoutVars>
          <dgm:chMax val="0"/>
          <dgm:chPref val="0"/>
          <dgm:bulletEnabled val="1"/>
        </dgm:presLayoutVars>
      </dgm:prSet>
      <dgm:spPr/>
    </dgm:pt>
    <dgm:pt modelId="{81947BF4-6C96-4D31-A528-DE899C9DBF86}" type="pres">
      <dgm:prSet presAssocID="{1D303948-6CBF-43E1-857A-5F0E8B5E521E}" presName="parTxOnlySpace" presStyleCnt="0"/>
      <dgm:spPr/>
    </dgm:pt>
    <dgm:pt modelId="{F6575625-DECC-403F-981E-68C8F28EB28B}" type="pres">
      <dgm:prSet presAssocID="{24F935C0-4AD2-4721-84C7-F2C51F92FD69}" presName="parTxOnly" presStyleLbl="node1" presStyleIdx="6" presStyleCnt="8">
        <dgm:presLayoutVars>
          <dgm:chMax val="0"/>
          <dgm:chPref val="0"/>
          <dgm:bulletEnabled val="1"/>
        </dgm:presLayoutVars>
      </dgm:prSet>
      <dgm:spPr/>
    </dgm:pt>
    <dgm:pt modelId="{D017EBED-7B91-4681-BC78-D8852C20181E}" type="pres">
      <dgm:prSet presAssocID="{7B472505-11FD-4909-B660-E39EEF7B24A8}" presName="parTxOnlySpace" presStyleCnt="0"/>
      <dgm:spPr/>
    </dgm:pt>
    <dgm:pt modelId="{ED3BE81F-160A-45B8-B889-59AEB2982371}" type="pres">
      <dgm:prSet presAssocID="{A059E453-E89A-4364-97B3-E11B71CE29A1}" presName="parTxOnly" presStyleLbl="node1" presStyleIdx="7" presStyleCnt="8">
        <dgm:presLayoutVars>
          <dgm:chMax val="0"/>
          <dgm:chPref val="0"/>
          <dgm:bulletEnabled val="1"/>
        </dgm:presLayoutVars>
      </dgm:prSet>
      <dgm:spPr/>
    </dgm:pt>
  </dgm:ptLst>
  <dgm:cxnLst>
    <dgm:cxn modelId="{0487E70F-65D7-42C6-9AFF-974AFA7A1BAE}" srcId="{A4377113-CB19-4862-8063-51764F15BF34}" destId="{24F935C0-4AD2-4721-84C7-F2C51F92FD69}" srcOrd="6" destOrd="0" parTransId="{EA4262F0-205E-4553-936F-9B8EC345786D}" sibTransId="{7B472505-11FD-4909-B660-E39EEF7B24A8}"/>
    <dgm:cxn modelId="{5746741F-C2D3-40B0-8665-E58338ED2881}" srcId="{A4377113-CB19-4862-8063-51764F15BF34}" destId="{A059E453-E89A-4364-97B3-E11B71CE29A1}" srcOrd="7" destOrd="0" parTransId="{B9C2FA02-3A5F-4DE9-BF74-36815E3E12BC}" sibTransId="{186A8E5B-55F4-4159-9916-5D4D60182203}"/>
    <dgm:cxn modelId="{CF1FF55B-5BE4-4EBF-8DE5-93AE33073AA8}" srcId="{A4377113-CB19-4862-8063-51764F15BF34}" destId="{AA043F90-D863-4098-8F1F-D6B81188F894}" srcOrd="5" destOrd="0" parTransId="{90873B5C-8BDE-4226-82B5-6846124E8C90}" sibTransId="{1D303948-6CBF-43E1-857A-5F0E8B5E521E}"/>
    <dgm:cxn modelId="{C94C075E-323B-470B-86F9-A0ED407C1415}" type="presOf" srcId="{24F935C0-4AD2-4721-84C7-F2C51F92FD69}" destId="{F6575625-DECC-403F-981E-68C8F28EB28B}" srcOrd="0" destOrd="0" presId="urn:microsoft.com/office/officeart/2005/8/layout/chevron1"/>
    <dgm:cxn modelId="{7886556F-159B-4388-A522-A1329A00A41A}" type="presOf" srcId="{A5F9F720-CBFD-47F6-8EC9-CD2D0852D913}" destId="{FAC6C00A-9031-416B-B52E-294EF40C1A14}" srcOrd="0" destOrd="0" presId="urn:microsoft.com/office/officeart/2005/8/layout/chevron1"/>
    <dgm:cxn modelId="{FB710856-8FD8-4D93-9AD4-68C8E0C5CAA4}" type="presOf" srcId="{A4377113-CB19-4862-8063-51764F15BF34}" destId="{1C3D81C0-34E2-40E5-BC14-E07841AA7105}" srcOrd="0" destOrd="0" presId="urn:microsoft.com/office/officeart/2005/8/layout/chevron1"/>
    <dgm:cxn modelId="{1B1E387A-4C7D-4BFF-90D2-9113D233D029}" srcId="{A4377113-CB19-4862-8063-51764F15BF34}" destId="{A9C19FAB-E4E8-41EB-AEB9-E217A8C20314}" srcOrd="4" destOrd="0" parTransId="{9661D47D-146B-4A97-967D-C19E5FFFFF98}" sibTransId="{29E30DBF-018A-45A5-8C63-3AD3255C633E}"/>
    <dgm:cxn modelId="{7E70477F-5BBD-4B43-B806-B086F7FD8349}" srcId="{A4377113-CB19-4862-8063-51764F15BF34}" destId="{33DDC04D-5829-4D9A-B02B-9EBC58D7548C}" srcOrd="3" destOrd="0" parTransId="{EFB64823-5624-4AB4-809D-DBAACF6C4425}" sibTransId="{7220AA4C-0441-475B-8671-3DA2459E1C6C}"/>
    <dgm:cxn modelId="{F518BC87-D728-4723-8C95-096B1DDA9429}" type="presOf" srcId="{A9C19FAB-E4E8-41EB-AEB9-E217A8C20314}" destId="{282BF3EE-8F30-41A1-9212-E24EDB59ED8F}" srcOrd="0" destOrd="0" presId="urn:microsoft.com/office/officeart/2005/8/layout/chevron1"/>
    <dgm:cxn modelId="{060C79A2-AFAE-46B7-8122-97E34B2A338C}" type="presOf" srcId="{7C9BC866-2AA4-4C99-8E03-ED698E84D7F7}" destId="{2259E70D-F2A0-40EA-9129-F7011F97BDAF}" srcOrd="0" destOrd="0" presId="urn:microsoft.com/office/officeart/2005/8/layout/chevron1"/>
    <dgm:cxn modelId="{09559FC8-D2FC-47C2-9FB4-4E719C86EDF6}" srcId="{A4377113-CB19-4862-8063-51764F15BF34}" destId="{A5F9F720-CBFD-47F6-8EC9-CD2D0852D913}" srcOrd="0" destOrd="0" parTransId="{7B5C70DE-AF03-4C11-8A46-2EE200D6C217}" sibTransId="{DC174848-31A1-4051-A3D2-CF0FAAC9176F}"/>
    <dgm:cxn modelId="{996CFDD8-00F7-4088-9CF7-B555089C9F8B}" type="presOf" srcId="{AA043F90-D863-4098-8F1F-D6B81188F894}" destId="{8EF10FE6-DF49-4EEE-B05D-208B01CF1F1C}" srcOrd="0" destOrd="0" presId="urn:microsoft.com/office/officeart/2005/8/layout/chevron1"/>
    <dgm:cxn modelId="{B42644DF-EBC2-4820-8C29-8736D26AD8F5}" type="presOf" srcId="{33DDC04D-5829-4D9A-B02B-9EBC58D7548C}" destId="{EE6F775E-E9FF-4FF9-8C4C-6DB384E9780F}" srcOrd="0" destOrd="0" presId="urn:microsoft.com/office/officeart/2005/8/layout/chevron1"/>
    <dgm:cxn modelId="{FF74E3DF-280A-4AEE-8DDE-FBDCC46054F0}" srcId="{A4377113-CB19-4862-8063-51764F15BF34}" destId="{932C9328-0D70-4B39-B167-8751C5050595}" srcOrd="1" destOrd="0" parTransId="{DED8890D-1158-45DA-AA62-A9C18E10211F}" sibTransId="{5C04A29D-3484-44DE-9D1F-9B793A0B2CA8}"/>
    <dgm:cxn modelId="{AB2467EC-CFA4-4E08-B5BD-A24826C3F22E}" type="presOf" srcId="{932C9328-0D70-4B39-B167-8751C5050595}" destId="{F6371E95-1306-46A0-948B-CA6455AB4B1A}" srcOrd="0" destOrd="0" presId="urn:microsoft.com/office/officeart/2005/8/layout/chevron1"/>
    <dgm:cxn modelId="{88D8BBEF-3EE0-4FDA-B62C-40265D23F6D7}" srcId="{A4377113-CB19-4862-8063-51764F15BF34}" destId="{7C9BC866-2AA4-4C99-8E03-ED698E84D7F7}" srcOrd="2" destOrd="0" parTransId="{8FC0FEB3-4037-4180-9474-748CE7399020}" sibTransId="{1C12E53B-D286-423C-AD29-FDE3650B2EDA}"/>
    <dgm:cxn modelId="{12A12BF4-DD0B-4336-8920-9A9BCF4390C0}" type="presOf" srcId="{A059E453-E89A-4364-97B3-E11B71CE29A1}" destId="{ED3BE81F-160A-45B8-B889-59AEB2982371}" srcOrd="0" destOrd="0" presId="urn:microsoft.com/office/officeart/2005/8/layout/chevron1"/>
    <dgm:cxn modelId="{2DAACAE0-150B-4E68-98DD-131FF83326A3}" type="presParOf" srcId="{1C3D81C0-34E2-40E5-BC14-E07841AA7105}" destId="{FAC6C00A-9031-416B-B52E-294EF40C1A14}" srcOrd="0" destOrd="0" presId="urn:microsoft.com/office/officeart/2005/8/layout/chevron1"/>
    <dgm:cxn modelId="{59AD954A-DB1C-437F-A51A-9AA587101EF7}" type="presParOf" srcId="{1C3D81C0-34E2-40E5-BC14-E07841AA7105}" destId="{83632CAE-DBA8-4810-828E-9B041DA6E156}" srcOrd="1" destOrd="0" presId="urn:microsoft.com/office/officeart/2005/8/layout/chevron1"/>
    <dgm:cxn modelId="{6163E78C-EAA2-4667-9354-8E5C6E2AD0E6}" type="presParOf" srcId="{1C3D81C0-34E2-40E5-BC14-E07841AA7105}" destId="{F6371E95-1306-46A0-948B-CA6455AB4B1A}" srcOrd="2" destOrd="0" presId="urn:microsoft.com/office/officeart/2005/8/layout/chevron1"/>
    <dgm:cxn modelId="{59D0EC96-A4A2-4E11-95D9-30141751CFEF}" type="presParOf" srcId="{1C3D81C0-34E2-40E5-BC14-E07841AA7105}" destId="{5018BA90-3589-4D0A-9252-082D7D64820F}" srcOrd="3" destOrd="0" presId="urn:microsoft.com/office/officeart/2005/8/layout/chevron1"/>
    <dgm:cxn modelId="{46E98C7D-5EA4-4537-9F43-3273BE7D63C5}" type="presParOf" srcId="{1C3D81C0-34E2-40E5-BC14-E07841AA7105}" destId="{2259E70D-F2A0-40EA-9129-F7011F97BDAF}" srcOrd="4" destOrd="0" presId="urn:microsoft.com/office/officeart/2005/8/layout/chevron1"/>
    <dgm:cxn modelId="{6ABCB93B-61E8-4E4D-85A4-6D4C24DA5F3B}" type="presParOf" srcId="{1C3D81C0-34E2-40E5-BC14-E07841AA7105}" destId="{2C710E14-80B4-4174-82D4-1A55DF584332}" srcOrd="5" destOrd="0" presId="urn:microsoft.com/office/officeart/2005/8/layout/chevron1"/>
    <dgm:cxn modelId="{31736E4A-49ED-48D3-B149-F158214A8901}" type="presParOf" srcId="{1C3D81C0-34E2-40E5-BC14-E07841AA7105}" destId="{EE6F775E-E9FF-4FF9-8C4C-6DB384E9780F}" srcOrd="6" destOrd="0" presId="urn:microsoft.com/office/officeart/2005/8/layout/chevron1"/>
    <dgm:cxn modelId="{E0899F51-2B75-40F1-A325-A7BC60857941}" type="presParOf" srcId="{1C3D81C0-34E2-40E5-BC14-E07841AA7105}" destId="{2EAEBA04-CAF0-498F-AB88-07119B91C9DC}" srcOrd="7" destOrd="0" presId="urn:microsoft.com/office/officeart/2005/8/layout/chevron1"/>
    <dgm:cxn modelId="{E8267F01-DD92-4B76-91E8-4CFF81C44958}" type="presParOf" srcId="{1C3D81C0-34E2-40E5-BC14-E07841AA7105}" destId="{282BF3EE-8F30-41A1-9212-E24EDB59ED8F}" srcOrd="8" destOrd="0" presId="urn:microsoft.com/office/officeart/2005/8/layout/chevron1"/>
    <dgm:cxn modelId="{563AB58C-22C9-42AE-8D26-A3B33B74EE3B}" type="presParOf" srcId="{1C3D81C0-34E2-40E5-BC14-E07841AA7105}" destId="{6E3981DF-8A12-4ED9-89EB-98360C3BC4E3}" srcOrd="9" destOrd="0" presId="urn:microsoft.com/office/officeart/2005/8/layout/chevron1"/>
    <dgm:cxn modelId="{21280AA3-E688-4BBB-BEB3-CF20819A5D6A}" type="presParOf" srcId="{1C3D81C0-34E2-40E5-BC14-E07841AA7105}" destId="{8EF10FE6-DF49-4EEE-B05D-208B01CF1F1C}" srcOrd="10" destOrd="0" presId="urn:microsoft.com/office/officeart/2005/8/layout/chevron1"/>
    <dgm:cxn modelId="{AE0D32B3-8ABA-4403-92D3-86027E61171B}" type="presParOf" srcId="{1C3D81C0-34E2-40E5-BC14-E07841AA7105}" destId="{81947BF4-6C96-4D31-A528-DE899C9DBF86}" srcOrd="11" destOrd="0" presId="urn:microsoft.com/office/officeart/2005/8/layout/chevron1"/>
    <dgm:cxn modelId="{CADBB9A8-6682-4DAF-971A-4D4927F0CBA3}" type="presParOf" srcId="{1C3D81C0-34E2-40E5-BC14-E07841AA7105}" destId="{F6575625-DECC-403F-981E-68C8F28EB28B}" srcOrd="12" destOrd="0" presId="urn:microsoft.com/office/officeart/2005/8/layout/chevron1"/>
    <dgm:cxn modelId="{3D498AEA-190B-4C1C-B93C-9BB52EC53608}" type="presParOf" srcId="{1C3D81C0-34E2-40E5-BC14-E07841AA7105}" destId="{D017EBED-7B91-4681-BC78-D8852C20181E}" srcOrd="13" destOrd="0" presId="urn:microsoft.com/office/officeart/2005/8/layout/chevron1"/>
    <dgm:cxn modelId="{1B66E1D6-9D3F-48EF-80CD-4CC9CFD52CEA}" type="presParOf" srcId="{1C3D81C0-34E2-40E5-BC14-E07841AA7105}" destId="{ED3BE81F-160A-45B8-B889-59AEB2982371}" srcOrd="14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A4377113-CB19-4862-8063-51764F15BF34}" type="doc">
      <dgm:prSet loTypeId="urn:microsoft.com/office/officeart/2005/8/layout/chevron1" loCatId="process" qsTypeId="urn:microsoft.com/office/officeart/2005/8/quickstyle/simple1" qsCatId="simple" csTypeId="urn:microsoft.com/office/officeart/2005/8/colors/accent2_2" csCatId="accent2" phldr="1"/>
      <dgm:spPr/>
    </dgm:pt>
    <dgm:pt modelId="{A5F9F720-CBFD-47F6-8EC9-CD2D0852D913}">
      <dgm:prSet phldrT="[Texto]" custT="1"/>
      <dgm:spPr/>
      <dgm:t>
        <a:bodyPr/>
        <a:lstStyle/>
        <a:p>
          <a:r>
            <a:rPr lang="es-ES" sz="1100" dirty="0"/>
            <a:t>2018</a:t>
          </a:r>
        </a:p>
      </dgm:t>
    </dgm:pt>
    <dgm:pt modelId="{7B5C70DE-AF03-4C11-8A46-2EE200D6C217}" type="parTrans" cxnId="{09559FC8-D2FC-47C2-9FB4-4E719C86EDF6}">
      <dgm:prSet/>
      <dgm:spPr/>
      <dgm:t>
        <a:bodyPr/>
        <a:lstStyle/>
        <a:p>
          <a:endParaRPr lang="es-ES" sz="1100"/>
        </a:p>
      </dgm:t>
    </dgm:pt>
    <dgm:pt modelId="{DC174848-31A1-4051-A3D2-CF0FAAC9176F}" type="sibTrans" cxnId="{09559FC8-D2FC-47C2-9FB4-4E719C86EDF6}">
      <dgm:prSet/>
      <dgm:spPr/>
      <dgm:t>
        <a:bodyPr/>
        <a:lstStyle/>
        <a:p>
          <a:endParaRPr lang="es-ES" sz="1100"/>
        </a:p>
      </dgm:t>
    </dgm:pt>
    <dgm:pt modelId="{932C9328-0D70-4B39-B167-8751C5050595}">
      <dgm:prSet phldrT="[Texto]" custT="1"/>
      <dgm:spPr/>
      <dgm:t>
        <a:bodyPr/>
        <a:lstStyle/>
        <a:p>
          <a:r>
            <a:rPr lang="es-ES" sz="1100" dirty="0"/>
            <a:t>2019</a:t>
          </a:r>
        </a:p>
      </dgm:t>
    </dgm:pt>
    <dgm:pt modelId="{DED8890D-1158-45DA-AA62-A9C18E10211F}" type="parTrans" cxnId="{FF74E3DF-280A-4AEE-8DDE-FBDCC46054F0}">
      <dgm:prSet/>
      <dgm:spPr/>
      <dgm:t>
        <a:bodyPr/>
        <a:lstStyle/>
        <a:p>
          <a:endParaRPr lang="es-ES" sz="1100"/>
        </a:p>
      </dgm:t>
    </dgm:pt>
    <dgm:pt modelId="{5C04A29D-3484-44DE-9D1F-9B793A0B2CA8}" type="sibTrans" cxnId="{FF74E3DF-280A-4AEE-8DDE-FBDCC46054F0}">
      <dgm:prSet/>
      <dgm:spPr/>
      <dgm:t>
        <a:bodyPr/>
        <a:lstStyle/>
        <a:p>
          <a:endParaRPr lang="es-ES" sz="1100"/>
        </a:p>
      </dgm:t>
    </dgm:pt>
    <dgm:pt modelId="{7C9BC866-2AA4-4C99-8E03-ED698E84D7F7}">
      <dgm:prSet phldrT="[Texto]" custT="1"/>
      <dgm:spPr/>
      <dgm:t>
        <a:bodyPr/>
        <a:lstStyle/>
        <a:p>
          <a:r>
            <a:rPr lang="es-ES" sz="1100" dirty="0"/>
            <a:t>2020</a:t>
          </a:r>
        </a:p>
      </dgm:t>
    </dgm:pt>
    <dgm:pt modelId="{8FC0FEB3-4037-4180-9474-748CE7399020}" type="parTrans" cxnId="{88D8BBEF-3EE0-4FDA-B62C-40265D23F6D7}">
      <dgm:prSet/>
      <dgm:spPr/>
      <dgm:t>
        <a:bodyPr/>
        <a:lstStyle/>
        <a:p>
          <a:endParaRPr lang="es-ES" sz="1100"/>
        </a:p>
      </dgm:t>
    </dgm:pt>
    <dgm:pt modelId="{1C12E53B-D286-423C-AD29-FDE3650B2EDA}" type="sibTrans" cxnId="{88D8BBEF-3EE0-4FDA-B62C-40265D23F6D7}">
      <dgm:prSet/>
      <dgm:spPr/>
      <dgm:t>
        <a:bodyPr/>
        <a:lstStyle/>
        <a:p>
          <a:endParaRPr lang="es-ES" sz="1100"/>
        </a:p>
      </dgm:t>
    </dgm:pt>
    <dgm:pt modelId="{33DDC04D-5829-4D9A-B02B-9EBC58D7548C}">
      <dgm:prSet phldrT="[Texto]" custT="1"/>
      <dgm:spPr/>
      <dgm:t>
        <a:bodyPr/>
        <a:lstStyle/>
        <a:p>
          <a:r>
            <a:rPr lang="es-ES" sz="1100" dirty="0"/>
            <a:t>2021</a:t>
          </a:r>
        </a:p>
      </dgm:t>
    </dgm:pt>
    <dgm:pt modelId="{EFB64823-5624-4AB4-809D-DBAACF6C4425}" type="parTrans" cxnId="{7E70477F-5BBD-4B43-B806-B086F7FD8349}">
      <dgm:prSet/>
      <dgm:spPr/>
      <dgm:t>
        <a:bodyPr/>
        <a:lstStyle/>
        <a:p>
          <a:endParaRPr lang="es-ES" sz="1100"/>
        </a:p>
      </dgm:t>
    </dgm:pt>
    <dgm:pt modelId="{7220AA4C-0441-475B-8671-3DA2459E1C6C}" type="sibTrans" cxnId="{7E70477F-5BBD-4B43-B806-B086F7FD8349}">
      <dgm:prSet/>
      <dgm:spPr/>
      <dgm:t>
        <a:bodyPr/>
        <a:lstStyle/>
        <a:p>
          <a:endParaRPr lang="es-ES" sz="1100"/>
        </a:p>
      </dgm:t>
    </dgm:pt>
    <dgm:pt modelId="{A9C19FAB-E4E8-41EB-AEB9-E217A8C20314}">
      <dgm:prSet phldrT="[Texto]" custT="1"/>
      <dgm:spPr/>
      <dgm:t>
        <a:bodyPr/>
        <a:lstStyle/>
        <a:p>
          <a:r>
            <a:rPr lang="es-ES" sz="1100" dirty="0"/>
            <a:t>2022</a:t>
          </a:r>
        </a:p>
      </dgm:t>
    </dgm:pt>
    <dgm:pt modelId="{9661D47D-146B-4A97-967D-C19E5FFFFF98}" type="parTrans" cxnId="{1B1E387A-4C7D-4BFF-90D2-9113D233D029}">
      <dgm:prSet/>
      <dgm:spPr/>
      <dgm:t>
        <a:bodyPr/>
        <a:lstStyle/>
        <a:p>
          <a:endParaRPr lang="es-ES" sz="1100"/>
        </a:p>
      </dgm:t>
    </dgm:pt>
    <dgm:pt modelId="{29E30DBF-018A-45A5-8C63-3AD3255C633E}" type="sibTrans" cxnId="{1B1E387A-4C7D-4BFF-90D2-9113D233D029}">
      <dgm:prSet/>
      <dgm:spPr/>
      <dgm:t>
        <a:bodyPr/>
        <a:lstStyle/>
        <a:p>
          <a:endParaRPr lang="es-ES" sz="1100"/>
        </a:p>
      </dgm:t>
    </dgm:pt>
    <dgm:pt modelId="{AA043F90-D863-4098-8F1F-D6B81188F894}">
      <dgm:prSet phldrT="[Texto]" custT="1"/>
      <dgm:spPr/>
      <dgm:t>
        <a:bodyPr/>
        <a:lstStyle/>
        <a:p>
          <a:r>
            <a:rPr lang="es-ES" sz="1100" dirty="0"/>
            <a:t>2023</a:t>
          </a:r>
        </a:p>
      </dgm:t>
    </dgm:pt>
    <dgm:pt modelId="{90873B5C-8BDE-4226-82B5-6846124E8C90}" type="parTrans" cxnId="{CF1FF55B-5BE4-4EBF-8DE5-93AE33073AA8}">
      <dgm:prSet/>
      <dgm:spPr/>
      <dgm:t>
        <a:bodyPr/>
        <a:lstStyle/>
        <a:p>
          <a:endParaRPr lang="es-ES" sz="1100"/>
        </a:p>
      </dgm:t>
    </dgm:pt>
    <dgm:pt modelId="{1D303948-6CBF-43E1-857A-5F0E8B5E521E}" type="sibTrans" cxnId="{CF1FF55B-5BE4-4EBF-8DE5-93AE33073AA8}">
      <dgm:prSet/>
      <dgm:spPr/>
      <dgm:t>
        <a:bodyPr/>
        <a:lstStyle/>
        <a:p>
          <a:endParaRPr lang="es-ES" sz="1100"/>
        </a:p>
      </dgm:t>
    </dgm:pt>
    <dgm:pt modelId="{24F935C0-4AD2-4721-84C7-F2C51F92FD69}">
      <dgm:prSet phldrT="[Texto]" custT="1"/>
      <dgm:spPr/>
      <dgm:t>
        <a:bodyPr/>
        <a:lstStyle/>
        <a:p>
          <a:r>
            <a:rPr lang="es-ES" sz="1100" dirty="0"/>
            <a:t>2024</a:t>
          </a:r>
        </a:p>
      </dgm:t>
    </dgm:pt>
    <dgm:pt modelId="{EA4262F0-205E-4553-936F-9B8EC345786D}" type="parTrans" cxnId="{0487E70F-65D7-42C6-9AFF-974AFA7A1BAE}">
      <dgm:prSet/>
      <dgm:spPr/>
      <dgm:t>
        <a:bodyPr/>
        <a:lstStyle/>
        <a:p>
          <a:endParaRPr lang="es-ES" sz="1100"/>
        </a:p>
      </dgm:t>
    </dgm:pt>
    <dgm:pt modelId="{7B472505-11FD-4909-B660-E39EEF7B24A8}" type="sibTrans" cxnId="{0487E70F-65D7-42C6-9AFF-974AFA7A1BAE}">
      <dgm:prSet/>
      <dgm:spPr/>
      <dgm:t>
        <a:bodyPr/>
        <a:lstStyle/>
        <a:p>
          <a:endParaRPr lang="es-ES" sz="1100"/>
        </a:p>
      </dgm:t>
    </dgm:pt>
    <dgm:pt modelId="{A059E453-E89A-4364-97B3-E11B71CE29A1}">
      <dgm:prSet phldrT="[Texto]" custT="1"/>
      <dgm:spPr>
        <a:solidFill>
          <a:srgbClr val="FFCC00"/>
        </a:solidFill>
      </dgm:spPr>
      <dgm:t>
        <a:bodyPr/>
        <a:lstStyle/>
        <a:p>
          <a:r>
            <a:rPr lang="es-ES" sz="1100" dirty="0">
              <a:solidFill>
                <a:schemeClr val="accent2">
                  <a:lumMod val="75000"/>
                </a:schemeClr>
              </a:solidFill>
            </a:rPr>
            <a:t>2025</a:t>
          </a:r>
        </a:p>
      </dgm:t>
    </dgm:pt>
    <dgm:pt modelId="{B9C2FA02-3A5F-4DE9-BF74-36815E3E12BC}" type="parTrans" cxnId="{5746741F-C2D3-40B0-8665-E58338ED2881}">
      <dgm:prSet/>
      <dgm:spPr/>
      <dgm:t>
        <a:bodyPr/>
        <a:lstStyle/>
        <a:p>
          <a:endParaRPr lang="es-ES" sz="1100"/>
        </a:p>
      </dgm:t>
    </dgm:pt>
    <dgm:pt modelId="{186A8E5B-55F4-4159-9916-5D4D60182203}" type="sibTrans" cxnId="{5746741F-C2D3-40B0-8665-E58338ED2881}">
      <dgm:prSet/>
      <dgm:spPr/>
      <dgm:t>
        <a:bodyPr/>
        <a:lstStyle/>
        <a:p>
          <a:endParaRPr lang="es-ES" sz="1100"/>
        </a:p>
      </dgm:t>
    </dgm:pt>
    <dgm:pt modelId="{1C3D81C0-34E2-40E5-BC14-E07841AA7105}" type="pres">
      <dgm:prSet presAssocID="{A4377113-CB19-4862-8063-51764F15BF34}" presName="Name0" presStyleCnt="0">
        <dgm:presLayoutVars>
          <dgm:dir/>
          <dgm:animLvl val="lvl"/>
          <dgm:resizeHandles val="exact"/>
        </dgm:presLayoutVars>
      </dgm:prSet>
      <dgm:spPr/>
    </dgm:pt>
    <dgm:pt modelId="{FAC6C00A-9031-416B-B52E-294EF40C1A14}" type="pres">
      <dgm:prSet presAssocID="{A5F9F720-CBFD-47F6-8EC9-CD2D0852D913}" presName="parTxOnly" presStyleLbl="node1" presStyleIdx="0" presStyleCnt="8">
        <dgm:presLayoutVars>
          <dgm:chMax val="0"/>
          <dgm:chPref val="0"/>
          <dgm:bulletEnabled val="1"/>
        </dgm:presLayoutVars>
      </dgm:prSet>
      <dgm:spPr/>
    </dgm:pt>
    <dgm:pt modelId="{83632CAE-DBA8-4810-828E-9B041DA6E156}" type="pres">
      <dgm:prSet presAssocID="{DC174848-31A1-4051-A3D2-CF0FAAC9176F}" presName="parTxOnlySpace" presStyleCnt="0"/>
      <dgm:spPr/>
    </dgm:pt>
    <dgm:pt modelId="{F6371E95-1306-46A0-948B-CA6455AB4B1A}" type="pres">
      <dgm:prSet presAssocID="{932C9328-0D70-4B39-B167-8751C5050595}" presName="parTxOnly" presStyleLbl="node1" presStyleIdx="1" presStyleCnt="8">
        <dgm:presLayoutVars>
          <dgm:chMax val="0"/>
          <dgm:chPref val="0"/>
          <dgm:bulletEnabled val="1"/>
        </dgm:presLayoutVars>
      </dgm:prSet>
      <dgm:spPr/>
    </dgm:pt>
    <dgm:pt modelId="{5018BA90-3589-4D0A-9252-082D7D64820F}" type="pres">
      <dgm:prSet presAssocID="{5C04A29D-3484-44DE-9D1F-9B793A0B2CA8}" presName="parTxOnlySpace" presStyleCnt="0"/>
      <dgm:spPr/>
    </dgm:pt>
    <dgm:pt modelId="{2259E70D-F2A0-40EA-9129-F7011F97BDAF}" type="pres">
      <dgm:prSet presAssocID="{7C9BC866-2AA4-4C99-8E03-ED698E84D7F7}" presName="parTxOnly" presStyleLbl="node1" presStyleIdx="2" presStyleCnt="8">
        <dgm:presLayoutVars>
          <dgm:chMax val="0"/>
          <dgm:chPref val="0"/>
          <dgm:bulletEnabled val="1"/>
        </dgm:presLayoutVars>
      </dgm:prSet>
      <dgm:spPr/>
    </dgm:pt>
    <dgm:pt modelId="{2C710E14-80B4-4174-82D4-1A55DF584332}" type="pres">
      <dgm:prSet presAssocID="{1C12E53B-D286-423C-AD29-FDE3650B2EDA}" presName="parTxOnlySpace" presStyleCnt="0"/>
      <dgm:spPr/>
    </dgm:pt>
    <dgm:pt modelId="{EE6F775E-E9FF-4FF9-8C4C-6DB384E9780F}" type="pres">
      <dgm:prSet presAssocID="{33DDC04D-5829-4D9A-B02B-9EBC58D7548C}" presName="parTxOnly" presStyleLbl="node1" presStyleIdx="3" presStyleCnt="8">
        <dgm:presLayoutVars>
          <dgm:chMax val="0"/>
          <dgm:chPref val="0"/>
          <dgm:bulletEnabled val="1"/>
        </dgm:presLayoutVars>
      </dgm:prSet>
      <dgm:spPr/>
    </dgm:pt>
    <dgm:pt modelId="{2EAEBA04-CAF0-498F-AB88-07119B91C9DC}" type="pres">
      <dgm:prSet presAssocID="{7220AA4C-0441-475B-8671-3DA2459E1C6C}" presName="parTxOnlySpace" presStyleCnt="0"/>
      <dgm:spPr/>
    </dgm:pt>
    <dgm:pt modelId="{282BF3EE-8F30-41A1-9212-E24EDB59ED8F}" type="pres">
      <dgm:prSet presAssocID="{A9C19FAB-E4E8-41EB-AEB9-E217A8C20314}" presName="parTxOnly" presStyleLbl="node1" presStyleIdx="4" presStyleCnt="8">
        <dgm:presLayoutVars>
          <dgm:chMax val="0"/>
          <dgm:chPref val="0"/>
          <dgm:bulletEnabled val="1"/>
        </dgm:presLayoutVars>
      </dgm:prSet>
      <dgm:spPr/>
    </dgm:pt>
    <dgm:pt modelId="{6E3981DF-8A12-4ED9-89EB-98360C3BC4E3}" type="pres">
      <dgm:prSet presAssocID="{29E30DBF-018A-45A5-8C63-3AD3255C633E}" presName="parTxOnlySpace" presStyleCnt="0"/>
      <dgm:spPr/>
    </dgm:pt>
    <dgm:pt modelId="{8EF10FE6-DF49-4EEE-B05D-208B01CF1F1C}" type="pres">
      <dgm:prSet presAssocID="{AA043F90-D863-4098-8F1F-D6B81188F894}" presName="parTxOnly" presStyleLbl="node1" presStyleIdx="5" presStyleCnt="8">
        <dgm:presLayoutVars>
          <dgm:chMax val="0"/>
          <dgm:chPref val="0"/>
          <dgm:bulletEnabled val="1"/>
        </dgm:presLayoutVars>
      </dgm:prSet>
      <dgm:spPr/>
    </dgm:pt>
    <dgm:pt modelId="{81947BF4-6C96-4D31-A528-DE899C9DBF86}" type="pres">
      <dgm:prSet presAssocID="{1D303948-6CBF-43E1-857A-5F0E8B5E521E}" presName="parTxOnlySpace" presStyleCnt="0"/>
      <dgm:spPr/>
    </dgm:pt>
    <dgm:pt modelId="{F6575625-DECC-403F-981E-68C8F28EB28B}" type="pres">
      <dgm:prSet presAssocID="{24F935C0-4AD2-4721-84C7-F2C51F92FD69}" presName="parTxOnly" presStyleLbl="node1" presStyleIdx="6" presStyleCnt="8">
        <dgm:presLayoutVars>
          <dgm:chMax val="0"/>
          <dgm:chPref val="0"/>
          <dgm:bulletEnabled val="1"/>
        </dgm:presLayoutVars>
      </dgm:prSet>
      <dgm:spPr/>
    </dgm:pt>
    <dgm:pt modelId="{D017EBED-7B91-4681-BC78-D8852C20181E}" type="pres">
      <dgm:prSet presAssocID="{7B472505-11FD-4909-B660-E39EEF7B24A8}" presName="parTxOnlySpace" presStyleCnt="0"/>
      <dgm:spPr/>
    </dgm:pt>
    <dgm:pt modelId="{ED3BE81F-160A-45B8-B889-59AEB2982371}" type="pres">
      <dgm:prSet presAssocID="{A059E453-E89A-4364-97B3-E11B71CE29A1}" presName="parTxOnly" presStyleLbl="node1" presStyleIdx="7" presStyleCnt="8">
        <dgm:presLayoutVars>
          <dgm:chMax val="0"/>
          <dgm:chPref val="0"/>
          <dgm:bulletEnabled val="1"/>
        </dgm:presLayoutVars>
      </dgm:prSet>
      <dgm:spPr/>
    </dgm:pt>
  </dgm:ptLst>
  <dgm:cxnLst>
    <dgm:cxn modelId="{0487E70F-65D7-42C6-9AFF-974AFA7A1BAE}" srcId="{A4377113-CB19-4862-8063-51764F15BF34}" destId="{24F935C0-4AD2-4721-84C7-F2C51F92FD69}" srcOrd="6" destOrd="0" parTransId="{EA4262F0-205E-4553-936F-9B8EC345786D}" sibTransId="{7B472505-11FD-4909-B660-E39EEF7B24A8}"/>
    <dgm:cxn modelId="{5746741F-C2D3-40B0-8665-E58338ED2881}" srcId="{A4377113-CB19-4862-8063-51764F15BF34}" destId="{A059E453-E89A-4364-97B3-E11B71CE29A1}" srcOrd="7" destOrd="0" parTransId="{B9C2FA02-3A5F-4DE9-BF74-36815E3E12BC}" sibTransId="{186A8E5B-55F4-4159-9916-5D4D60182203}"/>
    <dgm:cxn modelId="{CF1FF55B-5BE4-4EBF-8DE5-93AE33073AA8}" srcId="{A4377113-CB19-4862-8063-51764F15BF34}" destId="{AA043F90-D863-4098-8F1F-D6B81188F894}" srcOrd="5" destOrd="0" parTransId="{90873B5C-8BDE-4226-82B5-6846124E8C90}" sibTransId="{1D303948-6CBF-43E1-857A-5F0E8B5E521E}"/>
    <dgm:cxn modelId="{C94C075E-323B-470B-86F9-A0ED407C1415}" type="presOf" srcId="{24F935C0-4AD2-4721-84C7-F2C51F92FD69}" destId="{F6575625-DECC-403F-981E-68C8F28EB28B}" srcOrd="0" destOrd="0" presId="urn:microsoft.com/office/officeart/2005/8/layout/chevron1"/>
    <dgm:cxn modelId="{7886556F-159B-4388-A522-A1329A00A41A}" type="presOf" srcId="{A5F9F720-CBFD-47F6-8EC9-CD2D0852D913}" destId="{FAC6C00A-9031-416B-B52E-294EF40C1A14}" srcOrd="0" destOrd="0" presId="urn:microsoft.com/office/officeart/2005/8/layout/chevron1"/>
    <dgm:cxn modelId="{FB710856-8FD8-4D93-9AD4-68C8E0C5CAA4}" type="presOf" srcId="{A4377113-CB19-4862-8063-51764F15BF34}" destId="{1C3D81C0-34E2-40E5-BC14-E07841AA7105}" srcOrd="0" destOrd="0" presId="urn:microsoft.com/office/officeart/2005/8/layout/chevron1"/>
    <dgm:cxn modelId="{1B1E387A-4C7D-4BFF-90D2-9113D233D029}" srcId="{A4377113-CB19-4862-8063-51764F15BF34}" destId="{A9C19FAB-E4E8-41EB-AEB9-E217A8C20314}" srcOrd="4" destOrd="0" parTransId="{9661D47D-146B-4A97-967D-C19E5FFFFF98}" sibTransId="{29E30DBF-018A-45A5-8C63-3AD3255C633E}"/>
    <dgm:cxn modelId="{7E70477F-5BBD-4B43-B806-B086F7FD8349}" srcId="{A4377113-CB19-4862-8063-51764F15BF34}" destId="{33DDC04D-5829-4D9A-B02B-9EBC58D7548C}" srcOrd="3" destOrd="0" parTransId="{EFB64823-5624-4AB4-809D-DBAACF6C4425}" sibTransId="{7220AA4C-0441-475B-8671-3DA2459E1C6C}"/>
    <dgm:cxn modelId="{F518BC87-D728-4723-8C95-096B1DDA9429}" type="presOf" srcId="{A9C19FAB-E4E8-41EB-AEB9-E217A8C20314}" destId="{282BF3EE-8F30-41A1-9212-E24EDB59ED8F}" srcOrd="0" destOrd="0" presId="urn:microsoft.com/office/officeart/2005/8/layout/chevron1"/>
    <dgm:cxn modelId="{060C79A2-AFAE-46B7-8122-97E34B2A338C}" type="presOf" srcId="{7C9BC866-2AA4-4C99-8E03-ED698E84D7F7}" destId="{2259E70D-F2A0-40EA-9129-F7011F97BDAF}" srcOrd="0" destOrd="0" presId="urn:microsoft.com/office/officeart/2005/8/layout/chevron1"/>
    <dgm:cxn modelId="{09559FC8-D2FC-47C2-9FB4-4E719C86EDF6}" srcId="{A4377113-CB19-4862-8063-51764F15BF34}" destId="{A5F9F720-CBFD-47F6-8EC9-CD2D0852D913}" srcOrd="0" destOrd="0" parTransId="{7B5C70DE-AF03-4C11-8A46-2EE200D6C217}" sibTransId="{DC174848-31A1-4051-A3D2-CF0FAAC9176F}"/>
    <dgm:cxn modelId="{996CFDD8-00F7-4088-9CF7-B555089C9F8B}" type="presOf" srcId="{AA043F90-D863-4098-8F1F-D6B81188F894}" destId="{8EF10FE6-DF49-4EEE-B05D-208B01CF1F1C}" srcOrd="0" destOrd="0" presId="urn:microsoft.com/office/officeart/2005/8/layout/chevron1"/>
    <dgm:cxn modelId="{B42644DF-EBC2-4820-8C29-8736D26AD8F5}" type="presOf" srcId="{33DDC04D-5829-4D9A-B02B-9EBC58D7548C}" destId="{EE6F775E-E9FF-4FF9-8C4C-6DB384E9780F}" srcOrd="0" destOrd="0" presId="urn:microsoft.com/office/officeart/2005/8/layout/chevron1"/>
    <dgm:cxn modelId="{FF74E3DF-280A-4AEE-8DDE-FBDCC46054F0}" srcId="{A4377113-CB19-4862-8063-51764F15BF34}" destId="{932C9328-0D70-4B39-B167-8751C5050595}" srcOrd="1" destOrd="0" parTransId="{DED8890D-1158-45DA-AA62-A9C18E10211F}" sibTransId="{5C04A29D-3484-44DE-9D1F-9B793A0B2CA8}"/>
    <dgm:cxn modelId="{AB2467EC-CFA4-4E08-B5BD-A24826C3F22E}" type="presOf" srcId="{932C9328-0D70-4B39-B167-8751C5050595}" destId="{F6371E95-1306-46A0-948B-CA6455AB4B1A}" srcOrd="0" destOrd="0" presId="urn:microsoft.com/office/officeart/2005/8/layout/chevron1"/>
    <dgm:cxn modelId="{88D8BBEF-3EE0-4FDA-B62C-40265D23F6D7}" srcId="{A4377113-CB19-4862-8063-51764F15BF34}" destId="{7C9BC866-2AA4-4C99-8E03-ED698E84D7F7}" srcOrd="2" destOrd="0" parTransId="{8FC0FEB3-4037-4180-9474-748CE7399020}" sibTransId="{1C12E53B-D286-423C-AD29-FDE3650B2EDA}"/>
    <dgm:cxn modelId="{12A12BF4-DD0B-4336-8920-9A9BCF4390C0}" type="presOf" srcId="{A059E453-E89A-4364-97B3-E11B71CE29A1}" destId="{ED3BE81F-160A-45B8-B889-59AEB2982371}" srcOrd="0" destOrd="0" presId="urn:microsoft.com/office/officeart/2005/8/layout/chevron1"/>
    <dgm:cxn modelId="{2DAACAE0-150B-4E68-98DD-131FF83326A3}" type="presParOf" srcId="{1C3D81C0-34E2-40E5-BC14-E07841AA7105}" destId="{FAC6C00A-9031-416B-B52E-294EF40C1A14}" srcOrd="0" destOrd="0" presId="urn:microsoft.com/office/officeart/2005/8/layout/chevron1"/>
    <dgm:cxn modelId="{59AD954A-DB1C-437F-A51A-9AA587101EF7}" type="presParOf" srcId="{1C3D81C0-34E2-40E5-BC14-E07841AA7105}" destId="{83632CAE-DBA8-4810-828E-9B041DA6E156}" srcOrd="1" destOrd="0" presId="urn:microsoft.com/office/officeart/2005/8/layout/chevron1"/>
    <dgm:cxn modelId="{6163E78C-EAA2-4667-9354-8E5C6E2AD0E6}" type="presParOf" srcId="{1C3D81C0-34E2-40E5-BC14-E07841AA7105}" destId="{F6371E95-1306-46A0-948B-CA6455AB4B1A}" srcOrd="2" destOrd="0" presId="urn:microsoft.com/office/officeart/2005/8/layout/chevron1"/>
    <dgm:cxn modelId="{59D0EC96-A4A2-4E11-95D9-30141751CFEF}" type="presParOf" srcId="{1C3D81C0-34E2-40E5-BC14-E07841AA7105}" destId="{5018BA90-3589-4D0A-9252-082D7D64820F}" srcOrd="3" destOrd="0" presId="urn:microsoft.com/office/officeart/2005/8/layout/chevron1"/>
    <dgm:cxn modelId="{46E98C7D-5EA4-4537-9F43-3273BE7D63C5}" type="presParOf" srcId="{1C3D81C0-34E2-40E5-BC14-E07841AA7105}" destId="{2259E70D-F2A0-40EA-9129-F7011F97BDAF}" srcOrd="4" destOrd="0" presId="urn:microsoft.com/office/officeart/2005/8/layout/chevron1"/>
    <dgm:cxn modelId="{6ABCB93B-61E8-4E4D-85A4-6D4C24DA5F3B}" type="presParOf" srcId="{1C3D81C0-34E2-40E5-BC14-E07841AA7105}" destId="{2C710E14-80B4-4174-82D4-1A55DF584332}" srcOrd="5" destOrd="0" presId="urn:microsoft.com/office/officeart/2005/8/layout/chevron1"/>
    <dgm:cxn modelId="{31736E4A-49ED-48D3-B149-F158214A8901}" type="presParOf" srcId="{1C3D81C0-34E2-40E5-BC14-E07841AA7105}" destId="{EE6F775E-E9FF-4FF9-8C4C-6DB384E9780F}" srcOrd="6" destOrd="0" presId="urn:microsoft.com/office/officeart/2005/8/layout/chevron1"/>
    <dgm:cxn modelId="{E0899F51-2B75-40F1-A325-A7BC60857941}" type="presParOf" srcId="{1C3D81C0-34E2-40E5-BC14-E07841AA7105}" destId="{2EAEBA04-CAF0-498F-AB88-07119B91C9DC}" srcOrd="7" destOrd="0" presId="urn:microsoft.com/office/officeart/2005/8/layout/chevron1"/>
    <dgm:cxn modelId="{E8267F01-DD92-4B76-91E8-4CFF81C44958}" type="presParOf" srcId="{1C3D81C0-34E2-40E5-BC14-E07841AA7105}" destId="{282BF3EE-8F30-41A1-9212-E24EDB59ED8F}" srcOrd="8" destOrd="0" presId="urn:microsoft.com/office/officeart/2005/8/layout/chevron1"/>
    <dgm:cxn modelId="{563AB58C-22C9-42AE-8D26-A3B33B74EE3B}" type="presParOf" srcId="{1C3D81C0-34E2-40E5-BC14-E07841AA7105}" destId="{6E3981DF-8A12-4ED9-89EB-98360C3BC4E3}" srcOrd="9" destOrd="0" presId="urn:microsoft.com/office/officeart/2005/8/layout/chevron1"/>
    <dgm:cxn modelId="{21280AA3-E688-4BBB-BEB3-CF20819A5D6A}" type="presParOf" srcId="{1C3D81C0-34E2-40E5-BC14-E07841AA7105}" destId="{8EF10FE6-DF49-4EEE-B05D-208B01CF1F1C}" srcOrd="10" destOrd="0" presId="urn:microsoft.com/office/officeart/2005/8/layout/chevron1"/>
    <dgm:cxn modelId="{AE0D32B3-8ABA-4403-92D3-86027E61171B}" type="presParOf" srcId="{1C3D81C0-34E2-40E5-BC14-E07841AA7105}" destId="{81947BF4-6C96-4D31-A528-DE899C9DBF86}" srcOrd="11" destOrd="0" presId="urn:microsoft.com/office/officeart/2005/8/layout/chevron1"/>
    <dgm:cxn modelId="{CADBB9A8-6682-4DAF-971A-4D4927F0CBA3}" type="presParOf" srcId="{1C3D81C0-34E2-40E5-BC14-E07841AA7105}" destId="{F6575625-DECC-403F-981E-68C8F28EB28B}" srcOrd="12" destOrd="0" presId="urn:microsoft.com/office/officeart/2005/8/layout/chevron1"/>
    <dgm:cxn modelId="{3D498AEA-190B-4C1C-B93C-9BB52EC53608}" type="presParOf" srcId="{1C3D81C0-34E2-40E5-BC14-E07841AA7105}" destId="{D017EBED-7B91-4681-BC78-D8852C20181E}" srcOrd="13" destOrd="0" presId="urn:microsoft.com/office/officeart/2005/8/layout/chevron1"/>
    <dgm:cxn modelId="{1B66E1D6-9D3F-48EF-80CD-4CC9CFD52CEA}" type="presParOf" srcId="{1C3D81C0-34E2-40E5-BC14-E07841AA7105}" destId="{ED3BE81F-160A-45B8-B889-59AEB2982371}" srcOrd="14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0DDF683-834B-4578-9251-31BD290E2D3A}">
      <dsp:nvSpPr>
        <dsp:cNvPr id="0" name=""/>
        <dsp:cNvSpPr/>
      </dsp:nvSpPr>
      <dsp:spPr>
        <a:xfrm>
          <a:off x="6150" y="531727"/>
          <a:ext cx="1731096" cy="975984"/>
        </a:xfrm>
        <a:prstGeom prst="homePlat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3970" tIns="6985" rIns="0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latin typeface="+mj-lt"/>
            </a:rPr>
            <a:t>2008</a:t>
          </a:r>
        </a:p>
      </dsp:txBody>
      <dsp:txXfrm>
        <a:off x="6150" y="531727"/>
        <a:ext cx="1487100" cy="975984"/>
      </dsp:txXfrm>
    </dsp:sp>
    <dsp:sp modelId="{B69B942F-5555-47A8-8ED5-DFA2F36B3CF7}">
      <dsp:nvSpPr>
        <dsp:cNvPr id="0" name=""/>
        <dsp:cNvSpPr/>
      </dsp:nvSpPr>
      <dsp:spPr>
        <a:xfrm>
          <a:off x="1404822" y="538779"/>
          <a:ext cx="4790985" cy="961881"/>
        </a:xfrm>
        <a:prstGeom prst="chevron">
          <a:avLst/>
        </a:prstGeom>
        <a:solidFill>
          <a:schemeClr val="accent6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7620" rIns="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200" kern="1200" dirty="0"/>
            <a:t>DOCENCIA DE PREGRADO</a:t>
          </a:r>
          <a:br>
            <a:rPr lang="es-ES" sz="1200" kern="1200" dirty="0"/>
          </a:br>
          <a:r>
            <a:rPr lang="es-ES" sz="1200" kern="1200" dirty="0"/>
            <a:t> </a:t>
          </a: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200" kern="1200" dirty="0"/>
            <a:t>GESTIÓN INSTITUCIONAL</a:t>
          </a:r>
        </a:p>
      </dsp:txBody>
      <dsp:txXfrm>
        <a:off x="1885763" y="538779"/>
        <a:ext cx="3829104" cy="961881"/>
      </dsp:txXfrm>
    </dsp:sp>
    <dsp:sp modelId="{88D3894B-CF20-4B45-B73F-1BE929FD8C0B}">
      <dsp:nvSpPr>
        <dsp:cNvPr id="0" name=""/>
        <dsp:cNvSpPr/>
      </dsp:nvSpPr>
      <dsp:spPr>
        <a:xfrm>
          <a:off x="5844198" y="538779"/>
          <a:ext cx="2545690" cy="961881"/>
        </a:xfrm>
        <a:prstGeom prst="chevron">
          <a:avLst/>
        </a:prstGeom>
        <a:solidFill>
          <a:schemeClr val="accent6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15240" rIns="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400" kern="1200" dirty="0"/>
            <a:t>5 AÑOS</a:t>
          </a:r>
        </a:p>
      </dsp:txBody>
      <dsp:txXfrm>
        <a:off x="6325139" y="538779"/>
        <a:ext cx="1583809" cy="961881"/>
      </dsp:txXfrm>
    </dsp:sp>
    <dsp:sp modelId="{FCB7F071-885F-4C8E-AA5C-3C616698763E}">
      <dsp:nvSpPr>
        <dsp:cNvPr id="0" name=""/>
        <dsp:cNvSpPr/>
      </dsp:nvSpPr>
      <dsp:spPr>
        <a:xfrm>
          <a:off x="5001" y="1664162"/>
          <a:ext cx="1672745" cy="1059285"/>
        </a:xfrm>
        <a:prstGeom prst="homePlat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3970" tIns="6985" rIns="0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latin typeface="+mj-lt"/>
            </a:rPr>
            <a:t>2013</a:t>
          </a:r>
        </a:p>
      </dsp:txBody>
      <dsp:txXfrm>
        <a:off x="5001" y="1664162"/>
        <a:ext cx="1407924" cy="1059285"/>
      </dsp:txXfrm>
    </dsp:sp>
    <dsp:sp modelId="{0C2827C4-916E-4C3C-9DB8-E7A2DB5BE4ED}">
      <dsp:nvSpPr>
        <dsp:cNvPr id="0" name=""/>
        <dsp:cNvSpPr/>
      </dsp:nvSpPr>
      <dsp:spPr>
        <a:xfrm>
          <a:off x="1356158" y="1718659"/>
          <a:ext cx="4769366" cy="961881"/>
        </a:xfrm>
        <a:prstGeom prst="chevron">
          <a:avLst/>
        </a:prstGeom>
        <a:solidFill>
          <a:schemeClr val="accent6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7620" rIns="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200" kern="1200" dirty="0"/>
            <a:t>DOCENCIA DE PREGRADO</a:t>
          </a:r>
          <a:br>
            <a:rPr lang="es-ES" sz="1200" kern="1200" dirty="0"/>
          </a:br>
          <a:r>
            <a:rPr lang="es-ES" sz="1200" kern="1200" dirty="0"/>
            <a:t> </a:t>
          </a: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200" kern="1200" dirty="0"/>
            <a:t>GESTIÓN INSTITUCIONAL</a:t>
          </a:r>
        </a:p>
      </dsp:txBody>
      <dsp:txXfrm>
        <a:off x="1837099" y="1718659"/>
        <a:ext cx="3807485" cy="961881"/>
      </dsp:txXfrm>
    </dsp:sp>
    <dsp:sp modelId="{D1AC2D78-93AD-42F0-B090-EC9A01E7961E}">
      <dsp:nvSpPr>
        <dsp:cNvPr id="0" name=""/>
        <dsp:cNvSpPr/>
      </dsp:nvSpPr>
      <dsp:spPr>
        <a:xfrm>
          <a:off x="5793495" y="1718659"/>
          <a:ext cx="2651352" cy="961881"/>
        </a:xfrm>
        <a:prstGeom prst="chevron">
          <a:avLst/>
        </a:prstGeom>
        <a:solidFill>
          <a:schemeClr val="accent6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15240" rIns="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400" kern="1200" dirty="0"/>
            <a:t>5 AÑOS</a:t>
          </a:r>
        </a:p>
      </dsp:txBody>
      <dsp:txXfrm>
        <a:off x="6274436" y="1718659"/>
        <a:ext cx="1689471" cy="961881"/>
      </dsp:txXfrm>
    </dsp:sp>
    <dsp:sp modelId="{F08A6448-DA2A-42EA-900A-B3FD068170E4}">
      <dsp:nvSpPr>
        <dsp:cNvPr id="0" name=""/>
        <dsp:cNvSpPr/>
      </dsp:nvSpPr>
      <dsp:spPr>
        <a:xfrm>
          <a:off x="30372" y="2903181"/>
          <a:ext cx="1717595" cy="926488"/>
        </a:xfrm>
        <a:prstGeom prst="homePlat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3970" tIns="6985" rIns="0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latin typeface="+mj-lt"/>
            </a:rPr>
            <a:t>2018</a:t>
          </a:r>
        </a:p>
      </dsp:txBody>
      <dsp:txXfrm>
        <a:off x="30372" y="2903181"/>
        <a:ext cx="1485973" cy="926488"/>
      </dsp:txXfrm>
    </dsp:sp>
    <dsp:sp modelId="{D6015DE6-2F59-4252-AAE6-4FAE270F3547}">
      <dsp:nvSpPr>
        <dsp:cNvPr id="0" name=""/>
        <dsp:cNvSpPr/>
      </dsp:nvSpPr>
      <dsp:spPr>
        <a:xfrm>
          <a:off x="1402737" y="2891488"/>
          <a:ext cx="4722787" cy="961881"/>
        </a:xfrm>
        <a:prstGeom prst="chevron">
          <a:avLst/>
        </a:prstGeom>
        <a:solidFill>
          <a:schemeClr val="accent6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7620" rIns="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200" kern="1200" dirty="0"/>
            <a:t>DOCENCIA DE PREGRADO</a:t>
          </a:r>
          <a:br>
            <a:rPr lang="es-ES" sz="1200" kern="1200" dirty="0"/>
          </a:br>
          <a:r>
            <a:rPr lang="es-ES" sz="1200" kern="1200" dirty="0"/>
            <a:t> </a:t>
          </a: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200" kern="1200" dirty="0"/>
            <a:t>GESTIÓN INSTITUCIONAL</a:t>
          </a:r>
          <a:br>
            <a:rPr lang="es-ES" sz="1200" kern="1200" dirty="0"/>
          </a:br>
          <a:r>
            <a:rPr lang="es-ES" sz="1200" kern="1200" dirty="0"/>
            <a:t> </a:t>
          </a: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200" kern="1200" dirty="0"/>
            <a:t>VINCULACIÓN CON EL MEDIO</a:t>
          </a:r>
        </a:p>
      </dsp:txBody>
      <dsp:txXfrm>
        <a:off x="1883678" y="2891488"/>
        <a:ext cx="3760906" cy="961881"/>
      </dsp:txXfrm>
    </dsp:sp>
    <dsp:sp modelId="{74544A26-29E3-4B9F-B878-07C54DBE8572}">
      <dsp:nvSpPr>
        <dsp:cNvPr id="0" name=""/>
        <dsp:cNvSpPr/>
      </dsp:nvSpPr>
      <dsp:spPr>
        <a:xfrm>
          <a:off x="5777023" y="2893854"/>
          <a:ext cx="2667825" cy="961881"/>
        </a:xfrm>
        <a:prstGeom prst="chevron">
          <a:avLst/>
        </a:prstGeom>
        <a:solidFill>
          <a:schemeClr val="accent6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15240" rIns="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400" kern="1200" dirty="0"/>
            <a:t>6 AÑOS</a:t>
          </a:r>
        </a:p>
      </dsp:txBody>
      <dsp:txXfrm>
        <a:off x="6257964" y="2893854"/>
        <a:ext cx="1705944" cy="961881"/>
      </dsp:txXfrm>
    </dsp:sp>
    <dsp:sp modelId="{69513C4F-6B5E-4EC8-933C-31A54464FF64}">
      <dsp:nvSpPr>
        <dsp:cNvPr id="0" name=""/>
        <dsp:cNvSpPr/>
      </dsp:nvSpPr>
      <dsp:spPr>
        <a:xfrm>
          <a:off x="6150" y="4037608"/>
          <a:ext cx="1717595" cy="1151417"/>
        </a:xfrm>
        <a:prstGeom prst="homePlat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3970" tIns="6985" rIns="0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latin typeface="+mj-lt"/>
            </a:rPr>
            <a:t>2025</a:t>
          </a:r>
          <a:endParaRPr lang="es-ES" sz="1100" kern="1200" dirty="0"/>
        </a:p>
      </dsp:txBody>
      <dsp:txXfrm>
        <a:off x="6150" y="4037608"/>
        <a:ext cx="1429741" cy="1151417"/>
      </dsp:txXfrm>
    </dsp:sp>
    <dsp:sp modelId="{3752AD2B-86B7-40A0-98BB-5B5420FC9096}">
      <dsp:nvSpPr>
        <dsp:cNvPr id="0" name=""/>
        <dsp:cNvSpPr/>
      </dsp:nvSpPr>
      <dsp:spPr>
        <a:xfrm>
          <a:off x="1249787" y="4017557"/>
          <a:ext cx="4891934" cy="1195406"/>
        </a:xfrm>
        <a:prstGeom prst="chevron">
          <a:avLst/>
        </a:prstGeom>
        <a:solidFill>
          <a:schemeClr val="accent6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6350" rIns="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1000" b="0" kern="1200" dirty="0"/>
            <a:t>DOCENCIA Y RESULTADOS DEL PROCESO DE FORMACIÓN</a:t>
          </a:r>
          <a:br>
            <a:rPr lang="es-MX" sz="1000" b="0" kern="1200" dirty="0"/>
          </a:br>
          <a:br>
            <a:rPr lang="es-MX" sz="1000" b="0" kern="1200" dirty="0"/>
          </a:br>
          <a:r>
            <a:rPr lang="es-MX" sz="1000" b="0" kern="1200" dirty="0"/>
            <a:t>GESTIÓN ESTRATÉGICA Y RECURSOS INSTITUCIONALES</a:t>
          </a:r>
          <a:br>
            <a:rPr lang="es-MX" sz="1000" b="0" kern="1200" dirty="0"/>
          </a:br>
          <a:br>
            <a:rPr lang="es-MX" sz="1000" b="0" kern="1200" dirty="0"/>
          </a:br>
          <a:r>
            <a:rPr lang="es-MX" sz="1000" b="0" kern="1200" dirty="0"/>
            <a:t>ASEGURAMIENTO INTERNO DE LA CALIDAD</a:t>
          </a:r>
          <a:br>
            <a:rPr lang="es-MX" sz="1000" b="0" kern="1200" dirty="0"/>
          </a:br>
          <a:br>
            <a:rPr lang="es-MX" sz="1000" b="0" kern="1200" dirty="0"/>
          </a:br>
          <a:r>
            <a:rPr lang="es-ES" sz="1000" b="0" kern="1200" dirty="0"/>
            <a:t>VINCULACIÓN CON EL MEDIO</a:t>
          </a:r>
          <a:br>
            <a:rPr lang="es-ES" sz="1000" b="0" kern="1200" dirty="0"/>
          </a:br>
          <a:br>
            <a:rPr lang="es-ES" sz="1000" b="0" kern="1200" dirty="0"/>
          </a:br>
          <a:r>
            <a:rPr lang="es-ES" sz="1000" b="0" kern="1200" dirty="0"/>
            <a:t>INVESTIGACIÓN, CREACIÓN Y/O INNOVACIÓN</a:t>
          </a:r>
        </a:p>
      </dsp:txBody>
      <dsp:txXfrm>
        <a:off x="1847490" y="4017557"/>
        <a:ext cx="3696528" cy="1195406"/>
      </dsp:txXfrm>
    </dsp:sp>
    <dsp:sp modelId="{271AAB15-62CE-4C3C-B6E4-1DD29217971C}">
      <dsp:nvSpPr>
        <dsp:cNvPr id="0" name=""/>
        <dsp:cNvSpPr/>
      </dsp:nvSpPr>
      <dsp:spPr>
        <a:xfrm>
          <a:off x="5764516" y="4015614"/>
          <a:ext cx="2804436" cy="1195406"/>
        </a:xfrm>
        <a:prstGeom prst="chevron">
          <a:avLst/>
        </a:prstGeom>
        <a:solidFill>
          <a:srgbClr val="FFCC00">
            <a:alpha val="90000"/>
          </a:srgbClr>
        </a:solidFill>
        <a:ln w="25400" cap="flat" cmpd="sng" algn="ctr">
          <a:solidFill>
            <a:schemeClr val="accent6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1430" rIns="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800" kern="1200" dirty="0"/>
            <a:t>EXCELENCIA </a:t>
          </a:r>
          <a:br>
            <a:rPr lang="es-ES" sz="2000" kern="1200" dirty="0"/>
          </a:br>
          <a:r>
            <a:rPr lang="es-ES" sz="2000" kern="1200" dirty="0"/>
            <a:t>6 AÑOS</a:t>
          </a:r>
        </a:p>
      </dsp:txBody>
      <dsp:txXfrm>
        <a:off x="6362219" y="4015614"/>
        <a:ext cx="1609030" cy="119540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AC6C00A-9031-416B-B52E-294EF40C1A14}">
      <dsp:nvSpPr>
        <dsp:cNvPr id="0" name=""/>
        <dsp:cNvSpPr/>
      </dsp:nvSpPr>
      <dsp:spPr>
        <a:xfrm>
          <a:off x="673" y="744373"/>
          <a:ext cx="1079865" cy="431946"/>
        </a:xfrm>
        <a:prstGeom prst="chevron">
          <a:avLst/>
        </a:prstGeom>
        <a:solidFill>
          <a:srgbClr val="FFCC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14669" rIns="14669" bIns="14669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solidFill>
                <a:schemeClr val="accent2">
                  <a:lumMod val="75000"/>
                </a:schemeClr>
              </a:solidFill>
            </a:rPr>
            <a:t>2018</a:t>
          </a:r>
        </a:p>
      </dsp:txBody>
      <dsp:txXfrm>
        <a:off x="216646" y="744373"/>
        <a:ext cx="647919" cy="431946"/>
      </dsp:txXfrm>
    </dsp:sp>
    <dsp:sp modelId="{F6371E95-1306-46A0-948B-CA6455AB4B1A}">
      <dsp:nvSpPr>
        <dsp:cNvPr id="0" name=""/>
        <dsp:cNvSpPr/>
      </dsp:nvSpPr>
      <dsp:spPr>
        <a:xfrm>
          <a:off x="972552" y="744373"/>
          <a:ext cx="1079865" cy="431946"/>
        </a:xfrm>
        <a:prstGeom prst="chevr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14669" rIns="14669" bIns="14669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/>
            <a:t>2019</a:t>
          </a:r>
        </a:p>
      </dsp:txBody>
      <dsp:txXfrm>
        <a:off x="1188525" y="744373"/>
        <a:ext cx="647919" cy="431946"/>
      </dsp:txXfrm>
    </dsp:sp>
    <dsp:sp modelId="{2259E70D-F2A0-40EA-9129-F7011F97BDAF}">
      <dsp:nvSpPr>
        <dsp:cNvPr id="0" name=""/>
        <dsp:cNvSpPr/>
      </dsp:nvSpPr>
      <dsp:spPr>
        <a:xfrm>
          <a:off x="1944432" y="744373"/>
          <a:ext cx="1079865" cy="431946"/>
        </a:xfrm>
        <a:prstGeom prst="chevr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14669" rIns="14669" bIns="14669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/>
            <a:t>2020</a:t>
          </a:r>
        </a:p>
      </dsp:txBody>
      <dsp:txXfrm>
        <a:off x="2160405" y="744373"/>
        <a:ext cx="647919" cy="431946"/>
      </dsp:txXfrm>
    </dsp:sp>
    <dsp:sp modelId="{EE6F775E-E9FF-4FF9-8C4C-6DB384E9780F}">
      <dsp:nvSpPr>
        <dsp:cNvPr id="0" name=""/>
        <dsp:cNvSpPr/>
      </dsp:nvSpPr>
      <dsp:spPr>
        <a:xfrm>
          <a:off x="2916311" y="744373"/>
          <a:ext cx="1079865" cy="431946"/>
        </a:xfrm>
        <a:prstGeom prst="chevr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14669" rIns="14669" bIns="14669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/>
            <a:t>2021</a:t>
          </a:r>
        </a:p>
      </dsp:txBody>
      <dsp:txXfrm>
        <a:off x="3132284" y="744373"/>
        <a:ext cx="647919" cy="431946"/>
      </dsp:txXfrm>
    </dsp:sp>
    <dsp:sp modelId="{282BF3EE-8F30-41A1-9212-E24EDB59ED8F}">
      <dsp:nvSpPr>
        <dsp:cNvPr id="0" name=""/>
        <dsp:cNvSpPr/>
      </dsp:nvSpPr>
      <dsp:spPr>
        <a:xfrm>
          <a:off x="3888190" y="744373"/>
          <a:ext cx="1079865" cy="431946"/>
        </a:xfrm>
        <a:prstGeom prst="chevr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14669" rIns="14669" bIns="14669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/>
            <a:t>2022</a:t>
          </a:r>
        </a:p>
      </dsp:txBody>
      <dsp:txXfrm>
        <a:off x="4104163" y="744373"/>
        <a:ext cx="647919" cy="431946"/>
      </dsp:txXfrm>
    </dsp:sp>
    <dsp:sp modelId="{8EF10FE6-DF49-4EEE-B05D-208B01CF1F1C}">
      <dsp:nvSpPr>
        <dsp:cNvPr id="0" name=""/>
        <dsp:cNvSpPr/>
      </dsp:nvSpPr>
      <dsp:spPr>
        <a:xfrm>
          <a:off x="4860069" y="744373"/>
          <a:ext cx="1079865" cy="431946"/>
        </a:xfrm>
        <a:prstGeom prst="chevr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14669" rIns="14669" bIns="14669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/>
            <a:t>2023</a:t>
          </a:r>
        </a:p>
      </dsp:txBody>
      <dsp:txXfrm>
        <a:off x="5076042" y="744373"/>
        <a:ext cx="647919" cy="431946"/>
      </dsp:txXfrm>
    </dsp:sp>
    <dsp:sp modelId="{F6575625-DECC-403F-981E-68C8F28EB28B}">
      <dsp:nvSpPr>
        <dsp:cNvPr id="0" name=""/>
        <dsp:cNvSpPr/>
      </dsp:nvSpPr>
      <dsp:spPr>
        <a:xfrm>
          <a:off x="5831949" y="744373"/>
          <a:ext cx="1079865" cy="431946"/>
        </a:xfrm>
        <a:prstGeom prst="chevr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14669" rIns="14669" bIns="14669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/>
            <a:t>2024</a:t>
          </a:r>
        </a:p>
      </dsp:txBody>
      <dsp:txXfrm>
        <a:off x="6047922" y="744373"/>
        <a:ext cx="647919" cy="431946"/>
      </dsp:txXfrm>
    </dsp:sp>
    <dsp:sp modelId="{ED3BE81F-160A-45B8-B889-59AEB2982371}">
      <dsp:nvSpPr>
        <dsp:cNvPr id="0" name=""/>
        <dsp:cNvSpPr/>
      </dsp:nvSpPr>
      <dsp:spPr>
        <a:xfrm>
          <a:off x="6803828" y="744373"/>
          <a:ext cx="1079865" cy="431946"/>
        </a:xfrm>
        <a:prstGeom prst="chevr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14669" rIns="14669" bIns="14669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/>
            <a:t>2025</a:t>
          </a:r>
        </a:p>
      </dsp:txBody>
      <dsp:txXfrm>
        <a:off x="7019801" y="744373"/>
        <a:ext cx="647919" cy="43194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AC6C00A-9031-416B-B52E-294EF40C1A14}">
      <dsp:nvSpPr>
        <dsp:cNvPr id="0" name=""/>
        <dsp:cNvSpPr/>
      </dsp:nvSpPr>
      <dsp:spPr>
        <a:xfrm>
          <a:off x="673" y="744373"/>
          <a:ext cx="1079865" cy="431946"/>
        </a:xfrm>
        <a:prstGeom prst="chevr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14669" rIns="14669" bIns="14669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/>
            <a:t>2018</a:t>
          </a:r>
        </a:p>
      </dsp:txBody>
      <dsp:txXfrm>
        <a:off x="216646" y="744373"/>
        <a:ext cx="647919" cy="431946"/>
      </dsp:txXfrm>
    </dsp:sp>
    <dsp:sp modelId="{F6371E95-1306-46A0-948B-CA6455AB4B1A}">
      <dsp:nvSpPr>
        <dsp:cNvPr id="0" name=""/>
        <dsp:cNvSpPr/>
      </dsp:nvSpPr>
      <dsp:spPr>
        <a:xfrm>
          <a:off x="972552" y="744373"/>
          <a:ext cx="1079865" cy="431946"/>
        </a:xfrm>
        <a:prstGeom prst="chevron">
          <a:avLst/>
        </a:prstGeom>
        <a:solidFill>
          <a:srgbClr val="FFCC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14669" rIns="14669" bIns="14669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solidFill>
                <a:schemeClr val="accent2">
                  <a:lumMod val="75000"/>
                </a:schemeClr>
              </a:solidFill>
            </a:rPr>
            <a:t>2019</a:t>
          </a:r>
        </a:p>
      </dsp:txBody>
      <dsp:txXfrm>
        <a:off x="1188525" y="744373"/>
        <a:ext cx="647919" cy="431946"/>
      </dsp:txXfrm>
    </dsp:sp>
    <dsp:sp modelId="{2259E70D-F2A0-40EA-9129-F7011F97BDAF}">
      <dsp:nvSpPr>
        <dsp:cNvPr id="0" name=""/>
        <dsp:cNvSpPr/>
      </dsp:nvSpPr>
      <dsp:spPr>
        <a:xfrm>
          <a:off x="1944432" y="744373"/>
          <a:ext cx="1079865" cy="431946"/>
        </a:xfrm>
        <a:prstGeom prst="chevr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14669" rIns="14669" bIns="14669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/>
            <a:t>2020</a:t>
          </a:r>
        </a:p>
      </dsp:txBody>
      <dsp:txXfrm>
        <a:off x="2160405" y="744373"/>
        <a:ext cx="647919" cy="431946"/>
      </dsp:txXfrm>
    </dsp:sp>
    <dsp:sp modelId="{EE6F775E-E9FF-4FF9-8C4C-6DB384E9780F}">
      <dsp:nvSpPr>
        <dsp:cNvPr id="0" name=""/>
        <dsp:cNvSpPr/>
      </dsp:nvSpPr>
      <dsp:spPr>
        <a:xfrm>
          <a:off x="2916311" y="744373"/>
          <a:ext cx="1079865" cy="431946"/>
        </a:xfrm>
        <a:prstGeom prst="chevr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14669" rIns="14669" bIns="14669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/>
            <a:t>2021</a:t>
          </a:r>
        </a:p>
      </dsp:txBody>
      <dsp:txXfrm>
        <a:off x="3132284" y="744373"/>
        <a:ext cx="647919" cy="431946"/>
      </dsp:txXfrm>
    </dsp:sp>
    <dsp:sp modelId="{282BF3EE-8F30-41A1-9212-E24EDB59ED8F}">
      <dsp:nvSpPr>
        <dsp:cNvPr id="0" name=""/>
        <dsp:cNvSpPr/>
      </dsp:nvSpPr>
      <dsp:spPr>
        <a:xfrm>
          <a:off x="3888190" y="744373"/>
          <a:ext cx="1079865" cy="431946"/>
        </a:xfrm>
        <a:prstGeom prst="chevr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14669" rIns="14669" bIns="14669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/>
            <a:t>2022</a:t>
          </a:r>
        </a:p>
      </dsp:txBody>
      <dsp:txXfrm>
        <a:off x="4104163" y="744373"/>
        <a:ext cx="647919" cy="431946"/>
      </dsp:txXfrm>
    </dsp:sp>
    <dsp:sp modelId="{8EF10FE6-DF49-4EEE-B05D-208B01CF1F1C}">
      <dsp:nvSpPr>
        <dsp:cNvPr id="0" name=""/>
        <dsp:cNvSpPr/>
      </dsp:nvSpPr>
      <dsp:spPr>
        <a:xfrm>
          <a:off x="4860069" y="744373"/>
          <a:ext cx="1079865" cy="431946"/>
        </a:xfrm>
        <a:prstGeom prst="chevr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14669" rIns="14669" bIns="14669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/>
            <a:t>2023</a:t>
          </a:r>
        </a:p>
      </dsp:txBody>
      <dsp:txXfrm>
        <a:off x="5076042" y="744373"/>
        <a:ext cx="647919" cy="431946"/>
      </dsp:txXfrm>
    </dsp:sp>
    <dsp:sp modelId="{F6575625-DECC-403F-981E-68C8F28EB28B}">
      <dsp:nvSpPr>
        <dsp:cNvPr id="0" name=""/>
        <dsp:cNvSpPr/>
      </dsp:nvSpPr>
      <dsp:spPr>
        <a:xfrm>
          <a:off x="5831949" y="744373"/>
          <a:ext cx="1079865" cy="431946"/>
        </a:xfrm>
        <a:prstGeom prst="chevr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14669" rIns="14669" bIns="14669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/>
            <a:t>2024</a:t>
          </a:r>
        </a:p>
      </dsp:txBody>
      <dsp:txXfrm>
        <a:off x="6047922" y="744373"/>
        <a:ext cx="647919" cy="431946"/>
      </dsp:txXfrm>
    </dsp:sp>
    <dsp:sp modelId="{ED3BE81F-160A-45B8-B889-59AEB2982371}">
      <dsp:nvSpPr>
        <dsp:cNvPr id="0" name=""/>
        <dsp:cNvSpPr/>
      </dsp:nvSpPr>
      <dsp:spPr>
        <a:xfrm>
          <a:off x="6803828" y="744373"/>
          <a:ext cx="1079865" cy="431946"/>
        </a:xfrm>
        <a:prstGeom prst="chevr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14669" rIns="14669" bIns="14669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/>
            <a:t>2025</a:t>
          </a:r>
        </a:p>
      </dsp:txBody>
      <dsp:txXfrm>
        <a:off x="7019801" y="744373"/>
        <a:ext cx="647919" cy="431946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AC6C00A-9031-416B-B52E-294EF40C1A14}">
      <dsp:nvSpPr>
        <dsp:cNvPr id="0" name=""/>
        <dsp:cNvSpPr/>
      </dsp:nvSpPr>
      <dsp:spPr>
        <a:xfrm>
          <a:off x="673" y="744373"/>
          <a:ext cx="1079865" cy="431946"/>
        </a:xfrm>
        <a:prstGeom prst="chevr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14669" rIns="14669" bIns="14669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/>
            <a:t>2018</a:t>
          </a:r>
        </a:p>
      </dsp:txBody>
      <dsp:txXfrm>
        <a:off x="216646" y="744373"/>
        <a:ext cx="647919" cy="431946"/>
      </dsp:txXfrm>
    </dsp:sp>
    <dsp:sp modelId="{F6371E95-1306-46A0-948B-CA6455AB4B1A}">
      <dsp:nvSpPr>
        <dsp:cNvPr id="0" name=""/>
        <dsp:cNvSpPr/>
      </dsp:nvSpPr>
      <dsp:spPr>
        <a:xfrm>
          <a:off x="972552" y="744373"/>
          <a:ext cx="1079865" cy="431946"/>
        </a:xfrm>
        <a:prstGeom prst="chevr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14669" rIns="14669" bIns="14669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/>
            <a:t>2019</a:t>
          </a:r>
        </a:p>
      </dsp:txBody>
      <dsp:txXfrm>
        <a:off x="1188525" y="744373"/>
        <a:ext cx="647919" cy="431946"/>
      </dsp:txXfrm>
    </dsp:sp>
    <dsp:sp modelId="{2259E70D-F2A0-40EA-9129-F7011F97BDAF}">
      <dsp:nvSpPr>
        <dsp:cNvPr id="0" name=""/>
        <dsp:cNvSpPr/>
      </dsp:nvSpPr>
      <dsp:spPr>
        <a:xfrm>
          <a:off x="1944432" y="744373"/>
          <a:ext cx="1079865" cy="431946"/>
        </a:xfrm>
        <a:prstGeom prst="chevron">
          <a:avLst/>
        </a:prstGeom>
        <a:solidFill>
          <a:srgbClr val="FFCC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14669" rIns="14669" bIns="14669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solidFill>
                <a:schemeClr val="accent2">
                  <a:lumMod val="75000"/>
                </a:schemeClr>
              </a:solidFill>
            </a:rPr>
            <a:t>2020</a:t>
          </a:r>
        </a:p>
      </dsp:txBody>
      <dsp:txXfrm>
        <a:off x="2160405" y="744373"/>
        <a:ext cx="647919" cy="431946"/>
      </dsp:txXfrm>
    </dsp:sp>
    <dsp:sp modelId="{EE6F775E-E9FF-4FF9-8C4C-6DB384E9780F}">
      <dsp:nvSpPr>
        <dsp:cNvPr id="0" name=""/>
        <dsp:cNvSpPr/>
      </dsp:nvSpPr>
      <dsp:spPr>
        <a:xfrm>
          <a:off x="2916311" y="744373"/>
          <a:ext cx="1079865" cy="431946"/>
        </a:xfrm>
        <a:prstGeom prst="chevr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14669" rIns="14669" bIns="14669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/>
            <a:t>2021</a:t>
          </a:r>
        </a:p>
      </dsp:txBody>
      <dsp:txXfrm>
        <a:off x="3132284" y="744373"/>
        <a:ext cx="647919" cy="431946"/>
      </dsp:txXfrm>
    </dsp:sp>
    <dsp:sp modelId="{282BF3EE-8F30-41A1-9212-E24EDB59ED8F}">
      <dsp:nvSpPr>
        <dsp:cNvPr id="0" name=""/>
        <dsp:cNvSpPr/>
      </dsp:nvSpPr>
      <dsp:spPr>
        <a:xfrm>
          <a:off x="3888190" y="744373"/>
          <a:ext cx="1079865" cy="431946"/>
        </a:xfrm>
        <a:prstGeom prst="chevr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14669" rIns="14669" bIns="14669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/>
            <a:t>2022</a:t>
          </a:r>
        </a:p>
      </dsp:txBody>
      <dsp:txXfrm>
        <a:off x="4104163" y="744373"/>
        <a:ext cx="647919" cy="431946"/>
      </dsp:txXfrm>
    </dsp:sp>
    <dsp:sp modelId="{8EF10FE6-DF49-4EEE-B05D-208B01CF1F1C}">
      <dsp:nvSpPr>
        <dsp:cNvPr id="0" name=""/>
        <dsp:cNvSpPr/>
      </dsp:nvSpPr>
      <dsp:spPr>
        <a:xfrm>
          <a:off x="4860069" y="744373"/>
          <a:ext cx="1079865" cy="431946"/>
        </a:xfrm>
        <a:prstGeom prst="chevr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14669" rIns="14669" bIns="14669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/>
            <a:t>2023</a:t>
          </a:r>
        </a:p>
      </dsp:txBody>
      <dsp:txXfrm>
        <a:off x="5076042" y="744373"/>
        <a:ext cx="647919" cy="431946"/>
      </dsp:txXfrm>
    </dsp:sp>
    <dsp:sp modelId="{F6575625-DECC-403F-981E-68C8F28EB28B}">
      <dsp:nvSpPr>
        <dsp:cNvPr id="0" name=""/>
        <dsp:cNvSpPr/>
      </dsp:nvSpPr>
      <dsp:spPr>
        <a:xfrm>
          <a:off x="5831949" y="744373"/>
          <a:ext cx="1079865" cy="431946"/>
        </a:xfrm>
        <a:prstGeom prst="chevr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14669" rIns="14669" bIns="14669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/>
            <a:t>2024</a:t>
          </a:r>
        </a:p>
      </dsp:txBody>
      <dsp:txXfrm>
        <a:off x="6047922" y="744373"/>
        <a:ext cx="647919" cy="431946"/>
      </dsp:txXfrm>
    </dsp:sp>
    <dsp:sp modelId="{ED3BE81F-160A-45B8-B889-59AEB2982371}">
      <dsp:nvSpPr>
        <dsp:cNvPr id="0" name=""/>
        <dsp:cNvSpPr/>
      </dsp:nvSpPr>
      <dsp:spPr>
        <a:xfrm>
          <a:off x="6803828" y="744373"/>
          <a:ext cx="1079865" cy="431946"/>
        </a:xfrm>
        <a:prstGeom prst="chevr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14669" rIns="14669" bIns="14669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/>
            <a:t>2025</a:t>
          </a:r>
        </a:p>
      </dsp:txBody>
      <dsp:txXfrm>
        <a:off x="7019801" y="744373"/>
        <a:ext cx="647919" cy="431946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AC6C00A-9031-416B-B52E-294EF40C1A14}">
      <dsp:nvSpPr>
        <dsp:cNvPr id="0" name=""/>
        <dsp:cNvSpPr/>
      </dsp:nvSpPr>
      <dsp:spPr>
        <a:xfrm>
          <a:off x="673" y="744373"/>
          <a:ext cx="1079865" cy="431946"/>
        </a:xfrm>
        <a:prstGeom prst="chevr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14669" rIns="14669" bIns="14669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/>
            <a:t>2018</a:t>
          </a:r>
        </a:p>
      </dsp:txBody>
      <dsp:txXfrm>
        <a:off x="216646" y="744373"/>
        <a:ext cx="647919" cy="431946"/>
      </dsp:txXfrm>
    </dsp:sp>
    <dsp:sp modelId="{F6371E95-1306-46A0-948B-CA6455AB4B1A}">
      <dsp:nvSpPr>
        <dsp:cNvPr id="0" name=""/>
        <dsp:cNvSpPr/>
      </dsp:nvSpPr>
      <dsp:spPr>
        <a:xfrm>
          <a:off x="972552" y="744373"/>
          <a:ext cx="1079865" cy="431946"/>
        </a:xfrm>
        <a:prstGeom prst="chevr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14669" rIns="14669" bIns="14669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/>
            <a:t>2019</a:t>
          </a:r>
        </a:p>
      </dsp:txBody>
      <dsp:txXfrm>
        <a:off x="1188525" y="744373"/>
        <a:ext cx="647919" cy="431946"/>
      </dsp:txXfrm>
    </dsp:sp>
    <dsp:sp modelId="{2259E70D-F2A0-40EA-9129-F7011F97BDAF}">
      <dsp:nvSpPr>
        <dsp:cNvPr id="0" name=""/>
        <dsp:cNvSpPr/>
      </dsp:nvSpPr>
      <dsp:spPr>
        <a:xfrm>
          <a:off x="1944432" y="744373"/>
          <a:ext cx="1079865" cy="431946"/>
        </a:xfrm>
        <a:prstGeom prst="chevr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14669" rIns="14669" bIns="14669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/>
            <a:t>2020</a:t>
          </a:r>
        </a:p>
      </dsp:txBody>
      <dsp:txXfrm>
        <a:off x="2160405" y="744373"/>
        <a:ext cx="647919" cy="431946"/>
      </dsp:txXfrm>
    </dsp:sp>
    <dsp:sp modelId="{EE6F775E-E9FF-4FF9-8C4C-6DB384E9780F}">
      <dsp:nvSpPr>
        <dsp:cNvPr id="0" name=""/>
        <dsp:cNvSpPr/>
      </dsp:nvSpPr>
      <dsp:spPr>
        <a:xfrm>
          <a:off x="2916311" y="744373"/>
          <a:ext cx="1079865" cy="431946"/>
        </a:xfrm>
        <a:prstGeom prst="chevron">
          <a:avLst/>
        </a:prstGeom>
        <a:solidFill>
          <a:srgbClr val="FFCC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14669" rIns="14669" bIns="14669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solidFill>
                <a:schemeClr val="accent2">
                  <a:lumMod val="75000"/>
                </a:schemeClr>
              </a:solidFill>
            </a:rPr>
            <a:t>2021</a:t>
          </a:r>
        </a:p>
      </dsp:txBody>
      <dsp:txXfrm>
        <a:off x="3132284" y="744373"/>
        <a:ext cx="647919" cy="431946"/>
      </dsp:txXfrm>
    </dsp:sp>
    <dsp:sp modelId="{282BF3EE-8F30-41A1-9212-E24EDB59ED8F}">
      <dsp:nvSpPr>
        <dsp:cNvPr id="0" name=""/>
        <dsp:cNvSpPr/>
      </dsp:nvSpPr>
      <dsp:spPr>
        <a:xfrm>
          <a:off x="3888190" y="744373"/>
          <a:ext cx="1079865" cy="431946"/>
        </a:xfrm>
        <a:prstGeom prst="chevr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14669" rIns="14669" bIns="14669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/>
            <a:t>2022</a:t>
          </a:r>
        </a:p>
      </dsp:txBody>
      <dsp:txXfrm>
        <a:off x="4104163" y="744373"/>
        <a:ext cx="647919" cy="431946"/>
      </dsp:txXfrm>
    </dsp:sp>
    <dsp:sp modelId="{8EF10FE6-DF49-4EEE-B05D-208B01CF1F1C}">
      <dsp:nvSpPr>
        <dsp:cNvPr id="0" name=""/>
        <dsp:cNvSpPr/>
      </dsp:nvSpPr>
      <dsp:spPr>
        <a:xfrm>
          <a:off x="4860069" y="744373"/>
          <a:ext cx="1079865" cy="431946"/>
        </a:xfrm>
        <a:prstGeom prst="chevr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14669" rIns="14669" bIns="14669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/>
            <a:t>2023</a:t>
          </a:r>
        </a:p>
      </dsp:txBody>
      <dsp:txXfrm>
        <a:off x="5076042" y="744373"/>
        <a:ext cx="647919" cy="431946"/>
      </dsp:txXfrm>
    </dsp:sp>
    <dsp:sp modelId="{F6575625-DECC-403F-981E-68C8F28EB28B}">
      <dsp:nvSpPr>
        <dsp:cNvPr id="0" name=""/>
        <dsp:cNvSpPr/>
      </dsp:nvSpPr>
      <dsp:spPr>
        <a:xfrm>
          <a:off x="5831949" y="744373"/>
          <a:ext cx="1079865" cy="431946"/>
        </a:xfrm>
        <a:prstGeom prst="chevr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14669" rIns="14669" bIns="14669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/>
            <a:t>2024</a:t>
          </a:r>
        </a:p>
      </dsp:txBody>
      <dsp:txXfrm>
        <a:off x="6047922" y="744373"/>
        <a:ext cx="647919" cy="431946"/>
      </dsp:txXfrm>
    </dsp:sp>
    <dsp:sp modelId="{ED3BE81F-160A-45B8-B889-59AEB2982371}">
      <dsp:nvSpPr>
        <dsp:cNvPr id="0" name=""/>
        <dsp:cNvSpPr/>
      </dsp:nvSpPr>
      <dsp:spPr>
        <a:xfrm>
          <a:off x="6803828" y="744373"/>
          <a:ext cx="1079865" cy="431946"/>
        </a:xfrm>
        <a:prstGeom prst="chevr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14669" rIns="14669" bIns="14669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/>
            <a:t>2025</a:t>
          </a:r>
        </a:p>
      </dsp:txBody>
      <dsp:txXfrm>
        <a:off x="7019801" y="744373"/>
        <a:ext cx="647919" cy="431946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AC6C00A-9031-416B-B52E-294EF40C1A14}">
      <dsp:nvSpPr>
        <dsp:cNvPr id="0" name=""/>
        <dsp:cNvSpPr/>
      </dsp:nvSpPr>
      <dsp:spPr>
        <a:xfrm>
          <a:off x="673" y="744373"/>
          <a:ext cx="1079865" cy="431946"/>
        </a:xfrm>
        <a:prstGeom prst="chevr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14669" rIns="14669" bIns="14669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/>
            <a:t>2018</a:t>
          </a:r>
        </a:p>
      </dsp:txBody>
      <dsp:txXfrm>
        <a:off x="216646" y="744373"/>
        <a:ext cx="647919" cy="431946"/>
      </dsp:txXfrm>
    </dsp:sp>
    <dsp:sp modelId="{F6371E95-1306-46A0-948B-CA6455AB4B1A}">
      <dsp:nvSpPr>
        <dsp:cNvPr id="0" name=""/>
        <dsp:cNvSpPr/>
      </dsp:nvSpPr>
      <dsp:spPr>
        <a:xfrm>
          <a:off x="972552" y="744373"/>
          <a:ext cx="1079865" cy="431946"/>
        </a:xfrm>
        <a:prstGeom prst="chevr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14669" rIns="14669" bIns="14669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/>
            <a:t>2019</a:t>
          </a:r>
        </a:p>
      </dsp:txBody>
      <dsp:txXfrm>
        <a:off x="1188525" y="744373"/>
        <a:ext cx="647919" cy="431946"/>
      </dsp:txXfrm>
    </dsp:sp>
    <dsp:sp modelId="{2259E70D-F2A0-40EA-9129-F7011F97BDAF}">
      <dsp:nvSpPr>
        <dsp:cNvPr id="0" name=""/>
        <dsp:cNvSpPr/>
      </dsp:nvSpPr>
      <dsp:spPr>
        <a:xfrm>
          <a:off x="1944432" y="744373"/>
          <a:ext cx="1079865" cy="431946"/>
        </a:xfrm>
        <a:prstGeom prst="chevr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14669" rIns="14669" bIns="14669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/>
            <a:t>2020</a:t>
          </a:r>
        </a:p>
      </dsp:txBody>
      <dsp:txXfrm>
        <a:off x="2160405" y="744373"/>
        <a:ext cx="647919" cy="431946"/>
      </dsp:txXfrm>
    </dsp:sp>
    <dsp:sp modelId="{EE6F775E-E9FF-4FF9-8C4C-6DB384E9780F}">
      <dsp:nvSpPr>
        <dsp:cNvPr id="0" name=""/>
        <dsp:cNvSpPr/>
      </dsp:nvSpPr>
      <dsp:spPr>
        <a:xfrm>
          <a:off x="2916311" y="744373"/>
          <a:ext cx="1079865" cy="431946"/>
        </a:xfrm>
        <a:prstGeom prst="chevr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14669" rIns="14669" bIns="14669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/>
            <a:t>2021</a:t>
          </a:r>
        </a:p>
      </dsp:txBody>
      <dsp:txXfrm>
        <a:off x="3132284" y="744373"/>
        <a:ext cx="647919" cy="431946"/>
      </dsp:txXfrm>
    </dsp:sp>
    <dsp:sp modelId="{282BF3EE-8F30-41A1-9212-E24EDB59ED8F}">
      <dsp:nvSpPr>
        <dsp:cNvPr id="0" name=""/>
        <dsp:cNvSpPr/>
      </dsp:nvSpPr>
      <dsp:spPr>
        <a:xfrm>
          <a:off x="3888190" y="744373"/>
          <a:ext cx="1079865" cy="431946"/>
        </a:xfrm>
        <a:prstGeom prst="chevron">
          <a:avLst/>
        </a:prstGeom>
        <a:solidFill>
          <a:srgbClr val="FFCC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14669" rIns="14669" bIns="14669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solidFill>
                <a:schemeClr val="accent2">
                  <a:lumMod val="75000"/>
                </a:schemeClr>
              </a:solidFill>
            </a:rPr>
            <a:t>2022</a:t>
          </a:r>
        </a:p>
      </dsp:txBody>
      <dsp:txXfrm>
        <a:off x="4104163" y="744373"/>
        <a:ext cx="647919" cy="431946"/>
      </dsp:txXfrm>
    </dsp:sp>
    <dsp:sp modelId="{8EF10FE6-DF49-4EEE-B05D-208B01CF1F1C}">
      <dsp:nvSpPr>
        <dsp:cNvPr id="0" name=""/>
        <dsp:cNvSpPr/>
      </dsp:nvSpPr>
      <dsp:spPr>
        <a:xfrm>
          <a:off x="4860069" y="744373"/>
          <a:ext cx="1079865" cy="431946"/>
        </a:xfrm>
        <a:prstGeom prst="chevr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14669" rIns="14669" bIns="14669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/>
            <a:t>2023</a:t>
          </a:r>
        </a:p>
      </dsp:txBody>
      <dsp:txXfrm>
        <a:off x="5076042" y="744373"/>
        <a:ext cx="647919" cy="431946"/>
      </dsp:txXfrm>
    </dsp:sp>
    <dsp:sp modelId="{F6575625-DECC-403F-981E-68C8F28EB28B}">
      <dsp:nvSpPr>
        <dsp:cNvPr id="0" name=""/>
        <dsp:cNvSpPr/>
      </dsp:nvSpPr>
      <dsp:spPr>
        <a:xfrm>
          <a:off x="5831949" y="744373"/>
          <a:ext cx="1079865" cy="431946"/>
        </a:xfrm>
        <a:prstGeom prst="chevr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14669" rIns="14669" bIns="14669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/>
            <a:t>2024</a:t>
          </a:r>
        </a:p>
      </dsp:txBody>
      <dsp:txXfrm>
        <a:off x="6047922" y="744373"/>
        <a:ext cx="647919" cy="431946"/>
      </dsp:txXfrm>
    </dsp:sp>
    <dsp:sp modelId="{ED3BE81F-160A-45B8-B889-59AEB2982371}">
      <dsp:nvSpPr>
        <dsp:cNvPr id="0" name=""/>
        <dsp:cNvSpPr/>
      </dsp:nvSpPr>
      <dsp:spPr>
        <a:xfrm>
          <a:off x="6803828" y="744373"/>
          <a:ext cx="1079865" cy="431946"/>
        </a:xfrm>
        <a:prstGeom prst="chevr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14669" rIns="14669" bIns="14669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/>
            <a:t>2025</a:t>
          </a:r>
        </a:p>
      </dsp:txBody>
      <dsp:txXfrm>
        <a:off x="7019801" y="744373"/>
        <a:ext cx="647919" cy="431946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AC6C00A-9031-416B-B52E-294EF40C1A14}">
      <dsp:nvSpPr>
        <dsp:cNvPr id="0" name=""/>
        <dsp:cNvSpPr/>
      </dsp:nvSpPr>
      <dsp:spPr>
        <a:xfrm>
          <a:off x="673" y="744373"/>
          <a:ext cx="1079865" cy="431946"/>
        </a:xfrm>
        <a:prstGeom prst="chevr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14669" rIns="14669" bIns="14669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/>
            <a:t>2018</a:t>
          </a:r>
        </a:p>
      </dsp:txBody>
      <dsp:txXfrm>
        <a:off x="216646" y="744373"/>
        <a:ext cx="647919" cy="431946"/>
      </dsp:txXfrm>
    </dsp:sp>
    <dsp:sp modelId="{F6371E95-1306-46A0-948B-CA6455AB4B1A}">
      <dsp:nvSpPr>
        <dsp:cNvPr id="0" name=""/>
        <dsp:cNvSpPr/>
      </dsp:nvSpPr>
      <dsp:spPr>
        <a:xfrm>
          <a:off x="972552" y="744373"/>
          <a:ext cx="1079865" cy="431946"/>
        </a:xfrm>
        <a:prstGeom prst="chevr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14669" rIns="14669" bIns="14669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/>
            <a:t>2019</a:t>
          </a:r>
        </a:p>
      </dsp:txBody>
      <dsp:txXfrm>
        <a:off x="1188525" y="744373"/>
        <a:ext cx="647919" cy="431946"/>
      </dsp:txXfrm>
    </dsp:sp>
    <dsp:sp modelId="{2259E70D-F2A0-40EA-9129-F7011F97BDAF}">
      <dsp:nvSpPr>
        <dsp:cNvPr id="0" name=""/>
        <dsp:cNvSpPr/>
      </dsp:nvSpPr>
      <dsp:spPr>
        <a:xfrm>
          <a:off x="1944432" y="744373"/>
          <a:ext cx="1079865" cy="431946"/>
        </a:xfrm>
        <a:prstGeom prst="chevr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14669" rIns="14669" bIns="14669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/>
            <a:t>2020</a:t>
          </a:r>
        </a:p>
      </dsp:txBody>
      <dsp:txXfrm>
        <a:off x="2160405" y="744373"/>
        <a:ext cx="647919" cy="431946"/>
      </dsp:txXfrm>
    </dsp:sp>
    <dsp:sp modelId="{EE6F775E-E9FF-4FF9-8C4C-6DB384E9780F}">
      <dsp:nvSpPr>
        <dsp:cNvPr id="0" name=""/>
        <dsp:cNvSpPr/>
      </dsp:nvSpPr>
      <dsp:spPr>
        <a:xfrm>
          <a:off x="2916311" y="744373"/>
          <a:ext cx="1079865" cy="431946"/>
        </a:xfrm>
        <a:prstGeom prst="chevr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14669" rIns="14669" bIns="14669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/>
            <a:t>2021</a:t>
          </a:r>
        </a:p>
      </dsp:txBody>
      <dsp:txXfrm>
        <a:off x="3132284" y="744373"/>
        <a:ext cx="647919" cy="431946"/>
      </dsp:txXfrm>
    </dsp:sp>
    <dsp:sp modelId="{282BF3EE-8F30-41A1-9212-E24EDB59ED8F}">
      <dsp:nvSpPr>
        <dsp:cNvPr id="0" name=""/>
        <dsp:cNvSpPr/>
      </dsp:nvSpPr>
      <dsp:spPr>
        <a:xfrm>
          <a:off x="3888190" y="744373"/>
          <a:ext cx="1079865" cy="431946"/>
        </a:xfrm>
        <a:prstGeom prst="chevr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14669" rIns="14669" bIns="14669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/>
            <a:t>2022</a:t>
          </a:r>
        </a:p>
      </dsp:txBody>
      <dsp:txXfrm>
        <a:off x="4104163" y="744373"/>
        <a:ext cx="647919" cy="431946"/>
      </dsp:txXfrm>
    </dsp:sp>
    <dsp:sp modelId="{8EF10FE6-DF49-4EEE-B05D-208B01CF1F1C}">
      <dsp:nvSpPr>
        <dsp:cNvPr id="0" name=""/>
        <dsp:cNvSpPr/>
      </dsp:nvSpPr>
      <dsp:spPr>
        <a:xfrm>
          <a:off x="4860069" y="744373"/>
          <a:ext cx="1079865" cy="431946"/>
        </a:xfrm>
        <a:prstGeom prst="chevron">
          <a:avLst/>
        </a:prstGeom>
        <a:solidFill>
          <a:srgbClr val="FFCC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14669" rIns="14669" bIns="14669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solidFill>
                <a:schemeClr val="accent2">
                  <a:lumMod val="75000"/>
                </a:schemeClr>
              </a:solidFill>
            </a:rPr>
            <a:t>2023</a:t>
          </a:r>
        </a:p>
      </dsp:txBody>
      <dsp:txXfrm>
        <a:off x="5076042" y="744373"/>
        <a:ext cx="647919" cy="431946"/>
      </dsp:txXfrm>
    </dsp:sp>
    <dsp:sp modelId="{F6575625-DECC-403F-981E-68C8F28EB28B}">
      <dsp:nvSpPr>
        <dsp:cNvPr id="0" name=""/>
        <dsp:cNvSpPr/>
      </dsp:nvSpPr>
      <dsp:spPr>
        <a:xfrm>
          <a:off x="5831949" y="744373"/>
          <a:ext cx="1079865" cy="431946"/>
        </a:xfrm>
        <a:prstGeom prst="chevr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14669" rIns="14669" bIns="14669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/>
            <a:t>2024</a:t>
          </a:r>
        </a:p>
      </dsp:txBody>
      <dsp:txXfrm>
        <a:off x="6047922" y="744373"/>
        <a:ext cx="647919" cy="431946"/>
      </dsp:txXfrm>
    </dsp:sp>
    <dsp:sp modelId="{ED3BE81F-160A-45B8-B889-59AEB2982371}">
      <dsp:nvSpPr>
        <dsp:cNvPr id="0" name=""/>
        <dsp:cNvSpPr/>
      </dsp:nvSpPr>
      <dsp:spPr>
        <a:xfrm>
          <a:off x="6803828" y="744373"/>
          <a:ext cx="1079865" cy="431946"/>
        </a:xfrm>
        <a:prstGeom prst="chevr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14669" rIns="14669" bIns="14669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/>
            <a:t>2025</a:t>
          </a:r>
        </a:p>
      </dsp:txBody>
      <dsp:txXfrm>
        <a:off x="7019801" y="744373"/>
        <a:ext cx="647919" cy="431946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AC6C00A-9031-416B-B52E-294EF40C1A14}">
      <dsp:nvSpPr>
        <dsp:cNvPr id="0" name=""/>
        <dsp:cNvSpPr/>
      </dsp:nvSpPr>
      <dsp:spPr>
        <a:xfrm>
          <a:off x="673" y="744373"/>
          <a:ext cx="1079865" cy="431946"/>
        </a:xfrm>
        <a:prstGeom prst="chevr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14669" rIns="14669" bIns="14669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/>
            <a:t>2018</a:t>
          </a:r>
        </a:p>
      </dsp:txBody>
      <dsp:txXfrm>
        <a:off x="216646" y="744373"/>
        <a:ext cx="647919" cy="431946"/>
      </dsp:txXfrm>
    </dsp:sp>
    <dsp:sp modelId="{F6371E95-1306-46A0-948B-CA6455AB4B1A}">
      <dsp:nvSpPr>
        <dsp:cNvPr id="0" name=""/>
        <dsp:cNvSpPr/>
      </dsp:nvSpPr>
      <dsp:spPr>
        <a:xfrm>
          <a:off x="972552" y="744373"/>
          <a:ext cx="1079865" cy="431946"/>
        </a:xfrm>
        <a:prstGeom prst="chevr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14669" rIns="14669" bIns="14669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/>
            <a:t>2019</a:t>
          </a:r>
        </a:p>
      </dsp:txBody>
      <dsp:txXfrm>
        <a:off x="1188525" y="744373"/>
        <a:ext cx="647919" cy="431946"/>
      </dsp:txXfrm>
    </dsp:sp>
    <dsp:sp modelId="{2259E70D-F2A0-40EA-9129-F7011F97BDAF}">
      <dsp:nvSpPr>
        <dsp:cNvPr id="0" name=""/>
        <dsp:cNvSpPr/>
      </dsp:nvSpPr>
      <dsp:spPr>
        <a:xfrm>
          <a:off x="1944432" y="744373"/>
          <a:ext cx="1079865" cy="431946"/>
        </a:xfrm>
        <a:prstGeom prst="chevr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14669" rIns="14669" bIns="14669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/>
            <a:t>2020</a:t>
          </a:r>
        </a:p>
      </dsp:txBody>
      <dsp:txXfrm>
        <a:off x="2160405" y="744373"/>
        <a:ext cx="647919" cy="431946"/>
      </dsp:txXfrm>
    </dsp:sp>
    <dsp:sp modelId="{EE6F775E-E9FF-4FF9-8C4C-6DB384E9780F}">
      <dsp:nvSpPr>
        <dsp:cNvPr id="0" name=""/>
        <dsp:cNvSpPr/>
      </dsp:nvSpPr>
      <dsp:spPr>
        <a:xfrm>
          <a:off x="2916311" y="744373"/>
          <a:ext cx="1079865" cy="431946"/>
        </a:xfrm>
        <a:prstGeom prst="chevr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14669" rIns="14669" bIns="14669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/>
            <a:t>2021</a:t>
          </a:r>
        </a:p>
      </dsp:txBody>
      <dsp:txXfrm>
        <a:off x="3132284" y="744373"/>
        <a:ext cx="647919" cy="431946"/>
      </dsp:txXfrm>
    </dsp:sp>
    <dsp:sp modelId="{282BF3EE-8F30-41A1-9212-E24EDB59ED8F}">
      <dsp:nvSpPr>
        <dsp:cNvPr id="0" name=""/>
        <dsp:cNvSpPr/>
      </dsp:nvSpPr>
      <dsp:spPr>
        <a:xfrm>
          <a:off x="3888190" y="744373"/>
          <a:ext cx="1079865" cy="431946"/>
        </a:xfrm>
        <a:prstGeom prst="chevr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14669" rIns="14669" bIns="14669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/>
            <a:t>2022</a:t>
          </a:r>
        </a:p>
      </dsp:txBody>
      <dsp:txXfrm>
        <a:off x="4104163" y="744373"/>
        <a:ext cx="647919" cy="431946"/>
      </dsp:txXfrm>
    </dsp:sp>
    <dsp:sp modelId="{8EF10FE6-DF49-4EEE-B05D-208B01CF1F1C}">
      <dsp:nvSpPr>
        <dsp:cNvPr id="0" name=""/>
        <dsp:cNvSpPr/>
      </dsp:nvSpPr>
      <dsp:spPr>
        <a:xfrm>
          <a:off x="4860069" y="744373"/>
          <a:ext cx="1079865" cy="431946"/>
        </a:xfrm>
        <a:prstGeom prst="chevr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14669" rIns="14669" bIns="14669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/>
            <a:t>2023</a:t>
          </a:r>
        </a:p>
      </dsp:txBody>
      <dsp:txXfrm>
        <a:off x="5076042" y="744373"/>
        <a:ext cx="647919" cy="431946"/>
      </dsp:txXfrm>
    </dsp:sp>
    <dsp:sp modelId="{F6575625-DECC-403F-981E-68C8F28EB28B}">
      <dsp:nvSpPr>
        <dsp:cNvPr id="0" name=""/>
        <dsp:cNvSpPr/>
      </dsp:nvSpPr>
      <dsp:spPr>
        <a:xfrm>
          <a:off x="5831949" y="744373"/>
          <a:ext cx="1079865" cy="431946"/>
        </a:xfrm>
        <a:prstGeom prst="chevron">
          <a:avLst/>
        </a:prstGeom>
        <a:solidFill>
          <a:srgbClr val="FFCC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14669" rIns="14669" bIns="14669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solidFill>
                <a:schemeClr val="accent2">
                  <a:lumMod val="75000"/>
                </a:schemeClr>
              </a:solidFill>
            </a:rPr>
            <a:t>2024</a:t>
          </a:r>
        </a:p>
      </dsp:txBody>
      <dsp:txXfrm>
        <a:off x="6047922" y="744373"/>
        <a:ext cx="647919" cy="431946"/>
      </dsp:txXfrm>
    </dsp:sp>
    <dsp:sp modelId="{ED3BE81F-160A-45B8-B889-59AEB2982371}">
      <dsp:nvSpPr>
        <dsp:cNvPr id="0" name=""/>
        <dsp:cNvSpPr/>
      </dsp:nvSpPr>
      <dsp:spPr>
        <a:xfrm>
          <a:off x="6803828" y="744373"/>
          <a:ext cx="1079865" cy="431946"/>
        </a:xfrm>
        <a:prstGeom prst="chevr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14669" rIns="14669" bIns="14669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/>
            <a:t>2025</a:t>
          </a:r>
        </a:p>
      </dsp:txBody>
      <dsp:txXfrm>
        <a:off x="7019801" y="744373"/>
        <a:ext cx="647919" cy="431946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AC6C00A-9031-416B-B52E-294EF40C1A14}">
      <dsp:nvSpPr>
        <dsp:cNvPr id="0" name=""/>
        <dsp:cNvSpPr/>
      </dsp:nvSpPr>
      <dsp:spPr>
        <a:xfrm>
          <a:off x="673" y="744373"/>
          <a:ext cx="1079865" cy="431946"/>
        </a:xfrm>
        <a:prstGeom prst="chevr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14669" rIns="14669" bIns="14669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/>
            <a:t>2018</a:t>
          </a:r>
        </a:p>
      </dsp:txBody>
      <dsp:txXfrm>
        <a:off x="216646" y="744373"/>
        <a:ext cx="647919" cy="431946"/>
      </dsp:txXfrm>
    </dsp:sp>
    <dsp:sp modelId="{F6371E95-1306-46A0-948B-CA6455AB4B1A}">
      <dsp:nvSpPr>
        <dsp:cNvPr id="0" name=""/>
        <dsp:cNvSpPr/>
      </dsp:nvSpPr>
      <dsp:spPr>
        <a:xfrm>
          <a:off x="972552" y="744373"/>
          <a:ext cx="1079865" cy="431946"/>
        </a:xfrm>
        <a:prstGeom prst="chevr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14669" rIns="14669" bIns="14669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/>
            <a:t>2019</a:t>
          </a:r>
        </a:p>
      </dsp:txBody>
      <dsp:txXfrm>
        <a:off x="1188525" y="744373"/>
        <a:ext cx="647919" cy="431946"/>
      </dsp:txXfrm>
    </dsp:sp>
    <dsp:sp modelId="{2259E70D-F2A0-40EA-9129-F7011F97BDAF}">
      <dsp:nvSpPr>
        <dsp:cNvPr id="0" name=""/>
        <dsp:cNvSpPr/>
      </dsp:nvSpPr>
      <dsp:spPr>
        <a:xfrm>
          <a:off x="1944432" y="744373"/>
          <a:ext cx="1079865" cy="431946"/>
        </a:xfrm>
        <a:prstGeom prst="chevr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14669" rIns="14669" bIns="14669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/>
            <a:t>2020</a:t>
          </a:r>
        </a:p>
      </dsp:txBody>
      <dsp:txXfrm>
        <a:off x="2160405" y="744373"/>
        <a:ext cx="647919" cy="431946"/>
      </dsp:txXfrm>
    </dsp:sp>
    <dsp:sp modelId="{EE6F775E-E9FF-4FF9-8C4C-6DB384E9780F}">
      <dsp:nvSpPr>
        <dsp:cNvPr id="0" name=""/>
        <dsp:cNvSpPr/>
      </dsp:nvSpPr>
      <dsp:spPr>
        <a:xfrm>
          <a:off x="2916311" y="744373"/>
          <a:ext cx="1079865" cy="431946"/>
        </a:xfrm>
        <a:prstGeom prst="chevr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14669" rIns="14669" bIns="14669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/>
            <a:t>2021</a:t>
          </a:r>
        </a:p>
      </dsp:txBody>
      <dsp:txXfrm>
        <a:off x="3132284" y="744373"/>
        <a:ext cx="647919" cy="431946"/>
      </dsp:txXfrm>
    </dsp:sp>
    <dsp:sp modelId="{282BF3EE-8F30-41A1-9212-E24EDB59ED8F}">
      <dsp:nvSpPr>
        <dsp:cNvPr id="0" name=""/>
        <dsp:cNvSpPr/>
      </dsp:nvSpPr>
      <dsp:spPr>
        <a:xfrm>
          <a:off x="3888190" y="744373"/>
          <a:ext cx="1079865" cy="431946"/>
        </a:xfrm>
        <a:prstGeom prst="chevr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14669" rIns="14669" bIns="14669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/>
            <a:t>2022</a:t>
          </a:r>
        </a:p>
      </dsp:txBody>
      <dsp:txXfrm>
        <a:off x="4104163" y="744373"/>
        <a:ext cx="647919" cy="431946"/>
      </dsp:txXfrm>
    </dsp:sp>
    <dsp:sp modelId="{8EF10FE6-DF49-4EEE-B05D-208B01CF1F1C}">
      <dsp:nvSpPr>
        <dsp:cNvPr id="0" name=""/>
        <dsp:cNvSpPr/>
      </dsp:nvSpPr>
      <dsp:spPr>
        <a:xfrm>
          <a:off x="4860069" y="744373"/>
          <a:ext cx="1079865" cy="431946"/>
        </a:xfrm>
        <a:prstGeom prst="chevr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14669" rIns="14669" bIns="14669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/>
            <a:t>2023</a:t>
          </a:r>
        </a:p>
      </dsp:txBody>
      <dsp:txXfrm>
        <a:off x="5076042" y="744373"/>
        <a:ext cx="647919" cy="431946"/>
      </dsp:txXfrm>
    </dsp:sp>
    <dsp:sp modelId="{F6575625-DECC-403F-981E-68C8F28EB28B}">
      <dsp:nvSpPr>
        <dsp:cNvPr id="0" name=""/>
        <dsp:cNvSpPr/>
      </dsp:nvSpPr>
      <dsp:spPr>
        <a:xfrm>
          <a:off x="5831949" y="744373"/>
          <a:ext cx="1079865" cy="431946"/>
        </a:xfrm>
        <a:prstGeom prst="chevr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14669" rIns="14669" bIns="14669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/>
            <a:t>2024</a:t>
          </a:r>
        </a:p>
      </dsp:txBody>
      <dsp:txXfrm>
        <a:off x="6047922" y="744373"/>
        <a:ext cx="647919" cy="431946"/>
      </dsp:txXfrm>
    </dsp:sp>
    <dsp:sp modelId="{ED3BE81F-160A-45B8-B889-59AEB2982371}">
      <dsp:nvSpPr>
        <dsp:cNvPr id="0" name=""/>
        <dsp:cNvSpPr/>
      </dsp:nvSpPr>
      <dsp:spPr>
        <a:xfrm>
          <a:off x="6803828" y="744373"/>
          <a:ext cx="1079865" cy="431946"/>
        </a:xfrm>
        <a:prstGeom prst="chevron">
          <a:avLst/>
        </a:prstGeom>
        <a:solidFill>
          <a:srgbClr val="FFCC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006" tIns="14669" rIns="14669" bIns="14669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100" kern="1200" dirty="0">
              <a:solidFill>
                <a:schemeClr val="accent2">
                  <a:lumMod val="75000"/>
                </a:schemeClr>
              </a:solidFill>
            </a:rPr>
            <a:t>2025</a:t>
          </a:r>
        </a:p>
      </dsp:txBody>
      <dsp:txXfrm>
        <a:off x="7019801" y="744373"/>
        <a:ext cx="647919" cy="43194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13075" cy="465138"/>
          </a:xfrm>
          <a:prstGeom prst="rect">
            <a:avLst/>
          </a:prstGeom>
        </p:spPr>
        <p:txBody>
          <a:bodyPr vert="horz" lIns="92930" tIns="46465" rIns="92930" bIns="46465" rtlCol="0"/>
          <a:lstStyle>
            <a:lvl1pPr algn="l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s-CL" dirty="0"/>
          </a:p>
        </p:txBody>
      </p:sp>
      <p:sp>
        <p:nvSpPr>
          <p:cNvPr id="3" name="2 Marcador de fecha"/>
          <p:cNvSpPr>
            <a:spLocks noGrp="1"/>
          </p:cNvSpPr>
          <p:nvPr>
            <p:ph type="dt" sz="quarter" idx="1"/>
          </p:nvPr>
        </p:nvSpPr>
        <p:spPr>
          <a:xfrm>
            <a:off x="3940175" y="0"/>
            <a:ext cx="3013075" cy="465138"/>
          </a:xfrm>
          <a:prstGeom prst="rect">
            <a:avLst/>
          </a:prstGeom>
        </p:spPr>
        <p:txBody>
          <a:bodyPr vert="horz" lIns="92930" tIns="46465" rIns="92930" bIns="46465" rtlCol="0"/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484D0796-865B-4179-8E40-D69DEB266AC1}" type="datetimeFigureOut">
              <a:rPr lang="es-CL"/>
              <a:pPr>
                <a:defRPr/>
              </a:pPr>
              <a:t>13-10-2025</a:t>
            </a:fld>
            <a:endParaRPr lang="es-CL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2"/>
          </p:nvPr>
        </p:nvSpPr>
        <p:spPr>
          <a:xfrm>
            <a:off x="0" y="8842375"/>
            <a:ext cx="3013075" cy="465138"/>
          </a:xfrm>
          <a:prstGeom prst="rect">
            <a:avLst/>
          </a:prstGeom>
        </p:spPr>
        <p:txBody>
          <a:bodyPr vert="horz" lIns="92930" tIns="46465" rIns="92930" bIns="46465" rtlCol="0" anchor="b"/>
          <a:lstStyle>
            <a:lvl1pPr algn="l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s-CL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3"/>
          </p:nvPr>
        </p:nvSpPr>
        <p:spPr>
          <a:xfrm>
            <a:off x="3940175" y="8842375"/>
            <a:ext cx="3013075" cy="465138"/>
          </a:xfrm>
          <a:prstGeom prst="rect">
            <a:avLst/>
          </a:prstGeom>
        </p:spPr>
        <p:txBody>
          <a:bodyPr vert="horz" lIns="92930" tIns="46465" rIns="92930" bIns="46465" rtlCol="0" anchor="b"/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66295A01-29FC-4A9C-875E-133836D25D03}" type="slidenum">
              <a:rPr lang="es-CL"/>
              <a:pPr>
                <a:defRPr/>
              </a:pPr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130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930" tIns="46465" rIns="92930" bIns="46465" numCol="1" anchor="t" anchorCtr="0" compatLnSpc="1">
            <a:prstTxWarp prst="textNoShape">
              <a:avLst/>
            </a:prstTxWarp>
          </a:bodyPr>
          <a:lstStyle>
            <a:lvl1pPr algn="l">
              <a:defRPr sz="1200" b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40175" y="0"/>
            <a:ext cx="30130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930" tIns="46465" rIns="92930" bIns="46465" numCol="1" anchor="t" anchorCtr="0" compatLnSpc="1">
            <a:prstTxWarp prst="textNoShape">
              <a:avLst/>
            </a:prstTxWarp>
          </a:bodyPr>
          <a:lstStyle>
            <a:lvl1pPr algn="r">
              <a:defRPr sz="1200" b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14643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50938" y="698500"/>
            <a:ext cx="4652962" cy="349091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s-CL"/>
          </a:p>
        </p:txBody>
      </p:sp>
      <p:sp>
        <p:nvSpPr>
          <p:cNvPr id="2048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95325" y="4421188"/>
            <a:ext cx="5564188" cy="4189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930" tIns="46465" rIns="92930" bIns="4646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/>
              <a:t>Haga clic para modificar el estilo de texto del patrón</a:t>
            </a:r>
          </a:p>
          <a:p>
            <a:pPr lvl="1"/>
            <a:r>
              <a:rPr lang="es-ES" noProof="0"/>
              <a:t>Segundo nivel</a:t>
            </a:r>
          </a:p>
          <a:p>
            <a:pPr lvl="2"/>
            <a:r>
              <a:rPr lang="es-ES" noProof="0"/>
              <a:t>Tercer nivel</a:t>
            </a:r>
          </a:p>
          <a:p>
            <a:pPr lvl="3"/>
            <a:r>
              <a:rPr lang="es-ES" noProof="0"/>
              <a:t>Cuarto nivel</a:t>
            </a:r>
          </a:p>
          <a:p>
            <a:pPr lvl="4"/>
            <a:r>
              <a:rPr lang="es-ES" noProof="0"/>
              <a:t>Quinto nivel</a:t>
            </a:r>
          </a:p>
        </p:txBody>
      </p:sp>
      <p:sp>
        <p:nvSpPr>
          <p:cNvPr id="2048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42375"/>
            <a:ext cx="30130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930" tIns="46465" rIns="92930" bIns="46465" numCol="1" anchor="b" anchorCtr="0" compatLnSpc="1">
            <a:prstTxWarp prst="textNoShape">
              <a:avLst/>
            </a:prstTxWarp>
          </a:bodyPr>
          <a:lstStyle>
            <a:lvl1pPr algn="l">
              <a:defRPr sz="1200" b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2048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40175" y="8842375"/>
            <a:ext cx="30130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930" tIns="46465" rIns="92930" bIns="46465" numCol="1" anchor="b" anchorCtr="0" compatLnSpc="1">
            <a:prstTxWarp prst="textNoShape">
              <a:avLst/>
            </a:prstTxWarp>
          </a:bodyPr>
          <a:lstStyle>
            <a:lvl1pPr algn="r">
              <a:defRPr sz="1200" b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fld id="{667AA268-15FF-4005-AF3D-D8DBD2BE54F6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  <p:txBody>
          <a:bodyPr/>
          <a:lstStyle/>
          <a:p>
            <a:endParaRPr lang="es-CL"/>
          </a:p>
        </p:txBody>
      </p:sp>
      <p:sp>
        <p:nvSpPr>
          <p:cNvPr id="15667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s-ES" altLang="es-CL" dirty="0"/>
              <a:t>Gracias por la Presentación.</a:t>
            </a:r>
          </a:p>
          <a:p>
            <a:r>
              <a:rPr lang="es-ES" altLang="es-CL" dirty="0"/>
              <a:t>Es grato poder contar nuestra experiencia y mostrar nuestro que estamos haciendo.</a:t>
            </a:r>
          </a:p>
          <a:p>
            <a:endParaRPr lang="es-ES" altLang="es-CL" dirty="0"/>
          </a:p>
        </p:txBody>
      </p:sp>
    </p:spTree>
    <p:extLst>
      <p:ext uri="{BB962C8B-B14F-4D97-AF65-F5344CB8AC3E}">
        <p14:creationId xmlns:p14="http://schemas.microsoft.com/office/powerpoint/2010/main" val="39309101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  <p:txBody>
          <a:bodyPr/>
          <a:lstStyle/>
          <a:p>
            <a:endParaRPr lang="es-CL"/>
          </a:p>
        </p:txBody>
      </p:sp>
      <p:sp>
        <p:nvSpPr>
          <p:cNvPr id="15667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ES" altLang="es-CL" dirty="0"/>
          </a:p>
        </p:txBody>
      </p:sp>
    </p:spTree>
    <p:extLst>
      <p:ext uri="{BB962C8B-B14F-4D97-AF65-F5344CB8AC3E}">
        <p14:creationId xmlns:p14="http://schemas.microsoft.com/office/powerpoint/2010/main" val="6002555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  <p:txBody>
          <a:bodyPr/>
          <a:lstStyle/>
          <a:p>
            <a:endParaRPr lang="es-CL"/>
          </a:p>
        </p:txBody>
      </p:sp>
      <p:sp>
        <p:nvSpPr>
          <p:cNvPr id="15667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s-ES" altLang="es-CL" dirty="0"/>
              <a:t>Primer y segundo proceso Docencia y gestión institucional </a:t>
            </a:r>
          </a:p>
          <a:p>
            <a:endParaRPr lang="es-ES" altLang="es-CL" dirty="0"/>
          </a:p>
          <a:p>
            <a:r>
              <a:rPr lang="es-ES" altLang="es-CL" dirty="0"/>
              <a:t>Tercera, al igual que los procesos anteriores y nos presentamos de forma voluntaria a VCM</a:t>
            </a:r>
          </a:p>
          <a:p>
            <a:endParaRPr lang="es-ES" altLang="es-CL" dirty="0"/>
          </a:p>
          <a:p>
            <a:r>
              <a:rPr lang="es-ES" altLang="es-CL" dirty="0"/>
              <a:t>Cuarto proceso, cambia forma de evaluación en base a Dimensiones</a:t>
            </a:r>
          </a:p>
          <a:p>
            <a:r>
              <a:rPr lang="es-ES" altLang="es-CL" dirty="0"/>
              <a:t>Ratificamos VMC que hasta ese momento era voluntaria y ahora paso a ser obligatoria</a:t>
            </a:r>
          </a:p>
          <a:p>
            <a:r>
              <a:rPr lang="es-ES" altLang="es-CL" dirty="0"/>
              <a:t>Y tomamos la determinación como escuela de seguir siendo pioneros en gestión y presentamos de forma voluntaria la dimensión de Investigación, creación e innovación.</a:t>
            </a:r>
          </a:p>
        </p:txBody>
      </p:sp>
    </p:spTree>
    <p:extLst>
      <p:ext uri="{BB962C8B-B14F-4D97-AF65-F5344CB8AC3E}">
        <p14:creationId xmlns:p14="http://schemas.microsoft.com/office/powerpoint/2010/main" val="106037207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  <p:txBody>
          <a:bodyPr/>
          <a:lstStyle/>
          <a:p>
            <a:endParaRPr lang="es-CL"/>
          </a:p>
        </p:txBody>
      </p:sp>
      <p:sp>
        <p:nvSpPr>
          <p:cNvPr id="15667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ES" altLang="es-CL" dirty="0"/>
          </a:p>
        </p:txBody>
      </p:sp>
    </p:spTree>
    <p:extLst>
      <p:ext uri="{BB962C8B-B14F-4D97-AF65-F5344CB8AC3E}">
        <p14:creationId xmlns:p14="http://schemas.microsoft.com/office/powerpoint/2010/main" val="89344715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  <p:txBody>
          <a:bodyPr/>
          <a:lstStyle/>
          <a:p>
            <a:endParaRPr lang="es-CL"/>
          </a:p>
        </p:txBody>
      </p:sp>
      <p:sp>
        <p:nvSpPr>
          <p:cNvPr id="15667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s-ES" altLang="es-CL" dirty="0"/>
              <a:t>21 de noviembre CNA nos entrego el resultado final de nuestro proceso de acreditación</a:t>
            </a:r>
          </a:p>
        </p:txBody>
      </p:sp>
    </p:spTree>
    <p:extLst>
      <p:ext uri="{BB962C8B-B14F-4D97-AF65-F5344CB8AC3E}">
        <p14:creationId xmlns:p14="http://schemas.microsoft.com/office/powerpoint/2010/main" val="8798403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  <p:txBody>
          <a:bodyPr/>
          <a:lstStyle/>
          <a:p>
            <a:endParaRPr lang="es-CL"/>
          </a:p>
        </p:txBody>
      </p:sp>
      <p:sp>
        <p:nvSpPr>
          <p:cNvPr id="15667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s-ES" altLang="es-CL" dirty="0"/>
              <a:t>31 enero recibimos el informe final de evaluación de la CNA </a:t>
            </a:r>
          </a:p>
          <a:p>
            <a:endParaRPr lang="es-ES" altLang="es-CL" dirty="0"/>
          </a:p>
          <a:p>
            <a:r>
              <a:rPr lang="es-ES" altLang="es-CL" dirty="0"/>
              <a:t>Con esto comenzamos a corregir las observaciones del proceso.</a:t>
            </a:r>
          </a:p>
          <a:p>
            <a:pPr marL="228600" indent="-228600">
              <a:buFont typeface="+mj-lt"/>
              <a:buAutoNum type="arabicPeriod"/>
            </a:pPr>
            <a:r>
              <a:rPr lang="es-ES" altLang="es-CL" dirty="0"/>
              <a:t>Se creo el primer plan estratégico de la Escuela.</a:t>
            </a:r>
          </a:p>
          <a:p>
            <a:pPr marL="228600" indent="-228600">
              <a:buFont typeface="+mj-lt"/>
              <a:buAutoNum type="arabicPeriod"/>
            </a:pPr>
            <a:r>
              <a:rPr lang="es-ES" altLang="es-CL" dirty="0"/>
              <a:t>Se corrigió la misión y visión </a:t>
            </a:r>
          </a:p>
          <a:p>
            <a:pPr marL="228600" indent="-228600">
              <a:buFont typeface="+mj-lt"/>
              <a:buAutoNum type="arabicPeriod"/>
            </a:pPr>
            <a:r>
              <a:rPr lang="es-ES" altLang="es-CL" dirty="0"/>
              <a:t>Se corrigieron algunas funciones internas y la organización para afrontar un nuevo proceso.</a:t>
            </a:r>
          </a:p>
          <a:p>
            <a:pPr marL="228600" indent="-228600">
              <a:buFont typeface="+mj-lt"/>
              <a:buAutoNum type="arabicPeriod"/>
            </a:pPr>
            <a:r>
              <a:rPr lang="es-ES" altLang="es-CL" dirty="0"/>
              <a:t>Dentro de nuestro modelo de gestión existen 3 encuestas que se han ejecutado en forma permanente y sin interrupción.</a:t>
            </a:r>
          </a:p>
          <a:p>
            <a:pPr marL="228600" indent="-228600">
              <a:buFont typeface="+mj-lt"/>
              <a:buAutoNum type="arabicPeriod"/>
            </a:pPr>
            <a:endParaRPr lang="es-ES" altLang="es-CL" dirty="0"/>
          </a:p>
          <a:p>
            <a:pPr marL="228600" indent="-228600">
              <a:buFont typeface="+mj-lt"/>
              <a:buAutoNum type="arabicPeriod"/>
            </a:pPr>
            <a:r>
              <a:rPr lang="es-ES" altLang="es-CL" dirty="0"/>
              <a:t>Se actualizo la Plataforma de VCM para graficar de mejor forma las acciones vinculantes.</a:t>
            </a:r>
          </a:p>
        </p:txBody>
      </p:sp>
    </p:spTree>
    <p:extLst>
      <p:ext uri="{BB962C8B-B14F-4D97-AF65-F5344CB8AC3E}">
        <p14:creationId xmlns:p14="http://schemas.microsoft.com/office/powerpoint/2010/main" val="198361092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  <p:txBody>
          <a:bodyPr/>
          <a:lstStyle/>
          <a:p>
            <a:endParaRPr lang="es-CL"/>
          </a:p>
        </p:txBody>
      </p:sp>
      <p:sp>
        <p:nvSpPr>
          <p:cNvPr id="15667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s-ES" altLang="es-CL" dirty="0"/>
              <a:t>Replantear la forma de hacer clases, buscar alternativas para continuar con el proceso educativo </a:t>
            </a:r>
          </a:p>
          <a:p>
            <a:endParaRPr lang="es-ES" altLang="es-CL" dirty="0"/>
          </a:p>
          <a:p>
            <a:r>
              <a:rPr lang="es-ES" altLang="es-CL" dirty="0"/>
              <a:t>Se continuo con las encuestas permanentes </a:t>
            </a:r>
          </a:p>
          <a:p>
            <a:endParaRPr lang="es-ES" altLang="es-CL" dirty="0"/>
          </a:p>
        </p:txBody>
      </p:sp>
    </p:spTree>
    <p:extLst>
      <p:ext uri="{BB962C8B-B14F-4D97-AF65-F5344CB8AC3E}">
        <p14:creationId xmlns:p14="http://schemas.microsoft.com/office/powerpoint/2010/main" val="322636958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  <p:txBody>
          <a:bodyPr/>
          <a:lstStyle/>
          <a:p>
            <a:endParaRPr lang="es-CL"/>
          </a:p>
        </p:txBody>
      </p:sp>
      <p:sp>
        <p:nvSpPr>
          <p:cNvPr id="15667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s-ES" altLang="es-CL" dirty="0"/>
              <a:t>Retorno a la normalidad, continuamos con las encuestas permanentes </a:t>
            </a:r>
          </a:p>
          <a:p>
            <a:r>
              <a:rPr lang="es-ES" altLang="es-CL" dirty="0"/>
              <a:t> </a:t>
            </a:r>
          </a:p>
          <a:p>
            <a:r>
              <a:rPr lang="es-ES" altLang="es-CL" dirty="0"/>
              <a:t>Se retomaron las actividades de VCM</a:t>
            </a:r>
          </a:p>
          <a:p>
            <a:endParaRPr lang="es-ES" altLang="es-CL" dirty="0"/>
          </a:p>
          <a:p>
            <a:r>
              <a:rPr lang="es-ES" altLang="es-CL" dirty="0"/>
              <a:t>el tiempo de pandemia nos permitió corregir nuestra plataforma de gestión interna </a:t>
            </a:r>
          </a:p>
          <a:p>
            <a:endParaRPr lang="es-ES" altLang="es-CL" dirty="0"/>
          </a:p>
          <a:p>
            <a:r>
              <a:rPr lang="es-ES" altLang="es-CL" dirty="0"/>
              <a:t>Y finalmente en septiembre de ese año como novedad la CNA informo que cambiaríamos los criterios de evaluación.</a:t>
            </a:r>
          </a:p>
          <a:p>
            <a:endParaRPr lang="es-ES" altLang="es-CL" dirty="0"/>
          </a:p>
          <a:p>
            <a:endParaRPr lang="es-ES" altLang="es-CL" dirty="0"/>
          </a:p>
        </p:txBody>
      </p:sp>
    </p:spTree>
    <p:extLst>
      <p:ext uri="{BB962C8B-B14F-4D97-AF65-F5344CB8AC3E}">
        <p14:creationId xmlns:p14="http://schemas.microsoft.com/office/powerpoint/2010/main" val="8433066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  <p:txBody>
          <a:bodyPr/>
          <a:lstStyle/>
          <a:p>
            <a:endParaRPr lang="es-CL"/>
          </a:p>
        </p:txBody>
      </p:sp>
      <p:sp>
        <p:nvSpPr>
          <p:cNvPr id="15667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s-ES" altLang="es-CL" dirty="0"/>
              <a:t>Continuamos evaluando nuestra gestión con las encuestas Docencia, satisfacción y admisión</a:t>
            </a:r>
          </a:p>
          <a:p>
            <a:endParaRPr lang="es-ES" altLang="es-CL" dirty="0"/>
          </a:p>
          <a:p>
            <a:r>
              <a:rPr lang="es-ES" altLang="es-CL" dirty="0"/>
              <a:t> continuamos el proceso de actualización de los procesos internos y actualizando nuestros sistemas de evaluación</a:t>
            </a:r>
          </a:p>
          <a:p>
            <a:endParaRPr lang="es-ES" altLang="es-CL" dirty="0"/>
          </a:p>
          <a:p>
            <a:r>
              <a:rPr lang="es-ES" altLang="es-CL" dirty="0"/>
              <a:t>Con la implementación de la ley de prevención acoso, violencia y discriminación de genero en la educación superior se debieron cambiar algunos criterios de evaluación de gestión.</a:t>
            </a:r>
          </a:p>
          <a:p>
            <a:endParaRPr lang="es-ES" altLang="es-CL" dirty="0"/>
          </a:p>
          <a:p>
            <a:r>
              <a:rPr lang="es-ES" altLang="es-CL" dirty="0"/>
              <a:t>A mediados del 2022 se promulgaron los nuevos criterios de evaluación en base a las dimensiones.</a:t>
            </a:r>
          </a:p>
        </p:txBody>
      </p:sp>
    </p:spTree>
    <p:extLst>
      <p:ext uri="{BB962C8B-B14F-4D97-AF65-F5344CB8AC3E}">
        <p14:creationId xmlns:p14="http://schemas.microsoft.com/office/powerpoint/2010/main" val="127755407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  <p:txBody>
          <a:bodyPr/>
          <a:lstStyle/>
          <a:p>
            <a:endParaRPr lang="es-CL"/>
          </a:p>
        </p:txBody>
      </p:sp>
      <p:sp>
        <p:nvSpPr>
          <p:cNvPr id="15667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s-ES" altLang="es-CL" dirty="0"/>
              <a:t>Aquí cambiamos las reglas pero no el proceso, la escuela en general al pensar en gestión y no en acreditación logro modificar sus criterios de evaluación, sin cambiar lo que hacia </a:t>
            </a:r>
          </a:p>
          <a:p>
            <a:endParaRPr lang="es-ES" altLang="es-CL" dirty="0"/>
          </a:p>
          <a:p>
            <a:r>
              <a:rPr lang="es-ES" altLang="es-CL" dirty="0"/>
              <a:t>A parte de trabajar en la autoevaluación, comenzamos con el trabajo de conciencia colectiva de que todos somos parte de la acreditación.</a:t>
            </a:r>
          </a:p>
          <a:p>
            <a:endParaRPr lang="es-ES" altLang="es-CL" dirty="0"/>
          </a:p>
        </p:txBody>
      </p:sp>
    </p:spTree>
    <p:extLst>
      <p:ext uri="{BB962C8B-B14F-4D97-AF65-F5344CB8AC3E}">
        <p14:creationId xmlns:p14="http://schemas.microsoft.com/office/powerpoint/2010/main" val="385299981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  <p:txBody>
          <a:bodyPr/>
          <a:lstStyle/>
          <a:p>
            <a:endParaRPr lang="es-CL"/>
          </a:p>
        </p:txBody>
      </p:sp>
      <p:sp>
        <p:nvSpPr>
          <p:cNvPr id="15667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s-ES" altLang="es-CL" dirty="0"/>
              <a:t>Informe autoevaluación.</a:t>
            </a:r>
          </a:p>
          <a:p>
            <a:r>
              <a:rPr lang="es-ES" altLang="es-CL" dirty="0"/>
              <a:t>Acá como organización tomamos la determinación de ser pioneros y asumimos el desafío de incluir la quinta dimensión, si bien no hacemos investigación, si creamos e innovamos, tenemos una política en esta área y trabajamos en forma constante en esta área.</a:t>
            </a:r>
          </a:p>
          <a:p>
            <a:endParaRPr lang="es-ES" altLang="es-CL" dirty="0"/>
          </a:p>
          <a:p>
            <a:r>
              <a:rPr lang="es-ES" altLang="es-CL" dirty="0"/>
              <a:t>Por otro lado tenemos una ventaja como institución al tener una carrera y un solo titulo, con esto trabajamos casi a la par el informe de autoevaluación y el de muestra intencionada.</a:t>
            </a:r>
          </a:p>
          <a:p>
            <a:endParaRPr lang="es-ES" altLang="es-CL" dirty="0"/>
          </a:p>
          <a:p>
            <a:r>
              <a:rPr lang="es-ES" altLang="es-CL" dirty="0"/>
              <a:t>Visita de evolución externa 3 días, </a:t>
            </a:r>
          </a:p>
          <a:p>
            <a:r>
              <a:rPr lang="es-ES" altLang="es-CL" dirty="0"/>
              <a:t>Primero directivos DGPA, DEA y Director</a:t>
            </a:r>
          </a:p>
          <a:p>
            <a:r>
              <a:rPr lang="es-ES" altLang="es-CL" dirty="0"/>
              <a:t>Segundo organización y muestras, entrevistas en general</a:t>
            </a:r>
          </a:p>
          <a:p>
            <a:r>
              <a:rPr lang="es-ES" altLang="es-CL" dirty="0"/>
              <a:t>Tercero recorrido e informe de salida de los pares evaluadores.</a:t>
            </a:r>
          </a:p>
          <a:p>
            <a:endParaRPr lang="es-ES" altLang="es-CL" dirty="0"/>
          </a:p>
        </p:txBody>
      </p:sp>
    </p:spTree>
    <p:extLst>
      <p:ext uri="{BB962C8B-B14F-4D97-AF65-F5344CB8AC3E}">
        <p14:creationId xmlns:p14="http://schemas.microsoft.com/office/powerpoint/2010/main" val="227975117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  <p:txBody>
          <a:bodyPr/>
          <a:lstStyle/>
          <a:p>
            <a:endParaRPr lang="es-CL"/>
          </a:p>
        </p:txBody>
      </p:sp>
      <p:sp>
        <p:nvSpPr>
          <p:cNvPr id="15667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ES" altLang="es-CL" dirty="0"/>
          </a:p>
        </p:txBody>
      </p:sp>
    </p:spTree>
    <p:extLst>
      <p:ext uri="{BB962C8B-B14F-4D97-AF65-F5344CB8AC3E}">
        <p14:creationId xmlns:p14="http://schemas.microsoft.com/office/powerpoint/2010/main" val="203692046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  <p:txBody>
          <a:bodyPr/>
          <a:lstStyle/>
          <a:p>
            <a:endParaRPr lang="es-CL"/>
          </a:p>
        </p:txBody>
      </p:sp>
      <p:sp>
        <p:nvSpPr>
          <p:cNvPr id="15667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ES" altLang="es-CL" dirty="0"/>
          </a:p>
        </p:txBody>
      </p:sp>
    </p:spTree>
    <p:extLst>
      <p:ext uri="{BB962C8B-B14F-4D97-AF65-F5344CB8AC3E}">
        <p14:creationId xmlns:p14="http://schemas.microsoft.com/office/powerpoint/2010/main" val="52713798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  <p:txBody>
          <a:bodyPr/>
          <a:lstStyle/>
          <a:p>
            <a:endParaRPr lang="es-CL"/>
          </a:p>
        </p:txBody>
      </p:sp>
      <p:sp>
        <p:nvSpPr>
          <p:cNvPr id="15667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s-ES" altLang="es-CL" dirty="0"/>
              <a:t>Este es el ultimo año de nuestro plan estratégico vigente y comenzamos los procesos de cierre de este</a:t>
            </a:r>
          </a:p>
          <a:p>
            <a:r>
              <a:rPr lang="es-ES" altLang="es-CL" dirty="0"/>
              <a:t>Estamos confeccionando nuestro plan 2026 – 2032 (Filosofía Botton up) actualmente en revisión por parte de la organización para depurar los planes y metas anuales y los indicadores de medición.</a:t>
            </a:r>
          </a:p>
          <a:p>
            <a:endParaRPr lang="es-ES" altLang="es-CL" dirty="0"/>
          </a:p>
          <a:p>
            <a:r>
              <a:rPr lang="es-ES" altLang="es-CL" dirty="0"/>
              <a:t>Con las observaciones recibidas continuamos mejorando nuestros procesos internos, seguimos actualizando plataformas y estamos buscando nuevas alternativas de visualización para la gestión institucional.</a:t>
            </a:r>
          </a:p>
          <a:p>
            <a:endParaRPr lang="es-ES" altLang="es-CL" dirty="0"/>
          </a:p>
          <a:p>
            <a:r>
              <a:rPr lang="es-ES" altLang="es-CL" dirty="0"/>
              <a:t>Mejorando los objetivos y las formas de medición de nuestras encuestas internas.</a:t>
            </a:r>
          </a:p>
        </p:txBody>
      </p:sp>
    </p:spTree>
    <p:extLst>
      <p:ext uri="{BB962C8B-B14F-4D97-AF65-F5344CB8AC3E}">
        <p14:creationId xmlns:p14="http://schemas.microsoft.com/office/powerpoint/2010/main" val="348500566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  <p:txBody>
          <a:bodyPr/>
          <a:lstStyle/>
          <a:p>
            <a:endParaRPr lang="es-CL"/>
          </a:p>
        </p:txBody>
      </p:sp>
      <p:sp>
        <p:nvSpPr>
          <p:cNvPr id="15667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ES" altLang="es-CL" dirty="0"/>
          </a:p>
        </p:txBody>
      </p:sp>
    </p:spTree>
    <p:extLst>
      <p:ext uri="{BB962C8B-B14F-4D97-AF65-F5344CB8AC3E}">
        <p14:creationId xmlns:p14="http://schemas.microsoft.com/office/powerpoint/2010/main" val="133606572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  <p:txBody>
          <a:bodyPr/>
          <a:lstStyle/>
          <a:p>
            <a:endParaRPr lang="es-CL"/>
          </a:p>
        </p:txBody>
      </p:sp>
      <p:sp>
        <p:nvSpPr>
          <p:cNvPr id="15667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s-MX" altLang="es-CL" baseline="0" dirty="0"/>
              <a:t>Nosotros nos acreditamos como consecuencia de nuestra gestión y no trabajamos para acreditarnos.</a:t>
            </a:r>
          </a:p>
          <a:p>
            <a:r>
              <a:rPr lang="es-MX" altLang="es-CL" baseline="0" dirty="0"/>
              <a:t>Esto nos jugo a favor al momento de cambiar los criterios de acreditación por las dimensiones, muchas cosas las hacíamos y mediamos pero con nombres u orientaciones parecidas, lo que facilito nuestro proceso.</a:t>
            </a:r>
          </a:p>
          <a:p>
            <a:endParaRPr lang="es-ES" altLang="es-CL" baseline="0" dirty="0"/>
          </a:p>
        </p:txBody>
      </p:sp>
    </p:spTree>
    <p:extLst>
      <p:ext uri="{BB962C8B-B14F-4D97-AF65-F5344CB8AC3E}">
        <p14:creationId xmlns:p14="http://schemas.microsoft.com/office/powerpoint/2010/main" val="286097237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  <p:txBody>
          <a:bodyPr/>
          <a:lstStyle/>
          <a:p>
            <a:endParaRPr lang="es-CL"/>
          </a:p>
        </p:txBody>
      </p:sp>
      <p:sp>
        <p:nvSpPr>
          <p:cNvPr id="15667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s-MX" altLang="es-CL" baseline="0" dirty="0"/>
              <a:t>Esto durante el 2023 y 2024 se tradujo en el eslogan interno de todos somos acreditación. La acreditación es consecuencia de como trabaja la organización, existen procesos de entrevistas y de una u otra forma todos participan.</a:t>
            </a:r>
          </a:p>
          <a:p>
            <a:endParaRPr lang="es-ES" altLang="es-CL" baseline="0" dirty="0"/>
          </a:p>
        </p:txBody>
      </p:sp>
    </p:spTree>
    <p:extLst>
      <p:ext uri="{BB962C8B-B14F-4D97-AF65-F5344CB8AC3E}">
        <p14:creationId xmlns:p14="http://schemas.microsoft.com/office/powerpoint/2010/main" val="393614291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  <p:txBody>
          <a:bodyPr/>
          <a:lstStyle/>
          <a:p>
            <a:endParaRPr lang="es-CL"/>
          </a:p>
        </p:txBody>
      </p:sp>
      <p:sp>
        <p:nvSpPr>
          <p:cNvPr id="15667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s-MX" altLang="es-CL" baseline="0" dirty="0"/>
              <a:t>Dentro de nuestros procesos tenemos un portal de gestión con muchos indicadores y que es nutrido por distintos puntos de la organización, toda la información que se vierta es útil y si el insumo de entrada es malo como consecuencia el producto será malo.</a:t>
            </a:r>
          </a:p>
          <a:p>
            <a:endParaRPr lang="es-ES" altLang="es-CL" baseline="0" dirty="0"/>
          </a:p>
        </p:txBody>
      </p:sp>
    </p:spTree>
    <p:extLst>
      <p:ext uri="{BB962C8B-B14F-4D97-AF65-F5344CB8AC3E}">
        <p14:creationId xmlns:p14="http://schemas.microsoft.com/office/powerpoint/2010/main" val="271055099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  <p:txBody>
          <a:bodyPr/>
          <a:lstStyle/>
          <a:p>
            <a:endParaRPr lang="es-CL"/>
          </a:p>
        </p:txBody>
      </p:sp>
      <p:sp>
        <p:nvSpPr>
          <p:cNvPr id="15667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s-MX" altLang="es-CL" baseline="0" dirty="0"/>
              <a:t>El plan estratégico es un track, la ruta de navegación para un proceso de largo aliento, por eso es importante año a año evaluar nuestra gestión y reorientar esfuerzos, de ser necesario para cumplir el objetivo planteado.</a:t>
            </a:r>
          </a:p>
          <a:p>
            <a:endParaRPr lang="es-MX" altLang="es-CL" baseline="0" dirty="0"/>
          </a:p>
          <a:p>
            <a:r>
              <a:rPr lang="es-MX" altLang="es-CL" baseline="0" dirty="0"/>
              <a:t>Este plan de mejoras será la corrección o la justificación del cambio que se realice a los objetivos planteados.</a:t>
            </a:r>
          </a:p>
          <a:p>
            <a:endParaRPr lang="es-ES" altLang="es-CL" baseline="0" dirty="0"/>
          </a:p>
        </p:txBody>
      </p:sp>
    </p:spTree>
    <p:extLst>
      <p:ext uri="{BB962C8B-B14F-4D97-AF65-F5344CB8AC3E}">
        <p14:creationId xmlns:p14="http://schemas.microsoft.com/office/powerpoint/2010/main" val="208607530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  <p:txBody>
          <a:bodyPr/>
          <a:lstStyle/>
          <a:p>
            <a:endParaRPr lang="es-CL"/>
          </a:p>
        </p:txBody>
      </p:sp>
      <p:sp>
        <p:nvSpPr>
          <p:cNvPr id="15667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s-MX" altLang="es-CL" baseline="0" dirty="0"/>
              <a:t>Como Escuela nos vemos enfrentados a una alta rotación de personal, sobre todo, oficiales. </a:t>
            </a:r>
          </a:p>
          <a:p>
            <a:r>
              <a:rPr lang="es-MX" altLang="es-CL" baseline="0" dirty="0"/>
              <a:t>Dentro de nuestro proceso de acreditación, lo que pudo ser una debilidad se transformo en una fortaleza</a:t>
            </a:r>
          </a:p>
          <a:p>
            <a:endParaRPr lang="es-MX" altLang="es-CL" baseline="0" dirty="0"/>
          </a:p>
          <a:p>
            <a:r>
              <a:rPr lang="es-MX" altLang="es-CL" baseline="0" dirty="0"/>
              <a:t>Profesores y empleados civiles dan continuidad a los procesos, pero el capacitar al personal en forma permanente nos permite tener lineamientos comunes y no perder la experiencia durante las rotaciones</a:t>
            </a:r>
          </a:p>
          <a:p>
            <a:endParaRPr lang="es-ES" altLang="es-CL" baseline="0" dirty="0"/>
          </a:p>
        </p:txBody>
      </p:sp>
    </p:spTree>
    <p:extLst>
      <p:ext uri="{BB962C8B-B14F-4D97-AF65-F5344CB8AC3E}">
        <p14:creationId xmlns:p14="http://schemas.microsoft.com/office/powerpoint/2010/main" val="109587919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  <p:txBody>
          <a:bodyPr/>
          <a:lstStyle/>
          <a:p>
            <a:endParaRPr lang="es-CL"/>
          </a:p>
        </p:txBody>
      </p:sp>
      <p:sp>
        <p:nvSpPr>
          <p:cNvPr id="15667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s-MX" altLang="es-CL" baseline="0" dirty="0"/>
              <a:t>Lo único constante es el cambio, siempre existen mejores formas de hacer las cosas y nos obligamos a buscar formas de hacer mejor las cosas, con las ventajas tecnológicas y con las restricciones presupuestarias y de personal a las que nos vemos enfrentados día a día </a:t>
            </a:r>
          </a:p>
          <a:p>
            <a:endParaRPr lang="es-ES" altLang="es-CL" baseline="0" dirty="0"/>
          </a:p>
        </p:txBody>
      </p:sp>
    </p:spTree>
    <p:extLst>
      <p:ext uri="{BB962C8B-B14F-4D97-AF65-F5344CB8AC3E}">
        <p14:creationId xmlns:p14="http://schemas.microsoft.com/office/powerpoint/2010/main" val="122271055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  <p:txBody>
          <a:bodyPr/>
          <a:lstStyle/>
          <a:p>
            <a:endParaRPr lang="es-CL" dirty="0"/>
          </a:p>
        </p:txBody>
      </p:sp>
      <p:sp>
        <p:nvSpPr>
          <p:cNvPr id="15667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s-MX" altLang="es-CL" baseline="0" dirty="0"/>
              <a:t>El copiar no es malo, el buscar alternativas ya probadas y absorber experiencias es lo que mas ha enriquecido nuestro proceso de gestión, participando de las exposiciones de la CNA, preguntando a otros, en el caso de nosotros este año hemos trabajado con alumnos en proceso de titulación para mejorar nuestros procesos internos y fuimos a casas de estudio a preguntar por sus modelos de aseguramiento de la calidad y control estratégico. </a:t>
            </a:r>
          </a:p>
          <a:p>
            <a:endParaRPr lang="es-MX" altLang="es-CL" baseline="0" dirty="0"/>
          </a:p>
          <a:p>
            <a:r>
              <a:rPr lang="es-MX" altLang="es-CL" baseline="0" dirty="0"/>
              <a:t>Del mismo modo hemos intentado apoyar a las otras escuelas con nuestra experiencia y herramientas.</a:t>
            </a:r>
          </a:p>
          <a:p>
            <a:endParaRPr lang="es-ES" altLang="es-CL" baseline="0" dirty="0"/>
          </a:p>
        </p:txBody>
      </p:sp>
    </p:spTree>
    <p:extLst>
      <p:ext uri="{BB962C8B-B14F-4D97-AF65-F5344CB8AC3E}">
        <p14:creationId xmlns:p14="http://schemas.microsoft.com/office/powerpoint/2010/main" val="264669800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  <p:txBody>
          <a:bodyPr/>
          <a:lstStyle/>
          <a:p>
            <a:endParaRPr lang="es-CL"/>
          </a:p>
        </p:txBody>
      </p:sp>
      <p:sp>
        <p:nvSpPr>
          <p:cNvPr id="15667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ES" altLang="es-CL" dirty="0"/>
          </a:p>
        </p:txBody>
      </p:sp>
    </p:spTree>
    <p:extLst>
      <p:ext uri="{BB962C8B-B14F-4D97-AF65-F5344CB8AC3E}">
        <p14:creationId xmlns:p14="http://schemas.microsoft.com/office/powerpoint/2010/main" val="24286402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7F391E-47E0-4DD6-B3B6-5B3EF795C1DD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A6A9C5-8A36-49A7-AEAC-34E2723F7813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4FB59D-45B0-4606-87C6-4B3CE44D1CA8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177C59-BFC7-48CE-9461-B86393391A31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8B18B1-2A36-4012-8B95-9F667D1E0628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743527-3881-445D-9B52-80FB241C9BD3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EA47DE-90C7-4632-BD22-23A56EDE9FBD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DBB8A1-FF27-45F6-B207-2B9C76FD6474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CL" noProof="0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2F7C2FA-FB64-4E04-949F-827CF4003991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B509B4-2946-4557-9495-88FC24110426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26EF9F-1491-41AC-8819-98CCE1277AAA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</p:spTree>
  </p:cSld>
  <p:clrMapOvr>
    <a:masterClrMapping/>
  </p:clrMapOvr>
  <p:transition spd="med"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</p:spTree>
  </p:cSld>
  <p:clrMapOvr>
    <a:masterClrMapping/>
  </p:clrMapOvr>
  <p:transition spd="med"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</p:spTree>
  </p:cSld>
  <p:clrMapOvr>
    <a:masterClrMapping/>
  </p:clrMapOvr>
  <p:transition spd="med"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</p:spTree>
  </p:cSld>
  <p:clrMapOvr>
    <a:masterClrMapping/>
  </p:clrMapOvr>
  <p:transition spd="med"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</p:spTree>
  </p:cSld>
  <p:clrMapOvr>
    <a:masterClrMapping/>
  </p:clrMapOvr>
  <p:transition spd="med"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</p:spTree>
  </p:cSld>
  <p:clrMapOvr>
    <a:masterClrMapping/>
  </p:clrMapOvr>
  <p:transition spd="med"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</p:spTree>
  </p:cSld>
  <p:clrMapOvr>
    <a:masterClrMapping/>
  </p:clrMapOvr>
  <p:transition spd="med"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</p:spTree>
  </p:cSld>
  <p:clrMapOvr>
    <a:masterClrMapping/>
  </p:clrMapOvr>
  <p:transition spd="med"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CL" noProof="0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</p:spTree>
  </p:cSld>
  <p:clrMapOvr>
    <a:masterClrMapping/>
  </p:clrMapOvr>
  <p:transition spd="med"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</p:spTree>
  </p:cSld>
  <p:clrMapOvr>
    <a:masterClrMapping/>
  </p:clrMapOvr>
  <p:transition spd="med"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</p:spTree>
  </p:cSld>
  <p:clrMapOvr>
    <a:masterClrMapping/>
  </p:clrMapOvr>
  <p:transition spd="med">
    <p:fad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ítulo, 1 objeto y 2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contenido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</p:spTree>
  </p:cSld>
  <p:clrMapOvr>
    <a:masterClrMapping/>
  </p:clrMapOvr>
  <p:transition spd="med">
    <p:fad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ítulo y 4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 sz="quarter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59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contenido"/>
          <p:cNvSpPr>
            <a:spLocks noGrp="1"/>
          </p:cNvSpPr>
          <p:nvPr>
            <p:ph sz="quarter" idx="3"/>
          </p:nvPr>
        </p:nvSpPr>
        <p:spPr>
          <a:xfrm>
            <a:off x="457200" y="3938588"/>
            <a:ext cx="4038600" cy="2187575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</p:spTree>
  </p:cSld>
  <p:clrMapOvr>
    <a:masterClrMapping/>
  </p:clrMapOvr>
  <p:transition spd="med">
    <p:fad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i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</p:spTree>
  </p:cSld>
  <p:clrMapOvr>
    <a:masterClrMapping/>
  </p:clrMapOvr>
  <p:transition spd="med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6" Type="http://schemas.openxmlformats.org/officeDocument/2006/relationships/image" Target="../media/image1.jpeg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theme" Target="../theme/theme2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/>
              <a:t>Haga clic para cambiar el estilo de título	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/>
              <a:t>Haga clic para modificar el estilo de texto del patrón</a:t>
            </a:r>
          </a:p>
          <a:p>
            <a:pPr lvl="1"/>
            <a:r>
              <a:rPr lang="es-ES" altLang="es-CL"/>
              <a:t>Segundo nivel</a:t>
            </a:r>
          </a:p>
          <a:p>
            <a:pPr lvl="2"/>
            <a:r>
              <a:rPr lang="es-ES" altLang="es-CL"/>
              <a:t>Tercer nivel</a:t>
            </a:r>
          </a:p>
          <a:p>
            <a:pPr lvl="3"/>
            <a:r>
              <a:rPr lang="es-ES" altLang="es-CL"/>
              <a:t>Cuarto nivel</a:t>
            </a:r>
          </a:p>
          <a:p>
            <a:pPr lvl="4"/>
            <a:r>
              <a:rPr lang="es-ES" altLang="es-CL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 b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fld id="{59ECABD9-ED41-45EC-9609-27DAD187FB46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3600" r:id="rId1"/>
    <p:sldLayoutId id="2147493601" r:id="rId2"/>
    <p:sldLayoutId id="2147493602" r:id="rId3"/>
    <p:sldLayoutId id="2147493603" r:id="rId4"/>
    <p:sldLayoutId id="2147493604" r:id="rId5"/>
    <p:sldLayoutId id="2147493605" r:id="rId6"/>
    <p:sldLayoutId id="2147493606" r:id="rId7"/>
    <p:sldLayoutId id="2147493607" r:id="rId8"/>
    <p:sldLayoutId id="2147493608" r:id="rId9"/>
    <p:sldLayoutId id="2147493609" r:id="rId10"/>
    <p:sldLayoutId id="2147493610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/>
              <a:t>Haga clic para modificar el estilo de texto del patrón</a:t>
            </a:r>
          </a:p>
          <a:p>
            <a:pPr lvl="1"/>
            <a:r>
              <a:rPr lang="es-ES" altLang="es-CL"/>
              <a:t>Segundo nivel</a:t>
            </a:r>
          </a:p>
          <a:p>
            <a:pPr lvl="2"/>
            <a:r>
              <a:rPr lang="es-ES" altLang="es-CL"/>
              <a:t>Tercer nivel</a:t>
            </a:r>
          </a:p>
          <a:p>
            <a:pPr lvl="3"/>
            <a:r>
              <a:rPr lang="es-ES" altLang="es-CL"/>
              <a:t>Cuarto nivel</a:t>
            </a:r>
          </a:p>
          <a:p>
            <a:pPr lvl="4"/>
            <a:r>
              <a:rPr lang="es-ES" altLang="es-CL"/>
              <a:t>Quinto nivel</a:t>
            </a:r>
          </a:p>
        </p:txBody>
      </p:sp>
      <p:sp>
        <p:nvSpPr>
          <p:cNvPr id="121754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1" hangingPunct="1">
              <a:defRPr sz="14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121754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3816" r:id="rId1"/>
    <p:sldLayoutId id="2147493817" r:id="rId2"/>
    <p:sldLayoutId id="2147493818" r:id="rId3"/>
    <p:sldLayoutId id="2147493819" r:id="rId4"/>
    <p:sldLayoutId id="2147493820" r:id="rId5"/>
    <p:sldLayoutId id="2147493821" r:id="rId6"/>
    <p:sldLayoutId id="2147493822" r:id="rId7"/>
    <p:sldLayoutId id="2147493823" r:id="rId8"/>
    <p:sldLayoutId id="2147493824" r:id="rId9"/>
    <p:sldLayoutId id="2147493825" r:id="rId10"/>
    <p:sldLayoutId id="2147493826" r:id="rId11"/>
    <p:sldLayoutId id="2147493827" r:id="rId12"/>
    <p:sldLayoutId id="2147493828" r:id="rId13"/>
    <p:sldLayoutId id="2147493829" r:id="rId14"/>
  </p:sldLayoutIdLst>
  <p:transition spd="med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Relationship Id="rId9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10" Type="http://schemas.openxmlformats.org/officeDocument/2006/relationships/image" Target="../media/image7.png"/><Relationship Id="rId4" Type="http://schemas.openxmlformats.org/officeDocument/2006/relationships/diagramLayout" Target="../diagrams/layout3.xml"/><Relationship Id="rId9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10" Type="http://schemas.openxmlformats.org/officeDocument/2006/relationships/image" Target="../media/image10.png"/><Relationship Id="rId4" Type="http://schemas.openxmlformats.org/officeDocument/2006/relationships/diagramLayout" Target="../diagrams/layout4.xml"/><Relationship Id="rId9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10" Type="http://schemas.openxmlformats.org/officeDocument/2006/relationships/image" Target="../media/image13.png"/><Relationship Id="rId4" Type="http://schemas.openxmlformats.org/officeDocument/2006/relationships/diagramLayout" Target="../diagrams/layout5.xml"/><Relationship Id="rId9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Relationship Id="rId9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10" Type="http://schemas.openxmlformats.org/officeDocument/2006/relationships/image" Target="../media/image18.png"/><Relationship Id="rId4" Type="http://schemas.openxmlformats.org/officeDocument/2006/relationships/diagramLayout" Target="../diagrams/layout7.xml"/><Relationship Id="rId9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8.xml"/><Relationship Id="rId7" Type="http://schemas.microsoft.com/office/2007/relationships/diagramDrawing" Target="../diagrams/drawing8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8.xml"/><Relationship Id="rId5" Type="http://schemas.openxmlformats.org/officeDocument/2006/relationships/diagramQuickStyle" Target="../diagrams/quickStyle8.xml"/><Relationship Id="rId4" Type="http://schemas.openxmlformats.org/officeDocument/2006/relationships/diagramLayout" Target="../diagrams/layout8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diagramData" Target="../diagrams/data9.xml"/><Relationship Id="rId7" Type="http://schemas.microsoft.com/office/2007/relationships/diagramDrawing" Target="../diagrams/drawing9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9.xml"/><Relationship Id="rId5" Type="http://schemas.openxmlformats.org/officeDocument/2006/relationships/diagramQuickStyle" Target="../diagrams/quickStyle9.xml"/><Relationship Id="rId4" Type="http://schemas.openxmlformats.org/officeDocument/2006/relationships/diagramLayout" Target="../diagrams/layout9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2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2"/>
          <p:cNvSpPr>
            <a:spLocks noChangeArrowheads="1"/>
          </p:cNvSpPr>
          <p:nvPr/>
        </p:nvSpPr>
        <p:spPr bwMode="auto">
          <a:xfrm>
            <a:off x="1" y="0"/>
            <a:ext cx="9143999" cy="6464181"/>
          </a:xfrm>
          <a:prstGeom prst="rect">
            <a:avLst/>
          </a:prstGeom>
          <a:solidFill>
            <a:schemeClr val="tx1">
              <a:alpha val="71000"/>
            </a:schemeClr>
          </a:solidFill>
          <a:ln w="9525">
            <a:noFill/>
            <a:miter lim="800000"/>
            <a:headEnd/>
            <a:tailEnd/>
          </a:ln>
          <a:effectLst>
            <a:outerShdw blurRad="50800" dist="50800" dir="5400000" algn="ctr" rotWithShape="0">
              <a:srgbClr val="000000">
                <a:alpha val="34000"/>
              </a:srgbClr>
            </a:outerShdw>
          </a:effectLst>
        </p:spPr>
        <p:txBody>
          <a:bodyPr wrap="none" anchor="ctr"/>
          <a:lstStyle/>
          <a:p>
            <a:pPr algn="l"/>
            <a:endParaRPr lang="en-US" altLang="es-CL" sz="1800" dirty="0">
              <a:solidFill>
                <a:srgbClr val="000000"/>
              </a:solidFill>
              <a:ea typeface="ＭＳ Ｐゴシック" pitchFamily="34" charset="-128"/>
            </a:endParaRPr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11CA9D27-25BC-4311-98B4-1F73615810FA}"/>
              </a:ext>
            </a:extLst>
          </p:cNvPr>
          <p:cNvSpPr/>
          <p:nvPr/>
        </p:nvSpPr>
        <p:spPr>
          <a:xfrm>
            <a:off x="0" y="6357752"/>
            <a:ext cx="9144000" cy="527632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Arial" pitchFamily="34" charset="0"/>
                <a:cs typeface="Arial" pitchFamily="34" charset="0"/>
              </a:rPr>
              <a:t>HONOR		LEALTAD		         VALENTÍA	         INTEGRIDAD		  DEBER</a:t>
            </a:r>
          </a:p>
        </p:txBody>
      </p:sp>
      <p:sp>
        <p:nvSpPr>
          <p:cNvPr id="12" name="Proceso alternativo 11">
            <a:extLst>
              <a:ext uri="{FF2B5EF4-FFF2-40B4-BE49-F238E27FC236}">
                <a16:creationId xmlns:a16="http://schemas.microsoft.com/office/drawing/2014/main" id="{721E0767-6746-4C9D-B2D1-2FBBDE6FCF7F}"/>
              </a:ext>
            </a:extLst>
          </p:cNvPr>
          <p:cNvSpPr/>
          <p:nvPr/>
        </p:nvSpPr>
        <p:spPr>
          <a:xfrm flipV="1">
            <a:off x="0" y="6314170"/>
            <a:ext cx="9144000" cy="45719"/>
          </a:xfrm>
          <a:prstGeom prst="flowChartAlternateProcess">
            <a:avLst/>
          </a:prstGeom>
          <a:solidFill>
            <a:srgbClr val="FFC000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7" name="3 CuadroTexto">
            <a:extLst>
              <a:ext uri="{FF2B5EF4-FFF2-40B4-BE49-F238E27FC236}">
                <a16:creationId xmlns:a16="http://schemas.microsoft.com/office/drawing/2014/main" id="{2B991172-6C2F-448C-BC2B-99F054E627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84168" y="5498832"/>
            <a:ext cx="2669320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altLang="es-CL" sz="14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/>
                <a:ea typeface="ＭＳ Ｐゴシック" pitchFamily="34" charset="-128"/>
                <a:cs typeface="+mn-cs"/>
              </a:rPr>
              <a:t>RENÉ GALLEGOS JACCARD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altLang="es-CL" sz="14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/>
                <a:ea typeface="ＭＳ Ｐゴシック" pitchFamily="34" charset="-128"/>
                <a:cs typeface="+mn-cs"/>
              </a:rPr>
              <a:t>CAPITÁN DE CORBETA</a:t>
            </a:r>
            <a:endParaRPr kumimoji="0" lang="es-CL" altLang="es-CL" sz="14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/>
              <a:ea typeface="ＭＳ Ｐゴシック" pitchFamily="34" charset="-128"/>
              <a:cs typeface="+mn-cs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CL" altLang="es-CL" sz="1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ＭＳ Ｐゴシック" pitchFamily="34" charset="-128"/>
              <a:cs typeface="+mn-cs"/>
            </a:endParaRPr>
          </a:p>
        </p:txBody>
      </p:sp>
      <p:sp>
        <p:nvSpPr>
          <p:cNvPr id="9" name="Título 1"/>
          <p:cNvSpPr txBox="1">
            <a:spLocks/>
          </p:cNvSpPr>
          <p:nvPr/>
        </p:nvSpPr>
        <p:spPr>
          <a:xfrm flipH="1">
            <a:off x="539552" y="2276872"/>
            <a:ext cx="8316416" cy="2424103"/>
          </a:xfrm>
          <a:prstGeom prst="rect">
            <a:avLst/>
          </a:prstGeom>
        </p:spPr>
        <p:txBody>
          <a:bodyPr spcFirstLastPara="1" vert="horz" wrap="square" lIns="91425" tIns="91425" rIns="91425" bIns="91425" rtlCol="0" anchor="ctr" anchorCtr="0">
            <a:noAutofit/>
          </a:bodyPr>
          <a:lstStyle>
            <a:lvl1pPr lvl="0" algn="ctr" defTabSz="1219170" rtl="0" eaLnBrk="1" latinLnBrk="0" hangingPunct="1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3200" kern="1200">
                <a:solidFill>
                  <a:schemeClr val="accent4"/>
                </a:solidFill>
                <a:latin typeface="+mj-lt"/>
                <a:ea typeface="+mj-ea"/>
                <a:cs typeface="+mj-cs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3200">
                <a:solidFill>
                  <a:schemeClr val="accent4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3200">
                <a:solidFill>
                  <a:schemeClr val="accent4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3200">
                <a:solidFill>
                  <a:schemeClr val="accent4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3200">
                <a:solidFill>
                  <a:schemeClr val="accent4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3200">
                <a:solidFill>
                  <a:schemeClr val="accent4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3200">
                <a:solidFill>
                  <a:schemeClr val="accent4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3200">
                <a:solidFill>
                  <a:schemeClr val="accent4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3200">
                <a:solidFill>
                  <a:schemeClr val="accent4"/>
                </a:solidFill>
              </a:defRPr>
            </a:lvl9pPr>
          </a:lstStyle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064A2"/>
              </a:buClr>
              <a:buSzPts val="2400"/>
              <a:buFontTx/>
              <a:buNone/>
              <a:tabLst/>
              <a:defRPr/>
            </a:pPr>
            <a:r>
              <a:rPr kumimoji="0" lang="es-ES" sz="3200" b="1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EXPERIENCIAS DEL PROCESO DE ACREDITACIÓN ESCUELA NAVAL “ARTURO PRAT”</a:t>
            </a:r>
            <a:endParaRPr kumimoji="0" lang="es-CL" sz="3200" b="1" i="0" u="none" strike="noStrike" kern="120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j-ea"/>
              <a:cs typeface="+mj-cs"/>
            </a:endParaRPr>
          </a:p>
        </p:txBody>
      </p:sp>
      <p:pic>
        <p:nvPicPr>
          <p:cNvPr id="10" name="2 Imagen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73041" y="808681"/>
            <a:ext cx="1849437" cy="188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3 CuadroTexto">
            <a:extLst>
              <a:ext uri="{FF2B5EF4-FFF2-40B4-BE49-F238E27FC236}">
                <a16:creationId xmlns:a16="http://schemas.microsoft.com/office/drawing/2014/main" id="{2B991172-6C2F-448C-BC2B-99F054E627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7575" y="5769856"/>
            <a:ext cx="1871025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altLang="es-CL" sz="10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rPr>
              <a:t>Valparaíso, octubre de 2025</a:t>
            </a:r>
          </a:p>
        </p:txBody>
      </p:sp>
    </p:spTree>
    <p:extLst>
      <p:ext uri="{BB962C8B-B14F-4D97-AF65-F5344CB8AC3E}">
        <p14:creationId xmlns:p14="http://schemas.microsoft.com/office/powerpoint/2010/main" val="1409883080"/>
      </p:ext>
    </p:extLst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2"/>
          <p:cNvSpPr>
            <a:spLocks noChangeArrowheads="1"/>
          </p:cNvSpPr>
          <p:nvPr/>
        </p:nvSpPr>
        <p:spPr bwMode="auto">
          <a:xfrm>
            <a:off x="1" y="0"/>
            <a:ext cx="9143999" cy="6464181"/>
          </a:xfrm>
          <a:prstGeom prst="rect">
            <a:avLst/>
          </a:prstGeom>
          <a:solidFill>
            <a:schemeClr val="tx1">
              <a:alpha val="71000"/>
            </a:schemeClr>
          </a:solidFill>
          <a:ln w="9525">
            <a:noFill/>
            <a:miter lim="800000"/>
            <a:headEnd/>
            <a:tailEnd/>
          </a:ln>
          <a:effectLst>
            <a:outerShdw blurRad="50800" dist="50800" dir="5400000" algn="ctr" rotWithShape="0">
              <a:srgbClr val="000000">
                <a:alpha val="34000"/>
              </a:srgbClr>
            </a:outerShdw>
          </a:effectLst>
        </p:spPr>
        <p:txBody>
          <a:bodyPr wrap="none" anchor="ctr"/>
          <a:lstStyle/>
          <a:p>
            <a:pPr algn="l"/>
            <a:endParaRPr lang="en-US" altLang="es-CL" sz="1800" dirty="0">
              <a:solidFill>
                <a:srgbClr val="000000"/>
              </a:solidFill>
              <a:ea typeface="ＭＳ Ｐゴシック" pitchFamily="34" charset="-128"/>
            </a:endParaRPr>
          </a:p>
        </p:txBody>
      </p:sp>
      <p:sp>
        <p:nvSpPr>
          <p:cNvPr id="16" name="Rectángulo 15">
            <a:extLst>
              <a:ext uri="{FF2B5EF4-FFF2-40B4-BE49-F238E27FC236}">
                <a16:creationId xmlns:a16="http://schemas.microsoft.com/office/drawing/2014/main" id="{11CA9D27-25BC-4311-98B4-1F73615810FA}"/>
              </a:ext>
            </a:extLst>
          </p:cNvPr>
          <p:cNvSpPr/>
          <p:nvPr/>
        </p:nvSpPr>
        <p:spPr>
          <a:xfrm>
            <a:off x="0" y="6357752"/>
            <a:ext cx="9144000" cy="527632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Arial" pitchFamily="34" charset="0"/>
                <a:cs typeface="Arial" pitchFamily="34" charset="0"/>
              </a:rPr>
              <a:t>HONOR		LEALTAD		         VALENTÍA	         INTEGRIDAD		  DEBER</a:t>
            </a:r>
          </a:p>
        </p:txBody>
      </p:sp>
      <p:sp>
        <p:nvSpPr>
          <p:cNvPr id="17" name="Proceso alternativo 16">
            <a:extLst>
              <a:ext uri="{FF2B5EF4-FFF2-40B4-BE49-F238E27FC236}">
                <a16:creationId xmlns:a16="http://schemas.microsoft.com/office/drawing/2014/main" id="{721E0767-6746-4C9D-B2D1-2FBBDE6FCF7F}"/>
              </a:ext>
            </a:extLst>
          </p:cNvPr>
          <p:cNvSpPr/>
          <p:nvPr/>
        </p:nvSpPr>
        <p:spPr>
          <a:xfrm flipV="1">
            <a:off x="0" y="6314170"/>
            <a:ext cx="9144000" cy="45719"/>
          </a:xfrm>
          <a:prstGeom prst="flowChartAlternateProcess">
            <a:avLst/>
          </a:prstGeom>
          <a:solidFill>
            <a:srgbClr val="FFC000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7" name="6 Rectángulo"/>
          <p:cNvSpPr/>
          <p:nvPr/>
        </p:nvSpPr>
        <p:spPr bwMode="auto">
          <a:xfrm>
            <a:off x="2413166" y="2518842"/>
            <a:ext cx="6551321" cy="428628"/>
          </a:xfrm>
          <a:prstGeom prst="rect">
            <a:avLst/>
          </a:prstGeom>
          <a:solidFill>
            <a:srgbClr val="FFC000">
              <a:alpha val="46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CL" sz="2800" b="1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Arial" charset="0"/>
            </a:endParaRPr>
          </a:p>
        </p:txBody>
      </p:sp>
      <p:sp>
        <p:nvSpPr>
          <p:cNvPr id="9" name="Proceso alternativo 5">
            <a:extLst>
              <a:ext uri="{FF2B5EF4-FFF2-40B4-BE49-F238E27FC236}">
                <a16:creationId xmlns:a16="http://schemas.microsoft.com/office/drawing/2014/main" id="{A9B50D0E-EF3B-4F81-8D1C-45E23C4F8FF5}"/>
              </a:ext>
            </a:extLst>
          </p:cNvPr>
          <p:cNvSpPr/>
          <p:nvPr/>
        </p:nvSpPr>
        <p:spPr>
          <a:xfrm>
            <a:off x="1054087" y="979972"/>
            <a:ext cx="7035825" cy="45719"/>
          </a:xfrm>
          <a:prstGeom prst="flowChartAlternateProcess">
            <a:avLst/>
          </a:prstGeom>
          <a:solidFill>
            <a:srgbClr val="FFC000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14" name="Rectángulo 13"/>
          <p:cNvSpPr/>
          <p:nvPr/>
        </p:nvSpPr>
        <p:spPr>
          <a:xfrm>
            <a:off x="730050" y="346703"/>
            <a:ext cx="7683897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es-MX" sz="3600" b="1" dirty="0">
                <a:solidFill>
                  <a:schemeClr val="bg1">
                    <a:lumMod val="95000"/>
                  </a:schemeClr>
                </a:solidFill>
                <a:latin typeface="Agency FB" panose="020B0503020202020204" pitchFamily="34" charset="0"/>
              </a:rPr>
              <a:t>EXPERIENCIAS DEL PROCESO DE ACREDITACIÓN</a:t>
            </a:r>
            <a:endParaRPr lang="es-CL" sz="3600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3" name="Text Box 10"/>
          <p:cNvSpPr txBox="1">
            <a:spLocks noChangeArrowheads="1"/>
          </p:cNvSpPr>
          <p:nvPr/>
        </p:nvSpPr>
        <p:spPr bwMode="auto">
          <a:xfrm>
            <a:off x="2413167" y="2414393"/>
            <a:ext cx="6479313" cy="208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square">
            <a:spAutoFit/>
          </a:bodyPr>
          <a:lstStyle/>
          <a:p>
            <a:pPr marL="533400" indent="-533400" algn="l">
              <a:lnSpc>
                <a:spcPct val="135000"/>
              </a:lnSpc>
              <a:buFontTx/>
              <a:buAutoNum type="arabicPeriod"/>
              <a:tabLst>
                <a:tab pos="0" algn="l"/>
              </a:tabLst>
              <a:defRPr/>
            </a:pPr>
            <a:r>
              <a:rPr lang="es-CL" altLang="es-CL" sz="2400" b="1" dirty="0">
                <a:solidFill>
                  <a:srgbClr val="FFFFFF"/>
                </a:solidFill>
                <a:ea typeface="ＭＳ Ｐゴシック" pitchFamily="34" charset="-128"/>
              </a:rPr>
              <a:t>INTRODUCCIÓN</a:t>
            </a:r>
          </a:p>
          <a:p>
            <a:pPr marL="533400" indent="-533400" algn="l">
              <a:lnSpc>
                <a:spcPct val="135000"/>
              </a:lnSpc>
              <a:buFontTx/>
              <a:buAutoNum type="arabicPeriod"/>
              <a:tabLst>
                <a:tab pos="0" algn="l"/>
              </a:tabLst>
              <a:defRPr/>
            </a:pPr>
            <a:r>
              <a:rPr lang="es-CL" altLang="es-CL" sz="2400" b="1" dirty="0">
                <a:solidFill>
                  <a:srgbClr val="FFFFFF"/>
                </a:solidFill>
                <a:ea typeface="ＭＳ Ｐゴシック" pitchFamily="34" charset="-128"/>
              </a:rPr>
              <a:t>PROCESO ACREDITACIÓN 2018 - 2025</a:t>
            </a:r>
          </a:p>
          <a:p>
            <a:pPr marL="533400" indent="-533400" algn="l">
              <a:lnSpc>
                <a:spcPct val="135000"/>
              </a:lnSpc>
              <a:buFontTx/>
              <a:buAutoNum type="arabicPeriod"/>
              <a:tabLst>
                <a:tab pos="0" algn="l"/>
              </a:tabLst>
              <a:defRPr/>
            </a:pPr>
            <a:r>
              <a:rPr lang="es-CL" altLang="es-CL" sz="2400" b="1" dirty="0">
                <a:solidFill>
                  <a:srgbClr val="FFFFFF"/>
                </a:solidFill>
                <a:ea typeface="ＭＳ Ｐゴシック" pitchFamily="34" charset="-128"/>
              </a:rPr>
              <a:t>QUE ESTAMOS REALIZANDO HOY</a:t>
            </a:r>
          </a:p>
          <a:p>
            <a:pPr marL="533400" indent="-533400" algn="l">
              <a:lnSpc>
                <a:spcPct val="135000"/>
              </a:lnSpc>
              <a:buFontTx/>
              <a:buAutoNum type="arabicPeriod"/>
              <a:tabLst>
                <a:tab pos="0" algn="l"/>
              </a:tabLst>
              <a:defRPr/>
            </a:pPr>
            <a:r>
              <a:rPr lang="es-ES" altLang="es-CL" sz="2400" b="1" dirty="0">
                <a:solidFill>
                  <a:srgbClr val="FFFFFF"/>
                </a:solidFill>
                <a:ea typeface="ＭＳ Ｐゴシック" pitchFamily="34" charset="-128"/>
              </a:rPr>
              <a:t>EXPERIENCIAS</a:t>
            </a:r>
          </a:p>
        </p:txBody>
      </p:sp>
      <p:pic>
        <p:nvPicPr>
          <p:cNvPr id="10" name="2 Imagen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3730" y="2513192"/>
            <a:ext cx="1849437" cy="188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356307237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1" y="0"/>
            <a:ext cx="9143999" cy="6464181"/>
          </a:xfrm>
          <a:prstGeom prst="rect">
            <a:avLst/>
          </a:prstGeom>
          <a:solidFill>
            <a:schemeClr val="tx1">
              <a:alpha val="71000"/>
            </a:schemeClr>
          </a:solidFill>
          <a:ln w="9525">
            <a:noFill/>
            <a:miter lim="800000"/>
            <a:headEnd/>
            <a:tailEnd/>
          </a:ln>
          <a:effectLst>
            <a:outerShdw blurRad="50800" dist="50800" dir="5400000" algn="ctr" rotWithShape="0">
              <a:srgbClr val="000000">
                <a:alpha val="34000"/>
              </a:srgbClr>
            </a:outerShdw>
          </a:effectLst>
        </p:spPr>
        <p:txBody>
          <a:bodyPr wrap="none" anchor="ctr"/>
          <a:lstStyle/>
          <a:p>
            <a:pPr algn="l"/>
            <a:endParaRPr lang="en-US" altLang="es-CL" sz="1800" dirty="0">
              <a:solidFill>
                <a:srgbClr val="000000"/>
              </a:solidFill>
              <a:ea typeface="ＭＳ Ｐゴシック" pitchFamily="34" charset="-128"/>
            </a:endParaRP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11CA9D27-25BC-4311-98B4-1F73615810FA}"/>
              </a:ext>
            </a:extLst>
          </p:cNvPr>
          <p:cNvSpPr/>
          <p:nvPr/>
        </p:nvSpPr>
        <p:spPr>
          <a:xfrm>
            <a:off x="0" y="6357752"/>
            <a:ext cx="9144000" cy="527632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Arial" pitchFamily="34" charset="0"/>
                <a:cs typeface="Arial" pitchFamily="34" charset="0"/>
              </a:rPr>
              <a:t>HONOR		LEALTAD		         VALENTÍA	         INTEGRIDAD		  DEBER</a:t>
            </a:r>
          </a:p>
        </p:txBody>
      </p:sp>
      <p:sp>
        <p:nvSpPr>
          <p:cNvPr id="13" name="Proceso alternativo 12">
            <a:extLst>
              <a:ext uri="{FF2B5EF4-FFF2-40B4-BE49-F238E27FC236}">
                <a16:creationId xmlns:a16="http://schemas.microsoft.com/office/drawing/2014/main" id="{721E0767-6746-4C9D-B2D1-2FBBDE6FCF7F}"/>
              </a:ext>
            </a:extLst>
          </p:cNvPr>
          <p:cNvSpPr/>
          <p:nvPr/>
        </p:nvSpPr>
        <p:spPr>
          <a:xfrm flipV="1">
            <a:off x="0" y="6314170"/>
            <a:ext cx="9144000" cy="45719"/>
          </a:xfrm>
          <a:prstGeom prst="flowChartAlternateProcess">
            <a:avLst/>
          </a:prstGeom>
          <a:solidFill>
            <a:srgbClr val="FFC000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9" name="Proceso alternativo 5">
            <a:extLst>
              <a:ext uri="{FF2B5EF4-FFF2-40B4-BE49-F238E27FC236}">
                <a16:creationId xmlns:a16="http://schemas.microsoft.com/office/drawing/2014/main" id="{A9B50D0E-EF3B-4F81-8D1C-45E23C4F8FF5}"/>
              </a:ext>
            </a:extLst>
          </p:cNvPr>
          <p:cNvSpPr/>
          <p:nvPr/>
        </p:nvSpPr>
        <p:spPr>
          <a:xfrm>
            <a:off x="1331640" y="1007017"/>
            <a:ext cx="7035825" cy="45719"/>
          </a:xfrm>
          <a:prstGeom prst="flowChartAlternateProcess">
            <a:avLst/>
          </a:prstGeom>
          <a:solidFill>
            <a:srgbClr val="FFC000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14" name="Rectángulo 13"/>
          <p:cNvSpPr/>
          <p:nvPr/>
        </p:nvSpPr>
        <p:spPr>
          <a:xfrm>
            <a:off x="683568" y="374885"/>
            <a:ext cx="7683897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es-CL" sz="3600" b="1" dirty="0">
                <a:solidFill>
                  <a:schemeClr val="bg1">
                    <a:lumMod val="95000"/>
                  </a:schemeClr>
                </a:solidFill>
                <a:latin typeface="Agency FB" panose="020B0503020202020204" pitchFamily="34" charset="0"/>
              </a:rPr>
              <a:t>INTRODUCCIÓN</a:t>
            </a:r>
          </a:p>
        </p:txBody>
      </p:sp>
      <p:graphicFrame>
        <p:nvGraphicFramePr>
          <p:cNvPr id="23" name="Diagrama 22"/>
          <p:cNvGraphicFramePr/>
          <p:nvPr>
            <p:extLst>
              <p:ext uri="{D42A27DB-BD31-4B8C-83A1-F6EECF244321}">
                <p14:modId xmlns:p14="http://schemas.microsoft.com/office/powerpoint/2010/main" val="3343205494"/>
              </p:ext>
            </p:extLst>
          </p:nvPr>
        </p:nvGraphicFramePr>
        <p:xfrm>
          <a:off x="323528" y="764704"/>
          <a:ext cx="8712968" cy="57427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048986056"/>
      </p:ext>
    </p:extLst>
  </p:cSld>
  <p:clrMapOvr>
    <a:masterClrMapping/>
  </p:clrMapOvr>
  <p:transition spd="med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2"/>
          <p:cNvSpPr>
            <a:spLocks noChangeArrowheads="1"/>
          </p:cNvSpPr>
          <p:nvPr/>
        </p:nvSpPr>
        <p:spPr bwMode="auto">
          <a:xfrm>
            <a:off x="1" y="0"/>
            <a:ext cx="9143999" cy="6464181"/>
          </a:xfrm>
          <a:prstGeom prst="rect">
            <a:avLst/>
          </a:prstGeom>
          <a:solidFill>
            <a:schemeClr val="tx1">
              <a:alpha val="71000"/>
            </a:schemeClr>
          </a:solidFill>
          <a:ln w="9525">
            <a:noFill/>
            <a:miter lim="800000"/>
            <a:headEnd/>
            <a:tailEnd/>
          </a:ln>
          <a:effectLst>
            <a:outerShdw blurRad="50800" dist="50800" dir="5400000" algn="ctr" rotWithShape="0">
              <a:srgbClr val="000000">
                <a:alpha val="34000"/>
              </a:srgbClr>
            </a:outerShdw>
          </a:effectLst>
        </p:spPr>
        <p:txBody>
          <a:bodyPr wrap="none" anchor="ctr"/>
          <a:lstStyle/>
          <a:p>
            <a:pPr algn="l"/>
            <a:endParaRPr lang="en-US" altLang="es-CL" sz="1800" dirty="0">
              <a:solidFill>
                <a:srgbClr val="000000"/>
              </a:solidFill>
              <a:ea typeface="ＭＳ Ｐゴシック" pitchFamily="34" charset="-128"/>
            </a:endParaRPr>
          </a:p>
        </p:txBody>
      </p:sp>
      <p:sp>
        <p:nvSpPr>
          <p:cNvPr id="17" name="Rectángulo 16">
            <a:extLst>
              <a:ext uri="{FF2B5EF4-FFF2-40B4-BE49-F238E27FC236}">
                <a16:creationId xmlns:a16="http://schemas.microsoft.com/office/drawing/2014/main" id="{11CA9D27-25BC-4311-98B4-1F73615810FA}"/>
              </a:ext>
            </a:extLst>
          </p:cNvPr>
          <p:cNvSpPr/>
          <p:nvPr/>
        </p:nvSpPr>
        <p:spPr>
          <a:xfrm>
            <a:off x="0" y="6357752"/>
            <a:ext cx="9144000" cy="527632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Arial" pitchFamily="34" charset="0"/>
                <a:cs typeface="Arial" pitchFamily="34" charset="0"/>
              </a:rPr>
              <a:t>HONOR		LEALTAD		         VALENTÍA	         INTEGRIDAD		  DEBER</a:t>
            </a:r>
          </a:p>
        </p:txBody>
      </p:sp>
      <p:sp>
        <p:nvSpPr>
          <p:cNvPr id="18" name="Proceso alternativo 17">
            <a:extLst>
              <a:ext uri="{FF2B5EF4-FFF2-40B4-BE49-F238E27FC236}">
                <a16:creationId xmlns:a16="http://schemas.microsoft.com/office/drawing/2014/main" id="{721E0767-6746-4C9D-B2D1-2FBBDE6FCF7F}"/>
              </a:ext>
            </a:extLst>
          </p:cNvPr>
          <p:cNvSpPr/>
          <p:nvPr/>
        </p:nvSpPr>
        <p:spPr>
          <a:xfrm flipV="1">
            <a:off x="0" y="6314170"/>
            <a:ext cx="9144000" cy="45719"/>
          </a:xfrm>
          <a:prstGeom prst="flowChartAlternateProcess">
            <a:avLst/>
          </a:prstGeom>
          <a:solidFill>
            <a:srgbClr val="FFC000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9" name="Proceso alternativo 5">
            <a:extLst>
              <a:ext uri="{FF2B5EF4-FFF2-40B4-BE49-F238E27FC236}">
                <a16:creationId xmlns:a16="http://schemas.microsoft.com/office/drawing/2014/main" id="{A9B50D0E-EF3B-4F81-8D1C-45E23C4F8FF5}"/>
              </a:ext>
            </a:extLst>
          </p:cNvPr>
          <p:cNvSpPr/>
          <p:nvPr/>
        </p:nvSpPr>
        <p:spPr>
          <a:xfrm>
            <a:off x="1331640" y="1007017"/>
            <a:ext cx="7035825" cy="45719"/>
          </a:xfrm>
          <a:prstGeom prst="flowChartAlternateProcess">
            <a:avLst/>
          </a:prstGeom>
          <a:solidFill>
            <a:srgbClr val="FFC000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14" name="Rectángulo 13"/>
          <p:cNvSpPr/>
          <p:nvPr/>
        </p:nvSpPr>
        <p:spPr>
          <a:xfrm>
            <a:off x="683568" y="374885"/>
            <a:ext cx="7683897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es-MX" sz="3600" b="1" dirty="0">
                <a:solidFill>
                  <a:schemeClr val="bg1">
                    <a:lumMod val="95000"/>
                  </a:schemeClr>
                </a:solidFill>
                <a:latin typeface="Agency FB" panose="020B0503020202020204" pitchFamily="34" charset="0"/>
              </a:rPr>
              <a:t>EXPERIENCIAS DEL PROCESO DE ACREDITACIÓN</a:t>
            </a:r>
            <a:endParaRPr lang="es-CL" sz="3600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3" name="Text Box 10"/>
          <p:cNvSpPr txBox="1">
            <a:spLocks noChangeArrowheads="1"/>
          </p:cNvSpPr>
          <p:nvPr/>
        </p:nvSpPr>
        <p:spPr bwMode="auto">
          <a:xfrm>
            <a:off x="2413167" y="2414393"/>
            <a:ext cx="6479313" cy="208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square">
            <a:spAutoFit/>
          </a:bodyPr>
          <a:lstStyle/>
          <a:p>
            <a:pPr marL="533400" indent="-533400" algn="l">
              <a:lnSpc>
                <a:spcPct val="135000"/>
              </a:lnSpc>
              <a:buFontTx/>
              <a:buAutoNum type="arabicPeriod"/>
              <a:tabLst>
                <a:tab pos="0" algn="l"/>
              </a:tabLst>
              <a:defRPr/>
            </a:pPr>
            <a:r>
              <a:rPr lang="es-CL" altLang="es-CL" sz="2400" b="1" dirty="0">
                <a:solidFill>
                  <a:srgbClr val="FFFFFF"/>
                </a:solidFill>
                <a:ea typeface="ＭＳ Ｐゴシック" pitchFamily="34" charset="-128"/>
              </a:rPr>
              <a:t>INTRODUCCIÓN</a:t>
            </a:r>
          </a:p>
          <a:p>
            <a:pPr marL="533400" indent="-533400" algn="l">
              <a:lnSpc>
                <a:spcPct val="135000"/>
              </a:lnSpc>
              <a:buFontTx/>
              <a:buAutoNum type="arabicPeriod"/>
              <a:tabLst>
                <a:tab pos="0" algn="l"/>
              </a:tabLst>
              <a:defRPr/>
            </a:pPr>
            <a:r>
              <a:rPr lang="es-CL" altLang="es-CL" sz="2400" b="1" dirty="0">
                <a:solidFill>
                  <a:srgbClr val="FFFFFF"/>
                </a:solidFill>
                <a:ea typeface="ＭＳ Ｐゴシック" pitchFamily="34" charset="-128"/>
              </a:rPr>
              <a:t>PROCESO ACREDITACIÓN 2018 - 2025</a:t>
            </a:r>
          </a:p>
          <a:p>
            <a:pPr marL="533400" indent="-533400" algn="l">
              <a:lnSpc>
                <a:spcPct val="135000"/>
              </a:lnSpc>
              <a:buFontTx/>
              <a:buAutoNum type="arabicPeriod"/>
              <a:tabLst>
                <a:tab pos="0" algn="l"/>
              </a:tabLst>
              <a:defRPr/>
            </a:pPr>
            <a:r>
              <a:rPr lang="es-CL" altLang="es-CL" sz="2400" b="1" dirty="0">
                <a:solidFill>
                  <a:srgbClr val="FFFFFF"/>
                </a:solidFill>
                <a:ea typeface="ＭＳ Ｐゴシック" pitchFamily="34" charset="-128"/>
              </a:rPr>
              <a:t>QUE ESTAMOS REALIZANDO HOY</a:t>
            </a:r>
          </a:p>
          <a:p>
            <a:pPr marL="533400" indent="-533400" algn="l">
              <a:lnSpc>
                <a:spcPct val="135000"/>
              </a:lnSpc>
              <a:buFontTx/>
              <a:buAutoNum type="arabicPeriod"/>
              <a:tabLst>
                <a:tab pos="0" algn="l"/>
              </a:tabLst>
              <a:defRPr/>
            </a:pPr>
            <a:r>
              <a:rPr lang="es-ES" altLang="es-CL" sz="2400" b="1" dirty="0">
                <a:solidFill>
                  <a:srgbClr val="FFFFFF"/>
                </a:solidFill>
                <a:ea typeface="ＭＳ Ｐゴシック" pitchFamily="34" charset="-128"/>
              </a:rPr>
              <a:t>EXPERIENCIAS</a:t>
            </a:r>
          </a:p>
        </p:txBody>
      </p:sp>
      <p:sp>
        <p:nvSpPr>
          <p:cNvPr id="10" name="6 Rectángulo"/>
          <p:cNvSpPr/>
          <p:nvPr/>
        </p:nvSpPr>
        <p:spPr bwMode="auto">
          <a:xfrm>
            <a:off x="2413166" y="2996952"/>
            <a:ext cx="6551321" cy="428628"/>
          </a:xfrm>
          <a:prstGeom prst="rect">
            <a:avLst/>
          </a:prstGeom>
          <a:solidFill>
            <a:srgbClr val="FFC000">
              <a:alpha val="46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CL" sz="2800" b="1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Arial" charset="0"/>
            </a:endParaRPr>
          </a:p>
        </p:txBody>
      </p:sp>
      <p:pic>
        <p:nvPicPr>
          <p:cNvPr id="15" name="2 Imagen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3730" y="2513192"/>
            <a:ext cx="1849437" cy="188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04018222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2"/>
          <p:cNvSpPr>
            <a:spLocks noChangeArrowheads="1"/>
          </p:cNvSpPr>
          <p:nvPr/>
        </p:nvSpPr>
        <p:spPr bwMode="auto">
          <a:xfrm>
            <a:off x="1" y="0"/>
            <a:ext cx="9143999" cy="6464181"/>
          </a:xfrm>
          <a:prstGeom prst="rect">
            <a:avLst/>
          </a:prstGeom>
          <a:solidFill>
            <a:schemeClr val="tx1">
              <a:alpha val="71000"/>
            </a:schemeClr>
          </a:solidFill>
          <a:ln w="9525">
            <a:noFill/>
            <a:miter lim="800000"/>
            <a:headEnd/>
            <a:tailEnd/>
          </a:ln>
          <a:effectLst>
            <a:outerShdw blurRad="50800" dist="50800" dir="5400000" algn="ctr" rotWithShape="0">
              <a:srgbClr val="000000">
                <a:alpha val="34000"/>
              </a:srgbClr>
            </a:outerShdw>
          </a:effectLst>
        </p:spPr>
        <p:txBody>
          <a:bodyPr wrap="none" anchor="ctr"/>
          <a:lstStyle/>
          <a:p>
            <a:pPr algn="l"/>
            <a:endParaRPr lang="en-US" altLang="es-CL" sz="1800" dirty="0">
              <a:solidFill>
                <a:srgbClr val="000000"/>
              </a:solidFill>
              <a:ea typeface="ＭＳ Ｐゴシック" pitchFamily="34" charset="-128"/>
            </a:endParaRPr>
          </a:p>
        </p:txBody>
      </p:sp>
      <p:sp>
        <p:nvSpPr>
          <p:cNvPr id="15" name="Rectángulo 14">
            <a:extLst>
              <a:ext uri="{FF2B5EF4-FFF2-40B4-BE49-F238E27FC236}">
                <a16:creationId xmlns:a16="http://schemas.microsoft.com/office/drawing/2014/main" id="{11CA9D27-25BC-4311-98B4-1F73615810FA}"/>
              </a:ext>
            </a:extLst>
          </p:cNvPr>
          <p:cNvSpPr/>
          <p:nvPr/>
        </p:nvSpPr>
        <p:spPr>
          <a:xfrm>
            <a:off x="0" y="6357752"/>
            <a:ext cx="9144000" cy="527632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Arial" pitchFamily="34" charset="0"/>
                <a:cs typeface="Arial" pitchFamily="34" charset="0"/>
              </a:rPr>
              <a:t>HONOR		LEALTAD		         VALENTÍA	         INTEGRIDAD		  DEBER</a:t>
            </a:r>
          </a:p>
        </p:txBody>
      </p:sp>
      <p:sp>
        <p:nvSpPr>
          <p:cNvPr id="16" name="Proceso alternativo 15">
            <a:extLst>
              <a:ext uri="{FF2B5EF4-FFF2-40B4-BE49-F238E27FC236}">
                <a16:creationId xmlns:a16="http://schemas.microsoft.com/office/drawing/2014/main" id="{721E0767-6746-4C9D-B2D1-2FBBDE6FCF7F}"/>
              </a:ext>
            </a:extLst>
          </p:cNvPr>
          <p:cNvSpPr/>
          <p:nvPr/>
        </p:nvSpPr>
        <p:spPr>
          <a:xfrm flipV="1">
            <a:off x="0" y="6314170"/>
            <a:ext cx="9144000" cy="45719"/>
          </a:xfrm>
          <a:prstGeom prst="flowChartAlternateProcess">
            <a:avLst/>
          </a:prstGeom>
          <a:solidFill>
            <a:srgbClr val="FFC000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9" name="Proceso alternativo 5">
            <a:extLst>
              <a:ext uri="{FF2B5EF4-FFF2-40B4-BE49-F238E27FC236}">
                <a16:creationId xmlns:a16="http://schemas.microsoft.com/office/drawing/2014/main" id="{A9B50D0E-EF3B-4F81-8D1C-45E23C4F8FF5}"/>
              </a:ext>
            </a:extLst>
          </p:cNvPr>
          <p:cNvSpPr/>
          <p:nvPr/>
        </p:nvSpPr>
        <p:spPr>
          <a:xfrm>
            <a:off x="1331640" y="1007017"/>
            <a:ext cx="7035825" cy="45719"/>
          </a:xfrm>
          <a:prstGeom prst="flowChartAlternateProcess">
            <a:avLst/>
          </a:prstGeom>
          <a:solidFill>
            <a:srgbClr val="FFC000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14" name="Rectángulo 13"/>
          <p:cNvSpPr/>
          <p:nvPr/>
        </p:nvSpPr>
        <p:spPr>
          <a:xfrm>
            <a:off x="683568" y="374885"/>
            <a:ext cx="7683897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es-CL" sz="3600" b="1" dirty="0">
                <a:solidFill>
                  <a:schemeClr val="bg1">
                    <a:lumMod val="95000"/>
                  </a:schemeClr>
                </a:solidFill>
                <a:latin typeface="Agency FB" panose="020B0503020202020204" pitchFamily="34" charset="0"/>
              </a:rPr>
              <a:t>PROCESO ACREDITACIÓN 2018 - 2025</a:t>
            </a:r>
          </a:p>
        </p:txBody>
      </p:sp>
      <p:graphicFrame>
        <p:nvGraphicFramePr>
          <p:cNvPr id="2" name="Diagrama 1"/>
          <p:cNvGraphicFramePr/>
          <p:nvPr>
            <p:extLst>
              <p:ext uri="{D42A27DB-BD31-4B8C-83A1-F6EECF244321}">
                <p14:modId xmlns:p14="http://schemas.microsoft.com/office/powerpoint/2010/main" val="4162800594"/>
              </p:ext>
            </p:extLst>
          </p:nvPr>
        </p:nvGraphicFramePr>
        <p:xfrm>
          <a:off x="683568" y="764704"/>
          <a:ext cx="7884368" cy="192069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8" name="2 Imagen" descr="DSC_3044.JPG"/>
          <p:cNvPicPr>
            <a:picLocks noChangeAspect="1"/>
          </p:cNvPicPr>
          <p:nvPr/>
        </p:nvPicPr>
        <p:blipFill>
          <a:blip r:embed="rId8" cstate="print">
            <a:grayscl/>
          </a:blip>
          <a:stretch>
            <a:fillRect/>
          </a:stretch>
        </p:blipFill>
        <p:spPr>
          <a:xfrm>
            <a:off x="5524595" y="3130380"/>
            <a:ext cx="2621944" cy="1741440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115616" y="2636912"/>
            <a:ext cx="3944406" cy="278259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769651835"/>
      </p:ext>
    </p:extLst>
  </p:cSld>
  <p:clrMapOvr>
    <a:masterClrMapping/>
  </p:clrMapOvr>
  <p:transition spd="med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2"/>
          <p:cNvSpPr>
            <a:spLocks noChangeArrowheads="1"/>
          </p:cNvSpPr>
          <p:nvPr/>
        </p:nvSpPr>
        <p:spPr bwMode="auto">
          <a:xfrm>
            <a:off x="1" y="-27384"/>
            <a:ext cx="9143999" cy="6464181"/>
          </a:xfrm>
          <a:prstGeom prst="rect">
            <a:avLst/>
          </a:prstGeom>
          <a:solidFill>
            <a:schemeClr val="tx1">
              <a:alpha val="71000"/>
            </a:schemeClr>
          </a:solidFill>
          <a:ln w="9525">
            <a:noFill/>
            <a:miter lim="800000"/>
            <a:headEnd/>
            <a:tailEnd/>
          </a:ln>
          <a:effectLst>
            <a:outerShdw blurRad="50800" dist="50800" dir="5400000" algn="ctr" rotWithShape="0">
              <a:srgbClr val="000000">
                <a:alpha val="34000"/>
              </a:srgbClr>
            </a:outerShdw>
          </a:effectLst>
        </p:spPr>
        <p:txBody>
          <a:bodyPr wrap="none" anchor="ctr"/>
          <a:lstStyle/>
          <a:p>
            <a:pPr algn="l"/>
            <a:endParaRPr lang="en-US" altLang="es-CL" sz="1800" dirty="0">
              <a:solidFill>
                <a:srgbClr val="000000"/>
              </a:solidFill>
              <a:ea typeface="ＭＳ Ｐゴシック" pitchFamily="34" charset="-128"/>
            </a:endParaRPr>
          </a:p>
        </p:txBody>
      </p:sp>
      <p:sp>
        <p:nvSpPr>
          <p:cNvPr id="17" name="Rectángulo 16">
            <a:extLst>
              <a:ext uri="{FF2B5EF4-FFF2-40B4-BE49-F238E27FC236}">
                <a16:creationId xmlns:a16="http://schemas.microsoft.com/office/drawing/2014/main" id="{11CA9D27-25BC-4311-98B4-1F73615810FA}"/>
              </a:ext>
            </a:extLst>
          </p:cNvPr>
          <p:cNvSpPr/>
          <p:nvPr/>
        </p:nvSpPr>
        <p:spPr>
          <a:xfrm>
            <a:off x="0" y="6429760"/>
            <a:ext cx="9144000" cy="527632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Arial" pitchFamily="34" charset="0"/>
                <a:cs typeface="Arial" pitchFamily="34" charset="0"/>
              </a:rPr>
              <a:t>HONOR		LEALTAD		         VALENTÍA	         INTEGRIDAD		  DEBER</a:t>
            </a:r>
          </a:p>
        </p:txBody>
      </p:sp>
      <p:sp>
        <p:nvSpPr>
          <p:cNvPr id="18" name="Proceso alternativo 17">
            <a:extLst>
              <a:ext uri="{FF2B5EF4-FFF2-40B4-BE49-F238E27FC236}">
                <a16:creationId xmlns:a16="http://schemas.microsoft.com/office/drawing/2014/main" id="{721E0767-6746-4C9D-B2D1-2FBBDE6FCF7F}"/>
              </a:ext>
            </a:extLst>
          </p:cNvPr>
          <p:cNvSpPr/>
          <p:nvPr/>
        </p:nvSpPr>
        <p:spPr>
          <a:xfrm flipV="1">
            <a:off x="0" y="6386178"/>
            <a:ext cx="9144000" cy="45719"/>
          </a:xfrm>
          <a:prstGeom prst="flowChartAlternateProcess">
            <a:avLst/>
          </a:prstGeom>
          <a:solidFill>
            <a:srgbClr val="FFC000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9" name="Proceso alternativo 5">
            <a:extLst>
              <a:ext uri="{FF2B5EF4-FFF2-40B4-BE49-F238E27FC236}">
                <a16:creationId xmlns:a16="http://schemas.microsoft.com/office/drawing/2014/main" id="{A9B50D0E-EF3B-4F81-8D1C-45E23C4F8FF5}"/>
              </a:ext>
            </a:extLst>
          </p:cNvPr>
          <p:cNvSpPr/>
          <p:nvPr/>
        </p:nvSpPr>
        <p:spPr>
          <a:xfrm>
            <a:off x="1331640" y="1007017"/>
            <a:ext cx="7035825" cy="45719"/>
          </a:xfrm>
          <a:prstGeom prst="flowChartAlternateProcess">
            <a:avLst/>
          </a:prstGeom>
          <a:solidFill>
            <a:srgbClr val="FFC000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14" name="Rectángulo 13"/>
          <p:cNvSpPr/>
          <p:nvPr/>
        </p:nvSpPr>
        <p:spPr>
          <a:xfrm>
            <a:off x="683568" y="374885"/>
            <a:ext cx="7683897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es-CL" sz="3600" b="1" dirty="0">
                <a:solidFill>
                  <a:schemeClr val="bg1">
                    <a:lumMod val="95000"/>
                  </a:schemeClr>
                </a:solidFill>
                <a:latin typeface="Agency FB" panose="020B0503020202020204" pitchFamily="34" charset="0"/>
              </a:rPr>
              <a:t>PROCESO ACREDITACIÓN 2018 - 2025</a:t>
            </a:r>
          </a:p>
        </p:txBody>
      </p:sp>
      <p:graphicFrame>
        <p:nvGraphicFramePr>
          <p:cNvPr id="2" name="Diagrama 1"/>
          <p:cNvGraphicFramePr/>
          <p:nvPr>
            <p:extLst>
              <p:ext uri="{D42A27DB-BD31-4B8C-83A1-F6EECF244321}">
                <p14:modId xmlns:p14="http://schemas.microsoft.com/office/powerpoint/2010/main" val="4266449676"/>
              </p:ext>
            </p:extLst>
          </p:nvPr>
        </p:nvGraphicFramePr>
        <p:xfrm>
          <a:off x="683568" y="764704"/>
          <a:ext cx="7884368" cy="192069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3" name="Imagen 1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993694" y="2724381"/>
            <a:ext cx="4358816" cy="322875"/>
          </a:xfrm>
          <a:prstGeom prst="round2DiagRect">
            <a:avLst>
              <a:gd name="adj1" fmla="val 0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15" name="CuadroTexto 14"/>
          <p:cNvSpPr txBox="1"/>
          <p:nvPr/>
        </p:nvSpPr>
        <p:spPr>
          <a:xfrm>
            <a:off x="4014604" y="3542598"/>
            <a:ext cx="4621785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MX" sz="1800" dirty="0">
                <a:solidFill>
                  <a:srgbClr val="FFFF00"/>
                </a:solidFill>
              </a:rPr>
              <a:t>Evaluación docente.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s-MX" sz="1800" dirty="0">
              <a:solidFill>
                <a:srgbClr val="FFFF00"/>
              </a:solidFill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MX" sz="1800" dirty="0">
                <a:solidFill>
                  <a:srgbClr val="FFFF00"/>
                </a:solidFill>
              </a:rPr>
              <a:t>Encuesta satisfacción a los mandos.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s-MX" sz="1800" dirty="0">
              <a:solidFill>
                <a:srgbClr val="FFFF00"/>
              </a:solidFill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MX" sz="1800" dirty="0">
                <a:solidFill>
                  <a:srgbClr val="FFFF00"/>
                </a:solidFill>
              </a:rPr>
              <a:t>Encuestas del proceso de admisión.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s-MX" sz="1800" b="1" dirty="0">
              <a:solidFill>
                <a:srgbClr val="FFC000"/>
              </a:solidFill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MX" sz="1800" b="1" dirty="0">
                <a:solidFill>
                  <a:srgbClr val="FFC000"/>
                </a:solidFill>
              </a:rPr>
              <a:t>Actualización plataforma para VCM.</a:t>
            </a:r>
          </a:p>
        </p:txBody>
      </p:sp>
      <p:sp>
        <p:nvSpPr>
          <p:cNvPr id="3" name="Rectángulo 2"/>
          <p:cNvSpPr/>
          <p:nvPr/>
        </p:nvSpPr>
        <p:spPr bwMode="auto">
          <a:xfrm>
            <a:off x="-1908720" y="2132856"/>
            <a:ext cx="914400" cy="914400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CL" sz="2800" b="1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Arial" charset="0"/>
            </a:endParaRPr>
          </a:p>
        </p:txBody>
      </p:sp>
      <p:pic>
        <p:nvPicPr>
          <p:cNvPr id="19" name="Imagen 18"/>
          <p:cNvPicPr>
            <a:picLocks noChangeAspect="1"/>
          </p:cNvPicPr>
          <p:nvPr/>
        </p:nvPicPr>
        <p:blipFill rotWithShape="1">
          <a:blip r:embed="rId9"/>
          <a:srcRect l="7869" t="17801" r="75003" b="10101"/>
          <a:stretch/>
        </p:blipFill>
        <p:spPr>
          <a:xfrm>
            <a:off x="589717" y="2195939"/>
            <a:ext cx="2205895" cy="2611577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10"/>
          <a:srcRect l="21395" t="22399" r="63711" b="11184"/>
          <a:stretch/>
        </p:blipFill>
        <p:spPr>
          <a:xfrm>
            <a:off x="1753806" y="3645024"/>
            <a:ext cx="2016224" cy="25284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107711"/>
      </p:ext>
    </p:extLst>
  </p:cSld>
  <p:clrMapOvr>
    <a:masterClrMapping/>
  </p:clrMapOvr>
  <p:transition spd="med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2"/>
          <p:cNvSpPr>
            <a:spLocks noChangeArrowheads="1"/>
          </p:cNvSpPr>
          <p:nvPr/>
        </p:nvSpPr>
        <p:spPr bwMode="auto">
          <a:xfrm>
            <a:off x="1" y="0"/>
            <a:ext cx="9143999" cy="6464181"/>
          </a:xfrm>
          <a:prstGeom prst="rect">
            <a:avLst/>
          </a:prstGeom>
          <a:solidFill>
            <a:schemeClr val="tx1">
              <a:alpha val="71000"/>
            </a:schemeClr>
          </a:solidFill>
          <a:ln w="9525">
            <a:noFill/>
            <a:miter lim="800000"/>
            <a:headEnd/>
            <a:tailEnd/>
          </a:ln>
          <a:effectLst>
            <a:outerShdw blurRad="50800" dist="50800" dir="5400000" algn="ctr" rotWithShape="0">
              <a:srgbClr val="000000">
                <a:alpha val="34000"/>
              </a:srgbClr>
            </a:outerShdw>
          </a:effectLst>
        </p:spPr>
        <p:txBody>
          <a:bodyPr wrap="none" anchor="ctr"/>
          <a:lstStyle/>
          <a:p>
            <a:pPr algn="l"/>
            <a:endParaRPr lang="en-US" altLang="es-CL" sz="1800" dirty="0">
              <a:solidFill>
                <a:srgbClr val="000000"/>
              </a:solidFill>
              <a:ea typeface="ＭＳ Ｐゴシック" pitchFamily="34" charset="-128"/>
            </a:endParaRPr>
          </a:p>
        </p:txBody>
      </p:sp>
      <p:sp>
        <p:nvSpPr>
          <p:cNvPr id="9" name="Proceso alternativo 5">
            <a:extLst>
              <a:ext uri="{FF2B5EF4-FFF2-40B4-BE49-F238E27FC236}">
                <a16:creationId xmlns:a16="http://schemas.microsoft.com/office/drawing/2014/main" id="{A9B50D0E-EF3B-4F81-8D1C-45E23C4F8FF5}"/>
              </a:ext>
            </a:extLst>
          </p:cNvPr>
          <p:cNvSpPr/>
          <p:nvPr/>
        </p:nvSpPr>
        <p:spPr>
          <a:xfrm>
            <a:off x="1331640" y="1007017"/>
            <a:ext cx="7035825" cy="45719"/>
          </a:xfrm>
          <a:prstGeom prst="flowChartAlternateProcess">
            <a:avLst/>
          </a:prstGeom>
          <a:solidFill>
            <a:srgbClr val="FFC000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14" name="Rectángulo 13"/>
          <p:cNvSpPr/>
          <p:nvPr/>
        </p:nvSpPr>
        <p:spPr>
          <a:xfrm>
            <a:off x="683568" y="374885"/>
            <a:ext cx="7683897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es-CL" sz="3600" b="1" dirty="0">
                <a:solidFill>
                  <a:schemeClr val="bg1">
                    <a:lumMod val="95000"/>
                  </a:schemeClr>
                </a:solidFill>
                <a:latin typeface="Agency FB" panose="020B0503020202020204" pitchFamily="34" charset="0"/>
              </a:rPr>
              <a:t>PROCESO ACREDITACIÓN 2018 - 2025</a:t>
            </a:r>
          </a:p>
        </p:txBody>
      </p:sp>
      <p:graphicFrame>
        <p:nvGraphicFramePr>
          <p:cNvPr id="2" name="Diagrama 1"/>
          <p:cNvGraphicFramePr/>
          <p:nvPr>
            <p:extLst>
              <p:ext uri="{D42A27DB-BD31-4B8C-83A1-F6EECF244321}">
                <p14:modId xmlns:p14="http://schemas.microsoft.com/office/powerpoint/2010/main" val="3454587625"/>
              </p:ext>
            </p:extLst>
          </p:nvPr>
        </p:nvGraphicFramePr>
        <p:xfrm>
          <a:off x="683568" y="764704"/>
          <a:ext cx="7884368" cy="192069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0" name="CuadroTexto 9"/>
          <p:cNvSpPr txBox="1"/>
          <p:nvPr/>
        </p:nvSpPr>
        <p:spPr>
          <a:xfrm>
            <a:off x="323528" y="2825673"/>
            <a:ext cx="24883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>
                <a:solidFill>
                  <a:srgbClr val="FFFF00"/>
                </a:solidFill>
              </a:rPr>
              <a:t>PANDEMIA</a:t>
            </a:r>
            <a:endParaRPr lang="es-CL" sz="4000" dirty="0">
              <a:solidFill>
                <a:srgbClr val="FFFF00"/>
              </a:solidFill>
            </a:endParaRPr>
          </a:p>
        </p:txBody>
      </p:sp>
      <p:pic>
        <p:nvPicPr>
          <p:cNvPr id="17" name="Imagen 1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131840" y="2495158"/>
            <a:ext cx="2385221" cy="1323854"/>
          </a:xfrm>
          <a:prstGeom prst="rect">
            <a:avLst/>
          </a:prstGeom>
        </p:spPr>
      </p:pic>
      <p:pic>
        <p:nvPicPr>
          <p:cNvPr id="18" name="Imagen 17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799678" y="2494036"/>
            <a:ext cx="2420796" cy="1326098"/>
          </a:xfrm>
          <a:prstGeom prst="rect">
            <a:avLst/>
          </a:prstGeom>
        </p:spPr>
      </p:pic>
      <p:sp>
        <p:nvSpPr>
          <p:cNvPr id="15" name="Rectángulo 14">
            <a:extLst>
              <a:ext uri="{FF2B5EF4-FFF2-40B4-BE49-F238E27FC236}">
                <a16:creationId xmlns:a16="http://schemas.microsoft.com/office/drawing/2014/main" id="{11CA9D27-25BC-4311-98B4-1F73615810FA}"/>
              </a:ext>
            </a:extLst>
          </p:cNvPr>
          <p:cNvSpPr/>
          <p:nvPr/>
        </p:nvSpPr>
        <p:spPr>
          <a:xfrm>
            <a:off x="0" y="6357752"/>
            <a:ext cx="9144000" cy="527632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Arial" pitchFamily="34" charset="0"/>
                <a:cs typeface="Arial" pitchFamily="34" charset="0"/>
              </a:rPr>
              <a:t>HONOR		LEALTAD		         VALENTÍA	         INTEGRIDAD		  DEBER</a:t>
            </a:r>
          </a:p>
        </p:txBody>
      </p:sp>
      <p:sp>
        <p:nvSpPr>
          <p:cNvPr id="16" name="Proceso alternativo 15">
            <a:extLst>
              <a:ext uri="{FF2B5EF4-FFF2-40B4-BE49-F238E27FC236}">
                <a16:creationId xmlns:a16="http://schemas.microsoft.com/office/drawing/2014/main" id="{721E0767-6746-4C9D-B2D1-2FBBDE6FCF7F}"/>
              </a:ext>
            </a:extLst>
          </p:cNvPr>
          <p:cNvSpPr/>
          <p:nvPr/>
        </p:nvSpPr>
        <p:spPr>
          <a:xfrm flipV="1">
            <a:off x="0" y="6314170"/>
            <a:ext cx="9144000" cy="45719"/>
          </a:xfrm>
          <a:prstGeom prst="flowChartAlternateProcess">
            <a:avLst/>
          </a:prstGeom>
          <a:solidFill>
            <a:srgbClr val="FFC000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pic>
        <p:nvPicPr>
          <p:cNvPr id="21" name="Imagen 20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55576" y="4074772"/>
            <a:ext cx="3168352" cy="2038239"/>
          </a:xfrm>
          <a:prstGeom prst="rect">
            <a:avLst/>
          </a:prstGeom>
        </p:spPr>
      </p:pic>
      <p:sp>
        <p:nvSpPr>
          <p:cNvPr id="5" name="Rectángulo 4"/>
          <p:cNvSpPr/>
          <p:nvPr/>
        </p:nvSpPr>
        <p:spPr>
          <a:xfrm>
            <a:off x="4139952" y="4119969"/>
            <a:ext cx="4572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lvl="0" indent="-285750" algn="just">
              <a:buFont typeface="Arial" panose="020B0604020202020204" pitchFamily="34" charset="0"/>
              <a:buChar char="•"/>
            </a:pPr>
            <a:r>
              <a:rPr lang="es-MX" sz="1800" dirty="0">
                <a:solidFill>
                  <a:srgbClr val="FFFF00"/>
                </a:solidFill>
              </a:rPr>
              <a:t>Evaluación docente.</a:t>
            </a:r>
          </a:p>
          <a:p>
            <a:pPr marL="285750" lvl="0" indent="-285750" algn="just">
              <a:buFont typeface="Arial" panose="020B0604020202020204" pitchFamily="34" charset="0"/>
              <a:buChar char="•"/>
            </a:pPr>
            <a:endParaRPr lang="es-MX" sz="1800" dirty="0">
              <a:solidFill>
                <a:srgbClr val="FFFF00"/>
              </a:solidFill>
            </a:endParaRPr>
          </a:p>
          <a:p>
            <a:pPr marL="285750" lvl="0" indent="-285750" algn="just">
              <a:buFont typeface="Arial" panose="020B0604020202020204" pitchFamily="34" charset="0"/>
              <a:buChar char="•"/>
            </a:pPr>
            <a:r>
              <a:rPr lang="es-MX" sz="1800" dirty="0">
                <a:solidFill>
                  <a:srgbClr val="FFFF00"/>
                </a:solidFill>
              </a:rPr>
              <a:t>Encuesta satisfacción a los mandos.</a:t>
            </a:r>
          </a:p>
          <a:p>
            <a:pPr marL="285750" lvl="0" indent="-285750" algn="just">
              <a:buFont typeface="Arial" panose="020B0604020202020204" pitchFamily="34" charset="0"/>
              <a:buChar char="•"/>
            </a:pPr>
            <a:endParaRPr lang="es-MX" sz="1800" dirty="0">
              <a:solidFill>
                <a:srgbClr val="FFFF00"/>
              </a:solidFill>
            </a:endParaRPr>
          </a:p>
          <a:p>
            <a:pPr marL="285750" lvl="0" indent="-285750" algn="just">
              <a:buFont typeface="Arial" panose="020B0604020202020204" pitchFamily="34" charset="0"/>
              <a:buChar char="•"/>
            </a:pPr>
            <a:r>
              <a:rPr lang="es-MX" sz="1800" dirty="0">
                <a:solidFill>
                  <a:srgbClr val="FFFF00"/>
                </a:solidFill>
              </a:rPr>
              <a:t>Encuestas de procesos de admisión.</a:t>
            </a:r>
          </a:p>
        </p:txBody>
      </p:sp>
    </p:spTree>
    <p:extLst>
      <p:ext uri="{BB962C8B-B14F-4D97-AF65-F5344CB8AC3E}">
        <p14:creationId xmlns:p14="http://schemas.microsoft.com/office/powerpoint/2010/main" val="1906949321"/>
      </p:ext>
    </p:extLst>
  </p:cSld>
  <p:clrMapOvr>
    <a:masterClrMapping/>
  </p:clrMapOvr>
  <p:transition spd="med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2"/>
          <p:cNvSpPr>
            <a:spLocks noChangeArrowheads="1"/>
          </p:cNvSpPr>
          <p:nvPr/>
        </p:nvSpPr>
        <p:spPr bwMode="auto">
          <a:xfrm>
            <a:off x="1" y="0"/>
            <a:ext cx="9143999" cy="6464181"/>
          </a:xfrm>
          <a:prstGeom prst="rect">
            <a:avLst/>
          </a:prstGeom>
          <a:solidFill>
            <a:schemeClr val="tx1">
              <a:alpha val="71000"/>
            </a:schemeClr>
          </a:solidFill>
          <a:ln w="9525">
            <a:noFill/>
            <a:miter lim="800000"/>
            <a:headEnd/>
            <a:tailEnd/>
          </a:ln>
          <a:effectLst>
            <a:outerShdw blurRad="50800" dist="50800" dir="5400000" algn="ctr" rotWithShape="0">
              <a:srgbClr val="000000">
                <a:alpha val="34000"/>
              </a:srgbClr>
            </a:outerShdw>
          </a:effectLst>
        </p:spPr>
        <p:txBody>
          <a:bodyPr wrap="none" anchor="ctr"/>
          <a:lstStyle/>
          <a:p>
            <a:pPr algn="l"/>
            <a:endParaRPr lang="en-US" altLang="es-CL" sz="1800" dirty="0">
              <a:solidFill>
                <a:srgbClr val="000000"/>
              </a:solidFill>
              <a:ea typeface="ＭＳ Ｐゴシック" pitchFamily="34" charset="-128"/>
            </a:endParaRPr>
          </a:p>
        </p:txBody>
      </p:sp>
      <p:sp>
        <p:nvSpPr>
          <p:cNvPr id="9" name="Proceso alternativo 5">
            <a:extLst>
              <a:ext uri="{FF2B5EF4-FFF2-40B4-BE49-F238E27FC236}">
                <a16:creationId xmlns:a16="http://schemas.microsoft.com/office/drawing/2014/main" id="{A9B50D0E-EF3B-4F81-8D1C-45E23C4F8FF5}"/>
              </a:ext>
            </a:extLst>
          </p:cNvPr>
          <p:cNvSpPr/>
          <p:nvPr/>
        </p:nvSpPr>
        <p:spPr>
          <a:xfrm>
            <a:off x="1331640" y="1007017"/>
            <a:ext cx="7035825" cy="45719"/>
          </a:xfrm>
          <a:prstGeom prst="flowChartAlternateProcess">
            <a:avLst/>
          </a:prstGeom>
          <a:solidFill>
            <a:srgbClr val="FFC000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14" name="Rectángulo 13"/>
          <p:cNvSpPr/>
          <p:nvPr/>
        </p:nvSpPr>
        <p:spPr>
          <a:xfrm>
            <a:off x="683568" y="374885"/>
            <a:ext cx="7683897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es-CL" sz="3600" b="1" dirty="0">
                <a:solidFill>
                  <a:schemeClr val="bg1">
                    <a:lumMod val="95000"/>
                  </a:schemeClr>
                </a:solidFill>
                <a:latin typeface="Agency FB" panose="020B0503020202020204" pitchFamily="34" charset="0"/>
              </a:rPr>
              <a:t>PROCESO ACREDITACIÓN 2018 - 2025</a:t>
            </a:r>
          </a:p>
        </p:txBody>
      </p:sp>
      <p:graphicFrame>
        <p:nvGraphicFramePr>
          <p:cNvPr id="2" name="Diagrama 1"/>
          <p:cNvGraphicFramePr/>
          <p:nvPr>
            <p:extLst>
              <p:ext uri="{D42A27DB-BD31-4B8C-83A1-F6EECF244321}">
                <p14:modId xmlns:p14="http://schemas.microsoft.com/office/powerpoint/2010/main" val="2033417357"/>
              </p:ext>
            </p:extLst>
          </p:nvPr>
        </p:nvGraphicFramePr>
        <p:xfrm>
          <a:off x="683568" y="764704"/>
          <a:ext cx="7884368" cy="192069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0" name="Imagen 9" descr="C:\Users\10535182-8\Desktop\presentacionCyE.jpg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602058" y="2476293"/>
            <a:ext cx="2383282" cy="14587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ángulo 2"/>
          <p:cNvSpPr/>
          <p:nvPr/>
        </p:nvSpPr>
        <p:spPr>
          <a:xfrm>
            <a:off x="200646" y="2348880"/>
            <a:ext cx="4237525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s-MX" sz="1800" dirty="0">
                <a:solidFill>
                  <a:srgbClr val="FFFF00"/>
                </a:solidFill>
              </a:rPr>
              <a:t>Evaluación docente en aula.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endParaRPr lang="es-MX" sz="1800" dirty="0">
              <a:solidFill>
                <a:srgbClr val="FFFF00"/>
              </a:solidFill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s-MX" sz="1800" dirty="0">
                <a:solidFill>
                  <a:srgbClr val="FFFF00"/>
                </a:solidFill>
              </a:rPr>
              <a:t>Encuesta satisfacción a los mandos.</a:t>
            </a:r>
          </a:p>
          <a:p>
            <a:pPr algn="l"/>
            <a:endParaRPr lang="es-MX" sz="1800" dirty="0">
              <a:solidFill>
                <a:srgbClr val="FFFF00"/>
              </a:solidFill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s-MX" sz="1800" dirty="0">
                <a:solidFill>
                  <a:srgbClr val="FFFF00"/>
                </a:solidFill>
              </a:rPr>
              <a:t>Encuestas de procesos de admisión.</a:t>
            </a:r>
            <a:br>
              <a:rPr lang="es-MX" sz="1800" dirty="0">
                <a:solidFill>
                  <a:srgbClr val="FFFF00"/>
                </a:solidFill>
              </a:rPr>
            </a:br>
            <a:endParaRPr lang="es-MX" sz="1800" dirty="0">
              <a:solidFill>
                <a:srgbClr val="FFFF00"/>
              </a:solidFill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s-MX" sz="1800" dirty="0">
                <a:solidFill>
                  <a:srgbClr val="FFFF00"/>
                </a:solidFill>
              </a:rPr>
              <a:t>Se retoman actividades de VCM con el entorno relevante.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endParaRPr lang="es-MX" sz="1800" dirty="0">
              <a:solidFill>
                <a:srgbClr val="FFFF00"/>
              </a:solidFill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s-MX" sz="1800" b="1" dirty="0">
                <a:solidFill>
                  <a:srgbClr val="FFC000"/>
                </a:solidFill>
              </a:rPr>
              <a:t>Nueva plataforma control de gestión</a:t>
            </a:r>
            <a:r>
              <a:rPr lang="es-MX" sz="1800" dirty="0">
                <a:solidFill>
                  <a:srgbClr val="FFFF00"/>
                </a:solidFill>
              </a:rPr>
              <a:t>.</a:t>
            </a:r>
          </a:p>
        </p:txBody>
      </p:sp>
      <p:sp>
        <p:nvSpPr>
          <p:cNvPr id="16" name="Rectángulo 15">
            <a:extLst>
              <a:ext uri="{FF2B5EF4-FFF2-40B4-BE49-F238E27FC236}">
                <a16:creationId xmlns:a16="http://schemas.microsoft.com/office/drawing/2014/main" id="{11CA9D27-25BC-4311-98B4-1F73615810FA}"/>
              </a:ext>
            </a:extLst>
          </p:cNvPr>
          <p:cNvSpPr/>
          <p:nvPr/>
        </p:nvSpPr>
        <p:spPr>
          <a:xfrm>
            <a:off x="0" y="6357752"/>
            <a:ext cx="9144000" cy="527632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Arial" pitchFamily="34" charset="0"/>
                <a:cs typeface="Arial" pitchFamily="34" charset="0"/>
              </a:rPr>
              <a:t>HONOR		LEALTAD		         VALENTÍA	         INTEGRIDAD		  DEBER</a:t>
            </a:r>
          </a:p>
        </p:txBody>
      </p:sp>
      <p:sp>
        <p:nvSpPr>
          <p:cNvPr id="17" name="Proceso alternativo 16">
            <a:extLst>
              <a:ext uri="{FF2B5EF4-FFF2-40B4-BE49-F238E27FC236}">
                <a16:creationId xmlns:a16="http://schemas.microsoft.com/office/drawing/2014/main" id="{721E0767-6746-4C9D-B2D1-2FBBDE6FCF7F}"/>
              </a:ext>
            </a:extLst>
          </p:cNvPr>
          <p:cNvSpPr/>
          <p:nvPr/>
        </p:nvSpPr>
        <p:spPr>
          <a:xfrm flipV="1">
            <a:off x="0" y="6314170"/>
            <a:ext cx="9144000" cy="45719"/>
          </a:xfrm>
          <a:prstGeom prst="flowChartAlternateProcess">
            <a:avLst/>
          </a:prstGeom>
          <a:solidFill>
            <a:srgbClr val="FFC000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438171" y="2468862"/>
            <a:ext cx="2115135" cy="1439086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10"/>
          <a:srcRect t="16800" r="56294" b="6901"/>
          <a:stretch/>
        </p:blipFill>
        <p:spPr>
          <a:xfrm>
            <a:off x="4836651" y="4108954"/>
            <a:ext cx="3530814" cy="17335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869771"/>
      </p:ext>
    </p:extLst>
  </p:cSld>
  <p:clrMapOvr>
    <a:masterClrMapping/>
  </p:clrMapOvr>
  <p:transition spd="med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2"/>
          <p:cNvSpPr>
            <a:spLocks noChangeArrowheads="1"/>
          </p:cNvSpPr>
          <p:nvPr/>
        </p:nvSpPr>
        <p:spPr bwMode="auto">
          <a:xfrm>
            <a:off x="1" y="0"/>
            <a:ext cx="9143999" cy="6464181"/>
          </a:xfrm>
          <a:prstGeom prst="rect">
            <a:avLst/>
          </a:prstGeom>
          <a:solidFill>
            <a:schemeClr val="tx1">
              <a:alpha val="71000"/>
            </a:schemeClr>
          </a:solidFill>
          <a:ln w="9525">
            <a:noFill/>
            <a:miter lim="800000"/>
            <a:headEnd/>
            <a:tailEnd/>
          </a:ln>
          <a:effectLst>
            <a:outerShdw blurRad="50800" dist="50800" dir="5400000" algn="ctr" rotWithShape="0">
              <a:srgbClr val="000000">
                <a:alpha val="34000"/>
              </a:srgbClr>
            </a:outerShdw>
          </a:effectLst>
        </p:spPr>
        <p:txBody>
          <a:bodyPr wrap="none" anchor="ctr"/>
          <a:lstStyle/>
          <a:p>
            <a:pPr algn="l"/>
            <a:endParaRPr lang="en-US" altLang="es-CL" sz="1800" dirty="0">
              <a:solidFill>
                <a:srgbClr val="000000"/>
              </a:solidFill>
              <a:ea typeface="ＭＳ Ｐゴシック" pitchFamily="34" charset="-128"/>
            </a:endParaRPr>
          </a:p>
        </p:txBody>
      </p:sp>
      <p:sp>
        <p:nvSpPr>
          <p:cNvPr id="9" name="Proceso alternativo 5">
            <a:extLst>
              <a:ext uri="{FF2B5EF4-FFF2-40B4-BE49-F238E27FC236}">
                <a16:creationId xmlns:a16="http://schemas.microsoft.com/office/drawing/2014/main" id="{A9B50D0E-EF3B-4F81-8D1C-45E23C4F8FF5}"/>
              </a:ext>
            </a:extLst>
          </p:cNvPr>
          <p:cNvSpPr/>
          <p:nvPr/>
        </p:nvSpPr>
        <p:spPr>
          <a:xfrm>
            <a:off x="1331640" y="1007017"/>
            <a:ext cx="7035825" cy="45719"/>
          </a:xfrm>
          <a:prstGeom prst="flowChartAlternateProcess">
            <a:avLst/>
          </a:prstGeom>
          <a:solidFill>
            <a:srgbClr val="FFC000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14" name="Rectángulo 13"/>
          <p:cNvSpPr/>
          <p:nvPr/>
        </p:nvSpPr>
        <p:spPr>
          <a:xfrm>
            <a:off x="683568" y="374885"/>
            <a:ext cx="7683897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es-CL" sz="3600" b="1" dirty="0">
                <a:solidFill>
                  <a:schemeClr val="bg1">
                    <a:lumMod val="95000"/>
                  </a:schemeClr>
                </a:solidFill>
                <a:latin typeface="Agency FB" panose="020B0503020202020204" pitchFamily="34" charset="0"/>
              </a:rPr>
              <a:t>PROCESO ACREDITACIÓN 2018 - 2025</a:t>
            </a:r>
          </a:p>
        </p:txBody>
      </p:sp>
      <p:graphicFrame>
        <p:nvGraphicFramePr>
          <p:cNvPr id="2" name="Diagrama 1"/>
          <p:cNvGraphicFramePr/>
          <p:nvPr>
            <p:extLst>
              <p:ext uri="{D42A27DB-BD31-4B8C-83A1-F6EECF244321}">
                <p14:modId xmlns:p14="http://schemas.microsoft.com/office/powerpoint/2010/main" val="3659276732"/>
              </p:ext>
            </p:extLst>
          </p:nvPr>
        </p:nvGraphicFramePr>
        <p:xfrm>
          <a:off x="683568" y="764704"/>
          <a:ext cx="7884368" cy="192069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8" name="CuadroTexto 7"/>
          <p:cNvSpPr txBox="1"/>
          <p:nvPr/>
        </p:nvSpPr>
        <p:spPr>
          <a:xfrm>
            <a:off x="135741" y="2157039"/>
            <a:ext cx="5156337" cy="38472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s-MX" sz="1800" dirty="0">
                <a:solidFill>
                  <a:srgbClr val="FFFF00"/>
                </a:solidFill>
              </a:rPr>
              <a:t>Evaluaciones de gestión.</a:t>
            </a:r>
          </a:p>
          <a:p>
            <a:pPr algn="l"/>
            <a:endParaRPr lang="es-MX" sz="1800" dirty="0">
              <a:solidFill>
                <a:srgbClr val="FFFF00"/>
              </a:solidFill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s-MX" sz="1800" dirty="0">
                <a:solidFill>
                  <a:srgbClr val="FFFF00"/>
                </a:solidFill>
              </a:rPr>
              <a:t>Actualización de procesos internos y sistema de medición.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endParaRPr lang="es-MX" sz="1800" dirty="0">
              <a:solidFill>
                <a:srgbClr val="FFFF00"/>
              </a:solidFill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s-MX" sz="1800" dirty="0">
                <a:solidFill>
                  <a:srgbClr val="FFFF00"/>
                </a:solidFill>
              </a:rPr>
              <a:t>Implementación y mediciones de la ley N°21.369.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endParaRPr lang="es-MX" sz="1800" dirty="0">
              <a:solidFill>
                <a:srgbClr val="FFFF00"/>
              </a:solidFill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s-MX" sz="1800" dirty="0">
                <a:solidFill>
                  <a:srgbClr val="FFFF00"/>
                </a:solidFill>
              </a:rPr>
              <a:t>Actividades de VCM con el entorno relevante.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endParaRPr lang="es-MX" sz="1800" dirty="0">
              <a:solidFill>
                <a:srgbClr val="FFFF00"/>
              </a:solidFill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s-MX" sz="1800" b="1" dirty="0">
                <a:solidFill>
                  <a:srgbClr val="FFC000"/>
                </a:solidFill>
              </a:rPr>
              <a:t>Se publican nuevos criterios, estándares de acreditación institucional.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endParaRPr lang="es-MX" sz="1400" dirty="0">
              <a:solidFill>
                <a:srgbClr val="FFFF00"/>
              </a:solidFill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endParaRPr lang="es-MX" sz="1400" dirty="0">
              <a:solidFill>
                <a:srgbClr val="FFFF00"/>
              </a:solidFill>
            </a:endParaRPr>
          </a:p>
        </p:txBody>
      </p:sp>
      <p:pic>
        <p:nvPicPr>
          <p:cNvPr id="10" name="Imagen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306888" y="2396456"/>
            <a:ext cx="3711360" cy="1768161"/>
          </a:xfrm>
          <a:prstGeom prst="rect">
            <a:avLst/>
          </a:prstGeom>
        </p:spPr>
      </p:pic>
      <p:pic>
        <p:nvPicPr>
          <p:cNvPr id="13" name="Imagen 1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292080" y="4316485"/>
            <a:ext cx="3726168" cy="1802823"/>
          </a:xfrm>
          <a:prstGeom prst="rect">
            <a:avLst/>
          </a:prstGeom>
        </p:spPr>
      </p:pic>
      <p:sp>
        <p:nvSpPr>
          <p:cNvPr id="16" name="Rectángulo 15">
            <a:extLst>
              <a:ext uri="{FF2B5EF4-FFF2-40B4-BE49-F238E27FC236}">
                <a16:creationId xmlns:a16="http://schemas.microsoft.com/office/drawing/2014/main" id="{11CA9D27-25BC-4311-98B4-1F73615810FA}"/>
              </a:ext>
            </a:extLst>
          </p:cNvPr>
          <p:cNvSpPr/>
          <p:nvPr/>
        </p:nvSpPr>
        <p:spPr>
          <a:xfrm>
            <a:off x="0" y="6357752"/>
            <a:ext cx="9144000" cy="527632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Arial" pitchFamily="34" charset="0"/>
                <a:cs typeface="Arial" pitchFamily="34" charset="0"/>
              </a:rPr>
              <a:t>HONOR		LEALTAD		         VALENTÍA	         INTEGRIDAD		  DEBER</a:t>
            </a:r>
          </a:p>
        </p:txBody>
      </p:sp>
      <p:sp>
        <p:nvSpPr>
          <p:cNvPr id="17" name="Proceso alternativo 16">
            <a:extLst>
              <a:ext uri="{FF2B5EF4-FFF2-40B4-BE49-F238E27FC236}">
                <a16:creationId xmlns:a16="http://schemas.microsoft.com/office/drawing/2014/main" id="{721E0767-6746-4C9D-B2D1-2FBBDE6FCF7F}"/>
              </a:ext>
            </a:extLst>
          </p:cNvPr>
          <p:cNvSpPr/>
          <p:nvPr/>
        </p:nvSpPr>
        <p:spPr>
          <a:xfrm flipV="1">
            <a:off x="0" y="6314170"/>
            <a:ext cx="9144000" cy="45719"/>
          </a:xfrm>
          <a:prstGeom prst="flowChartAlternateProcess">
            <a:avLst/>
          </a:prstGeom>
          <a:solidFill>
            <a:srgbClr val="FFC000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884620524"/>
      </p:ext>
    </p:extLst>
  </p:cSld>
  <p:clrMapOvr>
    <a:masterClrMapping/>
  </p:clrMapOvr>
  <p:transition spd="med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2"/>
          <p:cNvSpPr>
            <a:spLocks noChangeArrowheads="1"/>
          </p:cNvSpPr>
          <p:nvPr/>
        </p:nvSpPr>
        <p:spPr bwMode="auto">
          <a:xfrm>
            <a:off x="1" y="0"/>
            <a:ext cx="9143999" cy="6464181"/>
          </a:xfrm>
          <a:prstGeom prst="rect">
            <a:avLst/>
          </a:prstGeom>
          <a:solidFill>
            <a:schemeClr val="tx1">
              <a:alpha val="71000"/>
            </a:schemeClr>
          </a:solidFill>
          <a:ln w="9525">
            <a:noFill/>
            <a:miter lim="800000"/>
            <a:headEnd/>
            <a:tailEnd/>
          </a:ln>
          <a:effectLst>
            <a:outerShdw blurRad="50800" dist="50800" dir="5400000" algn="ctr" rotWithShape="0">
              <a:srgbClr val="000000">
                <a:alpha val="34000"/>
              </a:srgbClr>
            </a:outerShdw>
          </a:effectLst>
        </p:spPr>
        <p:txBody>
          <a:bodyPr wrap="none" anchor="ctr"/>
          <a:lstStyle/>
          <a:p>
            <a:pPr algn="l"/>
            <a:endParaRPr lang="en-US" altLang="es-CL" sz="1800" dirty="0">
              <a:solidFill>
                <a:srgbClr val="000000"/>
              </a:solidFill>
              <a:ea typeface="ＭＳ Ｐゴシック" pitchFamily="34" charset="-128"/>
            </a:endParaRPr>
          </a:p>
        </p:txBody>
      </p:sp>
      <p:sp>
        <p:nvSpPr>
          <p:cNvPr id="9" name="Proceso alternativo 5">
            <a:extLst>
              <a:ext uri="{FF2B5EF4-FFF2-40B4-BE49-F238E27FC236}">
                <a16:creationId xmlns:a16="http://schemas.microsoft.com/office/drawing/2014/main" id="{A9B50D0E-EF3B-4F81-8D1C-45E23C4F8FF5}"/>
              </a:ext>
            </a:extLst>
          </p:cNvPr>
          <p:cNvSpPr/>
          <p:nvPr/>
        </p:nvSpPr>
        <p:spPr>
          <a:xfrm>
            <a:off x="1331640" y="1007017"/>
            <a:ext cx="7035825" cy="45719"/>
          </a:xfrm>
          <a:prstGeom prst="flowChartAlternateProcess">
            <a:avLst/>
          </a:prstGeom>
          <a:solidFill>
            <a:srgbClr val="FFC000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14" name="Rectángulo 13"/>
          <p:cNvSpPr/>
          <p:nvPr/>
        </p:nvSpPr>
        <p:spPr>
          <a:xfrm>
            <a:off x="683568" y="374885"/>
            <a:ext cx="7683897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es-CL" sz="3600" b="1" dirty="0">
                <a:solidFill>
                  <a:schemeClr val="bg1">
                    <a:lumMod val="95000"/>
                  </a:schemeClr>
                </a:solidFill>
                <a:latin typeface="Agency FB" panose="020B0503020202020204" pitchFamily="34" charset="0"/>
              </a:rPr>
              <a:t>PROCESO ACREDITACIÓN 2018 - 2025</a:t>
            </a:r>
          </a:p>
        </p:txBody>
      </p:sp>
      <p:graphicFrame>
        <p:nvGraphicFramePr>
          <p:cNvPr id="2" name="Diagrama 1"/>
          <p:cNvGraphicFramePr/>
          <p:nvPr>
            <p:extLst>
              <p:ext uri="{D42A27DB-BD31-4B8C-83A1-F6EECF244321}">
                <p14:modId xmlns:p14="http://schemas.microsoft.com/office/powerpoint/2010/main" val="300027572"/>
              </p:ext>
            </p:extLst>
          </p:nvPr>
        </p:nvGraphicFramePr>
        <p:xfrm>
          <a:off x="683568" y="764704"/>
          <a:ext cx="7884368" cy="192069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8" name="CuadroTexto 7"/>
          <p:cNvSpPr txBox="1"/>
          <p:nvPr/>
        </p:nvSpPr>
        <p:spPr>
          <a:xfrm>
            <a:off x="116974" y="2068970"/>
            <a:ext cx="5309499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s-MX" sz="1800" dirty="0">
                <a:solidFill>
                  <a:srgbClr val="FFFF00"/>
                </a:solidFill>
              </a:rPr>
              <a:t>Evaluaciones de gestión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endParaRPr lang="es-MX" sz="1800" dirty="0">
              <a:solidFill>
                <a:srgbClr val="FFFF00"/>
              </a:solidFill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s-MX" sz="1800" dirty="0">
                <a:solidFill>
                  <a:srgbClr val="FFFF00"/>
                </a:solidFill>
              </a:rPr>
              <a:t>Actualización de procesos internos y sistema de medición (nueva plataforma control de gestión)</a:t>
            </a:r>
          </a:p>
          <a:p>
            <a:pPr algn="l"/>
            <a:endParaRPr lang="es-MX" sz="1800" dirty="0">
              <a:solidFill>
                <a:srgbClr val="FFFF00"/>
              </a:solidFill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s-MX" sz="1800" dirty="0">
                <a:solidFill>
                  <a:srgbClr val="FFFF00"/>
                </a:solidFill>
              </a:rPr>
              <a:t>Medición de ley N°21.369.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endParaRPr lang="es-MX" sz="1800" dirty="0">
              <a:solidFill>
                <a:srgbClr val="FFFF00"/>
              </a:solidFill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s-MX" sz="1800" dirty="0">
                <a:solidFill>
                  <a:srgbClr val="FFFF00"/>
                </a:solidFill>
              </a:rPr>
              <a:t>Actividades de VCM con el entorno relevante.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endParaRPr lang="es-MX" sz="1800" dirty="0">
              <a:solidFill>
                <a:srgbClr val="FFFF00"/>
              </a:solidFill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s-MX" sz="1800" dirty="0">
                <a:solidFill>
                  <a:srgbClr val="FFFF00"/>
                </a:solidFill>
              </a:rPr>
              <a:t>Inicio de trabajo del informe de autoevaluación Institucional.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endParaRPr lang="es-MX" sz="1800" dirty="0">
              <a:solidFill>
                <a:srgbClr val="FFFF00"/>
              </a:solidFill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s-MX" sz="1800" b="1" dirty="0">
                <a:solidFill>
                  <a:srgbClr val="FFC000"/>
                </a:solidFill>
              </a:rPr>
              <a:t>Visita de la CNA a la Escuela Naval</a:t>
            </a:r>
            <a:r>
              <a:rPr lang="es-MX" sz="1400" b="1" dirty="0">
                <a:solidFill>
                  <a:srgbClr val="FFC000"/>
                </a:solidFill>
              </a:rPr>
              <a:t>.</a:t>
            </a:r>
          </a:p>
        </p:txBody>
      </p:sp>
      <p:pic>
        <p:nvPicPr>
          <p:cNvPr id="10" name="Imagen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681702" y="2153941"/>
            <a:ext cx="2174266" cy="1487773"/>
          </a:xfrm>
          <a:prstGeom prst="rect">
            <a:avLst/>
          </a:prstGeom>
        </p:spPr>
      </p:pic>
      <p:pic>
        <p:nvPicPr>
          <p:cNvPr id="15" name="Imagen 1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417003" y="3311106"/>
            <a:ext cx="2226387" cy="1486046"/>
          </a:xfrm>
          <a:prstGeom prst="rect">
            <a:avLst/>
          </a:prstGeom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567538" y="4437112"/>
            <a:ext cx="2216917" cy="1480900"/>
          </a:xfrm>
          <a:prstGeom prst="rect">
            <a:avLst/>
          </a:prstGeom>
        </p:spPr>
      </p:pic>
      <p:sp>
        <p:nvSpPr>
          <p:cNvPr id="18" name="Rectángulo 17">
            <a:extLst>
              <a:ext uri="{FF2B5EF4-FFF2-40B4-BE49-F238E27FC236}">
                <a16:creationId xmlns:a16="http://schemas.microsoft.com/office/drawing/2014/main" id="{11CA9D27-25BC-4311-98B4-1F73615810FA}"/>
              </a:ext>
            </a:extLst>
          </p:cNvPr>
          <p:cNvSpPr/>
          <p:nvPr/>
        </p:nvSpPr>
        <p:spPr>
          <a:xfrm>
            <a:off x="0" y="6357752"/>
            <a:ext cx="9144000" cy="527632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Arial" pitchFamily="34" charset="0"/>
                <a:cs typeface="Arial" pitchFamily="34" charset="0"/>
              </a:rPr>
              <a:t>HONOR		LEALTAD		         VALENTÍA	         INTEGRIDAD		  DEBER</a:t>
            </a:r>
          </a:p>
        </p:txBody>
      </p:sp>
      <p:sp>
        <p:nvSpPr>
          <p:cNvPr id="19" name="Proceso alternativo 18">
            <a:extLst>
              <a:ext uri="{FF2B5EF4-FFF2-40B4-BE49-F238E27FC236}">
                <a16:creationId xmlns:a16="http://schemas.microsoft.com/office/drawing/2014/main" id="{721E0767-6746-4C9D-B2D1-2FBBDE6FCF7F}"/>
              </a:ext>
            </a:extLst>
          </p:cNvPr>
          <p:cNvSpPr/>
          <p:nvPr/>
        </p:nvSpPr>
        <p:spPr>
          <a:xfrm flipV="1">
            <a:off x="0" y="6314170"/>
            <a:ext cx="9144000" cy="45719"/>
          </a:xfrm>
          <a:prstGeom prst="flowChartAlternateProcess">
            <a:avLst/>
          </a:prstGeom>
          <a:solidFill>
            <a:srgbClr val="FFC000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729883408"/>
      </p:ext>
    </p:extLst>
  </p:cSld>
  <p:clrMapOvr>
    <a:masterClrMapping/>
  </p:clrMapOvr>
  <p:transition spd="med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2"/>
          <p:cNvSpPr>
            <a:spLocks noChangeArrowheads="1"/>
          </p:cNvSpPr>
          <p:nvPr/>
        </p:nvSpPr>
        <p:spPr bwMode="auto">
          <a:xfrm>
            <a:off x="1" y="0"/>
            <a:ext cx="9143999" cy="6464181"/>
          </a:xfrm>
          <a:prstGeom prst="rect">
            <a:avLst/>
          </a:prstGeom>
          <a:solidFill>
            <a:schemeClr val="tx1">
              <a:alpha val="71000"/>
            </a:schemeClr>
          </a:solidFill>
          <a:ln w="9525">
            <a:noFill/>
            <a:miter lim="800000"/>
            <a:headEnd/>
            <a:tailEnd/>
          </a:ln>
          <a:effectLst>
            <a:outerShdw blurRad="50800" dist="50800" dir="5400000" algn="ctr" rotWithShape="0">
              <a:srgbClr val="000000">
                <a:alpha val="34000"/>
              </a:srgbClr>
            </a:outerShdw>
          </a:effectLst>
        </p:spPr>
        <p:txBody>
          <a:bodyPr wrap="none" anchor="ctr"/>
          <a:lstStyle/>
          <a:p>
            <a:pPr algn="l"/>
            <a:endParaRPr lang="en-US" altLang="es-CL" sz="1800" dirty="0">
              <a:solidFill>
                <a:srgbClr val="000000"/>
              </a:solidFill>
              <a:ea typeface="ＭＳ Ｐゴシック" pitchFamily="34" charset="-128"/>
            </a:endParaRPr>
          </a:p>
        </p:txBody>
      </p:sp>
      <p:sp>
        <p:nvSpPr>
          <p:cNvPr id="9" name="Proceso alternativo 5">
            <a:extLst>
              <a:ext uri="{FF2B5EF4-FFF2-40B4-BE49-F238E27FC236}">
                <a16:creationId xmlns:a16="http://schemas.microsoft.com/office/drawing/2014/main" id="{A9B50D0E-EF3B-4F81-8D1C-45E23C4F8FF5}"/>
              </a:ext>
            </a:extLst>
          </p:cNvPr>
          <p:cNvSpPr/>
          <p:nvPr/>
        </p:nvSpPr>
        <p:spPr>
          <a:xfrm>
            <a:off x="1331640" y="1007017"/>
            <a:ext cx="7035825" cy="45719"/>
          </a:xfrm>
          <a:prstGeom prst="flowChartAlternateProcess">
            <a:avLst/>
          </a:prstGeom>
          <a:solidFill>
            <a:srgbClr val="FFC000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14" name="Rectángulo 13"/>
          <p:cNvSpPr/>
          <p:nvPr/>
        </p:nvSpPr>
        <p:spPr>
          <a:xfrm>
            <a:off x="683568" y="374885"/>
            <a:ext cx="7683897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es-CL" sz="3600" b="1" dirty="0">
                <a:solidFill>
                  <a:schemeClr val="bg1">
                    <a:lumMod val="95000"/>
                  </a:schemeClr>
                </a:solidFill>
                <a:latin typeface="Agency FB" panose="020B0503020202020204" pitchFamily="34" charset="0"/>
              </a:rPr>
              <a:t>PROCESO ACREDITACIÓN 2018 - 2025</a:t>
            </a:r>
          </a:p>
        </p:txBody>
      </p:sp>
      <p:graphicFrame>
        <p:nvGraphicFramePr>
          <p:cNvPr id="2" name="Diagrama 1"/>
          <p:cNvGraphicFramePr/>
          <p:nvPr>
            <p:extLst>
              <p:ext uri="{D42A27DB-BD31-4B8C-83A1-F6EECF244321}">
                <p14:modId xmlns:p14="http://schemas.microsoft.com/office/powerpoint/2010/main" val="2576655718"/>
              </p:ext>
            </p:extLst>
          </p:nvPr>
        </p:nvGraphicFramePr>
        <p:xfrm>
          <a:off x="683568" y="764704"/>
          <a:ext cx="7884368" cy="192069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2" name="CuadroTexto 21"/>
          <p:cNvSpPr txBox="1"/>
          <p:nvPr/>
        </p:nvSpPr>
        <p:spPr>
          <a:xfrm>
            <a:off x="76982" y="2028261"/>
            <a:ext cx="5647146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s-MX" sz="1800" b="1" dirty="0">
                <a:solidFill>
                  <a:srgbClr val="FFFF00"/>
                </a:solidFill>
              </a:rPr>
              <a:t>Marzo</a:t>
            </a:r>
            <a:r>
              <a:rPr lang="es-MX" sz="1800" dirty="0">
                <a:solidFill>
                  <a:srgbClr val="FFFF00"/>
                </a:solidFill>
              </a:rPr>
              <a:t> se solicita a CNA incorporación al proceso de acreditación.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endParaRPr lang="es-MX" sz="1800" dirty="0">
              <a:solidFill>
                <a:srgbClr val="FFFF00"/>
              </a:solidFill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s-MX" sz="1800" b="1" dirty="0">
                <a:solidFill>
                  <a:srgbClr val="FFFF00"/>
                </a:solidFill>
              </a:rPr>
              <a:t>Julio</a:t>
            </a:r>
            <a:r>
              <a:rPr lang="es-MX" sz="1800" dirty="0">
                <a:solidFill>
                  <a:srgbClr val="FFFF00"/>
                </a:solidFill>
              </a:rPr>
              <a:t> se envía informe de autoevaluación a la CNA.</a:t>
            </a:r>
          </a:p>
          <a:p>
            <a:pPr algn="l"/>
            <a:endParaRPr lang="es-MX" sz="1800" dirty="0">
              <a:solidFill>
                <a:srgbClr val="FFFF00"/>
              </a:solidFill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s-MX" sz="1800" b="1" dirty="0">
                <a:solidFill>
                  <a:srgbClr val="FFFF00"/>
                </a:solidFill>
              </a:rPr>
              <a:t>Agosto</a:t>
            </a:r>
            <a:r>
              <a:rPr lang="es-MX" sz="1800" dirty="0">
                <a:solidFill>
                  <a:srgbClr val="FFFF00"/>
                </a:solidFill>
              </a:rPr>
              <a:t> se envía informe de muestra intencionada.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endParaRPr lang="es-MX" sz="1800" dirty="0">
              <a:solidFill>
                <a:srgbClr val="FFFF00"/>
              </a:solidFill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s-MX" sz="1800" b="1" dirty="0">
                <a:solidFill>
                  <a:srgbClr val="FFFF00"/>
                </a:solidFill>
              </a:rPr>
              <a:t>Septiembre</a:t>
            </a:r>
            <a:r>
              <a:rPr lang="es-MX" sz="1800" dirty="0">
                <a:solidFill>
                  <a:srgbClr val="FFFF00"/>
                </a:solidFill>
              </a:rPr>
              <a:t> se coordina visita pares evaluadores.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endParaRPr lang="es-MX" sz="1800" dirty="0">
              <a:solidFill>
                <a:srgbClr val="FFFF00"/>
              </a:solidFill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s-MX" sz="1800" b="1" dirty="0">
                <a:solidFill>
                  <a:srgbClr val="FFFF00"/>
                </a:solidFill>
              </a:rPr>
              <a:t>Noviembre</a:t>
            </a:r>
            <a:r>
              <a:rPr lang="es-MX" sz="1800" dirty="0">
                <a:solidFill>
                  <a:srgbClr val="FFFF00"/>
                </a:solidFill>
              </a:rPr>
              <a:t> se efectúa visita de pares evaluadores.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endParaRPr lang="es-MX" sz="1800" dirty="0">
              <a:solidFill>
                <a:srgbClr val="FFFF00"/>
              </a:solidFill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s-MX" sz="1800" b="1" dirty="0">
                <a:solidFill>
                  <a:srgbClr val="FFFF00"/>
                </a:solidFill>
              </a:rPr>
              <a:t>27 diciembre </a:t>
            </a:r>
            <a:r>
              <a:rPr lang="es-MX" sz="1800" dirty="0">
                <a:solidFill>
                  <a:srgbClr val="FFFF00"/>
                </a:solidFill>
              </a:rPr>
              <a:t>se recibe informe de evaluación externa.</a:t>
            </a:r>
          </a:p>
        </p:txBody>
      </p:sp>
      <p:grpSp>
        <p:nvGrpSpPr>
          <p:cNvPr id="23" name="Grupo 22"/>
          <p:cNvGrpSpPr/>
          <p:nvPr/>
        </p:nvGrpSpPr>
        <p:grpSpPr>
          <a:xfrm>
            <a:off x="5759334" y="2120347"/>
            <a:ext cx="3205154" cy="4089531"/>
            <a:chOff x="6132157" y="3828708"/>
            <a:chExt cx="1800104" cy="2032964"/>
          </a:xfrm>
          <a:solidFill>
            <a:schemeClr val="accent4">
              <a:lumMod val="65000"/>
              <a:lumOff val="35000"/>
            </a:schemeClr>
          </a:solidFill>
        </p:grpSpPr>
        <p:sp>
          <p:nvSpPr>
            <p:cNvPr id="24" name="Forma libre 23"/>
            <p:cNvSpPr/>
            <p:nvPr/>
          </p:nvSpPr>
          <p:spPr>
            <a:xfrm>
              <a:off x="6132157" y="3828708"/>
              <a:ext cx="794844" cy="1135493"/>
            </a:xfrm>
            <a:custGeom>
              <a:avLst/>
              <a:gdLst>
                <a:gd name="connsiteX0" fmla="*/ 0 w 1135492"/>
                <a:gd name="connsiteY0" fmla="*/ 0 h 794844"/>
                <a:gd name="connsiteX1" fmla="*/ 738070 w 1135492"/>
                <a:gd name="connsiteY1" fmla="*/ 0 h 794844"/>
                <a:gd name="connsiteX2" fmla="*/ 1135492 w 1135492"/>
                <a:gd name="connsiteY2" fmla="*/ 397422 h 794844"/>
                <a:gd name="connsiteX3" fmla="*/ 738070 w 1135492"/>
                <a:gd name="connsiteY3" fmla="*/ 794844 h 794844"/>
                <a:gd name="connsiteX4" fmla="*/ 0 w 1135492"/>
                <a:gd name="connsiteY4" fmla="*/ 794844 h 794844"/>
                <a:gd name="connsiteX5" fmla="*/ 397422 w 1135492"/>
                <a:gd name="connsiteY5" fmla="*/ 397422 h 794844"/>
                <a:gd name="connsiteX6" fmla="*/ 0 w 1135492"/>
                <a:gd name="connsiteY6" fmla="*/ 0 h 794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35492" h="794844">
                  <a:moveTo>
                    <a:pt x="1135491" y="0"/>
                  </a:moveTo>
                  <a:lnTo>
                    <a:pt x="1135491" y="516649"/>
                  </a:lnTo>
                  <a:lnTo>
                    <a:pt x="567746" y="794844"/>
                  </a:lnTo>
                  <a:lnTo>
                    <a:pt x="1" y="516649"/>
                  </a:lnTo>
                  <a:lnTo>
                    <a:pt x="1" y="0"/>
                  </a:lnTo>
                  <a:lnTo>
                    <a:pt x="567746" y="278195"/>
                  </a:lnTo>
                  <a:lnTo>
                    <a:pt x="1135491" y="0"/>
                  </a:lnTo>
                  <a:close/>
                </a:path>
              </a:pathLst>
            </a:custGeom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  <p:txBody>
            <a:bodyPr spcFirstLastPara="0" vert="horz" wrap="square" lIns="6985" tIns="404408" rIns="6985" bIns="404407" numCol="1" spcCol="1270" anchor="ctr" anchorCtr="0">
              <a:noAutofit/>
            </a:bodyPr>
            <a:lstStyle/>
            <a:p>
              <a:r>
                <a:rPr lang="es-CL" sz="1100" b="1" dirty="0">
                  <a:solidFill>
                    <a:schemeClr val="bg1"/>
                  </a:solidFill>
                </a:rPr>
                <a:t>Informe de Autoevaluación</a:t>
              </a:r>
              <a:endParaRPr lang="en-US" sz="1100" b="1" dirty="0">
                <a:solidFill>
                  <a:schemeClr val="bg1"/>
                </a:solidFill>
              </a:endParaRPr>
            </a:p>
          </p:txBody>
        </p:sp>
        <p:sp>
          <p:nvSpPr>
            <p:cNvPr id="25" name="Forma libre 24"/>
            <p:cNvSpPr/>
            <p:nvPr/>
          </p:nvSpPr>
          <p:spPr>
            <a:xfrm>
              <a:off x="7086155" y="3877384"/>
              <a:ext cx="832294" cy="738071"/>
            </a:xfrm>
            <a:custGeom>
              <a:avLst/>
              <a:gdLst>
                <a:gd name="connsiteX0" fmla="*/ 123014 w 738070"/>
                <a:gd name="connsiteY0" fmla="*/ 0 h 832293"/>
                <a:gd name="connsiteX1" fmla="*/ 615056 w 738070"/>
                <a:gd name="connsiteY1" fmla="*/ 0 h 832293"/>
                <a:gd name="connsiteX2" fmla="*/ 738070 w 738070"/>
                <a:gd name="connsiteY2" fmla="*/ 123014 h 832293"/>
                <a:gd name="connsiteX3" fmla="*/ 738070 w 738070"/>
                <a:gd name="connsiteY3" fmla="*/ 832293 h 832293"/>
                <a:gd name="connsiteX4" fmla="*/ 738070 w 738070"/>
                <a:gd name="connsiteY4" fmla="*/ 832293 h 832293"/>
                <a:gd name="connsiteX5" fmla="*/ 0 w 738070"/>
                <a:gd name="connsiteY5" fmla="*/ 832293 h 832293"/>
                <a:gd name="connsiteX6" fmla="*/ 0 w 738070"/>
                <a:gd name="connsiteY6" fmla="*/ 832293 h 832293"/>
                <a:gd name="connsiteX7" fmla="*/ 0 w 738070"/>
                <a:gd name="connsiteY7" fmla="*/ 123014 h 832293"/>
                <a:gd name="connsiteX8" fmla="*/ 123014 w 738070"/>
                <a:gd name="connsiteY8" fmla="*/ 0 h 8322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38070" h="832293">
                  <a:moveTo>
                    <a:pt x="738070" y="138719"/>
                  </a:moveTo>
                  <a:lnTo>
                    <a:pt x="738070" y="693574"/>
                  </a:lnTo>
                  <a:cubicBezTo>
                    <a:pt x="738070" y="770187"/>
                    <a:pt x="689230" y="832292"/>
                    <a:pt x="628982" y="832292"/>
                  </a:cubicBezTo>
                  <a:lnTo>
                    <a:pt x="0" y="832292"/>
                  </a:lnTo>
                  <a:lnTo>
                    <a:pt x="0" y="832292"/>
                  </a:lnTo>
                  <a:lnTo>
                    <a:pt x="0" y="1"/>
                  </a:lnTo>
                  <a:lnTo>
                    <a:pt x="0" y="1"/>
                  </a:lnTo>
                  <a:lnTo>
                    <a:pt x="628982" y="1"/>
                  </a:lnTo>
                  <a:cubicBezTo>
                    <a:pt x="689230" y="1"/>
                    <a:pt x="738070" y="62106"/>
                    <a:pt x="738070" y="138719"/>
                  </a:cubicBezTo>
                  <a:close/>
                </a:path>
              </a:pathLst>
            </a:custGeom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  <p:txBody>
            <a:bodyPr spcFirstLastPara="0" vert="horz" wrap="square" lIns="49785" tIns="40475" rIns="40475" bIns="40476" numCol="1" spcCol="1270" anchor="ctr" anchorCtr="0">
              <a:noAutofit/>
            </a:bodyPr>
            <a:lstStyle/>
            <a:p>
              <a:pPr marL="57150" lvl="1" indent="-57150" algn="l" defTabSz="3111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s-ES" sz="1200" b="1" kern="1200" dirty="0"/>
                <a:t>Verificación de procesos</a:t>
              </a:r>
            </a:p>
            <a:p>
              <a:pPr marL="57150" lvl="1" indent="-57150" algn="l" defTabSz="3111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s-ES" sz="1200" b="1" kern="1200" dirty="0"/>
                <a:t>Presentación de resultados</a:t>
              </a:r>
            </a:p>
            <a:p>
              <a:pPr marL="57150" lvl="1" indent="-57150" algn="l" defTabSz="3111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s-ES" sz="1200" b="1" kern="1200" dirty="0"/>
                <a:t>Análisis crítico</a:t>
              </a:r>
            </a:p>
            <a:p>
              <a:pPr marL="57150" lvl="1" indent="-57150" algn="l" defTabSz="3111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s-ES" sz="1200" b="1" kern="1200" dirty="0"/>
                <a:t>Plan de mejoras</a:t>
              </a:r>
            </a:p>
          </p:txBody>
        </p:sp>
        <p:sp>
          <p:nvSpPr>
            <p:cNvPr id="26" name="Forma libre 25"/>
            <p:cNvSpPr/>
            <p:nvPr/>
          </p:nvSpPr>
          <p:spPr>
            <a:xfrm>
              <a:off x="6132157" y="4726180"/>
              <a:ext cx="794844" cy="1135492"/>
            </a:xfrm>
            <a:custGeom>
              <a:avLst/>
              <a:gdLst>
                <a:gd name="connsiteX0" fmla="*/ 0 w 1135492"/>
                <a:gd name="connsiteY0" fmla="*/ 0 h 794844"/>
                <a:gd name="connsiteX1" fmla="*/ 738070 w 1135492"/>
                <a:gd name="connsiteY1" fmla="*/ 0 h 794844"/>
                <a:gd name="connsiteX2" fmla="*/ 1135492 w 1135492"/>
                <a:gd name="connsiteY2" fmla="*/ 397422 h 794844"/>
                <a:gd name="connsiteX3" fmla="*/ 738070 w 1135492"/>
                <a:gd name="connsiteY3" fmla="*/ 794844 h 794844"/>
                <a:gd name="connsiteX4" fmla="*/ 0 w 1135492"/>
                <a:gd name="connsiteY4" fmla="*/ 794844 h 794844"/>
                <a:gd name="connsiteX5" fmla="*/ 397422 w 1135492"/>
                <a:gd name="connsiteY5" fmla="*/ 397422 h 794844"/>
                <a:gd name="connsiteX6" fmla="*/ 0 w 1135492"/>
                <a:gd name="connsiteY6" fmla="*/ 0 h 794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35492" h="794844">
                  <a:moveTo>
                    <a:pt x="1135491" y="0"/>
                  </a:moveTo>
                  <a:lnTo>
                    <a:pt x="1135491" y="516649"/>
                  </a:lnTo>
                  <a:lnTo>
                    <a:pt x="567746" y="794844"/>
                  </a:lnTo>
                  <a:lnTo>
                    <a:pt x="1" y="516649"/>
                  </a:lnTo>
                  <a:lnTo>
                    <a:pt x="1" y="0"/>
                  </a:lnTo>
                  <a:lnTo>
                    <a:pt x="567746" y="278195"/>
                  </a:lnTo>
                  <a:lnTo>
                    <a:pt x="1135491" y="0"/>
                  </a:lnTo>
                  <a:close/>
                </a:path>
              </a:pathLst>
            </a:custGeom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  <p:txBody>
            <a:bodyPr spcFirstLastPara="0" vert="horz" wrap="square" lIns="6985" tIns="404407" rIns="6985" bIns="404407" numCol="1" spcCol="1270" anchor="ctr" anchorCtr="0">
              <a:noAutofit/>
            </a:bodyPr>
            <a:lstStyle/>
            <a:p>
              <a:r>
                <a:rPr lang="es-CL" sz="1100" b="1" dirty="0">
                  <a:solidFill>
                    <a:schemeClr val="bg1"/>
                  </a:solidFill>
                </a:rPr>
                <a:t>Informe de Evaluación Externa</a:t>
              </a:r>
              <a:endParaRPr lang="en-US" sz="1100" b="1" dirty="0">
                <a:solidFill>
                  <a:schemeClr val="bg1"/>
                </a:solidFill>
              </a:endParaRPr>
            </a:p>
          </p:txBody>
        </p:sp>
        <p:sp>
          <p:nvSpPr>
            <p:cNvPr id="27" name="Forma libre 26"/>
            <p:cNvSpPr/>
            <p:nvPr/>
          </p:nvSpPr>
          <p:spPr>
            <a:xfrm>
              <a:off x="7094669" y="4746174"/>
              <a:ext cx="837592" cy="738070"/>
            </a:xfrm>
            <a:custGeom>
              <a:avLst/>
              <a:gdLst>
                <a:gd name="connsiteX0" fmla="*/ 123014 w 738070"/>
                <a:gd name="connsiteY0" fmla="*/ 0 h 837592"/>
                <a:gd name="connsiteX1" fmla="*/ 615056 w 738070"/>
                <a:gd name="connsiteY1" fmla="*/ 0 h 837592"/>
                <a:gd name="connsiteX2" fmla="*/ 738070 w 738070"/>
                <a:gd name="connsiteY2" fmla="*/ 123014 h 837592"/>
                <a:gd name="connsiteX3" fmla="*/ 738070 w 738070"/>
                <a:gd name="connsiteY3" fmla="*/ 837592 h 837592"/>
                <a:gd name="connsiteX4" fmla="*/ 738070 w 738070"/>
                <a:gd name="connsiteY4" fmla="*/ 837592 h 837592"/>
                <a:gd name="connsiteX5" fmla="*/ 0 w 738070"/>
                <a:gd name="connsiteY5" fmla="*/ 837592 h 837592"/>
                <a:gd name="connsiteX6" fmla="*/ 0 w 738070"/>
                <a:gd name="connsiteY6" fmla="*/ 837592 h 837592"/>
                <a:gd name="connsiteX7" fmla="*/ 0 w 738070"/>
                <a:gd name="connsiteY7" fmla="*/ 123014 h 837592"/>
                <a:gd name="connsiteX8" fmla="*/ 123014 w 738070"/>
                <a:gd name="connsiteY8" fmla="*/ 0 h 8375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38070" h="837592">
                  <a:moveTo>
                    <a:pt x="738070" y="139601"/>
                  </a:moveTo>
                  <a:lnTo>
                    <a:pt x="738070" y="697991"/>
                  </a:lnTo>
                  <a:cubicBezTo>
                    <a:pt x="738070" y="775091"/>
                    <a:pt x="689539" y="837592"/>
                    <a:pt x="629672" y="837592"/>
                  </a:cubicBezTo>
                  <a:lnTo>
                    <a:pt x="0" y="837592"/>
                  </a:lnTo>
                  <a:lnTo>
                    <a:pt x="0" y="837592"/>
                  </a:lnTo>
                  <a:lnTo>
                    <a:pt x="0" y="0"/>
                  </a:lnTo>
                  <a:lnTo>
                    <a:pt x="0" y="0"/>
                  </a:lnTo>
                  <a:lnTo>
                    <a:pt x="629672" y="0"/>
                  </a:lnTo>
                  <a:cubicBezTo>
                    <a:pt x="689539" y="0"/>
                    <a:pt x="738070" y="62501"/>
                    <a:pt x="738070" y="139601"/>
                  </a:cubicBezTo>
                  <a:close/>
                </a:path>
              </a:pathLst>
            </a:custGeom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  <p:txBody>
            <a:bodyPr spcFirstLastPara="0" vert="horz" wrap="square" lIns="49784" tIns="40475" rIns="40475" bIns="40475" numCol="1" spcCol="1270" anchor="ctr" anchorCtr="0">
              <a:noAutofit/>
            </a:bodyPr>
            <a:lstStyle/>
            <a:p>
              <a:pPr marL="57150" lvl="1" indent="-57150" algn="l" defTabSz="3111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s-ES" sz="1100" b="1" kern="1200" dirty="0"/>
                <a:t>Revisión del Informe de Autoevaluación</a:t>
              </a:r>
            </a:p>
            <a:p>
              <a:pPr marL="57150" lvl="1" indent="-57150" algn="l" defTabSz="3111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s-ES" sz="1100" b="1" kern="1200" dirty="0"/>
                <a:t>Visita del Comité de pares externos</a:t>
              </a:r>
            </a:p>
          </p:txBody>
        </p:sp>
      </p:grpSp>
      <p:sp>
        <p:nvSpPr>
          <p:cNvPr id="19" name="Rectángulo 18">
            <a:extLst>
              <a:ext uri="{FF2B5EF4-FFF2-40B4-BE49-F238E27FC236}">
                <a16:creationId xmlns:a16="http://schemas.microsoft.com/office/drawing/2014/main" id="{11CA9D27-25BC-4311-98B4-1F73615810FA}"/>
              </a:ext>
            </a:extLst>
          </p:cNvPr>
          <p:cNvSpPr/>
          <p:nvPr/>
        </p:nvSpPr>
        <p:spPr>
          <a:xfrm>
            <a:off x="0" y="6357752"/>
            <a:ext cx="9144000" cy="527632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Arial" pitchFamily="34" charset="0"/>
                <a:cs typeface="Arial" pitchFamily="34" charset="0"/>
              </a:rPr>
              <a:t>HONOR		LEALTAD		         VALENTÍA	         INTEGRIDAD		  DEBER</a:t>
            </a:r>
          </a:p>
        </p:txBody>
      </p:sp>
      <p:sp>
        <p:nvSpPr>
          <p:cNvPr id="20" name="Proceso alternativo 19">
            <a:extLst>
              <a:ext uri="{FF2B5EF4-FFF2-40B4-BE49-F238E27FC236}">
                <a16:creationId xmlns:a16="http://schemas.microsoft.com/office/drawing/2014/main" id="{721E0767-6746-4C9D-B2D1-2FBBDE6FCF7F}"/>
              </a:ext>
            </a:extLst>
          </p:cNvPr>
          <p:cNvSpPr/>
          <p:nvPr/>
        </p:nvSpPr>
        <p:spPr>
          <a:xfrm flipV="1">
            <a:off x="0" y="6314170"/>
            <a:ext cx="9144000" cy="45719"/>
          </a:xfrm>
          <a:prstGeom prst="flowChartAlternateProcess">
            <a:avLst/>
          </a:prstGeom>
          <a:solidFill>
            <a:srgbClr val="FFC000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057626169"/>
      </p:ext>
    </p:extLst>
  </p:cSld>
  <p:clrMapOvr>
    <a:masterClrMapping/>
  </p:clrMapOvr>
  <p:transition spd="med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2"/>
          <p:cNvSpPr>
            <a:spLocks noChangeArrowheads="1"/>
          </p:cNvSpPr>
          <p:nvPr/>
        </p:nvSpPr>
        <p:spPr bwMode="auto">
          <a:xfrm>
            <a:off x="1" y="0"/>
            <a:ext cx="9143999" cy="6464181"/>
          </a:xfrm>
          <a:prstGeom prst="rect">
            <a:avLst/>
          </a:prstGeom>
          <a:solidFill>
            <a:schemeClr val="tx1">
              <a:alpha val="71000"/>
            </a:schemeClr>
          </a:solidFill>
          <a:ln w="9525">
            <a:noFill/>
            <a:miter lim="800000"/>
            <a:headEnd/>
            <a:tailEnd/>
          </a:ln>
          <a:effectLst>
            <a:outerShdw blurRad="50800" dist="50800" dir="5400000" algn="ctr" rotWithShape="0">
              <a:srgbClr val="000000">
                <a:alpha val="34000"/>
              </a:srgbClr>
            </a:outerShdw>
          </a:effectLst>
        </p:spPr>
        <p:txBody>
          <a:bodyPr wrap="none" anchor="ctr"/>
          <a:lstStyle/>
          <a:p>
            <a:pPr algn="l"/>
            <a:endParaRPr lang="en-US" altLang="es-CL" sz="1800" dirty="0">
              <a:solidFill>
                <a:srgbClr val="000000"/>
              </a:solidFill>
              <a:ea typeface="ＭＳ Ｐゴシック" pitchFamily="34" charset="-128"/>
            </a:endParaRPr>
          </a:p>
        </p:txBody>
      </p:sp>
      <p:sp>
        <p:nvSpPr>
          <p:cNvPr id="9" name="Proceso alternativo 5">
            <a:extLst>
              <a:ext uri="{FF2B5EF4-FFF2-40B4-BE49-F238E27FC236}">
                <a16:creationId xmlns:a16="http://schemas.microsoft.com/office/drawing/2014/main" id="{A9B50D0E-EF3B-4F81-8D1C-45E23C4F8FF5}"/>
              </a:ext>
            </a:extLst>
          </p:cNvPr>
          <p:cNvSpPr/>
          <p:nvPr/>
        </p:nvSpPr>
        <p:spPr>
          <a:xfrm>
            <a:off x="1331640" y="1007017"/>
            <a:ext cx="7035825" cy="45719"/>
          </a:xfrm>
          <a:prstGeom prst="flowChartAlternateProcess">
            <a:avLst/>
          </a:prstGeom>
          <a:solidFill>
            <a:srgbClr val="FFC000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14" name="Rectángulo 13"/>
          <p:cNvSpPr/>
          <p:nvPr/>
        </p:nvSpPr>
        <p:spPr>
          <a:xfrm>
            <a:off x="683568" y="374885"/>
            <a:ext cx="7683897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es-CL" sz="3600" b="1" dirty="0">
                <a:solidFill>
                  <a:schemeClr val="bg1">
                    <a:lumMod val="95000"/>
                  </a:schemeClr>
                </a:solidFill>
                <a:latin typeface="Agency FB" panose="020B0503020202020204" pitchFamily="34" charset="0"/>
              </a:rPr>
              <a:t>PROCESO ACREDITACIÓN 2018 - 2025</a:t>
            </a:r>
          </a:p>
        </p:txBody>
      </p:sp>
      <p:graphicFrame>
        <p:nvGraphicFramePr>
          <p:cNvPr id="2" name="Diagrama 1"/>
          <p:cNvGraphicFramePr/>
          <p:nvPr>
            <p:extLst>
              <p:ext uri="{D42A27DB-BD31-4B8C-83A1-F6EECF244321}">
                <p14:modId xmlns:p14="http://schemas.microsoft.com/office/powerpoint/2010/main" val="4029816584"/>
              </p:ext>
            </p:extLst>
          </p:nvPr>
        </p:nvGraphicFramePr>
        <p:xfrm>
          <a:off x="683568" y="764704"/>
          <a:ext cx="7884368" cy="192069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8" name="Forma libre 7"/>
          <p:cNvSpPr/>
          <p:nvPr/>
        </p:nvSpPr>
        <p:spPr>
          <a:xfrm>
            <a:off x="4646463" y="2538590"/>
            <a:ext cx="1291233" cy="1581350"/>
          </a:xfrm>
          <a:custGeom>
            <a:avLst/>
            <a:gdLst>
              <a:gd name="connsiteX0" fmla="*/ 0 w 1581349"/>
              <a:gd name="connsiteY0" fmla="*/ 0 h 1106944"/>
              <a:gd name="connsiteX1" fmla="*/ 1027877 w 1581349"/>
              <a:gd name="connsiteY1" fmla="*/ 0 h 1106944"/>
              <a:gd name="connsiteX2" fmla="*/ 1581349 w 1581349"/>
              <a:gd name="connsiteY2" fmla="*/ 553472 h 1106944"/>
              <a:gd name="connsiteX3" fmla="*/ 1027877 w 1581349"/>
              <a:gd name="connsiteY3" fmla="*/ 1106944 h 1106944"/>
              <a:gd name="connsiteX4" fmla="*/ 0 w 1581349"/>
              <a:gd name="connsiteY4" fmla="*/ 1106944 h 1106944"/>
              <a:gd name="connsiteX5" fmla="*/ 553472 w 1581349"/>
              <a:gd name="connsiteY5" fmla="*/ 553472 h 1106944"/>
              <a:gd name="connsiteX6" fmla="*/ 0 w 1581349"/>
              <a:gd name="connsiteY6" fmla="*/ 0 h 11069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581349" h="1106944">
                <a:moveTo>
                  <a:pt x="1581348" y="0"/>
                </a:moveTo>
                <a:lnTo>
                  <a:pt x="1581348" y="719514"/>
                </a:lnTo>
                <a:lnTo>
                  <a:pt x="790675" y="1106944"/>
                </a:lnTo>
                <a:lnTo>
                  <a:pt x="1" y="719514"/>
                </a:lnTo>
                <a:lnTo>
                  <a:pt x="1" y="0"/>
                </a:lnTo>
                <a:lnTo>
                  <a:pt x="790675" y="387430"/>
                </a:lnTo>
                <a:lnTo>
                  <a:pt x="1581348" y="0"/>
                </a:lnTo>
                <a:close/>
              </a:path>
            </a:pathLst>
          </a:cu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spcFirstLastPara="0" vert="horz" wrap="square" lIns="9526" tIns="562997" rIns="9525" bIns="562998" numCol="1" spcCol="1270" anchor="ctr" anchorCtr="0">
            <a:noAutofit/>
          </a:bodyPr>
          <a:lstStyle/>
          <a:p>
            <a:pPr lvl="0" algn="ctr" defTabSz="6667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s-ES" sz="1500" b="1" kern="1200" dirty="0"/>
              <a:t>RESULTADO FINAL</a:t>
            </a:r>
          </a:p>
        </p:txBody>
      </p:sp>
      <p:sp>
        <p:nvSpPr>
          <p:cNvPr id="10" name="Forma libre 9"/>
          <p:cNvSpPr/>
          <p:nvPr/>
        </p:nvSpPr>
        <p:spPr>
          <a:xfrm>
            <a:off x="6088462" y="2690281"/>
            <a:ext cx="2279003" cy="1027878"/>
          </a:xfrm>
          <a:custGeom>
            <a:avLst/>
            <a:gdLst>
              <a:gd name="connsiteX0" fmla="*/ 171316 w 1027877"/>
              <a:gd name="connsiteY0" fmla="*/ 0 h 2125597"/>
              <a:gd name="connsiteX1" fmla="*/ 856561 w 1027877"/>
              <a:gd name="connsiteY1" fmla="*/ 0 h 2125597"/>
              <a:gd name="connsiteX2" fmla="*/ 1027877 w 1027877"/>
              <a:gd name="connsiteY2" fmla="*/ 171316 h 2125597"/>
              <a:gd name="connsiteX3" fmla="*/ 1027877 w 1027877"/>
              <a:gd name="connsiteY3" fmla="*/ 2125597 h 2125597"/>
              <a:gd name="connsiteX4" fmla="*/ 1027877 w 1027877"/>
              <a:gd name="connsiteY4" fmla="*/ 2125597 h 2125597"/>
              <a:gd name="connsiteX5" fmla="*/ 0 w 1027877"/>
              <a:gd name="connsiteY5" fmla="*/ 2125597 h 2125597"/>
              <a:gd name="connsiteX6" fmla="*/ 0 w 1027877"/>
              <a:gd name="connsiteY6" fmla="*/ 2125597 h 2125597"/>
              <a:gd name="connsiteX7" fmla="*/ 0 w 1027877"/>
              <a:gd name="connsiteY7" fmla="*/ 171316 h 2125597"/>
              <a:gd name="connsiteX8" fmla="*/ 171316 w 1027877"/>
              <a:gd name="connsiteY8" fmla="*/ 0 h 21255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27877" h="2125597">
                <a:moveTo>
                  <a:pt x="1027877" y="354273"/>
                </a:moveTo>
                <a:lnTo>
                  <a:pt x="1027877" y="1771324"/>
                </a:lnTo>
                <a:cubicBezTo>
                  <a:pt x="1027877" y="1966983"/>
                  <a:pt x="990787" y="2125597"/>
                  <a:pt x="945034" y="2125597"/>
                </a:cubicBezTo>
                <a:lnTo>
                  <a:pt x="0" y="2125597"/>
                </a:lnTo>
                <a:lnTo>
                  <a:pt x="0" y="2125597"/>
                </a:lnTo>
                <a:lnTo>
                  <a:pt x="0" y="0"/>
                </a:lnTo>
                <a:lnTo>
                  <a:pt x="0" y="0"/>
                </a:lnTo>
                <a:lnTo>
                  <a:pt x="945034" y="0"/>
                </a:lnTo>
                <a:cubicBezTo>
                  <a:pt x="990787" y="0"/>
                  <a:pt x="1027877" y="158614"/>
                  <a:pt x="1027877" y="354273"/>
                </a:cubicBezTo>
                <a:close/>
              </a:path>
            </a:pathLst>
          </a:cu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spcFirstLastPara="0" vert="horz" wrap="square" lIns="85345" tIns="57797" rIns="57796" bIns="57798" numCol="1" spcCol="1270" anchor="ctr" anchorCtr="0">
            <a:noAutofit/>
          </a:bodyPr>
          <a:lstStyle/>
          <a:p>
            <a:pPr marL="114300" lvl="1" indent="-114300" algn="l" defTabSz="5334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s-ES" sz="1200" b="1" kern="1200" dirty="0"/>
              <a:t>Revisión del Informe de Autoevaluación</a:t>
            </a:r>
          </a:p>
          <a:p>
            <a:pPr marL="114300" lvl="1" indent="-114300" algn="l" defTabSz="5334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s-ES" sz="1200" b="1" kern="1200" dirty="0"/>
              <a:t>Revisión del Informe de Evaluación Externa</a:t>
            </a:r>
          </a:p>
        </p:txBody>
      </p:sp>
      <p:sp>
        <p:nvSpPr>
          <p:cNvPr id="16" name="CuadroTexto 15"/>
          <p:cNvSpPr txBox="1"/>
          <p:nvPr/>
        </p:nvSpPr>
        <p:spPr>
          <a:xfrm>
            <a:off x="138282" y="2146372"/>
            <a:ext cx="460851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s-MX" sz="1800" b="1" dirty="0">
                <a:solidFill>
                  <a:srgbClr val="FFFF00"/>
                </a:solidFill>
              </a:rPr>
              <a:t>13 de enero </a:t>
            </a:r>
            <a:r>
              <a:rPr lang="es-MX" sz="1800" dirty="0">
                <a:solidFill>
                  <a:srgbClr val="FFFF00"/>
                </a:solidFill>
              </a:rPr>
              <a:t>se da respuesta a informe de evaluación externa.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endParaRPr lang="es-MX" sz="1800" dirty="0">
              <a:solidFill>
                <a:srgbClr val="FFFF00"/>
              </a:solidFill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s-MX" sz="1800" b="1" dirty="0">
                <a:solidFill>
                  <a:srgbClr val="FFFF00"/>
                </a:solidFill>
              </a:rPr>
              <a:t>12 marzo </a:t>
            </a:r>
            <a:r>
              <a:rPr lang="es-MX" sz="1800" dirty="0">
                <a:solidFill>
                  <a:srgbClr val="FFFF00"/>
                </a:solidFill>
              </a:rPr>
              <a:t>Director Escuela Naval expone ante la CNA. Posteriormente se informa resolución de acreditación.</a:t>
            </a:r>
            <a:br>
              <a:rPr lang="es-MX" sz="1800" dirty="0">
                <a:solidFill>
                  <a:srgbClr val="FFFF00"/>
                </a:solidFill>
              </a:rPr>
            </a:br>
            <a:endParaRPr lang="es-MX" sz="1800" dirty="0">
              <a:solidFill>
                <a:srgbClr val="FFFF00"/>
              </a:solidFill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s-MX" sz="1800" b="1" dirty="0">
                <a:solidFill>
                  <a:srgbClr val="FFFF00"/>
                </a:solidFill>
              </a:rPr>
              <a:t>17 de junio </a:t>
            </a:r>
            <a:r>
              <a:rPr lang="es-MX" sz="1800" dirty="0">
                <a:solidFill>
                  <a:srgbClr val="FFFF00"/>
                </a:solidFill>
              </a:rPr>
              <a:t>se recibe Resolución Exenta de Acreditación Institucional (Informe Final)</a:t>
            </a:r>
          </a:p>
        </p:txBody>
      </p:sp>
      <p:sp>
        <p:nvSpPr>
          <p:cNvPr id="18" name="Rectángulo 17">
            <a:extLst>
              <a:ext uri="{FF2B5EF4-FFF2-40B4-BE49-F238E27FC236}">
                <a16:creationId xmlns:a16="http://schemas.microsoft.com/office/drawing/2014/main" id="{11CA9D27-25BC-4311-98B4-1F73615810FA}"/>
              </a:ext>
            </a:extLst>
          </p:cNvPr>
          <p:cNvSpPr/>
          <p:nvPr/>
        </p:nvSpPr>
        <p:spPr>
          <a:xfrm>
            <a:off x="0" y="6357752"/>
            <a:ext cx="9144000" cy="527632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Arial" pitchFamily="34" charset="0"/>
                <a:cs typeface="Arial" pitchFamily="34" charset="0"/>
              </a:rPr>
              <a:t>HONOR		LEALTAD		         VALENTÍA	         INTEGRIDAD		  DEBER</a:t>
            </a:r>
          </a:p>
        </p:txBody>
      </p:sp>
      <p:sp>
        <p:nvSpPr>
          <p:cNvPr id="19" name="Proceso alternativo 18">
            <a:extLst>
              <a:ext uri="{FF2B5EF4-FFF2-40B4-BE49-F238E27FC236}">
                <a16:creationId xmlns:a16="http://schemas.microsoft.com/office/drawing/2014/main" id="{721E0767-6746-4C9D-B2D1-2FBBDE6FCF7F}"/>
              </a:ext>
            </a:extLst>
          </p:cNvPr>
          <p:cNvSpPr/>
          <p:nvPr/>
        </p:nvSpPr>
        <p:spPr>
          <a:xfrm flipV="1">
            <a:off x="0" y="6314170"/>
            <a:ext cx="9144000" cy="45719"/>
          </a:xfrm>
          <a:prstGeom prst="flowChartAlternateProcess">
            <a:avLst/>
          </a:prstGeom>
          <a:solidFill>
            <a:srgbClr val="FFC000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pic>
        <p:nvPicPr>
          <p:cNvPr id="20" name="Imagen 1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6463" y="4469668"/>
            <a:ext cx="3733547" cy="1561426"/>
          </a:xfrm>
          <a:prstGeom prst="rect">
            <a:avLst/>
          </a:prstGeom>
          <a:solidFill>
            <a:schemeClr val="bg1"/>
          </a:solidFill>
        </p:spPr>
      </p:pic>
    </p:spTree>
    <p:extLst>
      <p:ext uri="{BB962C8B-B14F-4D97-AF65-F5344CB8AC3E}">
        <p14:creationId xmlns:p14="http://schemas.microsoft.com/office/powerpoint/2010/main" val="1793467182"/>
      </p:ext>
    </p:extLst>
  </p:cSld>
  <p:clrMapOvr>
    <a:masterClrMapping/>
  </p:clrMapOvr>
  <p:transition spd="med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2"/>
          <p:cNvSpPr>
            <a:spLocks noChangeArrowheads="1"/>
          </p:cNvSpPr>
          <p:nvPr/>
        </p:nvSpPr>
        <p:spPr bwMode="auto">
          <a:xfrm>
            <a:off x="1" y="0"/>
            <a:ext cx="9143999" cy="6464181"/>
          </a:xfrm>
          <a:prstGeom prst="rect">
            <a:avLst/>
          </a:prstGeom>
          <a:solidFill>
            <a:schemeClr val="tx1">
              <a:alpha val="71000"/>
            </a:schemeClr>
          </a:solidFill>
          <a:ln w="9525">
            <a:noFill/>
            <a:miter lim="800000"/>
            <a:headEnd/>
            <a:tailEnd/>
          </a:ln>
          <a:effectLst>
            <a:outerShdw blurRad="50800" dist="50800" dir="5400000" algn="ctr" rotWithShape="0">
              <a:srgbClr val="000000">
                <a:alpha val="34000"/>
              </a:srgbClr>
            </a:outerShdw>
          </a:effectLst>
        </p:spPr>
        <p:txBody>
          <a:bodyPr wrap="none" anchor="ctr"/>
          <a:lstStyle/>
          <a:p>
            <a:pPr algn="l"/>
            <a:endParaRPr lang="en-US" altLang="es-CL" sz="1800" dirty="0">
              <a:solidFill>
                <a:srgbClr val="000000"/>
              </a:solidFill>
              <a:ea typeface="ＭＳ Ｐゴシック" pitchFamily="34" charset="-128"/>
            </a:endParaRPr>
          </a:p>
        </p:txBody>
      </p:sp>
      <p:sp>
        <p:nvSpPr>
          <p:cNvPr id="17" name="Rectángulo 16">
            <a:extLst>
              <a:ext uri="{FF2B5EF4-FFF2-40B4-BE49-F238E27FC236}">
                <a16:creationId xmlns:a16="http://schemas.microsoft.com/office/drawing/2014/main" id="{11CA9D27-25BC-4311-98B4-1F73615810FA}"/>
              </a:ext>
            </a:extLst>
          </p:cNvPr>
          <p:cNvSpPr/>
          <p:nvPr/>
        </p:nvSpPr>
        <p:spPr>
          <a:xfrm>
            <a:off x="0" y="6357752"/>
            <a:ext cx="9144000" cy="527632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Arial" pitchFamily="34" charset="0"/>
                <a:cs typeface="Arial" pitchFamily="34" charset="0"/>
              </a:rPr>
              <a:t>HONOR		LEALTAD		         VALENTÍA	         INTEGRIDAD		  DEBER</a:t>
            </a:r>
          </a:p>
        </p:txBody>
      </p:sp>
      <p:sp>
        <p:nvSpPr>
          <p:cNvPr id="18" name="Proceso alternativo 17">
            <a:extLst>
              <a:ext uri="{FF2B5EF4-FFF2-40B4-BE49-F238E27FC236}">
                <a16:creationId xmlns:a16="http://schemas.microsoft.com/office/drawing/2014/main" id="{721E0767-6746-4C9D-B2D1-2FBBDE6FCF7F}"/>
              </a:ext>
            </a:extLst>
          </p:cNvPr>
          <p:cNvSpPr/>
          <p:nvPr/>
        </p:nvSpPr>
        <p:spPr>
          <a:xfrm flipV="1">
            <a:off x="0" y="6314170"/>
            <a:ext cx="9144000" cy="45719"/>
          </a:xfrm>
          <a:prstGeom prst="flowChartAlternateProcess">
            <a:avLst/>
          </a:prstGeom>
          <a:solidFill>
            <a:srgbClr val="FFC000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9" name="Proceso alternativo 5">
            <a:extLst>
              <a:ext uri="{FF2B5EF4-FFF2-40B4-BE49-F238E27FC236}">
                <a16:creationId xmlns:a16="http://schemas.microsoft.com/office/drawing/2014/main" id="{A9B50D0E-EF3B-4F81-8D1C-45E23C4F8FF5}"/>
              </a:ext>
            </a:extLst>
          </p:cNvPr>
          <p:cNvSpPr/>
          <p:nvPr/>
        </p:nvSpPr>
        <p:spPr>
          <a:xfrm>
            <a:off x="1331640" y="1007017"/>
            <a:ext cx="7035825" cy="45719"/>
          </a:xfrm>
          <a:prstGeom prst="flowChartAlternateProcess">
            <a:avLst/>
          </a:prstGeom>
          <a:solidFill>
            <a:srgbClr val="FFC000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14" name="Rectángulo 13"/>
          <p:cNvSpPr/>
          <p:nvPr/>
        </p:nvSpPr>
        <p:spPr>
          <a:xfrm>
            <a:off x="683568" y="374885"/>
            <a:ext cx="7683897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es-MX" sz="3600" b="1" dirty="0">
                <a:solidFill>
                  <a:schemeClr val="bg1">
                    <a:lumMod val="95000"/>
                  </a:schemeClr>
                </a:solidFill>
                <a:latin typeface="Agency FB" panose="020B0503020202020204" pitchFamily="34" charset="0"/>
              </a:rPr>
              <a:t>EXPERIENCIAS DEL PROCESO DE ACREDITACIÓN</a:t>
            </a:r>
            <a:endParaRPr lang="es-CL" sz="3600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3" name="Text Box 10"/>
          <p:cNvSpPr txBox="1">
            <a:spLocks noChangeArrowheads="1"/>
          </p:cNvSpPr>
          <p:nvPr/>
        </p:nvSpPr>
        <p:spPr bwMode="auto">
          <a:xfrm>
            <a:off x="2413167" y="2414393"/>
            <a:ext cx="6479313" cy="208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square">
            <a:spAutoFit/>
          </a:bodyPr>
          <a:lstStyle/>
          <a:p>
            <a:pPr marL="533400" indent="-533400" algn="l">
              <a:lnSpc>
                <a:spcPct val="135000"/>
              </a:lnSpc>
              <a:buFontTx/>
              <a:buAutoNum type="arabicPeriod"/>
              <a:tabLst>
                <a:tab pos="0" algn="l"/>
              </a:tabLst>
              <a:defRPr/>
            </a:pPr>
            <a:r>
              <a:rPr lang="es-CL" altLang="es-CL" sz="2400" b="1" dirty="0">
                <a:solidFill>
                  <a:srgbClr val="FFFFFF"/>
                </a:solidFill>
                <a:ea typeface="ＭＳ Ｐゴシック" pitchFamily="34" charset="-128"/>
              </a:rPr>
              <a:t>INTRODUCCIÓN</a:t>
            </a:r>
          </a:p>
          <a:p>
            <a:pPr marL="533400" indent="-533400" algn="l">
              <a:lnSpc>
                <a:spcPct val="135000"/>
              </a:lnSpc>
              <a:buFontTx/>
              <a:buAutoNum type="arabicPeriod"/>
              <a:tabLst>
                <a:tab pos="0" algn="l"/>
              </a:tabLst>
              <a:defRPr/>
            </a:pPr>
            <a:r>
              <a:rPr lang="es-CL" altLang="es-CL" sz="2400" b="1" dirty="0">
                <a:solidFill>
                  <a:srgbClr val="FFFFFF"/>
                </a:solidFill>
                <a:ea typeface="ＭＳ Ｐゴシック" pitchFamily="34" charset="-128"/>
              </a:rPr>
              <a:t>PROCESO ACREDITACIÓN 2018 - 2025</a:t>
            </a:r>
          </a:p>
          <a:p>
            <a:pPr marL="533400" indent="-533400" algn="l">
              <a:lnSpc>
                <a:spcPct val="135000"/>
              </a:lnSpc>
              <a:buFontTx/>
              <a:buAutoNum type="arabicPeriod"/>
              <a:tabLst>
                <a:tab pos="0" algn="l"/>
              </a:tabLst>
              <a:defRPr/>
            </a:pPr>
            <a:r>
              <a:rPr lang="es-CL" altLang="es-CL" sz="2400" b="1" dirty="0">
                <a:solidFill>
                  <a:srgbClr val="FFFFFF"/>
                </a:solidFill>
                <a:ea typeface="ＭＳ Ｐゴシック" pitchFamily="34" charset="-128"/>
              </a:rPr>
              <a:t>QUE ESTAMOS REALIZANDO HOY</a:t>
            </a:r>
          </a:p>
          <a:p>
            <a:pPr marL="533400" indent="-533400" algn="l">
              <a:lnSpc>
                <a:spcPct val="135000"/>
              </a:lnSpc>
              <a:buFontTx/>
              <a:buAutoNum type="arabicPeriod"/>
              <a:tabLst>
                <a:tab pos="0" algn="l"/>
              </a:tabLst>
              <a:defRPr/>
            </a:pPr>
            <a:r>
              <a:rPr lang="es-ES" altLang="es-CL" sz="2400" b="1" dirty="0">
                <a:solidFill>
                  <a:srgbClr val="FFFFFF"/>
                </a:solidFill>
                <a:ea typeface="ＭＳ Ｐゴシック" pitchFamily="34" charset="-128"/>
              </a:rPr>
              <a:t>EXPERIENCIAS</a:t>
            </a:r>
          </a:p>
        </p:txBody>
      </p:sp>
      <p:sp>
        <p:nvSpPr>
          <p:cNvPr id="10" name="6 Rectángulo"/>
          <p:cNvSpPr/>
          <p:nvPr/>
        </p:nvSpPr>
        <p:spPr bwMode="auto">
          <a:xfrm>
            <a:off x="2413167" y="3457754"/>
            <a:ext cx="6551321" cy="428628"/>
          </a:xfrm>
          <a:prstGeom prst="rect">
            <a:avLst/>
          </a:prstGeom>
          <a:solidFill>
            <a:srgbClr val="FFC000">
              <a:alpha val="46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CL" sz="2800" b="1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Arial" charset="0"/>
            </a:endParaRPr>
          </a:p>
        </p:txBody>
      </p:sp>
      <p:pic>
        <p:nvPicPr>
          <p:cNvPr id="15" name="2 Imagen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3730" y="2513192"/>
            <a:ext cx="1849437" cy="188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749404659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2"/>
          <p:cNvSpPr>
            <a:spLocks noChangeArrowheads="1"/>
          </p:cNvSpPr>
          <p:nvPr/>
        </p:nvSpPr>
        <p:spPr bwMode="auto">
          <a:xfrm>
            <a:off x="33556" y="0"/>
            <a:ext cx="9143999" cy="6464181"/>
          </a:xfrm>
          <a:prstGeom prst="rect">
            <a:avLst/>
          </a:prstGeom>
          <a:solidFill>
            <a:schemeClr val="tx1">
              <a:alpha val="71000"/>
            </a:schemeClr>
          </a:solidFill>
          <a:ln w="9525">
            <a:noFill/>
            <a:miter lim="800000"/>
            <a:headEnd/>
            <a:tailEnd/>
          </a:ln>
          <a:effectLst>
            <a:outerShdw blurRad="50800" dist="50800" dir="5400000" algn="ctr" rotWithShape="0">
              <a:srgbClr val="000000">
                <a:alpha val="34000"/>
              </a:srgbClr>
            </a:outerShdw>
          </a:effectLst>
        </p:spPr>
        <p:txBody>
          <a:bodyPr wrap="none" anchor="ctr"/>
          <a:lstStyle/>
          <a:p>
            <a:pPr algn="l"/>
            <a:endParaRPr lang="en-US" altLang="es-CL" sz="1800" dirty="0">
              <a:solidFill>
                <a:srgbClr val="000000"/>
              </a:solidFill>
              <a:ea typeface="ＭＳ Ｐゴシック" pitchFamily="34" charset="-128"/>
            </a:endParaRPr>
          </a:p>
        </p:txBody>
      </p:sp>
      <p:sp>
        <p:nvSpPr>
          <p:cNvPr id="9" name="Proceso alternativo 5">
            <a:extLst>
              <a:ext uri="{FF2B5EF4-FFF2-40B4-BE49-F238E27FC236}">
                <a16:creationId xmlns:a16="http://schemas.microsoft.com/office/drawing/2014/main" id="{A9B50D0E-EF3B-4F81-8D1C-45E23C4F8FF5}"/>
              </a:ext>
            </a:extLst>
          </p:cNvPr>
          <p:cNvSpPr/>
          <p:nvPr/>
        </p:nvSpPr>
        <p:spPr>
          <a:xfrm>
            <a:off x="1331640" y="1007017"/>
            <a:ext cx="7035825" cy="45719"/>
          </a:xfrm>
          <a:prstGeom prst="flowChartAlternateProcess">
            <a:avLst/>
          </a:prstGeom>
          <a:solidFill>
            <a:srgbClr val="FFC000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14" name="Rectángulo 13"/>
          <p:cNvSpPr/>
          <p:nvPr/>
        </p:nvSpPr>
        <p:spPr>
          <a:xfrm>
            <a:off x="683568" y="374885"/>
            <a:ext cx="7683897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es-CL" sz="3600" b="1" dirty="0">
                <a:solidFill>
                  <a:schemeClr val="bg1">
                    <a:lumMod val="95000"/>
                  </a:schemeClr>
                </a:solidFill>
                <a:latin typeface="Agency FB" panose="020B0503020202020204" pitchFamily="34" charset="0"/>
              </a:rPr>
              <a:t>QUE ESTAMOS REALIZANDO HOY</a:t>
            </a:r>
          </a:p>
        </p:txBody>
      </p:sp>
      <p:sp>
        <p:nvSpPr>
          <p:cNvPr id="3" name="Rectángulo 2"/>
          <p:cNvSpPr/>
          <p:nvPr/>
        </p:nvSpPr>
        <p:spPr>
          <a:xfrm>
            <a:off x="234849" y="1326600"/>
            <a:ext cx="6133198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 algn="l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s-MX" sz="1800" dirty="0">
                <a:solidFill>
                  <a:srgbClr val="FFFF00"/>
                </a:solidFill>
              </a:rPr>
              <a:t>Cumplimiento indicadores del Plan Estratégico vigente. </a:t>
            </a:r>
            <a:endParaRPr lang="es-ES" sz="1800" dirty="0">
              <a:solidFill>
                <a:srgbClr val="FFFF00"/>
              </a:solidFill>
            </a:endParaRPr>
          </a:p>
          <a:p>
            <a:pPr marL="285750" lvl="0" indent="-285750" algn="l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s-ES" sz="1800" dirty="0">
                <a:solidFill>
                  <a:srgbClr val="FFFF00"/>
                </a:solidFill>
              </a:rPr>
              <a:t>Confección Plan Estratégico 2026-2032</a:t>
            </a:r>
          </a:p>
          <a:p>
            <a:pPr marL="285750" lvl="0" indent="-285750" algn="l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s-ES" sz="1800" dirty="0">
                <a:solidFill>
                  <a:srgbClr val="FFFF00"/>
                </a:solidFill>
              </a:rPr>
              <a:t>Actualización Procesos internos</a:t>
            </a:r>
          </a:p>
          <a:p>
            <a:pPr marL="285750" lvl="0" indent="-285750" algn="l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s-ES" sz="1800" dirty="0">
                <a:solidFill>
                  <a:srgbClr val="FFFF00"/>
                </a:solidFill>
              </a:rPr>
              <a:t>Actualizar indicadores de gestión </a:t>
            </a:r>
          </a:p>
          <a:p>
            <a:pPr marL="285750" lvl="0" indent="-285750" algn="l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s-ES" sz="1800" dirty="0">
                <a:solidFill>
                  <a:srgbClr val="FFFF00"/>
                </a:solidFill>
              </a:rPr>
              <a:t>Reformulación de encuestas según experiencias.</a:t>
            </a:r>
          </a:p>
        </p:txBody>
      </p:sp>
      <p:sp>
        <p:nvSpPr>
          <p:cNvPr id="16" name="Rectángulo 15">
            <a:extLst>
              <a:ext uri="{FF2B5EF4-FFF2-40B4-BE49-F238E27FC236}">
                <a16:creationId xmlns:a16="http://schemas.microsoft.com/office/drawing/2014/main" id="{11CA9D27-25BC-4311-98B4-1F73615810FA}"/>
              </a:ext>
            </a:extLst>
          </p:cNvPr>
          <p:cNvSpPr/>
          <p:nvPr/>
        </p:nvSpPr>
        <p:spPr>
          <a:xfrm>
            <a:off x="0" y="6357752"/>
            <a:ext cx="9144000" cy="527632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Arial" pitchFamily="34" charset="0"/>
                <a:cs typeface="Arial" pitchFamily="34" charset="0"/>
              </a:rPr>
              <a:t>HONOR		LEALTAD		         VALENTÍA	         INTEGRIDAD		  DEBER</a:t>
            </a:r>
          </a:p>
        </p:txBody>
      </p:sp>
      <p:sp>
        <p:nvSpPr>
          <p:cNvPr id="17" name="Proceso alternativo 16">
            <a:extLst>
              <a:ext uri="{FF2B5EF4-FFF2-40B4-BE49-F238E27FC236}">
                <a16:creationId xmlns:a16="http://schemas.microsoft.com/office/drawing/2014/main" id="{721E0767-6746-4C9D-B2D1-2FBBDE6FCF7F}"/>
              </a:ext>
            </a:extLst>
          </p:cNvPr>
          <p:cNvSpPr/>
          <p:nvPr/>
        </p:nvSpPr>
        <p:spPr>
          <a:xfrm flipV="1">
            <a:off x="0" y="6314170"/>
            <a:ext cx="9144000" cy="45719"/>
          </a:xfrm>
          <a:prstGeom prst="flowChartAlternateProcess">
            <a:avLst/>
          </a:prstGeom>
          <a:solidFill>
            <a:srgbClr val="FFC000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pic>
        <p:nvPicPr>
          <p:cNvPr id="32" name="Imagen 31"/>
          <p:cNvPicPr>
            <a:picLocks noChangeAspect="1"/>
          </p:cNvPicPr>
          <p:nvPr/>
        </p:nvPicPr>
        <p:blipFill rotWithShape="1">
          <a:blip r:embed="rId3"/>
          <a:srcRect t="16800" r="56294" b="6901"/>
          <a:stretch/>
        </p:blipFill>
        <p:spPr>
          <a:xfrm>
            <a:off x="6312753" y="2965943"/>
            <a:ext cx="2577087" cy="1541631"/>
          </a:xfrm>
          <a:prstGeom prst="rect">
            <a:avLst/>
          </a:prstGeom>
        </p:spPr>
      </p:pic>
      <p:grpSp>
        <p:nvGrpSpPr>
          <p:cNvPr id="19" name="Grupo 18"/>
          <p:cNvGrpSpPr/>
          <p:nvPr/>
        </p:nvGrpSpPr>
        <p:grpSpPr>
          <a:xfrm>
            <a:off x="424343" y="4645583"/>
            <a:ext cx="2558583" cy="1512387"/>
            <a:chOff x="611560" y="1342868"/>
            <a:chExt cx="8280920" cy="4335222"/>
          </a:xfrm>
        </p:grpSpPr>
        <p:pic>
          <p:nvPicPr>
            <p:cNvPr id="20" name="Imagen 19"/>
            <p:cNvPicPr>
              <a:picLocks noChangeAspect="1"/>
            </p:cNvPicPr>
            <p:nvPr/>
          </p:nvPicPr>
          <p:blipFill rotWithShape="1">
            <a:blip r:embed="rId4"/>
            <a:srcRect l="5103" t="13074" r="50616" b="4500"/>
            <a:stretch/>
          </p:blipFill>
          <p:spPr>
            <a:xfrm>
              <a:off x="611560" y="1342868"/>
              <a:ext cx="8280920" cy="4335222"/>
            </a:xfrm>
            <a:prstGeom prst="rect">
              <a:avLst/>
            </a:prstGeom>
          </p:spPr>
        </p:pic>
        <p:sp>
          <p:nvSpPr>
            <p:cNvPr id="21" name="Rectángulo 20"/>
            <p:cNvSpPr/>
            <p:nvPr/>
          </p:nvSpPr>
          <p:spPr bwMode="auto">
            <a:xfrm>
              <a:off x="2718762" y="4102286"/>
              <a:ext cx="1944216" cy="642336"/>
            </a:xfrm>
            <a:prstGeom prst="rect">
              <a:avLst/>
            </a:prstGeom>
            <a:noFill/>
            <a:ln w="28575" cap="flat" cmpd="sng" algn="ctr">
              <a:solidFill>
                <a:srgbClr val="FFC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s-CL" sz="28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Arial" charset="0"/>
              </a:endParaRPr>
            </a:p>
          </p:txBody>
        </p:sp>
        <p:sp>
          <p:nvSpPr>
            <p:cNvPr id="22" name="Rectángulo 21"/>
            <p:cNvSpPr/>
            <p:nvPr/>
          </p:nvSpPr>
          <p:spPr bwMode="auto">
            <a:xfrm>
              <a:off x="2727357" y="1791703"/>
              <a:ext cx="1944216" cy="642336"/>
            </a:xfrm>
            <a:prstGeom prst="rect">
              <a:avLst/>
            </a:prstGeom>
            <a:noFill/>
            <a:ln w="28575" cap="flat" cmpd="sng" algn="ctr">
              <a:solidFill>
                <a:srgbClr val="FFC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s-CL" sz="28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Arial" charset="0"/>
              </a:endParaRPr>
            </a:p>
          </p:txBody>
        </p:sp>
        <p:sp>
          <p:nvSpPr>
            <p:cNvPr id="23" name="Rectángulo 22"/>
            <p:cNvSpPr/>
            <p:nvPr/>
          </p:nvSpPr>
          <p:spPr bwMode="auto">
            <a:xfrm>
              <a:off x="683568" y="2574774"/>
              <a:ext cx="1944216" cy="642336"/>
            </a:xfrm>
            <a:prstGeom prst="rect">
              <a:avLst/>
            </a:prstGeom>
            <a:noFill/>
            <a:ln w="28575" cap="flat" cmpd="sng" algn="ctr">
              <a:solidFill>
                <a:srgbClr val="FFC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s-CL" sz="28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Arial" charset="0"/>
              </a:endParaRPr>
            </a:p>
          </p:txBody>
        </p:sp>
        <p:sp>
          <p:nvSpPr>
            <p:cNvPr id="24" name="Rectángulo 23"/>
            <p:cNvSpPr/>
            <p:nvPr/>
          </p:nvSpPr>
          <p:spPr bwMode="auto">
            <a:xfrm>
              <a:off x="683568" y="4866540"/>
              <a:ext cx="1944216" cy="642336"/>
            </a:xfrm>
            <a:prstGeom prst="rect">
              <a:avLst/>
            </a:prstGeom>
            <a:noFill/>
            <a:ln w="28575" cap="flat" cmpd="sng" algn="ctr">
              <a:solidFill>
                <a:srgbClr val="FFC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s-CL" sz="28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Arial" charset="0"/>
              </a:endParaRPr>
            </a:p>
          </p:txBody>
        </p:sp>
        <p:sp>
          <p:nvSpPr>
            <p:cNvPr id="25" name="Rectángulo 24"/>
            <p:cNvSpPr/>
            <p:nvPr/>
          </p:nvSpPr>
          <p:spPr bwMode="auto">
            <a:xfrm>
              <a:off x="4777496" y="2538077"/>
              <a:ext cx="1944216" cy="642336"/>
            </a:xfrm>
            <a:prstGeom prst="rect">
              <a:avLst/>
            </a:prstGeom>
            <a:noFill/>
            <a:ln w="28575" cap="flat" cmpd="sng" algn="ctr">
              <a:solidFill>
                <a:srgbClr val="FFC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s-CL" sz="28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Arial" charset="0"/>
              </a:endParaRPr>
            </a:p>
          </p:txBody>
        </p:sp>
        <p:sp>
          <p:nvSpPr>
            <p:cNvPr id="26" name="Rectángulo 25"/>
            <p:cNvSpPr/>
            <p:nvPr/>
          </p:nvSpPr>
          <p:spPr bwMode="auto">
            <a:xfrm>
              <a:off x="6844579" y="1778552"/>
              <a:ext cx="1944216" cy="642336"/>
            </a:xfrm>
            <a:prstGeom prst="rect">
              <a:avLst/>
            </a:prstGeom>
            <a:noFill/>
            <a:ln w="28575" cap="flat" cmpd="sng" algn="ctr">
              <a:solidFill>
                <a:srgbClr val="FFC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s-CL" sz="28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Arial" charset="0"/>
              </a:endParaRPr>
            </a:p>
          </p:txBody>
        </p:sp>
        <p:sp>
          <p:nvSpPr>
            <p:cNvPr id="27" name="Rectángulo 26"/>
            <p:cNvSpPr/>
            <p:nvPr/>
          </p:nvSpPr>
          <p:spPr bwMode="auto">
            <a:xfrm>
              <a:off x="2718762" y="2591616"/>
              <a:ext cx="1944216" cy="642336"/>
            </a:xfrm>
            <a:prstGeom prst="rect">
              <a:avLst/>
            </a:prstGeom>
            <a:noFill/>
            <a:ln w="28575" cap="flat" cmpd="sng" algn="ctr">
              <a:solidFill>
                <a:srgbClr val="FFC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s-CL" sz="28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Arial" charset="0"/>
              </a:endParaRPr>
            </a:p>
          </p:txBody>
        </p:sp>
        <p:sp>
          <p:nvSpPr>
            <p:cNvPr id="28" name="Rectángulo 27"/>
            <p:cNvSpPr/>
            <p:nvPr/>
          </p:nvSpPr>
          <p:spPr bwMode="auto">
            <a:xfrm>
              <a:off x="2718762" y="3374952"/>
              <a:ext cx="1944216" cy="642336"/>
            </a:xfrm>
            <a:prstGeom prst="rect">
              <a:avLst/>
            </a:prstGeom>
            <a:noFill/>
            <a:ln w="28575" cap="flat" cmpd="sng" algn="ctr">
              <a:solidFill>
                <a:srgbClr val="FFC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s-CL" sz="28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Arial" charset="0"/>
              </a:endParaRPr>
            </a:p>
          </p:txBody>
        </p:sp>
        <p:sp>
          <p:nvSpPr>
            <p:cNvPr id="29" name="Rectángulo 28"/>
            <p:cNvSpPr/>
            <p:nvPr/>
          </p:nvSpPr>
          <p:spPr bwMode="auto">
            <a:xfrm>
              <a:off x="679456" y="1791703"/>
              <a:ext cx="1944216" cy="642336"/>
            </a:xfrm>
            <a:prstGeom prst="rect">
              <a:avLst/>
            </a:prstGeom>
            <a:noFill/>
            <a:ln w="28575" cap="flat" cmpd="sng" algn="ctr">
              <a:solidFill>
                <a:srgbClr val="FFC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s-CL" sz="28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Arial" charset="0"/>
              </a:endParaRPr>
            </a:p>
          </p:txBody>
        </p:sp>
        <p:sp>
          <p:nvSpPr>
            <p:cNvPr id="30" name="Rectángulo 29"/>
            <p:cNvSpPr/>
            <p:nvPr/>
          </p:nvSpPr>
          <p:spPr bwMode="auto">
            <a:xfrm>
              <a:off x="4792198" y="1791703"/>
              <a:ext cx="1944216" cy="642336"/>
            </a:xfrm>
            <a:prstGeom prst="rect">
              <a:avLst/>
            </a:prstGeom>
            <a:noFill/>
            <a:ln w="28575" cap="flat" cmpd="sng" algn="ctr">
              <a:solidFill>
                <a:srgbClr val="FFC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s-CL" sz="28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Arial" charset="0"/>
              </a:endParaRPr>
            </a:p>
          </p:txBody>
        </p:sp>
      </p:grpSp>
      <p:pic>
        <p:nvPicPr>
          <p:cNvPr id="18" name="Imagen 17"/>
          <p:cNvPicPr>
            <a:picLocks noChangeAspect="1"/>
          </p:cNvPicPr>
          <p:nvPr/>
        </p:nvPicPr>
        <p:blipFill rotWithShape="1">
          <a:blip r:embed="rId5"/>
          <a:srcRect r="53173" b="17621"/>
          <a:stretch/>
        </p:blipFill>
        <p:spPr>
          <a:xfrm>
            <a:off x="3373713" y="4646419"/>
            <a:ext cx="2556054" cy="1511551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6"/>
          <a:srcRect l="6688" t="16401" r="50590" b="12901"/>
          <a:stretch/>
        </p:blipFill>
        <p:spPr>
          <a:xfrm>
            <a:off x="6324339" y="4634999"/>
            <a:ext cx="2553916" cy="1522971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7"/>
          <a:srcRect l="2554" t="18500" r="82878" b="21300"/>
          <a:stretch/>
        </p:blipFill>
        <p:spPr>
          <a:xfrm>
            <a:off x="7020272" y="1157470"/>
            <a:ext cx="1469421" cy="17077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0685826"/>
      </p:ext>
    </p:extLst>
  </p:cSld>
  <p:clrMapOvr>
    <a:masterClrMapping/>
  </p:clrMapOvr>
  <p:transition spd="med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2"/>
          <p:cNvSpPr>
            <a:spLocks noChangeArrowheads="1"/>
          </p:cNvSpPr>
          <p:nvPr/>
        </p:nvSpPr>
        <p:spPr bwMode="auto">
          <a:xfrm>
            <a:off x="1" y="0"/>
            <a:ext cx="9143999" cy="6464181"/>
          </a:xfrm>
          <a:prstGeom prst="rect">
            <a:avLst/>
          </a:prstGeom>
          <a:solidFill>
            <a:schemeClr val="tx1">
              <a:alpha val="71000"/>
            </a:schemeClr>
          </a:solidFill>
          <a:ln w="9525">
            <a:noFill/>
            <a:miter lim="800000"/>
            <a:headEnd/>
            <a:tailEnd/>
          </a:ln>
          <a:effectLst>
            <a:outerShdw blurRad="50800" dist="50800" dir="5400000" algn="ctr" rotWithShape="0">
              <a:srgbClr val="000000">
                <a:alpha val="34000"/>
              </a:srgbClr>
            </a:outerShdw>
          </a:effectLst>
        </p:spPr>
        <p:txBody>
          <a:bodyPr wrap="none" anchor="ctr"/>
          <a:lstStyle/>
          <a:p>
            <a:pPr algn="l"/>
            <a:endParaRPr lang="en-US" altLang="es-CL" sz="1800" dirty="0">
              <a:solidFill>
                <a:srgbClr val="000000"/>
              </a:solidFill>
              <a:ea typeface="ＭＳ Ｐゴシック" pitchFamily="34" charset="-128"/>
            </a:endParaRPr>
          </a:p>
        </p:txBody>
      </p:sp>
      <p:sp>
        <p:nvSpPr>
          <p:cNvPr id="17" name="Rectángulo 16">
            <a:extLst>
              <a:ext uri="{FF2B5EF4-FFF2-40B4-BE49-F238E27FC236}">
                <a16:creationId xmlns:a16="http://schemas.microsoft.com/office/drawing/2014/main" id="{11CA9D27-25BC-4311-98B4-1F73615810FA}"/>
              </a:ext>
            </a:extLst>
          </p:cNvPr>
          <p:cNvSpPr/>
          <p:nvPr/>
        </p:nvSpPr>
        <p:spPr>
          <a:xfrm>
            <a:off x="0" y="6357752"/>
            <a:ext cx="9144000" cy="527632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Arial" pitchFamily="34" charset="0"/>
                <a:cs typeface="Arial" pitchFamily="34" charset="0"/>
              </a:rPr>
              <a:t>HONOR		LEALTAD		         VALENTÍA	         INTEGRIDAD		  DEBER</a:t>
            </a:r>
          </a:p>
        </p:txBody>
      </p:sp>
      <p:sp>
        <p:nvSpPr>
          <p:cNvPr id="18" name="Proceso alternativo 17">
            <a:extLst>
              <a:ext uri="{FF2B5EF4-FFF2-40B4-BE49-F238E27FC236}">
                <a16:creationId xmlns:a16="http://schemas.microsoft.com/office/drawing/2014/main" id="{721E0767-6746-4C9D-B2D1-2FBBDE6FCF7F}"/>
              </a:ext>
            </a:extLst>
          </p:cNvPr>
          <p:cNvSpPr/>
          <p:nvPr/>
        </p:nvSpPr>
        <p:spPr>
          <a:xfrm flipV="1">
            <a:off x="0" y="6314170"/>
            <a:ext cx="9144000" cy="45719"/>
          </a:xfrm>
          <a:prstGeom prst="flowChartAlternateProcess">
            <a:avLst/>
          </a:prstGeom>
          <a:solidFill>
            <a:srgbClr val="FFC000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9" name="Proceso alternativo 5">
            <a:extLst>
              <a:ext uri="{FF2B5EF4-FFF2-40B4-BE49-F238E27FC236}">
                <a16:creationId xmlns:a16="http://schemas.microsoft.com/office/drawing/2014/main" id="{A9B50D0E-EF3B-4F81-8D1C-45E23C4F8FF5}"/>
              </a:ext>
            </a:extLst>
          </p:cNvPr>
          <p:cNvSpPr/>
          <p:nvPr/>
        </p:nvSpPr>
        <p:spPr>
          <a:xfrm>
            <a:off x="1331640" y="1007017"/>
            <a:ext cx="7035825" cy="45719"/>
          </a:xfrm>
          <a:prstGeom prst="flowChartAlternateProcess">
            <a:avLst/>
          </a:prstGeom>
          <a:solidFill>
            <a:srgbClr val="FFC000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14" name="Rectángulo 13"/>
          <p:cNvSpPr/>
          <p:nvPr/>
        </p:nvSpPr>
        <p:spPr>
          <a:xfrm>
            <a:off x="683568" y="374885"/>
            <a:ext cx="7683897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es-MX" sz="3600" b="1" dirty="0">
                <a:solidFill>
                  <a:schemeClr val="bg1">
                    <a:lumMod val="95000"/>
                  </a:schemeClr>
                </a:solidFill>
                <a:latin typeface="Agency FB" panose="020B0503020202020204" pitchFamily="34" charset="0"/>
              </a:rPr>
              <a:t>EXPERIENCIAS DEL PROCESO DE ACREDITACIÓN</a:t>
            </a:r>
            <a:endParaRPr lang="es-CL" sz="3600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3" name="Text Box 10"/>
          <p:cNvSpPr txBox="1">
            <a:spLocks noChangeArrowheads="1"/>
          </p:cNvSpPr>
          <p:nvPr/>
        </p:nvSpPr>
        <p:spPr bwMode="auto">
          <a:xfrm>
            <a:off x="2413167" y="2414393"/>
            <a:ext cx="6479313" cy="208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square">
            <a:spAutoFit/>
          </a:bodyPr>
          <a:lstStyle/>
          <a:p>
            <a:pPr marL="533400" indent="-533400" algn="l">
              <a:lnSpc>
                <a:spcPct val="135000"/>
              </a:lnSpc>
              <a:buFontTx/>
              <a:buAutoNum type="arabicPeriod"/>
              <a:tabLst>
                <a:tab pos="0" algn="l"/>
              </a:tabLst>
              <a:defRPr/>
            </a:pPr>
            <a:r>
              <a:rPr lang="es-CL" altLang="es-CL" sz="2400" b="1" dirty="0">
                <a:solidFill>
                  <a:srgbClr val="FFFFFF"/>
                </a:solidFill>
                <a:ea typeface="ＭＳ Ｐゴシック" pitchFamily="34" charset="-128"/>
              </a:rPr>
              <a:t>INTRODUCCIÓN</a:t>
            </a:r>
          </a:p>
          <a:p>
            <a:pPr marL="533400" indent="-533400" algn="l">
              <a:lnSpc>
                <a:spcPct val="135000"/>
              </a:lnSpc>
              <a:buFontTx/>
              <a:buAutoNum type="arabicPeriod"/>
              <a:tabLst>
                <a:tab pos="0" algn="l"/>
              </a:tabLst>
              <a:defRPr/>
            </a:pPr>
            <a:r>
              <a:rPr lang="es-CL" altLang="es-CL" sz="2400" b="1" dirty="0">
                <a:solidFill>
                  <a:srgbClr val="FFFFFF"/>
                </a:solidFill>
                <a:ea typeface="ＭＳ Ｐゴシック" pitchFamily="34" charset="-128"/>
              </a:rPr>
              <a:t>PROCESO ACREDITACIÓN 2018 - 2025</a:t>
            </a:r>
          </a:p>
          <a:p>
            <a:pPr marL="533400" indent="-533400" algn="l">
              <a:lnSpc>
                <a:spcPct val="135000"/>
              </a:lnSpc>
              <a:buFontTx/>
              <a:buAutoNum type="arabicPeriod"/>
              <a:tabLst>
                <a:tab pos="0" algn="l"/>
              </a:tabLst>
              <a:defRPr/>
            </a:pPr>
            <a:r>
              <a:rPr lang="es-CL" altLang="es-CL" sz="2400" b="1" dirty="0">
                <a:solidFill>
                  <a:srgbClr val="FFFFFF"/>
                </a:solidFill>
                <a:ea typeface="ＭＳ Ｐゴシック" pitchFamily="34" charset="-128"/>
              </a:rPr>
              <a:t>QUE ESTAMOS REALIZANDO HOY</a:t>
            </a:r>
          </a:p>
          <a:p>
            <a:pPr marL="533400" indent="-533400" algn="l">
              <a:lnSpc>
                <a:spcPct val="135000"/>
              </a:lnSpc>
              <a:buFontTx/>
              <a:buAutoNum type="arabicPeriod"/>
              <a:tabLst>
                <a:tab pos="0" algn="l"/>
              </a:tabLst>
              <a:defRPr/>
            </a:pPr>
            <a:r>
              <a:rPr lang="es-ES" altLang="es-CL" sz="2400" b="1" dirty="0">
                <a:solidFill>
                  <a:srgbClr val="FFFFFF"/>
                </a:solidFill>
                <a:ea typeface="ＭＳ Ｐゴシック" pitchFamily="34" charset="-128"/>
              </a:rPr>
              <a:t>EXPERIENCIAS</a:t>
            </a:r>
          </a:p>
        </p:txBody>
      </p:sp>
      <p:sp>
        <p:nvSpPr>
          <p:cNvPr id="10" name="6 Rectángulo"/>
          <p:cNvSpPr/>
          <p:nvPr/>
        </p:nvSpPr>
        <p:spPr bwMode="auto">
          <a:xfrm>
            <a:off x="2413166" y="4008484"/>
            <a:ext cx="6551321" cy="428628"/>
          </a:xfrm>
          <a:prstGeom prst="rect">
            <a:avLst/>
          </a:prstGeom>
          <a:solidFill>
            <a:srgbClr val="FFC000">
              <a:alpha val="46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CL" sz="2800" b="1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Arial" charset="0"/>
            </a:endParaRPr>
          </a:p>
        </p:txBody>
      </p:sp>
      <p:pic>
        <p:nvPicPr>
          <p:cNvPr id="15" name="2 Imagen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3730" y="2513192"/>
            <a:ext cx="1849437" cy="188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194637792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1" y="0"/>
            <a:ext cx="9143999" cy="6464181"/>
          </a:xfrm>
          <a:prstGeom prst="rect">
            <a:avLst/>
          </a:prstGeom>
          <a:solidFill>
            <a:schemeClr val="tx1">
              <a:alpha val="71000"/>
            </a:schemeClr>
          </a:solidFill>
          <a:ln w="9525">
            <a:noFill/>
            <a:miter lim="800000"/>
            <a:headEnd/>
            <a:tailEnd/>
          </a:ln>
          <a:effectLst>
            <a:outerShdw blurRad="50800" dist="50800" dir="5400000" algn="ctr" rotWithShape="0">
              <a:srgbClr val="000000">
                <a:alpha val="34000"/>
              </a:srgbClr>
            </a:outerShdw>
          </a:effectLst>
        </p:spPr>
        <p:txBody>
          <a:bodyPr wrap="none" anchor="ctr"/>
          <a:lstStyle/>
          <a:p>
            <a:pPr algn="l"/>
            <a:endParaRPr lang="en-US" altLang="es-CL" sz="1800" dirty="0">
              <a:solidFill>
                <a:srgbClr val="000000"/>
              </a:solidFill>
              <a:ea typeface="ＭＳ Ｐゴシック" pitchFamily="34" charset="-128"/>
            </a:endParaRPr>
          </a:p>
        </p:txBody>
      </p:sp>
      <p:sp>
        <p:nvSpPr>
          <p:cNvPr id="9" name="Proceso alternativo 5">
            <a:extLst>
              <a:ext uri="{FF2B5EF4-FFF2-40B4-BE49-F238E27FC236}">
                <a16:creationId xmlns:a16="http://schemas.microsoft.com/office/drawing/2014/main" id="{A9B50D0E-EF3B-4F81-8D1C-45E23C4F8FF5}"/>
              </a:ext>
            </a:extLst>
          </p:cNvPr>
          <p:cNvSpPr/>
          <p:nvPr/>
        </p:nvSpPr>
        <p:spPr>
          <a:xfrm>
            <a:off x="1331640" y="1007017"/>
            <a:ext cx="7035825" cy="45719"/>
          </a:xfrm>
          <a:prstGeom prst="flowChartAlternateProcess">
            <a:avLst/>
          </a:prstGeom>
          <a:solidFill>
            <a:srgbClr val="FFC000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14" name="Rectángulo 13"/>
          <p:cNvSpPr/>
          <p:nvPr/>
        </p:nvSpPr>
        <p:spPr>
          <a:xfrm>
            <a:off x="683568" y="374885"/>
            <a:ext cx="7683897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es-CL" sz="3600" b="1" dirty="0">
                <a:solidFill>
                  <a:schemeClr val="bg1">
                    <a:lumMod val="95000"/>
                  </a:schemeClr>
                </a:solidFill>
                <a:latin typeface="Agency FB" panose="020B0503020202020204" pitchFamily="34" charset="0"/>
              </a:rPr>
              <a:t>EXPERIENCIAS</a:t>
            </a: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11CA9D27-25BC-4311-98B4-1F73615810FA}"/>
              </a:ext>
            </a:extLst>
          </p:cNvPr>
          <p:cNvSpPr/>
          <p:nvPr/>
        </p:nvSpPr>
        <p:spPr>
          <a:xfrm>
            <a:off x="0" y="6357752"/>
            <a:ext cx="9144000" cy="527632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Arial" pitchFamily="34" charset="0"/>
                <a:cs typeface="Arial" pitchFamily="34" charset="0"/>
              </a:rPr>
              <a:t>HONOR		LEALTAD		         VALENTÍA	         INTEGRIDAD		  DEBER</a:t>
            </a:r>
          </a:p>
        </p:txBody>
      </p:sp>
      <p:sp>
        <p:nvSpPr>
          <p:cNvPr id="13" name="Proceso alternativo 12">
            <a:extLst>
              <a:ext uri="{FF2B5EF4-FFF2-40B4-BE49-F238E27FC236}">
                <a16:creationId xmlns:a16="http://schemas.microsoft.com/office/drawing/2014/main" id="{721E0767-6746-4C9D-B2D1-2FBBDE6FCF7F}"/>
              </a:ext>
            </a:extLst>
          </p:cNvPr>
          <p:cNvSpPr/>
          <p:nvPr/>
        </p:nvSpPr>
        <p:spPr>
          <a:xfrm flipV="1">
            <a:off x="0" y="6314170"/>
            <a:ext cx="9144000" cy="45719"/>
          </a:xfrm>
          <a:prstGeom prst="flowChartAlternateProcess">
            <a:avLst/>
          </a:prstGeom>
          <a:solidFill>
            <a:srgbClr val="FFC000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3" name="Forma libre 2"/>
          <p:cNvSpPr/>
          <p:nvPr/>
        </p:nvSpPr>
        <p:spPr>
          <a:xfrm>
            <a:off x="395536" y="1579339"/>
            <a:ext cx="8352928" cy="514800"/>
          </a:xfrm>
          <a:custGeom>
            <a:avLst/>
            <a:gdLst>
              <a:gd name="connsiteX0" fmla="*/ 0 w 8352928"/>
              <a:gd name="connsiteY0" fmla="*/ 85802 h 514800"/>
              <a:gd name="connsiteX1" fmla="*/ 85802 w 8352928"/>
              <a:gd name="connsiteY1" fmla="*/ 0 h 514800"/>
              <a:gd name="connsiteX2" fmla="*/ 8267126 w 8352928"/>
              <a:gd name="connsiteY2" fmla="*/ 0 h 514800"/>
              <a:gd name="connsiteX3" fmla="*/ 8352928 w 8352928"/>
              <a:gd name="connsiteY3" fmla="*/ 85802 h 514800"/>
              <a:gd name="connsiteX4" fmla="*/ 8352928 w 8352928"/>
              <a:gd name="connsiteY4" fmla="*/ 428998 h 514800"/>
              <a:gd name="connsiteX5" fmla="*/ 8267126 w 8352928"/>
              <a:gd name="connsiteY5" fmla="*/ 514800 h 514800"/>
              <a:gd name="connsiteX6" fmla="*/ 85802 w 8352928"/>
              <a:gd name="connsiteY6" fmla="*/ 514800 h 514800"/>
              <a:gd name="connsiteX7" fmla="*/ 0 w 8352928"/>
              <a:gd name="connsiteY7" fmla="*/ 428998 h 514800"/>
              <a:gd name="connsiteX8" fmla="*/ 0 w 8352928"/>
              <a:gd name="connsiteY8" fmla="*/ 85802 h 514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352928" h="514800">
                <a:moveTo>
                  <a:pt x="0" y="85802"/>
                </a:moveTo>
                <a:cubicBezTo>
                  <a:pt x="0" y="38415"/>
                  <a:pt x="38415" y="0"/>
                  <a:pt x="85802" y="0"/>
                </a:cubicBezTo>
                <a:lnTo>
                  <a:pt x="8267126" y="0"/>
                </a:lnTo>
                <a:cubicBezTo>
                  <a:pt x="8314513" y="0"/>
                  <a:pt x="8352928" y="38415"/>
                  <a:pt x="8352928" y="85802"/>
                </a:cubicBezTo>
                <a:lnTo>
                  <a:pt x="8352928" y="428998"/>
                </a:lnTo>
                <a:cubicBezTo>
                  <a:pt x="8352928" y="476385"/>
                  <a:pt x="8314513" y="514800"/>
                  <a:pt x="8267126" y="514800"/>
                </a:cubicBezTo>
                <a:lnTo>
                  <a:pt x="85802" y="514800"/>
                </a:lnTo>
                <a:cubicBezTo>
                  <a:pt x="38415" y="514800"/>
                  <a:pt x="0" y="476385"/>
                  <a:pt x="0" y="428998"/>
                </a:cubicBezTo>
                <a:lnTo>
                  <a:pt x="0" y="85802"/>
                </a:lnTo>
                <a:close/>
              </a:path>
            </a:pathLst>
          </a:custGeom>
          <a:solidFill>
            <a:srgbClr val="FFC000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2">
              <a:hueOff val="0"/>
              <a:satOff val="0"/>
              <a:lumOff val="0"/>
              <a:alphaOff val="0"/>
            </a:schemeClr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8950" tIns="108950" rIns="108950" bIns="108950" numCol="1" spcCol="1270" anchor="ctr" anchorCtr="0">
            <a:noAutofit/>
          </a:bodyPr>
          <a:lstStyle/>
          <a:p>
            <a:pPr algn="l" defTabSz="977900">
              <a:lnSpc>
                <a:spcPct val="90000"/>
              </a:lnSpc>
              <a:spcAft>
                <a:spcPct val="35000"/>
              </a:spcAft>
            </a:pPr>
            <a:r>
              <a:rPr lang="es-MX" sz="2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Pensar en gestión y no en Acreditación.</a:t>
            </a:r>
          </a:p>
        </p:txBody>
      </p:sp>
    </p:spTree>
    <p:extLst>
      <p:ext uri="{BB962C8B-B14F-4D97-AF65-F5344CB8AC3E}">
        <p14:creationId xmlns:p14="http://schemas.microsoft.com/office/powerpoint/2010/main" val="3325776779"/>
      </p:ext>
    </p:extLst>
  </p:cSld>
  <p:clrMapOvr>
    <a:masterClrMapping/>
  </p:clrMapOvr>
  <p:transition spd="med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1" y="0"/>
            <a:ext cx="9143999" cy="6464181"/>
          </a:xfrm>
          <a:prstGeom prst="rect">
            <a:avLst/>
          </a:prstGeom>
          <a:solidFill>
            <a:schemeClr val="tx1">
              <a:alpha val="71000"/>
            </a:schemeClr>
          </a:solidFill>
          <a:ln w="9525">
            <a:noFill/>
            <a:miter lim="800000"/>
            <a:headEnd/>
            <a:tailEnd/>
          </a:ln>
          <a:effectLst>
            <a:outerShdw blurRad="50800" dist="50800" dir="5400000" algn="ctr" rotWithShape="0">
              <a:srgbClr val="000000">
                <a:alpha val="34000"/>
              </a:srgbClr>
            </a:outerShdw>
          </a:effectLst>
        </p:spPr>
        <p:txBody>
          <a:bodyPr wrap="none" anchor="ctr"/>
          <a:lstStyle/>
          <a:p>
            <a:pPr algn="l"/>
            <a:endParaRPr lang="en-US" altLang="es-CL" sz="1800" dirty="0">
              <a:solidFill>
                <a:srgbClr val="000000"/>
              </a:solidFill>
              <a:ea typeface="ＭＳ Ｐゴシック" pitchFamily="34" charset="-128"/>
            </a:endParaRPr>
          </a:p>
        </p:txBody>
      </p:sp>
      <p:sp>
        <p:nvSpPr>
          <p:cNvPr id="9" name="Proceso alternativo 5">
            <a:extLst>
              <a:ext uri="{FF2B5EF4-FFF2-40B4-BE49-F238E27FC236}">
                <a16:creationId xmlns:a16="http://schemas.microsoft.com/office/drawing/2014/main" id="{A9B50D0E-EF3B-4F81-8D1C-45E23C4F8FF5}"/>
              </a:ext>
            </a:extLst>
          </p:cNvPr>
          <p:cNvSpPr/>
          <p:nvPr/>
        </p:nvSpPr>
        <p:spPr>
          <a:xfrm>
            <a:off x="1331640" y="1007017"/>
            <a:ext cx="7035825" cy="45719"/>
          </a:xfrm>
          <a:prstGeom prst="flowChartAlternateProcess">
            <a:avLst/>
          </a:prstGeom>
          <a:solidFill>
            <a:srgbClr val="FFC000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14" name="Rectángulo 13"/>
          <p:cNvSpPr/>
          <p:nvPr/>
        </p:nvSpPr>
        <p:spPr>
          <a:xfrm>
            <a:off x="683568" y="374885"/>
            <a:ext cx="7683897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es-CL" sz="3600" b="1" dirty="0">
                <a:solidFill>
                  <a:schemeClr val="bg1">
                    <a:lumMod val="95000"/>
                  </a:schemeClr>
                </a:solidFill>
                <a:latin typeface="Agency FB" panose="020B0503020202020204" pitchFamily="34" charset="0"/>
              </a:rPr>
              <a:t>EXPERIENCIAS</a:t>
            </a: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11CA9D27-25BC-4311-98B4-1F73615810FA}"/>
              </a:ext>
            </a:extLst>
          </p:cNvPr>
          <p:cNvSpPr/>
          <p:nvPr/>
        </p:nvSpPr>
        <p:spPr>
          <a:xfrm>
            <a:off x="0" y="6357752"/>
            <a:ext cx="9144000" cy="527632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Arial" pitchFamily="34" charset="0"/>
                <a:cs typeface="Arial" pitchFamily="34" charset="0"/>
              </a:rPr>
              <a:t>HONOR		LEALTAD		         VALENTÍA	         INTEGRIDAD		  DEBER</a:t>
            </a:r>
          </a:p>
        </p:txBody>
      </p:sp>
      <p:sp>
        <p:nvSpPr>
          <p:cNvPr id="13" name="Proceso alternativo 12">
            <a:extLst>
              <a:ext uri="{FF2B5EF4-FFF2-40B4-BE49-F238E27FC236}">
                <a16:creationId xmlns:a16="http://schemas.microsoft.com/office/drawing/2014/main" id="{721E0767-6746-4C9D-B2D1-2FBBDE6FCF7F}"/>
              </a:ext>
            </a:extLst>
          </p:cNvPr>
          <p:cNvSpPr/>
          <p:nvPr/>
        </p:nvSpPr>
        <p:spPr>
          <a:xfrm flipV="1">
            <a:off x="0" y="6314170"/>
            <a:ext cx="9144000" cy="45719"/>
          </a:xfrm>
          <a:prstGeom prst="flowChartAlternateProcess">
            <a:avLst/>
          </a:prstGeom>
          <a:solidFill>
            <a:srgbClr val="FFC000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3" name="Forma libre 2"/>
          <p:cNvSpPr/>
          <p:nvPr/>
        </p:nvSpPr>
        <p:spPr>
          <a:xfrm>
            <a:off x="395536" y="1579339"/>
            <a:ext cx="8352928" cy="514800"/>
          </a:xfrm>
          <a:custGeom>
            <a:avLst/>
            <a:gdLst>
              <a:gd name="connsiteX0" fmla="*/ 0 w 8352928"/>
              <a:gd name="connsiteY0" fmla="*/ 85802 h 514800"/>
              <a:gd name="connsiteX1" fmla="*/ 85802 w 8352928"/>
              <a:gd name="connsiteY1" fmla="*/ 0 h 514800"/>
              <a:gd name="connsiteX2" fmla="*/ 8267126 w 8352928"/>
              <a:gd name="connsiteY2" fmla="*/ 0 h 514800"/>
              <a:gd name="connsiteX3" fmla="*/ 8352928 w 8352928"/>
              <a:gd name="connsiteY3" fmla="*/ 85802 h 514800"/>
              <a:gd name="connsiteX4" fmla="*/ 8352928 w 8352928"/>
              <a:gd name="connsiteY4" fmla="*/ 428998 h 514800"/>
              <a:gd name="connsiteX5" fmla="*/ 8267126 w 8352928"/>
              <a:gd name="connsiteY5" fmla="*/ 514800 h 514800"/>
              <a:gd name="connsiteX6" fmla="*/ 85802 w 8352928"/>
              <a:gd name="connsiteY6" fmla="*/ 514800 h 514800"/>
              <a:gd name="connsiteX7" fmla="*/ 0 w 8352928"/>
              <a:gd name="connsiteY7" fmla="*/ 428998 h 514800"/>
              <a:gd name="connsiteX8" fmla="*/ 0 w 8352928"/>
              <a:gd name="connsiteY8" fmla="*/ 85802 h 514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352928" h="514800">
                <a:moveTo>
                  <a:pt x="0" y="85802"/>
                </a:moveTo>
                <a:cubicBezTo>
                  <a:pt x="0" y="38415"/>
                  <a:pt x="38415" y="0"/>
                  <a:pt x="85802" y="0"/>
                </a:cubicBezTo>
                <a:lnTo>
                  <a:pt x="8267126" y="0"/>
                </a:lnTo>
                <a:cubicBezTo>
                  <a:pt x="8314513" y="0"/>
                  <a:pt x="8352928" y="38415"/>
                  <a:pt x="8352928" y="85802"/>
                </a:cubicBezTo>
                <a:lnTo>
                  <a:pt x="8352928" y="428998"/>
                </a:lnTo>
                <a:cubicBezTo>
                  <a:pt x="8352928" y="476385"/>
                  <a:pt x="8314513" y="514800"/>
                  <a:pt x="8267126" y="514800"/>
                </a:cubicBezTo>
                <a:lnTo>
                  <a:pt x="85802" y="514800"/>
                </a:lnTo>
                <a:cubicBezTo>
                  <a:pt x="38415" y="514800"/>
                  <a:pt x="0" y="476385"/>
                  <a:pt x="0" y="428998"/>
                </a:cubicBezTo>
                <a:lnTo>
                  <a:pt x="0" y="85802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2">
              <a:hueOff val="0"/>
              <a:satOff val="0"/>
              <a:lumOff val="0"/>
              <a:alphaOff val="0"/>
            </a:schemeClr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8950" tIns="108950" rIns="108950" bIns="108950" numCol="1" spcCol="1270" anchor="ctr" anchorCtr="0">
            <a:noAutofit/>
          </a:bodyPr>
          <a:lstStyle/>
          <a:p>
            <a:pPr lvl="0" algn="l" defTabSz="977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s-MX" sz="2200" kern="1200" dirty="0"/>
              <a:t>Pensar en gestión y no en Acreditación.</a:t>
            </a:r>
          </a:p>
        </p:txBody>
      </p:sp>
      <p:sp>
        <p:nvSpPr>
          <p:cNvPr id="5" name="Forma libre 4"/>
          <p:cNvSpPr/>
          <p:nvPr/>
        </p:nvSpPr>
        <p:spPr>
          <a:xfrm>
            <a:off x="395536" y="2157499"/>
            <a:ext cx="8352928" cy="514800"/>
          </a:xfrm>
          <a:custGeom>
            <a:avLst/>
            <a:gdLst>
              <a:gd name="connsiteX0" fmla="*/ 0 w 8352928"/>
              <a:gd name="connsiteY0" fmla="*/ 85802 h 514800"/>
              <a:gd name="connsiteX1" fmla="*/ 85802 w 8352928"/>
              <a:gd name="connsiteY1" fmla="*/ 0 h 514800"/>
              <a:gd name="connsiteX2" fmla="*/ 8267126 w 8352928"/>
              <a:gd name="connsiteY2" fmla="*/ 0 h 514800"/>
              <a:gd name="connsiteX3" fmla="*/ 8352928 w 8352928"/>
              <a:gd name="connsiteY3" fmla="*/ 85802 h 514800"/>
              <a:gd name="connsiteX4" fmla="*/ 8352928 w 8352928"/>
              <a:gd name="connsiteY4" fmla="*/ 428998 h 514800"/>
              <a:gd name="connsiteX5" fmla="*/ 8267126 w 8352928"/>
              <a:gd name="connsiteY5" fmla="*/ 514800 h 514800"/>
              <a:gd name="connsiteX6" fmla="*/ 85802 w 8352928"/>
              <a:gd name="connsiteY6" fmla="*/ 514800 h 514800"/>
              <a:gd name="connsiteX7" fmla="*/ 0 w 8352928"/>
              <a:gd name="connsiteY7" fmla="*/ 428998 h 514800"/>
              <a:gd name="connsiteX8" fmla="*/ 0 w 8352928"/>
              <a:gd name="connsiteY8" fmla="*/ 85802 h 514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352928" h="514800">
                <a:moveTo>
                  <a:pt x="0" y="85802"/>
                </a:moveTo>
                <a:cubicBezTo>
                  <a:pt x="0" y="38415"/>
                  <a:pt x="38415" y="0"/>
                  <a:pt x="85802" y="0"/>
                </a:cubicBezTo>
                <a:lnTo>
                  <a:pt x="8267126" y="0"/>
                </a:lnTo>
                <a:cubicBezTo>
                  <a:pt x="8314513" y="0"/>
                  <a:pt x="8352928" y="38415"/>
                  <a:pt x="8352928" y="85802"/>
                </a:cubicBezTo>
                <a:lnTo>
                  <a:pt x="8352928" y="428998"/>
                </a:lnTo>
                <a:cubicBezTo>
                  <a:pt x="8352928" y="476385"/>
                  <a:pt x="8314513" y="514800"/>
                  <a:pt x="8267126" y="514800"/>
                </a:cubicBezTo>
                <a:lnTo>
                  <a:pt x="85802" y="514800"/>
                </a:lnTo>
                <a:cubicBezTo>
                  <a:pt x="38415" y="514800"/>
                  <a:pt x="0" y="476385"/>
                  <a:pt x="0" y="428998"/>
                </a:cubicBezTo>
                <a:lnTo>
                  <a:pt x="0" y="85802"/>
                </a:lnTo>
                <a:close/>
              </a:path>
            </a:pathLst>
          </a:custGeom>
          <a:solidFill>
            <a:srgbClr val="FFC000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2">
              <a:hueOff val="0"/>
              <a:satOff val="0"/>
              <a:lumOff val="0"/>
              <a:alphaOff val="0"/>
            </a:schemeClr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8950" tIns="108950" rIns="108950" bIns="108950" numCol="1" spcCol="1270" anchor="ctr" anchorCtr="0">
            <a:noAutofit/>
          </a:bodyPr>
          <a:lstStyle/>
          <a:p>
            <a:pPr lvl="0" algn="l" defTabSz="977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s-ES" sz="2200" kern="1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Todos deben trabajar </a:t>
            </a:r>
            <a:r>
              <a:rPr lang="es-ES" sz="2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en la </a:t>
            </a:r>
            <a:r>
              <a:rPr lang="es-ES" sz="2200" kern="1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acreditación.</a:t>
            </a:r>
          </a:p>
        </p:txBody>
      </p:sp>
    </p:spTree>
    <p:extLst>
      <p:ext uri="{BB962C8B-B14F-4D97-AF65-F5344CB8AC3E}">
        <p14:creationId xmlns:p14="http://schemas.microsoft.com/office/powerpoint/2010/main" val="2286630171"/>
      </p:ext>
    </p:extLst>
  </p:cSld>
  <p:clrMapOvr>
    <a:masterClrMapping/>
  </p:clrMapOvr>
  <p:transition spd="med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1" y="0"/>
            <a:ext cx="9143999" cy="6464181"/>
          </a:xfrm>
          <a:prstGeom prst="rect">
            <a:avLst/>
          </a:prstGeom>
          <a:solidFill>
            <a:schemeClr val="tx1">
              <a:alpha val="71000"/>
            </a:schemeClr>
          </a:solidFill>
          <a:ln w="9525">
            <a:noFill/>
            <a:miter lim="800000"/>
            <a:headEnd/>
            <a:tailEnd/>
          </a:ln>
          <a:effectLst>
            <a:outerShdw blurRad="50800" dist="50800" dir="5400000" algn="ctr" rotWithShape="0">
              <a:srgbClr val="000000">
                <a:alpha val="34000"/>
              </a:srgbClr>
            </a:outerShdw>
          </a:effectLst>
        </p:spPr>
        <p:txBody>
          <a:bodyPr wrap="none" anchor="ctr"/>
          <a:lstStyle/>
          <a:p>
            <a:pPr algn="l"/>
            <a:endParaRPr lang="en-US" altLang="es-CL" sz="1800" dirty="0">
              <a:solidFill>
                <a:srgbClr val="000000"/>
              </a:solidFill>
              <a:ea typeface="ＭＳ Ｐゴシック" pitchFamily="34" charset="-128"/>
            </a:endParaRPr>
          </a:p>
        </p:txBody>
      </p:sp>
      <p:sp>
        <p:nvSpPr>
          <p:cNvPr id="9" name="Proceso alternativo 5">
            <a:extLst>
              <a:ext uri="{FF2B5EF4-FFF2-40B4-BE49-F238E27FC236}">
                <a16:creationId xmlns:a16="http://schemas.microsoft.com/office/drawing/2014/main" id="{A9B50D0E-EF3B-4F81-8D1C-45E23C4F8FF5}"/>
              </a:ext>
            </a:extLst>
          </p:cNvPr>
          <p:cNvSpPr/>
          <p:nvPr/>
        </p:nvSpPr>
        <p:spPr>
          <a:xfrm>
            <a:off x="1331640" y="1007017"/>
            <a:ext cx="7035825" cy="45719"/>
          </a:xfrm>
          <a:prstGeom prst="flowChartAlternateProcess">
            <a:avLst/>
          </a:prstGeom>
          <a:solidFill>
            <a:srgbClr val="FFC000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14" name="Rectángulo 13"/>
          <p:cNvSpPr/>
          <p:nvPr/>
        </p:nvSpPr>
        <p:spPr>
          <a:xfrm>
            <a:off x="683568" y="374885"/>
            <a:ext cx="7683897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es-CL" sz="3600" b="1" dirty="0">
                <a:solidFill>
                  <a:schemeClr val="bg1">
                    <a:lumMod val="95000"/>
                  </a:schemeClr>
                </a:solidFill>
                <a:latin typeface="Agency FB" panose="020B0503020202020204" pitchFamily="34" charset="0"/>
              </a:rPr>
              <a:t>EXPERIENCIAS</a:t>
            </a: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11CA9D27-25BC-4311-98B4-1F73615810FA}"/>
              </a:ext>
            </a:extLst>
          </p:cNvPr>
          <p:cNvSpPr/>
          <p:nvPr/>
        </p:nvSpPr>
        <p:spPr>
          <a:xfrm>
            <a:off x="0" y="6357752"/>
            <a:ext cx="9144000" cy="527632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Arial" pitchFamily="34" charset="0"/>
                <a:cs typeface="Arial" pitchFamily="34" charset="0"/>
              </a:rPr>
              <a:t>HONOR		LEALTAD		         VALENTÍA	         INTEGRIDAD		  DEBER</a:t>
            </a:r>
          </a:p>
        </p:txBody>
      </p:sp>
      <p:sp>
        <p:nvSpPr>
          <p:cNvPr id="13" name="Proceso alternativo 12">
            <a:extLst>
              <a:ext uri="{FF2B5EF4-FFF2-40B4-BE49-F238E27FC236}">
                <a16:creationId xmlns:a16="http://schemas.microsoft.com/office/drawing/2014/main" id="{721E0767-6746-4C9D-B2D1-2FBBDE6FCF7F}"/>
              </a:ext>
            </a:extLst>
          </p:cNvPr>
          <p:cNvSpPr/>
          <p:nvPr/>
        </p:nvSpPr>
        <p:spPr>
          <a:xfrm flipV="1">
            <a:off x="0" y="6314170"/>
            <a:ext cx="9144000" cy="45719"/>
          </a:xfrm>
          <a:prstGeom prst="flowChartAlternateProcess">
            <a:avLst/>
          </a:prstGeom>
          <a:solidFill>
            <a:srgbClr val="FFC000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3" name="Forma libre 2"/>
          <p:cNvSpPr/>
          <p:nvPr/>
        </p:nvSpPr>
        <p:spPr>
          <a:xfrm>
            <a:off x="395536" y="1579339"/>
            <a:ext cx="8352928" cy="514800"/>
          </a:xfrm>
          <a:custGeom>
            <a:avLst/>
            <a:gdLst>
              <a:gd name="connsiteX0" fmla="*/ 0 w 8352928"/>
              <a:gd name="connsiteY0" fmla="*/ 85802 h 514800"/>
              <a:gd name="connsiteX1" fmla="*/ 85802 w 8352928"/>
              <a:gd name="connsiteY1" fmla="*/ 0 h 514800"/>
              <a:gd name="connsiteX2" fmla="*/ 8267126 w 8352928"/>
              <a:gd name="connsiteY2" fmla="*/ 0 h 514800"/>
              <a:gd name="connsiteX3" fmla="*/ 8352928 w 8352928"/>
              <a:gd name="connsiteY3" fmla="*/ 85802 h 514800"/>
              <a:gd name="connsiteX4" fmla="*/ 8352928 w 8352928"/>
              <a:gd name="connsiteY4" fmla="*/ 428998 h 514800"/>
              <a:gd name="connsiteX5" fmla="*/ 8267126 w 8352928"/>
              <a:gd name="connsiteY5" fmla="*/ 514800 h 514800"/>
              <a:gd name="connsiteX6" fmla="*/ 85802 w 8352928"/>
              <a:gd name="connsiteY6" fmla="*/ 514800 h 514800"/>
              <a:gd name="connsiteX7" fmla="*/ 0 w 8352928"/>
              <a:gd name="connsiteY7" fmla="*/ 428998 h 514800"/>
              <a:gd name="connsiteX8" fmla="*/ 0 w 8352928"/>
              <a:gd name="connsiteY8" fmla="*/ 85802 h 514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352928" h="514800">
                <a:moveTo>
                  <a:pt x="0" y="85802"/>
                </a:moveTo>
                <a:cubicBezTo>
                  <a:pt x="0" y="38415"/>
                  <a:pt x="38415" y="0"/>
                  <a:pt x="85802" y="0"/>
                </a:cubicBezTo>
                <a:lnTo>
                  <a:pt x="8267126" y="0"/>
                </a:lnTo>
                <a:cubicBezTo>
                  <a:pt x="8314513" y="0"/>
                  <a:pt x="8352928" y="38415"/>
                  <a:pt x="8352928" y="85802"/>
                </a:cubicBezTo>
                <a:lnTo>
                  <a:pt x="8352928" y="428998"/>
                </a:lnTo>
                <a:cubicBezTo>
                  <a:pt x="8352928" y="476385"/>
                  <a:pt x="8314513" y="514800"/>
                  <a:pt x="8267126" y="514800"/>
                </a:cubicBezTo>
                <a:lnTo>
                  <a:pt x="85802" y="514800"/>
                </a:lnTo>
                <a:cubicBezTo>
                  <a:pt x="38415" y="514800"/>
                  <a:pt x="0" y="476385"/>
                  <a:pt x="0" y="428998"/>
                </a:cubicBezTo>
                <a:lnTo>
                  <a:pt x="0" y="85802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2">
              <a:hueOff val="0"/>
              <a:satOff val="0"/>
              <a:lumOff val="0"/>
              <a:alphaOff val="0"/>
            </a:schemeClr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8950" tIns="108950" rIns="108950" bIns="108950" numCol="1" spcCol="1270" anchor="ctr" anchorCtr="0">
            <a:noAutofit/>
          </a:bodyPr>
          <a:lstStyle/>
          <a:p>
            <a:pPr lvl="0" algn="l" defTabSz="977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s-MX" sz="2200" kern="1200" dirty="0"/>
              <a:t>Pensar en gestión y no en Acreditación.</a:t>
            </a:r>
          </a:p>
        </p:txBody>
      </p:sp>
      <p:sp>
        <p:nvSpPr>
          <p:cNvPr id="5" name="Forma libre 4"/>
          <p:cNvSpPr/>
          <p:nvPr/>
        </p:nvSpPr>
        <p:spPr>
          <a:xfrm>
            <a:off x="395536" y="2157499"/>
            <a:ext cx="8352928" cy="514800"/>
          </a:xfrm>
          <a:custGeom>
            <a:avLst/>
            <a:gdLst>
              <a:gd name="connsiteX0" fmla="*/ 0 w 8352928"/>
              <a:gd name="connsiteY0" fmla="*/ 85802 h 514800"/>
              <a:gd name="connsiteX1" fmla="*/ 85802 w 8352928"/>
              <a:gd name="connsiteY1" fmla="*/ 0 h 514800"/>
              <a:gd name="connsiteX2" fmla="*/ 8267126 w 8352928"/>
              <a:gd name="connsiteY2" fmla="*/ 0 h 514800"/>
              <a:gd name="connsiteX3" fmla="*/ 8352928 w 8352928"/>
              <a:gd name="connsiteY3" fmla="*/ 85802 h 514800"/>
              <a:gd name="connsiteX4" fmla="*/ 8352928 w 8352928"/>
              <a:gd name="connsiteY4" fmla="*/ 428998 h 514800"/>
              <a:gd name="connsiteX5" fmla="*/ 8267126 w 8352928"/>
              <a:gd name="connsiteY5" fmla="*/ 514800 h 514800"/>
              <a:gd name="connsiteX6" fmla="*/ 85802 w 8352928"/>
              <a:gd name="connsiteY6" fmla="*/ 514800 h 514800"/>
              <a:gd name="connsiteX7" fmla="*/ 0 w 8352928"/>
              <a:gd name="connsiteY7" fmla="*/ 428998 h 514800"/>
              <a:gd name="connsiteX8" fmla="*/ 0 w 8352928"/>
              <a:gd name="connsiteY8" fmla="*/ 85802 h 514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352928" h="514800">
                <a:moveTo>
                  <a:pt x="0" y="85802"/>
                </a:moveTo>
                <a:cubicBezTo>
                  <a:pt x="0" y="38415"/>
                  <a:pt x="38415" y="0"/>
                  <a:pt x="85802" y="0"/>
                </a:cubicBezTo>
                <a:lnTo>
                  <a:pt x="8267126" y="0"/>
                </a:lnTo>
                <a:cubicBezTo>
                  <a:pt x="8314513" y="0"/>
                  <a:pt x="8352928" y="38415"/>
                  <a:pt x="8352928" y="85802"/>
                </a:cubicBezTo>
                <a:lnTo>
                  <a:pt x="8352928" y="428998"/>
                </a:lnTo>
                <a:cubicBezTo>
                  <a:pt x="8352928" y="476385"/>
                  <a:pt x="8314513" y="514800"/>
                  <a:pt x="8267126" y="514800"/>
                </a:cubicBezTo>
                <a:lnTo>
                  <a:pt x="85802" y="514800"/>
                </a:lnTo>
                <a:cubicBezTo>
                  <a:pt x="38415" y="514800"/>
                  <a:pt x="0" y="476385"/>
                  <a:pt x="0" y="428998"/>
                </a:cubicBezTo>
                <a:lnTo>
                  <a:pt x="0" y="85802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2">
              <a:hueOff val="0"/>
              <a:satOff val="0"/>
              <a:lumOff val="0"/>
              <a:alphaOff val="0"/>
            </a:schemeClr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8950" tIns="108950" rIns="108950" bIns="108950" numCol="1" spcCol="1270" anchor="ctr" anchorCtr="0">
            <a:noAutofit/>
          </a:bodyPr>
          <a:lstStyle/>
          <a:p>
            <a:pPr lvl="0" algn="l" defTabSz="977900">
              <a:lnSpc>
                <a:spcPct val="90000"/>
              </a:lnSpc>
              <a:spcAft>
                <a:spcPct val="35000"/>
              </a:spcAft>
            </a:pPr>
            <a:r>
              <a:rPr lang="es-ES" sz="2200" dirty="0"/>
              <a:t>Todos deben trabajar en la acreditación.</a:t>
            </a:r>
            <a:endParaRPr lang="es-ES" sz="2200" kern="1200" dirty="0"/>
          </a:p>
        </p:txBody>
      </p:sp>
      <p:sp>
        <p:nvSpPr>
          <p:cNvPr id="6" name="Forma libre 5"/>
          <p:cNvSpPr/>
          <p:nvPr/>
        </p:nvSpPr>
        <p:spPr>
          <a:xfrm>
            <a:off x="395536" y="2735660"/>
            <a:ext cx="8352928" cy="514800"/>
          </a:xfrm>
          <a:custGeom>
            <a:avLst/>
            <a:gdLst>
              <a:gd name="connsiteX0" fmla="*/ 0 w 8352928"/>
              <a:gd name="connsiteY0" fmla="*/ 85802 h 514800"/>
              <a:gd name="connsiteX1" fmla="*/ 85802 w 8352928"/>
              <a:gd name="connsiteY1" fmla="*/ 0 h 514800"/>
              <a:gd name="connsiteX2" fmla="*/ 8267126 w 8352928"/>
              <a:gd name="connsiteY2" fmla="*/ 0 h 514800"/>
              <a:gd name="connsiteX3" fmla="*/ 8352928 w 8352928"/>
              <a:gd name="connsiteY3" fmla="*/ 85802 h 514800"/>
              <a:gd name="connsiteX4" fmla="*/ 8352928 w 8352928"/>
              <a:gd name="connsiteY4" fmla="*/ 428998 h 514800"/>
              <a:gd name="connsiteX5" fmla="*/ 8267126 w 8352928"/>
              <a:gd name="connsiteY5" fmla="*/ 514800 h 514800"/>
              <a:gd name="connsiteX6" fmla="*/ 85802 w 8352928"/>
              <a:gd name="connsiteY6" fmla="*/ 514800 h 514800"/>
              <a:gd name="connsiteX7" fmla="*/ 0 w 8352928"/>
              <a:gd name="connsiteY7" fmla="*/ 428998 h 514800"/>
              <a:gd name="connsiteX8" fmla="*/ 0 w 8352928"/>
              <a:gd name="connsiteY8" fmla="*/ 85802 h 514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352928" h="514800">
                <a:moveTo>
                  <a:pt x="0" y="85802"/>
                </a:moveTo>
                <a:cubicBezTo>
                  <a:pt x="0" y="38415"/>
                  <a:pt x="38415" y="0"/>
                  <a:pt x="85802" y="0"/>
                </a:cubicBezTo>
                <a:lnTo>
                  <a:pt x="8267126" y="0"/>
                </a:lnTo>
                <a:cubicBezTo>
                  <a:pt x="8314513" y="0"/>
                  <a:pt x="8352928" y="38415"/>
                  <a:pt x="8352928" y="85802"/>
                </a:cubicBezTo>
                <a:lnTo>
                  <a:pt x="8352928" y="428998"/>
                </a:lnTo>
                <a:cubicBezTo>
                  <a:pt x="8352928" y="476385"/>
                  <a:pt x="8314513" y="514800"/>
                  <a:pt x="8267126" y="514800"/>
                </a:cubicBezTo>
                <a:lnTo>
                  <a:pt x="85802" y="514800"/>
                </a:lnTo>
                <a:cubicBezTo>
                  <a:pt x="38415" y="514800"/>
                  <a:pt x="0" y="476385"/>
                  <a:pt x="0" y="428998"/>
                </a:cubicBezTo>
                <a:lnTo>
                  <a:pt x="0" y="85802"/>
                </a:lnTo>
                <a:close/>
              </a:path>
            </a:pathLst>
          </a:custGeom>
          <a:solidFill>
            <a:srgbClr val="FFC000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2">
              <a:hueOff val="0"/>
              <a:satOff val="0"/>
              <a:lumOff val="0"/>
              <a:alphaOff val="0"/>
            </a:schemeClr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8950" tIns="108950" rIns="108950" bIns="108950" numCol="1" spcCol="1270" anchor="ctr" anchorCtr="0">
            <a:noAutofit/>
          </a:bodyPr>
          <a:lstStyle/>
          <a:p>
            <a:pPr lvl="0" algn="l" defTabSz="977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s-ES" sz="2200" kern="1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Ingreso de data correcta y útil.</a:t>
            </a:r>
          </a:p>
        </p:txBody>
      </p:sp>
    </p:spTree>
    <p:extLst>
      <p:ext uri="{BB962C8B-B14F-4D97-AF65-F5344CB8AC3E}">
        <p14:creationId xmlns:p14="http://schemas.microsoft.com/office/powerpoint/2010/main" val="4203974849"/>
      </p:ext>
    </p:extLst>
  </p:cSld>
  <p:clrMapOvr>
    <a:masterClrMapping/>
  </p:clrMapOvr>
  <p:transition spd="med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1" y="0"/>
            <a:ext cx="9143999" cy="6464181"/>
          </a:xfrm>
          <a:prstGeom prst="rect">
            <a:avLst/>
          </a:prstGeom>
          <a:solidFill>
            <a:schemeClr val="tx1">
              <a:alpha val="71000"/>
            </a:schemeClr>
          </a:solidFill>
          <a:ln w="9525">
            <a:noFill/>
            <a:miter lim="800000"/>
            <a:headEnd/>
            <a:tailEnd/>
          </a:ln>
          <a:effectLst>
            <a:outerShdw blurRad="50800" dist="50800" dir="5400000" algn="ctr" rotWithShape="0">
              <a:srgbClr val="000000">
                <a:alpha val="34000"/>
              </a:srgbClr>
            </a:outerShdw>
          </a:effectLst>
        </p:spPr>
        <p:txBody>
          <a:bodyPr wrap="none" anchor="ctr"/>
          <a:lstStyle/>
          <a:p>
            <a:pPr algn="l"/>
            <a:endParaRPr lang="en-US" altLang="es-CL" sz="1800" dirty="0">
              <a:solidFill>
                <a:srgbClr val="000000"/>
              </a:solidFill>
              <a:ea typeface="ＭＳ Ｐゴシック" pitchFamily="34" charset="-128"/>
            </a:endParaRPr>
          </a:p>
        </p:txBody>
      </p:sp>
      <p:sp>
        <p:nvSpPr>
          <p:cNvPr id="9" name="Proceso alternativo 5">
            <a:extLst>
              <a:ext uri="{FF2B5EF4-FFF2-40B4-BE49-F238E27FC236}">
                <a16:creationId xmlns:a16="http://schemas.microsoft.com/office/drawing/2014/main" id="{A9B50D0E-EF3B-4F81-8D1C-45E23C4F8FF5}"/>
              </a:ext>
            </a:extLst>
          </p:cNvPr>
          <p:cNvSpPr/>
          <p:nvPr/>
        </p:nvSpPr>
        <p:spPr>
          <a:xfrm>
            <a:off x="1331640" y="1007017"/>
            <a:ext cx="7035825" cy="45719"/>
          </a:xfrm>
          <a:prstGeom prst="flowChartAlternateProcess">
            <a:avLst/>
          </a:prstGeom>
          <a:solidFill>
            <a:srgbClr val="FFC000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14" name="Rectángulo 13"/>
          <p:cNvSpPr/>
          <p:nvPr/>
        </p:nvSpPr>
        <p:spPr>
          <a:xfrm>
            <a:off x="683568" y="374885"/>
            <a:ext cx="7683897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es-CL" sz="3600" b="1" dirty="0">
                <a:solidFill>
                  <a:schemeClr val="bg1">
                    <a:lumMod val="95000"/>
                  </a:schemeClr>
                </a:solidFill>
                <a:latin typeface="Agency FB" panose="020B0503020202020204" pitchFamily="34" charset="0"/>
              </a:rPr>
              <a:t>EXPERIENCIAS</a:t>
            </a: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11CA9D27-25BC-4311-98B4-1F73615810FA}"/>
              </a:ext>
            </a:extLst>
          </p:cNvPr>
          <p:cNvSpPr/>
          <p:nvPr/>
        </p:nvSpPr>
        <p:spPr>
          <a:xfrm>
            <a:off x="0" y="6357752"/>
            <a:ext cx="9144000" cy="527632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Arial" pitchFamily="34" charset="0"/>
                <a:cs typeface="Arial" pitchFamily="34" charset="0"/>
              </a:rPr>
              <a:t>HONOR		LEALTAD		         VALENTÍA	         INTEGRIDAD		  DEBER</a:t>
            </a:r>
          </a:p>
        </p:txBody>
      </p:sp>
      <p:sp>
        <p:nvSpPr>
          <p:cNvPr id="13" name="Proceso alternativo 12">
            <a:extLst>
              <a:ext uri="{FF2B5EF4-FFF2-40B4-BE49-F238E27FC236}">
                <a16:creationId xmlns:a16="http://schemas.microsoft.com/office/drawing/2014/main" id="{721E0767-6746-4C9D-B2D1-2FBBDE6FCF7F}"/>
              </a:ext>
            </a:extLst>
          </p:cNvPr>
          <p:cNvSpPr/>
          <p:nvPr/>
        </p:nvSpPr>
        <p:spPr>
          <a:xfrm flipV="1">
            <a:off x="0" y="6314170"/>
            <a:ext cx="9144000" cy="45719"/>
          </a:xfrm>
          <a:prstGeom prst="flowChartAlternateProcess">
            <a:avLst/>
          </a:prstGeom>
          <a:solidFill>
            <a:srgbClr val="FFC000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3" name="Forma libre 2"/>
          <p:cNvSpPr/>
          <p:nvPr/>
        </p:nvSpPr>
        <p:spPr>
          <a:xfrm>
            <a:off x="395536" y="1579339"/>
            <a:ext cx="8352928" cy="514800"/>
          </a:xfrm>
          <a:custGeom>
            <a:avLst/>
            <a:gdLst>
              <a:gd name="connsiteX0" fmla="*/ 0 w 8352928"/>
              <a:gd name="connsiteY0" fmla="*/ 85802 h 514800"/>
              <a:gd name="connsiteX1" fmla="*/ 85802 w 8352928"/>
              <a:gd name="connsiteY1" fmla="*/ 0 h 514800"/>
              <a:gd name="connsiteX2" fmla="*/ 8267126 w 8352928"/>
              <a:gd name="connsiteY2" fmla="*/ 0 h 514800"/>
              <a:gd name="connsiteX3" fmla="*/ 8352928 w 8352928"/>
              <a:gd name="connsiteY3" fmla="*/ 85802 h 514800"/>
              <a:gd name="connsiteX4" fmla="*/ 8352928 w 8352928"/>
              <a:gd name="connsiteY4" fmla="*/ 428998 h 514800"/>
              <a:gd name="connsiteX5" fmla="*/ 8267126 w 8352928"/>
              <a:gd name="connsiteY5" fmla="*/ 514800 h 514800"/>
              <a:gd name="connsiteX6" fmla="*/ 85802 w 8352928"/>
              <a:gd name="connsiteY6" fmla="*/ 514800 h 514800"/>
              <a:gd name="connsiteX7" fmla="*/ 0 w 8352928"/>
              <a:gd name="connsiteY7" fmla="*/ 428998 h 514800"/>
              <a:gd name="connsiteX8" fmla="*/ 0 w 8352928"/>
              <a:gd name="connsiteY8" fmla="*/ 85802 h 514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352928" h="514800">
                <a:moveTo>
                  <a:pt x="0" y="85802"/>
                </a:moveTo>
                <a:cubicBezTo>
                  <a:pt x="0" y="38415"/>
                  <a:pt x="38415" y="0"/>
                  <a:pt x="85802" y="0"/>
                </a:cubicBezTo>
                <a:lnTo>
                  <a:pt x="8267126" y="0"/>
                </a:lnTo>
                <a:cubicBezTo>
                  <a:pt x="8314513" y="0"/>
                  <a:pt x="8352928" y="38415"/>
                  <a:pt x="8352928" y="85802"/>
                </a:cubicBezTo>
                <a:lnTo>
                  <a:pt x="8352928" y="428998"/>
                </a:lnTo>
                <a:cubicBezTo>
                  <a:pt x="8352928" y="476385"/>
                  <a:pt x="8314513" y="514800"/>
                  <a:pt x="8267126" y="514800"/>
                </a:cubicBezTo>
                <a:lnTo>
                  <a:pt x="85802" y="514800"/>
                </a:lnTo>
                <a:cubicBezTo>
                  <a:pt x="38415" y="514800"/>
                  <a:pt x="0" y="476385"/>
                  <a:pt x="0" y="428998"/>
                </a:cubicBezTo>
                <a:lnTo>
                  <a:pt x="0" y="85802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2">
              <a:hueOff val="0"/>
              <a:satOff val="0"/>
              <a:lumOff val="0"/>
              <a:alphaOff val="0"/>
            </a:schemeClr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8950" tIns="108950" rIns="108950" bIns="108950" numCol="1" spcCol="1270" anchor="ctr" anchorCtr="0">
            <a:noAutofit/>
          </a:bodyPr>
          <a:lstStyle/>
          <a:p>
            <a:pPr lvl="0" algn="l" defTabSz="977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s-MX" sz="2200" kern="1200" dirty="0"/>
              <a:t>Pensar en gestión y no en Acreditación.</a:t>
            </a:r>
          </a:p>
        </p:txBody>
      </p:sp>
      <p:sp>
        <p:nvSpPr>
          <p:cNvPr id="5" name="Forma libre 4"/>
          <p:cNvSpPr/>
          <p:nvPr/>
        </p:nvSpPr>
        <p:spPr>
          <a:xfrm>
            <a:off x="395536" y="2157499"/>
            <a:ext cx="8352928" cy="514800"/>
          </a:xfrm>
          <a:custGeom>
            <a:avLst/>
            <a:gdLst>
              <a:gd name="connsiteX0" fmla="*/ 0 w 8352928"/>
              <a:gd name="connsiteY0" fmla="*/ 85802 h 514800"/>
              <a:gd name="connsiteX1" fmla="*/ 85802 w 8352928"/>
              <a:gd name="connsiteY1" fmla="*/ 0 h 514800"/>
              <a:gd name="connsiteX2" fmla="*/ 8267126 w 8352928"/>
              <a:gd name="connsiteY2" fmla="*/ 0 h 514800"/>
              <a:gd name="connsiteX3" fmla="*/ 8352928 w 8352928"/>
              <a:gd name="connsiteY3" fmla="*/ 85802 h 514800"/>
              <a:gd name="connsiteX4" fmla="*/ 8352928 w 8352928"/>
              <a:gd name="connsiteY4" fmla="*/ 428998 h 514800"/>
              <a:gd name="connsiteX5" fmla="*/ 8267126 w 8352928"/>
              <a:gd name="connsiteY5" fmla="*/ 514800 h 514800"/>
              <a:gd name="connsiteX6" fmla="*/ 85802 w 8352928"/>
              <a:gd name="connsiteY6" fmla="*/ 514800 h 514800"/>
              <a:gd name="connsiteX7" fmla="*/ 0 w 8352928"/>
              <a:gd name="connsiteY7" fmla="*/ 428998 h 514800"/>
              <a:gd name="connsiteX8" fmla="*/ 0 w 8352928"/>
              <a:gd name="connsiteY8" fmla="*/ 85802 h 514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352928" h="514800">
                <a:moveTo>
                  <a:pt x="0" y="85802"/>
                </a:moveTo>
                <a:cubicBezTo>
                  <a:pt x="0" y="38415"/>
                  <a:pt x="38415" y="0"/>
                  <a:pt x="85802" y="0"/>
                </a:cubicBezTo>
                <a:lnTo>
                  <a:pt x="8267126" y="0"/>
                </a:lnTo>
                <a:cubicBezTo>
                  <a:pt x="8314513" y="0"/>
                  <a:pt x="8352928" y="38415"/>
                  <a:pt x="8352928" y="85802"/>
                </a:cubicBezTo>
                <a:lnTo>
                  <a:pt x="8352928" y="428998"/>
                </a:lnTo>
                <a:cubicBezTo>
                  <a:pt x="8352928" y="476385"/>
                  <a:pt x="8314513" y="514800"/>
                  <a:pt x="8267126" y="514800"/>
                </a:cubicBezTo>
                <a:lnTo>
                  <a:pt x="85802" y="514800"/>
                </a:lnTo>
                <a:cubicBezTo>
                  <a:pt x="38415" y="514800"/>
                  <a:pt x="0" y="476385"/>
                  <a:pt x="0" y="428998"/>
                </a:cubicBezTo>
                <a:lnTo>
                  <a:pt x="0" y="85802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2">
              <a:hueOff val="0"/>
              <a:satOff val="0"/>
              <a:lumOff val="0"/>
              <a:alphaOff val="0"/>
            </a:schemeClr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8950" tIns="108950" rIns="108950" bIns="108950" numCol="1" spcCol="1270" anchor="ctr" anchorCtr="0">
            <a:noAutofit/>
          </a:bodyPr>
          <a:lstStyle/>
          <a:p>
            <a:pPr lvl="0" algn="l" defTabSz="977900">
              <a:lnSpc>
                <a:spcPct val="90000"/>
              </a:lnSpc>
              <a:spcAft>
                <a:spcPct val="35000"/>
              </a:spcAft>
            </a:pPr>
            <a:r>
              <a:rPr lang="es-ES" sz="2200" dirty="0"/>
              <a:t>Todos deben trabajar en la acreditación</a:t>
            </a:r>
            <a:r>
              <a:rPr lang="es-ES" sz="2200" kern="1200" dirty="0"/>
              <a:t>.</a:t>
            </a:r>
          </a:p>
        </p:txBody>
      </p:sp>
      <p:sp>
        <p:nvSpPr>
          <p:cNvPr id="6" name="Forma libre 5"/>
          <p:cNvSpPr/>
          <p:nvPr/>
        </p:nvSpPr>
        <p:spPr>
          <a:xfrm>
            <a:off x="395536" y="2735660"/>
            <a:ext cx="8352928" cy="514800"/>
          </a:xfrm>
          <a:custGeom>
            <a:avLst/>
            <a:gdLst>
              <a:gd name="connsiteX0" fmla="*/ 0 w 8352928"/>
              <a:gd name="connsiteY0" fmla="*/ 85802 h 514800"/>
              <a:gd name="connsiteX1" fmla="*/ 85802 w 8352928"/>
              <a:gd name="connsiteY1" fmla="*/ 0 h 514800"/>
              <a:gd name="connsiteX2" fmla="*/ 8267126 w 8352928"/>
              <a:gd name="connsiteY2" fmla="*/ 0 h 514800"/>
              <a:gd name="connsiteX3" fmla="*/ 8352928 w 8352928"/>
              <a:gd name="connsiteY3" fmla="*/ 85802 h 514800"/>
              <a:gd name="connsiteX4" fmla="*/ 8352928 w 8352928"/>
              <a:gd name="connsiteY4" fmla="*/ 428998 h 514800"/>
              <a:gd name="connsiteX5" fmla="*/ 8267126 w 8352928"/>
              <a:gd name="connsiteY5" fmla="*/ 514800 h 514800"/>
              <a:gd name="connsiteX6" fmla="*/ 85802 w 8352928"/>
              <a:gd name="connsiteY6" fmla="*/ 514800 h 514800"/>
              <a:gd name="connsiteX7" fmla="*/ 0 w 8352928"/>
              <a:gd name="connsiteY7" fmla="*/ 428998 h 514800"/>
              <a:gd name="connsiteX8" fmla="*/ 0 w 8352928"/>
              <a:gd name="connsiteY8" fmla="*/ 85802 h 514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352928" h="514800">
                <a:moveTo>
                  <a:pt x="0" y="85802"/>
                </a:moveTo>
                <a:cubicBezTo>
                  <a:pt x="0" y="38415"/>
                  <a:pt x="38415" y="0"/>
                  <a:pt x="85802" y="0"/>
                </a:cubicBezTo>
                <a:lnTo>
                  <a:pt x="8267126" y="0"/>
                </a:lnTo>
                <a:cubicBezTo>
                  <a:pt x="8314513" y="0"/>
                  <a:pt x="8352928" y="38415"/>
                  <a:pt x="8352928" y="85802"/>
                </a:cubicBezTo>
                <a:lnTo>
                  <a:pt x="8352928" y="428998"/>
                </a:lnTo>
                <a:cubicBezTo>
                  <a:pt x="8352928" y="476385"/>
                  <a:pt x="8314513" y="514800"/>
                  <a:pt x="8267126" y="514800"/>
                </a:cubicBezTo>
                <a:lnTo>
                  <a:pt x="85802" y="514800"/>
                </a:lnTo>
                <a:cubicBezTo>
                  <a:pt x="38415" y="514800"/>
                  <a:pt x="0" y="476385"/>
                  <a:pt x="0" y="428998"/>
                </a:cubicBezTo>
                <a:lnTo>
                  <a:pt x="0" y="85802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2">
              <a:hueOff val="0"/>
              <a:satOff val="0"/>
              <a:lumOff val="0"/>
              <a:alphaOff val="0"/>
            </a:schemeClr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8950" tIns="108950" rIns="108950" bIns="108950" numCol="1" spcCol="1270" anchor="ctr" anchorCtr="0">
            <a:noAutofit/>
          </a:bodyPr>
          <a:lstStyle/>
          <a:p>
            <a:pPr lvl="0" algn="l" defTabSz="977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s-ES" sz="2200" kern="1200" dirty="0"/>
              <a:t>Ingreso de data correcta y útil.</a:t>
            </a:r>
          </a:p>
        </p:txBody>
      </p:sp>
      <p:sp>
        <p:nvSpPr>
          <p:cNvPr id="7" name="Forma libre 6"/>
          <p:cNvSpPr/>
          <p:nvPr/>
        </p:nvSpPr>
        <p:spPr>
          <a:xfrm>
            <a:off x="395536" y="3313820"/>
            <a:ext cx="8352928" cy="514800"/>
          </a:xfrm>
          <a:custGeom>
            <a:avLst/>
            <a:gdLst>
              <a:gd name="connsiteX0" fmla="*/ 0 w 8352928"/>
              <a:gd name="connsiteY0" fmla="*/ 85802 h 514800"/>
              <a:gd name="connsiteX1" fmla="*/ 85802 w 8352928"/>
              <a:gd name="connsiteY1" fmla="*/ 0 h 514800"/>
              <a:gd name="connsiteX2" fmla="*/ 8267126 w 8352928"/>
              <a:gd name="connsiteY2" fmla="*/ 0 h 514800"/>
              <a:gd name="connsiteX3" fmla="*/ 8352928 w 8352928"/>
              <a:gd name="connsiteY3" fmla="*/ 85802 h 514800"/>
              <a:gd name="connsiteX4" fmla="*/ 8352928 w 8352928"/>
              <a:gd name="connsiteY4" fmla="*/ 428998 h 514800"/>
              <a:gd name="connsiteX5" fmla="*/ 8267126 w 8352928"/>
              <a:gd name="connsiteY5" fmla="*/ 514800 h 514800"/>
              <a:gd name="connsiteX6" fmla="*/ 85802 w 8352928"/>
              <a:gd name="connsiteY6" fmla="*/ 514800 h 514800"/>
              <a:gd name="connsiteX7" fmla="*/ 0 w 8352928"/>
              <a:gd name="connsiteY7" fmla="*/ 428998 h 514800"/>
              <a:gd name="connsiteX8" fmla="*/ 0 w 8352928"/>
              <a:gd name="connsiteY8" fmla="*/ 85802 h 514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352928" h="514800">
                <a:moveTo>
                  <a:pt x="0" y="85802"/>
                </a:moveTo>
                <a:cubicBezTo>
                  <a:pt x="0" y="38415"/>
                  <a:pt x="38415" y="0"/>
                  <a:pt x="85802" y="0"/>
                </a:cubicBezTo>
                <a:lnTo>
                  <a:pt x="8267126" y="0"/>
                </a:lnTo>
                <a:cubicBezTo>
                  <a:pt x="8314513" y="0"/>
                  <a:pt x="8352928" y="38415"/>
                  <a:pt x="8352928" y="85802"/>
                </a:cubicBezTo>
                <a:lnTo>
                  <a:pt x="8352928" y="428998"/>
                </a:lnTo>
                <a:cubicBezTo>
                  <a:pt x="8352928" y="476385"/>
                  <a:pt x="8314513" y="514800"/>
                  <a:pt x="8267126" y="514800"/>
                </a:cubicBezTo>
                <a:lnTo>
                  <a:pt x="85802" y="514800"/>
                </a:lnTo>
                <a:cubicBezTo>
                  <a:pt x="38415" y="514800"/>
                  <a:pt x="0" y="476385"/>
                  <a:pt x="0" y="428998"/>
                </a:cubicBezTo>
                <a:lnTo>
                  <a:pt x="0" y="85802"/>
                </a:lnTo>
                <a:close/>
              </a:path>
            </a:pathLst>
          </a:custGeom>
          <a:solidFill>
            <a:srgbClr val="FFC000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2">
              <a:hueOff val="0"/>
              <a:satOff val="0"/>
              <a:lumOff val="0"/>
              <a:alphaOff val="0"/>
            </a:schemeClr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8950" tIns="108950" rIns="108950" bIns="108950" numCol="1" spcCol="1270" anchor="ctr" anchorCtr="0">
            <a:noAutofit/>
          </a:bodyPr>
          <a:lstStyle/>
          <a:p>
            <a:pPr lvl="0" algn="l" defTabSz="977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s-MX" sz="2200" kern="1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Actualización de planes de mejora en forma anual.</a:t>
            </a:r>
            <a:endParaRPr lang="es-ES" sz="2200" kern="12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34787968"/>
      </p:ext>
    </p:extLst>
  </p:cSld>
  <p:clrMapOvr>
    <a:masterClrMapping/>
  </p:clrMapOvr>
  <p:transition spd="med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1" y="0"/>
            <a:ext cx="9143999" cy="6464181"/>
          </a:xfrm>
          <a:prstGeom prst="rect">
            <a:avLst/>
          </a:prstGeom>
          <a:solidFill>
            <a:schemeClr val="tx1">
              <a:alpha val="71000"/>
            </a:schemeClr>
          </a:solidFill>
          <a:ln w="9525">
            <a:noFill/>
            <a:miter lim="800000"/>
            <a:headEnd/>
            <a:tailEnd/>
          </a:ln>
          <a:effectLst>
            <a:outerShdw blurRad="50800" dist="50800" dir="5400000" algn="ctr" rotWithShape="0">
              <a:srgbClr val="000000">
                <a:alpha val="34000"/>
              </a:srgbClr>
            </a:outerShdw>
          </a:effectLst>
        </p:spPr>
        <p:txBody>
          <a:bodyPr wrap="none" anchor="ctr"/>
          <a:lstStyle/>
          <a:p>
            <a:pPr algn="l"/>
            <a:endParaRPr lang="en-US" altLang="es-CL" sz="1800" dirty="0">
              <a:solidFill>
                <a:srgbClr val="000000"/>
              </a:solidFill>
              <a:ea typeface="ＭＳ Ｐゴシック" pitchFamily="34" charset="-128"/>
            </a:endParaRPr>
          </a:p>
        </p:txBody>
      </p:sp>
      <p:sp>
        <p:nvSpPr>
          <p:cNvPr id="9" name="Proceso alternativo 5">
            <a:extLst>
              <a:ext uri="{FF2B5EF4-FFF2-40B4-BE49-F238E27FC236}">
                <a16:creationId xmlns:a16="http://schemas.microsoft.com/office/drawing/2014/main" id="{A9B50D0E-EF3B-4F81-8D1C-45E23C4F8FF5}"/>
              </a:ext>
            </a:extLst>
          </p:cNvPr>
          <p:cNvSpPr/>
          <p:nvPr/>
        </p:nvSpPr>
        <p:spPr>
          <a:xfrm>
            <a:off x="1331640" y="1007017"/>
            <a:ext cx="7035825" cy="45719"/>
          </a:xfrm>
          <a:prstGeom prst="flowChartAlternateProcess">
            <a:avLst/>
          </a:prstGeom>
          <a:solidFill>
            <a:srgbClr val="FFC000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14" name="Rectángulo 13"/>
          <p:cNvSpPr/>
          <p:nvPr/>
        </p:nvSpPr>
        <p:spPr>
          <a:xfrm>
            <a:off x="683568" y="374885"/>
            <a:ext cx="7683897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es-CL" sz="3600" b="1" dirty="0">
                <a:solidFill>
                  <a:schemeClr val="bg1">
                    <a:lumMod val="95000"/>
                  </a:schemeClr>
                </a:solidFill>
                <a:latin typeface="Agency FB" panose="020B0503020202020204" pitchFamily="34" charset="0"/>
              </a:rPr>
              <a:t>EXPERIENCIAS</a:t>
            </a: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11CA9D27-25BC-4311-98B4-1F73615810FA}"/>
              </a:ext>
            </a:extLst>
          </p:cNvPr>
          <p:cNvSpPr/>
          <p:nvPr/>
        </p:nvSpPr>
        <p:spPr>
          <a:xfrm>
            <a:off x="0" y="6357752"/>
            <a:ext cx="9144000" cy="527632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Arial" pitchFamily="34" charset="0"/>
                <a:cs typeface="Arial" pitchFamily="34" charset="0"/>
              </a:rPr>
              <a:t>HONOR		LEALTAD		         VALENTÍA	         INTEGRIDAD		  DEBER</a:t>
            </a:r>
          </a:p>
        </p:txBody>
      </p:sp>
      <p:sp>
        <p:nvSpPr>
          <p:cNvPr id="13" name="Proceso alternativo 12">
            <a:extLst>
              <a:ext uri="{FF2B5EF4-FFF2-40B4-BE49-F238E27FC236}">
                <a16:creationId xmlns:a16="http://schemas.microsoft.com/office/drawing/2014/main" id="{721E0767-6746-4C9D-B2D1-2FBBDE6FCF7F}"/>
              </a:ext>
            </a:extLst>
          </p:cNvPr>
          <p:cNvSpPr/>
          <p:nvPr/>
        </p:nvSpPr>
        <p:spPr>
          <a:xfrm flipV="1">
            <a:off x="0" y="6314170"/>
            <a:ext cx="9144000" cy="45719"/>
          </a:xfrm>
          <a:prstGeom prst="flowChartAlternateProcess">
            <a:avLst/>
          </a:prstGeom>
          <a:solidFill>
            <a:srgbClr val="FFC000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3" name="Forma libre 2"/>
          <p:cNvSpPr/>
          <p:nvPr/>
        </p:nvSpPr>
        <p:spPr>
          <a:xfrm>
            <a:off x="395536" y="1579339"/>
            <a:ext cx="8352928" cy="514800"/>
          </a:xfrm>
          <a:custGeom>
            <a:avLst/>
            <a:gdLst>
              <a:gd name="connsiteX0" fmla="*/ 0 w 8352928"/>
              <a:gd name="connsiteY0" fmla="*/ 85802 h 514800"/>
              <a:gd name="connsiteX1" fmla="*/ 85802 w 8352928"/>
              <a:gd name="connsiteY1" fmla="*/ 0 h 514800"/>
              <a:gd name="connsiteX2" fmla="*/ 8267126 w 8352928"/>
              <a:gd name="connsiteY2" fmla="*/ 0 h 514800"/>
              <a:gd name="connsiteX3" fmla="*/ 8352928 w 8352928"/>
              <a:gd name="connsiteY3" fmla="*/ 85802 h 514800"/>
              <a:gd name="connsiteX4" fmla="*/ 8352928 w 8352928"/>
              <a:gd name="connsiteY4" fmla="*/ 428998 h 514800"/>
              <a:gd name="connsiteX5" fmla="*/ 8267126 w 8352928"/>
              <a:gd name="connsiteY5" fmla="*/ 514800 h 514800"/>
              <a:gd name="connsiteX6" fmla="*/ 85802 w 8352928"/>
              <a:gd name="connsiteY6" fmla="*/ 514800 h 514800"/>
              <a:gd name="connsiteX7" fmla="*/ 0 w 8352928"/>
              <a:gd name="connsiteY7" fmla="*/ 428998 h 514800"/>
              <a:gd name="connsiteX8" fmla="*/ 0 w 8352928"/>
              <a:gd name="connsiteY8" fmla="*/ 85802 h 514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352928" h="514800">
                <a:moveTo>
                  <a:pt x="0" y="85802"/>
                </a:moveTo>
                <a:cubicBezTo>
                  <a:pt x="0" y="38415"/>
                  <a:pt x="38415" y="0"/>
                  <a:pt x="85802" y="0"/>
                </a:cubicBezTo>
                <a:lnTo>
                  <a:pt x="8267126" y="0"/>
                </a:lnTo>
                <a:cubicBezTo>
                  <a:pt x="8314513" y="0"/>
                  <a:pt x="8352928" y="38415"/>
                  <a:pt x="8352928" y="85802"/>
                </a:cubicBezTo>
                <a:lnTo>
                  <a:pt x="8352928" y="428998"/>
                </a:lnTo>
                <a:cubicBezTo>
                  <a:pt x="8352928" y="476385"/>
                  <a:pt x="8314513" y="514800"/>
                  <a:pt x="8267126" y="514800"/>
                </a:cubicBezTo>
                <a:lnTo>
                  <a:pt x="85802" y="514800"/>
                </a:lnTo>
                <a:cubicBezTo>
                  <a:pt x="38415" y="514800"/>
                  <a:pt x="0" y="476385"/>
                  <a:pt x="0" y="428998"/>
                </a:cubicBezTo>
                <a:lnTo>
                  <a:pt x="0" y="85802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2">
              <a:hueOff val="0"/>
              <a:satOff val="0"/>
              <a:lumOff val="0"/>
              <a:alphaOff val="0"/>
            </a:schemeClr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8950" tIns="108950" rIns="108950" bIns="108950" numCol="1" spcCol="1270" anchor="ctr" anchorCtr="0">
            <a:noAutofit/>
          </a:bodyPr>
          <a:lstStyle/>
          <a:p>
            <a:pPr lvl="0" algn="l" defTabSz="977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s-MX" sz="2200" kern="1200" dirty="0"/>
              <a:t>Pensar en gestión y no en Acreditación.</a:t>
            </a:r>
          </a:p>
        </p:txBody>
      </p:sp>
      <p:sp>
        <p:nvSpPr>
          <p:cNvPr id="5" name="Forma libre 4"/>
          <p:cNvSpPr/>
          <p:nvPr/>
        </p:nvSpPr>
        <p:spPr>
          <a:xfrm>
            <a:off x="395536" y="2157499"/>
            <a:ext cx="8352928" cy="514800"/>
          </a:xfrm>
          <a:custGeom>
            <a:avLst/>
            <a:gdLst>
              <a:gd name="connsiteX0" fmla="*/ 0 w 8352928"/>
              <a:gd name="connsiteY0" fmla="*/ 85802 h 514800"/>
              <a:gd name="connsiteX1" fmla="*/ 85802 w 8352928"/>
              <a:gd name="connsiteY1" fmla="*/ 0 h 514800"/>
              <a:gd name="connsiteX2" fmla="*/ 8267126 w 8352928"/>
              <a:gd name="connsiteY2" fmla="*/ 0 h 514800"/>
              <a:gd name="connsiteX3" fmla="*/ 8352928 w 8352928"/>
              <a:gd name="connsiteY3" fmla="*/ 85802 h 514800"/>
              <a:gd name="connsiteX4" fmla="*/ 8352928 w 8352928"/>
              <a:gd name="connsiteY4" fmla="*/ 428998 h 514800"/>
              <a:gd name="connsiteX5" fmla="*/ 8267126 w 8352928"/>
              <a:gd name="connsiteY5" fmla="*/ 514800 h 514800"/>
              <a:gd name="connsiteX6" fmla="*/ 85802 w 8352928"/>
              <a:gd name="connsiteY6" fmla="*/ 514800 h 514800"/>
              <a:gd name="connsiteX7" fmla="*/ 0 w 8352928"/>
              <a:gd name="connsiteY7" fmla="*/ 428998 h 514800"/>
              <a:gd name="connsiteX8" fmla="*/ 0 w 8352928"/>
              <a:gd name="connsiteY8" fmla="*/ 85802 h 514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352928" h="514800">
                <a:moveTo>
                  <a:pt x="0" y="85802"/>
                </a:moveTo>
                <a:cubicBezTo>
                  <a:pt x="0" y="38415"/>
                  <a:pt x="38415" y="0"/>
                  <a:pt x="85802" y="0"/>
                </a:cubicBezTo>
                <a:lnTo>
                  <a:pt x="8267126" y="0"/>
                </a:lnTo>
                <a:cubicBezTo>
                  <a:pt x="8314513" y="0"/>
                  <a:pt x="8352928" y="38415"/>
                  <a:pt x="8352928" y="85802"/>
                </a:cubicBezTo>
                <a:lnTo>
                  <a:pt x="8352928" y="428998"/>
                </a:lnTo>
                <a:cubicBezTo>
                  <a:pt x="8352928" y="476385"/>
                  <a:pt x="8314513" y="514800"/>
                  <a:pt x="8267126" y="514800"/>
                </a:cubicBezTo>
                <a:lnTo>
                  <a:pt x="85802" y="514800"/>
                </a:lnTo>
                <a:cubicBezTo>
                  <a:pt x="38415" y="514800"/>
                  <a:pt x="0" y="476385"/>
                  <a:pt x="0" y="428998"/>
                </a:cubicBezTo>
                <a:lnTo>
                  <a:pt x="0" y="85802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2">
              <a:hueOff val="0"/>
              <a:satOff val="0"/>
              <a:lumOff val="0"/>
              <a:alphaOff val="0"/>
            </a:schemeClr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8950" tIns="108950" rIns="108950" bIns="108950" numCol="1" spcCol="1270" anchor="ctr" anchorCtr="0">
            <a:noAutofit/>
          </a:bodyPr>
          <a:lstStyle/>
          <a:p>
            <a:pPr lvl="0" algn="l" defTabSz="977900">
              <a:lnSpc>
                <a:spcPct val="90000"/>
              </a:lnSpc>
              <a:spcAft>
                <a:spcPct val="35000"/>
              </a:spcAft>
            </a:pPr>
            <a:r>
              <a:rPr lang="es-ES" sz="2200" dirty="0"/>
              <a:t>Todos deben trabajar en la acreditación.</a:t>
            </a:r>
          </a:p>
        </p:txBody>
      </p:sp>
      <p:sp>
        <p:nvSpPr>
          <p:cNvPr id="6" name="Forma libre 5"/>
          <p:cNvSpPr/>
          <p:nvPr/>
        </p:nvSpPr>
        <p:spPr>
          <a:xfrm>
            <a:off x="395536" y="2735660"/>
            <a:ext cx="8352928" cy="514800"/>
          </a:xfrm>
          <a:custGeom>
            <a:avLst/>
            <a:gdLst>
              <a:gd name="connsiteX0" fmla="*/ 0 w 8352928"/>
              <a:gd name="connsiteY0" fmla="*/ 85802 h 514800"/>
              <a:gd name="connsiteX1" fmla="*/ 85802 w 8352928"/>
              <a:gd name="connsiteY1" fmla="*/ 0 h 514800"/>
              <a:gd name="connsiteX2" fmla="*/ 8267126 w 8352928"/>
              <a:gd name="connsiteY2" fmla="*/ 0 h 514800"/>
              <a:gd name="connsiteX3" fmla="*/ 8352928 w 8352928"/>
              <a:gd name="connsiteY3" fmla="*/ 85802 h 514800"/>
              <a:gd name="connsiteX4" fmla="*/ 8352928 w 8352928"/>
              <a:gd name="connsiteY4" fmla="*/ 428998 h 514800"/>
              <a:gd name="connsiteX5" fmla="*/ 8267126 w 8352928"/>
              <a:gd name="connsiteY5" fmla="*/ 514800 h 514800"/>
              <a:gd name="connsiteX6" fmla="*/ 85802 w 8352928"/>
              <a:gd name="connsiteY6" fmla="*/ 514800 h 514800"/>
              <a:gd name="connsiteX7" fmla="*/ 0 w 8352928"/>
              <a:gd name="connsiteY7" fmla="*/ 428998 h 514800"/>
              <a:gd name="connsiteX8" fmla="*/ 0 w 8352928"/>
              <a:gd name="connsiteY8" fmla="*/ 85802 h 514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352928" h="514800">
                <a:moveTo>
                  <a:pt x="0" y="85802"/>
                </a:moveTo>
                <a:cubicBezTo>
                  <a:pt x="0" y="38415"/>
                  <a:pt x="38415" y="0"/>
                  <a:pt x="85802" y="0"/>
                </a:cubicBezTo>
                <a:lnTo>
                  <a:pt x="8267126" y="0"/>
                </a:lnTo>
                <a:cubicBezTo>
                  <a:pt x="8314513" y="0"/>
                  <a:pt x="8352928" y="38415"/>
                  <a:pt x="8352928" y="85802"/>
                </a:cubicBezTo>
                <a:lnTo>
                  <a:pt x="8352928" y="428998"/>
                </a:lnTo>
                <a:cubicBezTo>
                  <a:pt x="8352928" y="476385"/>
                  <a:pt x="8314513" y="514800"/>
                  <a:pt x="8267126" y="514800"/>
                </a:cubicBezTo>
                <a:lnTo>
                  <a:pt x="85802" y="514800"/>
                </a:lnTo>
                <a:cubicBezTo>
                  <a:pt x="38415" y="514800"/>
                  <a:pt x="0" y="476385"/>
                  <a:pt x="0" y="428998"/>
                </a:cubicBezTo>
                <a:lnTo>
                  <a:pt x="0" y="85802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2">
              <a:hueOff val="0"/>
              <a:satOff val="0"/>
              <a:lumOff val="0"/>
              <a:alphaOff val="0"/>
            </a:schemeClr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8950" tIns="108950" rIns="108950" bIns="108950" numCol="1" spcCol="1270" anchor="ctr" anchorCtr="0">
            <a:noAutofit/>
          </a:bodyPr>
          <a:lstStyle/>
          <a:p>
            <a:pPr lvl="0" algn="l" defTabSz="977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s-ES" sz="2200" kern="1200" dirty="0"/>
              <a:t>Ingreso de data correcta y útil.</a:t>
            </a:r>
          </a:p>
        </p:txBody>
      </p:sp>
      <p:sp>
        <p:nvSpPr>
          <p:cNvPr id="7" name="Forma libre 6"/>
          <p:cNvSpPr/>
          <p:nvPr/>
        </p:nvSpPr>
        <p:spPr>
          <a:xfrm>
            <a:off x="395536" y="3313820"/>
            <a:ext cx="8352928" cy="514800"/>
          </a:xfrm>
          <a:custGeom>
            <a:avLst/>
            <a:gdLst>
              <a:gd name="connsiteX0" fmla="*/ 0 w 8352928"/>
              <a:gd name="connsiteY0" fmla="*/ 85802 h 514800"/>
              <a:gd name="connsiteX1" fmla="*/ 85802 w 8352928"/>
              <a:gd name="connsiteY1" fmla="*/ 0 h 514800"/>
              <a:gd name="connsiteX2" fmla="*/ 8267126 w 8352928"/>
              <a:gd name="connsiteY2" fmla="*/ 0 h 514800"/>
              <a:gd name="connsiteX3" fmla="*/ 8352928 w 8352928"/>
              <a:gd name="connsiteY3" fmla="*/ 85802 h 514800"/>
              <a:gd name="connsiteX4" fmla="*/ 8352928 w 8352928"/>
              <a:gd name="connsiteY4" fmla="*/ 428998 h 514800"/>
              <a:gd name="connsiteX5" fmla="*/ 8267126 w 8352928"/>
              <a:gd name="connsiteY5" fmla="*/ 514800 h 514800"/>
              <a:gd name="connsiteX6" fmla="*/ 85802 w 8352928"/>
              <a:gd name="connsiteY6" fmla="*/ 514800 h 514800"/>
              <a:gd name="connsiteX7" fmla="*/ 0 w 8352928"/>
              <a:gd name="connsiteY7" fmla="*/ 428998 h 514800"/>
              <a:gd name="connsiteX8" fmla="*/ 0 w 8352928"/>
              <a:gd name="connsiteY8" fmla="*/ 85802 h 514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352928" h="514800">
                <a:moveTo>
                  <a:pt x="0" y="85802"/>
                </a:moveTo>
                <a:cubicBezTo>
                  <a:pt x="0" y="38415"/>
                  <a:pt x="38415" y="0"/>
                  <a:pt x="85802" y="0"/>
                </a:cubicBezTo>
                <a:lnTo>
                  <a:pt x="8267126" y="0"/>
                </a:lnTo>
                <a:cubicBezTo>
                  <a:pt x="8314513" y="0"/>
                  <a:pt x="8352928" y="38415"/>
                  <a:pt x="8352928" y="85802"/>
                </a:cubicBezTo>
                <a:lnTo>
                  <a:pt x="8352928" y="428998"/>
                </a:lnTo>
                <a:cubicBezTo>
                  <a:pt x="8352928" y="476385"/>
                  <a:pt x="8314513" y="514800"/>
                  <a:pt x="8267126" y="514800"/>
                </a:cubicBezTo>
                <a:lnTo>
                  <a:pt x="85802" y="514800"/>
                </a:lnTo>
                <a:cubicBezTo>
                  <a:pt x="38415" y="514800"/>
                  <a:pt x="0" y="476385"/>
                  <a:pt x="0" y="428998"/>
                </a:cubicBezTo>
                <a:lnTo>
                  <a:pt x="0" y="85802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2">
              <a:hueOff val="0"/>
              <a:satOff val="0"/>
              <a:lumOff val="0"/>
              <a:alphaOff val="0"/>
            </a:schemeClr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8950" tIns="108950" rIns="108950" bIns="108950" numCol="1" spcCol="1270" anchor="ctr" anchorCtr="0">
            <a:noAutofit/>
          </a:bodyPr>
          <a:lstStyle/>
          <a:p>
            <a:pPr lvl="0" algn="l" defTabSz="977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s-MX" sz="2200" kern="1200" dirty="0"/>
              <a:t>Actualización de planes de mejora en forma anual.</a:t>
            </a:r>
            <a:endParaRPr lang="es-ES" sz="2200" kern="1200" dirty="0"/>
          </a:p>
        </p:txBody>
      </p:sp>
      <p:sp>
        <p:nvSpPr>
          <p:cNvPr id="11" name="Forma libre 10"/>
          <p:cNvSpPr/>
          <p:nvPr/>
        </p:nvSpPr>
        <p:spPr>
          <a:xfrm>
            <a:off x="395536" y="3891980"/>
            <a:ext cx="8352928" cy="514800"/>
          </a:xfrm>
          <a:custGeom>
            <a:avLst/>
            <a:gdLst>
              <a:gd name="connsiteX0" fmla="*/ 0 w 8352928"/>
              <a:gd name="connsiteY0" fmla="*/ 85802 h 514800"/>
              <a:gd name="connsiteX1" fmla="*/ 85802 w 8352928"/>
              <a:gd name="connsiteY1" fmla="*/ 0 h 514800"/>
              <a:gd name="connsiteX2" fmla="*/ 8267126 w 8352928"/>
              <a:gd name="connsiteY2" fmla="*/ 0 h 514800"/>
              <a:gd name="connsiteX3" fmla="*/ 8352928 w 8352928"/>
              <a:gd name="connsiteY3" fmla="*/ 85802 h 514800"/>
              <a:gd name="connsiteX4" fmla="*/ 8352928 w 8352928"/>
              <a:gd name="connsiteY4" fmla="*/ 428998 h 514800"/>
              <a:gd name="connsiteX5" fmla="*/ 8267126 w 8352928"/>
              <a:gd name="connsiteY5" fmla="*/ 514800 h 514800"/>
              <a:gd name="connsiteX6" fmla="*/ 85802 w 8352928"/>
              <a:gd name="connsiteY6" fmla="*/ 514800 h 514800"/>
              <a:gd name="connsiteX7" fmla="*/ 0 w 8352928"/>
              <a:gd name="connsiteY7" fmla="*/ 428998 h 514800"/>
              <a:gd name="connsiteX8" fmla="*/ 0 w 8352928"/>
              <a:gd name="connsiteY8" fmla="*/ 85802 h 514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352928" h="514800">
                <a:moveTo>
                  <a:pt x="0" y="85802"/>
                </a:moveTo>
                <a:cubicBezTo>
                  <a:pt x="0" y="38415"/>
                  <a:pt x="38415" y="0"/>
                  <a:pt x="85802" y="0"/>
                </a:cubicBezTo>
                <a:lnTo>
                  <a:pt x="8267126" y="0"/>
                </a:lnTo>
                <a:cubicBezTo>
                  <a:pt x="8314513" y="0"/>
                  <a:pt x="8352928" y="38415"/>
                  <a:pt x="8352928" y="85802"/>
                </a:cubicBezTo>
                <a:lnTo>
                  <a:pt x="8352928" y="428998"/>
                </a:lnTo>
                <a:cubicBezTo>
                  <a:pt x="8352928" y="476385"/>
                  <a:pt x="8314513" y="514800"/>
                  <a:pt x="8267126" y="514800"/>
                </a:cubicBezTo>
                <a:lnTo>
                  <a:pt x="85802" y="514800"/>
                </a:lnTo>
                <a:cubicBezTo>
                  <a:pt x="38415" y="514800"/>
                  <a:pt x="0" y="476385"/>
                  <a:pt x="0" y="428998"/>
                </a:cubicBezTo>
                <a:lnTo>
                  <a:pt x="0" y="85802"/>
                </a:lnTo>
                <a:close/>
              </a:path>
            </a:pathLst>
          </a:custGeom>
          <a:solidFill>
            <a:srgbClr val="FFC000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2">
              <a:hueOff val="0"/>
              <a:satOff val="0"/>
              <a:lumOff val="0"/>
              <a:alphaOff val="0"/>
            </a:schemeClr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8950" tIns="108950" rIns="108950" bIns="108950" numCol="1" spcCol="1270" anchor="ctr" anchorCtr="0">
            <a:noAutofit/>
          </a:bodyPr>
          <a:lstStyle/>
          <a:p>
            <a:pPr lvl="0" algn="l" defTabSz="977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s-MX" sz="2200" kern="1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Capacitar e instruir a toda la organización en forma permanente.</a:t>
            </a:r>
            <a:endParaRPr lang="es-ES" sz="2200" kern="12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66244801"/>
      </p:ext>
    </p:extLst>
  </p:cSld>
  <p:clrMapOvr>
    <a:masterClrMapping/>
  </p:clrMapOvr>
  <p:transition spd="med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1" y="0"/>
            <a:ext cx="9143999" cy="6464181"/>
          </a:xfrm>
          <a:prstGeom prst="rect">
            <a:avLst/>
          </a:prstGeom>
          <a:solidFill>
            <a:schemeClr val="tx1">
              <a:alpha val="71000"/>
            </a:schemeClr>
          </a:solidFill>
          <a:ln w="9525">
            <a:noFill/>
            <a:miter lim="800000"/>
            <a:headEnd/>
            <a:tailEnd/>
          </a:ln>
          <a:effectLst>
            <a:outerShdw blurRad="50800" dist="50800" dir="5400000" algn="ctr" rotWithShape="0">
              <a:srgbClr val="000000">
                <a:alpha val="34000"/>
              </a:srgbClr>
            </a:outerShdw>
          </a:effectLst>
        </p:spPr>
        <p:txBody>
          <a:bodyPr wrap="none" anchor="ctr"/>
          <a:lstStyle/>
          <a:p>
            <a:pPr algn="l"/>
            <a:endParaRPr lang="en-US" altLang="es-CL" sz="1800" dirty="0">
              <a:solidFill>
                <a:srgbClr val="000000"/>
              </a:solidFill>
              <a:ea typeface="ＭＳ Ｐゴシック" pitchFamily="34" charset="-128"/>
            </a:endParaRPr>
          </a:p>
        </p:txBody>
      </p:sp>
      <p:sp>
        <p:nvSpPr>
          <p:cNvPr id="9" name="Proceso alternativo 5">
            <a:extLst>
              <a:ext uri="{FF2B5EF4-FFF2-40B4-BE49-F238E27FC236}">
                <a16:creationId xmlns:a16="http://schemas.microsoft.com/office/drawing/2014/main" id="{A9B50D0E-EF3B-4F81-8D1C-45E23C4F8FF5}"/>
              </a:ext>
            </a:extLst>
          </p:cNvPr>
          <p:cNvSpPr/>
          <p:nvPr/>
        </p:nvSpPr>
        <p:spPr>
          <a:xfrm>
            <a:off x="1331640" y="1007017"/>
            <a:ext cx="7035825" cy="45719"/>
          </a:xfrm>
          <a:prstGeom prst="flowChartAlternateProcess">
            <a:avLst/>
          </a:prstGeom>
          <a:solidFill>
            <a:srgbClr val="FFC000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14" name="Rectángulo 13"/>
          <p:cNvSpPr/>
          <p:nvPr/>
        </p:nvSpPr>
        <p:spPr>
          <a:xfrm>
            <a:off x="683568" y="374885"/>
            <a:ext cx="7683897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es-CL" sz="3600" b="1" dirty="0">
                <a:solidFill>
                  <a:schemeClr val="bg1">
                    <a:lumMod val="95000"/>
                  </a:schemeClr>
                </a:solidFill>
                <a:latin typeface="Agency FB" panose="020B0503020202020204" pitchFamily="34" charset="0"/>
              </a:rPr>
              <a:t>EXPERIENCIAS</a:t>
            </a: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11CA9D27-25BC-4311-98B4-1F73615810FA}"/>
              </a:ext>
            </a:extLst>
          </p:cNvPr>
          <p:cNvSpPr/>
          <p:nvPr/>
        </p:nvSpPr>
        <p:spPr>
          <a:xfrm>
            <a:off x="0" y="6357752"/>
            <a:ext cx="9144000" cy="527632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Arial" pitchFamily="34" charset="0"/>
                <a:cs typeface="Arial" pitchFamily="34" charset="0"/>
              </a:rPr>
              <a:t>HONOR		LEALTAD		         VALENTÍA	         INTEGRIDAD		  DEBER</a:t>
            </a:r>
          </a:p>
        </p:txBody>
      </p:sp>
      <p:sp>
        <p:nvSpPr>
          <p:cNvPr id="13" name="Proceso alternativo 12">
            <a:extLst>
              <a:ext uri="{FF2B5EF4-FFF2-40B4-BE49-F238E27FC236}">
                <a16:creationId xmlns:a16="http://schemas.microsoft.com/office/drawing/2014/main" id="{721E0767-6746-4C9D-B2D1-2FBBDE6FCF7F}"/>
              </a:ext>
            </a:extLst>
          </p:cNvPr>
          <p:cNvSpPr/>
          <p:nvPr/>
        </p:nvSpPr>
        <p:spPr>
          <a:xfrm flipV="1">
            <a:off x="0" y="6314170"/>
            <a:ext cx="9144000" cy="45719"/>
          </a:xfrm>
          <a:prstGeom prst="flowChartAlternateProcess">
            <a:avLst/>
          </a:prstGeom>
          <a:solidFill>
            <a:srgbClr val="FFC000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3" name="Forma libre 2"/>
          <p:cNvSpPr/>
          <p:nvPr/>
        </p:nvSpPr>
        <p:spPr>
          <a:xfrm>
            <a:off x="395536" y="1579339"/>
            <a:ext cx="8352928" cy="514800"/>
          </a:xfrm>
          <a:custGeom>
            <a:avLst/>
            <a:gdLst>
              <a:gd name="connsiteX0" fmla="*/ 0 w 8352928"/>
              <a:gd name="connsiteY0" fmla="*/ 85802 h 514800"/>
              <a:gd name="connsiteX1" fmla="*/ 85802 w 8352928"/>
              <a:gd name="connsiteY1" fmla="*/ 0 h 514800"/>
              <a:gd name="connsiteX2" fmla="*/ 8267126 w 8352928"/>
              <a:gd name="connsiteY2" fmla="*/ 0 h 514800"/>
              <a:gd name="connsiteX3" fmla="*/ 8352928 w 8352928"/>
              <a:gd name="connsiteY3" fmla="*/ 85802 h 514800"/>
              <a:gd name="connsiteX4" fmla="*/ 8352928 w 8352928"/>
              <a:gd name="connsiteY4" fmla="*/ 428998 h 514800"/>
              <a:gd name="connsiteX5" fmla="*/ 8267126 w 8352928"/>
              <a:gd name="connsiteY5" fmla="*/ 514800 h 514800"/>
              <a:gd name="connsiteX6" fmla="*/ 85802 w 8352928"/>
              <a:gd name="connsiteY6" fmla="*/ 514800 h 514800"/>
              <a:gd name="connsiteX7" fmla="*/ 0 w 8352928"/>
              <a:gd name="connsiteY7" fmla="*/ 428998 h 514800"/>
              <a:gd name="connsiteX8" fmla="*/ 0 w 8352928"/>
              <a:gd name="connsiteY8" fmla="*/ 85802 h 514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352928" h="514800">
                <a:moveTo>
                  <a:pt x="0" y="85802"/>
                </a:moveTo>
                <a:cubicBezTo>
                  <a:pt x="0" y="38415"/>
                  <a:pt x="38415" y="0"/>
                  <a:pt x="85802" y="0"/>
                </a:cubicBezTo>
                <a:lnTo>
                  <a:pt x="8267126" y="0"/>
                </a:lnTo>
                <a:cubicBezTo>
                  <a:pt x="8314513" y="0"/>
                  <a:pt x="8352928" y="38415"/>
                  <a:pt x="8352928" y="85802"/>
                </a:cubicBezTo>
                <a:lnTo>
                  <a:pt x="8352928" y="428998"/>
                </a:lnTo>
                <a:cubicBezTo>
                  <a:pt x="8352928" y="476385"/>
                  <a:pt x="8314513" y="514800"/>
                  <a:pt x="8267126" y="514800"/>
                </a:cubicBezTo>
                <a:lnTo>
                  <a:pt x="85802" y="514800"/>
                </a:lnTo>
                <a:cubicBezTo>
                  <a:pt x="38415" y="514800"/>
                  <a:pt x="0" y="476385"/>
                  <a:pt x="0" y="428998"/>
                </a:cubicBezTo>
                <a:lnTo>
                  <a:pt x="0" y="85802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2">
              <a:hueOff val="0"/>
              <a:satOff val="0"/>
              <a:lumOff val="0"/>
              <a:alphaOff val="0"/>
            </a:schemeClr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8950" tIns="108950" rIns="108950" bIns="108950" numCol="1" spcCol="1270" anchor="ctr" anchorCtr="0">
            <a:noAutofit/>
          </a:bodyPr>
          <a:lstStyle/>
          <a:p>
            <a:pPr lvl="0" algn="l" defTabSz="977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s-MX" sz="2200" kern="1200" dirty="0"/>
              <a:t>Pensar en gestión y no en Acreditación.</a:t>
            </a:r>
          </a:p>
        </p:txBody>
      </p:sp>
      <p:sp>
        <p:nvSpPr>
          <p:cNvPr id="5" name="Forma libre 4"/>
          <p:cNvSpPr/>
          <p:nvPr/>
        </p:nvSpPr>
        <p:spPr>
          <a:xfrm>
            <a:off x="395536" y="2157499"/>
            <a:ext cx="8352928" cy="514800"/>
          </a:xfrm>
          <a:custGeom>
            <a:avLst/>
            <a:gdLst>
              <a:gd name="connsiteX0" fmla="*/ 0 w 8352928"/>
              <a:gd name="connsiteY0" fmla="*/ 85802 h 514800"/>
              <a:gd name="connsiteX1" fmla="*/ 85802 w 8352928"/>
              <a:gd name="connsiteY1" fmla="*/ 0 h 514800"/>
              <a:gd name="connsiteX2" fmla="*/ 8267126 w 8352928"/>
              <a:gd name="connsiteY2" fmla="*/ 0 h 514800"/>
              <a:gd name="connsiteX3" fmla="*/ 8352928 w 8352928"/>
              <a:gd name="connsiteY3" fmla="*/ 85802 h 514800"/>
              <a:gd name="connsiteX4" fmla="*/ 8352928 w 8352928"/>
              <a:gd name="connsiteY4" fmla="*/ 428998 h 514800"/>
              <a:gd name="connsiteX5" fmla="*/ 8267126 w 8352928"/>
              <a:gd name="connsiteY5" fmla="*/ 514800 h 514800"/>
              <a:gd name="connsiteX6" fmla="*/ 85802 w 8352928"/>
              <a:gd name="connsiteY6" fmla="*/ 514800 h 514800"/>
              <a:gd name="connsiteX7" fmla="*/ 0 w 8352928"/>
              <a:gd name="connsiteY7" fmla="*/ 428998 h 514800"/>
              <a:gd name="connsiteX8" fmla="*/ 0 w 8352928"/>
              <a:gd name="connsiteY8" fmla="*/ 85802 h 514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352928" h="514800">
                <a:moveTo>
                  <a:pt x="0" y="85802"/>
                </a:moveTo>
                <a:cubicBezTo>
                  <a:pt x="0" y="38415"/>
                  <a:pt x="38415" y="0"/>
                  <a:pt x="85802" y="0"/>
                </a:cubicBezTo>
                <a:lnTo>
                  <a:pt x="8267126" y="0"/>
                </a:lnTo>
                <a:cubicBezTo>
                  <a:pt x="8314513" y="0"/>
                  <a:pt x="8352928" y="38415"/>
                  <a:pt x="8352928" y="85802"/>
                </a:cubicBezTo>
                <a:lnTo>
                  <a:pt x="8352928" y="428998"/>
                </a:lnTo>
                <a:cubicBezTo>
                  <a:pt x="8352928" y="476385"/>
                  <a:pt x="8314513" y="514800"/>
                  <a:pt x="8267126" y="514800"/>
                </a:cubicBezTo>
                <a:lnTo>
                  <a:pt x="85802" y="514800"/>
                </a:lnTo>
                <a:cubicBezTo>
                  <a:pt x="38415" y="514800"/>
                  <a:pt x="0" y="476385"/>
                  <a:pt x="0" y="428998"/>
                </a:cubicBezTo>
                <a:lnTo>
                  <a:pt x="0" y="85802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2">
              <a:hueOff val="0"/>
              <a:satOff val="0"/>
              <a:lumOff val="0"/>
              <a:alphaOff val="0"/>
            </a:schemeClr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8950" tIns="108950" rIns="108950" bIns="108950" numCol="1" spcCol="1270" anchor="ctr" anchorCtr="0">
            <a:noAutofit/>
          </a:bodyPr>
          <a:lstStyle/>
          <a:p>
            <a:pPr lvl="0" algn="l" defTabSz="977900">
              <a:lnSpc>
                <a:spcPct val="90000"/>
              </a:lnSpc>
              <a:spcAft>
                <a:spcPct val="35000"/>
              </a:spcAft>
            </a:pPr>
            <a:r>
              <a:rPr lang="es-ES" sz="2200" dirty="0"/>
              <a:t>Todos deben trabajar en la acreditación.</a:t>
            </a:r>
          </a:p>
        </p:txBody>
      </p:sp>
      <p:sp>
        <p:nvSpPr>
          <p:cNvPr id="6" name="Forma libre 5"/>
          <p:cNvSpPr/>
          <p:nvPr/>
        </p:nvSpPr>
        <p:spPr>
          <a:xfrm>
            <a:off x="395536" y="2735660"/>
            <a:ext cx="8352928" cy="514800"/>
          </a:xfrm>
          <a:custGeom>
            <a:avLst/>
            <a:gdLst>
              <a:gd name="connsiteX0" fmla="*/ 0 w 8352928"/>
              <a:gd name="connsiteY0" fmla="*/ 85802 h 514800"/>
              <a:gd name="connsiteX1" fmla="*/ 85802 w 8352928"/>
              <a:gd name="connsiteY1" fmla="*/ 0 h 514800"/>
              <a:gd name="connsiteX2" fmla="*/ 8267126 w 8352928"/>
              <a:gd name="connsiteY2" fmla="*/ 0 h 514800"/>
              <a:gd name="connsiteX3" fmla="*/ 8352928 w 8352928"/>
              <a:gd name="connsiteY3" fmla="*/ 85802 h 514800"/>
              <a:gd name="connsiteX4" fmla="*/ 8352928 w 8352928"/>
              <a:gd name="connsiteY4" fmla="*/ 428998 h 514800"/>
              <a:gd name="connsiteX5" fmla="*/ 8267126 w 8352928"/>
              <a:gd name="connsiteY5" fmla="*/ 514800 h 514800"/>
              <a:gd name="connsiteX6" fmla="*/ 85802 w 8352928"/>
              <a:gd name="connsiteY6" fmla="*/ 514800 h 514800"/>
              <a:gd name="connsiteX7" fmla="*/ 0 w 8352928"/>
              <a:gd name="connsiteY7" fmla="*/ 428998 h 514800"/>
              <a:gd name="connsiteX8" fmla="*/ 0 w 8352928"/>
              <a:gd name="connsiteY8" fmla="*/ 85802 h 514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352928" h="514800">
                <a:moveTo>
                  <a:pt x="0" y="85802"/>
                </a:moveTo>
                <a:cubicBezTo>
                  <a:pt x="0" y="38415"/>
                  <a:pt x="38415" y="0"/>
                  <a:pt x="85802" y="0"/>
                </a:cubicBezTo>
                <a:lnTo>
                  <a:pt x="8267126" y="0"/>
                </a:lnTo>
                <a:cubicBezTo>
                  <a:pt x="8314513" y="0"/>
                  <a:pt x="8352928" y="38415"/>
                  <a:pt x="8352928" y="85802"/>
                </a:cubicBezTo>
                <a:lnTo>
                  <a:pt x="8352928" y="428998"/>
                </a:lnTo>
                <a:cubicBezTo>
                  <a:pt x="8352928" y="476385"/>
                  <a:pt x="8314513" y="514800"/>
                  <a:pt x="8267126" y="514800"/>
                </a:cubicBezTo>
                <a:lnTo>
                  <a:pt x="85802" y="514800"/>
                </a:lnTo>
                <a:cubicBezTo>
                  <a:pt x="38415" y="514800"/>
                  <a:pt x="0" y="476385"/>
                  <a:pt x="0" y="428998"/>
                </a:cubicBezTo>
                <a:lnTo>
                  <a:pt x="0" y="85802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2">
              <a:hueOff val="0"/>
              <a:satOff val="0"/>
              <a:lumOff val="0"/>
              <a:alphaOff val="0"/>
            </a:schemeClr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8950" tIns="108950" rIns="108950" bIns="108950" numCol="1" spcCol="1270" anchor="ctr" anchorCtr="0">
            <a:noAutofit/>
          </a:bodyPr>
          <a:lstStyle/>
          <a:p>
            <a:pPr lvl="0" algn="l" defTabSz="977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s-ES" sz="2200" kern="1200" dirty="0"/>
              <a:t>Ingreso de data correcta y útil.</a:t>
            </a:r>
          </a:p>
        </p:txBody>
      </p:sp>
      <p:sp>
        <p:nvSpPr>
          <p:cNvPr id="7" name="Forma libre 6"/>
          <p:cNvSpPr/>
          <p:nvPr/>
        </p:nvSpPr>
        <p:spPr>
          <a:xfrm>
            <a:off x="395536" y="3313820"/>
            <a:ext cx="8352928" cy="514800"/>
          </a:xfrm>
          <a:custGeom>
            <a:avLst/>
            <a:gdLst>
              <a:gd name="connsiteX0" fmla="*/ 0 w 8352928"/>
              <a:gd name="connsiteY0" fmla="*/ 85802 h 514800"/>
              <a:gd name="connsiteX1" fmla="*/ 85802 w 8352928"/>
              <a:gd name="connsiteY1" fmla="*/ 0 h 514800"/>
              <a:gd name="connsiteX2" fmla="*/ 8267126 w 8352928"/>
              <a:gd name="connsiteY2" fmla="*/ 0 h 514800"/>
              <a:gd name="connsiteX3" fmla="*/ 8352928 w 8352928"/>
              <a:gd name="connsiteY3" fmla="*/ 85802 h 514800"/>
              <a:gd name="connsiteX4" fmla="*/ 8352928 w 8352928"/>
              <a:gd name="connsiteY4" fmla="*/ 428998 h 514800"/>
              <a:gd name="connsiteX5" fmla="*/ 8267126 w 8352928"/>
              <a:gd name="connsiteY5" fmla="*/ 514800 h 514800"/>
              <a:gd name="connsiteX6" fmla="*/ 85802 w 8352928"/>
              <a:gd name="connsiteY6" fmla="*/ 514800 h 514800"/>
              <a:gd name="connsiteX7" fmla="*/ 0 w 8352928"/>
              <a:gd name="connsiteY7" fmla="*/ 428998 h 514800"/>
              <a:gd name="connsiteX8" fmla="*/ 0 w 8352928"/>
              <a:gd name="connsiteY8" fmla="*/ 85802 h 514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352928" h="514800">
                <a:moveTo>
                  <a:pt x="0" y="85802"/>
                </a:moveTo>
                <a:cubicBezTo>
                  <a:pt x="0" y="38415"/>
                  <a:pt x="38415" y="0"/>
                  <a:pt x="85802" y="0"/>
                </a:cubicBezTo>
                <a:lnTo>
                  <a:pt x="8267126" y="0"/>
                </a:lnTo>
                <a:cubicBezTo>
                  <a:pt x="8314513" y="0"/>
                  <a:pt x="8352928" y="38415"/>
                  <a:pt x="8352928" y="85802"/>
                </a:cubicBezTo>
                <a:lnTo>
                  <a:pt x="8352928" y="428998"/>
                </a:lnTo>
                <a:cubicBezTo>
                  <a:pt x="8352928" y="476385"/>
                  <a:pt x="8314513" y="514800"/>
                  <a:pt x="8267126" y="514800"/>
                </a:cubicBezTo>
                <a:lnTo>
                  <a:pt x="85802" y="514800"/>
                </a:lnTo>
                <a:cubicBezTo>
                  <a:pt x="38415" y="514800"/>
                  <a:pt x="0" y="476385"/>
                  <a:pt x="0" y="428998"/>
                </a:cubicBezTo>
                <a:lnTo>
                  <a:pt x="0" y="85802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2">
              <a:hueOff val="0"/>
              <a:satOff val="0"/>
              <a:lumOff val="0"/>
              <a:alphaOff val="0"/>
            </a:schemeClr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8950" tIns="108950" rIns="108950" bIns="108950" numCol="1" spcCol="1270" anchor="ctr" anchorCtr="0">
            <a:noAutofit/>
          </a:bodyPr>
          <a:lstStyle/>
          <a:p>
            <a:pPr lvl="0" algn="l" defTabSz="977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s-MX" sz="2200" kern="1200" dirty="0"/>
              <a:t>Actualización de planes de mejora en forma anual.</a:t>
            </a:r>
            <a:endParaRPr lang="es-ES" sz="2200" kern="1200" dirty="0"/>
          </a:p>
        </p:txBody>
      </p:sp>
      <p:sp>
        <p:nvSpPr>
          <p:cNvPr id="11" name="Forma libre 10"/>
          <p:cNvSpPr/>
          <p:nvPr/>
        </p:nvSpPr>
        <p:spPr>
          <a:xfrm>
            <a:off x="395536" y="3891980"/>
            <a:ext cx="8352928" cy="514800"/>
          </a:xfrm>
          <a:custGeom>
            <a:avLst/>
            <a:gdLst>
              <a:gd name="connsiteX0" fmla="*/ 0 w 8352928"/>
              <a:gd name="connsiteY0" fmla="*/ 85802 h 514800"/>
              <a:gd name="connsiteX1" fmla="*/ 85802 w 8352928"/>
              <a:gd name="connsiteY1" fmla="*/ 0 h 514800"/>
              <a:gd name="connsiteX2" fmla="*/ 8267126 w 8352928"/>
              <a:gd name="connsiteY2" fmla="*/ 0 h 514800"/>
              <a:gd name="connsiteX3" fmla="*/ 8352928 w 8352928"/>
              <a:gd name="connsiteY3" fmla="*/ 85802 h 514800"/>
              <a:gd name="connsiteX4" fmla="*/ 8352928 w 8352928"/>
              <a:gd name="connsiteY4" fmla="*/ 428998 h 514800"/>
              <a:gd name="connsiteX5" fmla="*/ 8267126 w 8352928"/>
              <a:gd name="connsiteY5" fmla="*/ 514800 h 514800"/>
              <a:gd name="connsiteX6" fmla="*/ 85802 w 8352928"/>
              <a:gd name="connsiteY6" fmla="*/ 514800 h 514800"/>
              <a:gd name="connsiteX7" fmla="*/ 0 w 8352928"/>
              <a:gd name="connsiteY7" fmla="*/ 428998 h 514800"/>
              <a:gd name="connsiteX8" fmla="*/ 0 w 8352928"/>
              <a:gd name="connsiteY8" fmla="*/ 85802 h 514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352928" h="514800">
                <a:moveTo>
                  <a:pt x="0" y="85802"/>
                </a:moveTo>
                <a:cubicBezTo>
                  <a:pt x="0" y="38415"/>
                  <a:pt x="38415" y="0"/>
                  <a:pt x="85802" y="0"/>
                </a:cubicBezTo>
                <a:lnTo>
                  <a:pt x="8267126" y="0"/>
                </a:lnTo>
                <a:cubicBezTo>
                  <a:pt x="8314513" y="0"/>
                  <a:pt x="8352928" y="38415"/>
                  <a:pt x="8352928" y="85802"/>
                </a:cubicBezTo>
                <a:lnTo>
                  <a:pt x="8352928" y="428998"/>
                </a:lnTo>
                <a:cubicBezTo>
                  <a:pt x="8352928" y="476385"/>
                  <a:pt x="8314513" y="514800"/>
                  <a:pt x="8267126" y="514800"/>
                </a:cubicBezTo>
                <a:lnTo>
                  <a:pt x="85802" y="514800"/>
                </a:lnTo>
                <a:cubicBezTo>
                  <a:pt x="38415" y="514800"/>
                  <a:pt x="0" y="476385"/>
                  <a:pt x="0" y="428998"/>
                </a:cubicBezTo>
                <a:lnTo>
                  <a:pt x="0" y="85802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2">
              <a:hueOff val="0"/>
              <a:satOff val="0"/>
              <a:lumOff val="0"/>
              <a:alphaOff val="0"/>
            </a:schemeClr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8950" tIns="108950" rIns="108950" bIns="108950" numCol="1" spcCol="1270" anchor="ctr" anchorCtr="0">
            <a:noAutofit/>
          </a:bodyPr>
          <a:lstStyle/>
          <a:p>
            <a:pPr lvl="0" algn="l" defTabSz="977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s-MX" sz="2200" kern="1200" dirty="0"/>
              <a:t>Capacitar e instruir a toda la organización en forma permanente.</a:t>
            </a:r>
            <a:endParaRPr lang="es-ES" sz="2200" kern="1200" dirty="0"/>
          </a:p>
        </p:txBody>
      </p:sp>
      <p:sp>
        <p:nvSpPr>
          <p:cNvPr id="12" name="Forma libre 11"/>
          <p:cNvSpPr/>
          <p:nvPr/>
        </p:nvSpPr>
        <p:spPr>
          <a:xfrm>
            <a:off x="395536" y="4470140"/>
            <a:ext cx="8352928" cy="514800"/>
          </a:xfrm>
          <a:custGeom>
            <a:avLst/>
            <a:gdLst>
              <a:gd name="connsiteX0" fmla="*/ 0 w 8352928"/>
              <a:gd name="connsiteY0" fmla="*/ 85802 h 514800"/>
              <a:gd name="connsiteX1" fmla="*/ 85802 w 8352928"/>
              <a:gd name="connsiteY1" fmla="*/ 0 h 514800"/>
              <a:gd name="connsiteX2" fmla="*/ 8267126 w 8352928"/>
              <a:gd name="connsiteY2" fmla="*/ 0 h 514800"/>
              <a:gd name="connsiteX3" fmla="*/ 8352928 w 8352928"/>
              <a:gd name="connsiteY3" fmla="*/ 85802 h 514800"/>
              <a:gd name="connsiteX4" fmla="*/ 8352928 w 8352928"/>
              <a:gd name="connsiteY4" fmla="*/ 428998 h 514800"/>
              <a:gd name="connsiteX5" fmla="*/ 8267126 w 8352928"/>
              <a:gd name="connsiteY5" fmla="*/ 514800 h 514800"/>
              <a:gd name="connsiteX6" fmla="*/ 85802 w 8352928"/>
              <a:gd name="connsiteY6" fmla="*/ 514800 h 514800"/>
              <a:gd name="connsiteX7" fmla="*/ 0 w 8352928"/>
              <a:gd name="connsiteY7" fmla="*/ 428998 h 514800"/>
              <a:gd name="connsiteX8" fmla="*/ 0 w 8352928"/>
              <a:gd name="connsiteY8" fmla="*/ 85802 h 514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352928" h="514800">
                <a:moveTo>
                  <a:pt x="0" y="85802"/>
                </a:moveTo>
                <a:cubicBezTo>
                  <a:pt x="0" y="38415"/>
                  <a:pt x="38415" y="0"/>
                  <a:pt x="85802" y="0"/>
                </a:cubicBezTo>
                <a:lnTo>
                  <a:pt x="8267126" y="0"/>
                </a:lnTo>
                <a:cubicBezTo>
                  <a:pt x="8314513" y="0"/>
                  <a:pt x="8352928" y="38415"/>
                  <a:pt x="8352928" y="85802"/>
                </a:cubicBezTo>
                <a:lnTo>
                  <a:pt x="8352928" y="428998"/>
                </a:lnTo>
                <a:cubicBezTo>
                  <a:pt x="8352928" y="476385"/>
                  <a:pt x="8314513" y="514800"/>
                  <a:pt x="8267126" y="514800"/>
                </a:cubicBezTo>
                <a:lnTo>
                  <a:pt x="85802" y="514800"/>
                </a:lnTo>
                <a:cubicBezTo>
                  <a:pt x="38415" y="514800"/>
                  <a:pt x="0" y="476385"/>
                  <a:pt x="0" y="428998"/>
                </a:cubicBezTo>
                <a:lnTo>
                  <a:pt x="0" y="85802"/>
                </a:lnTo>
                <a:close/>
              </a:path>
            </a:pathLst>
          </a:custGeom>
          <a:solidFill>
            <a:srgbClr val="FFC000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2">
              <a:hueOff val="0"/>
              <a:satOff val="0"/>
              <a:lumOff val="0"/>
              <a:alphaOff val="0"/>
            </a:schemeClr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8950" tIns="108950" rIns="108950" bIns="108950" numCol="1" spcCol="1270" anchor="ctr" anchorCtr="0">
            <a:noAutofit/>
          </a:bodyPr>
          <a:lstStyle/>
          <a:p>
            <a:pPr lvl="0" algn="l" defTabSz="977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s-MX" sz="2200" kern="1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Auto evaluación y mejora continua de los procesos.</a:t>
            </a:r>
            <a:endParaRPr lang="es-ES" sz="2200" kern="12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32860787"/>
      </p:ext>
    </p:extLst>
  </p:cSld>
  <p:clrMapOvr>
    <a:masterClrMapping/>
  </p:clrMapOvr>
  <p:transition spd="med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1" y="0"/>
            <a:ext cx="9143999" cy="6464181"/>
          </a:xfrm>
          <a:prstGeom prst="rect">
            <a:avLst/>
          </a:prstGeom>
          <a:solidFill>
            <a:schemeClr val="tx1">
              <a:alpha val="71000"/>
            </a:schemeClr>
          </a:solidFill>
          <a:ln w="9525">
            <a:noFill/>
            <a:miter lim="800000"/>
            <a:headEnd/>
            <a:tailEnd/>
          </a:ln>
          <a:effectLst>
            <a:outerShdw blurRad="50800" dist="50800" dir="5400000" algn="ctr" rotWithShape="0">
              <a:srgbClr val="000000">
                <a:alpha val="34000"/>
              </a:srgbClr>
            </a:outerShdw>
          </a:effectLst>
        </p:spPr>
        <p:txBody>
          <a:bodyPr wrap="none" anchor="ctr"/>
          <a:lstStyle/>
          <a:p>
            <a:pPr algn="l"/>
            <a:endParaRPr lang="en-US" altLang="es-CL" sz="1800" dirty="0">
              <a:solidFill>
                <a:srgbClr val="000000"/>
              </a:solidFill>
              <a:ea typeface="ＭＳ Ｐゴシック" pitchFamily="34" charset="-128"/>
            </a:endParaRPr>
          </a:p>
        </p:txBody>
      </p:sp>
      <p:sp>
        <p:nvSpPr>
          <p:cNvPr id="9" name="Proceso alternativo 5">
            <a:extLst>
              <a:ext uri="{FF2B5EF4-FFF2-40B4-BE49-F238E27FC236}">
                <a16:creationId xmlns:a16="http://schemas.microsoft.com/office/drawing/2014/main" id="{A9B50D0E-EF3B-4F81-8D1C-45E23C4F8FF5}"/>
              </a:ext>
            </a:extLst>
          </p:cNvPr>
          <p:cNvSpPr/>
          <p:nvPr/>
        </p:nvSpPr>
        <p:spPr>
          <a:xfrm>
            <a:off x="1331640" y="1007017"/>
            <a:ext cx="7035825" cy="45719"/>
          </a:xfrm>
          <a:prstGeom prst="flowChartAlternateProcess">
            <a:avLst/>
          </a:prstGeom>
          <a:solidFill>
            <a:srgbClr val="FFC000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14" name="Rectángulo 13"/>
          <p:cNvSpPr/>
          <p:nvPr/>
        </p:nvSpPr>
        <p:spPr>
          <a:xfrm>
            <a:off x="683568" y="374885"/>
            <a:ext cx="7683897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es-CL" sz="3600" b="1" dirty="0">
                <a:solidFill>
                  <a:schemeClr val="bg1">
                    <a:lumMod val="95000"/>
                  </a:schemeClr>
                </a:solidFill>
                <a:latin typeface="Agency FB" panose="020B0503020202020204" pitchFamily="34" charset="0"/>
              </a:rPr>
              <a:t>EXPERIENCIAS</a:t>
            </a: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11CA9D27-25BC-4311-98B4-1F73615810FA}"/>
              </a:ext>
            </a:extLst>
          </p:cNvPr>
          <p:cNvSpPr/>
          <p:nvPr/>
        </p:nvSpPr>
        <p:spPr>
          <a:xfrm>
            <a:off x="0" y="6357752"/>
            <a:ext cx="9144000" cy="527632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Arial" pitchFamily="34" charset="0"/>
                <a:cs typeface="Arial" pitchFamily="34" charset="0"/>
              </a:rPr>
              <a:t>HONOR		LEALTAD		         VALENTÍA	         INTEGRIDAD		  DEBER</a:t>
            </a:r>
          </a:p>
        </p:txBody>
      </p:sp>
      <p:sp>
        <p:nvSpPr>
          <p:cNvPr id="13" name="Proceso alternativo 12">
            <a:extLst>
              <a:ext uri="{FF2B5EF4-FFF2-40B4-BE49-F238E27FC236}">
                <a16:creationId xmlns:a16="http://schemas.microsoft.com/office/drawing/2014/main" id="{721E0767-6746-4C9D-B2D1-2FBBDE6FCF7F}"/>
              </a:ext>
            </a:extLst>
          </p:cNvPr>
          <p:cNvSpPr/>
          <p:nvPr/>
        </p:nvSpPr>
        <p:spPr>
          <a:xfrm flipV="1">
            <a:off x="0" y="6314170"/>
            <a:ext cx="9144000" cy="45719"/>
          </a:xfrm>
          <a:prstGeom prst="flowChartAlternateProcess">
            <a:avLst/>
          </a:prstGeom>
          <a:solidFill>
            <a:srgbClr val="FFC000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3" name="Forma libre 2"/>
          <p:cNvSpPr/>
          <p:nvPr/>
        </p:nvSpPr>
        <p:spPr>
          <a:xfrm>
            <a:off x="395536" y="1579339"/>
            <a:ext cx="8352928" cy="514800"/>
          </a:xfrm>
          <a:custGeom>
            <a:avLst/>
            <a:gdLst>
              <a:gd name="connsiteX0" fmla="*/ 0 w 8352928"/>
              <a:gd name="connsiteY0" fmla="*/ 85802 h 514800"/>
              <a:gd name="connsiteX1" fmla="*/ 85802 w 8352928"/>
              <a:gd name="connsiteY1" fmla="*/ 0 h 514800"/>
              <a:gd name="connsiteX2" fmla="*/ 8267126 w 8352928"/>
              <a:gd name="connsiteY2" fmla="*/ 0 h 514800"/>
              <a:gd name="connsiteX3" fmla="*/ 8352928 w 8352928"/>
              <a:gd name="connsiteY3" fmla="*/ 85802 h 514800"/>
              <a:gd name="connsiteX4" fmla="*/ 8352928 w 8352928"/>
              <a:gd name="connsiteY4" fmla="*/ 428998 h 514800"/>
              <a:gd name="connsiteX5" fmla="*/ 8267126 w 8352928"/>
              <a:gd name="connsiteY5" fmla="*/ 514800 h 514800"/>
              <a:gd name="connsiteX6" fmla="*/ 85802 w 8352928"/>
              <a:gd name="connsiteY6" fmla="*/ 514800 h 514800"/>
              <a:gd name="connsiteX7" fmla="*/ 0 w 8352928"/>
              <a:gd name="connsiteY7" fmla="*/ 428998 h 514800"/>
              <a:gd name="connsiteX8" fmla="*/ 0 w 8352928"/>
              <a:gd name="connsiteY8" fmla="*/ 85802 h 514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352928" h="514800">
                <a:moveTo>
                  <a:pt x="0" y="85802"/>
                </a:moveTo>
                <a:cubicBezTo>
                  <a:pt x="0" y="38415"/>
                  <a:pt x="38415" y="0"/>
                  <a:pt x="85802" y="0"/>
                </a:cubicBezTo>
                <a:lnTo>
                  <a:pt x="8267126" y="0"/>
                </a:lnTo>
                <a:cubicBezTo>
                  <a:pt x="8314513" y="0"/>
                  <a:pt x="8352928" y="38415"/>
                  <a:pt x="8352928" y="85802"/>
                </a:cubicBezTo>
                <a:lnTo>
                  <a:pt x="8352928" y="428998"/>
                </a:lnTo>
                <a:cubicBezTo>
                  <a:pt x="8352928" y="476385"/>
                  <a:pt x="8314513" y="514800"/>
                  <a:pt x="8267126" y="514800"/>
                </a:cubicBezTo>
                <a:lnTo>
                  <a:pt x="85802" y="514800"/>
                </a:lnTo>
                <a:cubicBezTo>
                  <a:pt x="38415" y="514800"/>
                  <a:pt x="0" y="476385"/>
                  <a:pt x="0" y="428998"/>
                </a:cubicBezTo>
                <a:lnTo>
                  <a:pt x="0" y="85802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2">
              <a:hueOff val="0"/>
              <a:satOff val="0"/>
              <a:lumOff val="0"/>
              <a:alphaOff val="0"/>
            </a:schemeClr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8950" tIns="108950" rIns="108950" bIns="108950" numCol="1" spcCol="1270" anchor="ctr" anchorCtr="0">
            <a:noAutofit/>
          </a:bodyPr>
          <a:lstStyle/>
          <a:p>
            <a:pPr lvl="0" algn="l" defTabSz="977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s-MX" sz="2200" kern="1200" dirty="0"/>
              <a:t>Pensar en gestión y no en Acreditación.</a:t>
            </a:r>
          </a:p>
        </p:txBody>
      </p:sp>
      <p:sp>
        <p:nvSpPr>
          <p:cNvPr id="5" name="Forma libre 4"/>
          <p:cNvSpPr/>
          <p:nvPr/>
        </p:nvSpPr>
        <p:spPr>
          <a:xfrm>
            <a:off x="395536" y="2157499"/>
            <a:ext cx="8352928" cy="514800"/>
          </a:xfrm>
          <a:custGeom>
            <a:avLst/>
            <a:gdLst>
              <a:gd name="connsiteX0" fmla="*/ 0 w 8352928"/>
              <a:gd name="connsiteY0" fmla="*/ 85802 h 514800"/>
              <a:gd name="connsiteX1" fmla="*/ 85802 w 8352928"/>
              <a:gd name="connsiteY1" fmla="*/ 0 h 514800"/>
              <a:gd name="connsiteX2" fmla="*/ 8267126 w 8352928"/>
              <a:gd name="connsiteY2" fmla="*/ 0 h 514800"/>
              <a:gd name="connsiteX3" fmla="*/ 8352928 w 8352928"/>
              <a:gd name="connsiteY3" fmla="*/ 85802 h 514800"/>
              <a:gd name="connsiteX4" fmla="*/ 8352928 w 8352928"/>
              <a:gd name="connsiteY4" fmla="*/ 428998 h 514800"/>
              <a:gd name="connsiteX5" fmla="*/ 8267126 w 8352928"/>
              <a:gd name="connsiteY5" fmla="*/ 514800 h 514800"/>
              <a:gd name="connsiteX6" fmla="*/ 85802 w 8352928"/>
              <a:gd name="connsiteY6" fmla="*/ 514800 h 514800"/>
              <a:gd name="connsiteX7" fmla="*/ 0 w 8352928"/>
              <a:gd name="connsiteY7" fmla="*/ 428998 h 514800"/>
              <a:gd name="connsiteX8" fmla="*/ 0 w 8352928"/>
              <a:gd name="connsiteY8" fmla="*/ 85802 h 514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352928" h="514800">
                <a:moveTo>
                  <a:pt x="0" y="85802"/>
                </a:moveTo>
                <a:cubicBezTo>
                  <a:pt x="0" y="38415"/>
                  <a:pt x="38415" y="0"/>
                  <a:pt x="85802" y="0"/>
                </a:cubicBezTo>
                <a:lnTo>
                  <a:pt x="8267126" y="0"/>
                </a:lnTo>
                <a:cubicBezTo>
                  <a:pt x="8314513" y="0"/>
                  <a:pt x="8352928" y="38415"/>
                  <a:pt x="8352928" y="85802"/>
                </a:cubicBezTo>
                <a:lnTo>
                  <a:pt x="8352928" y="428998"/>
                </a:lnTo>
                <a:cubicBezTo>
                  <a:pt x="8352928" y="476385"/>
                  <a:pt x="8314513" y="514800"/>
                  <a:pt x="8267126" y="514800"/>
                </a:cubicBezTo>
                <a:lnTo>
                  <a:pt x="85802" y="514800"/>
                </a:lnTo>
                <a:cubicBezTo>
                  <a:pt x="38415" y="514800"/>
                  <a:pt x="0" y="476385"/>
                  <a:pt x="0" y="428998"/>
                </a:cubicBezTo>
                <a:lnTo>
                  <a:pt x="0" y="85802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2">
              <a:hueOff val="0"/>
              <a:satOff val="0"/>
              <a:lumOff val="0"/>
              <a:alphaOff val="0"/>
            </a:schemeClr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8950" tIns="108950" rIns="108950" bIns="108950" numCol="1" spcCol="1270" anchor="ctr" anchorCtr="0">
            <a:noAutofit/>
          </a:bodyPr>
          <a:lstStyle/>
          <a:p>
            <a:pPr lvl="0" algn="l" defTabSz="977900">
              <a:lnSpc>
                <a:spcPct val="90000"/>
              </a:lnSpc>
              <a:spcAft>
                <a:spcPct val="35000"/>
              </a:spcAft>
            </a:pPr>
            <a:r>
              <a:rPr lang="es-ES" sz="2200" dirty="0"/>
              <a:t>Todos deben trabajar en la acreditación.</a:t>
            </a:r>
          </a:p>
        </p:txBody>
      </p:sp>
      <p:sp>
        <p:nvSpPr>
          <p:cNvPr id="6" name="Forma libre 5"/>
          <p:cNvSpPr/>
          <p:nvPr/>
        </p:nvSpPr>
        <p:spPr>
          <a:xfrm>
            <a:off x="395536" y="2735660"/>
            <a:ext cx="8352928" cy="514800"/>
          </a:xfrm>
          <a:custGeom>
            <a:avLst/>
            <a:gdLst>
              <a:gd name="connsiteX0" fmla="*/ 0 w 8352928"/>
              <a:gd name="connsiteY0" fmla="*/ 85802 h 514800"/>
              <a:gd name="connsiteX1" fmla="*/ 85802 w 8352928"/>
              <a:gd name="connsiteY1" fmla="*/ 0 h 514800"/>
              <a:gd name="connsiteX2" fmla="*/ 8267126 w 8352928"/>
              <a:gd name="connsiteY2" fmla="*/ 0 h 514800"/>
              <a:gd name="connsiteX3" fmla="*/ 8352928 w 8352928"/>
              <a:gd name="connsiteY3" fmla="*/ 85802 h 514800"/>
              <a:gd name="connsiteX4" fmla="*/ 8352928 w 8352928"/>
              <a:gd name="connsiteY4" fmla="*/ 428998 h 514800"/>
              <a:gd name="connsiteX5" fmla="*/ 8267126 w 8352928"/>
              <a:gd name="connsiteY5" fmla="*/ 514800 h 514800"/>
              <a:gd name="connsiteX6" fmla="*/ 85802 w 8352928"/>
              <a:gd name="connsiteY6" fmla="*/ 514800 h 514800"/>
              <a:gd name="connsiteX7" fmla="*/ 0 w 8352928"/>
              <a:gd name="connsiteY7" fmla="*/ 428998 h 514800"/>
              <a:gd name="connsiteX8" fmla="*/ 0 w 8352928"/>
              <a:gd name="connsiteY8" fmla="*/ 85802 h 514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352928" h="514800">
                <a:moveTo>
                  <a:pt x="0" y="85802"/>
                </a:moveTo>
                <a:cubicBezTo>
                  <a:pt x="0" y="38415"/>
                  <a:pt x="38415" y="0"/>
                  <a:pt x="85802" y="0"/>
                </a:cubicBezTo>
                <a:lnTo>
                  <a:pt x="8267126" y="0"/>
                </a:lnTo>
                <a:cubicBezTo>
                  <a:pt x="8314513" y="0"/>
                  <a:pt x="8352928" y="38415"/>
                  <a:pt x="8352928" y="85802"/>
                </a:cubicBezTo>
                <a:lnTo>
                  <a:pt x="8352928" y="428998"/>
                </a:lnTo>
                <a:cubicBezTo>
                  <a:pt x="8352928" y="476385"/>
                  <a:pt x="8314513" y="514800"/>
                  <a:pt x="8267126" y="514800"/>
                </a:cubicBezTo>
                <a:lnTo>
                  <a:pt x="85802" y="514800"/>
                </a:lnTo>
                <a:cubicBezTo>
                  <a:pt x="38415" y="514800"/>
                  <a:pt x="0" y="476385"/>
                  <a:pt x="0" y="428998"/>
                </a:cubicBezTo>
                <a:lnTo>
                  <a:pt x="0" y="85802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2">
              <a:hueOff val="0"/>
              <a:satOff val="0"/>
              <a:lumOff val="0"/>
              <a:alphaOff val="0"/>
            </a:schemeClr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8950" tIns="108950" rIns="108950" bIns="108950" numCol="1" spcCol="1270" anchor="ctr" anchorCtr="0">
            <a:noAutofit/>
          </a:bodyPr>
          <a:lstStyle/>
          <a:p>
            <a:pPr lvl="0" algn="l" defTabSz="977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s-ES" sz="2200" kern="1200" dirty="0"/>
              <a:t>Ingreso de data correcta y útil.</a:t>
            </a:r>
          </a:p>
        </p:txBody>
      </p:sp>
      <p:sp>
        <p:nvSpPr>
          <p:cNvPr id="7" name="Forma libre 6"/>
          <p:cNvSpPr/>
          <p:nvPr/>
        </p:nvSpPr>
        <p:spPr>
          <a:xfrm>
            <a:off x="395536" y="3313820"/>
            <a:ext cx="8352928" cy="514800"/>
          </a:xfrm>
          <a:custGeom>
            <a:avLst/>
            <a:gdLst>
              <a:gd name="connsiteX0" fmla="*/ 0 w 8352928"/>
              <a:gd name="connsiteY0" fmla="*/ 85802 h 514800"/>
              <a:gd name="connsiteX1" fmla="*/ 85802 w 8352928"/>
              <a:gd name="connsiteY1" fmla="*/ 0 h 514800"/>
              <a:gd name="connsiteX2" fmla="*/ 8267126 w 8352928"/>
              <a:gd name="connsiteY2" fmla="*/ 0 h 514800"/>
              <a:gd name="connsiteX3" fmla="*/ 8352928 w 8352928"/>
              <a:gd name="connsiteY3" fmla="*/ 85802 h 514800"/>
              <a:gd name="connsiteX4" fmla="*/ 8352928 w 8352928"/>
              <a:gd name="connsiteY4" fmla="*/ 428998 h 514800"/>
              <a:gd name="connsiteX5" fmla="*/ 8267126 w 8352928"/>
              <a:gd name="connsiteY5" fmla="*/ 514800 h 514800"/>
              <a:gd name="connsiteX6" fmla="*/ 85802 w 8352928"/>
              <a:gd name="connsiteY6" fmla="*/ 514800 h 514800"/>
              <a:gd name="connsiteX7" fmla="*/ 0 w 8352928"/>
              <a:gd name="connsiteY7" fmla="*/ 428998 h 514800"/>
              <a:gd name="connsiteX8" fmla="*/ 0 w 8352928"/>
              <a:gd name="connsiteY8" fmla="*/ 85802 h 514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352928" h="514800">
                <a:moveTo>
                  <a:pt x="0" y="85802"/>
                </a:moveTo>
                <a:cubicBezTo>
                  <a:pt x="0" y="38415"/>
                  <a:pt x="38415" y="0"/>
                  <a:pt x="85802" y="0"/>
                </a:cubicBezTo>
                <a:lnTo>
                  <a:pt x="8267126" y="0"/>
                </a:lnTo>
                <a:cubicBezTo>
                  <a:pt x="8314513" y="0"/>
                  <a:pt x="8352928" y="38415"/>
                  <a:pt x="8352928" y="85802"/>
                </a:cubicBezTo>
                <a:lnTo>
                  <a:pt x="8352928" y="428998"/>
                </a:lnTo>
                <a:cubicBezTo>
                  <a:pt x="8352928" y="476385"/>
                  <a:pt x="8314513" y="514800"/>
                  <a:pt x="8267126" y="514800"/>
                </a:cubicBezTo>
                <a:lnTo>
                  <a:pt x="85802" y="514800"/>
                </a:lnTo>
                <a:cubicBezTo>
                  <a:pt x="38415" y="514800"/>
                  <a:pt x="0" y="476385"/>
                  <a:pt x="0" y="428998"/>
                </a:cubicBezTo>
                <a:lnTo>
                  <a:pt x="0" y="85802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2">
              <a:hueOff val="0"/>
              <a:satOff val="0"/>
              <a:lumOff val="0"/>
              <a:alphaOff val="0"/>
            </a:schemeClr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8950" tIns="108950" rIns="108950" bIns="108950" numCol="1" spcCol="1270" anchor="ctr" anchorCtr="0">
            <a:noAutofit/>
          </a:bodyPr>
          <a:lstStyle/>
          <a:p>
            <a:pPr lvl="0" algn="l" defTabSz="977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s-MX" sz="2200" kern="1200" dirty="0"/>
              <a:t>Actualización de planes de mejora en forma anual.</a:t>
            </a:r>
            <a:endParaRPr lang="es-ES" sz="2200" kern="1200" dirty="0"/>
          </a:p>
        </p:txBody>
      </p:sp>
      <p:sp>
        <p:nvSpPr>
          <p:cNvPr id="11" name="Forma libre 10"/>
          <p:cNvSpPr/>
          <p:nvPr/>
        </p:nvSpPr>
        <p:spPr>
          <a:xfrm>
            <a:off x="395536" y="3891980"/>
            <a:ext cx="8352928" cy="514800"/>
          </a:xfrm>
          <a:custGeom>
            <a:avLst/>
            <a:gdLst>
              <a:gd name="connsiteX0" fmla="*/ 0 w 8352928"/>
              <a:gd name="connsiteY0" fmla="*/ 85802 h 514800"/>
              <a:gd name="connsiteX1" fmla="*/ 85802 w 8352928"/>
              <a:gd name="connsiteY1" fmla="*/ 0 h 514800"/>
              <a:gd name="connsiteX2" fmla="*/ 8267126 w 8352928"/>
              <a:gd name="connsiteY2" fmla="*/ 0 h 514800"/>
              <a:gd name="connsiteX3" fmla="*/ 8352928 w 8352928"/>
              <a:gd name="connsiteY3" fmla="*/ 85802 h 514800"/>
              <a:gd name="connsiteX4" fmla="*/ 8352928 w 8352928"/>
              <a:gd name="connsiteY4" fmla="*/ 428998 h 514800"/>
              <a:gd name="connsiteX5" fmla="*/ 8267126 w 8352928"/>
              <a:gd name="connsiteY5" fmla="*/ 514800 h 514800"/>
              <a:gd name="connsiteX6" fmla="*/ 85802 w 8352928"/>
              <a:gd name="connsiteY6" fmla="*/ 514800 h 514800"/>
              <a:gd name="connsiteX7" fmla="*/ 0 w 8352928"/>
              <a:gd name="connsiteY7" fmla="*/ 428998 h 514800"/>
              <a:gd name="connsiteX8" fmla="*/ 0 w 8352928"/>
              <a:gd name="connsiteY8" fmla="*/ 85802 h 514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352928" h="514800">
                <a:moveTo>
                  <a:pt x="0" y="85802"/>
                </a:moveTo>
                <a:cubicBezTo>
                  <a:pt x="0" y="38415"/>
                  <a:pt x="38415" y="0"/>
                  <a:pt x="85802" y="0"/>
                </a:cubicBezTo>
                <a:lnTo>
                  <a:pt x="8267126" y="0"/>
                </a:lnTo>
                <a:cubicBezTo>
                  <a:pt x="8314513" y="0"/>
                  <a:pt x="8352928" y="38415"/>
                  <a:pt x="8352928" y="85802"/>
                </a:cubicBezTo>
                <a:lnTo>
                  <a:pt x="8352928" y="428998"/>
                </a:lnTo>
                <a:cubicBezTo>
                  <a:pt x="8352928" y="476385"/>
                  <a:pt x="8314513" y="514800"/>
                  <a:pt x="8267126" y="514800"/>
                </a:cubicBezTo>
                <a:lnTo>
                  <a:pt x="85802" y="514800"/>
                </a:lnTo>
                <a:cubicBezTo>
                  <a:pt x="38415" y="514800"/>
                  <a:pt x="0" y="476385"/>
                  <a:pt x="0" y="428998"/>
                </a:cubicBezTo>
                <a:lnTo>
                  <a:pt x="0" y="85802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2">
              <a:hueOff val="0"/>
              <a:satOff val="0"/>
              <a:lumOff val="0"/>
              <a:alphaOff val="0"/>
            </a:schemeClr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8950" tIns="108950" rIns="108950" bIns="108950" numCol="1" spcCol="1270" anchor="ctr" anchorCtr="0">
            <a:noAutofit/>
          </a:bodyPr>
          <a:lstStyle/>
          <a:p>
            <a:pPr lvl="0" algn="l" defTabSz="977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s-MX" sz="2200" kern="1200" dirty="0"/>
              <a:t>Capacitar e instruir a toda la organización en forma permanente.</a:t>
            </a:r>
            <a:endParaRPr lang="es-ES" sz="2200" kern="1200" dirty="0"/>
          </a:p>
        </p:txBody>
      </p:sp>
      <p:sp>
        <p:nvSpPr>
          <p:cNvPr id="12" name="Forma libre 11"/>
          <p:cNvSpPr/>
          <p:nvPr/>
        </p:nvSpPr>
        <p:spPr>
          <a:xfrm>
            <a:off x="395536" y="4470140"/>
            <a:ext cx="8352928" cy="514800"/>
          </a:xfrm>
          <a:custGeom>
            <a:avLst/>
            <a:gdLst>
              <a:gd name="connsiteX0" fmla="*/ 0 w 8352928"/>
              <a:gd name="connsiteY0" fmla="*/ 85802 h 514800"/>
              <a:gd name="connsiteX1" fmla="*/ 85802 w 8352928"/>
              <a:gd name="connsiteY1" fmla="*/ 0 h 514800"/>
              <a:gd name="connsiteX2" fmla="*/ 8267126 w 8352928"/>
              <a:gd name="connsiteY2" fmla="*/ 0 h 514800"/>
              <a:gd name="connsiteX3" fmla="*/ 8352928 w 8352928"/>
              <a:gd name="connsiteY3" fmla="*/ 85802 h 514800"/>
              <a:gd name="connsiteX4" fmla="*/ 8352928 w 8352928"/>
              <a:gd name="connsiteY4" fmla="*/ 428998 h 514800"/>
              <a:gd name="connsiteX5" fmla="*/ 8267126 w 8352928"/>
              <a:gd name="connsiteY5" fmla="*/ 514800 h 514800"/>
              <a:gd name="connsiteX6" fmla="*/ 85802 w 8352928"/>
              <a:gd name="connsiteY6" fmla="*/ 514800 h 514800"/>
              <a:gd name="connsiteX7" fmla="*/ 0 w 8352928"/>
              <a:gd name="connsiteY7" fmla="*/ 428998 h 514800"/>
              <a:gd name="connsiteX8" fmla="*/ 0 w 8352928"/>
              <a:gd name="connsiteY8" fmla="*/ 85802 h 514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352928" h="514800">
                <a:moveTo>
                  <a:pt x="0" y="85802"/>
                </a:moveTo>
                <a:cubicBezTo>
                  <a:pt x="0" y="38415"/>
                  <a:pt x="38415" y="0"/>
                  <a:pt x="85802" y="0"/>
                </a:cubicBezTo>
                <a:lnTo>
                  <a:pt x="8267126" y="0"/>
                </a:lnTo>
                <a:cubicBezTo>
                  <a:pt x="8314513" y="0"/>
                  <a:pt x="8352928" y="38415"/>
                  <a:pt x="8352928" y="85802"/>
                </a:cubicBezTo>
                <a:lnTo>
                  <a:pt x="8352928" y="428998"/>
                </a:lnTo>
                <a:cubicBezTo>
                  <a:pt x="8352928" y="476385"/>
                  <a:pt x="8314513" y="514800"/>
                  <a:pt x="8267126" y="514800"/>
                </a:cubicBezTo>
                <a:lnTo>
                  <a:pt x="85802" y="514800"/>
                </a:lnTo>
                <a:cubicBezTo>
                  <a:pt x="38415" y="514800"/>
                  <a:pt x="0" y="476385"/>
                  <a:pt x="0" y="428998"/>
                </a:cubicBezTo>
                <a:lnTo>
                  <a:pt x="0" y="85802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2">
              <a:hueOff val="0"/>
              <a:satOff val="0"/>
              <a:lumOff val="0"/>
              <a:alphaOff val="0"/>
            </a:schemeClr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8950" tIns="108950" rIns="108950" bIns="108950" numCol="1" spcCol="1270" anchor="ctr" anchorCtr="0">
            <a:noAutofit/>
          </a:bodyPr>
          <a:lstStyle/>
          <a:p>
            <a:pPr lvl="0" algn="l" defTabSz="977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s-MX" sz="2200" kern="1200" dirty="0"/>
              <a:t>Auto evaluación y mejora continua de los procesos.</a:t>
            </a:r>
            <a:endParaRPr lang="es-ES" sz="2200" kern="1200" dirty="0"/>
          </a:p>
        </p:txBody>
      </p:sp>
      <p:sp>
        <p:nvSpPr>
          <p:cNvPr id="15" name="Forma libre 14"/>
          <p:cNvSpPr/>
          <p:nvPr/>
        </p:nvSpPr>
        <p:spPr>
          <a:xfrm>
            <a:off x="395536" y="5048300"/>
            <a:ext cx="8352928" cy="514800"/>
          </a:xfrm>
          <a:custGeom>
            <a:avLst/>
            <a:gdLst>
              <a:gd name="connsiteX0" fmla="*/ 0 w 8352928"/>
              <a:gd name="connsiteY0" fmla="*/ 85802 h 514800"/>
              <a:gd name="connsiteX1" fmla="*/ 85802 w 8352928"/>
              <a:gd name="connsiteY1" fmla="*/ 0 h 514800"/>
              <a:gd name="connsiteX2" fmla="*/ 8267126 w 8352928"/>
              <a:gd name="connsiteY2" fmla="*/ 0 h 514800"/>
              <a:gd name="connsiteX3" fmla="*/ 8352928 w 8352928"/>
              <a:gd name="connsiteY3" fmla="*/ 85802 h 514800"/>
              <a:gd name="connsiteX4" fmla="*/ 8352928 w 8352928"/>
              <a:gd name="connsiteY4" fmla="*/ 428998 h 514800"/>
              <a:gd name="connsiteX5" fmla="*/ 8267126 w 8352928"/>
              <a:gd name="connsiteY5" fmla="*/ 514800 h 514800"/>
              <a:gd name="connsiteX6" fmla="*/ 85802 w 8352928"/>
              <a:gd name="connsiteY6" fmla="*/ 514800 h 514800"/>
              <a:gd name="connsiteX7" fmla="*/ 0 w 8352928"/>
              <a:gd name="connsiteY7" fmla="*/ 428998 h 514800"/>
              <a:gd name="connsiteX8" fmla="*/ 0 w 8352928"/>
              <a:gd name="connsiteY8" fmla="*/ 85802 h 514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352928" h="514800">
                <a:moveTo>
                  <a:pt x="0" y="85802"/>
                </a:moveTo>
                <a:cubicBezTo>
                  <a:pt x="0" y="38415"/>
                  <a:pt x="38415" y="0"/>
                  <a:pt x="85802" y="0"/>
                </a:cubicBezTo>
                <a:lnTo>
                  <a:pt x="8267126" y="0"/>
                </a:lnTo>
                <a:cubicBezTo>
                  <a:pt x="8314513" y="0"/>
                  <a:pt x="8352928" y="38415"/>
                  <a:pt x="8352928" y="85802"/>
                </a:cubicBezTo>
                <a:lnTo>
                  <a:pt x="8352928" y="428998"/>
                </a:lnTo>
                <a:cubicBezTo>
                  <a:pt x="8352928" y="476385"/>
                  <a:pt x="8314513" y="514800"/>
                  <a:pt x="8267126" y="514800"/>
                </a:cubicBezTo>
                <a:lnTo>
                  <a:pt x="85802" y="514800"/>
                </a:lnTo>
                <a:cubicBezTo>
                  <a:pt x="38415" y="514800"/>
                  <a:pt x="0" y="476385"/>
                  <a:pt x="0" y="428998"/>
                </a:cubicBezTo>
                <a:lnTo>
                  <a:pt x="0" y="85802"/>
                </a:lnTo>
                <a:close/>
              </a:path>
            </a:pathLst>
          </a:custGeom>
          <a:solidFill>
            <a:srgbClr val="FFC000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2">
              <a:hueOff val="0"/>
              <a:satOff val="0"/>
              <a:lumOff val="0"/>
              <a:alphaOff val="0"/>
            </a:schemeClr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8950" tIns="108950" rIns="108950" bIns="108950" numCol="1" spcCol="1270" anchor="ctr" anchorCtr="0">
            <a:noAutofit/>
          </a:bodyPr>
          <a:lstStyle/>
          <a:p>
            <a:pPr lvl="0" algn="l" defTabSz="977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s-ES" sz="2200" kern="1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Replicar buenas prácticas de las otras instituciones.</a:t>
            </a:r>
          </a:p>
        </p:txBody>
      </p:sp>
    </p:spTree>
    <p:extLst>
      <p:ext uri="{BB962C8B-B14F-4D97-AF65-F5344CB8AC3E}">
        <p14:creationId xmlns:p14="http://schemas.microsoft.com/office/powerpoint/2010/main" val="1010612679"/>
      </p:ext>
    </p:extLst>
  </p:cSld>
  <p:clrMapOvr>
    <a:masterClrMapping/>
  </p:clrMapOvr>
  <p:transition spd="med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2"/>
          <p:cNvSpPr>
            <a:spLocks noChangeArrowheads="1"/>
          </p:cNvSpPr>
          <p:nvPr/>
        </p:nvSpPr>
        <p:spPr bwMode="auto">
          <a:xfrm>
            <a:off x="1" y="0"/>
            <a:ext cx="9143999" cy="6464181"/>
          </a:xfrm>
          <a:prstGeom prst="rect">
            <a:avLst/>
          </a:prstGeom>
          <a:solidFill>
            <a:schemeClr val="tx1">
              <a:alpha val="71000"/>
            </a:schemeClr>
          </a:solidFill>
          <a:ln w="9525">
            <a:noFill/>
            <a:miter lim="800000"/>
            <a:headEnd/>
            <a:tailEnd/>
          </a:ln>
          <a:effectLst>
            <a:outerShdw blurRad="50800" dist="50800" dir="5400000" algn="ctr" rotWithShape="0">
              <a:srgbClr val="000000">
                <a:alpha val="34000"/>
              </a:srgbClr>
            </a:outerShdw>
          </a:effectLst>
        </p:spPr>
        <p:txBody>
          <a:bodyPr wrap="none" anchor="ctr"/>
          <a:lstStyle/>
          <a:p>
            <a:pPr algn="l"/>
            <a:endParaRPr lang="en-US" altLang="es-CL" sz="1800" dirty="0">
              <a:solidFill>
                <a:srgbClr val="000000"/>
              </a:solidFill>
              <a:ea typeface="ＭＳ Ｐゴシック" pitchFamily="34" charset="-128"/>
            </a:endParaRPr>
          </a:p>
        </p:txBody>
      </p:sp>
      <p:sp>
        <p:nvSpPr>
          <p:cNvPr id="15" name="Rectángulo 14">
            <a:extLst>
              <a:ext uri="{FF2B5EF4-FFF2-40B4-BE49-F238E27FC236}">
                <a16:creationId xmlns:a16="http://schemas.microsoft.com/office/drawing/2014/main" id="{11CA9D27-25BC-4311-98B4-1F73615810FA}"/>
              </a:ext>
            </a:extLst>
          </p:cNvPr>
          <p:cNvSpPr/>
          <p:nvPr/>
        </p:nvSpPr>
        <p:spPr>
          <a:xfrm>
            <a:off x="0" y="6357752"/>
            <a:ext cx="9144000" cy="527632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Arial" pitchFamily="34" charset="0"/>
                <a:cs typeface="Arial" pitchFamily="34" charset="0"/>
              </a:rPr>
              <a:t>HONOR		LEALTAD		         VALENTÍA	         INTEGRIDAD		  DEBER</a:t>
            </a:r>
          </a:p>
        </p:txBody>
      </p:sp>
      <p:sp>
        <p:nvSpPr>
          <p:cNvPr id="16" name="Proceso alternativo 15">
            <a:extLst>
              <a:ext uri="{FF2B5EF4-FFF2-40B4-BE49-F238E27FC236}">
                <a16:creationId xmlns:a16="http://schemas.microsoft.com/office/drawing/2014/main" id="{721E0767-6746-4C9D-B2D1-2FBBDE6FCF7F}"/>
              </a:ext>
            </a:extLst>
          </p:cNvPr>
          <p:cNvSpPr/>
          <p:nvPr/>
        </p:nvSpPr>
        <p:spPr>
          <a:xfrm flipV="1">
            <a:off x="0" y="6314170"/>
            <a:ext cx="9144000" cy="45719"/>
          </a:xfrm>
          <a:prstGeom prst="flowChartAlternateProcess">
            <a:avLst/>
          </a:prstGeom>
          <a:solidFill>
            <a:srgbClr val="FFC000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7" name="3 CuadroTexto">
            <a:extLst>
              <a:ext uri="{FF2B5EF4-FFF2-40B4-BE49-F238E27FC236}">
                <a16:creationId xmlns:a16="http://schemas.microsoft.com/office/drawing/2014/main" id="{2B991172-6C2F-448C-BC2B-99F054E627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84168" y="5498832"/>
            <a:ext cx="2669320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altLang="es-CL" sz="14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/>
                <a:ea typeface="ＭＳ Ｐゴシック" pitchFamily="34" charset="-128"/>
                <a:cs typeface="+mn-cs"/>
              </a:rPr>
              <a:t>RENÉ GALLEGOS JACCARD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altLang="es-CL" sz="14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/>
                <a:ea typeface="ＭＳ Ｐゴシック" pitchFamily="34" charset="-128"/>
                <a:cs typeface="+mn-cs"/>
              </a:rPr>
              <a:t>CAPITÁN DE CORBETA</a:t>
            </a:r>
            <a:endParaRPr kumimoji="0" lang="es-CL" altLang="es-CL" sz="14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/>
              <a:ea typeface="ＭＳ Ｐゴシック" pitchFamily="34" charset="-128"/>
              <a:cs typeface="+mn-cs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CL" altLang="es-CL" sz="1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ＭＳ Ｐゴシック" pitchFamily="34" charset="-128"/>
              <a:cs typeface="+mn-cs"/>
            </a:endParaRPr>
          </a:p>
        </p:txBody>
      </p:sp>
      <p:sp>
        <p:nvSpPr>
          <p:cNvPr id="9" name="Título 1"/>
          <p:cNvSpPr txBox="1">
            <a:spLocks/>
          </p:cNvSpPr>
          <p:nvPr/>
        </p:nvSpPr>
        <p:spPr>
          <a:xfrm flipH="1">
            <a:off x="539552" y="2276872"/>
            <a:ext cx="8316416" cy="2424103"/>
          </a:xfrm>
          <a:prstGeom prst="rect">
            <a:avLst/>
          </a:prstGeom>
        </p:spPr>
        <p:txBody>
          <a:bodyPr spcFirstLastPara="1" vert="horz" wrap="square" lIns="91425" tIns="91425" rIns="91425" bIns="91425" rtlCol="0" anchor="ctr" anchorCtr="0">
            <a:noAutofit/>
          </a:bodyPr>
          <a:lstStyle>
            <a:lvl1pPr lvl="0" algn="ctr" defTabSz="1219170" rtl="0" eaLnBrk="1" latinLnBrk="0" hangingPunct="1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3200" kern="1200">
                <a:solidFill>
                  <a:schemeClr val="accent4"/>
                </a:solidFill>
                <a:latin typeface="+mj-lt"/>
                <a:ea typeface="+mj-ea"/>
                <a:cs typeface="+mj-cs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3200">
                <a:solidFill>
                  <a:schemeClr val="accent4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3200">
                <a:solidFill>
                  <a:schemeClr val="accent4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3200">
                <a:solidFill>
                  <a:schemeClr val="accent4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3200">
                <a:solidFill>
                  <a:schemeClr val="accent4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3200">
                <a:solidFill>
                  <a:schemeClr val="accent4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3200">
                <a:solidFill>
                  <a:schemeClr val="accent4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3200">
                <a:solidFill>
                  <a:schemeClr val="accent4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3200">
                <a:solidFill>
                  <a:schemeClr val="accent4"/>
                </a:solidFill>
              </a:defRPr>
            </a:lvl9pPr>
          </a:lstStyle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064A2"/>
              </a:buClr>
              <a:buSzPts val="2400"/>
              <a:buFontTx/>
              <a:buNone/>
              <a:tabLst/>
              <a:defRPr/>
            </a:pPr>
            <a:r>
              <a:rPr kumimoji="0" lang="es-ES" sz="3200" b="1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EXPERIENCIAS DEL PROCESO DE ACREDITACIÓN ESCUELA NAVAL “ARTURO PRAT”</a:t>
            </a:r>
            <a:endParaRPr kumimoji="0" lang="es-CL" sz="3200" b="1" i="0" u="none" strike="noStrike" kern="120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j-ea"/>
              <a:cs typeface="+mj-cs"/>
            </a:endParaRPr>
          </a:p>
        </p:txBody>
      </p:sp>
      <p:pic>
        <p:nvPicPr>
          <p:cNvPr id="10" name="2 Imagen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73041" y="808681"/>
            <a:ext cx="1849437" cy="188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3 CuadroTexto">
            <a:extLst>
              <a:ext uri="{FF2B5EF4-FFF2-40B4-BE49-F238E27FC236}">
                <a16:creationId xmlns:a16="http://schemas.microsoft.com/office/drawing/2014/main" id="{2B991172-6C2F-448C-BC2B-99F054E627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7575" y="5769856"/>
            <a:ext cx="1871025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altLang="es-CL" sz="10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rPr>
              <a:t>Valparaíso, octubre de 2025</a:t>
            </a:r>
          </a:p>
        </p:txBody>
      </p:sp>
    </p:spTree>
    <p:extLst>
      <p:ext uri="{BB962C8B-B14F-4D97-AF65-F5344CB8AC3E}">
        <p14:creationId xmlns:p14="http://schemas.microsoft.com/office/powerpoint/2010/main" val="2087172939"/>
      </p:ext>
    </p:extLst>
  </p:cSld>
  <p:clrMapOvr>
    <a:masterClrMapping/>
  </p:clrMapOvr>
  <p:transition spd="med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asted-image.tif"/>
          <p:cNvPicPr>
            <a:picLocks noChangeAspect="1"/>
          </p:cNvPicPr>
          <p:nvPr/>
        </p:nvPicPr>
        <p:blipFill rotWithShape="1">
          <a:blip r:embed="rId2" cstate="print"/>
          <a:srcRect l="6609" t="4756" r="8073"/>
          <a:stretch/>
        </p:blipFill>
        <p:spPr bwMode="auto">
          <a:xfrm>
            <a:off x="-12616" y="0"/>
            <a:ext cx="9156616" cy="6858000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973176161"/>
      </p:ext>
    </p:extLst>
  </p:cSld>
  <p:clrMapOvr>
    <a:masterClrMapping/>
  </p:clrMapOvr>
  <p:transition spd="slow">
    <p:push dir="u"/>
  </p:transition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2800" b="1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2800" b="1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6_Diseño predeterminado">
  <a:themeElements>
    <a:clrScheme name="1_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37817</TotalTime>
  <Words>2453</Words>
  <Application>Microsoft Office PowerPoint</Application>
  <PresentationFormat>Presentación en pantalla (4:3)</PresentationFormat>
  <Paragraphs>340</Paragraphs>
  <Slides>24</Slides>
  <Notes>23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24</vt:i4>
      </vt:variant>
    </vt:vector>
  </HeadingPairs>
  <TitlesOfParts>
    <vt:vector size="30" baseType="lpstr">
      <vt:lpstr>ＭＳ Ｐゴシック</vt:lpstr>
      <vt:lpstr>Agency FB</vt:lpstr>
      <vt:lpstr>Arial</vt:lpstr>
      <vt:lpstr>Calibri</vt:lpstr>
      <vt:lpstr>Diseño predeterminado</vt:lpstr>
      <vt:lpstr>6_Diseño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Armada de Chile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Enrelacpublic01</dc:creator>
  <cp:lastModifiedBy>René Gallegos</cp:lastModifiedBy>
  <cp:revision>650</cp:revision>
  <cp:lastPrinted>2017-01-23T18:41:00Z</cp:lastPrinted>
  <dcterms:created xsi:type="dcterms:W3CDTF">2007-01-23T15:47:52Z</dcterms:created>
  <dcterms:modified xsi:type="dcterms:W3CDTF">2025-10-14T01:01:34Z</dcterms:modified>
</cp:coreProperties>
</file>