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575" r:id="rId2"/>
    <p:sldId id="576" r:id="rId3"/>
    <p:sldId id="614" r:id="rId4"/>
    <p:sldId id="577" r:id="rId5"/>
    <p:sldId id="601" r:id="rId6"/>
    <p:sldId id="602" r:id="rId7"/>
    <p:sldId id="597" r:id="rId8"/>
    <p:sldId id="598" r:id="rId9"/>
    <p:sldId id="605" r:id="rId10"/>
    <p:sldId id="599" r:id="rId11"/>
    <p:sldId id="594" r:id="rId12"/>
    <p:sldId id="595" r:id="rId13"/>
    <p:sldId id="607" r:id="rId14"/>
    <p:sldId id="596" r:id="rId15"/>
    <p:sldId id="591" r:id="rId16"/>
    <p:sldId id="609" r:id="rId17"/>
    <p:sldId id="592" r:id="rId18"/>
    <p:sldId id="593" r:id="rId19"/>
    <p:sldId id="588" r:id="rId20"/>
    <p:sldId id="589" r:id="rId21"/>
    <p:sldId id="590" r:id="rId22"/>
    <p:sldId id="585" r:id="rId23"/>
    <p:sldId id="610" r:id="rId24"/>
    <p:sldId id="586" r:id="rId25"/>
    <p:sldId id="612" r:id="rId26"/>
    <p:sldId id="587" r:id="rId27"/>
    <p:sldId id="582" r:id="rId28"/>
    <p:sldId id="583" r:id="rId29"/>
    <p:sldId id="613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ilde Obermoller" userId="52cb5408-d010-4053-808f-14c1e36f2836" providerId="ADAL" clId="{25FA1571-9966-4359-A08E-B0C7D2762971}"/>
    <pc:docChg chg="modSld">
      <pc:chgData name="Hilde Obermoller" userId="52cb5408-d010-4053-808f-14c1e36f2836" providerId="ADAL" clId="{25FA1571-9966-4359-A08E-B0C7D2762971}" dt="2026-03-19T14:39:07.903" v="26" actId="14100"/>
      <pc:docMkLst>
        <pc:docMk/>
      </pc:docMkLst>
      <pc:sldChg chg="modSp mod">
        <pc:chgData name="Hilde Obermoller" userId="52cb5408-d010-4053-808f-14c1e36f2836" providerId="ADAL" clId="{25FA1571-9966-4359-A08E-B0C7D2762971}" dt="2026-03-19T14:39:07.903" v="26" actId="14100"/>
        <pc:sldMkLst>
          <pc:docMk/>
          <pc:sldMk cId="0" sldId="575"/>
        </pc:sldMkLst>
        <pc:spChg chg="mod">
          <ac:chgData name="Hilde Obermoller" userId="52cb5408-d010-4053-808f-14c1e36f2836" providerId="ADAL" clId="{25FA1571-9966-4359-A08E-B0C7D2762971}" dt="2026-03-19T14:39:07.903" v="26" actId="14100"/>
          <ac:spMkLst>
            <pc:docMk/>
            <pc:sldMk cId="0" sldId="575"/>
            <ac:spMk id="2" creationId="{394834F9-EA48-4876-8142-243788F1BF2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C901FF-94EF-462D-86F3-87564EBD0542}" type="doc">
      <dgm:prSet loTypeId="urn:microsoft.com/office/officeart/2018/2/layout/IconVerticalSolidList" loCatId="icon" qsTypeId="urn:microsoft.com/office/officeart/2005/8/quickstyle/3d2" qsCatId="3D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1A116C7-450E-4514-BCBC-80570D67F60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CL" sz="3600" dirty="0"/>
            <a:t>Actividad en Clases</a:t>
          </a:r>
          <a:endParaRPr lang="en-US" sz="3600" dirty="0"/>
        </a:p>
      </dgm:t>
    </dgm:pt>
    <dgm:pt modelId="{46E4FA81-EEB5-4D39-9737-BE3B7A77DBBA}" type="parTrans" cxnId="{94B606C4-78CB-43F0-BFA2-D076128623CB}">
      <dgm:prSet/>
      <dgm:spPr/>
      <dgm:t>
        <a:bodyPr/>
        <a:lstStyle/>
        <a:p>
          <a:endParaRPr lang="en-US"/>
        </a:p>
      </dgm:t>
    </dgm:pt>
    <dgm:pt modelId="{3C76BA47-7546-43C3-88DF-86BA6BE092FD}" type="sibTrans" cxnId="{94B606C4-78CB-43F0-BFA2-D076128623CB}">
      <dgm:prSet/>
      <dgm:spPr/>
      <dgm:t>
        <a:bodyPr/>
        <a:lstStyle/>
        <a:p>
          <a:endParaRPr lang="en-US"/>
        </a:p>
      </dgm:t>
    </dgm:pt>
    <dgm:pt modelId="{7EE51097-CB24-438A-8F7E-86CDDD6616E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CL" sz="2400" dirty="0"/>
            <a:t>Elabore una Plan HACCP utilizando todos los pasos, para un plato elaborado en base a mariscos.</a:t>
          </a:r>
          <a:endParaRPr lang="en-US" sz="2400" dirty="0"/>
        </a:p>
      </dgm:t>
    </dgm:pt>
    <dgm:pt modelId="{595B29A5-617D-4ABE-B0B0-2FC3C2F94632}" type="parTrans" cxnId="{A4CA7107-E3A1-473B-9F82-4929A44F1D46}">
      <dgm:prSet/>
      <dgm:spPr/>
      <dgm:t>
        <a:bodyPr/>
        <a:lstStyle/>
        <a:p>
          <a:endParaRPr lang="en-US"/>
        </a:p>
      </dgm:t>
    </dgm:pt>
    <dgm:pt modelId="{38FC96E0-4827-46E0-8779-3BD1C1E8DF14}" type="sibTrans" cxnId="{A4CA7107-E3A1-473B-9F82-4929A44F1D46}">
      <dgm:prSet/>
      <dgm:spPr/>
      <dgm:t>
        <a:bodyPr/>
        <a:lstStyle/>
        <a:p>
          <a:endParaRPr lang="en-US"/>
        </a:p>
      </dgm:t>
    </dgm:pt>
    <dgm:pt modelId="{3689845F-7E06-4FD7-9614-2A75DEB135BA}" type="pres">
      <dgm:prSet presAssocID="{F4C901FF-94EF-462D-86F3-87564EBD0542}" presName="root" presStyleCnt="0">
        <dgm:presLayoutVars>
          <dgm:dir/>
          <dgm:resizeHandles val="exact"/>
        </dgm:presLayoutVars>
      </dgm:prSet>
      <dgm:spPr/>
    </dgm:pt>
    <dgm:pt modelId="{A775C9E5-8926-470D-8DA0-8317808C043A}" type="pres">
      <dgm:prSet presAssocID="{21A116C7-450E-4514-BCBC-80570D67F607}" presName="compNode" presStyleCnt="0"/>
      <dgm:spPr/>
    </dgm:pt>
    <dgm:pt modelId="{86232994-A57A-46F1-A18B-92C8D870C143}" type="pres">
      <dgm:prSet presAssocID="{21A116C7-450E-4514-BCBC-80570D67F607}" presName="bgRect" presStyleLbl="bgShp" presStyleIdx="0" presStyleCnt="2"/>
      <dgm:spPr/>
    </dgm:pt>
    <dgm:pt modelId="{EFC27BE7-47D3-473E-A96B-24CDFCA9896F}" type="pres">
      <dgm:prSet presAssocID="{21A116C7-450E-4514-BCBC-80570D67F607}" presName="iconRect" presStyleLbl="node1" presStyleIdx="0" presStyleCnt="2" custScaleX="128189" custScaleY="14157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ula de clases"/>
        </a:ext>
      </dgm:extLst>
    </dgm:pt>
    <dgm:pt modelId="{7BB408E5-5E89-4DD8-87D0-9B46331C73D4}" type="pres">
      <dgm:prSet presAssocID="{21A116C7-450E-4514-BCBC-80570D67F607}" presName="spaceRect" presStyleCnt="0"/>
      <dgm:spPr/>
    </dgm:pt>
    <dgm:pt modelId="{3BCF33F0-94B8-4725-A5C1-424429E1E52F}" type="pres">
      <dgm:prSet presAssocID="{21A116C7-450E-4514-BCBC-80570D67F607}" presName="parTx" presStyleLbl="revTx" presStyleIdx="0" presStyleCnt="2">
        <dgm:presLayoutVars>
          <dgm:chMax val="0"/>
          <dgm:chPref val="0"/>
        </dgm:presLayoutVars>
      </dgm:prSet>
      <dgm:spPr/>
    </dgm:pt>
    <dgm:pt modelId="{2EEE3841-F991-4170-A3C9-DF80FC43A0B3}" type="pres">
      <dgm:prSet presAssocID="{3C76BA47-7546-43C3-88DF-86BA6BE092FD}" presName="sibTrans" presStyleCnt="0"/>
      <dgm:spPr/>
    </dgm:pt>
    <dgm:pt modelId="{236A2C2D-DA1C-42F0-9603-0EEC6808CFDA}" type="pres">
      <dgm:prSet presAssocID="{7EE51097-CB24-438A-8F7E-86CDDD6616E9}" presName="compNode" presStyleCnt="0"/>
      <dgm:spPr/>
    </dgm:pt>
    <dgm:pt modelId="{E0F4AD01-F32D-4EA1-BFEA-5D3399DCAA4E}" type="pres">
      <dgm:prSet presAssocID="{7EE51097-CB24-438A-8F7E-86CDDD6616E9}" presName="bgRect" presStyleLbl="bgShp" presStyleIdx="1" presStyleCnt="2" custScaleY="180457"/>
      <dgm:spPr/>
    </dgm:pt>
    <dgm:pt modelId="{3053E3D2-FE65-46AA-94CF-60FBF84FB8FF}" type="pres">
      <dgm:prSet presAssocID="{7EE51097-CB24-438A-8F7E-86CDDD6616E9}" presName="iconRect" presStyleLbl="node1" presStyleIdx="1" presStyleCnt="2" custScaleX="199794" custScaleY="268869" custLinFactNeighborX="2685" custLinFactNeighborY="89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ngrejo con relleno sólido"/>
        </a:ext>
      </dgm:extLst>
    </dgm:pt>
    <dgm:pt modelId="{59CC9B97-EED2-4718-ADAC-7B05BE083ED0}" type="pres">
      <dgm:prSet presAssocID="{7EE51097-CB24-438A-8F7E-86CDDD6616E9}" presName="spaceRect" presStyleCnt="0"/>
      <dgm:spPr/>
    </dgm:pt>
    <dgm:pt modelId="{34C06E72-FC14-4543-A887-4017577CFE89}" type="pres">
      <dgm:prSet presAssocID="{7EE51097-CB24-438A-8F7E-86CDDD6616E9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4CA7107-E3A1-473B-9F82-4929A44F1D46}" srcId="{F4C901FF-94EF-462D-86F3-87564EBD0542}" destId="{7EE51097-CB24-438A-8F7E-86CDDD6616E9}" srcOrd="1" destOrd="0" parTransId="{595B29A5-617D-4ABE-B0B0-2FC3C2F94632}" sibTransId="{38FC96E0-4827-46E0-8779-3BD1C1E8DF14}"/>
    <dgm:cxn modelId="{0FFDF92B-C63B-4A31-BD9C-62CE9B6FA6F4}" type="presOf" srcId="{21A116C7-450E-4514-BCBC-80570D67F607}" destId="{3BCF33F0-94B8-4725-A5C1-424429E1E52F}" srcOrd="0" destOrd="0" presId="urn:microsoft.com/office/officeart/2018/2/layout/IconVerticalSolidList"/>
    <dgm:cxn modelId="{6C5DD79B-2B64-4899-9ECE-1CD01B3AE1A6}" type="presOf" srcId="{F4C901FF-94EF-462D-86F3-87564EBD0542}" destId="{3689845F-7E06-4FD7-9614-2A75DEB135BA}" srcOrd="0" destOrd="0" presId="urn:microsoft.com/office/officeart/2018/2/layout/IconVerticalSolidList"/>
    <dgm:cxn modelId="{205881A2-94A7-41DB-AC85-79EC064795C2}" type="presOf" srcId="{7EE51097-CB24-438A-8F7E-86CDDD6616E9}" destId="{34C06E72-FC14-4543-A887-4017577CFE89}" srcOrd="0" destOrd="0" presId="urn:microsoft.com/office/officeart/2018/2/layout/IconVerticalSolidList"/>
    <dgm:cxn modelId="{94B606C4-78CB-43F0-BFA2-D076128623CB}" srcId="{F4C901FF-94EF-462D-86F3-87564EBD0542}" destId="{21A116C7-450E-4514-BCBC-80570D67F607}" srcOrd="0" destOrd="0" parTransId="{46E4FA81-EEB5-4D39-9737-BE3B7A77DBBA}" sibTransId="{3C76BA47-7546-43C3-88DF-86BA6BE092FD}"/>
    <dgm:cxn modelId="{EF769816-80F4-454A-A7E3-BFFEA8659935}" type="presParOf" srcId="{3689845F-7E06-4FD7-9614-2A75DEB135BA}" destId="{A775C9E5-8926-470D-8DA0-8317808C043A}" srcOrd="0" destOrd="0" presId="urn:microsoft.com/office/officeart/2018/2/layout/IconVerticalSolidList"/>
    <dgm:cxn modelId="{19449947-C335-4F06-9641-B7DBD88DE616}" type="presParOf" srcId="{A775C9E5-8926-470D-8DA0-8317808C043A}" destId="{86232994-A57A-46F1-A18B-92C8D870C143}" srcOrd="0" destOrd="0" presId="urn:microsoft.com/office/officeart/2018/2/layout/IconVerticalSolidList"/>
    <dgm:cxn modelId="{92516F03-D03E-4800-B7F7-4A8F24011624}" type="presParOf" srcId="{A775C9E5-8926-470D-8DA0-8317808C043A}" destId="{EFC27BE7-47D3-473E-A96B-24CDFCA9896F}" srcOrd="1" destOrd="0" presId="urn:microsoft.com/office/officeart/2018/2/layout/IconVerticalSolidList"/>
    <dgm:cxn modelId="{F2F1C2F3-B3E5-4B70-A58C-FBA5A58A0B78}" type="presParOf" srcId="{A775C9E5-8926-470D-8DA0-8317808C043A}" destId="{7BB408E5-5E89-4DD8-87D0-9B46331C73D4}" srcOrd="2" destOrd="0" presId="urn:microsoft.com/office/officeart/2018/2/layout/IconVerticalSolidList"/>
    <dgm:cxn modelId="{24A66B74-526A-4762-93C8-69079068BB89}" type="presParOf" srcId="{A775C9E5-8926-470D-8DA0-8317808C043A}" destId="{3BCF33F0-94B8-4725-A5C1-424429E1E52F}" srcOrd="3" destOrd="0" presId="urn:microsoft.com/office/officeart/2018/2/layout/IconVerticalSolidList"/>
    <dgm:cxn modelId="{62C0A17D-0DCA-4F00-9486-BD89EDFCA770}" type="presParOf" srcId="{3689845F-7E06-4FD7-9614-2A75DEB135BA}" destId="{2EEE3841-F991-4170-A3C9-DF80FC43A0B3}" srcOrd="1" destOrd="0" presId="urn:microsoft.com/office/officeart/2018/2/layout/IconVerticalSolidList"/>
    <dgm:cxn modelId="{89C6BB4A-98E3-41B0-9ACE-0EDA70128F41}" type="presParOf" srcId="{3689845F-7E06-4FD7-9614-2A75DEB135BA}" destId="{236A2C2D-DA1C-42F0-9603-0EEC6808CFDA}" srcOrd="2" destOrd="0" presId="urn:microsoft.com/office/officeart/2018/2/layout/IconVerticalSolidList"/>
    <dgm:cxn modelId="{9C244904-1FE8-4721-9473-9AC49A7BC0B2}" type="presParOf" srcId="{236A2C2D-DA1C-42F0-9603-0EEC6808CFDA}" destId="{E0F4AD01-F32D-4EA1-BFEA-5D3399DCAA4E}" srcOrd="0" destOrd="0" presId="urn:microsoft.com/office/officeart/2018/2/layout/IconVerticalSolidList"/>
    <dgm:cxn modelId="{D8C7938A-3264-48DB-9D74-DC1A22941AA4}" type="presParOf" srcId="{236A2C2D-DA1C-42F0-9603-0EEC6808CFDA}" destId="{3053E3D2-FE65-46AA-94CF-60FBF84FB8FF}" srcOrd="1" destOrd="0" presId="urn:microsoft.com/office/officeart/2018/2/layout/IconVerticalSolidList"/>
    <dgm:cxn modelId="{39331009-7259-4CE9-AE30-917647B822A4}" type="presParOf" srcId="{236A2C2D-DA1C-42F0-9603-0EEC6808CFDA}" destId="{59CC9B97-EED2-4718-ADAC-7B05BE083ED0}" srcOrd="2" destOrd="0" presId="urn:microsoft.com/office/officeart/2018/2/layout/IconVerticalSolidList"/>
    <dgm:cxn modelId="{086ACDA3-58F2-4194-B68B-36E796DC7140}" type="presParOf" srcId="{236A2C2D-DA1C-42F0-9603-0EEC6808CFDA}" destId="{34C06E72-FC14-4543-A887-4017577CFE8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232994-A57A-46F1-A18B-92C8D870C143}">
      <dsp:nvSpPr>
        <dsp:cNvPr id="0" name=""/>
        <dsp:cNvSpPr/>
      </dsp:nvSpPr>
      <dsp:spPr>
        <a:xfrm>
          <a:off x="0" y="14006"/>
          <a:ext cx="6588691" cy="19348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bg1">
                <a:lumMod val="95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bg1">
                <a:lumMod val="95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bg1">
                <a:lumMod val="95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FC27BE7-47D3-473E-A96B-24CDFCA9896F}">
      <dsp:nvSpPr>
        <dsp:cNvPr id="0" name=""/>
        <dsp:cNvSpPr/>
      </dsp:nvSpPr>
      <dsp:spPr>
        <a:xfrm>
          <a:off x="435307" y="228119"/>
          <a:ext cx="1364158" cy="150664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CF33F0-94B8-4725-A5C1-424429E1E52F}">
      <dsp:nvSpPr>
        <dsp:cNvPr id="0" name=""/>
        <dsp:cNvSpPr/>
      </dsp:nvSpPr>
      <dsp:spPr>
        <a:xfrm>
          <a:off x="2234773" y="14006"/>
          <a:ext cx="4353917" cy="1934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4774" tIns="204774" rIns="204774" bIns="204774" numCol="1" spcCol="1270" anchor="ctr" anchorCtr="0">
          <a:noAutofit/>
        </a:bodyPr>
        <a:lstStyle/>
        <a:p>
          <a:pPr marL="0" lvl="0" indent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 dirty="0"/>
            <a:t>Actividad en Clases</a:t>
          </a:r>
          <a:endParaRPr lang="en-US" sz="3600" kern="1200" dirty="0"/>
        </a:p>
      </dsp:txBody>
      <dsp:txXfrm>
        <a:off x="2234773" y="14006"/>
        <a:ext cx="4353917" cy="1934868"/>
      </dsp:txXfrm>
    </dsp:sp>
    <dsp:sp modelId="{E0F4AD01-F32D-4EA1-BFEA-5D3399DCAA4E}">
      <dsp:nvSpPr>
        <dsp:cNvPr id="0" name=""/>
        <dsp:cNvSpPr/>
      </dsp:nvSpPr>
      <dsp:spPr>
        <a:xfrm>
          <a:off x="0" y="2391130"/>
          <a:ext cx="6588691" cy="34916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bg1">
                <a:lumMod val="95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bg1">
                <a:lumMod val="95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bg1">
                <a:lumMod val="95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053E3D2-FE65-46AA-94CF-60FBF84FB8FF}">
      <dsp:nvSpPr>
        <dsp:cNvPr id="0" name=""/>
        <dsp:cNvSpPr/>
      </dsp:nvSpPr>
      <dsp:spPr>
        <a:xfrm>
          <a:off x="82878" y="2715835"/>
          <a:ext cx="2126163" cy="28612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C06E72-FC14-4543-A887-4017577CFE89}">
      <dsp:nvSpPr>
        <dsp:cNvPr id="0" name=""/>
        <dsp:cNvSpPr/>
      </dsp:nvSpPr>
      <dsp:spPr>
        <a:xfrm>
          <a:off x="2234773" y="3169499"/>
          <a:ext cx="4353917" cy="1934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4774" tIns="204774" rIns="204774" bIns="204774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Elabore una Plan HACCP utilizando todos los pasos, para un plato elaborado en base a mariscos.</a:t>
          </a:r>
          <a:endParaRPr lang="en-US" sz="2400" kern="1200" dirty="0"/>
        </a:p>
      </dsp:txBody>
      <dsp:txXfrm>
        <a:off x="2234773" y="3169499"/>
        <a:ext cx="4353917" cy="19348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2E771-54FF-4DE0-A929-705ED239C4DC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2EBE6-CFB6-444D-9630-7774378B8D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901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>
            <a:extLst>
              <a:ext uri="{FF2B5EF4-FFF2-40B4-BE49-F238E27FC236}">
                <a16:creationId xmlns:a16="http://schemas.microsoft.com/office/drawing/2014/main" id="{3109EBE3-CBC0-4C2C-BCD5-1AA57CDB14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>
            <a:extLst>
              <a:ext uri="{FF2B5EF4-FFF2-40B4-BE49-F238E27FC236}">
                <a16:creationId xmlns:a16="http://schemas.microsoft.com/office/drawing/2014/main" id="{7E1FE973-C265-4655-8C13-0710841A2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3796" name="3 Marcador de número de diapositiva">
            <a:extLst>
              <a:ext uri="{FF2B5EF4-FFF2-40B4-BE49-F238E27FC236}">
                <a16:creationId xmlns:a16="http://schemas.microsoft.com/office/drawing/2014/main" id="{4EB15BCE-4F15-4E42-BC22-FB1375E1FA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205E14A-C01A-4B7E-9083-F300C798B2A2}" type="slidenum">
              <a:rPr lang="es-ES" altLang="es-CL" sz="1200"/>
              <a:pPr eaLnBrk="1" hangingPunct="1"/>
              <a:t>2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>
            <a:extLst>
              <a:ext uri="{FF2B5EF4-FFF2-40B4-BE49-F238E27FC236}">
                <a16:creationId xmlns:a16="http://schemas.microsoft.com/office/drawing/2014/main" id="{FAA01A6B-96B4-44EE-BD77-0F2DE986C6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2 Marcador de notas">
            <a:extLst>
              <a:ext uri="{FF2B5EF4-FFF2-40B4-BE49-F238E27FC236}">
                <a16:creationId xmlns:a16="http://schemas.microsoft.com/office/drawing/2014/main" id="{7E76CEBD-B429-45D1-A969-DF5DD2FA7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4820" name="3 Marcador de número de diapositiva">
            <a:extLst>
              <a:ext uri="{FF2B5EF4-FFF2-40B4-BE49-F238E27FC236}">
                <a16:creationId xmlns:a16="http://schemas.microsoft.com/office/drawing/2014/main" id="{8936E86A-4A46-4ECD-949B-683AE74ACD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000E3DE-36C4-4D21-9B1B-54457B67112B}" type="slidenum">
              <a:rPr lang="es-ES" altLang="es-CL" sz="1200"/>
              <a:pPr eaLnBrk="1" hangingPunct="1"/>
              <a:t>4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>
            <a:extLst>
              <a:ext uri="{FF2B5EF4-FFF2-40B4-BE49-F238E27FC236}">
                <a16:creationId xmlns:a16="http://schemas.microsoft.com/office/drawing/2014/main" id="{307087E4-4ACD-4118-92B0-4DBBF7B2DB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2 Marcador de notas">
            <a:extLst>
              <a:ext uri="{FF2B5EF4-FFF2-40B4-BE49-F238E27FC236}">
                <a16:creationId xmlns:a16="http://schemas.microsoft.com/office/drawing/2014/main" id="{014F25A2-5180-45F6-9664-6803C3136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5844" name="3 Marcador de número de diapositiva">
            <a:extLst>
              <a:ext uri="{FF2B5EF4-FFF2-40B4-BE49-F238E27FC236}">
                <a16:creationId xmlns:a16="http://schemas.microsoft.com/office/drawing/2014/main" id="{C717FF60-CD1E-4D12-97E9-D1F14FC63B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A7022FC-390B-4A8A-B424-812DAE7CDB03}" type="slidenum">
              <a:rPr lang="es-ES" altLang="es-CL" sz="1200"/>
              <a:pPr eaLnBrk="1" hangingPunct="1"/>
              <a:t>5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>
            <a:extLst>
              <a:ext uri="{FF2B5EF4-FFF2-40B4-BE49-F238E27FC236}">
                <a16:creationId xmlns:a16="http://schemas.microsoft.com/office/drawing/2014/main" id="{EBBE550C-C4B2-4567-B21A-E5B1BEEF5E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2 Marcador de notas">
            <a:extLst>
              <a:ext uri="{FF2B5EF4-FFF2-40B4-BE49-F238E27FC236}">
                <a16:creationId xmlns:a16="http://schemas.microsoft.com/office/drawing/2014/main" id="{2F00F481-6EF0-4C3F-820E-D9CA12D7C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6868" name="3 Marcador de número de diapositiva">
            <a:extLst>
              <a:ext uri="{FF2B5EF4-FFF2-40B4-BE49-F238E27FC236}">
                <a16:creationId xmlns:a16="http://schemas.microsoft.com/office/drawing/2014/main" id="{A3BFF360-26D2-4257-B9AB-5B8B89652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E8DAD6-BEEC-4242-AD4F-A4E310C53E96}" type="slidenum">
              <a:rPr lang="es-ES" altLang="es-CL" sz="1200"/>
              <a:pPr eaLnBrk="1" hangingPunct="1"/>
              <a:t>6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>
            <a:extLst>
              <a:ext uri="{FF2B5EF4-FFF2-40B4-BE49-F238E27FC236}">
                <a16:creationId xmlns:a16="http://schemas.microsoft.com/office/drawing/2014/main" id="{AF250A93-7D59-4A1E-A55E-02BDD882AE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2 Marcador de notas">
            <a:extLst>
              <a:ext uri="{FF2B5EF4-FFF2-40B4-BE49-F238E27FC236}">
                <a16:creationId xmlns:a16="http://schemas.microsoft.com/office/drawing/2014/main" id="{F25C5C8D-4431-4960-ACA3-961B660CB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7892" name="3 Marcador de número de diapositiva">
            <a:extLst>
              <a:ext uri="{FF2B5EF4-FFF2-40B4-BE49-F238E27FC236}">
                <a16:creationId xmlns:a16="http://schemas.microsoft.com/office/drawing/2014/main" id="{325579EC-C41C-4535-B369-F2C14193BD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53B53C3-875B-43E2-BD4C-0D2628A6DE3B}" type="slidenum">
              <a:rPr lang="es-ES" altLang="es-CL" sz="1200"/>
              <a:pPr eaLnBrk="1" hangingPunct="1"/>
              <a:t>7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>
            <a:extLst>
              <a:ext uri="{FF2B5EF4-FFF2-40B4-BE49-F238E27FC236}">
                <a16:creationId xmlns:a16="http://schemas.microsoft.com/office/drawing/2014/main" id="{D66225FF-378E-490A-9AB8-DD4D0F4ECF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2 Marcador de notas">
            <a:extLst>
              <a:ext uri="{FF2B5EF4-FFF2-40B4-BE49-F238E27FC236}">
                <a16:creationId xmlns:a16="http://schemas.microsoft.com/office/drawing/2014/main" id="{55F710A2-9B92-45CB-91B3-30DFE4E73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38916" name="3 Marcador de número de diapositiva">
            <a:extLst>
              <a:ext uri="{FF2B5EF4-FFF2-40B4-BE49-F238E27FC236}">
                <a16:creationId xmlns:a16="http://schemas.microsoft.com/office/drawing/2014/main" id="{3E295A25-B517-46BD-9FC4-55CC0CAFC9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42EC5A-BFAA-4CD2-98BB-1A54852FAA34}" type="slidenum">
              <a:rPr lang="es-ES" altLang="es-CL" sz="1200"/>
              <a:pPr eaLnBrk="1" hangingPunct="1"/>
              <a:t>8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>
            <a:extLst>
              <a:ext uri="{FF2B5EF4-FFF2-40B4-BE49-F238E27FC236}">
                <a16:creationId xmlns:a16="http://schemas.microsoft.com/office/drawing/2014/main" id="{1D9D5EDE-5384-40AB-82DC-E7DE5EC8FB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2 Marcador de notas">
            <a:extLst>
              <a:ext uri="{FF2B5EF4-FFF2-40B4-BE49-F238E27FC236}">
                <a16:creationId xmlns:a16="http://schemas.microsoft.com/office/drawing/2014/main" id="{E7D33630-591F-41D0-9876-2135087CF4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1988" name="3 Marcador de número de diapositiva">
            <a:extLst>
              <a:ext uri="{FF2B5EF4-FFF2-40B4-BE49-F238E27FC236}">
                <a16:creationId xmlns:a16="http://schemas.microsoft.com/office/drawing/2014/main" id="{27A42FEF-B02E-4E0E-AD5A-9F36E2FFF2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78DE4D2-79FE-4D24-80A1-08777BA41C79}" type="slidenum">
              <a:rPr lang="es-ES" altLang="es-CL" sz="1200"/>
              <a:pPr eaLnBrk="1" hangingPunct="1"/>
              <a:t>9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>
            <a:extLst>
              <a:ext uri="{FF2B5EF4-FFF2-40B4-BE49-F238E27FC236}">
                <a16:creationId xmlns:a16="http://schemas.microsoft.com/office/drawing/2014/main" id="{BA1D3F9F-34D2-4B67-9E27-A11C3460ED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2 Marcador de notas">
            <a:extLst>
              <a:ext uri="{FF2B5EF4-FFF2-40B4-BE49-F238E27FC236}">
                <a16:creationId xmlns:a16="http://schemas.microsoft.com/office/drawing/2014/main" id="{B8FEBB3F-BFA0-41F5-B34D-F7C3F918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3012" name="3 Marcador de número de diapositiva">
            <a:extLst>
              <a:ext uri="{FF2B5EF4-FFF2-40B4-BE49-F238E27FC236}">
                <a16:creationId xmlns:a16="http://schemas.microsoft.com/office/drawing/2014/main" id="{66DE4E88-0997-4F64-963B-0E7D66E537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CEECB9C-7B07-4655-BD67-6B799DB69DDC}" type="slidenum">
              <a:rPr lang="es-ES" altLang="es-CL" sz="1200"/>
              <a:pPr eaLnBrk="1" hangingPunct="1"/>
              <a:t>10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>
            <a:extLst>
              <a:ext uri="{FF2B5EF4-FFF2-40B4-BE49-F238E27FC236}">
                <a16:creationId xmlns:a16="http://schemas.microsoft.com/office/drawing/2014/main" id="{D4F579B5-387D-48B8-BB24-64953E7A6C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2 Marcador de notas">
            <a:extLst>
              <a:ext uri="{FF2B5EF4-FFF2-40B4-BE49-F238E27FC236}">
                <a16:creationId xmlns:a16="http://schemas.microsoft.com/office/drawing/2014/main" id="{4845B451-4E25-48E2-AA03-25C4E60B5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4036" name="3 Marcador de número de diapositiva">
            <a:extLst>
              <a:ext uri="{FF2B5EF4-FFF2-40B4-BE49-F238E27FC236}">
                <a16:creationId xmlns:a16="http://schemas.microsoft.com/office/drawing/2014/main" id="{D222473E-7616-447A-80DD-7B91548D97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F1A0FF-D19B-4A9C-8AB3-D069E5D56178}" type="slidenum">
              <a:rPr lang="es-ES" altLang="es-CL" sz="1200"/>
              <a:pPr eaLnBrk="1" hangingPunct="1"/>
              <a:t>11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>
            <a:extLst>
              <a:ext uri="{FF2B5EF4-FFF2-40B4-BE49-F238E27FC236}">
                <a16:creationId xmlns:a16="http://schemas.microsoft.com/office/drawing/2014/main" id="{D705C43E-9140-4E97-AC4C-482A7FF50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2 Marcador de notas">
            <a:extLst>
              <a:ext uri="{FF2B5EF4-FFF2-40B4-BE49-F238E27FC236}">
                <a16:creationId xmlns:a16="http://schemas.microsoft.com/office/drawing/2014/main" id="{266835EE-22E2-4B47-8D0E-BE497B9D0D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5060" name="3 Marcador de número de diapositiva">
            <a:extLst>
              <a:ext uri="{FF2B5EF4-FFF2-40B4-BE49-F238E27FC236}">
                <a16:creationId xmlns:a16="http://schemas.microsoft.com/office/drawing/2014/main" id="{DE1BA94D-693B-4E8B-A084-485FF037C3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40D5231-B930-4E55-AD9E-A2238CB3D888}" type="slidenum">
              <a:rPr lang="es-ES" altLang="es-CL" sz="1200"/>
              <a:pPr eaLnBrk="1" hangingPunct="1"/>
              <a:t>12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>
            <a:extLst>
              <a:ext uri="{FF2B5EF4-FFF2-40B4-BE49-F238E27FC236}">
                <a16:creationId xmlns:a16="http://schemas.microsoft.com/office/drawing/2014/main" id="{2B38F79A-3648-4E2E-B868-53C5540294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2 Marcador de notas">
            <a:extLst>
              <a:ext uri="{FF2B5EF4-FFF2-40B4-BE49-F238E27FC236}">
                <a16:creationId xmlns:a16="http://schemas.microsoft.com/office/drawing/2014/main" id="{C3DE5012-6797-4112-A7AB-97CBC83CB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6084" name="3 Marcador de número de diapositiva">
            <a:extLst>
              <a:ext uri="{FF2B5EF4-FFF2-40B4-BE49-F238E27FC236}">
                <a16:creationId xmlns:a16="http://schemas.microsoft.com/office/drawing/2014/main" id="{0FDD52F2-E361-4503-9974-26ED6A1E1D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15FE764-530A-42DB-B60D-8F97F90A5904}" type="slidenum">
              <a:rPr lang="es-ES" altLang="es-CL" sz="1200"/>
              <a:pPr eaLnBrk="1" hangingPunct="1"/>
              <a:t>13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>
            <a:extLst>
              <a:ext uri="{FF2B5EF4-FFF2-40B4-BE49-F238E27FC236}">
                <a16:creationId xmlns:a16="http://schemas.microsoft.com/office/drawing/2014/main" id="{4AD601FB-0F49-49E8-998B-04FFC0503B0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2 Marcador de notas">
            <a:extLst>
              <a:ext uri="{FF2B5EF4-FFF2-40B4-BE49-F238E27FC236}">
                <a16:creationId xmlns:a16="http://schemas.microsoft.com/office/drawing/2014/main" id="{7BFFF75D-215D-4C5A-810A-5664B0EAD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7108" name="3 Marcador de número de diapositiva">
            <a:extLst>
              <a:ext uri="{FF2B5EF4-FFF2-40B4-BE49-F238E27FC236}">
                <a16:creationId xmlns:a16="http://schemas.microsoft.com/office/drawing/2014/main" id="{E7720B12-BD50-4506-9768-6DB9240CF9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06FCBE-4D97-4205-9B51-995D42F120CC}" type="slidenum">
              <a:rPr lang="es-ES" altLang="es-CL" sz="1200"/>
              <a:pPr eaLnBrk="1" hangingPunct="1"/>
              <a:t>14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>
            <a:extLst>
              <a:ext uri="{FF2B5EF4-FFF2-40B4-BE49-F238E27FC236}">
                <a16:creationId xmlns:a16="http://schemas.microsoft.com/office/drawing/2014/main" id="{D92A3022-05EE-4CE8-BB5C-579954BE1B0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2 Marcador de notas">
            <a:extLst>
              <a:ext uri="{FF2B5EF4-FFF2-40B4-BE49-F238E27FC236}">
                <a16:creationId xmlns:a16="http://schemas.microsoft.com/office/drawing/2014/main" id="{0E90A3FC-207D-4461-A1A1-15CD4FC44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8132" name="3 Marcador de número de diapositiva">
            <a:extLst>
              <a:ext uri="{FF2B5EF4-FFF2-40B4-BE49-F238E27FC236}">
                <a16:creationId xmlns:a16="http://schemas.microsoft.com/office/drawing/2014/main" id="{0A72094C-5D95-462C-A65A-14634BBE3C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566A81-ECFC-49D4-8D6C-FFD882C315AF}" type="slidenum">
              <a:rPr lang="es-ES" altLang="es-CL" sz="1200"/>
              <a:pPr eaLnBrk="1" hangingPunct="1"/>
              <a:t>15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>
            <a:extLst>
              <a:ext uri="{FF2B5EF4-FFF2-40B4-BE49-F238E27FC236}">
                <a16:creationId xmlns:a16="http://schemas.microsoft.com/office/drawing/2014/main" id="{6A1B539F-8CFC-4916-8E0C-7DD3E2EB6E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2 Marcador de notas">
            <a:extLst>
              <a:ext uri="{FF2B5EF4-FFF2-40B4-BE49-F238E27FC236}">
                <a16:creationId xmlns:a16="http://schemas.microsoft.com/office/drawing/2014/main" id="{5FC754E7-A8A0-48AC-8DDD-DAC5FF69B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49156" name="3 Marcador de número de diapositiva">
            <a:extLst>
              <a:ext uri="{FF2B5EF4-FFF2-40B4-BE49-F238E27FC236}">
                <a16:creationId xmlns:a16="http://schemas.microsoft.com/office/drawing/2014/main" id="{F0D507A4-9456-42B1-A001-A9AE3388E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D5F4636-AB90-4A16-9483-F5E94429F22D}" type="slidenum">
              <a:rPr lang="es-ES" altLang="es-CL" sz="1200"/>
              <a:pPr eaLnBrk="1" hangingPunct="1"/>
              <a:t>16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>
            <a:extLst>
              <a:ext uri="{FF2B5EF4-FFF2-40B4-BE49-F238E27FC236}">
                <a16:creationId xmlns:a16="http://schemas.microsoft.com/office/drawing/2014/main" id="{5A4DBB74-EF12-4AA9-9682-5C41C4D379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2 Marcador de notas">
            <a:extLst>
              <a:ext uri="{FF2B5EF4-FFF2-40B4-BE49-F238E27FC236}">
                <a16:creationId xmlns:a16="http://schemas.microsoft.com/office/drawing/2014/main" id="{D52659D9-08C2-4E62-A0C1-60F106F07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0180" name="3 Marcador de número de diapositiva">
            <a:extLst>
              <a:ext uri="{FF2B5EF4-FFF2-40B4-BE49-F238E27FC236}">
                <a16:creationId xmlns:a16="http://schemas.microsoft.com/office/drawing/2014/main" id="{C197E598-8051-4893-8B14-FE409F6968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759347A-6115-467B-A20D-D03DFC0803EC}" type="slidenum">
              <a:rPr lang="es-ES" altLang="es-CL" sz="1200"/>
              <a:pPr eaLnBrk="1" hangingPunct="1"/>
              <a:t>17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>
            <a:extLst>
              <a:ext uri="{FF2B5EF4-FFF2-40B4-BE49-F238E27FC236}">
                <a16:creationId xmlns:a16="http://schemas.microsoft.com/office/drawing/2014/main" id="{FAE79F9F-F78F-4213-82BE-7503754D66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2 Marcador de notas">
            <a:extLst>
              <a:ext uri="{FF2B5EF4-FFF2-40B4-BE49-F238E27FC236}">
                <a16:creationId xmlns:a16="http://schemas.microsoft.com/office/drawing/2014/main" id="{8B02DF38-C2E5-4729-AC97-4A1BCED30C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1204" name="3 Marcador de número de diapositiva">
            <a:extLst>
              <a:ext uri="{FF2B5EF4-FFF2-40B4-BE49-F238E27FC236}">
                <a16:creationId xmlns:a16="http://schemas.microsoft.com/office/drawing/2014/main" id="{79974C64-357D-4AFD-A8DA-62BC7EFAF3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3633FD-B570-4C1E-AF18-4F683FDF1E04}" type="slidenum">
              <a:rPr lang="es-ES" altLang="es-CL" sz="1200"/>
              <a:pPr eaLnBrk="1" hangingPunct="1"/>
              <a:t>18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>
            <a:extLst>
              <a:ext uri="{FF2B5EF4-FFF2-40B4-BE49-F238E27FC236}">
                <a16:creationId xmlns:a16="http://schemas.microsoft.com/office/drawing/2014/main" id="{6282B931-E3F6-4282-A946-BB08DABC7D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2 Marcador de notas">
            <a:extLst>
              <a:ext uri="{FF2B5EF4-FFF2-40B4-BE49-F238E27FC236}">
                <a16:creationId xmlns:a16="http://schemas.microsoft.com/office/drawing/2014/main" id="{9999E73D-C292-4856-AE33-8CB337876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2228" name="3 Marcador de número de diapositiva">
            <a:extLst>
              <a:ext uri="{FF2B5EF4-FFF2-40B4-BE49-F238E27FC236}">
                <a16:creationId xmlns:a16="http://schemas.microsoft.com/office/drawing/2014/main" id="{297D72BA-1ADF-4943-B6AF-464EC2A19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A6E0CC1-DF07-43E7-8887-DCE8A602CA07}" type="slidenum">
              <a:rPr lang="es-ES" altLang="es-CL" sz="1200"/>
              <a:pPr eaLnBrk="1" hangingPunct="1"/>
              <a:t>19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>
            <a:extLst>
              <a:ext uri="{FF2B5EF4-FFF2-40B4-BE49-F238E27FC236}">
                <a16:creationId xmlns:a16="http://schemas.microsoft.com/office/drawing/2014/main" id="{8E88885D-EAEE-45AA-9371-843D437C62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2 Marcador de notas">
            <a:extLst>
              <a:ext uri="{FF2B5EF4-FFF2-40B4-BE49-F238E27FC236}">
                <a16:creationId xmlns:a16="http://schemas.microsoft.com/office/drawing/2014/main" id="{5CAF0680-8841-412C-8D9F-83B63DB44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3252" name="3 Marcador de número de diapositiva">
            <a:extLst>
              <a:ext uri="{FF2B5EF4-FFF2-40B4-BE49-F238E27FC236}">
                <a16:creationId xmlns:a16="http://schemas.microsoft.com/office/drawing/2014/main" id="{0F4874B7-9AF2-4D5C-A299-1F87660132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808CBE5-51C6-4473-A788-449F386FFA9C}" type="slidenum">
              <a:rPr lang="es-ES" altLang="es-CL" sz="1200"/>
              <a:pPr eaLnBrk="1" hangingPunct="1"/>
              <a:t>20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>
            <a:extLst>
              <a:ext uri="{FF2B5EF4-FFF2-40B4-BE49-F238E27FC236}">
                <a16:creationId xmlns:a16="http://schemas.microsoft.com/office/drawing/2014/main" id="{A0A2395D-1459-4B0C-9637-AB3A9642B1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2 Marcador de notas">
            <a:extLst>
              <a:ext uri="{FF2B5EF4-FFF2-40B4-BE49-F238E27FC236}">
                <a16:creationId xmlns:a16="http://schemas.microsoft.com/office/drawing/2014/main" id="{A0F25088-EC5B-4D9C-AE7B-2C5CC2E6A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4276" name="3 Marcador de número de diapositiva">
            <a:extLst>
              <a:ext uri="{FF2B5EF4-FFF2-40B4-BE49-F238E27FC236}">
                <a16:creationId xmlns:a16="http://schemas.microsoft.com/office/drawing/2014/main" id="{1BF0C6FF-3BF9-4B61-9192-FEF2EF845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6DC6F71-EA8D-49CD-86E1-7F24B605A3F5}" type="slidenum">
              <a:rPr lang="es-ES" altLang="es-CL" sz="1200"/>
              <a:pPr eaLnBrk="1" hangingPunct="1"/>
              <a:t>21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>
            <a:extLst>
              <a:ext uri="{FF2B5EF4-FFF2-40B4-BE49-F238E27FC236}">
                <a16:creationId xmlns:a16="http://schemas.microsoft.com/office/drawing/2014/main" id="{8F8B76B2-C4BC-4E78-9698-92C4CBC6EE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2 Marcador de notas">
            <a:extLst>
              <a:ext uri="{FF2B5EF4-FFF2-40B4-BE49-F238E27FC236}">
                <a16:creationId xmlns:a16="http://schemas.microsoft.com/office/drawing/2014/main" id="{58679802-9290-471A-9139-53D04DEA6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5300" name="3 Marcador de número de diapositiva">
            <a:extLst>
              <a:ext uri="{FF2B5EF4-FFF2-40B4-BE49-F238E27FC236}">
                <a16:creationId xmlns:a16="http://schemas.microsoft.com/office/drawing/2014/main" id="{0BC86D55-E2D5-45A0-8633-EBD9BAF6BB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17A851A-8C08-4E79-866B-2F2C6F59830D}" type="slidenum">
              <a:rPr lang="es-ES" altLang="es-CL" sz="1200"/>
              <a:pPr eaLnBrk="1" hangingPunct="1"/>
              <a:t>22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>
            <a:extLst>
              <a:ext uri="{FF2B5EF4-FFF2-40B4-BE49-F238E27FC236}">
                <a16:creationId xmlns:a16="http://schemas.microsoft.com/office/drawing/2014/main" id="{B60D91B1-354B-4A60-BC60-7543B2E977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2 Marcador de notas">
            <a:extLst>
              <a:ext uri="{FF2B5EF4-FFF2-40B4-BE49-F238E27FC236}">
                <a16:creationId xmlns:a16="http://schemas.microsoft.com/office/drawing/2014/main" id="{41B97E0A-CCDC-47E5-A29A-C617D053E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6324" name="3 Marcador de número de diapositiva">
            <a:extLst>
              <a:ext uri="{FF2B5EF4-FFF2-40B4-BE49-F238E27FC236}">
                <a16:creationId xmlns:a16="http://schemas.microsoft.com/office/drawing/2014/main" id="{DE842C59-93FA-4353-A6C4-54BED6472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F2FC3EA-7163-49B5-9C4D-1587D464720A}" type="slidenum">
              <a:rPr lang="es-ES" altLang="es-CL" sz="1200"/>
              <a:pPr eaLnBrk="1" hangingPunct="1"/>
              <a:t>23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>
            <a:extLst>
              <a:ext uri="{FF2B5EF4-FFF2-40B4-BE49-F238E27FC236}">
                <a16:creationId xmlns:a16="http://schemas.microsoft.com/office/drawing/2014/main" id="{531CEDBC-72A8-4900-A75A-93F8A9DE0D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2 Marcador de notas">
            <a:extLst>
              <a:ext uri="{FF2B5EF4-FFF2-40B4-BE49-F238E27FC236}">
                <a16:creationId xmlns:a16="http://schemas.microsoft.com/office/drawing/2014/main" id="{1022D68C-9F0F-456B-B6A2-71BE6FCC5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7348" name="3 Marcador de número de diapositiva">
            <a:extLst>
              <a:ext uri="{FF2B5EF4-FFF2-40B4-BE49-F238E27FC236}">
                <a16:creationId xmlns:a16="http://schemas.microsoft.com/office/drawing/2014/main" id="{92270727-D887-4C40-90F8-99641B3CA0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7891E24-D349-4FE6-B429-038733B5CC15}" type="slidenum">
              <a:rPr lang="es-ES" altLang="es-CL" sz="1200"/>
              <a:pPr eaLnBrk="1" hangingPunct="1"/>
              <a:t>24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>
            <a:extLst>
              <a:ext uri="{FF2B5EF4-FFF2-40B4-BE49-F238E27FC236}">
                <a16:creationId xmlns:a16="http://schemas.microsoft.com/office/drawing/2014/main" id="{1172FD76-A53D-432D-83B4-D53D759C8D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2 Marcador de notas">
            <a:extLst>
              <a:ext uri="{FF2B5EF4-FFF2-40B4-BE49-F238E27FC236}">
                <a16:creationId xmlns:a16="http://schemas.microsoft.com/office/drawing/2014/main" id="{E90EC7BE-64DC-46CD-9B58-6A1AA6B0E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59396" name="3 Marcador de número de diapositiva">
            <a:extLst>
              <a:ext uri="{FF2B5EF4-FFF2-40B4-BE49-F238E27FC236}">
                <a16:creationId xmlns:a16="http://schemas.microsoft.com/office/drawing/2014/main" id="{1F784925-B65A-44DA-B768-EB4559CDB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268F6D4-AB3D-4806-A932-D91E17696624}" type="slidenum">
              <a:rPr lang="es-ES" altLang="es-CL" sz="1200"/>
              <a:pPr eaLnBrk="1" hangingPunct="1"/>
              <a:t>26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>
            <a:extLst>
              <a:ext uri="{FF2B5EF4-FFF2-40B4-BE49-F238E27FC236}">
                <a16:creationId xmlns:a16="http://schemas.microsoft.com/office/drawing/2014/main" id="{5AEBCA3E-3019-43F9-A68E-8CECB0C5D4E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2 Marcador de notas">
            <a:extLst>
              <a:ext uri="{FF2B5EF4-FFF2-40B4-BE49-F238E27FC236}">
                <a16:creationId xmlns:a16="http://schemas.microsoft.com/office/drawing/2014/main" id="{A3539487-843A-499C-967E-6FC03BD32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60420" name="3 Marcador de número de diapositiva">
            <a:extLst>
              <a:ext uri="{FF2B5EF4-FFF2-40B4-BE49-F238E27FC236}">
                <a16:creationId xmlns:a16="http://schemas.microsoft.com/office/drawing/2014/main" id="{B39CCAC5-A011-4E7B-A1D5-E8D20332E4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FB9CECC-C7D2-454B-9A4B-1EDB557BAF61}" type="slidenum">
              <a:rPr lang="es-ES" altLang="es-CL" sz="1200"/>
              <a:pPr eaLnBrk="1" hangingPunct="1"/>
              <a:t>27</a:t>
            </a:fld>
            <a:endParaRPr lang="es-ES" altLang="es-CL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>
            <a:extLst>
              <a:ext uri="{FF2B5EF4-FFF2-40B4-BE49-F238E27FC236}">
                <a16:creationId xmlns:a16="http://schemas.microsoft.com/office/drawing/2014/main" id="{2DC96039-E9FB-4D88-8AF4-6BB3FC41CD8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2 Marcador de notas">
            <a:extLst>
              <a:ext uri="{FF2B5EF4-FFF2-40B4-BE49-F238E27FC236}">
                <a16:creationId xmlns:a16="http://schemas.microsoft.com/office/drawing/2014/main" id="{AD1A1873-5BA3-4009-BFFC-43F8A0456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61444" name="3 Marcador de número de diapositiva">
            <a:extLst>
              <a:ext uri="{FF2B5EF4-FFF2-40B4-BE49-F238E27FC236}">
                <a16:creationId xmlns:a16="http://schemas.microsoft.com/office/drawing/2014/main" id="{A8FB7B0D-2755-4954-BFE2-33276CB36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CA34212-D6A5-48AC-9432-9F3B2CB3A0E2}" type="slidenum">
              <a:rPr lang="es-ES" altLang="es-CL" sz="1200"/>
              <a:pPr eaLnBrk="1" hangingPunct="1"/>
              <a:t>28</a:t>
            </a:fld>
            <a:endParaRPr lang="es-ES" altLang="es-CL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07682A-2F42-4326-850A-890375D60B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EFF9C9-F306-4165-82CA-B1594E58B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9E0B5E-DFCE-4FAD-9496-0EA6DBD14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E86831-6AFD-47A1-A23B-AFB2628FD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E588D9-2A6D-4107-B8A1-09B477121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31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6E0F2F-270A-4B44-9582-0250FEA87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983BC9-B0C3-4384-BACE-F7D69EC449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C7B055-EA0F-4B4B-8CB8-166B99F48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A159B5-3F86-4F28-BF53-C43529819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DA3B3A-961E-47F5-AC51-6E0A0AA70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199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180479-758B-4547-87BE-7731583EE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E27FE5-4C94-40CB-A67D-7D84FD21F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032B97-3187-41B6-A2C9-733E16BEC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DB6B40-9C68-402B-8106-78F9C7297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AB07C5-CFE5-4E1F-B222-46B99FF22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7964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888937-5607-456C-9786-0463757C3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54D77F-CBD5-47B6-A5DB-C79EBFF202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157E2C-040F-4724-8428-CD4EF0FDA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2B82DE-95A3-4D73-932F-169E0CD7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9A9936E-C3C0-470B-B85E-BEA3FC662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33EA87A-5193-449B-AD48-520F9A8DA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012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74AFA1-2C9A-4053-B9E8-E2C8E5F3A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A357D2-76A8-4D73-8954-A34CF1A56C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CB03290-0EAA-4BF7-AA5E-EBD4B961AA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11665E5-6D73-4526-8AE8-75A3B5721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AD46202-86C9-4538-BD6C-6CC163AEDF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B09B869-FE77-4CFC-B031-68DC9B599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34F70A2-49CE-409E-98A0-2ECE271A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05215CC-81CE-48DD-BF68-6C48503A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3811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25B929-0A70-47FD-9C2B-F02018D9F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7A9F1F3-57D6-4773-BF41-CD39905EE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5CECA83-2092-4E09-B965-6BACF5369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B7CF86E-C750-4594-85EF-0039035F4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026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88CE08-A609-45D5-8D4F-2B34D5054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42F96C6-827D-4FF0-BEB2-F7A22B702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E89CEEF-57E5-4286-B8C9-5883A6D9F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9846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B1E6E0-DA61-4631-A38A-252FFA332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E6E579-1F29-4912-89EB-9FF799D0C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6A3DB27-1D14-444B-B6BD-C1750BED24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AC787C-437A-4962-B889-9DEF253BC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095149-6B4C-4848-80A7-6C8E71F08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21B4CEA-924C-43E6-8FB0-E402EB6F9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4628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DD6DE8-52F6-466F-B20C-D61D750AA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AC75B5-90F6-4336-8B2B-7E9E007C72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135D69B-8FD5-47F2-9011-03EB8DF3B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7C4EE9-140E-46EB-A8A0-634538E0A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3E1E4FD-20EA-4A4F-AAF1-2D1FBF0E0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438750-D1A1-4E94-AE8D-CA43B6908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250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D09463-B9FD-4915-9EB7-8EB8964DF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319CDB-B1E9-4EDE-B51F-9C4F523EF1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183EAA-3572-4599-978B-08AF4766B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F00501-E417-4667-92B7-CAA6E8FA3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B9A8E9C-DC10-4009-9896-B5A7DD569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2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03F1162-E7B7-464E-9A1E-8206703858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A25CD9-A076-41B1-9C43-F0D4BFD4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C87106-214E-4D6D-8451-26FC035A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E3DF34-ACEA-40DC-9859-8F00F94F0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EF073D-A8E0-49F9-820F-550C152ED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0213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640F8F5-F79E-430B-A72F-C82517347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45ACE7-60CA-4E43-8084-45803564F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D8A13E-46EE-46FD-9C63-54BA3B7C7B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98D46-5472-4C1F-83B5-445B84FC3BC6}" type="datetimeFigureOut">
              <a:rPr lang="es-CL" smtClean="0"/>
              <a:t>19-03-2026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A2E26E-558C-46B8-875C-1011D9929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B2C600-82AC-4793-A665-9C4672C52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42675-73B7-4CF5-89CC-A8D8A8DC937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995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" y="0"/>
            <a:ext cx="6099048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Título">
            <a:extLst>
              <a:ext uri="{FF2B5EF4-FFF2-40B4-BE49-F238E27FC236}">
                <a16:creationId xmlns:a16="http://schemas.microsoft.com/office/drawing/2014/main" id="{394834F9-EA48-4876-8142-243788F1BF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5556" y="637762"/>
            <a:ext cx="4554128" cy="5720508"/>
          </a:xfrm>
        </p:spPr>
        <p:txBody>
          <a:bodyPr rtlCol="0" anchor="t">
            <a:norm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s-ES" sz="4800" b="1" dirty="0">
                <a:solidFill>
                  <a:schemeClr val="bg1"/>
                </a:solidFill>
              </a:rPr>
              <a:t>HIGIENE Y MANIPULACIÓN DE ALIMENTOS</a:t>
            </a:r>
            <a:br>
              <a:rPr lang="es-ES" sz="4800" b="1" dirty="0">
                <a:solidFill>
                  <a:schemeClr val="bg1"/>
                </a:solidFill>
              </a:rPr>
            </a:br>
            <a:br>
              <a:rPr lang="es-ES" sz="4800" b="1" dirty="0">
                <a:solidFill>
                  <a:schemeClr val="bg1"/>
                </a:solidFill>
              </a:rPr>
            </a:br>
            <a:r>
              <a:rPr lang="es-ES" sz="4800" dirty="0">
                <a:solidFill>
                  <a:schemeClr val="bg1"/>
                </a:solidFill>
              </a:rPr>
              <a:t>Profesora</a:t>
            </a:r>
            <a:br>
              <a:rPr lang="es-ES" sz="4800" dirty="0">
                <a:solidFill>
                  <a:schemeClr val="bg1"/>
                </a:solidFill>
              </a:rPr>
            </a:br>
            <a:r>
              <a:rPr lang="es-ES" sz="4800" dirty="0">
                <a:solidFill>
                  <a:schemeClr val="bg1"/>
                </a:solidFill>
              </a:rPr>
              <a:t>Hilde Obermöller Canales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Fork and knife">
            <a:extLst>
              <a:ext uri="{FF2B5EF4-FFF2-40B4-BE49-F238E27FC236}">
                <a16:creationId xmlns:a16="http://schemas.microsoft.com/office/drawing/2014/main" id="{B249CA34-9CD8-48CC-B3D4-CDD9E988D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0216" y="637762"/>
            <a:ext cx="3579308" cy="357930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832F003-FCA6-4CFB-A2EA-308F3AA25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4420" y="4549143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5" name="5 Rectángulo">
            <a:extLst>
              <a:ext uri="{FF2B5EF4-FFF2-40B4-BE49-F238E27FC236}">
                <a16:creationId xmlns:a16="http://schemas.microsoft.com/office/drawing/2014/main" id="{6693BFA2-7302-4A64-B743-C6930E72B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3788" y="365125"/>
            <a:ext cx="4840010" cy="18073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400" b="1">
                <a:latin typeface="+mj-lt"/>
                <a:ea typeface="+mj-ea"/>
                <a:cs typeface="+mj-cs"/>
              </a:rPr>
              <a:t>¿QUE ES HACCP?</a:t>
            </a:r>
          </a:p>
        </p:txBody>
      </p:sp>
      <p:pic>
        <p:nvPicPr>
          <p:cNvPr id="3077" name="Picture 6">
            <a:extLst>
              <a:ext uri="{FF2B5EF4-FFF2-40B4-BE49-F238E27FC236}">
                <a16:creationId xmlns:a16="http://schemas.microsoft.com/office/drawing/2014/main" id="{32EB454D-4742-499B-A1B7-BB4349DD5E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" r="1" b="1"/>
          <a:stretch/>
        </p:blipFill>
        <p:spPr bwMode="auto"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1 Rectángulo">
            <a:extLst>
              <a:ext uri="{FF2B5EF4-FFF2-40B4-BE49-F238E27FC236}">
                <a16:creationId xmlns:a16="http://schemas.microsoft.com/office/drawing/2014/main" id="{B3E732CC-B8CC-481F-8939-6500F91E4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6569" y="1960881"/>
            <a:ext cx="5658871" cy="41960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3600" dirty="0">
                <a:latin typeface="+mn-lt"/>
              </a:rPr>
              <a:t>Es un </a:t>
            </a:r>
            <a:r>
              <a:rPr lang="en-US" altLang="es-CL" sz="3600" dirty="0" err="1">
                <a:latin typeface="+mn-lt"/>
              </a:rPr>
              <a:t>sistema</a:t>
            </a:r>
            <a:r>
              <a:rPr lang="en-US" altLang="es-CL" sz="3600" dirty="0">
                <a:latin typeface="+mn-lt"/>
              </a:rPr>
              <a:t> que </a:t>
            </a:r>
            <a:r>
              <a:rPr lang="en-US" altLang="es-CL" sz="3600" dirty="0" err="1">
                <a:latin typeface="+mn-lt"/>
              </a:rPr>
              <a:t>permite</a:t>
            </a:r>
            <a:r>
              <a:rPr lang="en-US" altLang="es-CL" sz="3600" dirty="0">
                <a:latin typeface="+mn-lt"/>
              </a:rPr>
              <a:t> </a:t>
            </a:r>
            <a:r>
              <a:rPr lang="en-US" altLang="es-CL" sz="3600" dirty="0" err="1">
                <a:latin typeface="+mn-lt"/>
              </a:rPr>
              <a:t>identificar</a:t>
            </a:r>
            <a:r>
              <a:rPr lang="en-US" altLang="es-CL" sz="3600" dirty="0">
                <a:latin typeface="+mn-lt"/>
              </a:rPr>
              <a:t> </a:t>
            </a:r>
            <a:r>
              <a:rPr lang="en-US" altLang="es-CL" sz="3600" dirty="0" err="1">
                <a:latin typeface="+mn-lt"/>
              </a:rPr>
              <a:t>peligros</a:t>
            </a:r>
            <a:r>
              <a:rPr lang="en-US" altLang="es-CL" sz="3600" dirty="0">
                <a:latin typeface="+mn-lt"/>
              </a:rPr>
              <a:t> </a:t>
            </a:r>
            <a:r>
              <a:rPr lang="en-US" altLang="es-CL" sz="3600" dirty="0" err="1">
                <a:latin typeface="+mn-lt"/>
              </a:rPr>
              <a:t>específicos</a:t>
            </a:r>
            <a:r>
              <a:rPr lang="en-US" altLang="es-CL" sz="3600" dirty="0">
                <a:latin typeface="+mn-lt"/>
              </a:rPr>
              <a:t> y </a:t>
            </a:r>
            <a:r>
              <a:rPr lang="en-US" altLang="es-CL" sz="3600" dirty="0" err="1">
                <a:latin typeface="+mn-lt"/>
              </a:rPr>
              <a:t>plantear</a:t>
            </a:r>
            <a:r>
              <a:rPr lang="en-US" altLang="es-CL" sz="3600" dirty="0">
                <a:latin typeface="+mn-lt"/>
              </a:rPr>
              <a:t> </a:t>
            </a:r>
            <a:r>
              <a:rPr lang="en-US" altLang="es-CL" sz="3600" dirty="0" err="1">
                <a:latin typeface="+mn-lt"/>
              </a:rPr>
              <a:t>medidas</a:t>
            </a:r>
            <a:r>
              <a:rPr lang="en-US" altLang="es-CL" sz="3600" dirty="0">
                <a:latin typeface="+mn-lt"/>
              </a:rPr>
              <a:t> de control con </a:t>
            </a:r>
            <a:r>
              <a:rPr lang="en-US" altLang="es-CL" sz="3600" dirty="0" err="1">
                <a:latin typeface="+mn-lt"/>
              </a:rPr>
              <a:t>el</a:t>
            </a:r>
            <a:r>
              <a:rPr lang="en-US" altLang="es-CL" sz="3600" dirty="0">
                <a:latin typeface="+mn-lt"/>
              </a:rPr>
              <a:t> fin de </a:t>
            </a:r>
            <a:r>
              <a:rPr lang="en-US" altLang="es-CL" sz="3600" dirty="0" err="1">
                <a:latin typeface="+mn-lt"/>
              </a:rPr>
              <a:t>garantizar</a:t>
            </a:r>
            <a:r>
              <a:rPr lang="en-US" altLang="es-CL" sz="3600" dirty="0">
                <a:latin typeface="+mn-lt"/>
              </a:rPr>
              <a:t> la </a:t>
            </a:r>
            <a:r>
              <a:rPr lang="en-US" altLang="es-CL" sz="3600" dirty="0" err="1">
                <a:latin typeface="+mn-lt"/>
              </a:rPr>
              <a:t>inocuidad</a:t>
            </a:r>
            <a:r>
              <a:rPr lang="en-US" altLang="es-CL" sz="3600" dirty="0">
                <a:latin typeface="+mn-lt"/>
              </a:rPr>
              <a:t> de los </a:t>
            </a:r>
            <a:r>
              <a:rPr lang="en-US" altLang="es-CL" sz="3600" dirty="0" err="1">
                <a:latin typeface="+mn-lt"/>
              </a:rPr>
              <a:t>alimentos</a:t>
            </a:r>
            <a:r>
              <a:rPr lang="en-US" altLang="es-CL" sz="3600" dirty="0"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A986CB2-DAE2-4D0A-A71A-0733B4F07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75470"/>
            <a:ext cx="10905066" cy="550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52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42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248BADCD-9D4C-44FA-AA72-0E7916E14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2566" y="643467"/>
            <a:ext cx="964686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3" name="5 Rectángulo">
            <a:extLst>
              <a:ext uri="{FF2B5EF4-FFF2-40B4-BE49-F238E27FC236}">
                <a16:creationId xmlns:a16="http://schemas.microsoft.com/office/drawing/2014/main" id="{55913F00-1355-405A-9F9A-C3CBA9CBB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1967266"/>
            <a:ext cx="2628900" cy="254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HACCP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A8DDD87-3AF6-4D91-8D33-4F316D345D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675" y="643466"/>
            <a:ext cx="6595982" cy="556873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8" name="5 Rectángulo">
            <a:extLst>
              <a:ext uri="{FF2B5EF4-FFF2-40B4-BE49-F238E27FC236}">
                <a16:creationId xmlns:a16="http://schemas.microsoft.com/office/drawing/2014/main" id="{D677239E-5647-4262-8C28-21A5C1373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560" y="856180"/>
            <a:ext cx="4560584" cy="11280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>
                <a:latin typeface="+mj-lt"/>
                <a:ea typeface="+mj-ea"/>
                <a:cs typeface="+mj-cs"/>
              </a:rPr>
              <a:t>PASOS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9" name="1 Rectángulo">
            <a:extLst>
              <a:ext uri="{FF2B5EF4-FFF2-40B4-BE49-F238E27FC236}">
                <a16:creationId xmlns:a16="http://schemas.microsoft.com/office/drawing/2014/main" id="{021F37AE-06C6-4ADA-B456-283C64E0E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614" y="2376246"/>
            <a:ext cx="5425410" cy="401364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1 : </a:t>
            </a:r>
            <a:r>
              <a:rPr lang="en-US" altLang="es-CL" sz="1600" dirty="0" err="1">
                <a:latin typeface="+mn-lt"/>
              </a:rPr>
              <a:t>Organizar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equipo</a:t>
            </a:r>
            <a:r>
              <a:rPr lang="en-US" altLang="es-CL" sz="1600" dirty="0">
                <a:latin typeface="+mn-lt"/>
              </a:rPr>
              <a:t> de HACCP.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2 : </a:t>
            </a:r>
            <a:r>
              <a:rPr lang="en-US" altLang="es-CL" sz="1600" dirty="0" err="1">
                <a:latin typeface="+mn-lt"/>
              </a:rPr>
              <a:t>Describir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producto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3 : </a:t>
            </a:r>
            <a:r>
              <a:rPr lang="en-US" altLang="es-CL" sz="1600" dirty="0" err="1">
                <a:latin typeface="+mn-lt"/>
              </a:rPr>
              <a:t>Identificar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uso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previsto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4 : </a:t>
            </a:r>
            <a:r>
              <a:rPr lang="en-US" altLang="es-CL" sz="1600" dirty="0" err="1">
                <a:latin typeface="+mn-lt"/>
              </a:rPr>
              <a:t>Elaborar</a:t>
            </a:r>
            <a:r>
              <a:rPr lang="en-US" altLang="es-CL" sz="1600" dirty="0">
                <a:latin typeface="+mn-lt"/>
              </a:rPr>
              <a:t> un </a:t>
            </a:r>
            <a:r>
              <a:rPr lang="en-US" altLang="es-CL" sz="1600" dirty="0" err="1">
                <a:latin typeface="+mn-lt"/>
              </a:rPr>
              <a:t>diagrama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flujo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procesos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5 : </a:t>
            </a:r>
            <a:r>
              <a:rPr lang="en-US" altLang="es-CL" sz="1600" dirty="0" err="1">
                <a:latin typeface="+mn-lt"/>
              </a:rPr>
              <a:t>Verificar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diagrama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flujo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6 : </a:t>
            </a:r>
            <a:r>
              <a:rPr lang="en-US" altLang="es-CL" sz="1600" dirty="0" err="1">
                <a:latin typeface="+mn-lt"/>
              </a:rPr>
              <a:t>Realizar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análisis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peligros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7 : </a:t>
            </a:r>
            <a:r>
              <a:rPr lang="en-US" altLang="es-CL" sz="1600" dirty="0" err="1">
                <a:latin typeface="+mn-lt"/>
              </a:rPr>
              <a:t>Determinar</a:t>
            </a:r>
            <a:r>
              <a:rPr lang="en-US" altLang="es-CL" sz="1600" dirty="0">
                <a:latin typeface="+mn-lt"/>
              </a:rPr>
              <a:t> los puntos de control </a:t>
            </a:r>
            <a:r>
              <a:rPr lang="en-US" altLang="es-CL" sz="1600" dirty="0" err="1">
                <a:latin typeface="+mn-lt"/>
              </a:rPr>
              <a:t>críticos</a:t>
            </a:r>
            <a:r>
              <a:rPr lang="en-US" altLang="es-CL" sz="1600" dirty="0">
                <a:latin typeface="+mn-lt"/>
              </a:rPr>
              <a:t> (PCC).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8 : </a:t>
            </a:r>
            <a:r>
              <a:rPr lang="en-US" altLang="es-CL" sz="1600" dirty="0" err="1">
                <a:latin typeface="+mn-lt"/>
              </a:rPr>
              <a:t>Establecer</a:t>
            </a:r>
            <a:r>
              <a:rPr lang="en-US" altLang="es-CL" sz="1600" dirty="0">
                <a:latin typeface="+mn-lt"/>
              </a:rPr>
              <a:t> los </a:t>
            </a:r>
            <a:r>
              <a:rPr lang="en-US" altLang="es-CL" sz="1600" dirty="0" err="1">
                <a:latin typeface="+mn-lt"/>
              </a:rPr>
              <a:t>límites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críticos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9 : </a:t>
            </a:r>
            <a:r>
              <a:rPr lang="en-US" altLang="es-CL" sz="1600" dirty="0" err="1">
                <a:latin typeface="+mn-lt"/>
              </a:rPr>
              <a:t>Establecer</a:t>
            </a:r>
            <a:r>
              <a:rPr lang="en-US" altLang="es-CL" sz="1600" dirty="0">
                <a:latin typeface="+mn-lt"/>
              </a:rPr>
              <a:t> un </a:t>
            </a:r>
            <a:r>
              <a:rPr lang="en-US" altLang="es-CL" sz="1600" dirty="0" err="1">
                <a:latin typeface="+mn-lt"/>
              </a:rPr>
              <a:t>sistema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monitoreo</a:t>
            </a:r>
            <a:r>
              <a:rPr lang="en-US" altLang="es-CL" sz="1600" dirty="0">
                <a:latin typeface="+mn-lt"/>
              </a:rPr>
              <a:t> para </a:t>
            </a:r>
            <a:r>
              <a:rPr lang="en-US" altLang="es-CL" sz="1600" dirty="0" err="1">
                <a:latin typeface="+mn-lt"/>
              </a:rPr>
              <a:t>cada</a:t>
            </a:r>
            <a:r>
              <a:rPr lang="en-US" altLang="es-CL" sz="1600" dirty="0">
                <a:latin typeface="+mn-lt"/>
              </a:rPr>
              <a:t> PCC.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10 : </a:t>
            </a:r>
            <a:r>
              <a:rPr lang="en-US" altLang="es-CL" sz="1600" dirty="0" err="1">
                <a:latin typeface="+mn-lt"/>
              </a:rPr>
              <a:t>Establecer</a:t>
            </a:r>
            <a:r>
              <a:rPr lang="en-US" altLang="es-CL" sz="1600" dirty="0">
                <a:latin typeface="+mn-lt"/>
              </a:rPr>
              <a:t> un plan de </a:t>
            </a:r>
            <a:r>
              <a:rPr lang="en-US" altLang="es-CL" sz="1600" dirty="0" err="1">
                <a:latin typeface="+mn-lt"/>
              </a:rPr>
              <a:t>acción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correctiva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11 : </a:t>
            </a:r>
            <a:r>
              <a:rPr lang="en-US" altLang="es-CL" sz="1600" dirty="0" err="1">
                <a:latin typeface="+mn-lt"/>
              </a:rPr>
              <a:t>Establecer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procedimientos</a:t>
            </a:r>
            <a:r>
              <a:rPr lang="en-US" altLang="es-CL" sz="1600" dirty="0">
                <a:latin typeface="+mn-lt"/>
              </a:rPr>
              <a:t> de </a:t>
            </a:r>
            <a:r>
              <a:rPr lang="en-US" altLang="es-CL" sz="1600" dirty="0" err="1">
                <a:latin typeface="+mn-lt"/>
              </a:rPr>
              <a:t>verificación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12 : </a:t>
            </a:r>
            <a:r>
              <a:rPr lang="en-US" altLang="es-CL" sz="1600" dirty="0" err="1">
                <a:latin typeface="+mn-lt"/>
              </a:rPr>
              <a:t>Establecer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documentación</a:t>
            </a:r>
            <a:r>
              <a:rPr lang="en-US" altLang="es-CL" sz="1600" dirty="0">
                <a:latin typeface="+mn-lt"/>
              </a:rPr>
              <a:t> y </a:t>
            </a:r>
            <a:r>
              <a:rPr lang="en-US" altLang="es-CL" sz="1600" dirty="0" err="1">
                <a:latin typeface="+mn-lt"/>
              </a:rPr>
              <a:t>registro</a:t>
            </a:r>
            <a:r>
              <a:rPr lang="en-US" altLang="es-CL" sz="16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600" b="1" dirty="0">
                <a:latin typeface="+mn-lt"/>
              </a:rPr>
              <a:t>Paso 13 : </a:t>
            </a:r>
            <a:r>
              <a:rPr lang="en-US" altLang="es-CL" sz="1600" dirty="0" err="1">
                <a:latin typeface="+mn-lt"/>
              </a:rPr>
              <a:t>Revisar</a:t>
            </a:r>
            <a:r>
              <a:rPr lang="en-US" altLang="es-CL" sz="1600" dirty="0">
                <a:latin typeface="+mn-lt"/>
              </a:rPr>
              <a:t> </a:t>
            </a:r>
            <a:r>
              <a:rPr lang="en-US" altLang="es-CL" sz="1600" dirty="0" err="1">
                <a:latin typeface="+mn-lt"/>
              </a:rPr>
              <a:t>el</a:t>
            </a:r>
            <a:r>
              <a:rPr lang="en-US" altLang="es-CL" sz="1600" dirty="0">
                <a:latin typeface="+mn-lt"/>
              </a:rPr>
              <a:t> plan de HACCP.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ttp://www.lapaginavirtual.net/webdesign/images/pasos.jpg">
            <a:extLst>
              <a:ext uri="{FF2B5EF4-FFF2-40B4-BE49-F238E27FC236}">
                <a16:creationId xmlns:a16="http://schemas.microsoft.com/office/drawing/2014/main" id="{3E7A3078-3101-40F5-99CB-CE914C41AF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" r="21438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6" name="Rectangle 74">
            <a:extLst>
              <a:ext uri="{FF2B5EF4-FFF2-40B4-BE49-F238E27FC236}">
                <a16:creationId xmlns:a16="http://schemas.microsoft.com/office/drawing/2014/main" id="{B430338F-E2FD-4573-B0B7-E2EB12CC9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5 Rectángulo">
            <a:extLst>
              <a:ext uri="{FF2B5EF4-FFF2-40B4-BE49-F238E27FC236}">
                <a16:creationId xmlns:a16="http://schemas.microsoft.com/office/drawing/2014/main" id="{24A5F4FA-6528-40FE-B69D-C4FEAC823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015" y="4495568"/>
            <a:ext cx="3861960" cy="19052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Paso 1 : Organizar el equipo de HACCP.</a:t>
            </a:r>
          </a:p>
        </p:txBody>
      </p:sp>
      <p:sp>
        <p:nvSpPr>
          <p:cNvPr id="7177" name="Rectangle 76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-1"/>
            <a:ext cx="11231745" cy="4131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4" name="Picture 4" descr="http://portalti.com/wp-content/uploads/2010/11/image9.png">
            <a:extLst>
              <a:ext uri="{FF2B5EF4-FFF2-40B4-BE49-F238E27FC236}">
                <a16:creationId xmlns:a16="http://schemas.microsoft.com/office/drawing/2014/main" id="{A2DE6392-F9CE-410E-9C96-ECC3B36D0A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9" b="12628"/>
          <a:stretch/>
        </p:blipFill>
        <p:spPr bwMode="auto">
          <a:xfrm>
            <a:off x="838200" y="364143"/>
            <a:ext cx="5136795" cy="342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" descr="http://iaap.files.wordpress.com/2011/09/trabajo-en-equipo.jpg">
            <a:extLst>
              <a:ext uri="{FF2B5EF4-FFF2-40B4-BE49-F238E27FC236}">
                <a16:creationId xmlns:a16="http://schemas.microsoft.com/office/drawing/2014/main" id="{BA9AA14F-7A72-4A29-8E78-08148AAABD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"/>
          <a:stretch/>
        </p:blipFill>
        <p:spPr bwMode="auto">
          <a:xfrm>
            <a:off x="6297264" y="364142"/>
            <a:ext cx="5136795" cy="342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837444" y="5460209"/>
            <a:ext cx="1790365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2" name="1 Rectángulo">
            <a:extLst>
              <a:ext uri="{FF2B5EF4-FFF2-40B4-BE49-F238E27FC236}">
                <a16:creationId xmlns:a16="http://schemas.microsoft.com/office/drawing/2014/main" id="{2973C850-BFBB-4613-A8F4-2B8B26897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719" y="4495568"/>
            <a:ext cx="6586915" cy="19052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s-CL" sz="2800" dirty="0">
                <a:latin typeface="+mn-lt"/>
              </a:rPr>
              <a:t>¿</a:t>
            </a:r>
            <a:r>
              <a:rPr lang="en-US" altLang="es-CL" sz="2800" dirty="0" err="1">
                <a:latin typeface="+mn-lt"/>
              </a:rPr>
              <a:t>Quiénes</a:t>
            </a:r>
            <a:r>
              <a:rPr lang="en-US" altLang="es-CL" sz="2800" dirty="0">
                <a:latin typeface="+mn-lt"/>
              </a:rPr>
              <a:t> </a:t>
            </a:r>
            <a:r>
              <a:rPr lang="en-US" altLang="es-CL" sz="2800" dirty="0" err="1">
                <a:latin typeface="+mn-lt"/>
              </a:rPr>
              <a:t>deberían</a:t>
            </a:r>
            <a:r>
              <a:rPr lang="en-US" altLang="es-CL" sz="2800" dirty="0">
                <a:latin typeface="+mn-lt"/>
              </a:rPr>
              <a:t> </a:t>
            </a:r>
            <a:r>
              <a:rPr lang="en-US" altLang="es-CL" sz="2800" dirty="0" err="1">
                <a:latin typeface="+mn-lt"/>
              </a:rPr>
              <a:t>conformarlo</a:t>
            </a:r>
            <a:r>
              <a:rPr lang="en-US" altLang="es-CL" sz="2800" dirty="0">
                <a:latin typeface="+mn-lt"/>
              </a:rPr>
              <a:t>?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2800" dirty="0" err="1">
                <a:latin typeface="+mn-lt"/>
              </a:rPr>
              <a:t>Líder</a:t>
            </a:r>
            <a:r>
              <a:rPr lang="en-US" altLang="es-CL" sz="2800" dirty="0">
                <a:latin typeface="+mn-lt"/>
              </a:rPr>
              <a:t> del </a:t>
            </a:r>
            <a:r>
              <a:rPr lang="en-US" altLang="es-CL" sz="2800" dirty="0" err="1">
                <a:latin typeface="+mn-lt"/>
              </a:rPr>
              <a:t>Equipo</a:t>
            </a:r>
            <a:r>
              <a:rPr lang="en-US" altLang="es-CL" sz="2800" dirty="0">
                <a:latin typeface="+mn-lt"/>
              </a:rPr>
              <a:t> HACCP.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2800" dirty="0" err="1">
                <a:latin typeface="+mn-lt"/>
              </a:rPr>
              <a:t>Capacitación</a:t>
            </a:r>
            <a:r>
              <a:rPr lang="en-US" altLang="es-CL" sz="2800" dirty="0">
                <a:latin typeface="+mn-lt"/>
              </a:rPr>
              <a:t> formal HACCP.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95" name="5 Rectángulo">
            <a:extLst>
              <a:ext uri="{FF2B5EF4-FFF2-40B4-BE49-F238E27FC236}">
                <a16:creationId xmlns:a16="http://schemas.microsoft.com/office/drawing/2014/main" id="{6393113A-8A2C-4E3B-B610-E5C3F79BD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2 : Describir el producto.</a:t>
            </a:r>
          </a:p>
        </p:txBody>
      </p:sp>
      <p:graphicFrame>
        <p:nvGraphicFramePr>
          <p:cNvPr id="2" name="1 Tabla">
            <a:extLst>
              <a:ext uri="{FF2B5EF4-FFF2-40B4-BE49-F238E27FC236}">
                <a16:creationId xmlns:a16="http://schemas.microsoft.com/office/drawing/2014/main" id="{1F9578C4-9FA2-4E95-BFED-D197C7424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926173"/>
              </p:ext>
            </p:extLst>
          </p:nvPr>
        </p:nvGraphicFramePr>
        <p:xfrm>
          <a:off x="4502428" y="784647"/>
          <a:ext cx="7225749" cy="5288708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31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94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7713">
                <a:tc>
                  <a:txBody>
                    <a:bodyPr/>
                    <a:lstStyle/>
                    <a:p>
                      <a:r>
                        <a:rPr lang="es-CL" sz="1600" b="0" cap="none" spc="0">
                          <a:solidFill>
                            <a:schemeClr val="bg1"/>
                          </a:solidFill>
                        </a:rPr>
                        <a:t>Nombre del Producto</a:t>
                      </a:r>
                    </a:p>
                  </a:txBody>
                  <a:tcPr marL="139365" marR="107208" marT="107203" marB="107203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600" b="0" cap="none" spc="0">
                          <a:solidFill>
                            <a:schemeClr val="bg1"/>
                          </a:solidFill>
                        </a:rPr>
                        <a:t>Los tallitos de apio son cortes de tallos de apio fresco, lavado, cortado, sin hojas, listos para consumir, presentados en bolsas de 12 onzas.</a:t>
                      </a:r>
                    </a:p>
                  </a:txBody>
                  <a:tcPr marL="139365" marR="107208" marT="107203" marB="10720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7855">
                <a:tc>
                  <a:txBody>
                    <a:bodyPr/>
                    <a:lstStyle/>
                    <a:p>
                      <a:r>
                        <a:rPr lang="es-CL" sz="1600" b="1" cap="none" spc="0">
                          <a:solidFill>
                            <a:schemeClr val="tx1"/>
                          </a:solidFill>
                        </a:rPr>
                        <a:t>Características importantes del</a:t>
                      </a:r>
                    </a:p>
                    <a:p>
                      <a:r>
                        <a:rPr lang="es-CL" sz="1600" b="1" cap="none" spc="0">
                          <a:solidFill>
                            <a:schemeClr val="tx1"/>
                          </a:solidFill>
                        </a:rPr>
                        <a:t>producto final</a:t>
                      </a:r>
                    </a:p>
                  </a:txBody>
                  <a:tcPr marL="139365" marR="107208" marT="107203" marB="10720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El producto debe mantenerse en todo momento a una temperatura de 40 °F (4.4 °C) como máximo, pero evitando</a:t>
                      </a:r>
                    </a:p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temperaturas de congelamiento.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572">
                <a:tc>
                  <a:txBody>
                    <a:bodyPr/>
                    <a:lstStyle/>
                    <a:p>
                      <a:r>
                        <a:rPr lang="es-CL" sz="1600" b="1" cap="none" spc="0">
                          <a:solidFill>
                            <a:schemeClr val="tx1"/>
                          </a:solidFill>
                        </a:rPr>
                        <a:t>Envasado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Bolsas de material plástico, selladas, conteniendo 12 onzas de producto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7572">
                <a:tc>
                  <a:txBody>
                    <a:bodyPr/>
                    <a:lstStyle/>
                    <a:p>
                      <a:r>
                        <a:rPr lang="es-CL" sz="1600" b="1" cap="none" spc="0">
                          <a:solidFill>
                            <a:schemeClr val="tx1"/>
                          </a:solidFill>
                        </a:rPr>
                        <a:t>Vida Útil</a:t>
                      </a:r>
                    </a:p>
                  </a:txBody>
                  <a:tcPr marL="139365" marR="107208" marT="107203" marB="10720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Bajo las condiciones apropiadas de almacenamiento, el producto tiene un tiempo de vida útil de 15 días.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7996">
                <a:tc>
                  <a:txBody>
                    <a:bodyPr/>
                    <a:lstStyle/>
                    <a:p>
                      <a:r>
                        <a:rPr lang="es-CL" sz="1600" b="1" cap="none" spc="0">
                          <a:solidFill>
                            <a:schemeClr val="tx1"/>
                          </a:solidFill>
                        </a:rPr>
                        <a:t>Uso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El producto está orientado hacia el público en general, ya sea en el ámbito doméstico o institucional. No está específicamente procesado para ser consumido por poblaciones de alto riesgo (niños, ancianos, sistema</a:t>
                      </a:r>
                    </a:p>
                    <a:p>
                      <a:r>
                        <a:rPr lang="es-CL" sz="1600" cap="none" spc="0">
                          <a:solidFill>
                            <a:schemeClr val="tx1"/>
                          </a:solidFill>
                        </a:rPr>
                        <a:t>inmunológico comprometido)</a:t>
                      </a:r>
                    </a:p>
                  </a:txBody>
                  <a:tcPr marL="139365" marR="107208" marT="107203" marB="1072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6E13DAD0-A4B0-4817-8995-A0D346584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67" name="5 Rectángulo">
            <a:extLst>
              <a:ext uri="{FF2B5EF4-FFF2-40B4-BE49-F238E27FC236}">
                <a16:creationId xmlns:a16="http://schemas.microsoft.com/office/drawing/2014/main" id="{DFAF4095-70A3-45FC-A579-D5A65182D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1821" y="3812954"/>
            <a:ext cx="6465287" cy="151601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3 - Identificar el uso previsto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59F9672C-557D-4871-B58C-7874589D7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0" name="Picture 4" descr="http://www.guiapeques.com/wp-content/uploads/2008/03/embarazada.jpg">
            <a:extLst>
              <a:ext uri="{FF2B5EF4-FFF2-40B4-BE49-F238E27FC236}">
                <a16:creationId xmlns:a16="http://schemas.microsoft.com/office/drawing/2014/main" id="{6F38485C-BDC3-4081-99E4-A935542FC7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93"/>
          <a:stretch/>
        </p:blipFill>
        <p:spPr bwMode="auto">
          <a:xfrm>
            <a:off x="317635" y="321733"/>
            <a:ext cx="4160452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" descr="http://3.bp.blogspot.com/_RsyKBL2MDYk/SelTqqR9ywI/AAAAAAAAIRo/X67y-tvVlC4/s400/Ancianos.jpg">
            <a:extLst>
              <a:ext uri="{FF2B5EF4-FFF2-40B4-BE49-F238E27FC236}">
                <a16:creationId xmlns:a16="http://schemas.microsoft.com/office/drawing/2014/main" id="{863901DA-F86B-4EA7-B747-3AF6691319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506"/>
          <a:stretch/>
        </p:blipFill>
        <p:spPr bwMode="auto">
          <a:xfrm>
            <a:off x="4638955" y="321733"/>
            <a:ext cx="3539976" cy="29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 descr="http://media.parabebes.com/servicios/7/4/8/l.canguro-en-malaga_1255452847.jpg">
            <a:extLst>
              <a:ext uri="{FF2B5EF4-FFF2-40B4-BE49-F238E27FC236}">
                <a16:creationId xmlns:a16="http://schemas.microsoft.com/office/drawing/2014/main" id="{7F81B82D-A1DD-4CE4-9770-2C3F4DA411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73" r="1" b="4630"/>
          <a:stretch/>
        </p:blipFill>
        <p:spPr bwMode="auto">
          <a:xfrm>
            <a:off x="8348570" y="321734"/>
            <a:ext cx="3535590" cy="29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291" name="5 Rectángulo">
            <a:extLst>
              <a:ext uri="{FF2B5EF4-FFF2-40B4-BE49-F238E27FC236}">
                <a16:creationId xmlns:a16="http://schemas.microsoft.com/office/drawing/2014/main" id="{70A9A68C-BBAC-4694-8047-9BEE81F05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4 - Elaborar un diagrama de flujo de procesos</a:t>
            </a:r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44998F63-C0D6-448B-A89E-46FC48AAC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60677" y="467208"/>
            <a:ext cx="4709249" cy="592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5 Rectángulo">
            <a:extLst>
              <a:ext uri="{FF2B5EF4-FFF2-40B4-BE49-F238E27FC236}">
                <a16:creationId xmlns:a16="http://schemas.microsoft.com/office/drawing/2014/main" id="{B660F086-D728-4B18-8C24-A3D8CCF75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3" y="3752849"/>
            <a:ext cx="3290887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600" b="1">
                <a:latin typeface="+mj-lt"/>
                <a:ea typeface="+mj-ea"/>
                <a:cs typeface="+mj-cs"/>
              </a:rPr>
              <a:t>Paso 5 - Verificar el diagrama de flujo</a:t>
            </a:r>
          </a:p>
        </p:txBody>
      </p:sp>
      <p:pic>
        <p:nvPicPr>
          <p:cNvPr id="13317" name="Picture 1">
            <a:extLst>
              <a:ext uri="{FF2B5EF4-FFF2-40B4-BE49-F238E27FC236}">
                <a16:creationId xmlns:a16="http://schemas.microsoft.com/office/drawing/2014/main" id="{8399BF3C-90E8-43D0-B013-AEC0257EF0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8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1 Rectángulo">
            <a:extLst>
              <a:ext uri="{FF2B5EF4-FFF2-40B4-BE49-F238E27FC236}">
                <a16:creationId xmlns:a16="http://schemas.microsoft.com/office/drawing/2014/main" id="{9CF739EE-3ECF-4879-AB42-2A3D976AD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3982" y="3752850"/>
            <a:ext cx="7485413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800" dirty="0" err="1">
                <a:latin typeface="+mn-lt"/>
              </a:rPr>
              <a:t>Observar</a:t>
            </a:r>
            <a:r>
              <a:rPr lang="en-US" altLang="es-CL" sz="1800" dirty="0">
                <a:latin typeface="+mn-lt"/>
              </a:rPr>
              <a:t> </a:t>
            </a:r>
            <a:r>
              <a:rPr lang="en-US" altLang="es-CL" sz="1800" dirty="0" err="1">
                <a:latin typeface="+mn-lt"/>
              </a:rPr>
              <a:t>flujograma</a:t>
            </a:r>
            <a:r>
              <a:rPr lang="en-US" altLang="es-CL" sz="1800" dirty="0">
                <a:latin typeface="+mn-lt"/>
              </a:rPr>
              <a:t> del </a:t>
            </a:r>
            <a:r>
              <a:rPr lang="en-US" altLang="es-CL" sz="1800" dirty="0" err="1">
                <a:latin typeface="+mn-lt"/>
              </a:rPr>
              <a:t>proceso</a:t>
            </a:r>
            <a:r>
              <a:rPr lang="en-US" altLang="es-CL" sz="1800" dirty="0">
                <a:latin typeface="+mn-lt"/>
              </a:rPr>
              <a:t> </a:t>
            </a:r>
            <a:r>
              <a:rPr lang="en-US" altLang="es-CL" sz="1800" b="1" dirty="0">
                <a:latin typeface="+mn-lt"/>
              </a:rPr>
              <a:t>EN LA PLANTA.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800" dirty="0" err="1">
                <a:latin typeface="+mn-lt"/>
              </a:rPr>
              <a:t>Actividades</a:t>
            </a:r>
            <a:r>
              <a:rPr lang="en-US" altLang="es-CL" sz="1800" dirty="0">
                <a:latin typeface="+mn-lt"/>
              </a:rPr>
              <a:t>, </a:t>
            </a:r>
            <a:r>
              <a:rPr lang="en-US" altLang="es-CL" sz="1800" dirty="0" err="1">
                <a:latin typeface="+mn-lt"/>
              </a:rPr>
              <a:t>ingresos</a:t>
            </a:r>
            <a:r>
              <a:rPr lang="en-US" altLang="es-CL" sz="1800" dirty="0">
                <a:latin typeface="+mn-lt"/>
              </a:rPr>
              <a:t> y </a:t>
            </a:r>
            <a:r>
              <a:rPr lang="en-US" altLang="es-CL" sz="1800" dirty="0" err="1">
                <a:latin typeface="+mn-lt"/>
              </a:rPr>
              <a:t>egresos</a:t>
            </a:r>
            <a:r>
              <a:rPr lang="en-US" altLang="es-CL" sz="1800" dirty="0">
                <a:latin typeface="+mn-lt"/>
              </a:rPr>
              <a:t>, </a:t>
            </a:r>
            <a:r>
              <a:rPr lang="en-US" altLang="es-CL" sz="1800" dirty="0" err="1">
                <a:latin typeface="+mn-lt"/>
              </a:rPr>
              <a:t>mediciones</a:t>
            </a:r>
            <a:r>
              <a:rPr lang="en-US" altLang="es-CL" sz="18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800" dirty="0" err="1">
                <a:latin typeface="+mn-lt"/>
              </a:rPr>
              <a:t>Entrevistas</a:t>
            </a:r>
            <a:r>
              <a:rPr lang="en-US" altLang="es-CL" sz="1800" dirty="0">
                <a:latin typeface="+mn-lt"/>
              </a:rPr>
              <a:t> al personal </a:t>
            </a:r>
            <a:r>
              <a:rPr lang="en-US" altLang="es-CL" sz="1800" dirty="0" err="1">
                <a:latin typeface="+mn-lt"/>
              </a:rPr>
              <a:t>operativo</a:t>
            </a:r>
            <a:r>
              <a:rPr lang="en-US" altLang="es-CL" sz="18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800" dirty="0" err="1">
                <a:latin typeface="+mn-lt"/>
              </a:rPr>
              <a:t>Operaciones</a:t>
            </a:r>
            <a:r>
              <a:rPr lang="en-US" altLang="es-CL" sz="1800" dirty="0">
                <a:latin typeface="+mn-lt"/>
              </a:rPr>
              <a:t> </a:t>
            </a:r>
            <a:r>
              <a:rPr lang="en-US" altLang="es-CL" sz="1800" dirty="0" err="1">
                <a:latin typeface="+mn-lt"/>
              </a:rPr>
              <a:t>habituales</a:t>
            </a:r>
            <a:r>
              <a:rPr lang="en-US" altLang="es-CL" sz="1800" dirty="0">
                <a:latin typeface="+mn-lt"/>
              </a:rPr>
              <a:t> y no </a:t>
            </a:r>
            <a:r>
              <a:rPr lang="en-US" altLang="es-CL" sz="1800" dirty="0" err="1">
                <a:latin typeface="+mn-lt"/>
              </a:rPr>
              <a:t>rutinarias</a:t>
            </a:r>
            <a:r>
              <a:rPr lang="en-US" altLang="es-CL" sz="1800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800" dirty="0" err="1">
                <a:latin typeface="+mn-lt"/>
              </a:rPr>
              <a:t>Evidencia</a:t>
            </a:r>
            <a:r>
              <a:rPr lang="en-US" altLang="es-CL" sz="1800" dirty="0">
                <a:latin typeface="+mn-lt"/>
              </a:rPr>
              <a:t> de la </a:t>
            </a:r>
            <a:r>
              <a:rPr lang="en-US" altLang="es-CL" sz="1800" dirty="0" err="1">
                <a:latin typeface="+mn-lt"/>
              </a:rPr>
              <a:t>verificación</a:t>
            </a:r>
            <a:r>
              <a:rPr lang="en-US" altLang="es-CL" sz="1800" dirty="0">
                <a:latin typeface="+mn-lt"/>
              </a:rPr>
              <a:t> del </a:t>
            </a:r>
            <a:r>
              <a:rPr lang="en-US" altLang="es-CL" sz="1800" dirty="0" err="1">
                <a:latin typeface="+mn-lt"/>
              </a:rPr>
              <a:t>diagrama</a:t>
            </a:r>
            <a:r>
              <a:rPr lang="en-US" altLang="es-CL" sz="1800" dirty="0">
                <a:latin typeface="+mn-lt"/>
              </a:rPr>
              <a:t> de </a:t>
            </a:r>
            <a:r>
              <a:rPr lang="en-US" altLang="es-CL" sz="1800" dirty="0" err="1">
                <a:latin typeface="+mn-lt"/>
              </a:rPr>
              <a:t>flujo</a:t>
            </a:r>
            <a:r>
              <a:rPr lang="en-US" altLang="es-CL" sz="1800" dirty="0"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5 Rectángulo">
            <a:extLst>
              <a:ext uri="{FF2B5EF4-FFF2-40B4-BE49-F238E27FC236}">
                <a16:creationId xmlns:a16="http://schemas.microsoft.com/office/drawing/2014/main" id="{CDE61311-B13A-463B-BD28-60667D7CC4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3" y="3752849"/>
            <a:ext cx="3290887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600" b="1">
                <a:latin typeface="+mj-lt"/>
                <a:ea typeface="+mj-ea"/>
                <a:cs typeface="+mj-cs"/>
              </a:rPr>
              <a:t>Paso 6 - Realizar análisis de peligros</a:t>
            </a:r>
          </a:p>
        </p:txBody>
      </p:sp>
      <p:pic>
        <p:nvPicPr>
          <p:cNvPr id="14341" name="Picture 1">
            <a:extLst>
              <a:ext uri="{FF2B5EF4-FFF2-40B4-BE49-F238E27FC236}">
                <a16:creationId xmlns:a16="http://schemas.microsoft.com/office/drawing/2014/main" id="{099B69DA-4B8B-417F-97BD-ADFE8B0848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3" r="2" b="6641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1 Rectángulo">
            <a:extLst>
              <a:ext uri="{FF2B5EF4-FFF2-40B4-BE49-F238E27FC236}">
                <a16:creationId xmlns:a16="http://schemas.microsoft.com/office/drawing/2014/main" id="{A60AF4CD-2B15-43C9-97CA-D5875F417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3982" y="3752850"/>
            <a:ext cx="7485413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s-CL" sz="3200" b="1" dirty="0" err="1">
                <a:latin typeface="+mn-lt"/>
              </a:rPr>
              <a:t>Peligro</a:t>
            </a:r>
            <a:r>
              <a:rPr lang="en-US" altLang="es-CL" sz="3200" b="1" dirty="0">
                <a:latin typeface="+mn-lt"/>
              </a:rPr>
              <a:t>: </a:t>
            </a:r>
            <a:r>
              <a:rPr lang="en-US" altLang="es-CL" sz="3200" dirty="0" err="1">
                <a:latin typeface="+mn-lt"/>
              </a:rPr>
              <a:t>Agente</a:t>
            </a:r>
            <a:r>
              <a:rPr lang="en-US" altLang="es-CL" sz="3200" dirty="0">
                <a:latin typeface="+mn-lt"/>
              </a:rPr>
              <a:t> </a:t>
            </a:r>
            <a:r>
              <a:rPr lang="en-US" altLang="es-CL" sz="3200" b="1" dirty="0" err="1">
                <a:latin typeface="+mn-lt"/>
              </a:rPr>
              <a:t>biológico</a:t>
            </a:r>
            <a:r>
              <a:rPr lang="en-US" altLang="es-CL" sz="3200" dirty="0">
                <a:latin typeface="+mn-lt"/>
              </a:rPr>
              <a:t>, </a:t>
            </a:r>
            <a:r>
              <a:rPr lang="en-US" altLang="es-CL" sz="3200" b="1" dirty="0" err="1">
                <a:latin typeface="+mn-lt"/>
              </a:rPr>
              <a:t>químico</a:t>
            </a:r>
            <a:r>
              <a:rPr lang="en-US" altLang="es-CL" sz="3200" b="1" dirty="0">
                <a:latin typeface="+mn-lt"/>
              </a:rPr>
              <a:t> </a:t>
            </a:r>
            <a:r>
              <a:rPr lang="en-US" altLang="es-CL" sz="3200" dirty="0">
                <a:latin typeface="+mn-lt"/>
              </a:rPr>
              <a:t>o </a:t>
            </a:r>
            <a:r>
              <a:rPr lang="en-US" altLang="es-CL" sz="3200" b="1" dirty="0" err="1">
                <a:latin typeface="+mn-lt"/>
              </a:rPr>
              <a:t>físico</a:t>
            </a:r>
            <a:r>
              <a:rPr lang="en-US" altLang="es-CL" sz="3200" b="1" dirty="0">
                <a:latin typeface="+mn-lt"/>
              </a:rPr>
              <a:t> </a:t>
            </a:r>
            <a:r>
              <a:rPr lang="en-US" altLang="es-CL" sz="3200" dirty="0" err="1">
                <a:latin typeface="+mn-lt"/>
              </a:rPr>
              <a:t>razonablemente</a:t>
            </a:r>
            <a:r>
              <a:rPr lang="en-US" altLang="es-CL" sz="3200" dirty="0">
                <a:latin typeface="+mn-lt"/>
              </a:rPr>
              <a:t> probable de </a:t>
            </a:r>
            <a:r>
              <a:rPr lang="en-US" altLang="es-CL" sz="3200" dirty="0" err="1">
                <a:latin typeface="+mn-lt"/>
              </a:rPr>
              <a:t>causar</a:t>
            </a:r>
            <a:r>
              <a:rPr lang="en-US" altLang="es-CL" sz="3200" dirty="0">
                <a:latin typeface="+mn-lt"/>
              </a:rPr>
              <a:t> </a:t>
            </a:r>
            <a:r>
              <a:rPr lang="en-US" altLang="es-CL" sz="3200" dirty="0" err="1">
                <a:latin typeface="+mn-lt"/>
              </a:rPr>
              <a:t>enfermedad</a:t>
            </a:r>
            <a:r>
              <a:rPr lang="en-US" altLang="es-CL" sz="3200" dirty="0">
                <a:latin typeface="+mn-lt"/>
              </a:rPr>
              <a:t> o </a:t>
            </a:r>
            <a:r>
              <a:rPr lang="en-US" altLang="es-CL" sz="3200" dirty="0" err="1">
                <a:latin typeface="+mn-lt"/>
              </a:rPr>
              <a:t>daño</a:t>
            </a:r>
            <a:r>
              <a:rPr lang="en-US" altLang="es-CL" sz="3200" dirty="0">
                <a:latin typeface="+mn-lt"/>
              </a:rPr>
              <a:t> </a:t>
            </a:r>
            <a:r>
              <a:rPr lang="en-US" altLang="es-CL" sz="3200" dirty="0" err="1">
                <a:latin typeface="+mn-lt"/>
              </a:rPr>
              <a:t>en</a:t>
            </a:r>
            <a:r>
              <a:rPr lang="en-US" altLang="es-CL" sz="3200" dirty="0">
                <a:latin typeface="+mn-lt"/>
              </a:rPr>
              <a:t> la </a:t>
            </a:r>
            <a:r>
              <a:rPr lang="en-US" altLang="es-CL" sz="3200" dirty="0" err="1">
                <a:latin typeface="+mn-lt"/>
              </a:rPr>
              <a:t>ausencia</a:t>
            </a:r>
            <a:r>
              <a:rPr lang="en-US" altLang="es-CL" sz="3200" dirty="0">
                <a:latin typeface="+mn-lt"/>
              </a:rPr>
              <a:t> de </a:t>
            </a:r>
            <a:r>
              <a:rPr lang="en-US" altLang="es-CL" sz="3200" dirty="0" err="1">
                <a:latin typeface="+mn-lt"/>
              </a:rPr>
              <a:t>su</a:t>
            </a:r>
            <a:r>
              <a:rPr lang="en-US" altLang="es-CL" sz="3200" dirty="0">
                <a:latin typeface="+mn-lt"/>
              </a:rPr>
              <a:t> control.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363" name="5 Rectángulo">
            <a:extLst>
              <a:ext uri="{FF2B5EF4-FFF2-40B4-BE49-F238E27FC236}">
                <a16:creationId xmlns:a16="http://schemas.microsoft.com/office/drawing/2014/main" id="{FD4F6467-D2F4-4EF3-90DD-F9A9BF04DA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6 - Realizar análisis de peligros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id="{C7857BD8-2482-48EC-8464-E2894BCAF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2428" y="1469016"/>
            <a:ext cx="7225748" cy="391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BE95D989-81FA-4BAD-9AD5-E46CEDA91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3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87" name="5 Rectángulo">
            <a:extLst>
              <a:ext uri="{FF2B5EF4-FFF2-40B4-BE49-F238E27FC236}">
                <a16:creationId xmlns:a16="http://schemas.microsoft.com/office/drawing/2014/main" id="{4530335F-51DB-4513-84B1-C738382D3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11161"/>
            <a:ext cx="3335594" cy="54033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7 - Determinar los puntos de control críticos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56189E5-8A3E-4CFD-B71B-CCD0F8495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3" y="0"/>
            <a:ext cx="142074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88" name="1 Rectángulo">
            <a:extLst>
              <a:ext uri="{FF2B5EF4-FFF2-40B4-BE49-F238E27FC236}">
                <a16:creationId xmlns:a16="http://schemas.microsoft.com/office/drawing/2014/main" id="{F8D7B3D3-15CE-4061-BF8F-F52EE492E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9413" y="642938"/>
            <a:ext cx="29654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 b="1"/>
              <a:t>Punto Crítico de Control (PCC):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Paso en el proceso donde se puede aplicar un control el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cual es esencial para prevenir o eliminar un peligro para la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inocuidad del alimento, o reducirlo hasta niveles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inofensivos.</a:t>
            </a:r>
          </a:p>
        </p:txBody>
      </p:sp>
      <p:sp>
        <p:nvSpPr>
          <p:cNvPr id="16389" name="2 Rectángulo">
            <a:extLst>
              <a:ext uri="{FF2B5EF4-FFF2-40B4-BE49-F238E27FC236}">
                <a16:creationId xmlns:a16="http://schemas.microsoft.com/office/drawing/2014/main" id="{996E52A6-D0FF-4C23-AE6B-C08E145C9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6138" y="642938"/>
            <a:ext cx="30829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Identificación completa y exacta.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Utilizar la información obtenida durante el análisis de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peligros.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Recomendado utilizar el árbol de decisiones para peligro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significativo.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endParaRPr lang="es-CL" altLang="es-CL"/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s-CL" altLang="es-CL"/>
              <a:t>• </a:t>
            </a:r>
            <a:r>
              <a:rPr lang="es-CL" altLang="es-CL" b="1">
                <a:solidFill>
                  <a:srgbClr val="FF0000"/>
                </a:solidFill>
              </a:rPr>
              <a:t>No sustituye el conocimiento o la experiencia.</a:t>
            </a:r>
            <a:endParaRPr lang="es-CL" altLang="es-CL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15" name="Rectangle 73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7416" name="Rectangle 75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7" name="Rectangle 77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1" name="5 Rectángulo">
            <a:extLst>
              <a:ext uri="{FF2B5EF4-FFF2-40B4-BE49-F238E27FC236}">
                <a16:creationId xmlns:a16="http://schemas.microsoft.com/office/drawing/2014/main" id="{618B340D-9780-4DAD-9202-3CC94963D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14" y="353160"/>
            <a:ext cx="7091300" cy="8985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Árbol de decisión</a:t>
            </a:r>
          </a:p>
        </p:txBody>
      </p:sp>
      <p:pic>
        <p:nvPicPr>
          <p:cNvPr id="17413" name="Picture 4" descr="Arbol">
            <a:extLst>
              <a:ext uri="{FF2B5EF4-FFF2-40B4-BE49-F238E27FC236}">
                <a16:creationId xmlns:a16="http://schemas.microsoft.com/office/drawing/2014/main" id="{C70ECD44-C24E-4A2C-859F-679C682BB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95610" y="2181426"/>
            <a:ext cx="3851226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5">
            <a:extLst>
              <a:ext uri="{FF2B5EF4-FFF2-40B4-BE49-F238E27FC236}">
                <a16:creationId xmlns:a16="http://schemas.microsoft.com/office/drawing/2014/main" id="{1BAC2BA6-90E5-4D0B-861B-E0D7AF266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145175"/>
            <a:ext cx="6042620" cy="655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4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CB163B8F-FFF1-409B-8553-59B22D587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520614"/>
            <a:ext cx="10905066" cy="381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3B2069EE-A08E-44F0-B3F9-3CF8CC2DC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26740" cy="6857542"/>
          </a:xfrm>
          <a:custGeom>
            <a:avLst/>
            <a:gdLst>
              <a:gd name="connsiteX0" fmla="*/ 0 w 6126740"/>
              <a:gd name="connsiteY0" fmla="*/ 0 h 6857542"/>
              <a:gd name="connsiteX1" fmla="*/ 4980067 w 6126740"/>
              <a:gd name="connsiteY1" fmla="*/ 0 h 6857542"/>
              <a:gd name="connsiteX2" fmla="*/ 4992714 w 6126740"/>
              <a:gd name="connsiteY2" fmla="*/ 31774 h 6857542"/>
              <a:gd name="connsiteX3" fmla="*/ 6047722 w 6126740"/>
              <a:gd name="connsiteY3" fmla="*/ 2682457 h 6857542"/>
              <a:gd name="connsiteX4" fmla="*/ 6047722 w 6126740"/>
              <a:gd name="connsiteY4" fmla="*/ 3752208 h 6857542"/>
              <a:gd name="connsiteX5" fmla="*/ 4890218 w 6126740"/>
              <a:gd name="connsiteY5" fmla="*/ 6660411 h 6857542"/>
              <a:gd name="connsiteX6" fmla="*/ 4811756 w 6126740"/>
              <a:gd name="connsiteY6" fmla="*/ 6857542 h 6857542"/>
              <a:gd name="connsiteX7" fmla="*/ 0 w 6126740"/>
              <a:gd name="connsiteY7" fmla="*/ 6857542 h 685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26740" h="6857542">
                <a:moveTo>
                  <a:pt x="0" y="0"/>
                </a:moveTo>
                <a:lnTo>
                  <a:pt x="4980067" y="0"/>
                </a:lnTo>
                <a:lnTo>
                  <a:pt x="4992714" y="31774"/>
                </a:lnTo>
                <a:cubicBezTo>
                  <a:pt x="6047722" y="2682457"/>
                  <a:pt x="6047722" y="2682457"/>
                  <a:pt x="6047722" y="2682457"/>
                </a:cubicBezTo>
                <a:cubicBezTo>
                  <a:pt x="6153080" y="2988100"/>
                  <a:pt x="6153080" y="3446565"/>
                  <a:pt x="6047722" y="3752208"/>
                </a:cubicBezTo>
                <a:cubicBezTo>
                  <a:pt x="5563735" y="4968215"/>
                  <a:pt x="5185620" y="5918220"/>
                  <a:pt x="4890218" y="6660411"/>
                </a:cubicBezTo>
                <a:lnTo>
                  <a:pt x="4811756" y="6857542"/>
                </a:lnTo>
                <a:lnTo>
                  <a:pt x="0" y="68575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460" name="5 Rectángulo">
            <a:extLst>
              <a:ext uri="{FF2B5EF4-FFF2-40B4-BE49-F238E27FC236}">
                <a16:creationId xmlns:a16="http://schemas.microsoft.com/office/drawing/2014/main" id="{F1E2D432-5828-4E92-8FAE-F9DFCB1CB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290" y="1289146"/>
            <a:ext cx="4153626" cy="427970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54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Ejemplo PCC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12BF2FB-8A96-4B53-86A0-04755C545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3027" y="681628"/>
            <a:ext cx="1562267" cy="1172973"/>
            <a:chOff x="7493121" y="1000124"/>
            <a:chExt cx="1562267" cy="1172973"/>
          </a:xfrm>
        </p:grpSpPr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893D4739-55F8-4E73-8F98-AF42D54BD4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312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A1AA190F-FB42-4BED-8AA1-A5A01B43C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29322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459" name="1 Rectángulo">
            <a:extLst>
              <a:ext uri="{FF2B5EF4-FFF2-40B4-BE49-F238E27FC236}">
                <a16:creationId xmlns:a16="http://schemas.microsoft.com/office/drawing/2014/main" id="{15C576BD-DC23-479F-A607-4CB6181F6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140" y="1854601"/>
            <a:ext cx="4776711" cy="314879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marL="571500" indent="-571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>
                <a:latin typeface="+mn-lt"/>
              </a:rPr>
              <a:t>Proceso térmico (pasteurización).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>
                <a:latin typeface="+mn-lt"/>
              </a:rPr>
              <a:t>Enfriado o congelación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>
                <a:latin typeface="+mn-lt"/>
              </a:rPr>
              <a:t>Determinación de residuos químicos en materia prima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>
                <a:latin typeface="+mn-lt"/>
              </a:rPr>
              <a:t>Control de la formulación.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>
                <a:latin typeface="+mn-lt"/>
              </a:rPr>
              <a:t>Detección de residuos de metales.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483" name="5 Rectángulo">
            <a:extLst>
              <a:ext uri="{FF2B5EF4-FFF2-40B4-BE49-F238E27FC236}">
                <a16:creationId xmlns:a16="http://schemas.microsoft.com/office/drawing/2014/main" id="{2B3A70A1-FE79-425E-89EE-EB03B73F4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1147" y="365760"/>
            <a:ext cx="7569706" cy="12882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1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Paso 8 - Establecer los límites críticos</a:t>
            </a:r>
          </a:p>
        </p:txBody>
      </p:sp>
      <p:sp>
        <p:nvSpPr>
          <p:cNvPr id="20484" name="1 Rectángulo">
            <a:extLst>
              <a:ext uri="{FF2B5EF4-FFF2-40B4-BE49-F238E27FC236}">
                <a16:creationId xmlns:a16="http://schemas.microsoft.com/office/drawing/2014/main" id="{38357762-F854-4201-8720-F023C4589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209" y="2088796"/>
            <a:ext cx="9284751" cy="375310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s-CL" dirty="0">
                <a:latin typeface="+mn-lt"/>
              </a:rPr>
              <a:t>El </a:t>
            </a:r>
            <a:r>
              <a:rPr lang="en-US" altLang="es-CL" dirty="0" err="1">
                <a:latin typeface="+mn-lt"/>
              </a:rPr>
              <a:t>límite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crítico</a:t>
            </a:r>
            <a:r>
              <a:rPr lang="en-US" altLang="es-CL" dirty="0">
                <a:latin typeface="+mn-lt"/>
              </a:rPr>
              <a:t> es un valor </a:t>
            </a:r>
            <a:r>
              <a:rPr lang="en-US" altLang="es-CL" dirty="0" err="1">
                <a:latin typeface="+mn-lt"/>
              </a:rPr>
              <a:t>indicativo</a:t>
            </a:r>
            <a:r>
              <a:rPr lang="en-US" altLang="es-CL" dirty="0">
                <a:latin typeface="+mn-lt"/>
              </a:rPr>
              <a:t> del </a:t>
            </a:r>
            <a:r>
              <a:rPr lang="en-US" altLang="es-CL" dirty="0" err="1">
                <a:latin typeface="+mn-lt"/>
              </a:rPr>
              <a:t>parámetro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vigilado</a:t>
            </a:r>
            <a:r>
              <a:rPr lang="en-US" altLang="es-CL" dirty="0">
                <a:latin typeface="+mn-lt"/>
              </a:rPr>
              <a:t> o </a:t>
            </a:r>
            <a:r>
              <a:rPr lang="en-US" altLang="es-CL" dirty="0" err="1">
                <a:latin typeface="+mn-lt"/>
              </a:rPr>
              <a:t>monitoreado</a:t>
            </a:r>
            <a:r>
              <a:rPr lang="en-US" altLang="es-CL" dirty="0">
                <a:latin typeface="+mn-lt"/>
              </a:rPr>
              <a:t> de la </a:t>
            </a:r>
            <a:r>
              <a:rPr lang="en-US" altLang="es-CL" dirty="0" err="1">
                <a:latin typeface="+mn-lt"/>
              </a:rPr>
              <a:t>etapa</a:t>
            </a:r>
            <a:r>
              <a:rPr lang="en-US" altLang="es-CL" dirty="0">
                <a:latin typeface="+mn-lt"/>
              </a:rPr>
              <a:t> u </a:t>
            </a:r>
            <a:r>
              <a:rPr lang="en-US" altLang="es-CL" dirty="0" err="1">
                <a:latin typeface="+mn-lt"/>
              </a:rPr>
              <a:t>operación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identificada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como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b="1" dirty="0">
                <a:latin typeface="+mn-lt"/>
              </a:rPr>
              <a:t>PCC</a:t>
            </a:r>
            <a:r>
              <a:rPr lang="en-US" altLang="es-CL" dirty="0">
                <a:latin typeface="+mn-lt"/>
              </a:rPr>
              <a:t>, dentro del </a:t>
            </a:r>
            <a:r>
              <a:rPr lang="en-US" altLang="es-CL" dirty="0" err="1">
                <a:latin typeface="+mn-lt"/>
              </a:rPr>
              <a:t>cual</a:t>
            </a:r>
            <a:r>
              <a:rPr lang="en-US" altLang="es-CL" dirty="0">
                <a:latin typeface="+mn-lt"/>
              </a:rPr>
              <a:t> se </a:t>
            </a:r>
            <a:r>
              <a:rPr lang="en-US" altLang="es-CL" dirty="0" err="1">
                <a:latin typeface="+mn-lt"/>
              </a:rPr>
              <a:t>encuentran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controlados</a:t>
            </a:r>
            <a:r>
              <a:rPr lang="en-US" altLang="es-CL" dirty="0">
                <a:latin typeface="+mn-lt"/>
              </a:rPr>
              <a:t> los </a:t>
            </a:r>
            <a:r>
              <a:rPr lang="en-US" altLang="es-CL" dirty="0" err="1">
                <a:latin typeface="+mn-lt"/>
              </a:rPr>
              <a:t>peligros</a:t>
            </a:r>
            <a:r>
              <a:rPr lang="en-US" altLang="es-CL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s-CL" dirty="0">
              <a:latin typeface="+mn-lt"/>
            </a:endParaRP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>
                <a:latin typeface="+mn-lt"/>
              </a:rPr>
              <a:t> Se </a:t>
            </a:r>
            <a:r>
              <a:rPr lang="en-US" altLang="es-CL" dirty="0" err="1">
                <a:latin typeface="+mn-lt"/>
              </a:rPr>
              <a:t>establece</a:t>
            </a:r>
            <a:r>
              <a:rPr lang="en-US" altLang="es-CL" dirty="0">
                <a:latin typeface="+mn-lt"/>
              </a:rPr>
              <a:t> para </a:t>
            </a:r>
            <a:r>
              <a:rPr lang="en-US" altLang="es-CL" dirty="0" err="1">
                <a:latin typeface="+mn-lt"/>
              </a:rPr>
              <a:t>cada</a:t>
            </a:r>
            <a:r>
              <a:rPr lang="en-US" altLang="es-CL" dirty="0">
                <a:latin typeface="+mn-lt"/>
              </a:rPr>
              <a:t> punto </a:t>
            </a:r>
            <a:r>
              <a:rPr lang="en-US" altLang="es-CL" dirty="0" err="1">
                <a:latin typeface="+mn-lt"/>
              </a:rPr>
              <a:t>crítico</a:t>
            </a:r>
            <a:r>
              <a:rPr lang="en-US" altLang="es-CL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>
                <a:latin typeface="+mn-lt"/>
              </a:rPr>
              <a:t> Debe </a:t>
            </a:r>
            <a:r>
              <a:rPr lang="en-US" altLang="es-CL" dirty="0" err="1">
                <a:latin typeface="+mn-lt"/>
              </a:rPr>
              <a:t>indicar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si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el</a:t>
            </a:r>
            <a:r>
              <a:rPr lang="en-US" altLang="es-CL" dirty="0">
                <a:latin typeface="+mn-lt"/>
              </a:rPr>
              <a:t> punto </a:t>
            </a:r>
            <a:r>
              <a:rPr lang="en-US" altLang="es-CL" dirty="0" err="1">
                <a:latin typeface="+mn-lt"/>
              </a:rPr>
              <a:t>crítico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está</a:t>
            </a:r>
            <a:r>
              <a:rPr lang="en-US" altLang="es-CL" dirty="0">
                <a:latin typeface="+mn-lt"/>
              </a:rPr>
              <a:t> BAJO control o FUERA de control.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>
                <a:latin typeface="+mn-lt"/>
              </a:rPr>
              <a:t> Distingue entre </a:t>
            </a:r>
            <a:r>
              <a:rPr lang="en-US" altLang="es-CL" dirty="0" err="1">
                <a:latin typeface="+mn-lt"/>
              </a:rPr>
              <a:t>aceptable</a:t>
            </a:r>
            <a:r>
              <a:rPr lang="en-US" altLang="es-CL" dirty="0">
                <a:latin typeface="+mn-lt"/>
              </a:rPr>
              <a:t> e </a:t>
            </a:r>
            <a:r>
              <a:rPr lang="en-US" altLang="es-CL" dirty="0" err="1">
                <a:latin typeface="+mn-lt"/>
              </a:rPr>
              <a:t>inaceptable</a:t>
            </a:r>
            <a:r>
              <a:rPr lang="en-US" altLang="es-CL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Permite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tomar</a:t>
            </a:r>
            <a:r>
              <a:rPr lang="en-US" altLang="es-CL" dirty="0">
                <a:latin typeface="+mn-lt"/>
              </a:rPr>
              <a:t> una </a:t>
            </a:r>
            <a:r>
              <a:rPr lang="en-US" altLang="es-CL" dirty="0" err="1">
                <a:latin typeface="+mn-lt"/>
              </a:rPr>
              <a:t>decisión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sobre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el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producto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cuando</a:t>
            </a:r>
            <a:r>
              <a:rPr lang="en-US" altLang="es-CL" dirty="0">
                <a:latin typeface="+mn-lt"/>
              </a:rPr>
              <a:t> hay una </a:t>
            </a:r>
            <a:r>
              <a:rPr lang="en-US" altLang="es-CL" dirty="0" err="1">
                <a:latin typeface="+mn-lt"/>
              </a:rPr>
              <a:t>desviación</a:t>
            </a:r>
            <a:r>
              <a:rPr lang="en-US" altLang="es-CL" dirty="0">
                <a:latin typeface="+mn-lt"/>
              </a:rPr>
              <a:t>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16F9E488-0718-4E1E-9D12-26779F606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E708407-D01D-4E57-8998-FF799DBC3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945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7" name="5 Rectángulo">
            <a:extLst>
              <a:ext uri="{FF2B5EF4-FFF2-40B4-BE49-F238E27FC236}">
                <a16:creationId xmlns:a16="http://schemas.microsoft.com/office/drawing/2014/main" id="{F7C74795-BE9A-4FDF-AF68-CBD4B4486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23" y="1622066"/>
            <a:ext cx="3554226" cy="26636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Paso 8 - Establecer los límites críticos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7F963B07-5C9E-478C-A53E-B6F5B4A78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7290" y="681628"/>
            <a:ext cx="1128382" cy="847206"/>
            <a:chOff x="668003" y="1684057"/>
            <a:chExt cx="1128382" cy="847206"/>
          </a:xfrm>
        </p:grpSpPr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A152F29E-C625-4313-96BF-5675B357C0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8003" y="1935883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C2A5CB78-6497-4151-83B6-568BD27EC5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45893" y="1684057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1508" name="Picture 1">
            <a:extLst>
              <a:ext uri="{FF2B5EF4-FFF2-40B4-BE49-F238E27FC236}">
                <a16:creationId xmlns:a16="http://schemas.microsoft.com/office/drawing/2014/main" id="{098A7124-6FB9-4F90-AFAD-700135F71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8104" y="1437079"/>
            <a:ext cx="6472362" cy="339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6083447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1" name="5 Rectángulo">
            <a:extLst>
              <a:ext uri="{FF2B5EF4-FFF2-40B4-BE49-F238E27FC236}">
                <a16:creationId xmlns:a16="http://schemas.microsoft.com/office/drawing/2014/main" id="{F304E72E-C227-4B59-86CA-36D781DB2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5556" y="4549143"/>
            <a:ext cx="4284417" cy="166349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7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Paso 9 - Establecer un sistema de monitoreo para cada PCC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32" name="Picture 1">
            <a:extLst>
              <a:ext uri="{FF2B5EF4-FFF2-40B4-BE49-F238E27FC236}">
                <a16:creationId xmlns:a16="http://schemas.microsoft.com/office/drawing/2014/main" id="{29E41853-D5CC-4432-8F25-FD18ADAAFE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5" r="4655"/>
          <a:stretch/>
        </p:blipFill>
        <p:spPr bwMode="auto">
          <a:xfrm>
            <a:off x="1155556" y="637762"/>
            <a:ext cx="9889765" cy="357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6832F003-FCA6-4CFB-A2EA-308F3AA25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4420" y="4549143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5" name="5 Rectángulo">
            <a:extLst>
              <a:ext uri="{FF2B5EF4-FFF2-40B4-BE49-F238E27FC236}">
                <a16:creationId xmlns:a16="http://schemas.microsoft.com/office/drawing/2014/main" id="{E8B26152-DF35-4397-90F4-F6F4BD004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882" y="639193"/>
            <a:ext cx="3571810" cy="357351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HACCP</a:t>
            </a:r>
          </a:p>
        </p:txBody>
      </p:sp>
      <p:sp>
        <p:nvSpPr>
          <p:cNvPr id="75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556" name="Picture 1">
            <a:extLst>
              <a:ext uri="{FF2B5EF4-FFF2-40B4-BE49-F238E27FC236}">
                <a16:creationId xmlns:a16="http://schemas.microsoft.com/office/drawing/2014/main" id="{537CAD0B-D2C8-4EC4-98F2-B0DD147A4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7440" y="813214"/>
            <a:ext cx="8272272" cy="574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3B2069EE-A08E-44F0-B3F9-3CF8CC2DC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26740" cy="6857542"/>
          </a:xfrm>
          <a:custGeom>
            <a:avLst/>
            <a:gdLst>
              <a:gd name="connsiteX0" fmla="*/ 0 w 6126740"/>
              <a:gd name="connsiteY0" fmla="*/ 0 h 6857542"/>
              <a:gd name="connsiteX1" fmla="*/ 4980067 w 6126740"/>
              <a:gd name="connsiteY1" fmla="*/ 0 h 6857542"/>
              <a:gd name="connsiteX2" fmla="*/ 4992714 w 6126740"/>
              <a:gd name="connsiteY2" fmla="*/ 31774 h 6857542"/>
              <a:gd name="connsiteX3" fmla="*/ 6047722 w 6126740"/>
              <a:gd name="connsiteY3" fmla="*/ 2682457 h 6857542"/>
              <a:gd name="connsiteX4" fmla="*/ 6047722 w 6126740"/>
              <a:gd name="connsiteY4" fmla="*/ 3752208 h 6857542"/>
              <a:gd name="connsiteX5" fmla="*/ 4890218 w 6126740"/>
              <a:gd name="connsiteY5" fmla="*/ 6660411 h 6857542"/>
              <a:gd name="connsiteX6" fmla="*/ 4811756 w 6126740"/>
              <a:gd name="connsiteY6" fmla="*/ 6857542 h 6857542"/>
              <a:gd name="connsiteX7" fmla="*/ 0 w 6126740"/>
              <a:gd name="connsiteY7" fmla="*/ 6857542 h 685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26740" h="6857542">
                <a:moveTo>
                  <a:pt x="0" y="0"/>
                </a:moveTo>
                <a:lnTo>
                  <a:pt x="4980067" y="0"/>
                </a:lnTo>
                <a:lnTo>
                  <a:pt x="4992714" y="31774"/>
                </a:lnTo>
                <a:cubicBezTo>
                  <a:pt x="6047722" y="2682457"/>
                  <a:pt x="6047722" y="2682457"/>
                  <a:pt x="6047722" y="2682457"/>
                </a:cubicBezTo>
                <a:cubicBezTo>
                  <a:pt x="6153080" y="2988100"/>
                  <a:pt x="6153080" y="3446565"/>
                  <a:pt x="6047722" y="3752208"/>
                </a:cubicBezTo>
                <a:cubicBezTo>
                  <a:pt x="5563735" y="4968215"/>
                  <a:pt x="5185620" y="5918220"/>
                  <a:pt x="4890218" y="6660411"/>
                </a:cubicBezTo>
                <a:lnTo>
                  <a:pt x="4811756" y="6857542"/>
                </a:lnTo>
                <a:lnTo>
                  <a:pt x="0" y="68575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579" name="5 Rectángulo">
            <a:extLst>
              <a:ext uri="{FF2B5EF4-FFF2-40B4-BE49-F238E27FC236}">
                <a16:creationId xmlns:a16="http://schemas.microsoft.com/office/drawing/2014/main" id="{6493655E-76C1-4928-A8D6-4729940D8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290" y="1289146"/>
            <a:ext cx="4153626" cy="427970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54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Paso 10 - Establecer un plan de acción correctiva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12BF2FB-8A96-4B53-86A0-04755C545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3027" y="681628"/>
            <a:ext cx="1562267" cy="1172973"/>
            <a:chOff x="7493121" y="1000124"/>
            <a:chExt cx="1562267" cy="1172973"/>
          </a:xfrm>
        </p:grpSpPr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893D4739-55F8-4E73-8F98-AF42D54BD4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312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A1AA190F-FB42-4BED-8AA1-A5A01B43C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29322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580" name="1 Rectángulo">
            <a:extLst>
              <a:ext uri="{FF2B5EF4-FFF2-40B4-BE49-F238E27FC236}">
                <a16:creationId xmlns:a16="http://schemas.microsoft.com/office/drawing/2014/main" id="{7F63B489-DBA3-4E9B-B081-F95691102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140" y="1854601"/>
            <a:ext cx="4776711" cy="314879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700" dirty="0" err="1">
                <a:latin typeface="+mn-lt"/>
              </a:rPr>
              <a:t>Cuando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el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monitoreo</a:t>
            </a:r>
            <a:r>
              <a:rPr lang="en-US" altLang="es-CL" sz="1700" dirty="0">
                <a:latin typeface="+mn-lt"/>
              </a:rPr>
              <a:t> indica que un PCC </a:t>
            </a:r>
            <a:r>
              <a:rPr lang="en-US" altLang="es-CL" sz="1700" dirty="0" err="1">
                <a:latin typeface="+mn-lt"/>
              </a:rPr>
              <a:t>esta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fuera</a:t>
            </a:r>
            <a:r>
              <a:rPr lang="en-US" altLang="es-CL" sz="1700" dirty="0">
                <a:latin typeface="+mn-lt"/>
              </a:rPr>
              <a:t> de control, es </a:t>
            </a:r>
            <a:r>
              <a:rPr lang="en-US" altLang="es-CL" sz="1700" dirty="0" err="1">
                <a:latin typeface="+mn-lt"/>
              </a:rPr>
              <a:t>necesario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tomar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medidas</a:t>
            </a:r>
            <a:r>
              <a:rPr lang="en-US" altLang="es-CL" sz="1700" dirty="0">
                <a:latin typeface="+mn-lt"/>
              </a:rPr>
              <a:t> para: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s-CL" sz="1700" dirty="0">
              <a:latin typeface="+mn-lt"/>
            </a:endParaRP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700" dirty="0" err="1">
                <a:latin typeface="+mn-lt"/>
              </a:rPr>
              <a:t>Corregir</a:t>
            </a:r>
            <a:r>
              <a:rPr lang="en-US" altLang="es-CL" sz="1700" dirty="0">
                <a:latin typeface="+mn-lt"/>
              </a:rPr>
              <a:t> la </a:t>
            </a:r>
            <a:r>
              <a:rPr lang="en-US" altLang="es-CL" sz="1700" dirty="0" err="1">
                <a:latin typeface="+mn-lt"/>
              </a:rPr>
              <a:t>desviación</a:t>
            </a:r>
            <a:r>
              <a:rPr lang="en-US" altLang="es-CL" sz="1700" dirty="0">
                <a:latin typeface="+mn-lt"/>
              </a:rPr>
              <a:t> (ACCIÓN INMEDIATA).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700" dirty="0" err="1">
                <a:latin typeface="+mn-lt"/>
              </a:rPr>
              <a:t>Rastrear</a:t>
            </a:r>
            <a:r>
              <a:rPr lang="en-US" altLang="es-CL" sz="1700" dirty="0">
                <a:latin typeface="+mn-lt"/>
              </a:rPr>
              <a:t> la </a:t>
            </a:r>
            <a:r>
              <a:rPr lang="en-US" altLang="es-CL" sz="1700" dirty="0" err="1">
                <a:latin typeface="+mn-lt"/>
              </a:rPr>
              <a:t>fuente</a:t>
            </a:r>
            <a:r>
              <a:rPr lang="en-US" altLang="es-CL" sz="1700" dirty="0">
                <a:latin typeface="+mn-lt"/>
              </a:rPr>
              <a:t> del </a:t>
            </a:r>
            <a:r>
              <a:rPr lang="en-US" altLang="es-CL" sz="1700" dirty="0" err="1">
                <a:latin typeface="+mn-lt"/>
              </a:rPr>
              <a:t>problema</a:t>
            </a:r>
            <a:r>
              <a:rPr lang="en-US" altLang="es-CL" sz="1700" dirty="0">
                <a:latin typeface="+mn-lt"/>
              </a:rPr>
              <a:t> y </a:t>
            </a:r>
            <a:r>
              <a:rPr lang="en-US" altLang="es-CL" sz="1700" dirty="0" err="1">
                <a:latin typeface="+mn-lt"/>
              </a:rPr>
              <a:t>resolverla</a:t>
            </a:r>
            <a:r>
              <a:rPr lang="en-US" altLang="es-CL" sz="1700" dirty="0">
                <a:latin typeface="+mn-lt"/>
              </a:rPr>
              <a:t> para </a:t>
            </a:r>
            <a:r>
              <a:rPr lang="en-US" altLang="es-CL" sz="1700" dirty="0" err="1">
                <a:latin typeface="+mn-lt"/>
              </a:rPr>
              <a:t>evitar</a:t>
            </a:r>
            <a:r>
              <a:rPr lang="en-US" altLang="es-CL" sz="1700" dirty="0">
                <a:latin typeface="+mn-lt"/>
              </a:rPr>
              <a:t> que </a:t>
            </a:r>
            <a:r>
              <a:rPr lang="en-US" altLang="es-CL" sz="1700" dirty="0" err="1">
                <a:latin typeface="+mn-lt"/>
              </a:rPr>
              <a:t>vuelva</a:t>
            </a:r>
            <a:r>
              <a:rPr lang="en-US" altLang="es-CL" sz="1700" dirty="0">
                <a:latin typeface="+mn-lt"/>
              </a:rPr>
              <a:t> a </a:t>
            </a:r>
            <a:r>
              <a:rPr lang="en-US" altLang="es-CL" sz="1700" dirty="0" err="1">
                <a:latin typeface="+mn-lt"/>
              </a:rPr>
              <a:t>ocurrir</a:t>
            </a:r>
            <a:r>
              <a:rPr lang="en-US" altLang="es-CL" sz="1700" dirty="0">
                <a:latin typeface="+mn-lt"/>
              </a:rPr>
              <a:t> (ACCIÓN CORRECTIVA).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sz="1700" dirty="0">
                <a:latin typeface="+mn-lt"/>
              </a:rPr>
              <a:t>Disponer del </a:t>
            </a:r>
            <a:r>
              <a:rPr lang="en-US" altLang="es-CL" sz="1700" dirty="0" err="1">
                <a:latin typeface="+mn-lt"/>
              </a:rPr>
              <a:t>lote</a:t>
            </a:r>
            <a:r>
              <a:rPr lang="en-US" altLang="es-CL" sz="1700" dirty="0">
                <a:latin typeface="+mn-lt"/>
              </a:rPr>
              <a:t> </a:t>
            </a:r>
            <a:r>
              <a:rPr lang="en-US" altLang="es-CL" sz="1700" dirty="0" err="1">
                <a:latin typeface="+mn-lt"/>
              </a:rPr>
              <a:t>producido</a:t>
            </a:r>
            <a:r>
              <a:rPr lang="en-US" altLang="es-CL" sz="1700" dirty="0">
                <a:latin typeface="+mn-lt"/>
              </a:rPr>
              <a:t> bajo </a:t>
            </a:r>
            <a:r>
              <a:rPr lang="en-US" altLang="es-CL" sz="1700" dirty="0" err="1">
                <a:latin typeface="+mn-lt"/>
              </a:rPr>
              <a:t>desviación</a:t>
            </a:r>
            <a:r>
              <a:rPr lang="en-US" altLang="es-CL" sz="1700" dirty="0">
                <a:latin typeface="+mn-lt"/>
              </a:rPr>
              <a:t> (ACCIÓN SOBRE EL PRODUCTO).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7264F718-7FAC-4056-9FA9-A603EC682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0"/>
            <a:ext cx="121904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F74639F7-E3C7-4165-A83E-6386A86BA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6356349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8B3AF0F1-707A-463E-B5EE-33C63A40CF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5979591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603" name="5 Rectángulo">
            <a:extLst>
              <a:ext uri="{FF2B5EF4-FFF2-40B4-BE49-F238E27FC236}">
                <a16:creationId xmlns:a16="http://schemas.microsoft.com/office/drawing/2014/main" id="{3C48EA4F-6126-448B-8015-B84C96100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704088"/>
            <a:ext cx="3529953" cy="298094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Ejemplo</a:t>
            </a:r>
          </a:p>
        </p:txBody>
      </p:sp>
      <p:sp>
        <p:nvSpPr>
          <p:cNvPr id="25604" name="1 Rectángulo">
            <a:extLst>
              <a:ext uri="{FF2B5EF4-FFF2-40B4-BE49-F238E27FC236}">
                <a16:creationId xmlns:a16="http://schemas.microsoft.com/office/drawing/2014/main" id="{64A6A3DE-CA01-4DAC-9AE8-3F967A491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2410" y="704088"/>
            <a:ext cx="5135293" cy="524865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 err="1">
                <a:latin typeface="+mn-lt"/>
              </a:rPr>
              <a:t>Ajustar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los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controles</a:t>
            </a:r>
            <a:r>
              <a:rPr lang="en-US" altLang="es-CL" dirty="0">
                <a:latin typeface="+mn-lt"/>
              </a:rPr>
              <a:t> (</a:t>
            </a:r>
            <a:r>
              <a:rPr lang="en-US" altLang="es-CL" dirty="0" err="1">
                <a:latin typeface="+mn-lt"/>
              </a:rPr>
              <a:t>tiempo</a:t>
            </a:r>
            <a:r>
              <a:rPr lang="en-US" altLang="es-CL" dirty="0">
                <a:latin typeface="+mn-lt"/>
              </a:rPr>
              <a:t>/</a:t>
            </a:r>
            <a:r>
              <a:rPr lang="en-US" altLang="es-CL" dirty="0" err="1">
                <a:latin typeface="+mn-lt"/>
              </a:rPr>
              <a:t>temperatura</a:t>
            </a:r>
            <a:r>
              <a:rPr lang="en-US" altLang="es-CL" dirty="0">
                <a:latin typeface="+mn-lt"/>
              </a:rPr>
              <a:t>) </a:t>
            </a:r>
            <a:r>
              <a:rPr lang="en-US" altLang="es-CL" dirty="0" err="1">
                <a:latin typeface="+mn-lt"/>
              </a:rPr>
              <a:t>mientras</a:t>
            </a:r>
            <a:r>
              <a:rPr lang="en-US" altLang="es-CL" dirty="0">
                <a:latin typeface="+mn-lt"/>
              </a:rPr>
              <a:t> la </a:t>
            </a:r>
            <a:r>
              <a:rPr lang="en-US" altLang="es-CL" dirty="0" err="1">
                <a:latin typeface="+mn-lt"/>
              </a:rPr>
              <a:t>línea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está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corriendo</a:t>
            </a:r>
            <a:r>
              <a:rPr lang="en-US" altLang="es-CL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 err="1">
                <a:latin typeface="+mn-lt"/>
              </a:rPr>
              <a:t>Enviar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ingredientes</a:t>
            </a:r>
            <a:r>
              <a:rPr lang="en-US" altLang="es-CL" dirty="0">
                <a:latin typeface="+mn-lt"/>
              </a:rPr>
              <a:t> que no </a:t>
            </a:r>
            <a:r>
              <a:rPr lang="en-US" altLang="es-CL" dirty="0" err="1">
                <a:latin typeface="+mn-lt"/>
              </a:rPr>
              <a:t>cumplen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criterios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especificados</a:t>
            </a:r>
            <a:r>
              <a:rPr lang="en-US" altLang="es-CL" dirty="0">
                <a:latin typeface="+mn-lt"/>
              </a:rPr>
              <a:t> a </a:t>
            </a:r>
            <a:r>
              <a:rPr lang="en-US" altLang="es-CL" dirty="0" err="1">
                <a:latin typeface="+mn-lt"/>
              </a:rPr>
              <a:t>otra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línea</a:t>
            </a:r>
            <a:r>
              <a:rPr lang="en-US" altLang="es-CL" dirty="0">
                <a:latin typeface="+mn-lt"/>
              </a:rPr>
              <a:t> de </a:t>
            </a:r>
            <a:r>
              <a:rPr lang="en-US" altLang="es-CL" dirty="0" err="1">
                <a:latin typeface="+mn-lt"/>
              </a:rPr>
              <a:t>proceso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donde</a:t>
            </a:r>
            <a:r>
              <a:rPr lang="en-US" altLang="es-CL" dirty="0">
                <a:latin typeface="+mn-lt"/>
              </a:rPr>
              <a:t> no </a:t>
            </a:r>
            <a:r>
              <a:rPr lang="en-US" altLang="es-CL" dirty="0" err="1">
                <a:latin typeface="+mn-lt"/>
              </a:rPr>
              <a:t>sean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importantes</a:t>
            </a:r>
            <a:r>
              <a:rPr lang="en-US" altLang="es-CL" dirty="0">
                <a:latin typeface="+mn-lt"/>
              </a:rPr>
              <a:t> para la </a:t>
            </a:r>
            <a:r>
              <a:rPr lang="en-US" altLang="es-CL" dirty="0" err="1">
                <a:latin typeface="+mn-lt"/>
              </a:rPr>
              <a:t>seguridad</a:t>
            </a:r>
            <a:r>
              <a:rPr lang="en-US" altLang="es-CL" dirty="0">
                <a:latin typeface="+mn-lt"/>
              </a:rPr>
              <a:t> del </a:t>
            </a:r>
            <a:r>
              <a:rPr lang="en-US" altLang="es-CL" dirty="0" err="1">
                <a:latin typeface="+mn-lt"/>
              </a:rPr>
              <a:t>producto</a:t>
            </a:r>
            <a:r>
              <a:rPr lang="en-US" altLang="es-CL" dirty="0">
                <a:latin typeface="+mn-lt"/>
              </a:rPr>
              <a:t>.</a:t>
            </a:r>
          </a:p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s-CL" dirty="0" err="1">
                <a:latin typeface="+mn-lt"/>
              </a:rPr>
              <a:t>Enviar</a:t>
            </a:r>
            <a:r>
              <a:rPr lang="en-US" altLang="es-CL" dirty="0">
                <a:latin typeface="+mn-lt"/>
              </a:rPr>
              <a:t> al detector de metal </a:t>
            </a:r>
            <a:r>
              <a:rPr lang="en-US" altLang="es-CL" dirty="0" err="1">
                <a:latin typeface="+mn-lt"/>
              </a:rPr>
              <a:t>el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producto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si</a:t>
            </a:r>
            <a:r>
              <a:rPr lang="en-US" altLang="es-CL" dirty="0">
                <a:latin typeface="+mn-lt"/>
              </a:rPr>
              <a:t> se </a:t>
            </a:r>
            <a:r>
              <a:rPr lang="en-US" altLang="es-CL" dirty="0" err="1">
                <a:latin typeface="+mn-lt"/>
              </a:rPr>
              <a:t>detectan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partes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faltantes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en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el</a:t>
            </a:r>
            <a:r>
              <a:rPr lang="en-US" altLang="es-CL" dirty="0">
                <a:latin typeface="+mn-lt"/>
              </a:rPr>
              <a:t> </a:t>
            </a:r>
            <a:r>
              <a:rPr lang="en-US" altLang="es-CL" dirty="0" err="1">
                <a:latin typeface="+mn-lt"/>
              </a:rPr>
              <a:t>equipo</a:t>
            </a:r>
            <a:r>
              <a:rPr lang="en-US" altLang="es-CL" dirty="0">
                <a:latin typeface="+mn-lt"/>
              </a:rPr>
              <a:t> (</a:t>
            </a:r>
            <a:r>
              <a:rPr lang="en-US" altLang="es-CL" dirty="0" err="1">
                <a:latin typeface="+mn-lt"/>
              </a:rPr>
              <a:t>engranes</a:t>
            </a:r>
            <a:r>
              <a:rPr lang="en-US" altLang="es-CL" dirty="0">
                <a:latin typeface="+mn-lt"/>
              </a:rPr>
              <a:t>, tornillos, etc.).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7" name="5 Rectángulo">
            <a:extLst>
              <a:ext uri="{FF2B5EF4-FFF2-40B4-BE49-F238E27FC236}">
                <a16:creationId xmlns:a16="http://schemas.microsoft.com/office/drawing/2014/main" id="{8D4026FF-3E76-43DA-B353-4E35FD317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7909" y="2023110"/>
            <a:ext cx="2469624" cy="28460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37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Paso 11 - Establecer procedimientos de verificación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8" name="Picture 1">
            <a:extLst>
              <a:ext uri="{FF2B5EF4-FFF2-40B4-BE49-F238E27FC236}">
                <a16:creationId xmlns:a16="http://schemas.microsoft.com/office/drawing/2014/main" id="{8ED2E72B-93EF-463F-81CD-44255673E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238" y="1600443"/>
            <a:ext cx="7608304" cy="372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03DE33-2CD4-4CA8-9AF3-37C3B6513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6356C63-9ECD-4C22-A3BD-2DBBF7CB40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44" r="4628"/>
          <a:stretch/>
        </p:blipFill>
        <p:spPr>
          <a:xfrm>
            <a:off x="4038599" y="10"/>
            <a:ext cx="8160026" cy="6875809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328292F-87F8-4122-89AE-3345AEFE2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523" y="511987"/>
            <a:ext cx="3199327" cy="171686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r"/>
            <a:r>
              <a:rPr lang="en-US" sz="3700" dirty="0">
                <a:solidFill>
                  <a:srgbClr val="FFFFFF"/>
                </a:solidFill>
              </a:rPr>
              <a:t>La </a:t>
            </a:r>
            <a:r>
              <a:rPr lang="en-US" sz="3700" dirty="0" err="1">
                <a:solidFill>
                  <a:srgbClr val="FFFFFF"/>
                </a:solidFill>
              </a:rPr>
              <a:t>verificación</a:t>
            </a:r>
            <a:r>
              <a:rPr lang="en-US" sz="3700" dirty="0">
                <a:solidFill>
                  <a:srgbClr val="FFFFFF"/>
                </a:solidFill>
              </a:rPr>
              <a:t> del plan se </a:t>
            </a:r>
            <a:r>
              <a:rPr lang="en-US" sz="3700" dirty="0" err="1">
                <a:solidFill>
                  <a:srgbClr val="FFFFFF"/>
                </a:solidFill>
              </a:rPr>
              <a:t>debería</a:t>
            </a:r>
            <a:r>
              <a:rPr lang="en-US" sz="3700" dirty="0">
                <a:solidFill>
                  <a:srgbClr val="FFFFFF"/>
                </a:solidFill>
              </a:rPr>
              <a:t> </a:t>
            </a:r>
            <a:r>
              <a:rPr lang="en-US" sz="3700" dirty="0" err="1">
                <a:solidFill>
                  <a:srgbClr val="FFFFFF"/>
                </a:solidFill>
              </a:rPr>
              <a:t>realizar</a:t>
            </a:r>
            <a:r>
              <a:rPr lang="en-US" sz="3700" dirty="0">
                <a:solidFill>
                  <a:srgbClr val="FFFFFF"/>
                </a:solidFill>
              </a:rPr>
              <a:t> </a:t>
            </a:r>
            <a:r>
              <a:rPr lang="en-US" sz="3700" dirty="0" err="1">
                <a:solidFill>
                  <a:srgbClr val="FFFFFF"/>
                </a:solidFill>
              </a:rPr>
              <a:t>cuando</a:t>
            </a:r>
            <a:r>
              <a:rPr lang="en-US" sz="3700" dirty="0">
                <a:solidFill>
                  <a:srgbClr val="FFFFFF"/>
                </a:solidFill>
              </a:rPr>
              <a:t>:</a:t>
            </a:r>
            <a:br>
              <a:rPr lang="en-US" sz="3700" dirty="0">
                <a:solidFill>
                  <a:srgbClr val="FFFFFF"/>
                </a:solidFill>
              </a:rPr>
            </a:br>
            <a:endParaRPr lang="en-US" sz="3700" dirty="0">
              <a:solidFill>
                <a:srgbClr val="FFFFFF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E2EF77A-EA9F-4182-AC90-B9EC40D03FAC}"/>
              </a:ext>
            </a:extLst>
          </p:cNvPr>
          <p:cNvSpPr txBox="1"/>
          <p:nvPr/>
        </p:nvSpPr>
        <p:spPr>
          <a:xfrm>
            <a:off x="426244" y="2659856"/>
            <a:ext cx="347900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chemeClr val="bg1"/>
                </a:solidFill>
              </a:rPr>
              <a:t>El alimento se ha involucrado en un brote.</a:t>
            </a:r>
          </a:p>
          <a:p>
            <a:r>
              <a:rPr lang="es-MX" sz="2000" dirty="0">
                <a:solidFill>
                  <a:schemeClr val="bg1"/>
                </a:solidFill>
              </a:rPr>
              <a:t>El sistema de producción se ha modificado.</a:t>
            </a:r>
          </a:p>
          <a:p>
            <a:r>
              <a:rPr lang="es-MX" sz="2000" dirty="0">
                <a:solidFill>
                  <a:schemeClr val="bg1"/>
                </a:solidFill>
              </a:rPr>
              <a:t>Ha pasado un período de tiempo establecido desde la última verificación. </a:t>
            </a:r>
          </a:p>
          <a:p>
            <a:r>
              <a:rPr lang="es-MX" sz="2000" dirty="0">
                <a:solidFill>
                  <a:schemeClr val="bg1"/>
                </a:solidFill>
              </a:rPr>
              <a:t>Ocurre un cambio en la formulación, producción, distribución o consumidor del producto.</a:t>
            </a:r>
            <a:endParaRPr lang="es-C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29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675" name="5 Rectángulo">
            <a:extLst>
              <a:ext uri="{FF2B5EF4-FFF2-40B4-BE49-F238E27FC236}">
                <a16:creationId xmlns:a16="http://schemas.microsoft.com/office/drawing/2014/main" id="{54A89A1E-2D89-4953-8582-929C63483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12 - Establecer documentación y registro</a:t>
            </a:r>
          </a:p>
        </p:txBody>
      </p:sp>
      <p:pic>
        <p:nvPicPr>
          <p:cNvPr id="28676" name="Picture 1">
            <a:extLst>
              <a:ext uri="{FF2B5EF4-FFF2-40B4-BE49-F238E27FC236}">
                <a16:creationId xmlns:a16="http://schemas.microsoft.com/office/drawing/2014/main" id="{0DE27078-C94C-49BC-A040-940D2B1E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2428" y="1487080"/>
            <a:ext cx="7225748" cy="388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699" name="5 Rectángulo">
            <a:extLst>
              <a:ext uri="{FF2B5EF4-FFF2-40B4-BE49-F238E27FC236}">
                <a16:creationId xmlns:a16="http://schemas.microsoft.com/office/drawing/2014/main" id="{392A926E-4705-4369-B518-0CA607FCD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Paso 13 - Revisar el plan HACCP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38D9A0A-A413-4918-96CA-F82FAA3E6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377" y="341794"/>
            <a:ext cx="7279997" cy="3763481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1CBB120-992A-410A-8C03-64C6123A9BCA}"/>
              </a:ext>
            </a:extLst>
          </p:cNvPr>
          <p:cNvSpPr txBox="1"/>
          <p:nvPr/>
        </p:nvSpPr>
        <p:spPr>
          <a:xfrm>
            <a:off x="4495800" y="4313962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/>
              <a:t>Al menos anualmente.</a:t>
            </a:r>
          </a:p>
          <a:p>
            <a:r>
              <a:rPr lang="es-MX" sz="2400" dirty="0"/>
              <a:t>Deben existir registros.</a:t>
            </a:r>
          </a:p>
          <a:p>
            <a:r>
              <a:rPr lang="es-MX" sz="2400" dirty="0"/>
              <a:t>Procedimientos para revisar el plan HACCP.</a:t>
            </a:r>
          </a:p>
          <a:p>
            <a:r>
              <a:rPr lang="es-MX" sz="2400" dirty="0"/>
              <a:t>Cuando se realizan cambios en el proceso.</a:t>
            </a:r>
          </a:p>
          <a:p>
            <a:r>
              <a:rPr lang="es-MX" sz="2400" dirty="0"/>
              <a:t>Cuando se incorporan nuevos ingredientes o cambios en las materias primas.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723" name="5 Rectángulo">
            <a:extLst>
              <a:ext uri="{FF2B5EF4-FFF2-40B4-BE49-F238E27FC236}">
                <a16:creationId xmlns:a16="http://schemas.microsoft.com/office/drawing/2014/main" id="{231C2B9A-B4B0-4D1F-AD4C-D57A80A6C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41" y="2767106"/>
            <a:ext cx="2880828" cy="30719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 éxito del plan de HACCP depende de:</a:t>
            </a:r>
          </a:p>
        </p:txBody>
      </p:sp>
      <p:pic>
        <p:nvPicPr>
          <p:cNvPr id="30725" name="Picture 1">
            <a:extLst>
              <a:ext uri="{FF2B5EF4-FFF2-40B4-BE49-F238E27FC236}">
                <a16:creationId xmlns:a16="http://schemas.microsoft.com/office/drawing/2014/main" id="{977B1BB6-DC22-44A3-BBDD-09BDE322E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3874" y="0"/>
            <a:ext cx="7315201" cy="445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60B3FD0-40B0-4379-A3EA-B1A84D8801FA}"/>
              </a:ext>
            </a:extLst>
          </p:cNvPr>
          <p:cNvSpPr txBox="1"/>
          <p:nvPr/>
        </p:nvSpPr>
        <p:spPr>
          <a:xfrm>
            <a:off x="4419599" y="4490560"/>
            <a:ext cx="711517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/>
              <a:t>Compromiso de la gerencia.</a:t>
            </a:r>
          </a:p>
          <a:p>
            <a:r>
              <a:rPr lang="es-MX" sz="2800" dirty="0"/>
              <a:t>Planeación detallada.</a:t>
            </a:r>
          </a:p>
          <a:p>
            <a:r>
              <a:rPr lang="es-MX" sz="2800" dirty="0"/>
              <a:t>Recursos apropiados.</a:t>
            </a:r>
          </a:p>
          <a:p>
            <a:r>
              <a:rPr lang="es-MX" sz="2800" dirty="0"/>
              <a:t>Participación del empleado con el mismo nivel de responsabilidad.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518345" y="303591"/>
            <a:ext cx="4335327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uadroTexto 1">
            <a:extLst>
              <a:ext uri="{FF2B5EF4-FFF2-40B4-BE49-F238E27FC236}">
                <a16:creationId xmlns:a16="http://schemas.microsoft.com/office/drawing/2014/main" id="{A250C925-B38B-304B-9F51-08E7CD8A22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9593355"/>
              </p:ext>
            </p:extLst>
          </p:nvPr>
        </p:nvGraphicFramePr>
        <p:xfrm>
          <a:off x="438912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FCCC743F-6094-40D2-97D5-289D8220B1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23682" y="1828800"/>
            <a:ext cx="3939997" cy="262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605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951</Words>
  <Application>Microsoft Office PowerPoint</Application>
  <PresentationFormat>Panorámica</PresentationFormat>
  <Paragraphs>132</Paragraphs>
  <Slides>29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Tema de Office</vt:lpstr>
      <vt:lpstr>HIGIENE Y MANIPULACIÓN DE ALIMENTOS  Profesora Hilde Obermöller Canales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verificación del plan se debería realizar cuando: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fabiola seguel</dc:creator>
  <cp:lastModifiedBy>Hilde Obermoller</cp:lastModifiedBy>
  <cp:revision>8</cp:revision>
  <dcterms:created xsi:type="dcterms:W3CDTF">2021-06-07T19:32:55Z</dcterms:created>
  <dcterms:modified xsi:type="dcterms:W3CDTF">2026-03-19T14:39:12Z</dcterms:modified>
</cp:coreProperties>
</file>