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2" d="100"/>
          <a:sy n="62" d="100"/>
        </p:scale>
        <p:origin x="-1596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22 Rectángulo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23 Rectángulo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24 Rectángulo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25 Rectángulo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Rectángulo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29 Rectángulo redondeado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30 Rectángulo redondeado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Rectángulo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B3F1332E-0A9E-4AE5-942E-F01B0BBC866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04BF5528-BBB9-4853-9114-F2F8161AE2B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1332E-0A9E-4AE5-942E-F01B0BBC866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F5528-BBB9-4853-9114-F2F8161AE2B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1332E-0A9E-4AE5-942E-F01B0BBC866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F5528-BBB9-4853-9114-F2F8161AE2B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1332E-0A9E-4AE5-942E-F01B0BBC866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F5528-BBB9-4853-9114-F2F8161AE2B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3F1332E-0A9E-4AE5-942E-F01B0BBC866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4BF5528-BBB9-4853-9114-F2F8161AE2BA}" type="slidenum">
              <a:rPr lang="es-CL" smtClean="0"/>
              <a:t>‹Nº›</a:t>
            </a:fld>
            <a:endParaRPr lang="es-CL"/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B3F1332E-0A9E-4AE5-942E-F01B0BBC866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04BF5528-BBB9-4853-9114-F2F8161AE2B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1332E-0A9E-4AE5-942E-F01B0BBC866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F5528-BBB9-4853-9114-F2F8161AE2B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1332E-0A9E-4AE5-942E-F01B0BBC866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F5528-BBB9-4853-9114-F2F8161AE2B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1332E-0A9E-4AE5-942E-F01B0BBC866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F5528-BBB9-4853-9114-F2F8161AE2B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1332E-0A9E-4AE5-942E-F01B0BBC866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F5528-BBB9-4853-9114-F2F8161AE2B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1332E-0A9E-4AE5-942E-F01B0BBC866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F5528-BBB9-4853-9114-F2F8161AE2B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Rectángulo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Rectángulo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29 Rectángulo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30 Rectángulo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31 Rectángulo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32 Rectángulo redondeado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33 Rectángulo redondeado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34 Rectángulo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35 Rectángulo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36 Rectángulo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37 Rectángulo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38 Rectángulo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39 Rectángulo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B3F1332E-0A9E-4AE5-942E-F01B0BBC866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04BF5528-BBB9-4853-9114-F2F8161AE2BA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flickr.com/photos/escuelanaval/53498942837/in/album-72177720314464932/lightbox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s-MX" sz="6000" dirty="0" smtClean="0">
                <a:solidFill>
                  <a:schemeClr val="accent6"/>
                </a:solidFill>
              </a:rPr>
              <a:t>“Yo en la escuela”</a:t>
            </a:r>
            <a:endParaRPr lang="es-CL" sz="6000" dirty="0">
              <a:solidFill>
                <a:schemeClr val="accent6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s-MX" dirty="0" smtClean="0">
                <a:solidFill>
                  <a:schemeClr val="tx1"/>
                </a:solidFill>
              </a:rPr>
              <a:t>Sebastián Torres Parra</a:t>
            </a:r>
          </a:p>
          <a:p>
            <a:r>
              <a:rPr lang="es-MX" dirty="0" smtClean="0">
                <a:solidFill>
                  <a:schemeClr val="tx1"/>
                </a:solidFill>
              </a:rPr>
              <a:t>1°D</a:t>
            </a:r>
            <a:endParaRPr lang="es-CL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571472" y="1428736"/>
            <a:ext cx="4643470" cy="121444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chemeClr val="accent6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1500174"/>
            <a:ext cx="4900618" cy="1066800"/>
          </a:xfrm>
        </p:spPr>
        <p:txBody>
          <a:bodyPr>
            <a:noAutofit/>
          </a:bodyPr>
          <a:lstStyle/>
          <a:p>
            <a:r>
              <a:rPr lang="es-MX" sz="1800" dirty="0" smtClean="0"/>
              <a:t>Todo empezó después de cruzar el portalón, con ansiedad al limite, confusión y dudas me despedí de mi familia y me adentre en la escuela.</a:t>
            </a:r>
            <a:endParaRPr lang="es-CL" sz="18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s-CL" dirty="0" smtClean="0">
                <a:solidFill>
                  <a:srgbClr val="006DAC"/>
                </a:solidFill>
                <a:latin typeface="Proxima Nova"/>
                <a:hlinkClick r:id="rId2" tooltip="NVL_3676 | por escuela_naval"/>
              </a:rPr>
              <a:t/>
            </a:r>
            <a:br>
              <a:rPr lang="es-CL" dirty="0" smtClean="0">
                <a:solidFill>
                  <a:srgbClr val="006DAC"/>
                </a:solidFill>
                <a:latin typeface="Proxima Nova"/>
                <a:hlinkClick r:id="rId2" tooltip="NVL_3676 | por escuela_naval"/>
              </a:rPr>
            </a:br>
            <a:endParaRPr lang="es-CL" dirty="0"/>
          </a:p>
        </p:txBody>
      </p:sp>
      <p:pic>
        <p:nvPicPr>
          <p:cNvPr id="1027" name="Picture 3" descr="C:\Users\Administrador.PC_Lab_Ingles03\Downloads\53499831271_69bda620a6_o.jpg"/>
          <p:cNvPicPr>
            <a:picLocks noChangeAspect="1" noChangeArrowheads="1"/>
          </p:cNvPicPr>
          <p:nvPr/>
        </p:nvPicPr>
        <p:blipFill>
          <a:blip r:embed="rId3" cstate="print"/>
          <a:srcRect l="18692" t="6000" r="6541"/>
          <a:stretch>
            <a:fillRect/>
          </a:stretch>
        </p:blipFill>
        <p:spPr bwMode="auto">
          <a:xfrm>
            <a:off x="428596" y="2857496"/>
            <a:ext cx="4000528" cy="3357586"/>
          </a:xfrm>
          <a:prstGeom prst="rect">
            <a:avLst/>
          </a:prstGeom>
          <a:noFill/>
        </p:spPr>
      </p:pic>
      <p:pic>
        <p:nvPicPr>
          <p:cNvPr id="1028" name="Picture 4" descr="C:\Users\Administrador.PC_Lab_Ingles03\Downloads\53500478280_daf0d91bc7_o.jpg"/>
          <p:cNvPicPr>
            <a:picLocks noChangeAspect="1" noChangeArrowheads="1"/>
          </p:cNvPicPr>
          <p:nvPr/>
        </p:nvPicPr>
        <p:blipFill>
          <a:blip r:embed="rId4" cstate="print"/>
          <a:srcRect l="10458" t="11153" r="17080"/>
          <a:stretch>
            <a:fillRect/>
          </a:stretch>
        </p:blipFill>
        <p:spPr bwMode="auto">
          <a:xfrm>
            <a:off x="4756223" y="2857496"/>
            <a:ext cx="4102057" cy="335758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 redondeado"/>
          <p:cNvSpPr/>
          <p:nvPr/>
        </p:nvSpPr>
        <p:spPr>
          <a:xfrm>
            <a:off x="500034" y="1285860"/>
            <a:ext cx="4643470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chemeClr val="accent6"/>
              </a:solidFill>
            </a:endParaRPr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457200" y="1143000"/>
            <a:ext cx="4900618" cy="1066800"/>
          </a:xfrm>
          <a:prstGeom prst="rect">
            <a:avLst/>
          </a:prstGeom>
        </p:spPr>
        <p:txBody>
          <a:bodyPr vert="horz" anchor="ctr">
            <a:normAutofit fontScale="97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Conocí</a:t>
            </a:r>
            <a:r>
              <a:rPr kumimoji="0" lang="es-MX" sz="18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 mi escuadra, personas con las que compartiré</a:t>
            </a:r>
            <a:r>
              <a:rPr lang="es-MX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aquí y en el servicio, y a las horas después empezó la campaña náutica.</a:t>
            </a: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050" name="Picture 2" descr="C:\Users\Administrador.PC_Lab_Ingles03\Downloads\53500223048_cc8e2558d4_o.jpg"/>
          <p:cNvPicPr>
            <a:picLocks noChangeAspect="1" noChangeArrowheads="1"/>
          </p:cNvPicPr>
          <p:nvPr/>
        </p:nvPicPr>
        <p:blipFill>
          <a:blip r:embed="rId2" cstate="print"/>
          <a:srcRect l="4685" r="3196"/>
          <a:stretch>
            <a:fillRect/>
          </a:stretch>
        </p:blipFill>
        <p:spPr bwMode="auto">
          <a:xfrm>
            <a:off x="357158" y="2928934"/>
            <a:ext cx="4214810" cy="3054344"/>
          </a:xfrm>
          <a:prstGeom prst="rect">
            <a:avLst/>
          </a:prstGeom>
          <a:noFill/>
        </p:spPr>
      </p:pic>
      <p:pic>
        <p:nvPicPr>
          <p:cNvPr id="2051" name="Picture 3" descr="C:\Users\Administrador.PC_Lab_Ingles03\Downloads\53515565445_2f3c67cc5f_o.jpg"/>
          <p:cNvPicPr>
            <a:picLocks noChangeAspect="1" noChangeArrowheads="1"/>
          </p:cNvPicPr>
          <p:nvPr/>
        </p:nvPicPr>
        <p:blipFill>
          <a:blip r:embed="rId3"/>
          <a:srcRect l="12500"/>
          <a:stretch>
            <a:fillRect/>
          </a:stretch>
        </p:blipFill>
        <p:spPr bwMode="auto">
          <a:xfrm>
            <a:off x="4714876" y="2928934"/>
            <a:ext cx="4000496" cy="305117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 redondeado"/>
          <p:cNvSpPr/>
          <p:nvPr/>
        </p:nvSpPr>
        <p:spPr>
          <a:xfrm>
            <a:off x="500034" y="1214422"/>
            <a:ext cx="4929222" cy="100013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chemeClr val="accent6"/>
              </a:solidFill>
            </a:endParaRPr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457200" y="1143000"/>
            <a:ext cx="5329246" cy="1066800"/>
          </a:xfrm>
        </p:spPr>
        <p:txBody>
          <a:bodyPr>
            <a:normAutofit/>
          </a:bodyPr>
          <a:lstStyle/>
          <a:p>
            <a:r>
              <a:rPr lang="es-MX" sz="1800" dirty="0" smtClean="0"/>
              <a:t>Aunque cada día que pasaba se presentaba una nueva dificultad pude superarla y seguir adelante, hasta pasar el periodo de recluta.</a:t>
            </a:r>
            <a:endParaRPr lang="es-CL" sz="1800" dirty="0"/>
          </a:p>
        </p:txBody>
      </p:sp>
      <p:pic>
        <p:nvPicPr>
          <p:cNvPr id="3074" name="Picture 2" descr="C:\Users\Administrador.PC_Lab_Ingles03\Downloads\53515457304_ba39350fb0_o.jpg"/>
          <p:cNvPicPr>
            <a:picLocks noChangeAspect="1" noChangeArrowheads="1"/>
          </p:cNvPicPr>
          <p:nvPr/>
        </p:nvPicPr>
        <p:blipFill>
          <a:blip r:embed="rId2"/>
          <a:srcRect l="7813" t="23413" r="9374"/>
          <a:stretch>
            <a:fillRect/>
          </a:stretch>
        </p:blipFill>
        <p:spPr bwMode="auto">
          <a:xfrm>
            <a:off x="500034" y="2214554"/>
            <a:ext cx="3786214" cy="2336795"/>
          </a:xfrm>
          <a:prstGeom prst="rect">
            <a:avLst/>
          </a:prstGeom>
          <a:noFill/>
        </p:spPr>
      </p:pic>
      <p:pic>
        <p:nvPicPr>
          <p:cNvPr id="3075" name="Picture 3" descr="C:\Users\Administrador.PC_Lab_Ingles03\Downloads\53515134281_f20945be82_o.jpg"/>
          <p:cNvPicPr>
            <a:picLocks noChangeAspect="1" noChangeArrowheads="1"/>
          </p:cNvPicPr>
          <p:nvPr/>
        </p:nvPicPr>
        <p:blipFill>
          <a:blip r:embed="rId3"/>
          <a:srcRect l="9792" t="24870" r="19895"/>
          <a:stretch>
            <a:fillRect/>
          </a:stretch>
        </p:blipFill>
        <p:spPr bwMode="auto">
          <a:xfrm>
            <a:off x="4500562" y="2214553"/>
            <a:ext cx="3286148" cy="2343295"/>
          </a:xfrm>
          <a:prstGeom prst="rect">
            <a:avLst/>
          </a:prstGeom>
          <a:noFill/>
        </p:spPr>
      </p:pic>
      <p:pic>
        <p:nvPicPr>
          <p:cNvPr id="3076" name="Picture 4" descr="C:\Users\Administrador.PC_Lab_Ingles03\Downloads\53609223107_2b330b753f_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4572008"/>
            <a:ext cx="3424806" cy="2285992"/>
          </a:xfrm>
          <a:prstGeom prst="rect">
            <a:avLst/>
          </a:prstGeom>
          <a:noFill/>
        </p:spPr>
      </p:pic>
      <p:pic>
        <p:nvPicPr>
          <p:cNvPr id="3077" name="Picture 5" descr="C:\Users\Administrador.PC_Lab_Ingles03\Downloads\53610318303_344ede205f_k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7686" y="4572008"/>
            <a:ext cx="3429825" cy="228599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500034" y="1214422"/>
            <a:ext cx="4714908" cy="107157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chemeClr val="accent6"/>
              </a:solidFill>
            </a:endParaRPr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457200" y="1143000"/>
            <a:ext cx="4900618" cy="1066800"/>
          </a:xfrm>
        </p:spPr>
        <p:txBody>
          <a:bodyPr>
            <a:normAutofit/>
          </a:bodyPr>
          <a:lstStyle/>
          <a:p>
            <a:r>
              <a:rPr lang="es-MX" sz="1800" dirty="0" smtClean="0"/>
              <a:t>Mi historia en la escuela solo empieza y solo espero que el futuro traiga cosas buenas para mi y mis carretas.</a:t>
            </a:r>
            <a:endParaRPr lang="es-CL" sz="1800" dirty="0"/>
          </a:p>
        </p:txBody>
      </p:sp>
      <p:pic>
        <p:nvPicPr>
          <p:cNvPr id="4098" name="Picture 2" descr="C:\Users\Administrador.PC_Lab_Ingles03\Downloads\53617019823_971603092f_k.jpg"/>
          <p:cNvPicPr>
            <a:picLocks noChangeAspect="1" noChangeArrowheads="1"/>
          </p:cNvPicPr>
          <p:nvPr/>
        </p:nvPicPr>
        <p:blipFill>
          <a:blip r:embed="rId2"/>
          <a:srcRect t="34957"/>
          <a:stretch>
            <a:fillRect/>
          </a:stretch>
        </p:blipFill>
        <p:spPr bwMode="auto">
          <a:xfrm>
            <a:off x="214282" y="2643182"/>
            <a:ext cx="8733091" cy="3791446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o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55</TotalTime>
  <Words>109</Words>
  <Application>Microsoft Office PowerPoint</Application>
  <PresentationFormat>Presentación en pantalla (4:3)</PresentationFormat>
  <Paragraphs>8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Urbano</vt:lpstr>
      <vt:lpstr>“Yo en la escuela”</vt:lpstr>
      <vt:lpstr>Todo empezó después de cruzar el portalón, con ansiedad al limite, confusión y dudas me despedí de mi familia y me adentre en la escuela.</vt:lpstr>
      <vt:lpstr>Diapositiva 3</vt:lpstr>
      <vt:lpstr>Aunque cada día que pasaba se presentaba una nueva dificultad pude superarla y seguir adelante, hasta pasar el periodo de recluta.</vt:lpstr>
      <vt:lpstr>Mi historia en la escuela solo empieza y solo espero que el futuro traiga cosas buenas para mi y mis carretas.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“Yo en la escuela”</dc:title>
  <dc:creator>Administrador</dc:creator>
  <cp:lastModifiedBy>Administrador</cp:lastModifiedBy>
  <cp:revision>6</cp:revision>
  <dcterms:created xsi:type="dcterms:W3CDTF">2024-06-06T14:50:48Z</dcterms:created>
  <dcterms:modified xsi:type="dcterms:W3CDTF">2024-06-06T15:46:26Z</dcterms:modified>
</cp:coreProperties>
</file>