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6614" r:id="rId1"/>
  </p:sldMasterIdLst>
  <p:notesMasterIdLst>
    <p:notesMasterId r:id="rId3"/>
  </p:notesMasterIdLst>
  <p:handoutMasterIdLst>
    <p:handoutMasterId r:id="rId4"/>
  </p:handoutMasterIdLst>
  <p:sldIdLst>
    <p:sldId id="739" r:id="rId2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FFCCCC"/>
    <a:srgbClr val="FF9933"/>
    <a:srgbClr val="FFCC00"/>
    <a:srgbClr val="FF6600"/>
    <a:srgbClr val="003399"/>
    <a:srgbClr val="FF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289" autoAdjust="0"/>
    <p:restoredTop sz="95448" autoAdjust="0"/>
  </p:normalViewPr>
  <p:slideViewPr>
    <p:cSldViewPr>
      <p:cViewPr varScale="1">
        <p:scale>
          <a:sx n="91" d="100"/>
          <a:sy n="91" d="100"/>
        </p:scale>
        <p:origin x="66" y="306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F48A6A4-7F64-4EFC-A2FF-687DF7A235E7}" type="datetimeFigureOut">
              <a:rPr lang="es-CL"/>
              <a:pPr>
                <a:defRPr/>
              </a:pPr>
              <a:t>04-06-2026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B0176A-7D5A-41F7-83C0-139241F17CD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2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7E28A82-88AE-4286-980D-7F6F4B6D2A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88D4D-96DC-4222-B170-E1B603B90B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7ED65-342E-4206-A28D-A26C206A00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AFB7A-8AEB-4077-875C-290DC11C9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E3B17-F3E3-43B2-A732-59C8CC0451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C57BF-3014-4B34-B84F-3FA83CCDF8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A2A6B-A04C-4C59-ABC9-73A06B29C7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C6C59-114E-4502-9958-9ACCE17CC0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ADB1-8872-4DFC-8BCB-9DB0F66F0D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82906-CD2D-46BF-AC28-2CCDF0A2A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6C358-637E-4BA7-B9A0-3602AB7C54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229B4-FDBD-47EF-8A1D-3A00902CFA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AC46B56B-4B92-4839-9ADD-BF9D387AAD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79" r:id="rId1"/>
    <p:sldLayoutId id="2147493880" r:id="rId2"/>
    <p:sldLayoutId id="2147493881" r:id="rId3"/>
    <p:sldLayoutId id="2147493882" r:id="rId4"/>
    <p:sldLayoutId id="2147493883" r:id="rId5"/>
    <p:sldLayoutId id="2147493884" r:id="rId6"/>
    <p:sldLayoutId id="2147493885" r:id="rId7"/>
    <p:sldLayoutId id="2147493886" r:id="rId8"/>
    <p:sldLayoutId id="2147493887" r:id="rId9"/>
    <p:sldLayoutId id="2147493888" r:id="rId10"/>
    <p:sldLayoutId id="2147493889" r:id="rId11"/>
  </p:sldLayoutIdLst>
  <p:transition spd="slow">
    <p:zoom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BE01E-FD37-77D4-1D9B-BDA5CE380B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6321912F-BC1B-5F40-A007-A8191BD4D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8802215-4397-597C-4987-CFF81DA9E78D}"/>
              </a:ext>
            </a:extLst>
          </p:cNvPr>
          <p:cNvSpPr/>
          <p:nvPr/>
        </p:nvSpPr>
        <p:spPr>
          <a:xfrm>
            <a:off x="1043608" y="116632"/>
            <a:ext cx="8100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err="1" smtClean="0">
                <a:solidFill>
                  <a:srgbClr val="FFCC00"/>
                </a:solidFill>
              </a:rPr>
              <a:t>ProfesorES</a:t>
            </a:r>
            <a:r>
              <a:rPr lang="es-CL" altLang="es-CL" b="1" cap="all" dirty="0" smtClean="0">
                <a:solidFill>
                  <a:srgbClr val="FFCC00"/>
                </a:solidFill>
              </a:rPr>
              <a:t> área PROFESIONAL </a:t>
            </a:r>
            <a:endParaRPr lang="es-CL" altLang="es-CL" b="1" cap="all" dirty="0">
              <a:solidFill>
                <a:srgbClr val="FFCC00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3F2A041-9E8D-BF04-2B95-00771F48D402}"/>
              </a:ext>
            </a:extLst>
          </p:cNvPr>
          <p:cNvSpPr txBox="1"/>
          <p:nvPr/>
        </p:nvSpPr>
        <p:spPr>
          <a:xfrm>
            <a:off x="539643" y="3613413"/>
            <a:ext cx="15119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200" dirty="0" smtClean="0"/>
              <a:t>N. RODRÍGUEZ O.</a:t>
            </a:r>
            <a:endParaRPr lang="es-ES_tradnl" sz="1200" dirty="0"/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89BFE08B-28C9-AE9B-E8CC-7112B5E403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432513"/>
              </p:ext>
            </p:extLst>
          </p:nvPr>
        </p:nvGraphicFramePr>
        <p:xfrm>
          <a:off x="2037266" y="1916832"/>
          <a:ext cx="6953112" cy="37642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476556">
                  <a:extLst>
                    <a:ext uri="{9D8B030D-6E8A-4147-A177-3AD203B41FA5}">
                      <a16:colId xmlns:a16="http://schemas.microsoft.com/office/drawing/2014/main" val="4289591350"/>
                    </a:ext>
                  </a:extLst>
                </a:gridCol>
                <a:gridCol w="3476556">
                  <a:extLst>
                    <a:ext uri="{9D8B030D-6E8A-4147-A177-3AD203B41FA5}">
                      <a16:colId xmlns:a16="http://schemas.microsoft.com/office/drawing/2014/main" val="7421901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Asignaturas/otras funciones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sz="1200" dirty="0" smtClean="0"/>
                        <a:t>CONTABILIDAD</a:t>
                      </a:r>
                    </a:p>
                    <a:p>
                      <a:r>
                        <a:rPr lang="es-CL" sz="1200" noProof="0" dirty="0" smtClean="0"/>
                        <a:t>COSTOS</a:t>
                      </a:r>
                      <a:endParaRPr lang="es-ES_tradnl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81835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Perfil académico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CN AB</a:t>
                      </a:r>
                    </a:p>
                    <a:p>
                      <a:r>
                        <a:rPr lang="es-ES_tradnl" sz="1200" dirty="0" smtClean="0"/>
                        <a:t>Contador</a:t>
                      </a:r>
                      <a:r>
                        <a:rPr lang="es-ES_tradnl" sz="1200" baseline="0" dirty="0" smtClean="0"/>
                        <a:t> Auditor</a:t>
                      </a:r>
                    </a:p>
                    <a:p>
                      <a:r>
                        <a:rPr lang="es-ES_tradnl" sz="1200" baseline="0" dirty="0" smtClean="0"/>
                        <a:t>Master en Dirección General de Empresas</a:t>
                      </a:r>
                    </a:p>
                    <a:p>
                      <a:endParaRPr lang="es-ES_tradnl" sz="1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5111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Experiencia laboral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Profesor Militar desde 1988 AL 2009 (ESABAS – ESOPER – ESLIF - APOLINAV – ESNAVAL)</a:t>
                      </a:r>
                    </a:p>
                    <a:p>
                      <a:r>
                        <a:rPr lang="es-ES_tradnl" sz="1200" dirty="0" smtClean="0"/>
                        <a:t>Profesor Civil desde 2010 AL 2021 (ESABAS – ESNAVAL – APOLINAV - ESMERALDA)</a:t>
                      </a:r>
                    </a:p>
                    <a:p>
                      <a:r>
                        <a:rPr lang="es-ES_tradnl" sz="1200" dirty="0" smtClean="0"/>
                        <a:t>Profesor Militar desde 2021 AL 2025 (ESNAVAL)</a:t>
                      </a:r>
                    </a:p>
                    <a:p>
                      <a:r>
                        <a:rPr lang="es-ES_tradnl" sz="1200" dirty="0" smtClean="0"/>
                        <a:t>Profesor Civil desde 2026 (ESNAVAL)</a:t>
                      </a:r>
                    </a:p>
                    <a:p>
                      <a:r>
                        <a:rPr lang="es-ES_tradnl" sz="1200" dirty="0" smtClean="0"/>
                        <a:t>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9411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Años de servicio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0 – 8 – 22 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93072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listas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200" dirty="0" smtClean="0"/>
                        <a:t>Contratado 2026</a:t>
                      </a:r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596688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sz="1200" dirty="0"/>
                        <a:t>Últimas cuatro evaluaciones docentes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_tradnl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6828467"/>
                  </a:ext>
                </a:extLst>
              </a:tr>
            </a:tbl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177" y="1916832"/>
            <a:ext cx="1209314" cy="1639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9754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Diseño predeterminado">
  <a:themeElements>
    <a:clrScheme name="10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59621</TotalTime>
  <Words>93</Words>
  <Application>Microsoft Office PowerPoint</Application>
  <PresentationFormat>Presentación en pantalla (4:3)</PresentationFormat>
  <Paragraphs>21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4" baseType="lpstr">
      <vt:lpstr>ＭＳ Ｐゴシック</vt:lpstr>
      <vt:lpstr>Arial</vt:lpstr>
      <vt:lpstr>21_Diseño predeterminado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I01 Jefe Act. Académicas CC Friedrich Von Der Weth P.</cp:lastModifiedBy>
  <cp:revision>819</cp:revision>
  <cp:lastPrinted>2017-01-23T18:41:00Z</cp:lastPrinted>
  <dcterms:created xsi:type="dcterms:W3CDTF">2007-01-23T15:47:52Z</dcterms:created>
  <dcterms:modified xsi:type="dcterms:W3CDTF">2026-06-04T13:14:24Z</dcterms:modified>
</cp:coreProperties>
</file>